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53"/>
  </p:notesMasterIdLst>
  <p:sldIdLst>
    <p:sldId id="256" r:id="rId2"/>
    <p:sldId id="260" r:id="rId3"/>
    <p:sldId id="262" r:id="rId4"/>
    <p:sldId id="263" r:id="rId5"/>
    <p:sldId id="296" r:id="rId6"/>
    <p:sldId id="294" r:id="rId7"/>
    <p:sldId id="324" r:id="rId8"/>
    <p:sldId id="313" r:id="rId9"/>
    <p:sldId id="267" r:id="rId10"/>
    <p:sldId id="270" r:id="rId11"/>
    <p:sldId id="268" r:id="rId12"/>
    <p:sldId id="269" r:id="rId13"/>
    <p:sldId id="271" r:id="rId14"/>
    <p:sldId id="274" r:id="rId15"/>
    <p:sldId id="276" r:id="rId16"/>
    <p:sldId id="275" r:id="rId17"/>
    <p:sldId id="272" r:id="rId18"/>
    <p:sldId id="273" r:id="rId19"/>
    <p:sldId id="277" r:id="rId20"/>
    <p:sldId id="278" r:id="rId21"/>
    <p:sldId id="279" r:id="rId22"/>
    <p:sldId id="314" r:id="rId23"/>
    <p:sldId id="299" r:id="rId24"/>
    <p:sldId id="303" r:id="rId25"/>
    <p:sldId id="301" r:id="rId26"/>
    <p:sldId id="302" r:id="rId27"/>
    <p:sldId id="304" r:id="rId28"/>
    <p:sldId id="306" r:id="rId29"/>
    <p:sldId id="307" r:id="rId30"/>
    <p:sldId id="308" r:id="rId31"/>
    <p:sldId id="309" r:id="rId32"/>
    <p:sldId id="311" r:id="rId33"/>
    <p:sldId id="315" r:id="rId34"/>
    <p:sldId id="280" r:id="rId35"/>
    <p:sldId id="284" r:id="rId36"/>
    <p:sldId id="285" r:id="rId37"/>
    <p:sldId id="287" r:id="rId38"/>
    <p:sldId id="322" r:id="rId39"/>
    <p:sldId id="288" r:id="rId40"/>
    <p:sldId id="289" r:id="rId41"/>
    <p:sldId id="290" r:id="rId42"/>
    <p:sldId id="292" r:id="rId43"/>
    <p:sldId id="291" r:id="rId44"/>
    <p:sldId id="293" r:id="rId45"/>
    <p:sldId id="316" r:id="rId46"/>
    <p:sldId id="325" r:id="rId47"/>
    <p:sldId id="323" r:id="rId48"/>
    <p:sldId id="318" r:id="rId49"/>
    <p:sldId id="319" r:id="rId50"/>
    <p:sldId id="320" r:id="rId51"/>
    <p:sldId id="321" r:id="rId52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1"/>
    <a:srgbClr val="FFCCFF"/>
    <a:srgbClr val="0033CC"/>
    <a:srgbClr val="CC66FF"/>
    <a:srgbClr val="FF99FF"/>
    <a:srgbClr val="FF3399"/>
    <a:srgbClr val="F15B07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7" autoAdjust="0"/>
    <p:restoredTop sz="94660"/>
  </p:normalViewPr>
  <p:slideViewPr>
    <p:cSldViewPr snapToGrid="0">
      <p:cViewPr>
        <p:scale>
          <a:sx n="75" d="100"/>
          <a:sy n="75" d="100"/>
        </p:scale>
        <p:origin x="1092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BF84E-DA7B-4D4C-9BBD-DB530320DD6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5453C85-2C52-4FAB-B4B6-5D3E176BE4FF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Comercio Internacional</a:t>
          </a:r>
          <a:endParaRPr lang="es-ES" dirty="0"/>
        </a:p>
      </dgm:t>
    </dgm:pt>
    <dgm:pt modelId="{8C34207C-6D4D-4307-98E6-B0EB15425973}" type="parTrans" cxnId="{1DCB53F4-DB1B-4D00-99BD-62B451A419B5}">
      <dgm:prSet/>
      <dgm:spPr/>
      <dgm:t>
        <a:bodyPr/>
        <a:lstStyle/>
        <a:p>
          <a:endParaRPr lang="es-ES"/>
        </a:p>
      </dgm:t>
    </dgm:pt>
    <dgm:pt modelId="{DBFE3A82-30EB-4AAF-B3BB-1F200E31C6E9}" type="sibTrans" cxnId="{1DCB53F4-DB1B-4D00-99BD-62B451A419B5}">
      <dgm:prSet/>
      <dgm:spPr/>
      <dgm:t>
        <a:bodyPr/>
        <a:lstStyle/>
        <a:p>
          <a:endParaRPr lang="es-ES"/>
        </a:p>
      </dgm:t>
    </dgm:pt>
    <dgm:pt modelId="{357FDDCE-5CBF-474C-9DB2-FE73BAA58796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Economía Popular y Solidaria</a:t>
          </a:r>
          <a:endParaRPr lang="es-ES" dirty="0"/>
        </a:p>
      </dgm:t>
    </dgm:pt>
    <dgm:pt modelId="{996192DD-BAC2-4F9B-82D5-684DCE4CC01B}" type="parTrans" cxnId="{9C5DDADF-241F-4B09-A868-289389E62BB2}">
      <dgm:prSet/>
      <dgm:spPr/>
      <dgm:t>
        <a:bodyPr/>
        <a:lstStyle/>
        <a:p>
          <a:endParaRPr lang="es-ES"/>
        </a:p>
      </dgm:t>
    </dgm:pt>
    <dgm:pt modelId="{F68E5D26-BEED-423C-A378-6E412986CD78}" type="sibTrans" cxnId="{9C5DDADF-241F-4B09-A868-289389E62BB2}">
      <dgm:prSet/>
      <dgm:spPr/>
      <dgm:t>
        <a:bodyPr/>
        <a:lstStyle/>
        <a:p>
          <a:endParaRPr lang="es-ES"/>
        </a:p>
      </dgm:t>
    </dgm:pt>
    <dgm:pt modelId="{015F1BE9-146E-4576-87CF-BE792A1C48D5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Estrategia competitiva</a:t>
          </a:r>
          <a:endParaRPr lang="es-ES" dirty="0"/>
        </a:p>
      </dgm:t>
    </dgm:pt>
    <dgm:pt modelId="{E068E7CD-E4FA-4B2C-94C9-20BD1ADD71A2}" type="sibTrans" cxnId="{2D97A324-2976-4FCB-8A52-0B5961A27B90}">
      <dgm:prSet/>
      <dgm:spPr/>
      <dgm:t>
        <a:bodyPr/>
        <a:lstStyle/>
        <a:p>
          <a:endParaRPr lang="es-ES"/>
        </a:p>
      </dgm:t>
    </dgm:pt>
    <dgm:pt modelId="{00ED1B92-2E50-481B-98ED-F9C627177B71}" type="parTrans" cxnId="{2D97A324-2976-4FCB-8A52-0B5961A27B90}">
      <dgm:prSet/>
      <dgm:spPr/>
      <dgm:t>
        <a:bodyPr/>
        <a:lstStyle/>
        <a:p>
          <a:endParaRPr lang="es-ES"/>
        </a:p>
      </dgm:t>
    </dgm:pt>
    <dgm:pt modelId="{5DC7366C-F2C0-4A6A-916F-7F768BBC3B85}" type="pres">
      <dgm:prSet presAssocID="{FD2BF84E-DA7B-4D4C-9BBD-DB530320DD6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69F5E628-B72B-479E-92F8-1EF295B67D1A}" type="pres">
      <dgm:prSet presAssocID="{015F1BE9-146E-4576-87CF-BE792A1C48D5}" presName="composite" presStyleCnt="0">
        <dgm:presLayoutVars>
          <dgm:chMax val="1"/>
          <dgm:chPref val="1"/>
        </dgm:presLayoutVars>
      </dgm:prSet>
      <dgm:spPr/>
    </dgm:pt>
    <dgm:pt modelId="{57B169F5-7961-43D6-8E35-AC80428D2504}" type="pres">
      <dgm:prSet presAssocID="{015F1BE9-146E-4576-87CF-BE792A1C48D5}" presName="Accent" presStyleLbl="trAlignAcc1" presStyleIdx="0" presStyleCnt="3">
        <dgm:presLayoutVars>
          <dgm:chMax val="0"/>
          <dgm:chPref val="0"/>
        </dgm:presLayoutVars>
      </dgm:prSet>
      <dgm:spPr/>
    </dgm:pt>
    <dgm:pt modelId="{14AA30D1-C282-490C-80F6-B4BF8511471B}" type="pres">
      <dgm:prSet presAssocID="{015F1BE9-146E-4576-87CF-BE792A1C48D5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A9E6857-A557-4841-A9E7-2C141DB61D0A}" type="pres">
      <dgm:prSet presAssocID="{015F1BE9-146E-4576-87CF-BE792A1C48D5}" presName="ChildComposite" presStyleCnt="0"/>
      <dgm:spPr/>
    </dgm:pt>
    <dgm:pt modelId="{07F588D2-74EE-44C6-B75C-43585A627CFC}" type="pres">
      <dgm:prSet presAssocID="{015F1BE9-146E-4576-87CF-BE792A1C48D5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72A7F0-0300-4A3E-96A2-6105E7498860}" type="pres">
      <dgm:prSet presAssocID="{015F1BE9-146E-4576-87CF-BE792A1C48D5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7CE449-224E-4006-B33F-ACFBBF8F3F1D}" type="pres">
      <dgm:prSet presAssocID="{E068E7CD-E4FA-4B2C-94C9-20BD1ADD71A2}" presName="sibTrans" presStyleCnt="0"/>
      <dgm:spPr/>
    </dgm:pt>
    <dgm:pt modelId="{5E89281A-215B-4FAD-BF3D-FC4770401EEA}" type="pres">
      <dgm:prSet presAssocID="{D5453C85-2C52-4FAB-B4B6-5D3E176BE4FF}" presName="composite" presStyleCnt="0">
        <dgm:presLayoutVars>
          <dgm:chMax val="1"/>
          <dgm:chPref val="1"/>
        </dgm:presLayoutVars>
      </dgm:prSet>
      <dgm:spPr/>
    </dgm:pt>
    <dgm:pt modelId="{E8FED971-CE7F-43B7-B923-A2424592AD8E}" type="pres">
      <dgm:prSet presAssocID="{D5453C85-2C52-4FAB-B4B6-5D3E176BE4FF}" presName="Accent" presStyleLbl="trAlignAcc1" presStyleIdx="1" presStyleCnt="3">
        <dgm:presLayoutVars>
          <dgm:chMax val="0"/>
          <dgm:chPref val="0"/>
        </dgm:presLayoutVars>
      </dgm:prSet>
      <dgm:spPr/>
    </dgm:pt>
    <dgm:pt modelId="{EF7473B2-4B99-49AF-827A-56F409B18784}" type="pres">
      <dgm:prSet presAssocID="{D5453C85-2C52-4FAB-B4B6-5D3E176BE4FF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29462BA-DA6E-44B2-9247-94A358925C54}" type="pres">
      <dgm:prSet presAssocID="{D5453C85-2C52-4FAB-B4B6-5D3E176BE4FF}" presName="ChildComposite" presStyleCnt="0"/>
      <dgm:spPr/>
    </dgm:pt>
    <dgm:pt modelId="{8F1229D4-7A20-427F-958A-18F98A994809}" type="pres">
      <dgm:prSet presAssocID="{D5453C85-2C52-4FAB-B4B6-5D3E176BE4FF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5573B9-C2DD-4B51-906D-B0563EE3C627}" type="pres">
      <dgm:prSet presAssocID="{D5453C85-2C52-4FAB-B4B6-5D3E176BE4FF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F20962-D36A-4E59-9B3B-2253656756C2}" type="pres">
      <dgm:prSet presAssocID="{DBFE3A82-30EB-4AAF-B3BB-1F200E31C6E9}" presName="sibTrans" presStyleCnt="0"/>
      <dgm:spPr/>
    </dgm:pt>
    <dgm:pt modelId="{35DCC744-8E86-43EB-9D75-CEFB9D4FBFD2}" type="pres">
      <dgm:prSet presAssocID="{357FDDCE-5CBF-474C-9DB2-FE73BAA58796}" presName="composite" presStyleCnt="0">
        <dgm:presLayoutVars>
          <dgm:chMax val="1"/>
          <dgm:chPref val="1"/>
        </dgm:presLayoutVars>
      </dgm:prSet>
      <dgm:spPr/>
    </dgm:pt>
    <dgm:pt modelId="{397E719E-6BD1-4F95-939E-E48B5939D159}" type="pres">
      <dgm:prSet presAssocID="{357FDDCE-5CBF-474C-9DB2-FE73BAA58796}" presName="Accent" presStyleLbl="trAlignAcc1" presStyleIdx="2" presStyleCnt="3">
        <dgm:presLayoutVars>
          <dgm:chMax val="0"/>
          <dgm:chPref val="0"/>
        </dgm:presLayoutVars>
      </dgm:prSet>
      <dgm:spPr/>
    </dgm:pt>
    <dgm:pt modelId="{1D90656A-599A-4D63-A1D0-B3A9540FD6C6}" type="pres">
      <dgm:prSet presAssocID="{357FDDCE-5CBF-474C-9DB2-FE73BAA58796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6DA61BB-2C5D-4ECD-936E-2496F4BF1436}" type="pres">
      <dgm:prSet presAssocID="{357FDDCE-5CBF-474C-9DB2-FE73BAA58796}" presName="ChildComposite" presStyleCnt="0"/>
      <dgm:spPr/>
    </dgm:pt>
    <dgm:pt modelId="{81031C9D-21A0-45B4-BCC7-D8C360727982}" type="pres">
      <dgm:prSet presAssocID="{357FDDCE-5CBF-474C-9DB2-FE73BAA58796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5D8964-DE3D-4D21-86F9-F055AC9375C8}" type="pres">
      <dgm:prSet presAssocID="{357FDDCE-5CBF-474C-9DB2-FE73BAA58796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4B7CAB-80A1-4B27-AE48-97BD5BE31B94}" type="presOf" srcId="{357FDDCE-5CBF-474C-9DB2-FE73BAA58796}" destId="{1E5D8964-DE3D-4D21-86F9-F055AC9375C8}" srcOrd="0" destOrd="0" presId="urn:microsoft.com/office/officeart/2008/layout/CaptionedPictures"/>
    <dgm:cxn modelId="{D5502A9F-C63E-4154-88D3-0C4FB56984E7}" type="presOf" srcId="{015F1BE9-146E-4576-87CF-BE792A1C48D5}" destId="{3472A7F0-0300-4A3E-96A2-6105E7498860}" srcOrd="0" destOrd="0" presId="urn:microsoft.com/office/officeart/2008/layout/CaptionedPictures"/>
    <dgm:cxn modelId="{9C5DDADF-241F-4B09-A868-289389E62BB2}" srcId="{FD2BF84E-DA7B-4D4C-9BBD-DB530320DD6C}" destId="{357FDDCE-5CBF-474C-9DB2-FE73BAA58796}" srcOrd="2" destOrd="0" parTransId="{996192DD-BAC2-4F9B-82D5-684DCE4CC01B}" sibTransId="{F68E5D26-BEED-423C-A378-6E412986CD78}"/>
    <dgm:cxn modelId="{2D97A324-2976-4FCB-8A52-0B5961A27B90}" srcId="{FD2BF84E-DA7B-4D4C-9BBD-DB530320DD6C}" destId="{015F1BE9-146E-4576-87CF-BE792A1C48D5}" srcOrd="0" destOrd="0" parTransId="{00ED1B92-2E50-481B-98ED-F9C627177B71}" sibTransId="{E068E7CD-E4FA-4B2C-94C9-20BD1ADD71A2}"/>
    <dgm:cxn modelId="{1DCB53F4-DB1B-4D00-99BD-62B451A419B5}" srcId="{FD2BF84E-DA7B-4D4C-9BBD-DB530320DD6C}" destId="{D5453C85-2C52-4FAB-B4B6-5D3E176BE4FF}" srcOrd="1" destOrd="0" parTransId="{8C34207C-6D4D-4307-98E6-B0EB15425973}" sibTransId="{DBFE3A82-30EB-4AAF-B3BB-1F200E31C6E9}"/>
    <dgm:cxn modelId="{193AB91E-1159-420F-93CC-F68A27B225E6}" type="presOf" srcId="{FD2BF84E-DA7B-4D4C-9BBD-DB530320DD6C}" destId="{5DC7366C-F2C0-4A6A-916F-7F768BBC3B85}" srcOrd="0" destOrd="0" presId="urn:microsoft.com/office/officeart/2008/layout/CaptionedPictures"/>
    <dgm:cxn modelId="{6DBD6D2D-B836-4191-BEB3-96CB1392039A}" type="presOf" srcId="{D5453C85-2C52-4FAB-B4B6-5D3E176BE4FF}" destId="{DE5573B9-C2DD-4B51-906D-B0563EE3C627}" srcOrd="0" destOrd="0" presId="urn:microsoft.com/office/officeart/2008/layout/CaptionedPictures"/>
    <dgm:cxn modelId="{3259FD3D-97A5-4653-B93F-B72C11E8B94B}" type="presParOf" srcId="{5DC7366C-F2C0-4A6A-916F-7F768BBC3B85}" destId="{69F5E628-B72B-479E-92F8-1EF295B67D1A}" srcOrd="0" destOrd="0" presId="urn:microsoft.com/office/officeart/2008/layout/CaptionedPictures"/>
    <dgm:cxn modelId="{C2701D01-9BF6-4BF3-B1B4-A124114DD5B1}" type="presParOf" srcId="{69F5E628-B72B-479E-92F8-1EF295B67D1A}" destId="{57B169F5-7961-43D6-8E35-AC80428D2504}" srcOrd="0" destOrd="0" presId="urn:microsoft.com/office/officeart/2008/layout/CaptionedPictures"/>
    <dgm:cxn modelId="{DF93EBCB-EBE0-4DEF-96FD-2FD691250701}" type="presParOf" srcId="{69F5E628-B72B-479E-92F8-1EF295B67D1A}" destId="{14AA30D1-C282-490C-80F6-B4BF8511471B}" srcOrd="1" destOrd="0" presId="urn:microsoft.com/office/officeart/2008/layout/CaptionedPictures"/>
    <dgm:cxn modelId="{F27B94A1-8918-4FAC-B36D-979893CC57D6}" type="presParOf" srcId="{69F5E628-B72B-479E-92F8-1EF295B67D1A}" destId="{AA9E6857-A557-4841-A9E7-2C141DB61D0A}" srcOrd="2" destOrd="0" presId="urn:microsoft.com/office/officeart/2008/layout/CaptionedPictures"/>
    <dgm:cxn modelId="{53C13D16-502B-4FFE-A43F-EEBA79CFF608}" type="presParOf" srcId="{AA9E6857-A557-4841-A9E7-2C141DB61D0A}" destId="{07F588D2-74EE-44C6-B75C-43585A627CFC}" srcOrd="0" destOrd="0" presId="urn:microsoft.com/office/officeart/2008/layout/CaptionedPictures"/>
    <dgm:cxn modelId="{39078C10-83BB-452C-97FA-3DDB1FB7492E}" type="presParOf" srcId="{AA9E6857-A557-4841-A9E7-2C141DB61D0A}" destId="{3472A7F0-0300-4A3E-96A2-6105E7498860}" srcOrd="1" destOrd="0" presId="urn:microsoft.com/office/officeart/2008/layout/CaptionedPictures"/>
    <dgm:cxn modelId="{71026113-0768-4D14-A241-8EA18E4B3EE6}" type="presParOf" srcId="{5DC7366C-F2C0-4A6A-916F-7F768BBC3B85}" destId="{277CE449-224E-4006-B33F-ACFBBF8F3F1D}" srcOrd="1" destOrd="0" presId="urn:microsoft.com/office/officeart/2008/layout/CaptionedPictures"/>
    <dgm:cxn modelId="{C15273B0-56B2-4175-8233-7B143DFB7FFB}" type="presParOf" srcId="{5DC7366C-F2C0-4A6A-916F-7F768BBC3B85}" destId="{5E89281A-215B-4FAD-BF3D-FC4770401EEA}" srcOrd="2" destOrd="0" presId="urn:microsoft.com/office/officeart/2008/layout/CaptionedPictures"/>
    <dgm:cxn modelId="{FD1CB299-821B-438C-9918-EA8DE4176829}" type="presParOf" srcId="{5E89281A-215B-4FAD-BF3D-FC4770401EEA}" destId="{E8FED971-CE7F-43B7-B923-A2424592AD8E}" srcOrd="0" destOrd="0" presId="urn:microsoft.com/office/officeart/2008/layout/CaptionedPictures"/>
    <dgm:cxn modelId="{03FFE54E-827A-4F0E-9606-78E8386A5D16}" type="presParOf" srcId="{5E89281A-215B-4FAD-BF3D-FC4770401EEA}" destId="{EF7473B2-4B99-49AF-827A-56F409B18784}" srcOrd="1" destOrd="0" presId="urn:microsoft.com/office/officeart/2008/layout/CaptionedPictures"/>
    <dgm:cxn modelId="{E219657C-C6E6-4B31-9B1B-7423C64DC094}" type="presParOf" srcId="{5E89281A-215B-4FAD-BF3D-FC4770401EEA}" destId="{C29462BA-DA6E-44B2-9247-94A358925C54}" srcOrd="2" destOrd="0" presId="urn:microsoft.com/office/officeart/2008/layout/CaptionedPictures"/>
    <dgm:cxn modelId="{F8D44F8F-BD24-46BE-84AA-3FEEB9EB5737}" type="presParOf" srcId="{C29462BA-DA6E-44B2-9247-94A358925C54}" destId="{8F1229D4-7A20-427F-958A-18F98A994809}" srcOrd="0" destOrd="0" presId="urn:microsoft.com/office/officeart/2008/layout/CaptionedPictures"/>
    <dgm:cxn modelId="{53902DC6-EBDC-491D-A075-D9936E1A035D}" type="presParOf" srcId="{C29462BA-DA6E-44B2-9247-94A358925C54}" destId="{DE5573B9-C2DD-4B51-906D-B0563EE3C627}" srcOrd="1" destOrd="0" presId="urn:microsoft.com/office/officeart/2008/layout/CaptionedPictures"/>
    <dgm:cxn modelId="{5512B4D7-E8B6-4A47-9976-EBA074AAB080}" type="presParOf" srcId="{5DC7366C-F2C0-4A6A-916F-7F768BBC3B85}" destId="{7DF20962-D36A-4E59-9B3B-2253656756C2}" srcOrd="3" destOrd="0" presId="urn:microsoft.com/office/officeart/2008/layout/CaptionedPictures"/>
    <dgm:cxn modelId="{54C3878F-4A53-4E13-8456-73723BA9F6FF}" type="presParOf" srcId="{5DC7366C-F2C0-4A6A-916F-7F768BBC3B85}" destId="{35DCC744-8E86-43EB-9D75-CEFB9D4FBFD2}" srcOrd="4" destOrd="0" presId="urn:microsoft.com/office/officeart/2008/layout/CaptionedPictures"/>
    <dgm:cxn modelId="{389496F0-9F4A-47C7-9005-9D72D6528CC9}" type="presParOf" srcId="{35DCC744-8E86-43EB-9D75-CEFB9D4FBFD2}" destId="{397E719E-6BD1-4F95-939E-E48B5939D159}" srcOrd="0" destOrd="0" presId="urn:microsoft.com/office/officeart/2008/layout/CaptionedPictures"/>
    <dgm:cxn modelId="{1334667C-1BF1-417B-933A-7C5E5965D605}" type="presParOf" srcId="{35DCC744-8E86-43EB-9D75-CEFB9D4FBFD2}" destId="{1D90656A-599A-4D63-A1D0-B3A9540FD6C6}" srcOrd="1" destOrd="0" presId="urn:microsoft.com/office/officeart/2008/layout/CaptionedPictures"/>
    <dgm:cxn modelId="{AAB4CD06-74F2-41FD-BB87-EC989FF7877B}" type="presParOf" srcId="{35DCC744-8E86-43EB-9D75-CEFB9D4FBFD2}" destId="{B6DA61BB-2C5D-4ECD-936E-2496F4BF1436}" srcOrd="2" destOrd="0" presId="urn:microsoft.com/office/officeart/2008/layout/CaptionedPictures"/>
    <dgm:cxn modelId="{6053B72C-A3B8-4C37-BB4F-8BED8CBA7EC7}" type="presParOf" srcId="{B6DA61BB-2C5D-4ECD-936E-2496F4BF1436}" destId="{81031C9D-21A0-45B4-BCC7-D8C360727982}" srcOrd="0" destOrd="0" presId="urn:microsoft.com/office/officeart/2008/layout/CaptionedPictures"/>
    <dgm:cxn modelId="{C9B19988-DD21-44E0-AA4F-A878D74BA5C1}" type="presParOf" srcId="{B6DA61BB-2C5D-4ECD-936E-2496F4BF1436}" destId="{1E5D8964-DE3D-4D21-86F9-F055AC9375C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B6D99F-4240-46CC-99A2-BA408EBF28EC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9638579-C85F-4730-8BB6-8FA17B41FD93}">
      <dgm:prSet phldrT="[Texto]"/>
      <dgm:spPr/>
      <dgm:t>
        <a:bodyPr/>
        <a:lstStyle/>
        <a:p>
          <a:r>
            <a:rPr lang="es-ES" dirty="0" smtClean="0"/>
            <a:t>Tostadora</a:t>
          </a:r>
          <a:endParaRPr lang="es-ES" dirty="0"/>
        </a:p>
      </dgm:t>
    </dgm:pt>
    <dgm:pt modelId="{FFAE704A-141F-45FA-A9C6-C59AC9B57665}" type="parTrans" cxnId="{043AD6EB-46A3-446F-AB22-55FFF7A0D07A}">
      <dgm:prSet/>
      <dgm:spPr/>
      <dgm:t>
        <a:bodyPr/>
        <a:lstStyle/>
        <a:p>
          <a:endParaRPr lang="es-ES"/>
        </a:p>
      </dgm:t>
    </dgm:pt>
    <dgm:pt modelId="{AD110AA4-C85C-42AF-9AFD-D1F1747D46BB}" type="sibTrans" cxnId="{043AD6EB-46A3-446F-AB22-55FFF7A0D07A}">
      <dgm:prSet/>
      <dgm:spPr/>
      <dgm:t>
        <a:bodyPr/>
        <a:lstStyle/>
        <a:p>
          <a:endParaRPr lang="es-ES"/>
        </a:p>
      </dgm:t>
    </dgm:pt>
    <dgm:pt modelId="{FD72D561-AED3-44CD-B840-F53F22569540}">
      <dgm:prSet phldrT="[Texto]"/>
      <dgm:spPr/>
      <dgm:t>
        <a:bodyPr/>
        <a:lstStyle/>
        <a:p>
          <a:r>
            <a:rPr lang="es-ES" dirty="0" err="1" smtClean="0"/>
            <a:t>Piladora</a:t>
          </a:r>
          <a:endParaRPr lang="es-ES" dirty="0"/>
        </a:p>
      </dgm:t>
    </dgm:pt>
    <dgm:pt modelId="{51C5B3A5-709F-4712-BE0C-02F9356113C7}" type="parTrans" cxnId="{A9A68274-5321-4E94-B1AB-E4EA4EFA7618}">
      <dgm:prSet/>
      <dgm:spPr/>
      <dgm:t>
        <a:bodyPr/>
        <a:lstStyle/>
        <a:p>
          <a:endParaRPr lang="es-ES"/>
        </a:p>
      </dgm:t>
    </dgm:pt>
    <dgm:pt modelId="{3B2F8B70-D4CA-46EF-936A-D4B562B307F5}" type="sibTrans" cxnId="{A9A68274-5321-4E94-B1AB-E4EA4EFA7618}">
      <dgm:prSet/>
      <dgm:spPr/>
      <dgm:t>
        <a:bodyPr/>
        <a:lstStyle/>
        <a:p>
          <a:endParaRPr lang="es-ES"/>
        </a:p>
      </dgm:t>
    </dgm:pt>
    <dgm:pt modelId="{271732DF-0E1D-416B-BCE0-61EDBD967580}">
      <dgm:prSet phldrT="[Texto]"/>
      <dgm:spPr/>
      <dgm:t>
        <a:bodyPr/>
        <a:lstStyle/>
        <a:p>
          <a:r>
            <a:rPr lang="es-ES" dirty="0" smtClean="0"/>
            <a:t>Refinadora</a:t>
          </a:r>
          <a:endParaRPr lang="es-ES" dirty="0"/>
        </a:p>
      </dgm:t>
    </dgm:pt>
    <dgm:pt modelId="{CBA1054E-D3B9-4E9B-8529-E7000334A09D}" type="parTrans" cxnId="{7495C374-8B63-4045-AED6-D5FD8A0DA48D}">
      <dgm:prSet/>
      <dgm:spPr/>
      <dgm:t>
        <a:bodyPr/>
        <a:lstStyle/>
        <a:p>
          <a:endParaRPr lang="es-ES"/>
        </a:p>
      </dgm:t>
    </dgm:pt>
    <dgm:pt modelId="{A0558040-584A-41F1-8671-0C5B8AE629AA}" type="sibTrans" cxnId="{7495C374-8B63-4045-AED6-D5FD8A0DA48D}">
      <dgm:prSet/>
      <dgm:spPr/>
      <dgm:t>
        <a:bodyPr/>
        <a:lstStyle/>
        <a:p>
          <a:endParaRPr lang="es-ES"/>
        </a:p>
      </dgm:t>
    </dgm:pt>
    <dgm:pt modelId="{5A278F6A-7B9C-42F2-B1A1-2422A5F599AC}">
      <dgm:prSet/>
      <dgm:spPr/>
      <dgm:t>
        <a:bodyPr/>
        <a:lstStyle/>
        <a:p>
          <a:r>
            <a:rPr lang="es-ES" dirty="0" smtClean="0"/>
            <a:t>Selladora</a:t>
          </a:r>
          <a:endParaRPr lang="es-ES" dirty="0"/>
        </a:p>
      </dgm:t>
    </dgm:pt>
    <dgm:pt modelId="{36DBCBE2-B4A8-4BC8-BFCC-C8F5C67E9063}" type="parTrans" cxnId="{63B6A7B6-B3F3-48E1-B7DB-0482FDAEE288}">
      <dgm:prSet/>
      <dgm:spPr/>
      <dgm:t>
        <a:bodyPr/>
        <a:lstStyle/>
        <a:p>
          <a:endParaRPr lang="es-ES"/>
        </a:p>
      </dgm:t>
    </dgm:pt>
    <dgm:pt modelId="{2923AF59-92FD-4F4C-AE81-05422A44D319}" type="sibTrans" cxnId="{63B6A7B6-B3F3-48E1-B7DB-0482FDAEE288}">
      <dgm:prSet/>
      <dgm:spPr/>
      <dgm:t>
        <a:bodyPr/>
        <a:lstStyle/>
        <a:p>
          <a:endParaRPr lang="es-ES"/>
        </a:p>
      </dgm:t>
    </dgm:pt>
    <dgm:pt modelId="{4501CD28-99B1-4065-BCC3-BE38101E1D83}">
      <dgm:prSet/>
      <dgm:spPr/>
      <dgm:t>
        <a:bodyPr/>
        <a:lstStyle/>
        <a:p>
          <a:r>
            <a:rPr lang="es-ES" dirty="0" smtClean="0"/>
            <a:t>Molino</a:t>
          </a:r>
          <a:endParaRPr lang="es-ES" dirty="0"/>
        </a:p>
      </dgm:t>
    </dgm:pt>
    <dgm:pt modelId="{C8AE7FF5-C1ED-4139-B268-238B13320191}" type="parTrans" cxnId="{CFC05DDE-F51B-4655-ABD6-8F39F9F55FD2}">
      <dgm:prSet/>
      <dgm:spPr/>
      <dgm:t>
        <a:bodyPr/>
        <a:lstStyle/>
        <a:p>
          <a:endParaRPr lang="es-ES"/>
        </a:p>
      </dgm:t>
    </dgm:pt>
    <dgm:pt modelId="{CF149A5F-78A5-4C10-9AB1-7146D1EC9EEE}" type="sibTrans" cxnId="{CFC05DDE-F51B-4655-ABD6-8F39F9F55FD2}">
      <dgm:prSet/>
      <dgm:spPr/>
      <dgm:t>
        <a:bodyPr/>
        <a:lstStyle/>
        <a:p>
          <a:endParaRPr lang="es-ES"/>
        </a:p>
      </dgm:t>
    </dgm:pt>
    <dgm:pt modelId="{953855F8-D128-424B-8C44-2AEF165A9B5A}" type="pres">
      <dgm:prSet presAssocID="{0DB6D99F-4240-46CC-99A2-BA408EBF28E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A501C6A-67C1-4056-8D3D-9E1C13A29804}" type="pres">
      <dgm:prSet presAssocID="{39638579-C85F-4730-8BB6-8FA17B41FD93}" presName="Accent1" presStyleCnt="0"/>
      <dgm:spPr/>
    </dgm:pt>
    <dgm:pt modelId="{FDC274A0-258B-4319-887B-3B46A74FBD4A}" type="pres">
      <dgm:prSet presAssocID="{39638579-C85F-4730-8BB6-8FA17B41FD93}" presName="Accent" presStyleLbl="node1" presStyleIdx="0" presStyleCnt="5"/>
      <dgm:spPr>
        <a:solidFill>
          <a:schemeClr val="accent2">
            <a:lumMod val="75000"/>
          </a:schemeClr>
        </a:solidFill>
      </dgm:spPr>
    </dgm:pt>
    <dgm:pt modelId="{2A8CD31A-A3FF-4D47-AE85-28AC85A7AE0F}" type="pres">
      <dgm:prSet presAssocID="{39638579-C85F-4730-8BB6-8FA17B41FD93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11B496-255E-4F5F-B86F-2E35AA563E2E}" type="pres">
      <dgm:prSet presAssocID="{FD72D561-AED3-44CD-B840-F53F22569540}" presName="Accent2" presStyleCnt="0"/>
      <dgm:spPr/>
    </dgm:pt>
    <dgm:pt modelId="{65D4BA1F-CB62-4637-872F-A3C8FEA63516}" type="pres">
      <dgm:prSet presAssocID="{FD72D561-AED3-44CD-B840-F53F22569540}" presName="Accent" presStyleLbl="node1" presStyleIdx="1" presStyleCnt="5"/>
      <dgm:spPr>
        <a:solidFill>
          <a:schemeClr val="accent2">
            <a:lumMod val="75000"/>
          </a:schemeClr>
        </a:solidFill>
      </dgm:spPr>
    </dgm:pt>
    <dgm:pt modelId="{2753DE53-7576-4A64-B3D1-F657EEE62B4D}" type="pres">
      <dgm:prSet presAssocID="{FD72D561-AED3-44CD-B840-F53F22569540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396DFA-4049-4F3A-9049-1FCD1EBB8103}" type="pres">
      <dgm:prSet presAssocID="{271732DF-0E1D-416B-BCE0-61EDBD967580}" presName="Accent3" presStyleCnt="0"/>
      <dgm:spPr/>
    </dgm:pt>
    <dgm:pt modelId="{3DBFB59D-38BA-483A-AE27-BE63090950CB}" type="pres">
      <dgm:prSet presAssocID="{271732DF-0E1D-416B-BCE0-61EDBD967580}" presName="Accent" presStyleLbl="node1" presStyleIdx="2" presStyleCnt="5"/>
      <dgm:spPr>
        <a:solidFill>
          <a:schemeClr val="accent2">
            <a:lumMod val="75000"/>
          </a:schemeClr>
        </a:solidFill>
      </dgm:spPr>
    </dgm:pt>
    <dgm:pt modelId="{8538136F-07B2-4C9C-8180-415069BE6CD0}" type="pres">
      <dgm:prSet presAssocID="{271732DF-0E1D-416B-BCE0-61EDBD967580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4F34DA-CF29-43EB-B044-C127F6C2D5BD}" type="pres">
      <dgm:prSet presAssocID="{5A278F6A-7B9C-42F2-B1A1-2422A5F599AC}" presName="Accent4" presStyleCnt="0"/>
      <dgm:spPr/>
    </dgm:pt>
    <dgm:pt modelId="{0AC510E5-95E2-42CF-A1DF-2AB4F69DE95D}" type="pres">
      <dgm:prSet presAssocID="{5A278F6A-7B9C-42F2-B1A1-2422A5F599AC}" presName="Accent" presStyleLbl="node1" presStyleIdx="3" presStyleCnt="5"/>
      <dgm:spPr>
        <a:solidFill>
          <a:schemeClr val="accent2">
            <a:lumMod val="75000"/>
          </a:schemeClr>
        </a:solidFill>
      </dgm:spPr>
    </dgm:pt>
    <dgm:pt modelId="{A6A08F7F-1FC3-4F8A-B97C-FB4B4333B360}" type="pres">
      <dgm:prSet presAssocID="{5A278F6A-7B9C-42F2-B1A1-2422A5F599AC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5D0F73-D44E-40F9-9D9D-00935F023BBD}" type="pres">
      <dgm:prSet presAssocID="{4501CD28-99B1-4065-BCC3-BE38101E1D83}" presName="Accent5" presStyleCnt="0"/>
      <dgm:spPr/>
    </dgm:pt>
    <dgm:pt modelId="{058BDDE7-94A3-412A-B5B8-1966D751A229}" type="pres">
      <dgm:prSet presAssocID="{4501CD28-99B1-4065-BCC3-BE38101E1D83}" presName="Accent" presStyleLbl="node1" presStyleIdx="4" presStyleCnt="5"/>
      <dgm:spPr>
        <a:solidFill>
          <a:schemeClr val="accent2">
            <a:lumMod val="75000"/>
          </a:schemeClr>
        </a:solidFill>
      </dgm:spPr>
    </dgm:pt>
    <dgm:pt modelId="{A228C30A-C871-4F4C-9535-EACFB28AF814}" type="pres">
      <dgm:prSet presAssocID="{4501CD28-99B1-4065-BCC3-BE38101E1D83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DD2F2FC-22E6-45F3-90CF-5FD34DE4CC4E}" type="presOf" srcId="{5A278F6A-7B9C-42F2-B1A1-2422A5F599AC}" destId="{A6A08F7F-1FC3-4F8A-B97C-FB4B4333B360}" srcOrd="0" destOrd="0" presId="urn:microsoft.com/office/officeart/2009/layout/CircleArrowProcess"/>
    <dgm:cxn modelId="{043AD6EB-46A3-446F-AB22-55FFF7A0D07A}" srcId="{0DB6D99F-4240-46CC-99A2-BA408EBF28EC}" destId="{39638579-C85F-4730-8BB6-8FA17B41FD93}" srcOrd="0" destOrd="0" parTransId="{FFAE704A-141F-45FA-A9C6-C59AC9B57665}" sibTransId="{AD110AA4-C85C-42AF-9AFD-D1F1747D46BB}"/>
    <dgm:cxn modelId="{CFC05DDE-F51B-4655-ABD6-8F39F9F55FD2}" srcId="{0DB6D99F-4240-46CC-99A2-BA408EBF28EC}" destId="{4501CD28-99B1-4065-BCC3-BE38101E1D83}" srcOrd="4" destOrd="0" parTransId="{C8AE7FF5-C1ED-4139-B268-238B13320191}" sibTransId="{CF149A5F-78A5-4C10-9AB1-7146D1EC9EEE}"/>
    <dgm:cxn modelId="{54A0E64A-3A0D-4A3B-BBB8-4D146D8990CA}" type="presOf" srcId="{FD72D561-AED3-44CD-B840-F53F22569540}" destId="{2753DE53-7576-4A64-B3D1-F657EEE62B4D}" srcOrd="0" destOrd="0" presId="urn:microsoft.com/office/officeart/2009/layout/CircleArrowProcess"/>
    <dgm:cxn modelId="{AB450E9A-85FE-4AC8-A6CB-52069B131F75}" type="presOf" srcId="{0DB6D99F-4240-46CC-99A2-BA408EBF28EC}" destId="{953855F8-D128-424B-8C44-2AEF165A9B5A}" srcOrd="0" destOrd="0" presId="urn:microsoft.com/office/officeart/2009/layout/CircleArrowProcess"/>
    <dgm:cxn modelId="{8BE41AC1-B36B-47BB-803A-480CD8EA7084}" type="presOf" srcId="{39638579-C85F-4730-8BB6-8FA17B41FD93}" destId="{2A8CD31A-A3FF-4D47-AE85-28AC85A7AE0F}" srcOrd="0" destOrd="0" presId="urn:microsoft.com/office/officeart/2009/layout/CircleArrowProcess"/>
    <dgm:cxn modelId="{CACD0189-3D68-4944-8FA7-FDEAB6CE194B}" type="presOf" srcId="{271732DF-0E1D-416B-BCE0-61EDBD967580}" destId="{8538136F-07B2-4C9C-8180-415069BE6CD0}" srcOrd="0" destOrd="0" presId="urn:microsoft.com/office/officeart/2009/layout/CircleArrowProcess"/>
    <dgm:cxn modelId="{A9A68274-5321-4E94-B1AB-E4EA4EFA7618}" srcId="{0DB6D99F-4240-46CC-99A2-BA408EBF28EC}" destId="{FD72D561-AED3-44CD-B840-F53F22569540}" srcOrd="1" destOrd="0" parTransId="{51C5B3A5-709F-4712-BE0C-02F9356113C7}" sibTransId="{3B2F8B70-D4CA-46EF-936A-D4B562B307F5}"/>
    <dgm:cxn modelId="{CBB3B3B3-3B2E-430C-B03A-209642FF01D2}" type="presOf" srcId="{4501CD28-99B1-4065-BCC3-BE38101E1D83}" destId="{A228C30A-C871-4F4C-9535-EACFB28AF814}" srcOrd="0" destOrd="0" presId="urn:microsoft.com/office/officeart/2009/layout/CircleArrowProcess"/>
    <dgm:cxn modelId="{7495C374-8B63-4045-AED6-D5FD8A0DA48D}" srcId="{0DB6D99F-4240-46CC-99A2-BA408EBF28EC}" destId="{271732DF-0E1D-416B-BCE0-61EDBD967580}" srcOrd="2" destOrd="0" parTransId="{CBA1054E-D3B9-4E9B-8529-E7000334A09D}" sibTransId="{A0558040-584A-41F1-8671-0C5B8AE629AA}"/>
    <dgm:cxn modelId="{63B6A7B6-B3F3-48E1-B7DB-0482FDAEE288}" srcId="{0DB6D99F-4240-46CC-99A2-BA408EBF28EC}" destId="{5A278F6A-7B9C-42F2-B1A1-2422A5F599AC}" srcOrd="3" destOrd="0" parTransId="{36DBCBE2-B4A8-4BC8-BFCC-C8F5C67E9063}" sibTransId="{2923AF59-92FD-4F4C-AE81-05422A44D319}"/>
    <dgm:cxn modelId="{B98D9922-1C5B-4995-8F2A-0B1CA764F68C}" type="presParOf" srcId="{953855F8-D128-424B-8C44-2AEF165A9B5A}" destId="{DA501C6A-67C1-4056-8D3D-9E1C13A29804}" srcOrd="0" destOrd="0" presId="urn:microsoft.com/office/officeart/2009/layout/CircleArrowProcess"/>
    <dgm:cxn modelId="{DCA14D2C-CF6C-46D9-A742-9A9605BCB3A9}" type="presParOf" srcId="{DA501C6A-67C1-4056-8D3D-9E1C13A29804}" destId="{FDC274A0-258B-4319-887B-3B46A74FBD4A}" srcOrd="0" destOrd="0" presId="urn:microsoft.com/office/officeart/2009/layout/CircleArrowProcess"/>
    <dgm:cxn modelId="{C0B870B1-F91E-42D9-8FB9-85FFF2E54E5B}" type="presParOf" srcId="{953855F8-D128-424B-8C44-2AEF165A9B5A}" destId="{2A8CD31A-A3FF-4D47-AE85-28AC85A7AE0F}" srcOrd="1" destOrd="0" presId="urn:microsoft.com/office/officeart/2009/layout/CircleArrowProcess"/>
    <dgm:cxn modelId="{7C60D166-D77C-423B-9FDA-345014DC6321}" type="presParOf" srcId="{953855F8-D128-424B-8C44-2AEF165A9B5A}" destId="{9811B496-255E-4F5F-B86F-2E35AA563E2E}" srcOrd="2" destOrd="0" presId="urn:microsoft.com/office/officeart/2009/layout/CircleArrowProcess"/>
    <dgm:cxn modelId="{6CCB3489-F843-4F11-9943-3A189BB4A5E6}" type="presParOf" srcId="{9811B496-255E-4F5F-B86F-2E35AA563E2E}" destId="{65D4BA1F-CB62-4637-872F-A3C8FEA63516}" srcOrd="0" destOrd="0" presId="urn:microsoft.com/office/officeart/2009/layout/CircleArrowProcess"/>
    <dgm:cxn modelId="{ABFAEDD5-D0DC-48E5-876A-5351593FB956}" type="presParOf" srcId="{953855F8-D128-424B-8C44-2AEF165A9B5A}" destId="{2753DE53-7576-4A64-B3D1-F657EEE62B4D}" srcOrd="3" destOrd="0" presId="urn:microsoft.com/office/officeart/2009/layout/CircleArrowProcess"/>
    <dgm:cxn modelId="{D3ED05FB-F0FF-4B02-9A58-19D09663FF59}" type="presParOf" srcId="{953855F8-D128-424B-8C44-2AEF165A9B5A}" destId="{EE396DFA-4049-4F3A-9049-1FCD1EBB8103}" srcOrd="4" destOrd="0" presId="urn:microsoft.com/office/officeart/2009/layout/CircleArrowProcess"/>
    <dgm:cxn modelId="{CC15666A-6352-4EE5-9063-F596C5FFA151}" type="presParOf" srcId="{EE396DFA-4049-4F3A-9049-1FCD1EBB8103}" destId="{3DBFB59D-38BA-483A-AE27-BE63090950CB}" srcOrd="0" destOrd="0" presId="urn:microsoft.com/office/officeart/2009/layout/CircleArrowProcess"/>
    <dgm:cxn modelId="{68238D39-86DA-405B-8BEF-E972524ABE45}" type="presParOf" srcId="{953855F8-D128-424B-8C44-2AEF165A9B5A}" destId="{8538136F-07B2-4C9C-8180-415069BE6CD0}" srcOrd="5" destOrd="0" presId="urn:microsoft.com/office/officeart/2009/layout/CircleArrowProcess"/>
    <dgm:cxn modelId="{B37DF510-1D95-4589-B1B5-96936FF76F6F}" type="presParOf" srcId="{953855F8-D128-424B-8C44-2AEF165A9B5A}" destId="{A54F34DA-CF29-43EB-B044-C127F6C2D5BD}" srcOrd="6" destOrd="0" presId="urn:microsoft.com/office/officeart/2009/layout/CircleArrowProcess"/>
    <dgm:cxn modelId="{CABFD747-DA5C-4993-870A-D51E7AFC1E4A}" type="presParOf" srcId="{A54F34DA-CF29-43EB-B044-C127F6C2D5BD}" destId="{0AC510E5-95E2-42CF-A1DF-2AB4F69DE95D}" srcOrd="0" destOrd="0" presId="urn:microsoft.com/office/officeart/2009/layout/CircleArrowProcess"/>
    <dgm:cxn modelId="{03F7F603-3407-425A-A334-77BCDB3EAB80}" type="presParOf" srcId="{953855F8-D128-424B-8C44-2AEF165A9B5A}" destId="{A6A08F7F-1FC3-4F8A-B97C-FB4B4333B360}" srcOrd="7" destOrd="0" presId="urn:microsoft.com/office/officeart/2009/layout/CircleArrowProcess"/>
    <dgm:cxn modelId="{A67A3DCF-7E86-455E-AD36-DAB89F0AA88B}" type="presParOf" srcId="{953855F8-D128-424B-8C44-2AEF165A9B5A}" destId="{A45D0F73-D44E-40F9-9D9D-00935F023BBD}" srcOrd="8" destOrd="0" presId="urn:microsoft.com/office/officeart/2009/layout/CircleArrowProcess"/>
    <dgm:cxn modelId="{463856B1-EF10-486C-8934-E02808010087}" type="presParOf" srcId="{A45D0F73-D44E-40F9-9D9D-00935F023BBD}" destId="{058BDDE7-94A3-412A-B5B8-1966D751A229}" srcOrd="0" destOrd="0" presId="urn:microsoft.com/office/officeart/2009/layout/CircleArrowProcess"/>
    <dgm:cxn modelId="{FEE8C91D-C886-462E-B373-AD0538597908}" type="presParOf" srcId="{953855F8-D128-424B-8C44-2AEF165A9B5A}" destId="{A228C30A-C871-4F4C-9535-EACFB28AF814}" srcOrd="9" destOrd="0" presId="urn:microsoft.com/office/officeart/2009/layout/CircleArrowProcess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159953-E58F-46A5-99D6-EE48366193AE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3125FF8-A45F-4309-AE06-B672603BEE6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Temperadora</a:t>
          </a:r>
          <a:endParaRPr lang="es-ES" dirty="0">
            <a:solidFill>
              <a:schemeClr val="tx1"/>
            </a:solidFill>
          </a:endParaRPr>
        </a:p>
      </dgm:t>
    </dgm:pt>
    <dgm:pt modelId="{967B9870-A07F-4B91-8E5A-7EB62CB99EF8}" type="parTrans" cxnId="{30D9413A-0824-40A8-A595-C540A98453F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AAB307F-F37C-4FB0-B79A-56EE1C86BA93}" type="sibTrans" cxnId="{30D9413A-0824-40A8-A595-C540A98453F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7DFF98C-E42B-49FE-B888-38A03B98F6FD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Cámara Fría</a:t>
          </a:r>
          <a:endParaRPr lang="es-ES" dirty="0">
            <a:solidFill>
              <a:schemeClr val="tx1"/>
            </a:solidFill>
          </a:endParaRPr>
        </a:p>
      </dgm:t>
    </dgm:pt>
    <dgm:pt modelId="{6783BB19-8324-400B-BFF5-B8AC05E84F47}" type="parTrans" cxnId="{D841CFD3-999D-4834-8EDD-ACD74B4EE9D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23E8084-93BD-44DF-8FED-D263F4113580}" type="sibTrans" cxnId="{D841CFD3-999D-4834-8EDD-ACD74B4EE9D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2FC6DEE-03F0-46BF-9769-553D3F52CFB5}" type="pres">
      <dgm:prSet presAssocID="{31159953-E58F-46A5-99D6-EE48366193AE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3A0ACA-6366-4ED9-AFC2-42678F17ECE4}" type="pres">
      <dgm:prSet presAssocID="{31159953-E58F-46A5-99D6-EE48366193AE}" presName="ribbon" presStyleLbl="node1" presStyleIdx="0" presStyleCnt="1"/>
      <dgm:spPr/>
      <dgm:t>
        <a:bodyPr/>
        <a:lstStyle/>
        <a:p>
          <a:endParaRPr lang="es-EC"/>
        </a:p>
      </dgm:t>
    </dgm:pt>
    <dgm:pt modelId="{6D6C6AA8-3ECF-4184-B959-B9DB6E03614A}" type="pres">
      <dgm:prSet presAssocID="{31159953-E58F-46A5-99D6-EE48366193AE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C8DA9C-EFF2-40E7-A200-9871BD4933D3}" type="pres">
      <dgm:prSet presAssocID="{31159953-E58F-46A5-99D6-EE48366193AE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025C274-4CC3-434D-A396-005C23283E2B}" type="presOf" srcId="{53125FF8-A45F-4309-AE06-B672603BEE6A}" destId="{6D6C6AA8-3ECF-4184-B959-B9DB6E03614A}" srcOrd="0" destOrd="0" presId="urn:microsoft.com/office/officeart/2005/8/layout/arrow6"/>
    <dgm:cxn modelId="{30D9413A-0824-40A8-A595-C540A98453FB}" srcId="{31159953-E58F-46A5-99D6-EE48366193AE}" destId="{53125FF8-A45F-4309-AE06-B672603BEE6A}" srcOrd="0" destOrd="0" parTransId="{967B9870-A07F-4B91-8E5A-7EB62CB99EF8}" sibTransId="{5AAB307F-F37C-4FB0-B79A-56EE1C86BA93}"/>
    <dgm:cxn modelId="{F8D18223-F6AF-43DD-80EB-2216803459C6}" type="presOf" srcId="{31159953-E58F-46A5-99D6-EE48366193AE}" destId="{62FC6DEE-03F0-46BF-9769-553D3F52CFB5}" srcOrd="0" destOrd="0" presId="urn:microsoft.com/office/officeart/2005/8/layout/arrow6"/>
    <dgm:cxn modelId="{0DEF0042-27CA-4ABA-880F-4C6F7BC767BD}" type="presOf" srcId="{B7DFF98C-E42B-49FE-B888-38A03B98F6FD}" destId="{8BC8DA9C-EFF2-40E7-A200-9871BD4933D3}" srcOrd="0" destOrd="0" presId="urn:microsoft.com/office/officeart/2005/8/layout/arrow6"/>
    <dgm:cxn modelId="{D841CFD3-999D-4834-8EDD-ACD74B4EE9D5}" srcId="{31159953-E58F-46A5-99D6-EE48366193AE}" destId="{B7DFF98C-E42B-49FE-B888-38A03B98F6FD}" srcOrd="1" destOrd="0" parTransId="{6783BB19-8324-400B-BFF5-B8AC05E84F47}" sibTransId="{A23E8084-93BD-44DF-8FED-D263F4113580}"/>
    <dgm:cxn modelId="{74F7D349-074D-48BF-8728-EA87AB381E53}" type="presParOf" srcId="{62FC6DEE-03F0-46BF-9769-553D3F52CFB5}" destId="{CC3A0ACA-6366-4ED9-AFC2-42678F17ECE4}" srcOrd="0" destOrd="0" presId="urn:microsoft.com/office/officeart/2005/8/layout/arrow6"/>
    <dgm:cxn modelId="{7DB3835E-F297-4DC7-858E-686F1B88761F}" type="presParOf" srcId="{62FC6DEE-03F0-46BF-9769-553D3F52CFB5}" destId="{6D6C6AA8-3ECF-4184-B959-B9DB6E03614A}" srcOrd="1" destOrd="0" presId="urn:microsoft.com/office/officeart/2005/8/layout/arrow6"/>
    <dgm:cxn modelId="{F6E96419-7C01-4197-BDFC-9326B9EBE996}" type="presParOf" srcId="{62FC6DEE-03F0-46BF-9769-553D3F52CFB5}" destId="{8BC8DA9C-EFF2-40E7-A200-9871BD4933D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74668FA-A333-4C8B-B7E1-A0A291F9F47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FB93BC6-A962-4FDC-A958-157D0562CD70}">
      <dgm:prSet phldrT="[Texto]" custT="1"/>
      <dgm:spPr/>
      <dgm:t>
        <a:bodyPr/>
        <a:lstStyle/>
        <a:p>
          <a:r>
            <a:rPr lang="es-ES" sz="1800" dirty="0" smtClean="0"/>
            <a:t>2 modulares</a:t>
          </a:r>
          <a:endParaRPr lang="es-ES" sz="1800" dirty="0"/>
        </a:p>
      </dgm:t>
    </dgm:pt>
    <dgm:pt modelId="{6E522D0A-22BA-4AE5-9721-1F11CE82975C}" type="parTrans" cxnId="{ED79D915-9C03-4E85-A1F0-6D5ED932870C}">
      <dgm:prSet/>
      <dgm:spPr/>
      <dgm:t>
        <a:bodyPr/>
        <a:lstStyle/>
        <a:p>
          <a:endParaRPr lang="es-ES"/>
        </a:p>
      </dgm:t>
    </dgm:pt>
    <dgm:pt modelId="{87195339-45F2-4607-A894-E5C4A950D61B}" type="sibTrans" cxnId="{ED79D915-9C03-4E85-A1F0-6D5ED932870C}">
      <dgm:prSet/>
      <dgm:spPr/>
      <dgm:t>
        <a:bodyPr/>
        <a:lstStyle/>
        <a:p>
          <a:endParaRPr lang="es-ES"/>
        </a:p>
      </dgm:t>
    </dgm:pt>
    <dgm:pt modelId="{7480EADB-5B27-4571-8831-9720537628F0}">
      <dgm:prSet phldrT="[Texto]" custT="1"/>
      <dgm:spPr/>
      <dgm:t>
        <a:bodyPr/>
        <a:lstStyle/>
        <a:p>
          <a:r>
            <a:rPr lang="es-ES" sz="1800" dirty="0" smtClean="0"/>
            <a:t>3 deshidratadoras</a:t>
          </a:r>
          <a:endParaRPr lang="es-ES" sz="1800" dirty="0"/>
        </a:p>
      </dgm:t>
    </dgm:pt>
    <dgm:pt modelId="{1DAC7472-B797-4118-B644-4672F749CCF7}" type="parTrans" cxnId="{1E6FCCFD-C35D-49BB-B60C-D5C755C89E9C}">
      <dgm:prSet/>
      <dgm:spPr/>
      <dgm:t>
        <a:bodyPr/>
        <a:lstStyle/>
        <a:p>
          <a:endParaRPr lang="es-ES"/>
        </a:p>
      </dgm:t>
    </dgm:pt>
    <dgm:pt modelId="{DF669882-EE85-4064-86B3-6010887690BB}" type="sibTrans" cxnId="{1E6FCCFD-C35D-49BB-B60C-D5C755C89E9C}">
      <dgm:prSet/>
      <dgm:spPr/>
      <dgm:t>
        <a:bodyPr/>
        <a:lstStyle/>
        <a:p>
          <a:endParaRPr lang="es-ES"/>
        </a:p>
      </dgm:t>
    </dgm:pt>
    <dgm:pt modelId="{6446CF37-0598-4E89-B300-BF3A35C22D32}" type="pres">
      <dgm:prSet presAssocID="{774668FA-A333-4C8B-B7E1-A0A291F9F471}" presName="compositeShape" presStyleCnt="0">
        <dgm:presLayoutVars>
          <dgm:dir/>
          <dgm:resizeHandles/>
        </dgm:presLayoutVars>
      </dgm:prSet>
      <dgm:spPr/>
    </dgm:pt>
    <dgm:pt modelId="{A2E31703-B127-443B-A8ED-D8B5CE38E30E}" type="pres">
      <dgm:prSet presAssocID="{774668FA-A333-4C8B-B7E1-A0A291F9F471}" presName="pyramid" presStyleLbl="node1" presStyleIdx="0" presStyleCnt="1"/>
      <dgm:spPr>
        <a:solidFill>
          <a:schemeClr val="accent3">
            <a:lumMod val="60000"/>
            <a:lumOff val="40000"/>
          </a:schemeClr>
        </a:solidFill>
      </dgm:spPr>
    </dgm:pt>
    <dgm:pt modelId="{EE39810B-5E0C-45D8-9318-B0B431CE8FE2}" type="pres">
      <dgm:prSet presAssocID="{774668FA-A333-4C8B-B7E1-A0A291F9F471}" presName="theList" presStyleCnt="0"/>
      <dgm:spPr/>
    </dgm:pt>
    <dgm:pt modelId="{735B1C21-1868-454E-82F6-5CD791DD10F2}" type="pres">
      <dgm:prSet presAssocID="{8FB93BC6-A962-4FDC-A958-157D0562CD70}" presName="aNode" presStyleLbl="fgAcc1" presStyleIdx="0" presStyleCnt="2" custScaleX="1364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BB061D-D01E-410A-8AA7-0CB38ACA18F6}" type="pres">
      <dgm:prSet presAssocID="{8FB93BC6-A962-4FDC-A958-157D0562CD70}" presName="aSpace" presStyleCnt="0"/>
      <dgm:spPr/>
    </dgm:pt>
    <dgm:pt modelId="{6A47EF65-FB00-4FD8-8870-1F99FCFEA206}" type="pres">
      <dgm:prSet presAssocID="{7480EADB-5B27-4571-8831-9720537628F0}" presName="aNode" presStyleLbl="fgAcc1" presStyleIdx="1" presStyleCnt="2" custScaleX="1333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4E7B5F-EDEB-4787-982A-1DDAF290B0C0}" type="pres">
      <dgm:prSet presAssocID="{7480EADB-5B27-4571-8831-9720537628F0}" presName="aSpace" presStyleCnt="0"/>
      <dgm:spPr/>
    </dgm:pt>
  </dgm:ptLst>
  <dgm:cxnLst>
    <dgm:cxn modelId="{4E25BFDD-1B72-4972-82DA-A2E66FB6EFCB}" type="presOf" srcId="{774668FA-A333-4C8B-B7E1-A0A291F9F471}" destId="{6446CF37-0598-4E89-B300-BF3A35C22D32}" srcOrd="0" destOrd="0" presId="urn:microsoft.com/office/officeart/2005/8/layout/pyramid2"/>
    <dgm:cxn modelId="{ED79D915-9C03-4E85-A1F0-6D5ED932870C}" srcId="{774668FA-A333-4C8B-B7E1-A0A291F9F471}" destId="{8FB93BC6-A962-4FDC-A958-157D0562CD70}" srcOrd="0" destOrd="0" parTransId="{6E522D0A-22BA-4AE5-9721-1F11CE82975C}" sibTransId="{87195339-45F2-4607-A894-E5C4A950D61B}"/>
    <dgm:cxn modelId="{1E6FCCFD-C35D-49BB-B60C-D5C755C89E9C}" srcId="{774668FA-A333-4C8B-B7E1-A0A291F9F471}" destId="{7480EADB-5B27-4571-8831-9720537628F0}" srcOrd="1" destOrd="0" parTransId="{1DAC7472-B797-4118-B644-4672F749CCF7}" sibTransId="{DF669882-EE85-4064-86B3-6010887690BB}"/>
    <dgm:cxn modelId="{D621BB1C-D63B-40FE-8B19-146301B7ED0B}" type="presOf" srcId="{8FB93BC6-A962-4FDC-A958-157D0562CD70}" destId="{735B1C21-1868-454E-82F6-5CD791DD10F2}" srcOrd="0" destOrd="0" presId="urn:microsoft.com/office/officeart/2005/8/layout/pyramid2"/>
    <dgm:cxn modelId="{AD2BF235-CE15-43B2-A780-622EE01B99C8}" type="presOf" srcId="{7480EADB-5B27-4571-8831-9720537628F0}" destId="{6A47EF65-FB00-4FD8-8870-1F99FCFEA206}" srcOrd="0" destOrd="0" presId="urn:microsoft.com/office/officeart/2005/8/layout/pyramid2"/>
    <dgm:cxn modelId="{58E124C7-9687-423E-B14E-C0ACC191DBD5}" type="presParOf" srcId="{6446CF37-0598-4E89-B300-BF3A35C22D32}" destId="{A2E31703-B127-443B-A8ED-D8B5CE38E30E}" srcOrd="0" destOrd="0" presId="urn:microsoft.com/office/officeart/2005/8/layout/pyramid2"/>
    <dgm:cxn modelId="{6012F34F-6766-430C-B50F-DADE599875EF}" type="presParOf" srcId="{6446CF37-0598-4E89-B300-BF3A35C22D32}" destId="{EE39810B-5E0C-45D8-9318-B0B431CE8FE2}" srcOrd="1" destOrd="0" presId="urn:microsoft.com/office/officeart/2005/8/layout/pyramid2"/>
    <dgm:cxn modelId="{8C620189-CB11-4D4C-B8FD-04182DC586DF}" type="presParOf" srcId="{EE39810B-5E0C-45D8-9318-B0B431CE8FE2}" destId="{735B1C21-1868-454E-82F6-5CD791DD10F2}" srcOrd="0" destOrd="0" presId="urn:microsoft.com/office/officeart/2005/8/layout/pyramid2"/>
    <dgm:cxn modelId="{B32C0529-5213-4BC2-8D78-269810779B8D}" type="presParOf" srcId="{EE39810B-5E0C-45D8-9318-B0B431CE8FE2}" destId="{7FBB061D-D01E-410A-8AA7-0CB38ACA18F6}" srcOrd="1" destOrd="0" presId="urn:microsoft.com/office/officeart/2005/8/layout/pyramid2"/>
    <dgm:cxn modelId="{E6A7233D-39B1-47A8-83EB-55DE020A658E}" type="presParOf" srcId="{EE39810B-5E0C-45D8-9318-B0B431CE8FE2}" destId="{6A47EF65-FB00-4FD8-8870-1F99FCFEA206}" srcOrd="2" destOrd="0" presId="urn:microsoft.com/office/officeart/2005/8/layout/pyramid2"/>
    <dgm:cxn modelId="{207DD910-569F-440C-8EF3-5BED501E010D}" type="presParOf" srcId="{EE39810B-5E0C-45D8-9318-B0B431CE8FE2}" destId="{B84E7B5F-EDEB-4787-982A-1DDAF290B0C0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762E074-9280-4EA4-8AC9-682957BE36B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B1EBEC2-D5D1-4E15-B242-D5D0E7CF5E64}">
      <dgm:prSet phldrT="[Texto]" custT="1"/>
      <dgm:spPr>
        <a:solidFill>
          <a:srgbClr val="FF99FF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Planificación de compra anual</a:t>
          </a:r>
          <a:endParaRPr lang="es-ES" sz="1800" dirty="0">
            <a:solidFill>
              <a:schemeClr val="tx1"/>
            </a:solidFill>
          </a:endParaRPr>
        </a:p>
      </dgm:t>
    </dgm:pt>
    <dgm:pt modelId="{A7C5E755-B683-4F09-8F5F-71D2B4D29105}" type="parTrans" cxnId="{58301182-B933-4C82-BCFB-5BA11C769AF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0F5CF78-C076-45EB-81D8-91E18BE46894}" type="sibTrans" cxnId="{58301182-B933-4C82-BCFB-5BA11C769AF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5C57896-9B21-4948-8C26-097066E2EE16}">
      <dgm:prSet phldrT="[Texto]" custT="1"/>
      <dgm:spPr>
        <a:solidFill>
          <a:srgbClr val="FF99FF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Contratos</a:t>
          </a:r>
          <a:endParaRPr lang="es-ES" sz="1800" dirty="0">
            <a:solidFill>
              <a:schemeClr val="tx1"/>
            </a:solidFill>
          </a:endParaRPr>
        </a:p>
      </dgm:t>
    </dgm:pt>
    <dgm:pt modelId="{0F9720AE-D78B-40AB-A691-02D4143FE209}" type="parTrans" cxnId="{18616A5D-8153-4A15-860E-F13383901923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E55B191F-DCB9-4D24-BD6E-FABD9976E566}" type="sibTrans" cxnId="{18616A5D-8153-4A15-860E-F1338390192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8270FA0-708A-4B67-A1BD-6B634C4B2EEF}">
      <dgm:prSet phldrT="[Texto]" custT="1"/>
      <dgm:spPr>
        <a:solidFill>
          <a:srgbClr val="FF99FF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Planificación de entrega</a:t>
          </a:r>
          <a:endParaRPr lang="es-ES" sz="1800" dirty="0">
            <a:solidFill>
              <a:schemeClr val="tx1"/>
            </a:solidFill>
          </a:endParaRPr>
        </a:p>
      </dgm:t>
    </dgm:pt>
    <dgm:pt modelId="{B5545B0E-1A2A-4BA4-8613-01B46659EC0B}" type="parTrans" cxnId="{0A5B69E5-F2C7-4197-9500-38F7F785DFC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5093A9FB-DD91-4B9F-BA50-A476049C3191}" type="sibTrans" cxnId="{0A5B69E5-F2C7-4197-9500-38F7F785DFC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AA610BE4-A122-4ECC-9691-20725F4FE81F}">
      <dgm:prSet phldrT="[Texto]" custT="1"/>
      <dgm:spPr>
        <a:solidFill>
          <a:srgbClr val="FF99FF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Entrega del pedido</a:t>
          </a:r>
          <a:endParaRPr lang="es-ES" sz="1800" dirty="0">
            <a:solidFill>
              <a:schemeClr val="tx1"/>
            </a:solidFill>
          </a:endParaRPr>
        </a:p>
      </dgm:t>
    </dgm:pt>
    <dgm:pt modelId="{7D2F8E2F-DE6B-4FAF-809B-BB539E32C9E2}" type="parTrans" cxnId="{78D0AA6F-40FD-4D8E-8404-11017C5B0A0C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FB7789F0-B1BE-473F-BF41-08C1BBF497AE}" type="sibTrans" cxnId="{78D0AA6F-40FD-4D8E-8404-11017C5B0A0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E05FAF8-4C7F-4C8C-B250-2309B9C71432}">
      <dgm:prSet phldrT="[Texto]" custT="1"/>
      <dgm:spPr>
        <a:solidFill>
          <a:srgbClr val="FF99FF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Control de Calidad</a:t>
          </a:r>
          <a:endParaRPr lang="es-ES" sz="1800" dirty="0">
            <a:solidFill>
              <a:schemeClr val="tx1"/>
            </a:solidFill>
          </a:endParaRPr>
        </a:p>
      </dgm:t>
    </dgm:pt>
    <dgm:pt modelId="{2A26B99B-3438-4C19-A8FF-5AA17219F9D5}" type="parTrans" cxnId="{6AE00D4C-4858-4618-B24D-036EF3F7F29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2E1F8A3-FBFA-4C16-B66B-EDC9422369B9}" type="sibTrans" cxnId="{6AE00D4C-4858-4618-B24D-036EF3F7F29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404EEB28-37F0-4174-A443-AA9D556804E0}">
      <dgm:prSet custT="1"/>
      <dgm:spPr>
        <a:solidFill>
          <a:srgbClr val="FF99FF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Empaque y consolidación</a:t>
          </a:r>
          <a:endParaRPr lang="es-ES" sz="1800" dirty="0">
            <a:solidFill>
              <a:schemeClr val="tx1"/>
            </a:solidFill>
          </a:endParaRPr>
        </a:p>
      </dgm:t>
    </dgm:pt>
    <dgm:pt modelId="{D5DB74E8-FEE9-4642-8C19-256756FFD23A}" type="parTrans" cxnId="{FB3B7623-3300-49E5-AB1D-B46CBBFBDCAF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6EA46470-DA73-4A75-9210-441AB0E07D6D}" type="sibTrans" cxnId="{FB3B7623-3300-49E5-AB1D-B46CBBFBDCAF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05E5A6AA-8826-44A2-B700-61FE5843841A}">
      <dgm:prSet custT="1"/>
      <dgm:spPr>
        <a:solidFill>
          <a:srgbClr val="FF99FF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Transporte interno</a:t>
          </a:r>
          <a:endParaRPr lang="es-ES" sz="1800" dirty="0">
            <a:solidFill>
              <a:schemeClr val="tx1"/>
            </a:solidFill>
          </a:endParaRPr>
        </a:p>
      </dgm:t>
    </dgm:pt>
    <dgm:pt modelId="{612EE571-7148-4B70-BDF8-DF539D89C0CF}" type="parTrans" cxnId="{D43E70E5-FADC-4F1E-9B66-5B488F5EBA8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1A93AE23-1B90-4181-A31B-88953FD55E4B}" type="sibTrans" cxnId="{D43E70E5-FADC-4F1E-9B66-5B488F5EBA8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498AEF04-66F7-4BC3-ACE2-1E4068D2DFCF}">
      <dgm:prSet custT="1"/>
      <dgm:spPr>
        <a:solidFill>
          <a:srgbClr val="FF99FF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Aduana y transporte internacional</a:t>
          </a:r>
          <a:endParaRPr lang="es-ES" sz="1800" dirty="0">
            <a:solidFill>
              <a:schemeClr val="tx1"/>
            </a:solidFill>
          </a:endParaRPr>
        </a:p>
      </dgm:t>
    </dgm:pt>
    <dgm:pt modelId="{95A0BAAA-E849-40E7-950C-66A4CF74C459}" type="parTrans" cxnId="{3A7F0937-4FC8-4D44-A31E-6DA90F433F7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1D7C0B6A-DA07-4FDD-996E-9D61CB3BDA64}" type="sibTrans" cxnId="{3A7F0937-4FC8-4D44-A31E-6DA90F433F7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F766C7C-C549-424B-811B-C25CCAB1AF3C}" type="pres">
      <dgm:prSet presAssocID="{B762E074-9280-4EA4-8AC9-682957BE36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6A3E0E8-AD89-4140-AB6F-94F9E0406AF5}" type="pres">
      <dgm:prSet presAssocID="{7B1EBEC2-D5D1-4E15-B242-D5D0E7CF5E64}" presName="node" presStyleLbl="node1" presStyleIdx="0" presStyleCnt="8" custScaleX="162182" custScaleY="1228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7E6DAE-93AC-4AF6-A98F-BE61D820C8B8}" type="pres">
      <dgm:prSet presAssocID="{7B1EBEC2-D5D1-4E15-B242-D5D0E7CF5E64}" presName="spNode" presStyleCnt="0"/>
      <dgm:spPr/>
    </dgm:pt>
    <dgm:pt modelId="{4F7BD283-6E58-4EE2-A10B-304737C07A6D}" type="pres">
      <dgm:prSet presAssocID="{20F5CF78-C076-45EB-81D8-91E18BE46894}" presName="sibTrans" presStyleLbl="sibTrans1D1" presStyleIdx="0" presStyleCnt="8"/>
      <dgm:spPr/>
      <dgm:t>
        <a:bodyPr/>
        <a:lstStyle/>
        <a:p>
          <a:endParaRPr lang="es-EC"/>
        </a:p>
      </dgm:t>
    </dgm:pt>
    <dgm:pt modelId="{904BF461-5B03-4727-8E1A-1CE9952A9C38}" type="pres">
      <dgm:prSet presAssocID="{C5C57896-9B21-4948-8C26-097066E2EE16}" presName="node" presStyleLbl="node1" presStyleIdx="1" presStyleCnt="8" custScaleX="162182" custRadScaleRad="96236" custRadScaleInc="368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01D10F-DAC4-4DD7-AD5F-F2142B1C3AFE}" type="pres">
      <dgm:prSet presAssocID="{C5C57896-9B21-4948-8C26-097066E2EE16}" presName="spNode" presStyleCnt="0"/>
      <dgm:spPr/>
    </dgm:pt>
    <dgm:pt modelId="{97272D64-DB40-4D78-9188-F26DDEB46CFD}" type="pres">
      <dgm:prSet presAssocID="{E55B191F-DCB9-4D24-BD6E-FABD9976E566}" presName="sibTrans" presStyleLbl="sibTrans1D1" presStyleIdx="1" presStyleCnt="8"/>
      <dgm:spPr/>
      <dgm:t>
        <a:bodyPr/>
        <a:lstStyle/>
        <a:p>
          <a:endParaRPr lang="es-EC"/>
        </a:p>
      </dgm:t>
    </dgm:pt>
    <dgm:pt modelId="{71D741BC-78BE-44D6-8420-E5712CAA210B}" type="pres">
      <dgm:prSet presAssocID="{C8270FA0-708A-4B67-A1BD-6B634C4B2EEF}" presName="node" presStyleLbl="node1" presStyleIdx="2" presStyleCnt="8" custScaleX="162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4FB50-078E-4A41-B7A4-2DCB92E9DCB4}" type="pres">
      <dgm:prSet presAssocID="{C8270FA0-708A-4B67-A1BD-6B634C4B2EEF}" presName="spNode" presStyleCnt="0"/>
      <dgm:spPr/>
    </dgm:pt>
    <dgm:pt modelId="{9D557AFB-2111-4D01-ACD1-530DC1BD5D5D}" type="pres">
      <dgm:prSet presAssocID="{5093A9FB-DD91-4B9F-BA50-A476049C3191}" presName="sibTrans" presStyleLbl="sibTrans1D1" presStyleIdx="2" presStyleCnt="8"/>
      <dgm:spPr/>
      <dgm:t>
        <a:bodyPr/>
        <a:lstStyle/>
        <a:p>
          <a:endParaRPr lang="es-EC"/>
        </a:p>
      </dgm:t>
    </dgm:pt>
    <dgm:pt modelId="{EDEEB8D0-96EC-4497-9A8E-782FF58AA5B7}" type="pres">
      <dgm:prSet presAssocID="{AA610BE4-A122-4ECC-9691-20725F4FE81F}" presName="node" presStyleLbl="node1" presStyleIdx="3" presStyleCnt="8" custScaleX="162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F80173-C06A-40F1-B023-D3BD27B4D036}" type="pres">
      <dgm:prSet presAssocID="{AA610BE4-A122-4ECC-9691-20725F4FE81F}" presName="spNode" presStyleCnt="0"/>
      <dgm:spPr/>
    </dgm:pt>
    <dgm:pt modelId="{E2744F25-FBC9-4E5F-9E88-7562B39262C4}" type="pres">
      <dgm:prSet presAssocID="{FB7789F0-B1BE-473F-BF41-08C1BBF497AE}" presName="sibTrans" presStyleLbl="sibTrans1D1" presStyleIdx="3" presStyleCnt="8"/>
      <dgm:spPr/>
      <dgm:t>
        <a:bodyPr/>
        <a:lstStyle/>
        <a:p>
          <a:endParaRPr lang="es-EC"/>
        </a:p>
      </dgm:t>
    </dgm:pt>
    <dgm:pt modelId="{F151C350-BB29-455B-BF13-0416F4A243DF}" type="pres">
      <dgm:prSet presAssocID="{CE05FAF8-4C7F-4C8C-B250-2309B9C71432}" presName="node" presStyleLbl="node1" presStyleIdx="4" presStyleCnt="8" custScaleX="162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566796-4FDA-4D7F-937D-3659180CE6E6}" type="pres">
      <dgm:prSet presAssocID="{CE05FAF8-4C7F-4C8C-B250-2309B9C71432}" presName="spNode" presStyleCnt="0"/>
      <dgm:spPr/>
    </dgm:pt>
    <dgm:pt modelId="{0ACB9784-B062-42DF-A288-8BCF04969BBC}" type="pres">
      <dgm:prSet presAssocID="{22E1F8A3-FBFA-4C16-B66B-EDC9422369B9}" presName="sibTrans" presStyleLbl="sibTrans1D1" presStyleIdx="4" presStyleCnt="8"/>
      <dgm:spPr/>
      <dgm:t>
        <a:bodyPr/>
        <a:lstStyle/>
        <a:p>
          <a:endParaRPr lang="es-EC"/>
        </a:p>
      </dgm:t>
    </dgm:pt>
    <dgm:pt modelId="{7879CF63-76BC-4D8D-9206-C57EB5205E0A}" type="pres">
      <dgm:prSet presAssocID="{404EEB28-37F0-4174-A443-AA9D556804E0}" presName="node" presStyleLbl="node1" presStyleIdx="5" presStyleCnt="8" custScaleX="162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C668BF-1558-48F3-9066-AEE584B2CCF9}" type="pres">
      <dgm:prSet presAssocID="{404EEB28-37F0-4174-A443-AA9D556804E0}" presName="spNode" presStyleCnt="0"/>
      <dgm:spPr/>
    </dgm:pt>
    <dgm:pt modelId="{6FF10BBA-7823-438D-A405-D44DDB1A82DE}" type="pres">
      <dgm:prSet presAssocID="{6EA46470-DA73-4A75-9210-441AB0E07D6D}" presName="sibTrans" presStyleLbl="sibTrans1D1" presStyleIdx="5" presStyleCnt="8"/>
      <dgm:spPr/>
      <dgm:t>
        <a:bodyPr/>
        <a:lstStyle/>
        <a:p>
          <a:endParaRPr lang="es-EC"/>
        </a:p>
      </dgm:t>
    </dgm:pt>
    <dgm:pt modelId="{B70F055F-FD74-4957-9D3C-891CDA8483F2}" type="pres">
      <dgm:prSet presAssocID="{05E5A6AA-8826-44A2-B700-61FE5843841A}" presName="node" presStyleLbl="node1" presStyleIdx="6" presStyleCnt="8" custScaleX="162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A843FA-A634-431B-871D-46928DE25069}" type="pres">
      <dgm:prSet presAssocID="{05E5A6AA-8826-44A2-B700-61FE5843841A}" presName="spNode" presStyleCnt="0"/>
      <dgm:spPr/>
    </dgm:pt>
    <dgm:pt modelId="{A825F720-6220-4978-9AF0-D29375947803}" type="pres">
      <dgm:prSet presAssocID="{1A93AE23-1B90-4181-A31B-88953FD55E4B}" presName="sibTrans" presStyleLbl="sibTrans1D1" presStyleIdx="6" presStyleCnt="8"/>
      <dgm:spPr/>
      <dgm:t>
        <a:bodyPr/>
        <a:lstStyle/>
        <a:p>
          <a:endParaRPr lang="es-EC"/>
        </a:p>
      </dgm:t>
    </dgm:pt>
    <dgm:pt modelId="{FC30029A-1318-42C8-AB81-A7DD74CD2CAA}" type="pres">
      <dgm:prSet presAssocID="{498AEF04-66F7-4BC3-ACE2-1E4068D2DFCF}" presName="node" presStyleLbl="node1" presStyleIdx="7" presStyleCnt="8" custScaleX="162182" custScaleY="130299" custRadScaleRad="97075" custRadScaleInc="-365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B6C0D6-8954-4713-A5C9-5FBEA5B28A08}" type="pres">
      <dgm:prSet presAssocID="{498AEF04-66F7-4BC3-ACE2-1E4068D2DFCF}" presName="spNode" presStyleCnt="0"/>
      <dgm:spPr/>
    </dgm:pt>
    <dgm:pt modelId="{757E3F09-777A-4CEB-80CF-F28A7D8E831B}" type="pres">
      <dgm:prSet presAssocID="{1D7C0B6A-DA07-4FDD-996E-9D61CB3BDA64}" presName="sibTrans" presStyleLbl="sibTrans1D1" presStyleIdx="7" presStyleCnt="8"/>
      <dgm:spPr/>
      <dgm:t>
        <a:bodyPr/>
        <a:lstStyle/>
        <a:p>
          <a:endParaRPr lang="es-EC"/>
        </a:p>
      </dgm:t>
    </dgm:pt>
  </dgm:ptLst>
  <dgm:cxnLst>
    <dgm:cxn modelId="{84252D29-C062-4EAC-B9E0-AE16B3875FB3}" type="presOf" srcId="{E55B191F-DCB9-4D24-BD6E-FABD9976E566}" destId="{97272D64-DB40-4D78-9188-F26DDEB46CFD}" srcOrd="0" destOrd="0" presId="urn:microsoft.com/office/officeart/2005/8/layout/cycle5"/>
    <dgm:cxn modelId="{45080351-2A77-4969-94A3-E5B2EE3C5E01}" type="presOf" srcId="{05E5A6AA-8826-44A2-B700-61FE5843841A}" destId="{B70F055F-FD74-4957-9D3C-891CDA8483F2}" srcOrd="0" destOrd="0" presId="urn:microsoft.com/office/officeart/2005/8/layout/cycle5"/>
    <dgm:cxn modelId="{9B402A50-C5C2-4329-AA50-0AB74F2309ED}" type="presOf" srcId="{7B1EBEC2-D5D1-4E15-B242-D5D0E7CF5E64}" destId="{26A3E0E8-AD89-4140-AB6F-94F9E0406AF5}" srcOrd="0" destOrd="0" presId="urn:microsoft.com/office/officeart/2005/8/layout/cycle5"/>
    <dgm:cxn modelId="{A2AD2C36-7C12-47EF-B6FF-E9C984A90807}" type="presOf" srcId="{22E1F8A3-FBFA-4C16-B66B-EDC9422369B9}" destId="{0ACB9784-B062-42DF-A288-8BCF04969BBC}" srcOrd="0" destOrd="0" presId="urn:microsoft.com/office/officeart/2005/8/layout/cycle5"/>
    <dgm:cxn modelId="{97E3148E-C5AF-49FC-AFCE-4AA7E56A622A}" type="presOf" srcId="{C8270FA0-708A-4B67-A1BD-6B634C4B2EEF}" destId="{71D741BC-78BE-44D6-8420-E5712CAA210B}" srcOrd="0" destOrd="0" presId="urn:microsoft.com/office/officeart/2005/8/layout/cycle5"/>
    <dgm:cxn modelId="{EEEE8E82-44DE-44B8-9D13-E8478934BE54}" type="presOf" srcId="{6EA46470-DA73-4A75-9210-441AB0E07D6D}" destId="{6FF10BBA-7823-438D-A405-D44DDB1A82DE}" srcOrd="0" destOrd="0" presId="urn:microsoft.com/office/officeart/2005/8/layout/cycle5"/>
    <dgm:cxn modelId="{0A5B69E5-F2C7-4197-9500-38F7F785DFC0}" srcId="{B762E074-9280-4EA4-8AC9-682957BE36B8}" destId="{C8270FA0-708A-4B67-A1BD-6B634C4B2EEF}" srcOrd="2" destOrd="0" parTransId="{B5545B0E-1A2A-4BA4-8613-01B46659EC0B}" sibTransId="{5093A9FB-DD91-4B9F-BA50-A476049C3191}"/>
    <dgm:cxn modelId="{0902B331-0D62-4242-B665-C461ADC0DA07}" type="presOf" srcId="{1A93AE23-1B90-4181-A31B-88953FD55E4B}" destId="{A825F720-6220-4978-9AF0-D29375947803}" srcOrd="0" destOrd="0" presId="urn:microsoft.com/office/officeart/2005/8/layout/cycle5"/>
    <dgm:cxn modelId="{DC48CE83-8587-42D3-ACD6-1176604FD19F}" type="presOf" srcId="{FB7789F0-B1BE-473F-BF41-08C1BBF497AE}" destId="{E2744F25-FBC9-4E5F-9E88-7562B39262C4}" srcOrd="0" destOrd="0" presId="urn:microsoft.com/office/officeart/2005/8/layout/cycle5"/>
    <dgm:cxn modelId="{1B3E8BB4-8550-40D0-955E-F3B17D5A3174}" type="presOf" srcId="{498AEF04-66F7-4BC3-ACE2-1E4068D2DFCF}" destId="{FC30029A-1318-42C8-AB81-A7DD74CD2CAA}" srcOrd="0" destOrd="0" presId="urn:microsoft.com/office/officeart/2005/8/layout/cycle5"/>
    <dgm:cxn modelId="{24DC9446-3DC2-47E3-A085-3DA6FBC5AFA7}" type="presOf" srcId="{404EEB28-37F0-4174-A443-AA9D556804E0}" destId="{7879CF63-76BC-4D8D-9206-C57EB5205E0A}" srcOrd="0" destOrd="0" presId="urn:microsoft.com/office/officeart/2005/8/layout/cycle5"/>
    <dgm:cxn modelId="{58301182-B933-4C82-BCFB-5BA11C769AF7}" srcId="{B762E074-9280-4EA4-8AC9-682957BE36B8}" destId="{7B1EBEC2-D5D1-4E15-B242-D5D0E7CF5E64}" srcOrd="0" destOrd="0" parTransId="{A7C5E755-B683-4F09-8F5F-71D2B4D29105}" sibTransId="{20F5CF78-C076-45EB-81D8-91E18BE46894}"/>
    <dgm:cxn modelId="{78D0AA6F-40FD-4D8E-8404-11017C5B0A0C}" srcId="{B762E074-9280-4EA4-8AC9-682957BE36B8}" destId="{AA610BE4-A122-4ECC-9691-20725F4FE81F}" srcOrd="3" destOrd="0" parTransId="{7D2F8E2F-DE6B-4FAF-809B-BB539E32C9E2}" sibTransId="{FB7789F0-B1BE-473F-BF41-08C1BBF497AE}"/>
    <dgm:cxn modelId="{17F29B78-A05A-458E-8D9C-95FE737376A7}" type="presOf" srcId="{20F5CF78-C076-45EB-81D8-91E18BE46894}" destId="{4F7BD283-6E58-4EE2-A10B-304737C07A6D}" srcOrd="0" destOrd="0" presId="urn:microsoft.com/office/officeart/2005/8/layout/cycle5"/>
    <dgm:cxn modelId="{D43E70E5-FADC-4F1E-9B66-5B488F5EBA87}" srcId="{B762E074-9280-4EA4-8AC9-682957BE36B8}" destId="{05E5A6AA-8826-44A2-B700-61FE5843841A}" srcOrd="6" destOrd="0" parTransId="{612EE571-7148-4B70-BDF8-DF539D89C0CF}" sibTransId="{1A93AE23-1B90-4181-A31B-88953FD55E4B}"/>
    <dgm:cxn modelId="{E206F340-C7E6-4245-B599-3B62ED92B962}" type="presOf" srcId="{CE05FAF8-4C7F-4C8C-B250-2309B9C71432}" destId="{F151C350-BB29-455B-BF13-0416F4A243DF}" srcOrd="0" destOrd="0" presId="urn:microsoft.com/office/officeart/2005/8/layout/cycle5"/>
    <dgm:cxn modelId="{4C5E944F-78AF-4503-8BD0-9823E3EED028}" type="presOf" srcId="{AA610BE4-A122-4ECC-9691-20725F4FE81F}" destId="{EDEEB8D0-96EC-4497-9A8E-782FF58AA5B7}" srcOrd="0" destOrd="0" presId="urn:microsoft.com/office/officeart/2005/8/layout/cycle5"/>
    <dgm:cxn modelId="{18616A5D-8153-4A15-860E-F13383901923}" srcId="{B762E074-9280-4EA4-8AC9-682957BE36B8}" destId="{C5C57896-9B21-4948-8C26-097066E2EE16}" srcOrd="1" destOrd="0" parTransId="{0F9720AE-D78B-40AB-A691-02D4143FE209}" sibTransId="{E55B191F-DCB9-4D24-BD6E-FABD9976E566}"/>
    <dgm:cxn modelId="{926BF2C0-F48C-4D91-A423-917918786AEA}" type="presOf" srcId="{B762E074-9280-4EA4-8AC9-682957BE36B8}" destId="{CF766C7C-C549-424B-811B-C25CCAB1AF3C}" srcOrd="0" destOrd="0" presId="urn:microsoft.com/office/officeart/2005/8/layout/cycle5"/>
    <dgm:cxn modelId="{ECD8F3FC-6192-47E3-B96F-29C4B32A83C7}" type="presOf" srcId="{5093A9FB-DD91-4B9F-BA50-A476049C3191}" destId="{9D557AFB-2111-4D01-ACD1-530DC1BD5D5D}" srcOrd="0" destOrd="0" presId="urn:microsoft.com/office/officeart/2005/8/layout/cycle5"/>
    <dgm:cxn modelId="{6AE00D4C-4858-4618-B24D-036EF3F7F290}" srcId="{B762E074-9280-4EA4-8AC9-682957BE36B8}" destId="{CE05FAF8-4C7F-4C8C-B250-2309B9C71432}" srcOrd="4" destOrd="0" parTransId="{2A26B99B-3438-4C19-A8FF-5AA17219F9D5}" sibTransId="{22E1F8A3-FBFA-4C16-B66B-EDC9422369B9}"/>
    <dgm:cxn modelId="{94F415A7-C29E-4116-8CDB-1808EC031CD0}" type="presOf" srcId="{1D7C0B6A-DA07-4FDD-996E-9D61CB3BDA64}" destId="{757E3F09-777A-4CEB-80CF-F28A7D8E831B}" srcOrd="0" destOrd="0" presId="urn:microsoft.com/office/officeart/2005/8/layout/cycle5"/>
    <dgm:cxn modelId="{3A7F0937-4FC8-4D44-A31E-6DA90F433F70}" srcId="{B762E074-9280-4EA4-8AC9-682957BE36B8}" destId="{498AEF04-66F7-4BC3-ACE2-1E4068D2DFCF}" srcOrd="7" destOrd="0" parTransId="{95A0BAAA-E849-40E7-950C-66A4CF74C459}" sibTransId="{1D7C0B6A-DA07-4FDD-996E-9D61CB3BDA64}"/>
    <dgm:cxn modelId="{DC0E7ED1-F58C-408D-9C9F-A29CED03CC70}" type="presOf" srcId="{C5C57896-9B21-4948-8C26-097066E2EE16}" destId="{904BF461-5B03-4727-8E1A-1CE9952A9C38}" srcOrd="0" destOrd="0" presId="urn:microsoft.com/office/officeart/2005/8/layout/cycle5"/>
    <dgm:cxn modelId="{FB3B7623-3300-49E5-AB1D-B46CBBFBDCAF}" srcId="{B762E074-9280-4EA4-8AC9-682957BE36B8}" destId="{404EEB28-37F0-4174-A443-AA9D556804E0}" srcOrd="5" destOrd="0" parTransId="{D5DB74E8-FEE9-4642-8C19-256756FFD23A}" sibTransId="{6EA46470-DA73-4A75-9210-441AB0E07D6D}"/>
    <dgm:cxn modelId="{F6B94CC3-4933-4B05-B8DC-98D18DD29012}" type="presParOf" srcId="{CF766C7C-C549-424B-811B-C25CCAB1AF3C}" destId="{26A3E0E8-AD89-4140-AB6F-94F9E0406AF5}" srcOrd="0" destOrd="0" presId="urn:microsoft.com/office/officeart/2005/8/layout/cycle5"/>
    <dgm:cxn modelId="{D07169B9-CC94-43D7-81B5-3BCA21925CC3}" type="presParOf" srcId="{CF766C7C-C549-424B-811B-C25CCAB1AF3C}" destId="{F07E6DAE-93AC-4AF6-A98F-BE61D820C8B8}" srcOrd="1" destOrd="0" presId="urn:microsoft.com/office/officeart/2005/8/layout/cycle5"/>
    <dgm:cxn modelId="{146F4D99-CAF6-47DC-A138-3381E6E23F84}" type="presParOf" srcId="{CF766C7C-C549-424B-811B-C25CCAB1AF3C}" destId="{4F7BD283-6E58-4EE2-A10B-304737C07A6D}" srcOrd="2" destOrd="0" presId="urn:microsoft.com/office/officeart/2005/8/layout/cycle5"/>
    <dgm:cxn modelId="{50128780-3489-4187-A492-7583E6AB24CF}" type="presParOf" srcId="{CF766C7C-C549-424B-811B-C25CCAB1AF3C}" destId="{904BF461-5B03-4727-8E1A-1CE9952A9C38}" srcOrd="3" destOrd="0" presId="urn:microsoft.com/office/officeart/2005/8/layout/cycle5"/>
    <dgm:cxn modelId="{EA18682F-BEBA-44B1-9B37-92B546927575}" type="presParOf" srcId="{CF766C7C-C549-424B-811B-C25CCAB1AF3C}" destId="{2E01D10F-DAC4-4DD7-AD5F-F2142B1C3AFE}" srcOrd="4" destOrd="0" presId="urn:microsoft.com/office/officeart/2005/8/layout/cycle5"/>
    <dgm:cxn modelId="{AA3A1B53-A4BA-4E7A-989E-BFE34724CF06}" type="presParOf" srcId="{CF766C7C-C549-424B-811B-C25CCAB1AF3C}" destId="{97272D64-DB40-4D78-9188-F26DDEB46CFD}" srcOrd="5" destOrd="0" presId="urn:microsoft.com/office/officeart/2005/8/layout/cycle5"/>
    <dgm:cxn modelId="{62247050-A7F5-4B7C-A65C-93AF6CAD5A3A}" type="presParOf" srcId="{CF766C7C-C549-424B-811B-C25CCAB1AF3C}" destId="{71D741BC-78BE-44D6-8420-E5712CAA210B}" srcOrd="6" destOrd="0" presId="urn:microsoft.com/office/officeart/2005/8/layout/cycle5"/>
    <dgm:cxn modelId="{11373093-152C-472E-9DCA-935E35D8DC0B}" type="presParOf" srcId="{CF766C7C-C549-424B-811B-C25CCAB1AF3C}" destId="{DF44FB50-078E-4A41-B7A4-2DCB92E9DCB4}" srcOrd="7" destOrd="0" presId="urn:microsoft.com/office/officeart/2005/8/layout/cycle5"/>
    <dgm:cxn modelId="{1E968AE6-0524-4826-9CE8-40391A6F709A}" type="presParOf" srcId="{CF766C7C-C549-424B-811B-C25CCAB1AF3C}" destId="{9D557AFB-2111-4D01-ACD1-530DC1BD5D5D}" srcOrd="8" destOrd="0" presId="urn:microsoft.com/office/officeart/2005/8/layout/cycle5"/>
    <dgm:cxn modelId="{38B67006-C926-4E7A-9D93-EA67E3A85321}" type="presParOf" srcId="{CF766C7C-C549-424B-811B-C25CCAB1AF3C}" destId="{EDEEB8D0-96EC-4497-9A8E-782FF58AA5B7}" srcOrd="9" destOrd="0" presId="urn:microsoft.com/office/officeart/2005/8/layout/cycle5"/>
    <dgm:cxn modelId="{FB1F1DE0-4183-4F15-8349-625D31276C87}" type="presParOf" srcId="{CF766C7C-C549-424B-811B-C25CCAB1AF3C}" destId="{5BF80173-C06A-40F1-B023-D3BD27B4D036}" srcOrd="10" destOrd="0" presId="urn:microsoft.com/office/officeart/2005/8/layout/cycle5"/>
    <dgm:cxn modelId="{425CF650-5AD4-416B-9C13-CB4758D41760}" type="presParOf" srcId="{CF766C7C-C549-424B-811B-C25CCAB1AF3C}" destId="{E2744F25-FBC9-4E5F-9E88-7562B39262C4}" srcOrd="11" destOrd="0" presId="urn:microsoft.com/office/officeart/2005/8/layout/cycle5"/>
    <dgm:cxn modelId="{DD20C72F-E6FB-43E4-AF91-622ED97A1DB3}" type="presParOf" srcId="{CF766C7C-C549-424B-811B-C25CCAB1AF3C}" destId="{F151C350-BB29-455B-BF13-0416F4A243DF}" srcOrd="12" destOrd="0" presId="urn:microsoft.com/office/officeart/2005/8/layout/cycle5"/>
    <dgm:cxn modelId="{D7610358-024D-48B4-ABD0-FE76061E04B1}" type="presParOf" srcId="{CF766C7C-C549-424B-811B-C25CCAB1AF3C}" destId="{E8566796-4FDA-4D7F-937D-3659180CE6E6}" srcOrd="13" destOrd="0" presId="urn:microsoft.com/office/officeart/2005/8/layout/cycle5"/>
    <dgm:cxn modelId="{A7B62740-07EE-4F50-9283-E6E5566B7FE6}" type="presParOf" srcId="{CF766C7C-C549-424B-811B-C25CCAB1AF3C}" destId="{0ACB9784-B062-42DF-A288-8BCF04969BBC}" srcOrd="14" destOrd="0" presId="urn:microsoft.com/office/officeart/2005/8/layout/cycle5"/>
    <dgm:cxn modelId="{7CB5A955-0729-4B66-9C34-30DE589AA042}" type="presParOf" srcId="{CF766C7C-C549-424B-811B-C25CCAB1AF3C}" destId="{7879CF63-76BC-4D8D-9206-C57EB5205E0A}" srcOrd="15" destOrd="0" presId="urn:microsoft.com/office/officeart/2005/8/layout/cycle5"/>
    <dgm:cxn modelId="{978B9429-7EC2-458F-AAF3-6A7033F53D90}" type="presParOf" srcId="{CF766C7C-C549-424B-811B-C25CCAB1AF3C}" destId="{DBC668BF-1558-48F3-9066-AEE584B2CCF9}" srcOrd="16" destOrd="0" presId="urn:microsoft.com/office/officeart/2005/8/layout/cycle5"/>
    <dgm:cxn modelId="{11A256B5-A1A3-449E-BAAB-5ACC58873C73}" type="presParOf" srcId="{CF766C7C-C549-424B-811B-C25CCAB1AF3C}" destId="{6FF10BBA-7823-438D-A405-D44DDB1A82DE}" srcOrd="17" destOrd="0" presId="urn:microsoft.com/office/officeart/2005/8/layout/cycle5"/>
    <dgm:cxn modelId="{7F5CEA94-D960-472C-9CA6-DB74B2793B63}" type="presParOf" srcId="{CF766C7C-C549-424B-811B-C25CCAB1AF3C}" destId="{B70F055F-FD74-4957-9D3C-891CDA8483F2}" srcOrd="18" destOrd="0" presId="urn:microsoft.com/office/officeart/2005/8/layout/cycle5"/>
    <dgm:cxn modelId="{B056DFA9-B9D3-4416-B7A5-0AB5C5573209}" type="presParOf" srcId="{CF766C7C-C549-424B-811B-C25CCAB1AF3C}" destId="{60A843FA-A634-431B-871D-46928DE25069}" srcOrd="19" destOrd="0" presId="urn:microsoft.com/office/officeart/2005/8/layout/cycle5"/>
    <dgm:cxn modelId="{95083E54-0A16-4B50-B4B5-E72CF471078B}" type="presParOf" srcId="{CF766C7C-C549-424B-811B-C25CCAB1AF3C}" destId="{A825F720-6220-4978-9AF0-D29375947803}" srcOrd="20" destOrd="0" presId="urn:microsoft.com/office/officeart/2005/8/layout/cycle5"/>
    <dgm:cxn modelId="{31517AE1-AA52-40E8-BF9F-CC24D728C3C9}" type="presParOf" srcId="{CF766C7C-C549-424B-811B-C25CCAB1AF3C}" destId="{FC30029A-1318-42C8-AB81-A7DD74CD2CAA}" srcOrd="21" destOrd="0" presId="urn:microsoft.com/office/officeart/2005/8/layout/cycle5"/>
    <dgm:cxn modelId="{D95C816E-A3BB-4956-8BCC-3D79C7A3394C}" type="presParOf" srcId="{CF766C7C-C549-424B-811B-C25CCAB1AF3C}" destId="{5AB6C0D6-8954-4713-A5C9-5FBEA5B28A08}" srcOrd="22" destOrd="0" presId="urn:microsoft.com/office/officeart/2005/8/layout/cycle5"/>
    <dgm:cxn modelId="{4CE52530-7AFE-466B-80AB-EBFEE80534A8}" type="presParOf" srcId="{CF766C7C-C549-424B-811B-C25CCAB1AF3C}" destId="{757E3F09-777A-4CEB-80CF-F28A7D8E831B}" srcOrd="23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762E074-9280-4EA4-8AC9-682957BE36B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B1EBEC2-D5D1-4E15-B242-D5D0E7CF5E64}">
      <dgm:prSet phldrT="[Texto]" custT="1"/>
      <dgm:spPr>
        <a:solidFill>
          <a:srgbClr val="FFFFC1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Pedido</a:t>
          </a:r>
          <a:endParaRPr lang="es-ES" sz="1800" dirty="0">
            <a:solidFill>
              <a:schemeClr val="tx1"/>
            </a:solidFill>
          </a:endParaRPr>
        </a:p>
      </dgm:t>
    </dgm:pt>
    <dgm:pt modelId="{A7C5E755-B683-4F09-8F5F-71D2B4D29105}" type="parTrans" cxnId="{58301182-B933-4C82-BCFB-5BA11C769AF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0F5CF78-C076-45EB-81D8-91E18BE46894}" type="sibTrans" cxnId="{58301182-B933-4C82-BCFB-5BA11C769AF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5C57896-9B21-4948-8C26-097066E2EE16}">
      <dgm:prSet phldrT="[Texto]" custT="1"/>
      <dgm:spPr>
        <a:solidFill>
          <a:srgbClr val="FFFFC1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Planificación de producción</a:t>
          </a:r>
          <a:endParaRPr lang="es-ES" sz="1800" dirty="0">
            <a:solidFill>
              <a:schemeClr val="tx1"/>
            </a:solidFill>
          </a:endParaRPr>
        </a:p>
      </dgm:t>
    </dgm:pt>
    <dgm:pt modelId="{0F9720AE-D78B-40AB-A691-02D4143FE209}" type="parTrans" cxnId="{18616A5D-8153-4A15-860E-F13383901923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E55B191F-DCB9-4D24-BD6E-FABD9976E566}" type="sibTrans" cxnId="{18616A5D-8153-4A15-860E-F1338390192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8270FA0-708A-4B67-A1BD-6B634C4B2EEF}">
      <dgm:prSet phldrT="[Texto]" custT="1"/>
      <dgm:spPr>
        <a:solidFill>
          <a:srgbClr val="FFFFC1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Empaque</a:t>
          </a:r>
          <a:endParaRPr lang="es-ES" sz="1800" dirty="0">
            <a:solidFill>
              <a:schemeClr val="tx1"/>
            </a:solidFill>
          </a:endParaRPr>
        </a:p>
      </dgm:t>
    </dgm:pt>
    <dgm:pt modelId="{B5545B0E-1A2A-4BA4-8613-01B46659EC0B}" type="parTrans" cxnId="{0A5B69E5-F2C7-4197-9500-38F7F785DFC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5093A9FB-DD91-4B9F-BA50-A476049C3191}" type="sibTrans" cxnId="{0A5B69E5-F2C7-4197-9500-38F7F785DFC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AA610BE4-A122-4ECC-9691-20725F4FE81F}">
      <dgm:prSet phldrT="[Texto]" custT="1"/>
      <dgm:spPr>
        <a:solidFill>
          <a:srgbClr val="FFFFC1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Transporte interno</a:t>
          </a:r>
          <a:endParaRPr lang="es-ES" sz="1800" dirty="0">
            <a:solidFill>
              <a:schemeClr val="tx1"/>
            </a:solidFill>
          </a:endParaRPr>
        </a:p>
      </dgm:t>
    </dgm:pt>
    <dgm:pt modelId="{7D2F8E2F-DE6B-4FAF-809B-BB539E32C9E2}" type="parTrans" cxnId="{78D0AA6F-40FD-4D8E-8404-11017C5B0A0C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FB7789F0-B1BE-473F-BF41-08C1BBF497AE}" type="sibTrans" cxnId="{78D0AA6F-40FD-4D8E-8404-11017C5B0A0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E05FAF8-4C7F-4C8C-B250-2309B9C71432}">
      <dgm:prSet phldrT="[Texto]" custT="1"/>
      <dgm:spPr>
        <a:solidFill>
          <a:srgbClr val="FFFFC1"/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Aduana</a:t>
          </a:r>
          <a:endParaRPr lang="es-ES" sz="1800" dirty="0">
            <a:solidFill>
              <a:schemeClr val="tx1"/>
            </a:solidFill>
          </a:endParaRPr>
        </a:p>
      </dgm:t>
    </dgm:pt>
    <dgm:pt modelId="{2A26B99B-3438-4C19-A8FF-5AA17219F9D5}" type="parTrans" cxnId="{6AE00D4C-4858-4618-B24D-036EF3F7F29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2E1F8A3-FBFA-4C16-B66B-EDC9422369B9}" type="sibTrans" cxnId="{6AE00D4C-4858-4618-B24D-036EF3F7F29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F766C7C-C549-424B-811B-C25CCAB1AF3C}" type="pres">
      <dgm:prSet presAssocID="{B762E074-9280-4EA4-8AC9-682957BE36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6A3E0E8-AD89-4140-AB6F-94F9E0406AF5}" type="pres">
      <dgm:prSet presAssocID="{7B1EBEC2-D5D1-4E15-B242-D5D0E7CF5E64}" presName="node" presStyleLbl="node1" presStyleIdx="0" presStyleCnt="5" custScaleX="146452" custScaleY="841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7E6DAE-93AC-4AF6-A98F-BE61D820C8B8}" type="pres">
      <dgm:prSet presAssocID="{7B1EBEC2-D5D1-4E15-B242-D5D0E7CF5E64}" presName="spNode" presStyleCnt="0"/>
      <dgm:spPr/>
    </dgm:pt>
    <dgm:pt modelId="{4F7BD283-6E58-4EE2-A10B-304737C07A6D}" type="pres">
      <dgm:prSet presAssocID="{20F5CF78-C076-45EB-81D8-91E18BE46894}" presName="sibTrans" presStyleLbl="sibTrans1D1" presStyleIdx="0" presStyleCnt="5"/>
      <dgm:spPr/>
      <dgm:t>
        <a:bodyPr/>
        <a:lstStyle/>
        <a:p>
          <a:endParaRPr lang="es-EC"/>
        </a:p>
      </dgm:t>
    </dgm:pt>
    <dgm:pt modelId="{904BF461-5B03-4727-8E1A-1CE9952A9C38}" type="pres">
      <dgm:prSet presAssocID="{C5C57896-9B21-4948-8C26-097066E2EE16}" presName="node" presStyleLbl="node1" presStyleIdx="1" presStyleCnt="5" custScaleX="162182" custRadScaleRad="96236" custRadScaleInc="368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01D10F-DAC4-4DD7-AD5F-F2142B1C3AFE}" type="pres">
      <dgm:prSet presAssocID="{C5C57896-9B21-4948-8C26-097066E2EE16}" presName="spNode" presStyleCnt="0"/>
      <dgm:spPr/>
    </dgm:pt>
    <dgm:pt modelId="{97272D64-DB40-4D78-9188-F26DDEB46CFD}" type="pres">
      <dgm:prSet presAssocID="{E55B191F-DCB9-4D24-BD6E-FABD9976E566}" presName="sibTrans" presStyleLbl="sibTrans1D1" presStyleIdx="1" presStyleCnt="5"/>
      <dgm:spPr/>
      <dgm:t>
        <a:bodyPr/>
        <a:lstStyle/>
        <a:p>
          <a:endParaRPr lang="es-EC"/>
        </a:p>
      </dgm:t>
    </dgm:pt>
    <dgm:pt modelId="{71D741BC-78BE-44D6-8420-E5712CAA210B}" type="pres">
      <dgm:prSet presAssocID="{C8270FA0-708A-4B67-A1BD-6B634C4B2EEF}" presName="node" presStyleLbl="node1" presStyleIdx="2" presStyleCnt="5" custScaleX="122403" custRadScaleRad="106358" custRadScaleInc="-2517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4FB50-078E-4A41-B7A4-2DCB92E9DCB4}" type="pres">
      <dgm:prSet presAssocID="{C8270FA0-708A-4B67-A1BD-6B634C4B2EEF}" presName="spNode" presStyleCnt="0"/>
      <dgm:spPr/>
    </dgm:pt>
    <dgm:pt modelId="{9D557AFB-2111-4D01-ACD1-530DC1BD5D5D}" type="pres">
      <dgm:prSet presAssocID="{5093A9FB-DD91-4B9F-BA50-A476049C3191}" presName="sibTrans" presStyleLbl="sibTrans1D1" presStyleIdx="2" presStyleCnt="5"/>
      <dgm:spPr/>
      <dgm:t>
        <a:bodyPr/>
        <a:lstStyle/>
        <a:p>
          <a:endParaRPr lang="es-EC"/>
        </a:p>
      </dgm:t>
    </dgm:pt>
    <dgm:pt modelId="{EDEEB8D0-96EC-4497-9A8E-782FF58AA5B7}" type="pres">
      <dgm:prSet presAssocID="{AA610BE4-A122-4ECC-9691-20725F4FE81F}" presName="node" presStyleLbl="node1" presStyleIdx="3" presStyleCnt="5" custScaleX="115867" custRadScaleRad="108508" custRadScaleInc="209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F80173-C06A-40F1-B023-D3BD27B4D036}" type="pres">
      <dgm:prSet presAssocID="{AA610BE4-A122-4ECC-9691-20725F4FE81F}" presName="spNode" presStyleCnt="0"/>
      <dgm:spPr/>
    </dgm:pt>
    <dgm:pt modelId="{E2744F25-FBC9-4E5F-9E88-7562B39262C4}" type="pres">
      <dgm:prSet presAssocID="{FB7789F0-B1BE-473F-BF41-08C1BBF497AE}" presName="sibTrans" presStyleLbl="sibTrans1D1" presStyleIdx="3" presStyleCnt="5"/>
      <dgm:spPr/>
      <dgm:t>
        <a:bodyPr/>
        <a:lstStyle/>
        <a:p>
          <a:endParaRPr lang="es-EC"/>
        </a:p>
      </dgm:t>
    </dgm:pt>
    <dgm:pt modelId="{F151C350-BB29-455B-BF13-0416F4A243DF}" type="pres">
      <dgm:prSet presAssocID="{CE05FAF8-4C7F-4C8C-B250-2309B9C71432}" presName="node" presStyleLbl="node1" presStyleIdx="4" presStyleCnt="5" custScaleX="1221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566796-4FDA-4D7F-937D-3659180CE6E6}" type="pres">
      <dgm:prSet presAssocID="{CE05FAF8-4C7F-4C8C-B250-2309B9C71432}" presName="spNode" presStyleCnt="0"/>
      <dgm:spPr/>
    </dgm:pt>
    <dgm:pt modelId="{0ACB9784-B062-42DF-A288-8BCF04969BBC}" type="pres">
      <dgm:prSet presAssocID="{22E1F8A3-FBFA-4C16-B66B-EDC9422369B9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4916DCF8-4106-4C86-A1FE-3402D2705B2D}" type="presOf" srcId="{20F5CF78-C076-45EB-81D8-91E18BE46894}" destId="{4F7BD283-6E58-4EE2-A10B-304737C07A6D}" srcOrd="0" destOrd="0" presId="urn:microsoft.com/office/officeart/2005/8/layout/cycle5"/>
    <dgm:cxn modelId="{0A5B69E5-F2C7-4197-9500-38F7F785DFC0}" srcId="{B762E074-9280-4EA4-8AC9-682957BE36B8}" destId="{C8270FA0-708A-4B67-A1BD-6B634C4B2EEF}" srcOrd="2" destOrd="0" parTransId="{B5545B0E-1A2A-4BA4-8613-01B46659EC0B}" sibTransId="{5093A9FB-DD91-4B9F-BA50-A476049C3191}"/>
    <dgm:cxn modelId="{305E6D90-A95A-47A2-9CA6-5D3E5EFE3E5B}" type="presOf" srcId="{E55B191F-DCB9-4D24-BD6E-FABD9976E566}" destId="{97272D64-DB40-4D78-9188-F26DDEB46CFD}" srcOrd="0" destOrd="0" presId="urn:microsoft.com/office/officeart/2005/8/layout/cycle5"/>
    <dgm:cxn modelId="{6AE00D4C-4858-4618-B24D-036EF3F7F290}" srcId="{B762E074-9280-4EA4-8AC9-682957BE36B8}" destId="{CE05FAF8-4C7F-4C8C-B250-2309B9C71432}" srcOrd="4" destOrd="0" parTransId="{2A26B99B-3438-4C19-A8FF-5AA17219F9D5}" sibTransId="{22E1F8A3-FBFA-4C16-B66B-EDC9422369B9}"/>
    <dgm:cxn modelId="{58301182-B933-4C82-BCFB-5BA11C769AF7}" srcId="{B762E074-9280-4EA4-8AC9-682957BE36B8}" destId="{7B1EBEC2-D5D1-4E15-B242-D5D0E7CF5E64}" srcOrd="0" destOrd="0" parTransId="{A7C5E755-B683-4F09-8F5F-71D2B4D29105}" sibTransId="{20F5CF78-C076-45EB-81D8-91E18BE46894}"/>
    <dgm:cxn modelId="{F708BA37-9882-4A53-9118-A9AFD51AEC9A}" type="presOf" srcId="{5093A9FB-DD91-4B9F-BA50-A476049C3191}" destId="{9D557AFB-2111-4D01-ACD1-530DC1BD5D5D}" srcOrd="0" destOrd="0" presId="urn:microsoft.com/office/officeart/2005/8/layout/cycle5"/>
    <dgm:cxn modelId="{31AF5D6F-D958-405A-8A87-18188678118E}" type="presOf" srcId="{7B1EBEC2-D5D1-4E15-B242-D5D0E7CF5E64}" destId="{26A3E0E8-AD89-4140-AB6F-94F9E0406AF5}" srcOrd="0" destOrd="0" presId="urn:microsoft.com/office/officeart/2005/8/layout/cycle5"/>
    <dgm:cxn modelId="{910F12D1-E922-465C-8423-CF60D1B41391}" type="presOf" srcId="{C5C57896-9B21-4948-8C26-097066E2EE16}" destId="{904BF461-5B03-4727-8E1A-1CE9952A9C38}" srcOrd="0" destOrd="0" presId="urn:microsoft.com/office/officeart/2005/8/layout/cycle5"/>
    <dgm:cxn modelId="{0D6E92BE-9DD1-4B49-848C-A01EEE2A955B}" type="presOf" srcId="{C8270FA0-708A-4B67-A1BD-6B634C4B2EEF}" destId="{71D741BC-78BE-44D6-8420-E5712CAA210B}" srcOrd="0" destOrd="0" presId="urn:microsoft.com/office/officeart/2005/8/layout/cycle5"/>
    <dgm:cxn modelId="{D53A6797-0AF9-4502-AD8C-100BD25BE766}" type="presOf" srcId="{FB7789F0-B1BE-473F-BF41-08C1BBF497AE}" destId="{E2744F25-FBC9-4E5F-9E88-7562B39262C4}" srcOrd="0" destOrd="0" presId="urn:microsoft.com/office/officeart/2005/8/layout/cycle5"/>
    <dgm:cxn modelId="{71045633-0393-4A8D-8D69-5FFC31D59D45}" type="presOf" srcId="{CE05FAF8-4C7F-4C8C-B250-2309B9C71432}" destId="{F151C350-BB29-455B-BF13-0416F4A243DF}" srcOrd="0" destOrd="0" presId="urn:microsoft.com/office/officeart/2005/8/layout/cycle5"/>
    <dgm:cxn modelId="{56F565BF-F88A-498A-9E8B-D1FDACCF17FF}" type="presOf" srcId="{B762E074-9280-4EA4-8AC9-682957BE36B8}" destId="{CF766C7C-C549-424B-811B-C25CCAB1AF3C}" srcOrd="0" destOrd="0" presId="urn:microsoft.com/office/officeart/2005/8/layout/cycle5"/>
    <dgm:cxn modelId="{78D0AA6F-40FD-4D8E-8404-11017C5B0A0C}" srcId="{B762E074-9280-4EA4-8AC9-682957BE36B8}" destId="{AA610BE4-A122-4ECC-9691-20725F4FE81F}" srcOrd="3" destOrd="0" parTransId="{7D2F8E2F-DE6B-4FAF-809B-BB539E32C9E2}" sibTransId="{FB7789F0-B1BE-473F-BF41-08C1BBF497AE}"/>
    <dgm:cxn modelId="{18616A5D-8153-4A15-860E-F13383901923}" srcId="{B762E074-9280-4EA4-8AC9-682957BE36B8}" destId="{C5C57896-9B21-4948-8C26-097066E2EE16}" srcOrd="1" destOrd="0" parTransId="{0F9720AE-D78B-40AB-A691-02D4143FE209}" sibTransId="{E55B191F-DCB9-4D24-BD6E-FABD9976E566}"/>
    <dgm:cxn modelId="{6A1C38C2-59A3-42D8-8808-0A91173DCAA9}" type="presOf" srcId="{22E1F8A3-FBFA-4C16-B66B-EDC9422369B9}" destId="{0ACB9784-B062-42DF-A288-8BCF04969BBC}" srcOrd="0" destOrd="0" presId="urn:microsoft.com/office/officeart/2005/8/layout/cycle5"/>
    <dgm:cxn modelId="{FB3E81A2-1F0C-42EF-ABB9-55C3CFC195CC}" type="presOf" srcId="{AA610BE4-A122-4ECC-9691-20725F4FE81F}" destId="{EDEEB8D0-96EC-4497-9A8E-782FF58AA5B7}" srcOrd="0" destOrd="0" presId="urn:microsoft.com/office/officeart/2005/8/layout/cycle5"/>
    <dgm:cxn modelId="{FDBA8ECD-5129-4C23-B9CA-79313F0CDCD8}" type="presParOf" srcId="{CF766C7C-C549-424B-811B-C25CCAB1AF3C}" destId="{26A3E0E8-AD89-4140-AB6F-94F9E0406AF5}" srcOrd="0" destOrd="0" presId="urn:microsoft.com/office/officeart/2005/8/layout/cycle5"/>
    <dgm:cxn modelId="{2B6DD54A-E587-4BF4-9995-5795EF92B627}" type="presParOf" srcId="{CF766C7C-C549-424B-811B-C25CCAB1AF3C}" destId="{F07E6DAE-93AC-4AF6-A98F-BE61D820C8B8}" srcOrd="1" destOrd="0" presId="urn:microsoft.com/office/officeart/2005/8/layout/cycle5"/>
    <dgm:cxn modelId="{A4011048-7DB8-4B70-A071-EC2CC61B2F2E}" type="presParOf" srcId="{CF766C7C-C549-424B-811B-C25CCAB1AF3C}" destId="{4F7BD283-6E58-4EE2-A10B-304737C07A6D}" srcOrd="2" destOrd="0" presId="urn:microsoft.com/office/officeart/2005/8/layout/cycle5"/>
    <dgm:cxn modelId="{67A92C95-FFA3-47E0-AACC-B2142706FA09}" type="presParOf" srcId="{CF766C7C-C549-424B-811B-C25CCAB1AF3C}" destId="{904BF461-5B03-4727-8E1A-1CE9952A9C38}" srcOrd="3" destOrd="0" presId="urn:microsoft.com/office/officeart/2005/8/layout/cycle5"/>
    <dgm:cxn modelId="{476D4F31-CDBA-4541-BDA8-0B199602EA92}" type="presParOf" srcId="{CF766C7C-C549-424B-811B-C25CCAB1AF3C}" destId="{2E01D10F-DAC4-4DD7-AD5F-F2142B1C3AFE}" srcOrd="4" destOrd="0" presId="urn:microsoft.com/office/officeart/2005/8/layout/cycle5"/>
    <dgm:cxn modelId="{4EFE7A06-BA3E-410A-847B-27085A80C062}" type="presParOf" srcId="{CF766C7C-C549-424B-811B-C25CCAB1AF3C}" destId="{97272D64-DB40-4D78-9188-F26DDEB46CFD}" srcOrd="5" destOrd="0" presId="urn:microsoft.com/office/officeart/2005/8/layout/cycle5"/>
    <dgm:cxn modelId="{B837E218-76CF-4554-9596-82BCA41311C8}" type="presParOf" srcId="{CF766C7C-C549-424B-811B-C25CCAB1AF3C}" destId="{71D741BC-78BE-44D6-8420-E5712CAA210B}" srcOrd="6" destOrd="0" presId="urn:microsoft.com/office/officeart/2005/8/layout/cycle5"/>
    <dgm:cxn modelId="{81F048C0-A763-43CE-AA9D-AB90D67FD0D9}" type="presParOf" srcId="{CF766C7C-C549-424B-811B-C25CCAB1AF3C}" destId="{DF44FB50-078E-4A41-B7A4-2DCB92E9DCB4}" srcOrd="7" destOrd="0" presId="urn:microsoft.com/office/officeart/2005/8/layout/cycle5"/>
    <dgm:cxn modelId="{A8AD6CB6-1F9E-4C5D-9FAF-8D2C813FD00D}" type="presParOf" srcId="{CF766C7C-C549-424B-811B-C25CCAB1AF3C}" destId="{9D557AFB-2111-4D01-ACD1-530DC1BD5D5D}" srcOrd="8" destOrd="0" presId="urn:microsoft.com/office/officeart/2005/8/layout/cycle5"/>
    <dgm:cxn modelId="{31317065-0255-4F29-88A6-F0B0F8FF498E}" type="presParOf" srcId="{CF766C7C-C549-424B-811B-C25CCAB1AF3C}" destId="{EDEEB8D0-96EC-4497-9A8E-782FF58AA5B7}" srcOrd="9" destOrd="0" presId="urn:microsoft.com/office/officeart/2005/8/layout/cycle5"/>
    <dgm:cxn modelId="{457DCE55-B2D3-439B-9357-4F48AC101615}" type="presParOf" srcId="{CF766C7C-C549-424B-811B-C25CCAB1AF3C}" destId="{5BF80173-C06A-40F1-B023-D3BD27B4D036}" srcOrd="10" destOrd="0" presId="urn:microsoft.com/office/officeart/2005/8/layout/cycle5"/>
    <dgm:cxn modelId="{25F698C7-AF52-4F22-8639-FF690DA48D12}" type="presParOf" srcId="{CF766C7C-C549-424B-811B-C25CCAB1AF3C}" destId="{E2744F25-FBC9-4E5F-9E88-7562B39262C4}" srcOrd="11" destOrd="0" presId="urn:microsoft.com/office/officeart/2005/8/layout/cycle5"/>
    <dgm:cxn modelId="{3CA3EFCD-C07A-42C1-B19E-5F02D600DAAC}" type="presParOf" srcId="{CF766C7C-C549-424B-811B-C25CCAB1AF3C}" destId="{F151C350-BB29-455B-BF13-0416F4A243DF}" srcOrd="12" destOrd="0" presId="urn:microsoft.com/office/officeart/2005/8/layout/cycle5"/>
    <dgm:cxn modelId="{49F3ED70-B23D-456C-9110-9005274D947B}" type="presParOf" srcId="{CF766C7C-C549-424B-811B-C25CCAB1AF3C}" destId="{E8566796-4FDA-4D7F-937D-3659180CE6E6}" srcOrd="13" destOrd="0" presId="urn:microsoft.com/office/officeart/2005/8/layout/cycle5"/>
    <dgm:cxn modelId="{C33A119E-2CCF-43D7-BDDF-E065E54675BE}" type="presParOf" srcId="{CF766C7C-C549-424B-811B-C25CCAB1AF3C}" destId="{0ACB9784-B062-42DF-A288-8BCF04969BB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2058CDC-474F-4185-AA04-4726659E87CD}" type="doc">
      <dgm:prSet loTypeId="urn:microsoft.com/office/officeart/2009/layout/CircleArrowProcess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08D7744-A094-451F-8ACE-B2FF4FD18BCD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Funda Plástica</a:t>
          </a:r>
          <a:endParaRPr lang="es-ES" sz="1500" b="1" dirty="0">
            <a:solidFill>
              <a:schemeClr val="tx1"/>
            </a:solidFill>
          </a:endParaRPr>
        </a:p>
      </dgm:t>
    </dgm:pt>
    <dgm:pt modelId="{D1A070B8-0DF9-46BC-93EA-F703F8F19462}" type="parTrans" cxnId="{0424D17F-D721-4A14-A72E-2004947EA725}">
      <dgm:prSet/>
      <dgm:spPr/>
      <dgm:t>
        <a:bodyPr/>
        <a:lstStyle/>
        <a:p>
          <a:endParaRPr lang="es-ES"/>
        </a:p>
      </dgm:t>
    </dgm:pt>
    <dgm:pt modelId="{33878CFA-6603-4851-A1DF-E963FB6ED4D3}" type="sibTrans" cxnId="{0424D17F-D721-4A14-A72E-2004947EA725}">
      <dgm:prSet/>
      <dgm:spPr/>
      <dgm:t>
        <a:bodyPr/>
        <a:lstStyle/>
        <a:p>
          <a:endParaRPr lang="es-ES"/>
        </a:p>
      </dgm:t>
    </dgm:pt>
    <dgm:pt modelId="{C1C15A6F-5521-418E-9DC9-D6D6B4357D33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Cartón barril 3</a:t>
          </a:r>
          <a:endParaRPr lang="es-ES" sz="1500" b="1" dirty="0">
            <a:solidFill>
              <a:schemeClr val="tx1"/>
            </a:solidFill>
          </a:endParaRPr>
        </a:p>
      </dgm:t>
    </dgm:pt>
    <dgm:pt modelId="{145A39BE-A671-4D61-9EF1-FD0A00772915}" type="parTrans" cxnId="{CB6CC320-6296-41FE-A247-326167196B63}">
      <dgm:prSet/>
      <dgm:spPr/>
      <dgm:t>
        <a:bodyPr/>
        <a:lstStyle/>
        <a:p>
          <a:endParaRPr lang="es-ES"/>
        </a:p>
      </dgm:t>
    </dgm:pt>
    <dgm:pt modelId="{C26520C6-0402-42D3-9AE3-D8BB5541BE29}" type="sibTrans" cxnId="{CB6CC320-6296-41FE-A247-326167196B63}">
      <dgm:prSet/>
      <dgm:spPr/>
      <dgm:t>
        <a:bodyPr/>
        <a:lstStyle/>
        <a:p>
          <a:endParaRPr lang="es-ES"/>
        </a:p>
      </dgm:t>
    </dgm:pt>
    <dgm:pt modelId="{89B417A9-0127-4392-A27F-85E1D9927894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Peso: &gt;= 20 kg</a:t>
          </a:r>
          <a:endParaRPr lang="es-ES" sz="1500" b="1" dirty="0">
            <a:solidFill>
              <a:schemeClr val="tx1"/>
            </a:solidFill>
          </a:endParaRPr>
        </a:p>
      </dgm:t>
    </dgm:pt>
    <dgm:pt modelId="{579C8127-9268-420F-BBD7-017243D2297F}" type="parTrans" cxnId="{F476E403-7DFD-46AB-BE90-372AE9BE44DC}">
      <dgm:prSet/>
      <dgm:spPr/>
      <dgm:t>
        <a:bodyPr/>
        <a:lstStyle/>
        <a:p>
          <a:endParaRPr lang="es-ES"/>
        </a:p>
      </dgm:t>
    </dgm:pt>
    <dgm:pt modelId="{BB41C456-25E0-4D28-833B-FA88D785CDCB}" type="sibTrans" cxnId="{F476E403-7DFD-46AB-BE90-372AE9BE44DC}">
      <dgm:prSet/>
      <dgm:spPr/>
      <dgm:t>
        <a:bodyPr/>
        <a:lstStyle/>
        <a:p>
          <a:endParaRPr lang="es-ES"/>
        </a:p>
      </dgm:t>
    </dgm:pt>
    <dgm:pt modelId="{3F3FC247-5A3C-4D3B-93F0-87EB9DBD4BF8}">
      <dgm:prSet custT="1"/>
      <dgm:spPr>
        <a:solidFill>
          <a:srgbClr val="FFFF00"/>
        </a:solidFill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Etiqueta: INEN </a:t>
          </a:r>
        </a:p>
        <a:p>
          <a:r>
            <a:rPr lang="es-ES" sz="1500" b="1" dirty="0" smtClean="0">
              <a:solidFill>
                <a:schemeClr val="tx1"/>
              </a:solidFill>
            </a:rPr>
            <a:t>1875</a:t>
          </a:r>
          <a:endParaRPr lang="es-ES" sz="1500" b="1" dirty="0">
            <a:solidFill>
              <a:schemeClr val="tx1"/>
            </a:solidFill>
          </a:endParaRPr>
        </a:p>
      </dgm:t>
    </dgm:pt>
    <dgm:pt modelId="{BD900E27-01F0-4028-805E-578C57A6377B}" type="parTrans" cxnId="{319345F5-C26B-4836-96F6-2CC15EBFB055}">
      <dgm:prSet/>
      <dgm:spPr/>
      <dgm:t>
        <a:bodyPr/>
        <a:lstStyle/>
        <a:p>
          <a:endParaRPr lang="es-ES"/>
        </a:p>
      </dgm:t>
    </dgm:pt>
    <dgm:pt modelId="{E2CC2DBA-707B-4460-BB6E-028352FE4BE4}" type="sibTrans" cxnId="{319345F5-C26B-4836-96F6-2CC15EBFB055}">
      <dgm:prSet/>
      <dgm:spPr/>
      <dgm:t>
        <a:bodyPr/>
        <a:lstStyle/>
        <a:p>
          <a:endParaRPr lang="es-ES"/>
        </a:p>
      </dgm:t>
    </dgm:pt>
    <dgm:pt modelId="{B06774C0-5916-4073-AB58-4F3E4068F7DB}" type="pres">
      <dgm:prSet presAssocID="{02058CDC-474F-4185-AA04-4726659E87C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D70A83F-51FF-484C-BE99-29D6DDD76234}" type="pres">
      <dgm:prSet presAssocID="{808D7744-A094-451F-8ACE-B2FF4FD18BCD}" presName="Accent1" presStyleCnt="0"/>
      <dgm:spPr/>
      <dgm:t>
        <a:bodyPr/>
        <a:lstStyle/>
        <a:p>
          <a:endParaRPr lang="es-EC"/>
        </a:p>
      </dgm:t>
    </dgm:pt>
    <dgm:pt modelId="{F113F187-672C-4E63-8D03-B7DA35A79F1F}" type="pres">
      <dgm:prSet presAssocID="{808D7744-A094-451F-8ACE-B2FF4FD18BCD}" presName="Accent" presStyleLbl="node1" presStyleIdx="0" presStyleCnt="4" custLinFactNeighborX="-62113" custLinFactNeighborY="-6004"/>
      <dgm:spPr>
        <a:solidFill>
          <a:srgbClr val="7030A0"/>
        </a:solidFill>
        <a:ln>
          <a:solidFill>
            <a:srgbClr val="FFFF00"/>
          </a:solidFill>
        </a:ln>
      </dgm:spPr>
      <dgm:t>
        <a:bodyPr/>
        <a:lstStyle/>
        <a:p>
          <a:endParaRPr lang="es-EC"/>
        </a:p>
      </dgm:t>
    </dgm:pt>
    <dgm:pt modelId="{C432F211-ACA5-4BBC-A646-A9BAA204DAC6}" type="pres">
      <dgm:prSet presAssocID="{808D7744-A094-451F-8ACE-B2FF4FD18BCD}" presName="Parent1" presStyleLbl="revTx" presStyleIdx="0" presStyleCnt="4" custScaleX="143692" custLinFactX="-11302" custLinFactNeighborX="-100000" custLinFactNeighborY="-215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7A78AA-6899-4088-A839-348A8F756642}" type="pres">
      <dgm:prSet presAssocID="{C1C15A6F-5521-418E-9DC9-D6D6B4357D33}" presName="Accent2" presStyleCnt="0"/>
      <dgm:spPr/>
      <dgm:t>
        <a:bodyPr/>
        <a:lstStyle/>
        <a:p>
          <a:endParaRPr lang="es-EC"/>
        </a:p>
      </dgm:t>
    </dgm:pt>
    <dgm:pt modelId="{445504F8-634A-4D36-ACDC-81F22E88FEA8}" type="pres">
      <dgm:prSet presAssocID="{C1C15A6F-5521-418E-9DC9-D6D6B4357D33}" presName="Accent" presStyleLbl="node1" presStyleIdx="1" presStyleCnt="4" custLinFactNeighborX="-62113" custLinFactNeighborY="-6004"/>
      <dgm:spPr>
        <a:solidFill>
          <a:srgbClr val="7030A0"/>
        </a:solidFill>
        <a:ln>
          <a:solidFill>
            <a:srgbClr val="FFFF00"/>
          </a:solidFill>
        </a:ln>
      </dgm:spPr>
      <dgm:t>
        <a:bodyPr/>
        <a:lstStyle/>
        <a:p>
          <a:endParaRPr lang="es-EC"/>
        </a:p>
      </dgm:t>
    </dgm:pt>
    <dgm:pt modelId="{576929A1-9ACD-4951-AB0B-702CEB862CC8}" type="pres">
      <dgm:prSet presAssocID="{C1C15A6F-5521-418E-9DC9-D6D6B4357D33}" presName="Parent2" presStyleLbl="revTx" presStyleIdx="1" presStyleCnt="4" custScaleX="183395" custLinFactX="-11302" custLinFactNeighborX="-100000" custLinFactNeighborY="-215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F5ABA1-A094-4C61-AC59-1F226F6231E8}" type="pres">
      <dgm:prSet presAssocID="{89B417A9-0127-4392-A27F-85E1D9927894}" presName="Accent3" presStyleCnt="0"/>
      <dgm:spPr/>
      <dgm:t>
        <a:bodyPr/>
        <a:lstStyle/>
        <a:p>
          <a:endParaRPr lang="es-EC"/>
        </a:p>
      </dgm:t>
    </dgm:pt>
    <dgm:pt modelId="{BABA90E2-9EFE-435D-B522-583B82F0E279}" type="pres">
      <dgm:prSet presAssocID="{89B417A9-0127-4392-A27F-85E1D9927894}" presName="Accent" presStyleLbl="node1" presStyleIdx="2" presStyleCnt="4" custLinFactNeighborX="-66278" custLinFactNeighborY="18338"/>
      <dgm:spPr>
        <a:solidFill>
          <a:srgbClr val="7030A0"/>
        </a:solidFill>
        <a:ln>
          <a:solidFill>
            <a:srgbClr val="FFFF00"/>
          </a:solidFill>
        </a:ln>
      </dgm:spPr>
      <dgm:t>
        <a:bodyPr/>
        <a:lstStyle/>
        <a:p>
          <a:endParaRPr lang="es-EC"/>
        </a:p>
      </dgm:t>
    </dgm:pt>
    <dgm:pt modelId="{33A2D267-70DF-43ED-8C35-370CB76DC8D7}" type="pres">
      <dgm:prSet presAssocID="{89B417A9-0127-4392-A27F-85E1D9927894}" presName="Parent3" presStyleLbl="revTx" presStyleIdx="2" presStyleCnt="4" custScaleX="180091" custLinFactX="-4774" custLinFactNeighborX="-100000" custLinFactNeighborY="650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AA10E1-38DD-4E65-B88F-EBC6D31A9EE8}" type="pres">
      <dgm:prSet presAssocID="{3F3FC247-5A3C-4D3B-93F0-87EB9DBD4BF8}" presName="Accent4" presStyleCnt="0"/>
      <dgm:spPr/>
      <dgm:t>
        <a:bodyPr/>
        <a:lstStyle/>
        <a:p>
          <a:endParaRPr lang="es-EC"/>
        </a:p>
      </dgm:t>
    </dgm:pt>
    <dgm:pt modelId="{8169370A-CE55-47A2-A1E2-00F19048C576}" type="pres">
      <dgm:prSet presAssocID="{3F3FC247-5A3C-4D3B-93F0-87EB9DBD4BF8}" presName="Accent" presStyleLbl="node1" presStyleIdx="3" presStyleCnt="4" custLinFactNeighborX="-72704" custLinFactNeighborY="18444"/>
      <dgm:spPr>
        <a:solidFill>
          <a:srgbClr val="7030A0"/>
        </a:solidFill>
        <a:ln>
          <a:solidFill>
            <a:srgbClr val="FFFF00"/>
          </a:solidFill>
        </a:ln>
      </dgm:spPr>
      <dgm:t>
        <a:bodyPr/>
        <a:lstStyle/>
        <a:p>
          <a:endParaRPr lang="es-EC"/>
        </a:p>
      </dgm:t>
    </dgm:pt>
    <dgm:pt modelId="{F0508BBA-F95C-4CFB-BF18-5B38B537E067}" type="pres">
      <dgm:prSet presAssocID="{3F3FC247-5A3C-4D3B-93F0-87EB9DBD4BF8}" presName="Parent4" presStyleLbl="revTx" presStyleIdx="3" presStyleCnt="4" custScaleX="148365" custScaleY="155102" custLinFactX="-1724" custLinFactY="8453" custLinFactNeighborX="-10000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9345F5-C26B-4836-96F6-2CC15EBFB055}" srcId="{02058CDC-474F-4185-AA04-4726659E87CD}" destId="{3F3FC247-5A3C-4D3B-93F0-87EB9DBD4BF8}" srcOrd="3" destOrd="0" parTransId="{BD900E27-01F0-4028-805E-578C57A6377B}" sibTransId="{E2CC2DBA-707B-4460-BB6E-028352FE4BE4}"/>
    <dgm:cxn modelId="{0424D17F-D721-4A14-A72E-2004947EA725}" srcId="{02058CDC-474F-4185-AA04-4726659E87CD}" destId="{808D7744-A094-451F-8ACE-B2FF4FD18BCD}" srcOrd="0" destOrd="0" parTransId="{D1A070B8-0DF9-46BC-93EA-F703F8F19462}" sibTransId="{33878CFA-6603-4851-A1DF-E963FB6ED4D3}"/>
    <dgm:cxn modelId="{1DD11BDF-B39D-454F-A615-27ECF3AAEEEF}" type="presOf" srcId="{02058CDC-474F-4185-AA04-4726659E87CD}" destId="{B06774C0-5916-4073-AB58-4F3E4068F7DB}" srcOrd="0" destOrd="0" presId="urn:microsoft.com/office/officeart/2009/layout/CircleArrowProcess"/>
    <dgm:cxn modelId="{1C31276B-0869-4867-BBA2-8D343C4B6602}" type="presOf" srcId="{89B417A9-0127-4392-A27F-85E1D9927894}" destId="{33A2D267-70DF-43ED-8C35-370CB76DC8D7}" srcOrd="0" destOrd="0" presId="urn:microsoft.com/office/officeart/2009/layout/CircleArrowProcess"/>
    <dgm:cxn modelId="{AC2CD99E-BE95-4BB5-8E68-88826499C8FB}" type="presOf" srcId="{3F3FC247-5A3C-4D3B-93F0-87EB9DBD4BF8}" destId="{F0508BBA-F95C-4CFB-BF18-5B38B537E067}" srcOrd="0" destOrd="0" presId="urn:microsoft.com/office/officeart/2009/layout/CircleArrowProcess"/>
    <dgm:cxn modelId="{CB6CC320-6296-41FE-A247-326167196B63}" srcId="{02058CDC-474F-4185-AA04-4726659E87CD}" destId="{C1C15A6F-5521-418E-9DC9-D6D6B4357D33}" srcOrd="1" destOrd="0" parTransId="{145A39BE-A671-4D61-9EF1-FD0A00772915}" sibTransId="{C26520C6-0402-42D3-9AE3-D8BB5541BE29}"/>
    <dgm:cxn modelId="{F476E403-7DFD-46AB-BE90-372AE9BE44DC}" srcId="{02058CDC-474F-4185-AA04-4726659E87CD}" destId="{89B417A9-0127-4392-A27F-85E1D9927894}" srcOrd="2" destOrd="0" parTransId="{579C8127-9268-420F-BBD7-017243D2297F}" sibTransId="{BB41C456-25E0-4D28-833B-FA88D785CDCB}"/>
    <dgm:cxn modelId="{A839AFEC-4FA1-49DD-82E1-8EDCC6A0B27D}" type="presOf" srcId="{C1C15A6F-5521-418E-9DC9-D6D6B4357D33}" destId="{576929A1-9ACD-4951-AB0B-702CEB862CC8}" srcOrd="0" destOrd="0" presId="urn:microsoft.com/office/officeart/2009/layout/CircleArrowProcess"/>
    <dgm:cxn modelId="{C1D15CDB-F6F6-4303-AC6F-8C2BF4B2C943}" type="presOf" srcId="{808D7744-A094-451F-8ACE-B2FF4FD18BCD}" destId="{C432F211-ACA5-4BBC-A646-A9BAA204DAC6}" srcOrd="0" destOrd="0" presId="urn:microsoft.com/office/officeart/2009/layout/CircleArrowProcess"/>
    <dgm:cxn modelId="{BE30CD7F-F052-4598-B60F-8B45CF0FCAD8}" type="presParOf" srcId="{B06774C0-5916-4073-AB58-4F3E4068F7DB}" destId="{7D70A83F-51FF-484C-BE99-29D6DDD76234}" srcOrd="0" destOrd="0" presId="urn:microsoft.com/office/officeart/2009/layout/CircleArrowProcess"/>
    <dgm:cxn modelId="{029536A3-7BA1-4AFB-9664-921C31585A6E}" type="presParOf" srcId="{7D70A83F-51FF-484C-BE99-29D6DDD76234}" destId="{F113F187-672C-4E63-8D03-B7DA35A79F1F}" srcOrd="0" destOrd="0" presId="urn:microsoft.com/office/officeart/2009/layout/CircleArrowProcess"/>
    <dgm:cxn modelId="{99716ACC-E646-45D1-B91C-ECB0E2712B80}" type="presParOf" srcId="{B06774C0-5916-4073-AB58-4F3E4068F7DB}" destId="{C432F211-ACA5-4BBC-A646-A9BAA204DAC6}" srcOrd="1" destOrd="0" presId="urn:microsoft.com/office/officeart/2009/layout/CircleArrowProcess"/>
    <dgm:cxn modelId="{0A0A1304-245A-4891-85AE-F87F3D1E5672}" type="presParOf" srcId="{B06774C0-5916-4073-AB58-4F3E4068F7DB}" destId="{857A78AA-6899-4088-A839-348A8F756642}" srcOrd="2" destOrd="0" presId="urn:microsoft.com/office/officeart/2009/layout/CircleArrowProcess"/>
    <dgm:cxn modelId="{D80117F7-6581-46DF-B008-4AF1D8076D46}" type="presParOf" srcId="{857A78AA-6899-4088-A839-348A8F756642}" destId="{445504F8-634A-4D36-ACDC-81F22E88FEA8}" srcOrd="0" destOrd="0" presId="urn:microsoft.com/office/officeart/2009/layout/CircleArrowProcess"/>
    <dgm:cxn modelId="{D996C015-2B52-4239-A7FE-B8E466A20653}" type="presParOf" srcId="{B06774C0-5916-4073-AB58-4F3E4068F7DB}" destId="{576929A1-9ACD-4951-AB0B-702CEB862CC8}" srcOrd="3" destOrd="0" presId="urn:microsoft.com/office/officeart/2009/layout/CircleArrowProcess"/>
    <dgm:cxn modelId="{7E5BF3F6-1007-4775-B567-295DE15BCFCA}" type="presParOf" srcId="{B06774C0-5916-4073-AB58-4F3E4068F7DB}" destId="{4AF5ABA1-A094-4C61-AC59-1F226F6231E8}" srcOrd="4" destOrd="0" presId="urn:microsoft.com/office/officeart/2009/layout/CircleArrowProcess"/>
    <dgm:cxn modelId="{CAB7D1F5-B406-42FA-9E3A-0B176DA128B5}" type="presParOf" srcId="{4AF5ABA1-A094-4C61-AC59-1F226F6231E8}" destId="{BABA90E2-9EFE-435D-B522-583B82F0E279}" srcOrd="0" destOrd="0" presId="urn:microsoft.com/office/officeart/2009/layout/CircleArrowProcess"/>
    <dgm:cxn modelId="{6D04F44E-16F2-4226-8F17-4EDF1A34D409}" type="presParOf" srcId="{B06774C0-5916-4073-AB58-4F3E4068F7DB}" destId="{33A2D267-70DF-43ED-8C35-370CB76DC8D7}" srcOrd="5" destOrd="0" presId="urn:microsoft.com/office/officeart/2009/layout/CircleArrowProcess"/>
    <dgm:cxn modelId="{8D73AFB5-E33D-4CD0-B766-7BD540CA1F3D}" type="presParOf" srcId="{B06774C0-5916-4073-AB58-4F3E4068F7DB}" destId="{F8AA10E1-38DD-4E65-B88F-EBC6D31A9EE8}" srcOrd="6" destOrd="0" presId="urn:microsoft.com/office/officeart/2009/layout/CircleArrowProcess"/>
    <dgm:cxn modelId="{F87001E8-D1D1-4613-9854-052D58327D99}" type="presParOf" srcId="{F8AA10E1-38DD-4E65-B88F-EBC6D31A9EE8}" destId="{8169370A-CE55-47A2-A1E2-00F19048C576}" srcOrd="0" destOrd="0" presId="urn:microsoft.com/office/officeart/2009/layout/CircleArrowProcess"/>
    <dgm:cxn modelId="{4B6F423D-874E-487D-8E4C-E61E0F4ECAD9}" type="presParOf" srcId="{B06774C0-5916-4073-AB58-4F3E4068F7DB}" destId="{F0508BBA-F95C-4CFB-BF18-5B38B537E067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C3EC06B-7DA6-4F67-8080-2EEED436AE46}" type="doc">
      <dgm:prSet loTypeId="urn:microsoft.com/office/officeart/2009/layout/CircleArrowProcess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B003FD8B-7388-40D3-AEC2-76383A07FB18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500" b="1" dirty="0" smtClean="0">
              <a:latin typeface="Times New Roman"/>
              <a:ea typeface="Times New Roman"/>
              <a:cs typeface="Times New Roman"/>
            </a:rPr>
            <a:t>50gr c/u; </a:t>
          </a:r>
          <a:r>
            <a:rPr lang="es-ES" sz="1500" b="1" dirty="0" smtClean="0"/>
            <a:t>Peso: &gt;= 20 kg</a:t>
          </a:r>
          <a:endParaRPr lang="es-ES" sz="1500" b="1" dirty="0"/>
        </a:p>
      </dgm:t>
    </dgm:pt>
    <dgm:pt modelId="{F0FB0AE5-5472-4EED-84A7-70300F7BA2E9}" type="parTrans" cxnId="{430821FF-1028-43D7-9AAB-7639A447B449}">
      <dgm:prSet/>
      <dgm:spPr/>
      <dgm:t>
        <a:bodyPr/>
        <a:lstStyle/>
        <a:p>
          <a:endParaRPr lang="es-ES"/>
        </a:p>
      </dgm:t>
    </dgm:pt>
    <dgm:pt modelId="{4CAA10CB-90E3-4566-B886-131954201F15}" type="sibTrans" cxnId="{430821FF-1028-43D7-9AAB-7639A447B449}">
      <dgm:prSet/>
      <dgm:spPr/>
      <dgm:t>
        <a:bodyPr/>
        <a:lstStyle/>
        <a:p>
          <a:endParaRPr lang="es-ES"/>
        </a:p>
      </dgm:t>
    </dgm:pt>
    <dgm:pt modelId="{F4A92A69-7D0F-4129-A00D-025A07CBAFAD}">
      <dgm:prSet custT="1"/>
      <dgm:spPr>
        <a:solidFill>
          <a:srgbClr val="00B050"/>
        </a:solidFill>
      </dgm:spPr>
      <dgm:t>
        <a:bodyPr/>
        <a:lstStyle/>
        <a:p>
          <a:r>
            <a:rPr lang="es-ES" sz="1500" b="1" dirty="0" smtClean="0"/>
            <a:t>Etiqueta: INEN </a:t>
          </a:r>
        </a:p>
        <a:p>
          <a:r>
            <a:rPr lang="es-ES" sz="1500" b="1" dirty="0" smtClean="0"/>
            <a:t>29996</a:t>
          </a:r>
          <a:endParaRPr lang="es-ES" sz="1500" b="1" dirty="0"/>
        </a:p>
      </dgm:t>
    </dgm:pt>
    <dgm:pt modelId="{59948233-0BBF-460B-87B8-3C525BF14E76}" type="parTrans" cxnId="{CF6E77D3-6AE7-4C4E-8766-6F19CDB43CFD}">
      <dgm:prSet/>
      <dgm:spPr/>
      <dgm:t>
        <a:bodyPr/>
        <a:lstStyle/>
        <a:p>
          <a:endParaRPr lang="es-EC"/>
        </a:p>
      </dgm:t>
    </dgm:pt>
    <dgm:pt modelId="{E4EF44B9-A5D7-4CA2-9DB9-665B768FE1D2}" type="sibTrans" cxnId="{CF6E77D3-6AE7-4C4E-8766-6F19CDB43CFD}">
      <dgm:prSet/>
      <dgm:spPr/>
      <dgm:t>
        <a:bodyPr/>
        <a:lstStyle/>
        <a:p>
          <a:endParaRPr lang="es-EC"/>
        </a:p>
      </dgm:t>
    </dgm:pt>
    <dgm:pt modelId="{980183B3-7D5E-4A60-816C-25404A1FFBD1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500" b="1" dirty="0" smtClean="0">
              <a:latin typeface="Times New Roman"/>
              <a:ea typeface="Times New Roman"/>
              <a:cs typeface="Times New Roman"/>
            </a:rPr>
            <a:t>Cartón máster de 400 unidades</a:t>
          </a:r>
          <a:endParaRPr lang="es-ES" sz="1500" b="1" dirty="0"/>
        </a:p>
      </dgm:t>
    </dgm:pt>
    <dgm:pt modelId="{D47636CE-BAD1-4CD2-A218-0C5D9C256BFD}" type="sibTrans" cxnId="{B098306A-FA2F-48C8-BC84-EFA4F4E635F6}">
      <dgm:prSet/>
      <dgm:spPr/>
      <dgm:t>
        <a:bodyPr/>
        <a:lstStyle/>
        <a:p>
          <a:endParaRPr lang="es-ES"/>
        </a:p>
      </dgm:t>
    </dgm:pt>
    <dgm:pt modelId="{81F3DD28-C805-4B87-9D30-38D49F360719}" type="parTrans" cxnId="{B098306A-FA2F-48C8-BC84-EFA4F4E635F6}">
      <dgm:prSet/>
      <dgm:spPr/>
      <dgm:t>
        <a:bodyPr/>
        <a:lstStyle/>
        <a:p>
          <a:endParaRPr lang="es-ES"/>
        </a:p>
      </dgm:t>
    </dgm:pt>
    <dgm:pt modelId="{63A3CACA-8244-41D0-BC78-1C74EA78D998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500" b="1" dirty="0" smtClean="0">
              <a:latin typeface="Times New Roman"/>
              <a:ea typeface="Times New Roman"/>
              <a:cs typeface="Times New Roman"/>
            </a:rPr>
            <a:t>Fundas de  50% de polietileno + 50% de polipropileno</a:t>
          </a:r>
          <a:endParaRPr lang="es-ES" sz="1500" b="1" dirty="0"/>
        </a:p>
      </dgm:t>
    </dgm:pt>
    <dgm:pt modelId="{6A9523AB-5636-40FA-8C2C-BAED1CC42A63}" type="sibTrans" cxnId="{F556FC72-A58F-4C19-82A9-88519178A1CF}">
      <dgm:prSet/>
      <dgm:spPr/>
      <dgm:t>
        <a:bodyPr/>
        <a:lstStyle/>
        <a:p>
          <a:endParaRPr lang="es-ES"/>
        </a:p>
      </dgm:t>
    </dgm:pt>
    <dgm:pt modelId="{C4BE5622-F2D2-4045-9D69-D4BBF830769B}" type="parTrans" cxnId="{F556FC72-A58F-4C19-82A9-88519178A1CF}">
      <dgm:prSet/>
      <dgm:spPr/>
      <dgm:t>
        <a:bodyPr/>
        <a:lstStyle/>
        <a:p>
          <a:endParaRPr lang="es-ES"/>
        </a:p>
      </dgm:t>
    </dgm:pt>
    <dgm:pt modelId="{B496B4A5-20FE-45D6-B05B-EF55D4BA228D}" type="pres">
      <dgm:prSet presAssocID="{DC3EC06B-7DA6-4F67-8080-2EEED436AE4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49023DB-44E6-4D77-8B3C-545C78942FE9}" type="pres">
      <dgm:prSet presAssocID="{63A3CACA-8244-41D0-BC78-1C74EA78D998}" presName="Accent1" presStyleCnt="0"/>
      <dgm:spPr/>
      <dgm:t>
        <a:bodyPr/>
        <a:lstStyle/>
        <a:p>
          <a:endParaRPr lang="es-EC"/>
        </a:p>
      </dgm:t>
    </dgm:pt>
    <dgm:pt modelId="{E2024424-3393-46B7-9160-B25CB4B43B7E}" type="pres">
      <dgm:prSet presAssocID="{63A3CACA-8244-41D0-BC78-1C74EA78D998}" presName="Accent" presStyleLbl="node1" presStyleIdx="0" presStyleCnt="4" custLinFactNeighborX="2202" custLinFactNeighborY="-2203"/>
      <dgm:spPr>
        <a:solidFill>
          <a:srgbClr val="FF3399"/>
        </a:solidFill>
      </dgm:spPr>
      <dgm:t>
        <a:bodyPr/>
        <a:lstStyle/>
        <a:p>
          <a:endParaRPr lang="es-EC"/>
        </a:p>
      </dgm:t>
    </dgm:pt>
    <dgm:pt modelId="{6961D863-6260-44BE-BC5E-333F1E94A85F}" type="pres">
      <dgm:prSet presAssocID="{63A3CACA-8244-41D0-BC78-1C74EA78D998}" presName="Parent1" presStyleLbl="revTx" presStyleIdx="0" presStyleCnt="4" custScaleX="136820" custScaleY="167842" custLinFactNeighborX="-34541" custLinFactNeighborY="-434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7F2682-8D38-4A44-A177-0BF14FDA573B}" type="pres">
      <dgm:prSet presAssocID="{980183B3-7D5E-4A60-816C-25404A1FFBD1}" presName="Accent2" presStyleCnt="0"/>
      <dgm:spPr/>
      <dgm:t>
        <a:bodyPr/>
        <a:lstStyle/>
        <a:p>
          <a:endParaRPr lang="es-EC"/>
        </a:p>
      </dgm:t>
    </dgm:pt>
    <dgm:pt modelId="{D5C1B370-43DB-4378-9B7D-5C33911A812B}" type="pres">
      <dgm:prSet presAssocID="{980183B3-7D5E-4A60-816C-25404A1FFBD1}" presName="Accent" presStyleLbl="node1" presStyleIdx="1" presStyleCnt="4"/>
      <dgm:spPr>
        <a:solidFill>
          <a:srgbClr val="FF3399"/>
        </a:solidFill>
      </dgm:spPr>
      <dgm:t>
        <a:bodyPr/>
        <a:lstStyle/>
        <a:p>
          <a:endParaRPr lang="es-EC"/>
        </a:p>
      </dgm:t>
    </dgm:pt>
    <dgm:pt modelId="{AEDF54B9-C916-4E34-8EA4-7C0F738DAC4F}" type="pres">
      <dgm:prSet presAssocID="{980183B3-7D5E-4A60-816C-25404A1FFBD1}" presName="Parent2" presStyleLbl="revTx" presStyleIdx="1" presStyleCnt="4" custScaleY="150249" custLinFactNeighborX="-1974" custLinFactNeighborY="-217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9E19B5-5B3C-4A24-9527-F306BAAC0F74}" type="pres">
      <dgm:prSet presAssocID="{B003FD8B-7388-40D3-AEC2-76383A07FB18}" presName="Accent3" presStyleCnt="0"/>
      <dgm:spPr/>
      <dgm:t>
        <a:bodyPr/>
        <a:lstStyle/>
        <a:p>
          <a:endParaRPr lang="es-EC"/>
        </a:p>
      </dgm:t>
    </dgm:pt>
    <dgm:pt modelId="{EA56B513-8484-47A0-BFAE-8959D989E1EA}" type="pres">
      <dgm:prSet presAssocID="{B003FD8B-7388-40D3-AEC2-76383A07FB18}" presName="Accent" presStyleLbl="node1" presStyleIdx="2" presStyleCnt="4"/>
      <dgm:spPr>
        <a:solidFill>
          <a:srgbClr val="FF3399"/>
        </a:solidFill>
      </dgm:spPr>
      <dgm:t>
        <a:bodyPr/>
        <a:lstStyle/>
        <a:p>
          <a:endParaRPr lang="es-EC"/>
        </a:p>
      </dgm:t>
    </dgm:pt>
    <dgm:pt modelId="{54BF3F41-71E4-4EE5-A81E-4F2345D0B1B9}" type="pres">
      <dgm:prSet presAssocID="{B003FD8B-7388-40D3-AEC2-76383A07FB18}" presName="Parent3" presStyleLbl="revTx" presStyleIdx="2" presStyleCnt="4" custScaleY="128709" custLinFactNeighborX="4934" custLinFactNeighborY="-197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CEB831-71A4-4CD5-9032-6487A0B76791}" type="pres">
      <dgm:prSet presAssocID="{F4A92A69-7D0F-4129-A00D-025A07CBAFAD}" presName="Accent4" presStyleCnt="0"/>
      <dgm:spPr/>
      <dgm:t>
        <a:bodyPr/>
        <a:lstStyle/>
        <a:p>
          <a:endParaRPr lang="es-EC"/>
        </a:p>
      </dgm:t>
    </dgm:pt>
    <dgm:pt modelId="{1DA56A51-7FA9-4FFA-BCCD-E46FC542DFC7}" type="pres">
      <dgm:prSet presAssocID="{F4A92A69-7D0F-4129-A00D-025A07CBAFAD}" presName="Accent" presStyleLbl="node1" presStyleIdx="3" presStyleCnt="4"/>
      <dgm:spPr>
        <a:solidFill>
          <a:srgbClr val="FF3399"/>
        </a:solidFill>
      </dgm:spPr>
      <dgm:t>
        <a:bodyPr/>
        <a:lstStyle/>
        <a:p>
          <a:endParaRPr lang="es-EC"/>
        </a:p>
      </dgm:t>
    </dgm:pt>
    <dgm:pt modelId="{CC66F0DA-B21C-4DB5-969C-AA25A16FA67D}" type="pres">
      <dgm:prSet presAssocID="{F4A92A69-7D0F-4129-A00D-025A07CBAFAD}" presName="Parent4" presStyleLbl="revTx" presStyleIdx="3" presStyleCnt="4" custScaleX="148365" custScaleY="155102" custLinFactNeighborX="-7241" custLinFactNeighborY="86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F6E77D3-6AE7-4C4E-8766-6F19CDB43CFD}" srcId="{DC3EC06B-7DA6-4F67-8080-2EEED436AE46}" destId="{F4A92A69-7D0F-4129-A00D-025A07CBAFAD}" srcOrd="3" destOrd="0" parTransId="{59948233-0BBF-460B-87B8-3C525BF14E76}" sibTransId="{E4EF44B9-A5D7-4CA2-9DB9-665B768FE1D2}"/>
    <dgm:cxn modelId="{F1F81E0E-46A2-4551-A81D-1E298D21EB78}" type="presOf" srcId="{63A3CACA-8244-41D0-BC78-1C74EA78D998}" destId="{6961D863-6260-44BE-BC5E-333F1E94A85F}" srcOrd="0" destOrd="0" presId="urn:microsoft.com/office/officeart/2009/layout/CircleArrowProcess"/>
    <dgm:cxn modelId="{E7596067-3AC4-445D-B484-688645164C3F}" type="presOf" srcId="{F4A92A69-7D0F-4129-A00D-025A07CBAFAD}" destId="{CC66F0DA-B21C-4DB5-969C-AA25A16FA67D}" srcOrd="0" destOrd="0" presId="urn:microsoft.com/office/officeart/2009/layout/CircleArrowProcess"/>
    <dgm:cxn modelId="{F556FC72-A58F-4C19-82A9-88519178A1CF}" srcId="{DC3EC06B-7DA6-4F67-8080-2EEED436AE46}" destId="{63A3CACA-8244-41D0-BC78-1C74EA78D998}" srcOrd="0" destOrd="0" parTransId="{C4BE5622-F2D2-4045-9D69-D4BBF830769B}" sibTransId="{6A9523AB-5636-40FA-8C2C-BAED1CC42A63}"/>
    <dgm:cxn modelId="{516DA4A9-6B5D-4B7F-866B-289A3DB06C7A}" type="presOf" srcId="{DC3EC06B-7DA6-4F67-8080-2EEED436AE46}" destId="{B496B4A5-20FE-45D6-B05B-EF55D4BA228D}" srcOrd="0" destOrd="0" presId="urn:microsoft.com/office/officeart/2009/layout/CircleArrowProcess"/>
    <dgm:cxn modelId="{ED3EB307-D6FA-4C19-88F5-D734879DEE2B}" type="presOf" srcId="{980183B3-7D5E-4A60-816C-25404A1FFBD1}" destId="{AEDF54B9-C916-4E34-8EA4-7C0F738DAC4F}" srcOrd="0" destOrd="0" presId="urn:microsoft.com/office/officeart/2009/layout/CircleArrowProcess"/>
    <dgm:cxn modelId="{F60F0128-C83F-420E-B33D-18F2F421118A}" type="presOf" srcId="{B003FD8B-7388-40D3-AEC2-76383A07FB18}" destId="{54BF3F41-71E4-4EE5-A81E-4F2345D0B1B9}" srcOrd="0" destOrd="0" presId="urn:microsoft.com/office/officeart/2009/layout/CircleArrowProcess"/>
    <dgm:cxn modelId="{B098306A-FA2F-48C8-BC84-EFA4F4E635F6}" srcId="{DC3EC06B-7DA6-4F67-8080-2EEED436AE46}" destId="{980183B3-7D5E-4A60-816C-25404A1FFBD1}" srcOrd="1" destOrd="0" parTransId="{81F3DD28-C805-4B87-9D30-38D49F360719}" sibTransId="{D47636CE-BAD1-4CD2-A218-0C5D9C256BFD}"/>
    <dgm:cxn modelId="{430821FF-1028-43D7-9AAB-7639A447B449}" srcId="{DC3EC06B-7DA6-4F67-8080-2EEED436AE46}" destId="{B003FD8B-7388-40D3-AEC2-76383A07FB18}" srcOrd="2" destOrd="0" parTransId="{F0FB0AE5-5472-4EED-84A7-70300F7BA2E9}" sibTransId="{4CAA10CB-90E3-4566-B886-131954201F15}"/>
    <dgm:cxn modelId="{A018BDF1-1415-42E6-A0EE-CFBC952E3473}" type="presParOf" srcId="{B496B4A5-20FE-45D6-B05B-EF55D4BA228D}" destId="{E49023DB-44E6-4D77-8B3C-545C78942FE9}" srcOrd="0" destOrd="0" presId="urn:microsoft.com/office/officeart/2009/layout/CircleArrowProcess"/>
    <dgm:cxn modelId="{71679D1E-11B8-4FEE-8AE7-1B5E27B0C649}" type="presParOf" srcId="{E49023DB-44E6-4D77-8B3C-545C78942FE9}" destId="{E2024424-3393-46B7-9160-B25CB4B43B7E}" srcOrd="0" destOrd="0" presId="urn:microsoft.com/office/officeart/2009/layout/CircleArrowProcess"/>
    <dgm:cxn modelId="{C4E76EF1-8B40-43BB-AB71-65B1EAE51423}" type="presParOf" srcId="{B496B4A5-20FE-45D6-B05B-EF55D4BA228D}" destId="{6961D863-6260-44BE-BC5E-333F1E94A85F}" srcOrd="1" destOrd="0" presId="urn:microsoft.com/office/officeart/2009/layout/CircleArrowProcess"/>
    <dgm:cxn modelId="{0C7740AC-6CC9-40DE-937E-F7665E8F48D5}" type="presParOf" srcId="{B496B4A5-20FE-45D6-B05B-EF55D4BA228D}" destId="{6E7F2682-8D38-4A44-A177-0BF14FDA573B}" srcOrd="2" destOrd="0" presId="urn:microsoft.com/office/officeart/2009/layout/CircleArrowProcess"/>
    <dgm:cxn modelId="{B15C531E-C9BA-46B0-A40D-9B7D6E44548C}" type="presParOf" srcId="{6E7F2682-8D38-4A44-A177-0BF14FDA573B}" destId="{D5C1B370-43DB-4378-9B7D-5C33911A812B}" srcOrd="0" destOrd="0" presId="urn:microsoft.com/office/officeart/2009/layout/CircleArrowProcess"/>
    <dgm:cxn modelId="{3534492B-B3E4-4619-B88A-4D10DC0999BB}" type="presParOf" srcId="{B496B4A5-20FE-45D6-B05B-EF55D4BA228D}" destId="{AEDF54B9-C916-4E34-8EA4-7C0F738DAC4F}" srcOrd="3" destOrd="0" presId="urn:microsoft.com/office/officeart/2009/layout/CircleArrowProcess"/>
    <dgm:cxn modelId="{FF58E665-D9F4-4CF8-96EB-D76DD280072A}" type="presParOf" srcId="{B496B4A5-20FE-45D6-B05B-EF55D4BA228D}" destId="{439E19B5-5B3C-4A24-9527-F306BAAC0F74}" srcOrd="4" destOrd="0" presId="urn:microsoft.com/office/officeart/2009/layout/CircleArrowProcess"/>
    <dgm:cxn modelId="{E6191156-4E48-48FB-B118-FAA8F7B972CF}" type="presParOf" srcId="{439E19B5-5B3C-4A24-9527-F306BAAC0F74}" destId="{EA56B513-8484-47A0-BFAE-8959D989E1EA}" srcOrd="0" destOrd="0" presId="urn:microsoft.com/office/officeart/2009/layout/CircleArrowProcess"/>
    <dgm:cxn modelId="{035790C0-62E2-47A4-BFC6-BC3BF05CBD98}" type="presParOf" srcId="{B496B4A5-20FE-45D6-B05B-EF55D4BA228D}" destId="{54BF3F41-71E4-4EE5-A81E-4F2345D0B1B9}" srcOrd="5" destOrd="0" presId="urn:microsoft.com/office/officeart/2009/layout/CircleArrowProcess"/>
    <dgm:cxn modelId="{90C21A64-530E-4DF9-8A5C-618CA027FB47}" type="presParOf" srcId="{B496B4A5-20FE-45D6-B05B-EF55D4BA228D}" destId="{D8CEB831-71A4-4CD5-9032-6487A0B76791}" srcOrd="6" destOrd="0" presId="urn:microsoft.com/office/officeart/2009/layout/CircleArrowProcess"/>
    <dgm:cxn modelId="{4F7F75B4-94C8-4562-99CC-1B7934CDBD21}" type="presParOf" srcId="{D8CEB831-71A4-4CD5-9032-6487A0B76791}" destId="{1DA56A51-7FA9-4FFA-BCCD-E46FC542DFC7}" srcOrd="0" destOrd="0" presId="urn:microsoft.com/office/officeart/2009/layout/CircleArrowProcess"/>
    <dgm:cxn modelId="{0A873B44-4F98-4352-885A-1627822CED32}" type="presParOf" srcId="{B496B4A5-20FE-45D6-B05B-EF55D4BA228D}" destId="{CC66F0DA-B21C-4DB5-969C-AA25A16FA67D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2058CDC-474F-4185-AA04-4726659E87CD}" type="doc">
      <dgm:prSet loTypeId="urn:microsoft.com/office/officeart/2009/layout/CircleArrowProcess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1C15A6F-5521-418E-9DC9-D6D6B4357D33}">
      <dgm:prSet phldrT="[Texto]"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Cartón máster de 400 tabletas o 3700 bombones = 23 kg</a:t>
          </a:r>
          <a:endParaRPr lang="es-ES" sz="1500" b="1" dirty="0">
            <a:solidFill>
              <a:schemeClr val="tx1"/>
            </a:solidFill>
          </a:endParaRPr>
        </a:p>
      </dgm:t>
    </dgm:pt>
    <dgm:pt modelId="{145A39BE-A671-4D61-9EF1-FD0A00772915}" type="parTrans" cxnId="{CB6CC320-6296-41FE-A247-326167196B63}">
      <dgm:prSet/>
      <dgm:spPr/>
      <dgm:t>
        <a:bodyPr/>
        <a:lstStyle/>
        <a:p>
          <a:endParaRPr lang="es-ES"/>
        </a:p>
      </dgm:t>
    </dgm:pt>
    <dgm:pt modelId="{C26520C6-0402-42D3-9AE3-D8BB5541BE29}" type="sibTrans" cxnId="{CB6CC320-6296-41FE-A247-326167196B63}">
      <dgm:prSet/>
      <dgm:spPr/>
      <dgm:t>
        <a:bodyPr/>
        <a:lstStyle/>
        <a:p>
          <a:endParaRPr lang="es-ES"/>
        </a:p>
      </dgm:t>
    </dgm:pt>
    <dgm:pt modelId="{89B417A9-0127-4392-A27F-85E1D9927894}">
      <dgm:prSet phldrT="[Texto]"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Peso: &gt;= 20 kg</a:t>
          </a:r>
          <a:endParaRPr lang="es-ES" sz="1500" b="1" dirty="0">
            <a:solidFill>
              <a:schemeClr val="tx1"/>
            </a:solidFill>
          </a:endParaRPr>
        </a:p>
      </dgm:t>
    </dgm:pt>
    <dgm:pt modelId="{579C8127-9268-420F-BBD7-017243D2297F}" type="parTrans" cxnId="{F476E403-7DFD-46AB-BE90-372AE9BE44DC}">
      <dgm:prSet/>
      <dgm:spPr/>
      <dgm:t>
        <a:bodyPr/>
        <a:lstStyle/>
        <a:p>
          <a:endParaRPr lang="es-ES"/>
        </a:p>
      </dgm:t>
    </dgm:pt>
    <dgm:pt modelId="{BB41C456-25E0-4D28-833B-FA88D785CDCB}" type="sibTrans" cxnId="{F476E403-7DFD-46AB-BE90-372AE9BE44DC}">
      <dgm:prSet/>
      <dgm:spPr/>
      <dgm:t>
        <a:bodyPr/>
        <a:lstStyle/>
        <a:p>
          <a:endParaRPr lang="es-ES"/>
        </a:p>
      </dgm:t>
    </dgm:pt>
    <dgm:pt modelId="{3F3FC247-5A3C-4D3B-93F0-87EB9DBD4BF8}">
      <dgm:prSet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Etiqueta: </a:t>
          </a:r>
        </a:p>
        <a:p>
          <a:r>
            <a:rPr lang="es-ES" sz="1500" b="1" dirty="0" smtClean="0">
              <a:solidFill>
                <a:schemeClr val="tx1"/>
              </a:solidFill>
            </a:rPr>
            <a:t>INEN 0621</a:t>
          </a:r>
          <a:endParaRPr lang="es-ES" sz="1500" b="1" dirty="0">
            <a:solidFill>
              <a:schemeClr val="tx1"/>
            </a:solidFill>
          </a:endParaRPr>
        </a:p>
      </dgm:t>
    </dgm:pt>
    <dgm:pt modelId="{BD900E27-01F0-4028-805E-578C57A6377B}" type="parTrans" cxnId="{319345F5-C26B-4836-96F6-2CC15EBFB055}">
      <dgm:prSet/>
      <dgm:spPr/>
      <dgm:t>
        <a:bodyPr/>
        <a:lstStyle/>
        <a:p>
          <a:endParaRPr lang="es-ES"/>
        </a:p>
      </dgm:t>
    </dgm:pt>
    <dgm:pt modelId="{E2CC2DBA-707B-4460-BB6E-028352FE4BE4}" type="sibTrans" cxnId="{319345F5-C26B-4836-96F6-2CC15EBFB055}">
      <dgm:prSet/>
      <dgm:spPr/>
      <dgm:t>
        <a:bodyPr/>
        <a:lstStyle/>
        <a:p>
          <a:endParaRPr lang="es-ES"/>
        </a:p>
      </dgm:t>
    </dgm:pt>
    <dgm:pt modelId="{808D7744-A094-451F-8ACE-B2FF4FD18BCD}">
      <dgm:prSet phldrT="[Texto]"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Aluminio o cartón; papel parafinado</a:t>
          </a:r>
          <a:endParaRPr lang="es-ES" sz="1500" b="1" dirty="0">
            <a:solidFill>
              <a:schemeClr val="tx1"/>
            </a:solidFill>
          </a:endParaRPr>
        </a:p>
      </dgm:t>
    </dgm:pt>
    <dgm:pt modelId="{33878CFA-6603-4851-A1DF-E963FB6ED4D3}" type="sibTrans" cxnId="{0424D17F-D721-4A14-A72E-2004947EA725}">
      <dgm:prSet/>
      <dgm:spPr/>
      <dgm:t>
        <a:bodyPr/>
        <a:lstStyle/>
        <a:p>
          <a:endParaRPr lang="es-ES"/>
        </a:p>
      </dgm:t>
    </dgm:pt>
    <dgm:pt modelId="{D1A070B8-0DF9-46BC-93EA-F703F8F19462}" type="parTrans" cxnId="{0424D17F-D721-4A14-A72E-2004947EA725}">
      <dgm:prSet/>
      <dgm:spPr/>
      <dgm:t>
        <a:bodyPr/>
        <a:lstStyle/>
        <a:p>
          <a:endParaRPr lang="es-ES"/>
        </a:p>
      </dgm:t>
    </dgm:pt>
    <dgm:pt modelId="{B06774C0-5916-4073-AB58-4F3E4068F7DB}" type="pres">
      <dgm:prSet presAssocID="{02058CDC-474F-4185-AA04-4726659E87C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D70A83F-51FF-484C-BE99-29D6DDD76234}" type="pres">
      <dgm:prSet presAssocID="{808D7744-A094-451F-8ACE-B2FF4FD18BCD}" presName="Accent1" presStyleCnt="0"/>
      <dgm:spPr/>
      <dgm:t>
        <a:bodyPr/>
        <a:lstStyle/>
        <a:p>
          <a:endParaRPr lang="es-EC"/>
        </a:p>
      </dgm:t>
    </dgm:pt>
    <dgm:pt modelId="{F113F187-672C-4E63-8D03-B7DA35A79F1F}" type="pres">
      <dgm:prSet presAssocID="{808D7744-A094-451F-8ACE-B2FF4FD18BCD}" presName="Accent" presStyleLbl="node1" presStyleIdx="0" presStyleCnt="4" custLinFactNeighborX="-62113" custLinFactNeighborY="-6004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C432F211-ACA5-4BBC-A646-A9BAA204DAC6}" type="pres">
      <dgm:prSet presAssocID="{808D7744-A094-451F-8ACE-B2FF4FD18BCD}" presName="Parent1" presStyleLbl="revTx" presStyleIdx="0" presStyleCnt="4" custScaleX="143692" custScaleY="144481" custLinFactX="-37189" custLinFactNeighborX="-100000" custLinFactNeighborY="-541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7A78AA-6899-4088-A839-348A8F756642}" type="pres">
      <dgm:prSet presAssocID="{C1C15A6F-5521-418E-9DC9-D6D6B4357D33}" presName="Accent2" presStyleCnt="0"/>
      <dgm:spPr/>
      <dgm:t>
        <a:bodyPr/>
        <a:lstStyle/>
        <a:p>
          <a:endParaRPr lang="es-EC"/>
        </a:p>
      </dgm:t>
    </dgm:pt>
    <dgm:pt modelId="{445504F8-634A-4D36-ACDC-81F22E88FEA8}" type="pres">
      <dgm:prSet presAssocID="{C1C15A6F-5521-418E-9DC9-D6D6B4357D33}" presName="Accent" presStyleLbl="node1" presStyleIdx="1" presStyleCnt="4" custLinFactNeighborX="-58861" custLinFactNeighborY="-6004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576929A1-9ACD-4951-AB0B-702CEB862CC8}" type="pres">
      <dgm:prSet presAssocID="{C1C15A6F-5521-418E-9DC9-D6D6B4357D33}" presName="Parent2" presStyleLbl="revTx" presStyleIdx="1" presStyleCnt="4" custScaleX="219708" custScaleY="142112" custLinFactNeighborX="-43126" custLinFactNeighborY="-75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F5ABA1-A094-4C61-AC59-1F226F6231E8}" type="pres">
      <dgm:prSet presAssocID="{89B417A9-0127-4392-A27F-85E1D9927894}" presName="Accent3" presStyleCnt="0"/>
      <dgm:spPr/>
      <dgm:t>
        <a:bodyPr/>
        <a:lstStyle/>
        <a:p>
          <a:endParaRPr lang="es-EC"/>
        </a:p>
      </dgm:t>
    </dgm:pt>
    <dgm:pt modelId="{BABA90E2-9EFE-435D-B522-583B82F0E279}" type="pres">
      <dgm:prSet presAssocID="{89B417A9-0127-4392-A27F-85E1D9927894}" presName="Accent" presStyleLbl="node1" presStyleIdx="2" presStyleCnt="4" custLinFactNeighborX="-66278" custLinFactNeighborY="18338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33A2D267-70DF-43ED-8C35-370CB76DC8D7}" type="pres">
      <dgm:prSet presAssocID="{89B417A9-0127-4392-A27F-85E1D9927894}" presName="Parent3" presStyleLbl="revTx" presStyleIdx="2" presStyleCnt="4" custScaleX="180091" custLinFactX="-4774" custLinFactNeighborX="-100000" custLinFactNeighborY="650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AA10E1-38DD-4E65-B88F-EBC6D31A9EE8}" type="pres">
      <dgm:prSet presAssocID="{3F3FC247-5A3C-4D3B-93F0-87EB9DBD4BF8}" presName="Accent4" presStyleCnt="0"/>
      <dgm:spPr/>
      <dgm:t>
        <a:bodyPr/>
        <a:lstStyle/>
        <a:p>
          <a:endParaRPr lang="es-EC"/>
        </a:p>
      </dgm:t>
    </dgm:pt>
    <dgm:pt modelId="{8169370A-CE55-47A2-A1E2-00F19048C576}" type="pres">
      <dgm:prSet presAssocID="{3F3FC247-5A3C-4D3B-93F0-87EB9DBD4BF8}" presName="Accent" presStyleLbl="node1" presStyleIdx="3" presStyleCnt="4" custLinFactNeighborX="-72704" custLinFactNeighborY="18444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F0508BBA-F95C-4CFB-BF18-5B38B537E067}" type="pres">
      <dgm:prSet presAssocID="{3F3FC247-5A3C-4D3B-93F0-87EB9DBD4BF8}" presName="Parent4" presStyleLbl="revTx" presStyleIdx="3" presStyleCnt="4" custScaleX="164951" custScaleY="155102" custLinFactY="10784" custLinFactNeighborX="-5793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9345F5-C26B-4836-96F6-2CC15EBFB055}" srcId="{02058CDC-474F-4185-AA04-4726659E87CD}" destId="{3F3FC247-5A3C-4D3B-93F0-87EB9DBD4BF8}" srcOrd="3" destOrd="0" parTransId="{BD900E27-01F0-4028-805E-578C57A6377B}" sibTransId="{E2CC2DBA-707B-4460-BB6E-028352FE4BE4}"/>
    <dgm:cxn modelId="{F476E403-7DFD-46AB-BE90-372AE9BE44DC}" srcId="{02058CDC-474F-4185-AA04-4726659E87CD}" destId="{89B417A9-0127-4392-A27F-85E1D9927894}" srcOrd="2" destOrd="0" parTransId="{579C8127-9268-420F-BBD7-017243D2297F}" sibTransId="{BB41C456-25E0-4D28-833B-FA88D785CDCB}"/>
    <dgm:cxn modelId="{4AD863E8-1530-4BAB-B375-60EA09161D8B}" type="presOf" srcId="{89B417A9-0127-4392-A27F-85E1D9927894}" destId="{33A2D267-70DF-43ED-8C35-370CB76DC8D7}" srcOrd="0" destOrd="0" presId="urn:microsoft.com/office/officeart/2009/layout/CircleArrowProcess"/>
    <dgm:cxn modelId="{99590C01-4323-4568-8542-E1AC0F9B744B}" type="presOf" srcId="{3F3FC247-5A3C-4D3B-93F0-87EB9DBD4BF8}" destId="{F0508BBA-F95C-4CFB-BF18-5B38B537E067}" srcOrd="0" destOrd="0" presId="urn:microsoft.com/office/officeart/2009/layout/CircleArrowProcess"/>
    <dgm:cxn modelId="{0117A059-80FB-459C-B1BC-A7B8D160901B}" type="presOf" srcId="{C1C15A6F-5521-418E-9DC9-D6D6B4357D33}" destId="{576929A1-9ACD-4951-AB0B-702CEB862CC8}" srcOrd="0" destOrd="0" presId="urn:microsoft.com/office/officeart/2009/layout/CircleArrowProcess"/>
    <dgm:cxn modelId="{22A2931E-C186-4226-B8B3-BAE77859DDD6}" type="presOf" srcId="{02058CDC-474F-4185-AA04-4726659E87CD}" destId="{B06774C0-5916-4073-AB58-4F3E4068F7DB}" srcOrd="0" destOrd="0" presId="urn:microsoft.com/office/officeart/2009/layout/CircleArrowProcess"/>
    <dgm:cxn modelId="{CCAE84C4-80CD-4E69-B94D-318844128F09}" type="presOf" srcId="{808D7744-A094-451F-8ACE-B2FF4FD18BCD}" destId="{C432F211-ACA5-4BBC-A646-A9BAA204DAC6}" srcOrd="0" destOrd="0" presId="urn:microsoft.com/office/officeart/2009/layout/CircleArrowProcess"/>
    <dgm:cxn modelId="{0424D17F-D721-4A14-A72E-2004947EA725}" srcId="{02058CDC-474F-4185-AA04-4726659E87CD}" destId="{808D7744-A094-451F-8ACE-B2FF4FD18BCD}" srcOrd="0" destOrd="0" parTransId="{D1A070B8-0DF9-46BC-93EA-F703F8F19462}" sibTransId="{33878CFA-6603-4851-A1DF-E963FB6ED4D3}"/>
    <dgm:cxn modelId="{CB6CC320-6296-41FE-A247-326167196B63}" srcId="{02058CDC-474F-4185-AA04-4726659E87CD}" destId="{C1C15A6F-5521-418E-9DC9-D6D6B4357D33}" srcOrd="1" destOrd="0" parTransId="{145A39BE-A671-4D61-9EF1-FD0A00772915}" sibTransId="{C26520C6-0402-42D3-9AE3-D8BB5541BE29}"/>
    <dgm:cxn modelId="{5BF246AD-0851-4756-8D9F-A14840732B17}" type="presParOf" srcId="{B06774C0-5916-4073-AB58-4F3E4068F7DB}" destId="{7D70A83F-51FF-484C-BE99-29D6DDD76234}" srcOrd="0" destOrd="0" presId="urn:microsoft.com/office/officeart/2009/layout/CircleArrowProcess"/>
    <dgm:cxn modelId="{9F46020C-289F-4FCC-A60D-8F19E33D589B}" type="presParOf" srcId="{7D70A83F-51FF-484C-BE99-29D6DDD76234}" destId="{F113F187-672C-4E63-8D03-B7DA35A79F1F}" srcOrd="0" destOrd="0" presId="urn:microsoft.com/office/officeart/2009/layout/CircleArrowProcess"/>
    <dgm:cxn modelId="{8FBABEF0-7887-44DC-8DEA-DA2CFC0784D1}" type="presParOf" srcId="{B06774C0-5916-4073-AB58-4F3E4068F7DB}" destId="{C432F211-ACA5-4BBC-A646-A9BAA204DAC6}" srcOrd="1" destOrd="0" presId="urn:microsoft.com/office/officeart/2009/layout/CircleArrowProcess"/>
    <dgm:cxn modelId="{D99486CF-6C43-4AF3-BE2B-62BCB77DE022}" type="presParOf" srcId="{B06774C0-5916-4073-AB58-4F3E4068F7DB}" destId="{857A78AA-6899-4088-A839-348A8F756642}" srcOrd="2" destOrd="0" presId="urn:microsoft.com/office/officeart/2009/layout/CircleArrowProcess"/>
    <dgm:cxn modelId="{C4342E1C-B618-477B-BE8F-17D8AC39462E}" type="presParOf" srcId="{857A78AA-6899-4088-A839-348A8F756642}" destId="{445504F8-634A-4D36-ACDC-81F22E88FEA8}" srcOrd="0" destOrd="0" presId="urn:microsoft.com/office/officeart/2009/layout/CircleArrowProcess"/>
    <dgm:cxn modelId="{51F222D5-7567-4DF8-985D-AB6DA81E755A}" type="presParOf" srcId="{B06774C0-5916-4073-AB58-4F3E4068F7DB}" destId="{576929A1-9ACD-4951-AB0B-702CEB862CC8}" srcOrd="3" destOrd="0" presId="urn:microsoft.com/office/officeart/2009/layout/CircleArrowProcess"/>
    <dgm:cxn modelId="{2AAD83C5-4C07-4C5B-8AB6-99276AB062FD}" type="presParOf" srcId="{B06774C0-5916-4073-AB58-4F3E4068F7DB}" destId="{4AF5ABA1-A094-4C61-AC59-1F226F6231E8}" srcOrd="4" destOrd="0" presId="urn:microsoft.com/office/officeart/2009/layout/CircleArrowProcess"/>
    <dgm:cxn modelId="{BBE0330E-6764-4961-8509-47465A50940A}" type="presParOf" srcId="{4AF5ABA1-A094-4C61-AC59-1F226F6231E8}" destId="{BABA90E2-9EFE-435D-B522-583B82F0E279}" srcOrd="0" destOrd="0" presId="urn:microsoft.com/office/officeart/2009/layout/CircleArrowProcess"/>
    <dgm:cxn modelId="{089DC5A3-0CD6-4428-98ED-A942FF7532C7}" type="presParOf" srcId="{B06774C0-5916-4073-AB58-4F3E4068F7DB}" destId="{33A2D267-70DF-43ED-8C35-370CB76DC8D7}" srcOrd="5" destOrd="0" presId="urn:microsoft.com/office/officeart/2009/layout/CircleArrowProcess"/>
    <dgm:cxn modelId="{8FF3B1C3-F350-4EB2-9AF9-CEEA4573A2A1}" type="presParOf" srcId="{B06774C0-5916-4073-AB58-4F3E4068F7DB}" destId="{F8AA10E1-38DD-4E65-B88F-EBC6D31A9EE8}" srcOrd="6" destOrd="0" presId="urn:microsoft.com/office/officeart/2009/layout/CircleArrowProcess"/>
    <dgm:cxn modelId="{C7049088-BDED-4014-BCAC-95467DDF1BA1}" type="presParOf" srcId="{F8AA10E1-38DD-4E65-B88F-EBC6D31A9EE8}" destId="{8169370A-CE55-47A2-A1E2-00F19048C576}" srcOrd="0" destOrd="0" presId="urn:microsoft.com/office/officeart/2009/layout/CircleArrowProcess"/>
    <dgm:cxn modelId="{7CC32A91-F36D-4E3D-9DA5-901474D4D778}" type="presParOf" srcId="{B06774C0-5916-4073-AB58-4F3E4068F7DB}" destId="{F0508BBA-F95C-4CFB-BF18-5B38B537E067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2058CDC-474F-4185-AA04-4726659E87CD}" type="doc">
      <dgm:prSet loTypeId="urn:microsoft.com/office/officeart/2009/layout/CircleArrowProcess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08D7744-A094-451F-8ACE-B2FF4FD18BCD}">
      <dgm:prSet phldrT="[Texto]"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Empaque de cartón</a:t>
          </a:r>
          <a:endParaRPr lang="es-ES" sz="1500" b="1" dirty="0">
            <a:solidFill>
              <a:schemeClr val="tx1"/>
            </a:solidFill>
          </a:endParaRPr>
        </a:p>
      </dgm:t>
    </dgm:pt>
    <dgm:pt modelId="{D1A070B8-0DF9-46BC-93EA-F703F8F19462}" type="parTrans" cxnId="{0424D17F-D721-4A14-A72E-2004947EA725}">
      <dgm:prSet/>
      <dgm:spPr/>
      <dgm:t>
        <a:bodyPr/>
        <a:lstStyle/>
        <a:p>
          <a:endParaRPr lang="es-ES"/>
        </a:p>
      </dgm:t>
    </dgm:pt>
    <dgm:pt modelId="{33878CFA-6603-4851-A1DF-E963FB6ED4D3}" type="sibTrans" cxnId="{0424D17F-D721-4A14-A72E-2004947EA725}">
      <dgm:prSet/>
      <dgm:spPr/>
      <dgm:t>
        <a:bodyPr/>
        <a:lstStyle/>
        <a:p>
          <a:endParaRPr lang="es-ES"/>
        </a:p>
      </dgm:t>
    </dgm:pt>
    <dgm:pt modelId="{C1C15A6F-5521-418E-9DC9-D6D6B4357D33}">
      <dgm:prSet phldrT="[Texto]"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Cartón máster de 160 u = 16 kg</a:t>
          </a:r>
          <a:endParaRPr lang="es-ES" sz="1500" b="1" dirty="0">
            <a:solidFill>
              <a:schemeClr val="tx1"/>
            </a:solidFill>
          </a:endParaRPr>
        </a:p>
      </dgm:t>
    </dgm:pt>
    <dgm:pt modelId="{145A39BE-A671-4D61-9EF1-FD0A00772915}" type="parTrans" cxnId="{CB6CC320-6296-41FE-A247-326167196B63}">
      <dgm:prSet/>
      <dgm:spPr/>
      <dgm:t>
        <a:bodyPr/>
        <a:lstStyle/>
        <a:p>
          <a:endParaRPr lang="es-ES"/>
        </a:p>
      </dgm:t>
    </dgm:pt>
    <dgm:pt modelId="{C26520C6-0402-42D3-9AE3-D8BB5541BE29}" type="sibTrans" cxnId="{CB6CC320-6296-41FE-A247-326167196B63}">
      <dgm:prSet/>
      <dgm:spPr/>
      <dgm:t>
        <a:bodyPr/>
        <a:lstStyle/>
        <a:p>
          <a:endParaRPr lang="es-ES"/>
        </a:p>
      </dgm:t>
    </dgm:pt>
    <dgm:pt modelId="{89B417A9-0127-4392-A27F-85E1D9927894}">
      <dgm:prSet phldrT="[Texto]"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Presentación  en tabletas de 100gr</a:t>
          </a:r>
          <a:endParaRPr lang="es-ES" sz="1500" b="1" dirty="0">
            <a:solidFill>
              <a:schemeClr val="tx1"/>
            </a:solidFill>
          </a:endParaRPr>
        </a:p>
      </dgm:t>
    </dgm:pt>
    <dgm:pt modelId="{579C8127-9268-420F-BBD7-017243D2297F}" type="parTrans" cxnId="{F476E403-7DFD-46AB-BE90-372AE9BE44DC}">
      <dgm:prSet/>
      <dgm:spPr/>
      <dgm:t>
        <a:bodyPr/>
        <a:lstStyle/>
        <a:p>
          <a:endParaRPr lang="es-ES"/>
        </a:p>
      </dgm:t>
    </dgm:pt>
    <dgm:pt modelId="{BB41C456-25E0-4D28-833B-FA88D785CDCB}" type="sibTrans" cxnId="{F476E403-7DFD-46AB-BE90-372AE9BE44DC}">
      <dgm:prSet/>
      <dgm:spPr/>
      <dgm:t>
        <a:bodyPr/>
        <a:lstStyle/>
        <a:p>
          <a:endParaRPr lang="es-ES"/>
        </a:p>
      </dgm:t>
    </dgm:pt>
    <dgm:pt modelId="{3F3FC247-5A3C-4D3B-93F0-87EB9DBD4BF8}">
      <dgm:prSet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Etiqueta: </a:t>
          </a:r>
        </a:p>
        <a:p>
          <a:r>
            <a:rPr lang="es-ES" sz="1500" b="1" dirty="0" smtClean="0">
              <a:solidFill>
                <a:schemeClr val="tx1"/>
              </a:solidFill>
            </a:rPr>
            <a:t>INEN 2217</a:t>
          </a:r>
          <a:endParaRPr lang="es-ES" sz="1500" b="1" dirty="0">
            <a:solidFill>
              <a:schemeClr val="tx1"/>
            </a:solidFill>
          </a:endParaRPr>
        </a:p>
      </dgm:t>
    </dgm:pt>
    <dgm:pt modelId="{BD900E27-01F0-4028-805E-578C57A6377B}" type="parTrans" cxnId="{319345F5-C26B-4836-96F6-2CC15EBFB055}">
      <dgm:prSet/>
      <dgm:spPr/>
      <dgm:t>
        <a:bodyPr/>
        <a:lstStyle/>
        <a:p>
          <a:endParaRPr lang="es-ES"/>
        </a:p>
      </dgm:t>
    </dgm:pt>
    <dgm:pt modelId="{E2CC2DBA-707B-4460-BB6E-028352FE4BE4}" type="sibTrans" cxnId="{319345F5-C26B-4836-96F6-2CC15EBFB055}">
      <dgm:prSet/>
      <dgm:spPr/>
      <dgm:t>
        <a:bodyPr/>
        <a:lstStyle/>
        <a:p>
          <a:endParaRPr lang="es-ES"/>
        </a:p>
      </dgm:t>
    </dgm:pt>
    <dgm:pt modelId="{B06774C0-5916-4073-AB58-4F3E4068F7DB}" type="pres">
      <dgm:prSet presAssocID="{02058CDC-474F-4185-AA04-4726659E87C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D70A83F-51FF-484C-BE99-29D6DDD76234}" type="pres">
      <dgm:prSet presAssocID="{808D7744-A094-451F-8ACE-B2FF4FD18BCD}" presName="Accent1" presStyleCnt="0"/>
      <dgm:spPr/>
      <dgm:t>
        <a:bodyPr/>
        <a:lstStyle/>
        <a:p>
          <a:endParaRPr lang="es-EC"/>
        </a:p>
      </dgm:t>
    </dgm:pt>
    <dgm:pt modelId="{F113F187-672C-4E63-8D03-B7DA35A79F1F}" type="pres">
      <dgm:prSet presAssocID="{808D7744-A094-451F-8ACE-B2FF4FD18BCD}" presName="Accent" presStyleLbl="node1" presStyleIdx="0" presStyleCnt="4" custLinFactNeighborX="-62113" custLinFactNeighborY="-6004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C432F211-ACA5-4BBC-A646-A9BAA204DAC6}" type="pres">
      <dgm:prSet presAssocID="{808D7744-A094-451F-8ACE-B2FF4FD18BCD}" presName="Parent1" presStyleLbl="revTx" presStyleIdx="0" presStyleCnt="4" custScaleX="143692" custLinFactX="-11302" custLinFactNeighborX="-100000" custLinFactNeighborY="-215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7A78AA-6899-4088-A839-348A8F756642}" type="pres">
      <dgm:prSet presAssocID="{C1C15A6F-5521-418E-9DC9-D6D6B4357D33}" presName="Accent2" presStyleCnt="0"/>
      <dgm:spPr/>
      <dgm:t>
        <a:bodyPr/>
        <a:lstStyle/>
        <a:p>
          <a:endParaRPr lang="es-EC"/>
        </a:p>
      </dgm:t>
    </dgm:pt>
    <dgm:pt modelId="{445504F8-634A-4D36-ACDC-81F22E88FEA8}" type="pres">
      <dgm:prSet presAssocID="{C1C15A6F-5521-418E-9DC9-D6D6B4357D33}" presName="Accent" presStyleLbl="node1" presStyleIdx="1" presStyleCnt="4" custLinFactNeighborX="-62113" custLinFactNeighborY="-6004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576929A1-9ACD-4951-AB0B-702CEB862CC8}" type="pres">
      <dgm:prSet presAssocID="{C1C15A6F-5521-418E-9DC9-D6D6B4357D33}" presName="Parent2" presStyleLbl="revTx" presStyleIdx="1" presStyleCnt="4" custScaleX="175379" custScaleY="102484" custLinFactNeighborX="-48708" custLinFactNeighborY="-52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F5ABA1-A094-4C61-AC59-1F226F6231E8}" type="pres">
      <dgm:prSet presAssocID="{89B417A9-0127-4392-A27F-85E1D9927894}" presName="Accent3" presStyleCnt="0"/>
      <dgm:spPr/>
      <dgm:t>
        <a:bodyPr/>
        <a:lstStyle/>
        <a:p>
          <a:endParaRPr lang="es-EC"/>
        </a:p>
      </dgm:t>
    </dgm:pt>
    <dgm:pt modelId="{BABA90E2-9EFE-435D-B522-583B82F0E279}" type="pres">
      <dgm:prSet presAssocID="{89B417A9-0127-4392-A27F-85E1D9927894}" presName="Accent" presStyleLbl="node1" presStyleIdx="2" presStyleCnt="4" custLinFactNeighborX="-66278" custLinFactNeighborY="18338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33A2D267-70DF-43ED-8C35-370CB76DC8D7}" type="pres">
      <dgm:prSet presAssocID="{89B417A9-0127-4392-A27F-85E1D9927894}" presName="Parent3" presStyleLbl="revTx" presStyleIdx="2" presStyleCnt="4" custScaleX="180091" custLinFactNeighborX="-99175" custLinFactNeighborY="510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AA10E1-38DD-4E65-B88F-EBC6D31A9EE8}" type="pres">
      <dgm:prSet presAssocID="{3F3FC247-5A3C-4D3B-93F0-87EB9DBD4BF8}" presName="Accent4" presStyleCnt="0"/>
      <dgm:spPr/>
      <dgm:t>
        <a:bodyPr/>
        <a:lstStyle/>
        <a:p>
          <a:endParaRPr lang="es-EC"/>
        </a:p>
      </dgm:t>
    </dgm:pt>
    <dgm:pt modelId="{8169370A-CE55-47A2-A1E2-00F19048C576}" type="pres">
      <dgm:prSet presAssocID="{3F3FC247-5A3C-4D3B-93F0-87EB9DBD4BF8}" presName="Accent" presStyleLbl="node1" presStyleIdx="3" presStyleCnt="4" custLinFactNeighborX="-72704" custLinFactNeighborY="18444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F0508BBA-F95C-4CFB-BF18-5B38B537E067}" type="pres">
      <dgm:prSet presAssocID="{3F3FC247-5A3C-4D3B-93F0-87EB9DBD4BF8}" presName="Parent4" presStyleLbl="revTx" presStyleIdx="3" presStyleCnt="4" custScaleX="148365" custScaleY="155102" custLinFactX="-1724" custLinFactY="8453" custLinFactNeighborX="-10000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9345F5-C26B-4836-96F6-2CC15EBFB055}" srcId="{02058CDC-474F-4185-AA04-4726659E87CD}" destId="{3F3FC247-5A3C-4D3B-93F0-87EB9DBD4BF8}" srcOrd="3" destOrd="0" parTransId="{BD900E27-01F0-4028-805E-578C57A6377B}" sibTransId="{E2CC2DBA-707B-4460-BB6E-028352FE4BE4}"/>
    <dgm:cxn modelId="{F476E403-7DFD-46AB-BE90-372AE9BE44DC}" srcId="{02058CDC-474F-4185-AA04-4726659E87CD}" destId="{89B417A9-0127-4392-A27F-85E1D9927894}" srcOrd="2" destOrd="0" parTransId="{579C8127-9268-420F-BBD7-017243D2297F}" sibTransId="{BB41C456-25E0-4D28-833B-FA88D785CDCB}"/>
    <dgm:cxn modelId="{1E299828-4ACD-436B-9E1C-EEE8F18B2BB9}" type="presOf" srcId="{02058CDC-474F-4185-AA04-4726659E87CD}" destId="{B06774C0-5916-4073-AB58-4F3E4068F7DB}" srcOrd="0" destOrd="0" presId="urn:microsoft.com/office/officeart/2009/layout/CircleArrowProcess"/>
    <dgm:cxn modelId="{3AFEAEE8-D71E-44D7-ACD4-64AF0849296A}" type="presOf" srcId="{C1C15A6F-5521-418E-9DC9-D6D6B4357D33}" destId="{576929A1-9ACD-4951-AB0B-702CEB862CC8}" srcOrd="0" destOrd="0" presId="urn:microsoft.com/office/officeart/2009/layout/CircleArrowProcess"/>
    <dgm:cxn modelId="{37A5E887-EE83-48DF-A79B-A9F806BE9B19}" type="presOf" srcId="{3F3FC247-5A3C-4D3B-93F0-87EB9DBD4BF8}" destId="{F0508BBA-F95C-4CFB-BF18-5B38B537E067}" srcOrd="0" destOrd="0" presId="urn:microsoft.com/office/officeart/2009/layout/CircleArrowProcess"/>
    <dgm:cxn modelId="{F528EFA1-7D7A-495A-BE22-7C8E5B35B4F8}" type="presOf" srcId="{808D7744-A094-451F-8ACE-B2FF4FD18BCD}" destId="{C432F211-ACA5-4BBC-A646-A9BAA204DAC6}" srcOrd="0" destOrd="0" presId="urn:microsoft.com/office/officeart/2009/layout/CircleArrowProcess"/>
    <dgm:cxn modelId="{DC6C4D8C-23EF-4D2B-A448-680BAD6B4353}" type="presOf" srcId="{89B417A9-0127-4392-A27F-85E1D9927894}" destId="{33A2D267-70DF-43ED-8C35-370CB76DC8D7}" srcOrd="0" destOrd="0" presId="urn:microsoft.com/office/officeart/2009/layout/CircleArrowProcess"/>
    <dgm:cxn modelId="{0424D17F-D721-4A14-A72E-2004947EA725}" srcId="{02058CDC-474F-4185-AA04-4726659E87CD}" destId="{808D7744-A094-451F-8ACE-B2FF4FD18BCD}" srcOrd="0" destOrd="0" parTransId="{D1A070B8-0DF9-46BC-93EA-F703F8F19462}" sibTransId="{33878CFA-6603-4851-A1DF-E963FB6ED4D3}"/>
    <dgm:cxn modelId="{CB6CC320-6296-41FE-A247-326167196B63}" srcId="{02058CDC-474F-4185-AA04-4726659E87CD}" destId="{C1C15A6F-5521-418E-9DC9-D6D6B4357D33}" srcOrd="1" destOrd="0" parTransId="{145A39BE-A671-4D61-9EF1-FD0A00772915}" sibTransId="{C26520C6-0402-42D3-9AE3-D8BB5541BE29}"/>
    <dgm:cxn modelId="{C13F9885-6F28-43C6-9CDD-EF59F02CDDE8}" type="presParOf" srcId="{B06774C0-5916-4073-AB58-4F3E4068F7DB}" destId="{7D70A83F-51FF-484C-BE99-29D6DDD76234}" srcOrd="0" destOrd="0" presId="urn:microsoft.com/office/officeart/2009/layout/CircleArrowProcess"/>
    <dgm:cxn modelId="{8740BBB9-D279-4798-9D04-43D1A73A30EE}" type="presParOf" srcId="{7D70A83F-51FF-484C-BE99-29D6DDD76234}" destId="{F113F187-672C-4E63-8D03-B7DA35A79F1F}" srcOrd="0" destOrd="0" presId="urn:microsoft.com/office/officeart/2009/layout/CircleArrowProcess"/>
    <dgm:cxn modelId="{CF576F1A-12F8-461C-ACEA-68F364A22455}" type="presParOf" srcId="{B06774C0-5916-4073-AB58-4F3E4068F7DB}" destId="{C432F211-ACA5-4BBC-A646-A9BAA204DAC6}" srcOrd="1" destOrd="0" presId="urn:microsoft.com/office/officeart/2009/layout/CircleArrowProcess"/>
    <dgm:cxn modelId="{4A184D6B-5653-4607-A540-ACFE2BDE725D}" type="presParOf" srcId="{B06774C0-5916-4073-AB58-4F3E4068F7DB}" destId="{857A78AA-6899-4088-A839-348A8F756642}" srcOrd="2" destOrd="0" presId="urn:microsoft.com/office/officeart/2009/layout/CircleArrowProcess"/>
    <dgm:cxn modelId="{1C41EAB2-D399-4C20-92DD-CD6DFE6587A5}" type="presParOf" srcId="{857A78AA-6899-4088-A839-348A8F756642}" destId="{445504F8-634A-4D36-ACDC-81F22E88FEA8}" srcOrd="0" destOrd="0" presId="urn:microsoft.com/office/officeart/2009/layout/CircleArrowProcess"/>
    <dgm:cxn modelId="{26B00304-88BE-453F-8353-1D3C5E36A9F4}" type="presParOf" srcId="{B06774C0-5916-4073-AB58-4F3E4068F7DB}" destId="{576929A1-9ACD-4951-AB0B-702CEB862CC8}" srcOrd="3" destOrd="0" presId="urn:microsoft.com/office/officeart/2009/layout/CircleArrowProcess"/>
    <dgm:cxn modelId="{C0E16E34-FCFD-4B3B-B4C5-888E7886C70B}" type="presParOf" srcId="{B06774C0-5916-4073-AB58-4F3E4068F7DB}" destId="{4AF5ABA1-A094-4C61-AC59-1F226F6231E8}" srcOrd="4" destOrd="0" presId="urn:microsoft.com/office/officeart/2009/layout/CircleArrowProcess"/>
    <dgm:cxn modelId="{1EC38632-35A3-48C5-A277-FA54ACD7CB4A}" type="presParOf" srcId="{4AF5ABA1-A094-4C61-AC59-1F226F6231E8}" destId="{BABA90E2-9EFE-435D-B522-583B82F0E279}" srcOrd="0" destOrd="0" presId="urn:microsoft.com/office/officeart/2009/layout/CircleArrowProcess"/>
    <dgm:cxn modelId="{BB1AED92-23AF-4395-AC9A-60406C154127}" type="presParOf" srcId="{B06774C0-5916-4073-AB58-4F3E4068F7DB}" destId="{33A2D267-70DF-43ED-8C35-370CB76DC8D7}" srcOrd="5" destOrd="0" presId="urn:microsoft.com/office/officeart/2009/layout/CircleArrowProcess"/>
    <dgm:cxn modelId="{2039F86F-C691-4FD2-BEEC-9D7F271606CF}" type="presParOf" srcId="{B06774C0-5916-4073-AB58-4F3E4068F7DB}" destId="{F8AA10E1-38DD-4E65-B88F-EBC6D31A9EE8}" srcOrd="6" destOrd="0" presId="urn:microsoft.com/office/officeart/2009/layout/CircleArrowProcess"/>
    <dgm:cxn modelId="{2C295FB3-0B0A-48AC-8094-E001F7F298A1}" type="presParOf" srcId="{F8AA10E1-38DD-4E65-B88F-EBC6D31A9EE8}" destId="{8169370A-CE55-47A2-A1E2-00F19048C576}" srcOrd="0" destOrd="0" presId="urn:microsoft.com/office/officeart/2009/layout/CircleArrowProcess"/>
    <dgm:cxn modelId="{F3C03255-F818-476C-9C43-138B2A355121}" type="presParOf" srcId="{B06774C0-5916-4073-AB58-4F3E4068F7DB}" destId="{F0508BBA-F95C-4CFB-BF18-5B38B537E067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2058CDC-474F-4185-AA04-4726659E87CD}" type="doc">
      <dgm:prSet loTypeId="urn:microsoft.com/office/officeart/2009/layout/CircleArrowProcess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08D7744-A094-451F-8ACE-B2FF4FD18BCD}">
      <dgm:prSet phldrT="[Texto]"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Recipiente de vidrio</a:t>
          </a:r>
          <a:endParaRPr lang="es-ES" sz="1500" b="1" dirty="0">
            <a:solidFill>
              <a:schemeClr val="tx1"/>
            </a:solidFill>
          </a:endParaRPr>
        </a:p>
      </dgm:t>
    </dgm:pt>
    <dgm:pt modelId="{D1A070B8-0DF9-46BC-93EA-F703F8F19462}" type="parTrans" cxnId="{0424D17F-D721-4A14-A72E-2004947EA725}">
      <dgm:prSet/>
      <dgm:spPr/>
      <dgm:t>
        <a:bodyPr/>
        <a:lstStyle/>
        <a:p>
          <a:endParaRPr lang="es-ES"/>
        </a:p>
      </dgm:t>
    </dgm:pt>
    <dgm:pt modelId="{33878CFA-6603-4851-A1DF-E963FB6ED4D3}" type="sibTrans" cxnId="{0424D17F-D721-4A14-A72E-2004947EA725}">
      <dgm:prSet/>
      <dgm:spPr/>
      <dgm:t>
        <a:bodyPr/>
        <a:lstStyle/>
        <a:p>
          <a:endParaRPr lang="es-ES"/>
        </a:p>
      </dgm:t>
    </dgm:pt>
    <dgm:pt modelId="{C1C15A6F-5521-418E-9DC9-D6D6B4357D33}">
      <dgm:prSet phldrT="[Texto]"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Cartón máster 12u = 3,6 kg</a:t>
          </a:r>
          <a:endParaRPr lang="es-ES" sz="1500" b="1" dirty="0">
            <a:solidFill>
              <a:schemeClr val="tx1"/>
            </a:solidFill>
          </a:endParaRPr>
        </a:p>
      </dgm:t>
    </dgm:pt>
    <dgm:pt modelId="{145A39BE-A671-4D61-9EF1-FD0A00772915}" type="parTrans" cxnId="{CB6CC320-6296-41FE-A247-326167196B63}">
      <dgm:prSet/>
      <dgm:spPr/>
      <dgm:t>
        <a:bodyPr/>
        <a:lstStyle/>
        <a:p>
          <a:endParaRPr lang="es-ES"/>
        </a:p>
      </dgm:t>
    </dgm:pt>
    <dgm:pt modelId="{C26520C6-0402-42D3-9AE3-D8BB5541BE29}" type="sibTrans" cxnId="{CB6CC320-6296-41FE-A247-326167196B63}">
      <dgm:prSet/>
      <dgm:spPr/>
      <dgm:t>
        <a:bodyPr/>
        <a:lstStyle/>
        <a:p>
          <a:endParaRPr lang="es-ES"/>
        </a:p>
      </dgm:t>
    </dgm:pt>
    <dgm:pt modelId="{89B417A9-0127-4392-A27F-85E1D9927894}">
      <dgm:prSet phldrT="[Texto]"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Presentación 300gr</a:t>
          </a:r>
          <a:endParaRPr lang="es-ES" sz="1500" b="1" dirty="0">
            <a:solidFill>
              <a:schemeClr val="tx1"/>
            </a:solidFill>
          </a:endParaRPr>
        </a:p>
      </dgm:t>
    </dgm:pt>
    <dgm:pt modelId="{579C8127-9268-420F-BBD7-017243D2297F}" type="parTrans" cxnId="{F476E403-7DFD-46AB-BE90-372AE9BE44DC}">
      <dgm:prSet/>
      <dgm:spPr/>
      <dgm:t>
        <a:bodyPr/>
        <a:lstStyle/>
        <a:p>
          <a:endParaRPr lang="es-ES"/>
        </a:p>
      </dgm:t>
    </dgm:pt>
    <dgm:pt modelId="{BB41C456-25E0-4D28-833B-FA88D785CDCB}" type="sibTrans" cxnId="{F476E403-7DFD-46AB-BE90-372AE9BE44DC}">
      <dgm:prSet/>
      <dgm:spPr/>
      <dgm:t>
        <a:bodyPr/>
        <a:lstStyle/>
        <a:p>
          <a:endParaRPr lang="es-ES"/>
        </a:p>
      </dgm:t>
    </dgm:pt>
    <dgm:pt modelId="{3F3FC247-5A3C-4D3B-93F0-87EB9DBD4BF8}">
      <dgm:prSet custT="1"/>
      <dgm:spPr>
        <a:solidFill>
          <a:srgbClr val="FFC000"/>
        </a:solidFill>
        <a:ln>
          <a:solidFill>
            <a:srgbClr val="0033CC"/>
          </a:solidFill>
        </a:ln>
      </dgm:spPr>
      <dgm:t>
        <a:bodyPr/>
        <a:lstStyle/>
        <a:p>
          <a:r>
            <a:rPr lang="es-ES" sz="1500" b="1" dirty="0" smtClean="0">
              <a:solidFill>
                <a:schemeClr val="tx1"/>
              </a:solidFill>
            </a:rPr>
            <a:t>Etiqueta: </a:t>
          </a:r>
        </a:p>
        <a:p>
          <a:r>
            <a:rPr lang="es-ES" sz="1500" b="1" dirty="0" smtClean="0">
              <a:solidFill>
                <a:schemeClr val="tx1"/>
              </a:solidFill>
            </a:rPr>
            <a:t>INEN 0419</a:t>
          </a:r>
          <a:endParaRPr lang="es-ES" sz="1500" b="1" dirty="0">
            <a:solidFill>
              <a:schemeClr val="tx1"/>
            </a:solidFill>
          </a:endParaRPr>
        </a:p>
      </dgm:t>
    </dgm:pt>
    <dgm:pt modelId="{BD900E27-01F0-4028-805E-578C57A6377B}" type="parTrans" cxnId="{319345F5-C26B-4836-96F6-2CC15EBFB055}">
      <dgm:prSet/>
      <dgm:spPr/>
      <dgm:t>
        <a:bodyPr/>
        <a:lstStyle/>
        <a:p>
          <a:endParaRPr lang="es-ES"/>
        </a:p>
      </dgm:t>
    </dgm:pt>
    <dgm:pt modelId="{E2CC2DBA-707B-4460-BB6E-028352FE4BE4}" type="sibTrans" cxnId="{319345F5-C26B-4836-96F6-2CC15EBFB055}">
      <dgm:prSet/>
      <dgm:spPr/>
      <dgm:t>
        <a:bodyPr/>
        <a:lstStyle/>
        <a:p>
          <a:endParaRPr lang="es-ES"/>
        </a:p>
      </dgm:t>
    </dgm:pt>
    <dgm:pt modelId="{B06774C0-5916-4073-AB58-4F3E4068F7DB}" type="pres">
      <dgm:prSet presAssocID="{02058CDC-474F-4185-AA04-4726659E87C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D70A83F-51FF-484C-BE99-29D6DDD76234}" type="pres">
      <dgm:prSet presAssocID="{808D7744-A094-451F-8ACE-B2FF4FD18BCD}" presName="Accent1" presStyleCnt="0"/>
      <dgm:spPr/>
      <dgm:t>
        <a:bodyPr/>
        <a:lstStyle/>
        <a:p>
          <a:endParaRPr lang="es-EC"/>
        </a:p>
      </dgm:t>
    </dgm:pt>
    <dgm:pt modelId="{F113F187-672C-4E63-8D03-B7DA35A79F1F}" type="pres">
      <dgm:prSet presAssocID="{808D7744-A094-451F-8ACE-B2FF4FD18BCD}" presName="Accent" presStyleLbl="node1" presStyleIdx="0" presStyleCnt="4" custLinFactNeighborX="-62113" custLinFactNeighborY="-6004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C432F211-ACA5-4BBC-A646-A9BAA204DAC6}" type="pres">
      <dgm:prSet presAssocID="{808D7744-A094-451F-8ACE-B2FF4FD18BCD}" presName="Parent1" presStyleLbl="revTx" presStyleIdx="0" presStyleCnt="4" custScaleX="143692" custLinFactX="-11302" custLinFactNeighborX="-100000" custLinFactNeighborY="-215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7A78AA-6899-4088-A839-348A8F756642}" type="pres">
      <dgm:prSet presAssocID="{C1C15A6F-5521-418E-9DC9-D6D6B4357D33}" presName="Accent2" presStyleCnt="0"/>
      <dgm:spPr/>
      <dgm:t>
        <a:bodyPr/>
        <a:lstStyle/>
        <a:p>
          <a:endParaRPr lang="es-EC"/>
        </a:p>
      </dgm:t>
    </dgm:pt>
    <dgm:pt modelId="{445504F8-634A-4D36-ACDC-81F22E88FEA8}" type="pres">
      <dgm:prSet presAssocID="{C1C15A6F-5521-418E-9DC9-D6D6B4357D33}" presName="Accent" presStyleLbl="node1" presStyleIdx="1" presStyleCnt="4" custLinFactNeighborX="-62113" custLinFactNeighborY="-6004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576929A1-9ACD-4951-AB0B-702CEB862CC8}" type="pres">
      <dgm:prSet presAssocID="{C1C15A6F-5521-418E-9DC9-D6D6B4357D33}" presName="Parent2" presStyleLbl="revTx" presStyleIdx="1" presStyleCnt="4" custScaleX="183395" custLinFactX="-11302" custLinFactNeighborX="-100000" custLinFactNeighborY="-215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F5ABA1-A094-4C61-AC59-1F226F6231E8}" type="pres">
      <dgm:prSet presAssocID="{89B417A9-0127-4392-A27F-85E1D9927894}" presName="Accent3" presStyleCnt="0"/>
      <dgm:spPr/>
      <dgm:t>
        <a:bodyPr/>
        <a:lstStyle/>
        <a:p>
          <a:endParaRPr lang="es-EC"/>
        </a:p>
      </dgm:t>
    </dgm:pt>
    <dgm:pt modelId="{BABA90E2-9EFE-435D-B522-583B82F0E279}" type="pres">
      <dgm:prSet presAssocID="{89B417A9-0127-4392-A27F-85E1D9927894}" presName="Accent" presStyleLbl="node1" presStyleIdx="2" presStyleCnt="4" custLinFactNeighborX="-66278" custLinFactNeighborY="18338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33A2D267-70DF-43ED-8C35-370CB76DC8D7}" type="pres">
      <dgm:prSet presAssocID="{89B417A9-0127-4392-A27F-85E1D9927894}" presName="Parent3" presStyleLbl="revTx" presStyleIdx="2" presStyleCnt="4" custScaleX="180091" custLinFactX="-3839" custLinFactNeighborX="-100000" custLinFactNeighborY="533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AA10E1-38DD-4E65-B88F-EBC6D31A9EE8}" type="pres">
      <dgm:prSet presAssocID="{3F3FC247-5A3C-4D3B-93F0-87EB9DBD4BF8}" presName="Accent4" presStyleCnt="0"/>
      <dgm:spPr/>
      <dgm:t>
        <a:bodyPr/>
        <a:lstStyle/>
        <a:p>
          <a:endParaRPr lang="es-EC"/>
        </a:p>
      </dgm:t>
    </dgm:pt>
    <dgm:pt modelId="{8169370A-CE55-47A2-A1E2-00F19048C576}" type="pres">
      <dgm:prSet presAssocID="{3F3FC247-5A3C-4D3B-93F0-87EB9DBD4BF8}" presName="Accent" presStyleLbl="node1" presStyleIdx="3" presStyleCnt="4" custLinFactNeighborX="-72704" custLinFactNeighborY="18444"/>
      <dgm:spPr>
        <a:solidFill>
          <a:srgbClr val="0033CC"/>
        </a:solidFill>
        <a:ln>
          <a:solidFill>
            <a:srgbClr val="FFC000"/>
          </a:solidFill>
        </a:ln>
      </dgm:spPr>
      <dgm:t>
        <a:bodyPr/>
        <a:lstStyle/>
        <a:p>
          <a:endParaRPr lang="es-EC"/>
        </a:p>
      </dgm:t>
    </dgm:pt>
    <dgm:pt modelId="{F0508BBA-F95C-4CFB-BF18-5B38B537E067}" type="pres">
      <dgm:prSet presAssocID="{3F3FC247-5A3C-4D3B-93F0-87EB9DBD4BF8}" presName="Parent4" presStyleLbl="revTx" presStyleIdx="3" presStyleCnt="4" custScaleX="148365" custScaleY="155102" custLinFactX="-1724" custLinFactY="8453" custLinFactNeighborX="-10000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9345F5-C26B-4836-96F6-2CC15EBFB055}" srcId="{02058CDC-474F-4185-AA04-4726659E87CD}" destId="{3F3FC247-5A3C-4D3B-93F0-87EB9DBD4BF8}" srcOrd="3" destOrd="0" parTransId="{BD900E27-01F0-4028-805E-578C57A6377B}" sibTransId="{E2CC2DBA-707B-4460-BB6E-028352FE4BE4}"/>
    <dgm:cxn modelId="{B10D17FB-8BBF-4629-8B9C-A7422508B12B}" type="presOf" srcId="{C1C15A6F-5521-418E-9DC9-D6D6B4357D33}" destId="{576929A1-9ACD-4951-AB0B-702CEB862CC8}" srcOrd="0" destOrd="0" presId="urn:microsoft.com/office/officeart/2009/layout/CircleArrowProcess"/>
    <dgm:cxn modelId="{F476E403-7DFD-46AB-BE90-372AE9BE44DC}" srcId="{02058CDC-474F-4185-AA04-4726659E87CD}" destId="{89B417A9-0127-4392-A27F-85E1D9927894}" srcOrd="2" destOrd="0" parTransId="{579C8127-9268-420F-BBD7-017243D2297F}" sibTransId="{BB41C456-25E0-4D28-833B-FA88D785CDCB}"/>
    <dgm:cxn modelId="{2483D8CD-0EAA-42C0-839B-ADA9E2AA7DB0}" type="presOf" srcId="{808D7744-A094-451F-8ACE-B2FF4FD18BCD}" destId="{C432F211-ACA5-4BBC-A646-A9BAA204DAC6}" srcOrd="0" destOrd="0" presId="urn:microsoft.com/office/officeart/2009/layout/CircleArrowProcess"/>
    <dgm:cxn modelId="{FFB83416-79E1-4999-A5F3-C391594D6E32}" type="presOf" srcId="{02058CDC-474F-4185-AA04-4726659E87CD}" destId="{B06774C0-5916-4073-AB58-4F3E4068F7DB}" srcOrd="0" destOrd="0" presId="urn:microsoft.com/office/officeart/2009/layout/CircleArrowProcess"/>
    <dgm:cxn modelId="{CB5C0D9A-C4A7-40EE-B8C6-43A70FC5BD64}" type="presOf" srcId="{3F3FC247-5A3C-4D3B-93F0-87EB9DBD4BF8}" destId="{F0508BBA-F95C-4CFB-BF18-5B38B537E067}" srcOrd="0" destOrd="0" presId="urn:microsoft.com/office/officeart/2009/layout/CircleArrowProcess"/>
    <dgm:cxn modelId="{0424D17F-D721-4A14-A72E-2004947EA725}" srcId="{02058CDC-474F-4185-AA04-4726659E87CD}" destId="{808D7744-A094-451F-8ACE-B2FF4FD18BCD}" srcOrd="0" destOrd="0" parTransId="{D1A070B8-0DF9-46BC-93EA-F703F8F19462}" sibTransId="{33878CFA-6603-4851-A1DF-E963FB6ED4D3}"/>
    <dgm:cxn modelId="{CB6CC320-6296-41FE-A247-326167196B63}" srcId="{02058CDC-474F-4185-AA04-4726659E87CD}" destId="{C1C15A6F-5521-418E-9DC9-D6D6B4357D33}" srcOrd="1" destOrd="0" parTransId="{145A39BE-A671-4D61-9EF1-FD0A00772915}" sibTransId="{C26520C6-0402-42D3-9AE3-D8BB5541BE29}"/>
    <dgm:cxn modelId="{92BE1AC9-7270-4182-AD86-9D0DAF1A50CD}" type="presOf" srcId="{89B417A9-0127-4392-A27F-85E1D9927894}" destId="{33A2D267-70DF-43ED-8C35-370CB76DC8D7}" srcOrd="0" destOrd="0" presId="urn:microsoft.com/office/officeart/2009/layout/CircleArrowProcess"/>
    <dgm:cxn modelId="{F24B8BE1-4C0E-4D5A-AACE-2D0A71462495}" type="presParOf" srcId="{B06774C0-5916-4073-AB58-4F3E4068F7DB}" destId="{7D70A83F-51FF-484C-BE99-29D6DDD76234}" srcOrd="0" destOrd="0" presId="urn:microsoft.com/office/officeart/2009/layout/CircleArrowProcess"/>
    <dgm:cxn modelId="{B29E5C0A-A61A-4365-B9B5-54BA9573B359}" type="presParOf" srcId="{7D70A83F-51FF-484C-BE99-29D6DDD76234}" destId="{F113F187-672C-4E63-8D03-B7DA35A79F1F}" srcOrd="0" destOrd="0" presId="urn:microsoft.com/office/officeart/2009/layout/CircleArrowProcess"/>
    <dgm:cxn modelId="{B1B01AB9-4106-43BD-8E03-BE6A88E1AA9D}" type="presParOf" srcId="{B06774C0-5916-4073-AB58-4F3E4068F7DB}" destId="{C432F211-ACA5-4BBC-A646-A9BAA204DAC6}" srcOrd="1" destOrd="0" presId="urn:microsoft.com/office/officeart/2009/layout/CircleArrowProcess"/>
    <dgm:cxn modelId="{584A7188-86E1-4BEB-8F47-3799B9401A34}" type="presParOf" srcId="{B06774C0-5916-4073-AB58-4F3E4068F7DB}" destId="{857A78AA-6899-4088-A839-348A8F756642}" srcOrd="2" destOrd="0" presId="urn:microsoft.com/office/officeart/2009/layout/CircleArrowProcess"/>
    <dgm:cxn modelId="{392D6B1F-868D-4E6B-B591-167C5FC38E86}" type="presParOf" srcId="{857A78AA-6899-4088-A839-348A8F756642}" destId="{445504F8-634A-4D36-ACDC-81F22E88FEA8}" srcOrd="0" destOrd="0" presId="urn:microsoft.com/office/officeart/2009/layout/CircleArrowProcess"/>
    <dgm:cxn modelId="{460C5985-0F0E-48FB-9C44-07844639FAA9}" type="presParOf" srcId="{B06774C0-5916-4073-AB58-4F3E4068F7DB}" destId="{576929A1-9ACD-4951-AB0B-702CEB862CC8}" srcOrd="3" destOrd="0" presId="urn:microsoft.com/office/officeart/2009/layout/CircleArrowProcess"/>
    <dgm:cxn modelId="{2234C35F-FE99-436E-AD96-14A412F14AFB}" type="presParOf" srcId="{B06774C0-5916-4073-AB58-4F3E4068F7DB}" destId="{4AF5ABA1-A094-4C61-AC59-1F226F6231E8}" srcOrd="4" destOrd="0" presId="urn:microsoft.com/office/officeart/2009/layout/CircleArrowProcess"/>
    <dgm:cxn modelId="{692A682B-4576-4657-9377-2FEAA34414FA}" type="presParOf" srcId="{4AF5ABA1-A094-4C61-AC59-1F226F6231E8}" destId="{BABA90E2-9EFE-435D-B522-583B82F0E279}" srcOrd="0" destOrd="0" presId="urn:microsoft.com/office/officeart/2009/layout/CircleArrowProcess"/>
    <dgm:cxn modelId="{6DC16E2B-0261-4158-91A8-57097837A6B7}" type="presParOf" srcId="{B06774C0-5916-4073-AB58-4F3E4068F7DB}" destId="{33A2D267-70DF-43ED-8C35-370CB76DC8D7}" srcOrd="5" destOrd="0" presId="urn:microsoft.com/office/officeart/2009/layout/CircleArrowProcess"/>
    <dgm:cxn modelId="{7684CD22-1380-4085-B142-E33C37ECB627}" type="presParOf" srcId="{B06774C0-5916-4073-AB58-4F3E4068F7DB}" destId="{F8AA10E1-38DD-4E65-B88F-EBC6D31A9EE8}" srcOrd="6" destOrd="0" presId="urn:microsoft.com/office/officeart/2009/layout/CircleArrowProcess"/>
    <dgm:cxn modelId="{2CC887A2-F0BD-4C48-A5C2-E246E2009833}" type="presParOf" srcId="{F8AA10E1-38DD-4E65-B88F-EBC6D31A9EE8}" destId="{8169370A-CE55-47A2-A1E2-00F19048C576}" srcOrd="0" destOrd="0" presId="urn:microsoft.com/office/officeart/2009/layout/CircleArrowProcess"/>
    <dgm:cxn modelId="{77AFC7DE-F8F5-4FCF-86CB-8C2D8844A3E5}" type="presParOf" srcId="{B06774C0-5916-4073-AB58-4F3E4068F7DB}" destId="{F0508BBA-F95C-4CFB-BF18-5B38B537E067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37DCA8-276F-4027-AC2E-D01663F29528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CC72C88-C3E5-4743-A7D6-6AA50201C13B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2300" dirty="0" smtClean="0">
              <a:solidFill>
                <a:schemeClr val="tx1"/>
              </a:solidFill>
            </a:rPr>
            <a:t>Consecuencias</a:t>
          </a:r>
          <a:endParaRPr lang="es-ES" sz="2300" dirty="0">
            <a:solidFill>
              <a:schemeClr val="tx1"/>
            </a:solidFill>
          </a:endParaRPr>
        </a:p>
      </dgm:t>
    </dgm:pt>
    <dgm:pt modelId="{C8D22E39-68A2-445F-B1FA-ADCAC60F5B21}" type="parTrans" cxnId="{CD53693F-F431-4BB5-8FB8-C2E31510799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81E819A-F80B-4335-BE69-FDA41FF9FF8C}" type="sibTrans" cxnId="{CD53693F-F431-4BB5-8FB8-C2E31510799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6FE1CCE-2880-4B37-8D6B-544DAA244D2D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2300" dirty="0" smtClean="0">
              <a:solidFill>
                <a:schemeClr val="tx1"/>
              </a:solidFill>
            </a:rPr>
            <a:t>Implicaciones</a:t>
          </a:r>
          <a:endParaRPr lang="es-ES" sz="2300" dirty="0">
            <a:solidFill>
              <a:schemeClr val="tx1"/>
            </a:solidFill>
          </a:endParaRPr>
        </a:p>
      </dgm:t>
    </dgm:pt>
    <dgm:pt modelId="{7E1EC25A-D453-486F-AC8F-A96D37BDD26A}" type="parTrans" cxnId="{B97BBFB2-556B-4A45-AE3F-32063AF1E94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ACCA546-1777-4673-A4AE-E4BE3FF89A3B}" type="sibTrans" cxnId="{B97BBFB2-556B-4A45-AE3F-32063AF1E94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01E47E2-E647-4165-B2C6-34C3CC5DA131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Internacionalización vs EPS</a:t>
          </a:r>
          <a:endParaRPr lang="es-ES" sz="1800" dirty="0">
            <a:solidFill>
              <a:schemeClr val="tx1"/>
            </a:solidFill>
          </a:endParaRPr>
        </a:p>
      </dgm:t>
    </dgm:pt>
    <dgm:pt modelId="{99C5DFF3-396E-4F6C-A8E5-F4EC37806674}" type="parTrans" cxnId="{C7C40B93-224F-4549-8D29-CC9A0C3B03D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143111-57C7-490F-A195-800F80369809}" type="sibTrans" cxnId="{C7C40B93-224F-4549-8D29-CC9A0C3B03D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0E1A28E-0ECE-4E55-97B3-A09BAD24B2BA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2300" smtClean="0">
              <a:solidFill>
                <a:schemeClr val="tx1"/>
              </a:solidFill>
            </a:rPr>
            <a:t>Consecuencias</a:t>
          </a:r>
          <a:endParaRPr lang="es-ES" sz="2300" dirty="0">
            <a:solidFill>
              <a:schemeClr val="tx1"/>
            </a:solidFill>
          </a:endParaRPr>
        </a:p>
      </dgm:t>
    </dgm:pt>
    <dgm:pt modelId="{DE73AF7A-6F49-4A3C-BBD4-A592F79F0367}" type="sibTrans" cxnId="{C1BAEDFA-1B04-42E4-85EC-1C7271C89AA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6577E71-78F1-4124-A8DD-AC03FA1851CC}" type="parTrans" cxnId="{C1BAEDFA-1B04-42E4-85EC-1C7271C89AA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16AC351-FDF4-426C-A7BE-5A9EEE05A320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800" smtClean="0">
              <a:solidFill>
                <a:schemeClr val="tx1"/>
              </a:solidFill>
            </a:rPr>
            <a:t>Incursionar: Mercado </a:t>
          </a:r>
          <a:r>
            <a:rPr lang="es-ES" sz="1800" dirty="0" smtClean="0">
              <a:solidFill>
                <a:schemeClr val="tx1"/>
              </a:solidFill>
            </a:rPr>
            <a:t>Internacional</a:t>
          </a:r>
          <a:endParaRPr lang="es-ES" sz="1800" dirty="0">
            <a:solidFill>
              <a:schemeClr val="tx1"/>
            </a:solidFill>
          </a:endParaRPr>
        </a:p>
      </dgm:t>
    </dgm:pt>
    <dgm:pt modelId="{F602D04E-B798-4C1B-9646-3257E23E4351}" type="parTrans" cxnId="{62407FB9-5BAA-4986-83F9-5603C3BDA23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195B433-8B98-4F77-A73B-3F37AA9C9A2F}" type="sibTrans" cxnId="{62407FB9-5BAA-4986-83F9-5603C3BDA23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E95E5BC-8ECA-4AA9-811E-F83316497924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Estabilidad y Permanencia: Mercado Internacional</a:t>
          </a:r>
          <a:endParaRPr lang="es-ES" sz="1800" dirty="0">
            <a:solidFill>
              <a:schemeClr val="tx1"/>
            </a:solidFill>
          </a:endParaRPr>
        </a:p>
      </dgm:t>
    </dgm:pt>
    <dgm:pt modelId="{7BC64BA6-BF2F-4723-AA18-F9A1D8C6BE97}" type="parTrans" cxnId="{F051BE32-73B0-42B8-B00F-BA790FC2124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CBCECA0-01DC-4715-B016-1A4F41189B2F}" type="sibTrans" cxnId="{F051BE32-73B0-42B8-B00F-BA790FC2124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FE054F3-617D-471E-922B-47DA38575CD5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Aislamiento conceptual</a:t>
          </a:r>
          <a:endParaRPr lang="es-ES" sz="1800" dirty="0">
            <a:solidFill>
              <a:schemeClr val="tx1"/>
            </a:solidFill>
          </a:endParaRPr>
        </a:p>
      </dgm:t>
    </dgm:pt>
    <dgm:pt modelId="{D3236FF0-1D91-465B-8AF4-A24DD06DCAD9}" type="parTrans" cxnId="{3A4D0073-C1EF-4386-98BB-F63D98169DF1}">
      <dgm:prSet/>
      <dgm:spPr/>
      <dgm:t>
        <a:bodyPr/>
        <a:lstStyle/>
        <a:p>
          <a:endParaRPr lang="es-ES"/>
        </a:p>
      </dgm:t>
    </dgm:pt>
    <dgm:pt modelId="{62AA4CA3-AF13-4EC3-B964-C7408929F9E0}" type="sibTrans" cxnId="{3A4D0073-C1EF-4386-98BB-F63D98169DF1}">
      <dgm:prSet/>
      <dgm:spPr/>
      <dgm:t>
        <a:bodyPr/>
        <a:lstStyle/>
        <a:p>
          <a:endParaRPr lang="es-ES"/>
        </a:p>
      </dgm:t>
    </dgm:pt>
    <dgm:pt modelId="{15C8A8B6-2DFC-4C65-A25A-DE992538E5AA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Internacionalizarse</a:t>
          </a:r>
          <a:endParaRPr lang="es-ES" sz="1800" dirty="0">
            <a:solidFill>
              <a:schemeClr val="tx1"/>
            </a:solidFill>
          </a:endParaRPr>
        </a:p>
      </dgm:t>
    </dgm:pt>
    <dgm:pt modelId="{9D94A27B-2860-4C89-8213-968358991696}" type="parTrans" cxnId="{80B3AC05-2450-4510-A678-1D33592DFD52}">
      <dgm:prSet/>
      <dgm:spPr/>
      <dgm:t>
        <a:bodyPr/>
        <a:lstStyle/>
        <a:p>
          <a:endParaRPr lang="es-ES"/>
        </a:p>
      </dgm:t>
    </dgm:pt>
    <dgm:pt modelId="{7D853F90-A06C-428B-B915-43ECA99CC88E}" type="sibTrans" cxnId="{80B3AC05-2450-4510-A678-1D33592DFD52}">
      <dgm:prSet/>
      <dgm:spPr/>
      <dgm:t>
        <a:bodyPr/>
        <a:lstStyle/>
        <a:p>
          <a:endParaRPr lang="es-ES"/>
        </a:p>
      </dgm:t>
    </dgm:pt>
    <dgm:pt modelId="{4353BC77-FD54-42D9-A489-D7FE60470F07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Estrategias Competitivas </a:t>
          </a:r>
          <a:endParaRPr lang="es-ES" sz="1800" dirty="0">
            <a:solidFill>
              <a:schemeClr val="tx1"/>
            </a:solidFill>
          </a:endParaRPr>
        </a:p>
      </dgm:t>
    </dgm:pt>
    <dgm:pt modelId="{E4938F18-AC95-49F4-9584-A4C5BAFB0006}" type="parTrans" cxnId="{9F6F2C00-3124-4E80-8921-102206A694D1}">
      <dgm:prSet/>
      <dgm:spPr/>
      <dgm:t>
        <a:bodyPr/>
        <a:lstStyle/>
        <a:p>
          <a:endParaRPr lang="es-ES"/>
        </a:p>
      </dgm:t>
    </dgm:pt>
    <dgm:pt modelId="{2DF5B2BA-E16D-4E4B-843F-CFC21BAFDBE4}" type="sibTrans" cxnId="{9F6F2C00-3124-4E80-8921-102206A694D1}">
      <dgm:prSet/>
      <dgm:spPr/>
      <dgm:t>
        <a:bodyPr/>
        <a:lstStyle/>
        <a:p>
          <a:endParaRPr lang="es-ES"/>
        </a:p>
      </dgm:t>
    </dgm:pt>
    <dgm:pt modelId="{329976C4-9CFB-41E4-B271-3C8761772A61}" type="pres">
      <dgm:prSet presAssocID="{BB37DCA8-276F-4027-AC2E-D01663F2952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E77B726-5070-4E26-9B59-998D162C5C44}" type="pres">
      <dgm:prSet presAssocID="{60E1A28E-0ECE-4E55-97B3-A09BAD24B2BA}" presName="comp" presStyleCnt="0"/>
      <dgm:spPr/>
    </dgm:pt>
    <dgm:pt modelId="{DF78A542-A7D5-4AD4-ACC4-9CDB4FFD84DC}" type="pres">
      <dgm:prSet presAssocID="{60E1A28E-0ECE-4E55-97B3-A09BAD24B2BA}" presName="box" presStyleLbl="node1" presStyleIdx="0" presStyleCnt="3" custScaleY="74805"/>
      <dgm:spPr/>
      <dgm:t>
        <a:bodyPr/>
        <a:lstStyle/>
        <a:p>
          <a:endParaRPr lang="es-ES"/>
        </a:p>
      </dgm:t>
    </dgm:pt>
    <dgm:pt modelId="{B93E9ADD-E509-43D0-8CEF-8302E81C7A75}" type="pres">
      <dgm:prSet presAssocID="{60E1A28E-0ECE-4E55-97B3-A09BAD24B2BA}" presName="img" presStyleLbl="fgImgPlace1" presStyleIdx="0" presStyleCnt="3" custScaleY="818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30E13E2-FD15-4857-8038-A8FE2F4FECAA}" type="pres">
      <dgm:prSet presAssocID="{60E1A28E-0ECE-4E55-97B3-A09BAD24B2B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D2116A-B975-4F57-933C-A368EEE64F26}" type="pres">
      <dgm:prSet presAssocID="{DE73AF7A-6F49-4A3C-BBD4-A592F79F0367}" presName="spacer" presStyleCnt="0"/>
      <dgm:spPr/>
    </dgm:pt>
    <dgm:pt modelId="{522D931F-8546-4A1B-A005-C91F22CCA50C}" type="pres">
      <dgm:prSet presAssocID="{6CC72C88-C3E5-4743-A7D6-6AA50201C13B}" presName="comp" presStyleCnt="0"/>
      <dgm:spPr/>
    </dgm:pt>
    <dgm:pt modelId="{D0E96DFC-7739-471C-BF31-BFD16230AD37}" type="pres">
      <dgm:prSet presAssocID="{6CC72C88-C3E5-4743-A7D6-6AA50201C13B}" presName="box" presStyleLbl="node1" presStyleIdx="1" presStyleCnt="3" custScaleY="73215"/>
      <dgm:spPr/>
      <dgm:t>
        <a:bodyPr/>
        <a:lstStyle/>
        <a:p>
          <a:endParaRPr lang="es-ES"/>
        </a:p>
      </dgm:t>
    </dgm:pt>
    <dgm:pt modelId="{25815730-C87E-4B94-BCF7-ECC456FE75BC}" type="pres">
      <dgm:prSet presAssocID="{6CC72C88-C3E5-4743-A7D6-6AA50201C13B}" presName="img" presStyleLbl="fgImgPlace1" presStyleIdx="1" presStyleCnt="3" custScaleY="831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83CE3CC-57CE-43F6-98B9-F061CCCFE2E2}" type="pres">
      <dgm:prSet presAssocID="{6CC72C88-C3E5-4743-A7D6-6AA50201C13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871BCB-F484-477B-B166-A5107D2D3200}" type="pres">
      <dgm:prSet presAssocID="{281E819A-F80B-4335-BE69-FDA41FF9FF8C}" presName="spacer" presStyleCnt="0"/>
      <dgm:spPr/>
    </dgm:pt>
    <dgm:pt modelId="{22149CB2-57EF-467E-B32E-A70EE433B61A}" type="pres">
      <dgm:prSet presAssocID="{66FE1CCE-2880-4B37-8D6B-544DAA244D2D}" presName="comp" presStyleCnt="0"/>
      <dgm:spPr/>
    </dgm:pt>
    <dgm:pt modelId="{63937448-327D-4F94-B838-89FC29F02301}" type="pres">
      <dgm:prSet presAssocID="{66FE1CCE-2880-4B37-8D6B-544DAA244D2D}" presName="box" presStyleLbl="node1" presStyleIdx="2" presStyleCnt="3" custScaleY="72975"/>
      <dgm:spPr/>
      <dgm:t>
        <a:bodyPr/>
        <a:lstStyle/>
        <a:p>
          <a:endParaRPr lang="es-ES"/>
        </a:p>
      </dgm:t>
    </dgm:pt>
    <dgm:pt modelId="{4017DD3E-1F37-426B-9C7A-CC6F5A8167FA}" type="pres">
      <dgm:prSet presAssocID="{66FE1CCE-2880-4B37-8D6B-544DAA244D2D}" presName="img" presStyleLbl="fgImgPlace1" presStyleIdx="2" presStyleCnt="3" custScaleY="766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B1C5C3E-3467-4B2F-AF94-DC27490F9E7B}" type="pres">
      <dgm:prSet presAssocID="{66FE1CCE-2880-4B37-8D6B-544DAA244D2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531583A-937E-422B-9820-E508296449FB}" type="presOf" srcId="{15C8A8B6-2DFC-4C65-A25A-DE992538E5AA}" destId="{D0E96DFC-7739-471C-BF31-BFD16230AD37}" srcOrd="0" destOrd="1" presId="urn:microsoft.com/office/officeart/2005/8/layout/vList4#1"/>
    <dgm:cxn modelId="{3A4D0073-C1EF-4386-98BB-F63D98169DF1}" srcId="{66FE1CCE-2880-4B37-8D6B-544DAA244D2D}" destId="{6FE054F3-617D-471E-922B-47DA38575CD5}" srcOrd="0" destOrd="0" parTransId="{D3236FF0-1D91-465B-8AF4-A24DD06DCAD9}" sibTransId="{62AA4CA3-AF13-4EC3-B964-C7408929F9E0}"/>
    <dgm:cxn modelId="{D13C6FED-E5D0-4290-85DE-D272359E3861}" type="presOf" srcId="{B01E47E2-E647-4165-B2C6-34C3CC5DA131}" destId="{3B1C5C3E-3467-4B2F-AF94-DC27490F9E7B}" srcOrd="1" destOrd="2" presId="urn:microsoft.com/office/officeart/2005/8/layout/vList4#1"/>
    <dgm:cxn modelId="{A859C3DB-1E77-437B-96CC-1F905E6B2949}" type="presOf" srcId="{016AC351-FDF4-426C-A7BE-5A9EEE05A320}" destId="{DF78A542-A7D5-4AD4-ACC4-9CDB4FFD84DC}" srcOrd="0" destOrd="2" presId="urn:microsoft.com/office/officeart/2005/8/layout/vList4#1"/>
    <dgm:cxn modelId="{69E41235-7789-447D-88D7-FB0D61C0EB22}" type="presOf" srcId="{66FE1CCE-2880-4B37-8D6B-544DAA244D2D}" destId="{3B1C5C3E-3467-4B2F-AF94-DC27490F9E7B}" srcOrd="1" destOrd="0" presId="urn:microsoft.com/office/officeart/2005/8/layout/vList4#1"/>
    <dgm:cxn modelId="{56DFAB38-B681-4508-A58E-75E8DED17B7F}" type="presOf" srcId="{66FE1CCE-2880-4B37-8D6B-544DAA244D2D}" destId="{63937448-327D-4F94-B838-89FC29F02301}" srcOrd="0" destOrd="0" presId="urn:microsoft.com/office/officeart/2005/8/layout/vList4#1"/>
    <dgm:cxn modelId="{62407FB9-5BAA-4986-83F9-5603C3BDA237}" srcId="{60E1A28E-0ECE-4E55-97B3-A09BAD24B2BA}" destId="{016AC351-FDF4-426C-A7BE-5A9EEE05A320}" srcOrd="1" destOrd="0" parTransId="{F602D04E-B798-4C1B-9646-3257E23E4351}" sibTransId="{6195B433-8B98-4F77-A73B-3F37AA9C9A2F}"/>
    <dgm:cxn modelId="{C7C40B93-224F-4549-8D29-CC9A0C3B03D1}" srcId="{66FE1CCE-2880-4B37-8D6B-544DAA244D2D}" destId="{B01E47E2-E647-4165-B2C6-34C3CC5DA131}" srcOrd="1" destOrd="0" parTransId="{99C5DFF3-396E-4F6C-A8E5-F4EC37806674}" sibTransId="{63143111-57C7-490F-A195-800F80369809}"/>
    <dgm:cxn modelId="{CD53693F-F431-4BB5-8FB8-C2E315107994}" srcId="{BB37DCA8-276F-4027-AC2E-D01663F29528}" destId="{6CC72C88-C3E5-4743-A7D6-6AA50201C13B}" srcOrd="1" destOrd="0" parTransId="{C8D22E39-68A2-445F-B1FA-ADCAC60F5B21}" sibTransId="{281E819A-F80B-4335-BE69-FDA41FF9FF8C}"/>
    <dgm:cxn modelId="{B202104F-EB1A-4BE8-AF4E-EA06082C4A9B}" type="presOf" srcId="{6CC72C88-C3E5-4743-A7D6-6AA50201C13B}" destId="{D0E96DFC-7739-471C-BF31-BFD16230AD37}" srcOrd="0" destOrd="0" presId="urn:microsoft.com/office/officeart/2005/8/layout/vList4#1"/>
    <dgm:cxn modelId="{C1BAEDFA-1B04-42E4-85EC-1C7271C89AAD}" srcId="{BB37DCA8-276F-4027-AC2E-D01663F29528}" destId="{60E1A28E-0ECE-4E55-97B3-A09BAD24B2BA}" srcOrd="0" destOrd="0" parTransId="{56577E71-78F1-4124-A8DD-AC03FA1851CC}" sibTransId="{DE73AF7A-6F49-4A3C-BBD4-A592F79F0367}"/>
    <dgm:cxn modelId="{0DC87C78-008E-4925-B482-352AC98B1056}" type="presOf" srcId="{60E1A28E-0ECE-4E55-97B3-A09BAD24B2BA}" destId="{E30E13E2-FD15-4857-8038-A8FE2F4FECAA}" srcOrd="1" destOrd="0" presId="urn:microsoft.com/office/officeart/2005/8/layout/vList4#1"/>
    <dgm:cxn modelId="{F051BE32-73B0-42B8-B00F-BA790FC21248}" srcId="{6CC72C88-C3E5-4743-A7D6-6AA50201C13B}" destId="{BE95E5BC-8ECA-4AA9-811E-F83316497924}" srcOrd="1" destOrd="0" parTransId="{7BC64BA6-BF2F-4723-AA18-F9A1D8C6BE97}" sibTransId="{2CBCECA0-01DC-4715-B016-1A4F41189B2F}"/>
    <dgm:cxn modelId="{B97BBFB2-556B-4A45-AE3F-32063AF1E94E}" srcId="{BB37DCA8-276F-4027-AC2E-D01663F29528}" destId="{66FE1CCE-2880-4B37-8D6B-544DAA244D2D}" srcOrd="2" destOrd="0" parTransId="{7E1EC25A-D453-486F-AC8F-A96D37BDD26A}" sibTransId="{9ACCA546-1777-4673-A4AE-E4BE3FF89A3B}"/>
    <dgm:cxn modelId="{1FD6A57C-03E9-4D23-8E62-559163DC3EE6}" type="presOf" srcId="{4353BC77-FD54-42D9-A489-D7FE60470F07}" destId="{E30E13E2-FD15-4857-8038-A8FE2F4FECAA}" srcOrd="1" destOrd="1" presId="urn:microsoft.com/office/officeart/2005/8/layout/vList4#1"/>
    <dgm:cxn modelId="{08BACF62-187B-42D8-B508-70C15B6534F8}" type="presOf" srcId="{6FE054F3-617D-471E-922B-47DA38575CD5}" destId="{3B1C5C3E-3467-4B2F-AF94-DC27490F9E7B}" srcOrd="1" destOrd="1" presId="urn:microsoft.com/office/officeart/2005/8/layout/vList4#1"/>
    <dgm:cxn modelId="{160A8D37-6A16-49C4-B01B-0CECC7F9308A}" type="presOf" srcId="{15C8A8B6-2DFC-4C65-A25A-DE992538E5AA}" destId="{283CE3CC-57CE-43F6-98B9-F061CCCFE2E2}" srcOrd="1" destOrd="1" presId="urn:microsoft.com/office/officeart/2005/8/layout/vList4#1"/>
    <dgm:cxn modelId="{3A2BFC85-FC09-45BB-A5EE-11C2EC5304F4}" type="presOf" srcId="{6CC72C88-C3E5-4743-A7D6-6AA50201C13B}" destId="{283CE3CC-57CE-43F6-98B9-F061CCCFE2E2}" srcOrd="1" destOrd="0" presId="urn:microsoft.com/office/officeart/2005/8/layout/vList4#1"/>
    <dgm:cxn modelId="{07F5A017-F675-414E-8AA4-1DA694B85D69}" type="presOf" srcId="{6FE054F3-617D-471E-922B-47DA38575CD5}" destId="{63937448-327D-4F94-B838-89FC29F02301}" srcOrd="0" destOrd="1" presId="urn:microsoft.com/office/officeart/2005/8/layout/vList4#1"/>
    <dgm:cxn modelId="{2A3452E9-F9C9-4FC2-A0E4-A0E02718B6FA}" type="presOf" srcId="{4353BC77-FD54-42D9-A489-D7FE60470F07}" destId="{DF78A542-A7D5-4AD4-ACC4-9CDB4FFD84DC}" srcOrd="0" destOrd="1" presId="urn:microsoft.com/office/officeart/2005/8/layout/vList4#1"/>
    <dgm:cxn modelId="{DF64396C-CC85-4CD1-A2F4-FF47BE1BE8C3}" type="presOf" srcId="{BE95E5BC-8ECA-4AA9-811E-F83316497924}" destId="{D0E96DFC-7739-471C-BF31-BFD16230AD37}" srcOrd="0" destOrd="2" presId="urn:microsoft.com/office/officeart/2005/8/layout/vList4#1"/>
    <dgm:cxn modelId="{9F6F2C00-3124-4E80-8921-102206A694D1}" srcId="{60E1A28E-0ECE-4E55-97B3-A09BAD24B2BA}" destId="{4353BC77-FD54-42D9-A489-D7FE60470F07}" srcOrd="0" destOrd="0" parTransId="{E4938F18-AC95-49F4-9584-A4C5BAFB0006}" sibTransId="{2DF5B2BA-E16D-4E4B-843F-CFC21BAFDBE4}"/>
    <dgm:cxn modelId="{0E971081-696B-440A-B642-51A8FBD2C7B1}" type="presOf" srcId="{60E1A28E-0ECE-4E55-97B3-A09BAD24B2BA}" destId="{DF78A542-A7D5-4AD4-ACC4-9CDB4FFD84DC}" srcOrd="0" destOrd="0" presId="urn:microsoft.com/office/officeart/2005/8/layout/vList4#1"/>
    <dgm:cxn modelId="{F3C86FEC-6BE0-49E4-91DD-A1FC8ED7DBA2}" type="presOf" srcId="{BE95E5BC-8ECA-4AA9-811E-F83316497924}" destId="{283CE3CC-57CE-43F6-98B9-F061CCCFE2E2}" srcOrd="1" destOrd="2" presId="urn:microsoft.com/office/officeart/2005/8/layout/vList4#1"/>
    <dgm:cxn modelId="{59D167F6-9119-44F4-ABB5-74319C9A91E9}" type="presOf" srcId="{BB37DCA8-276F-4027-AC2E-D01663F29528}" destId="{329976C4-9CFB-41E4-B271-3C8761772A61}" srcOrd="0" destOrd="0" presId="urn:microsoft.com/office/officeart/2005/8/layout/vList4#1"/>
    <dgm:cxn modelId="{61725763-BD9C-486D-90B3-F87040539328}" type="presOf" srcId="{B01E47E2-E647-4165-B2C6-34C3CC5DA131}" destId="{63937448-327D-4F94-B838-89FC29F02301}" srcOrd="0" destOrd="2" presId="urn:microsoft.com/office/officeart/2005/8/layout/vList4#1"/>
    <dgm:cxn modelId="{84B6680F-50FF-4236-8F2B-9FAF1166D6AC}" type="presOf" srcId="{016AC351-FDF4-426C-A7BE-5A9EEE05A320}" destId="{E30E13E2-FD15-4857-8038-A8FE2F4FECAA}" srcOrd="1" destOrd="2" presId="urn:microsoft.com/office/officeart/2005/8/layout/vList4#1"/>
    <dgm:cxn modelId="{80B3AC05-2450-4510-A678-1D33592DFD52}" srcId="{6CC72C88-C3E5-4743-A7D6-6AA50201C13B}" destId="{15C8A8B6-2DFC-4C65-A25A-DE992538E5AA}" srcOrd="0" destOrd="0" parTransId="{9D94A27B-2860-4C89-8213-968358991696}" sibTransId="{7D853F90-A06C-428B-B915-43ECA99CC88E}"/>
    <dgm:cxn modelId="{2955B38D-6161-4E83-81BF-0F85D4035355}" type="presParOf" srcId="{329976C4-9CFB-41E4-B271-3C8761772A61}" destId="{6E77B726-5070-4E26-9B59-998D162C5C44}" srcOrd="0" destOrd="0" presId="urn:microsoft.com/office/officeart/2005/8/layout/vList4#1"/>
    <dgm:cxn modelId="{CDC03460-9A3A-4D2C-8971-FE695BA0CB80}" type="presParOf" srcId="{6E77B726-5070-4E26-9B59-998D162C5C44}" destId="{DF78A542-A7D5-4AD4-ACC4-9CDB4FFD84DC}" srcOrd="0" destOrd="0" presId="urn:microsoft.com/office/officeart/2005/8/layout/vList4#1"/>
    <dgm:cxn modelId="{C34C319D-2778-4D16-8953-60049F039DE6}" type="presParOf" srcId="{6E77B726-5070-4E26-9B59-998D162C5C44}" destId="{B93E9ADD-E509-43D0-8CEF-8302E81C7A75}" srcOrd="1" destOrd="0" presId="urn:microsoft.com/office/officeart/2005/8/layout/vList4#1"/>
    <dgm:cxn modelId="{27B07220-A317-4EEC-8555-069810643145}" type="presParOf" srcId="{6E77B726-5070-4E26-9B59-998D162C5C44}" destId="{E30E13E2-FD15-4857-8038-A8FE2F4FECAA}" srcOrd="2" destOrd="0" presId="urn:microsoft.com/office/officeart/2005/8/layout/vList4#1"/>
    <dgm:cxn modelId="{696F0DD6-417F-4150-BA24-D23F6F43F920}" type="presParOf" srcId="{329976C4-9CFB-41E4-B271-3C8761772A61}" destId="{35D2116A-B975-4F57-933C-A368EEE64F26}" srcOrd="1" destOrd="0" presId="urn:microsoft.com/office/officeart/2005/8/layout/vList4#1"/>
    <dgm:cxn modelId="{849ADCEF-008C-4B67-B5B5-378B850E358E}" type="presParOf" srcId="{329976C4-9CFB-41E4-B271-3C8761772A61}" destId="{522D931F-8546-4A1B-A005-C91F22CCA50C}" srcOrd="2" destOrd="0" presId="urn:microsoft.com/office/officeart/2005/8/layout/vList4#1"/>
    <dgm:cxn modelId="{61881EDE-E3AF-4E60-A2B6-FBF0B32B66DF}" type="presParOf" srcId="{522D931F-8546-4A1B-A005-C91F22CCA50C}" destId="{D0E96DFC-7739-471C-BF31-BFD16230AD37}" srcOrd="0" destOrd="0" presId="urn:microsoft.com/office/officeart/2005/8/layout/vList4#1"/>
    <dgm:cxn modelId="{ABD1F1D6-4D26-4581-9975-56DB3EBFDC4A}" type="presParOf" srcId="{522D931F-8546-4A1B-A005-C91F22CCA50C}" destId="{25815730-C87E-4B94-BCF7-ECC456FE75BC}" srcOrd="1" destOrd="0" presId="urn:microsoft.com/office/officeart/2005/8/layout/vList4#1"/>
    <dgm:cxn modelId="{C83B9992-7834-468E-AAFA-A7A9199CE537}" type="presParOf" srcId="{522D931F-8546-4A1B-A005-C91F22CCA50C}" destId="{283CE3CC-57CE-43F6-98B9-F061CCCFE2E2}" srcOrd="2" destOrd="0" presId="urn:microsoft.com/office/officeart/2005/8/layout/vList4#1"/>
    <dgm:cxn modelId="{5C0CFBA2-1E86-4006-B199-40A1A91527C6}" type="presParOf" srcId="{329976C4-9CFB-41E4-B271-3C8761772A61}" destId="{69871BCB-F484-477B-B166-A5107D2D3200}" srcOrd="3" destOrd="0" presId="urn:microsoft.com/office/officeart/2005/8/layout/vList4#1"/>
    <dgm:cxn modelId="{DE711848-2093-4C35-B79C-A21CD059CEB8}" type="presParOf" srcId="{329976C4-9CFB-41E4-B271-3C8761772A61}" destId="{22149CB2-57EF-467E-B32E-A70EE433B61A}" srcOrd="4" destOrd="0" presId="urn:microsoft.com/office/officeart/2005/8/layout/vList4#1"/>
    <dgm:cxn modelId="{0F7FE766-ED8E-4E02-82C0-556CF53FC378}" type="presParOf" srcId="{22149CB2-57EF-467E-B32E-A70EE433B61A}" destId="{63937448-327D-4F94-B838-89FC29F02301}" srcOrd="0" destOrd="0" presId="urn:microsoft.com/office/officeart/2005/8/layout/vList4#1"/>
    <dgm:cxn modelId="{CE1C4728-7D82-4B85-AA88-E4C2AF8C58BC}" type="presParOf" srcId="{22149CB2-57EF-467E-B32E-A70EE433B61A}" destId="{4017DD3E-1F37-426B-9C7A-CC6F5A8167FA}" srcOrd="1" destOrd="0" presId="urn:microsoft.com/office/officeart/2005/8/layout/vList4#1"/>
    <dgm:cxn modelId="{C69DFB41-C032-4839-AF85-443F6A1AFE78}" type="presParOf" srcId="{22149CB2-57EF-467E-B32E-A70EE433B61A}" destId="{3B1C5C3E-3467-4B2F-AF94-DC27490F9E7B}" srcOrd="2" destOrd="0" presId="urn:microsoft.com/office/officeart/2005/8/layout/vList4#1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762E074-9280-4EA4-8AC9-682957BE36B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B1EBEC2-D5D1-4E15-B242-D5D0E7CF5E64}">
      <dgm:prSet phldrT="[Texto]" custT="1"/>
      <dgm:spPr>
        <a:solidFill>
          <a:schemeClr val="accent1"/>
        </a:solidFill>
        <a:ln>
          <a:solidFill>
            <a:srgbClr val="FF99FF"/>
          </a:solidFill>
        </a:ln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Consolidar la carga</a:t>
          </a:r>
          <a:endParaRPr lang="es-ES" sz="1800" dirty="0">
            <a:solidFill>
              <a:schemeClr val="tx1"/>
            </a:solidFill>
          </a:endParaRPr>
        </a:p>
      </dgm:t>
    </dgm:pt>
    <dgm:pt modelId="{A7C5E755-B683-4F09-8F5F-71D2B4D29105}" type="parTrans" cxnId="{58301182-B933-4C82-BCFB-5BA11C769AF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0F5CF78-C076-45EB-81D8-91E18BE46894}" type="sibTrans" cxnId="{58301182-B933-4C82-BCFB-5BA11C769AF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5C57896-9B21-4948-8C26-097066E2EE16}">
      <dgm:prSet phldrT="[Texto]" custT="1"/>
      <dgm:spPr>
        <a:solidFill>
          <a:schemeClr val="accent1"/>
        </a:solidFill>
        <a:ln>
          <a:solidFill>
            <a:srgbClr val="FF99FF"/>
          </a:solidFill>
        </a:ln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Agente de aduana</a:t>
          </a:r>
          <a:endParaRPr lang="es-ES" sz="1800" dirty="0">
            <a:solidFill>
              <a:schemeClr val="tx1"/>
            </a:solidFill>
          </a:endParaRPr>
        </a:p>
      </dgm:t>
    </dgm:pt>
    <dgm:pt modelId="{0F9720AE-D78B-40AB-A691-02D4143FE209}" type="parTrans" cxnId="{18616A5D-8153-4A15-860E-F13383901923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E55B191F-DCB9-4D24-BD6E-FABD9976E566}" type="sibTrans" cxnId="{18616A5D-8153-4A15-860E-F1338390192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8270FA0-708A-4B67-A1BD-6B634C4B2EEF}">
      <dgm:prSet phldrT="[Texto]" custT="1"/>
      <dgm:spPr>
        <a:solidFill>
          <a:schemeClr val="accent1"/>
        </a:solidFill>
        <a:ln>
          <a:solidFill>
            <a:srgbClr val="FF99FF"/>
          </a:solidFill>
        </a:ln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Reservar el trasporte interno</a:t>
          </a:r>
          <a:endParaRPr lang="es-ES" sz="1800" dirty="0">
            <a:solidFill>
              <a:schemeClr val="tx1"/>
            </a:solidFill>
          </a:endParaRPr>
        </a:p>
      </dgm:t>
    </dgm:pt>
    <dgm:pt modelId="{B5545B0E-1A2A-4BA4-8613-01B46659EC0B}" type="parTrans" cxnId="{0A5B69E5-F2C7-4197-9500-38F7F785DFC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5093A9FB-DD91-4B9F-BA50-A476049C3191}" type="sibTrans" cxnId="{0A5B69E5-F2C7-4197-9500-38F7F785DFC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AA610BE4-A122-4ECC-9691-20725F4FE81F}">
      <dgm:prSet phldrT="[Texto]" custT="1"/>
      <dgm:spPr>
        <a:solidFill>
          <a:schemeClr val="accent1"/>
        </a:solidFill>
        <a:ln>
          <a:solidFill>
            <a:srgbClr val="FF99FF"/>
          </a:solidFill>
        </a:ln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Factura preventiva </a:t>
          </a:r>
          <a:endParaRPr lang="es-ES" sz="1800" dirty="0">
            <a:solidFill>
              <a:schemeClr val="tx1"/>
            </a:solidFill>
          </a:endParaRPr>
        </a:p>
      </dgm:t>
    </dgm:pt>
    <dgm:pt modelId="{7D2F8E2F-DE6B-4FAF-809B-BB539E32C9E2}" type="parTrans" cxnId="{78D0AA6F-40FD-4D8E-8404-11017C5B0A0C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FB7789F0-B1BE-473F-BF41-08C1BBF497AE}" type="sibTrans" cxnId="{78D0AA6F-40FD-4D8E-8404-11017C5B0A0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E05FAF8-4C7F-4C8C-B250-2309B9C71432}">
      <dgm:prSet phldrT="[Texto]" custT="1"/>
      <dgm:spPr>
        <a:solidFill>
          <a:schemeClr val="accent1"/>
        </a:solidFill>
        <a:ln>
          <a:solidFill>
            <a:srgbClr val="FF99FF"/>
          </a:solidFill>
        </a:ln>
      </dgm:spPr>
      <dgm:t>
        <a:bodyPr/>
        <a:lstStyle/>
        <a:p>
          <a:r>
            <a:rPr lang="es-EC" sz="1800" dirty="0" err="1" smtClean="0">
              <a:solidFill>
                <a:schemeClr val="tx1"/>
              </a:solidFill>
            </a:rPr>
            <a:t>Packing</a:t>
          </a:r>
          <a:r>
            <a:rPr lang="es-EC" sz="1800" dirty="0" smtClean="0">
              <a:solidFill>
                <a:schemeClr val="tx1"/>
              </a:solidFill>
            </a:rPr>
            <a:t> </a:t>
          </a:r>
          <a:r>
            <a:rPr lang="es-EC" sz="1800" dirty="0" err="1" smtClean="0">
              <a:solidFill>
                <a:schemeClr val="tx1"/>
              </a:solidFill>
            </a:rPr>
            <a:t>list</a:t>
          </a:r>
          <a:r>
            <a:rPr lang="es-EC" sz="1800" dirty="0" smtClean="0">
              <a:solidFill>
                <a:schemeClr val="tx1"/>
              </a:solidFill>
            </a:rPr>
            <a:t> y las guías de remisión.</a:t>
          </a:r>
          <a:endParaRPr lang="es-ES" sz="1800" dirty="0">
            <a:solidFill>
              <a:schemeClr val="tx1"/>
            </a:solidFill>
          </a:endParaRPr>
        </a:p>
      </dgm:t>
    </dgm:pt>
    <dgm:pt modelId="{2A26B99B-3438-4C19-A8FF-5AA17219F9D5}" type="parTrans" cxnId="{6AE00D4C-4858-4618-B24D-036EF3F7F29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2E1F8A3-FBFA-4C16-B66B-EDC9422369B9}" type="sibTrans" cxnId="{6AE00D4C-4858-4618-B24D-036EF3F7F29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404EEB28-37F0-4174-A443-AA9D556804E0}">
      <dgm:prSet custT="1"/>
      <dgm:spPr>
        <a:solidFill>
          <a:schemeClr val="accent1"/>
        </a:solidFill>
        <a:ln>
          <a:solidFill>
            <a:srgbClr val="FF99FF"/>
          </a:solidFill>
        </a:ln>
      </dgm:spPr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Trasladar al punto de partida</a:t>
          </a:r>
          <a:endParaRPr lang="es-ES" sz="1800" dirty="0">
            <a:solidFill>
              <a:schemeClr val="tx1"/>
            </a:solidFill>
          </a:endParaRPr>
        </a:p>
      </dgm:t>
    </dgm:pt>
    <dgm:pt modelId="{D5DB74E8-FEE9-4642-8C19-256756FFD23A}" type="parTrans" cxnId="{FB3B7623-3300-49E5-AB1D-B46CBBFBDCAF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6EA46470-DA73-4A75-9210-441AB0E07D6D}" type="sibTrans" cxnId="{FB3B7623-3300-49E5-AB1D-B46CBBFBDCAF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F766C7C-C549-424B-811B-C25CCAB1AF3C}" type="pres">
      <dgm:prSet presAssocID="{B762E074-9280-4EA4-8AC9-682957BE36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6A3E0E8-AD89-4140-AB6F-94F9E0406AF5}" type="pres">
      <dgm:prSet presAssocID="{7B1EBEC2-D5D1-4E15-B242-D5D0E7CF5E64}" presName="node" presStyleLbl="node1" presStyleIdx="0" presStyleCnt="6" custScaleX="162182" custScaleY="907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7E6DAE-93AC-4AF6-A98F-BE61D820C8B8}" type="pres">
      <dgm:prSet presAssocID="{7B1EBEC2-D5D1-4E15-B242-D5D0E7CF5E64}" presName="spNode" presStyleCnt="0"/>
      <dgm:spPr/>
    </dgm:pt>
    <dgm:pt modelId="{4F7BD283-6E58-4EE2-A10B-304737C07A6D}" type="pres">
      <dgm:prSet presAssocID="{20F5CF78-C076-45EB-81D8-91E18BE46894}" presName="sibTrans" presStyleLbl="sibTrans1D1" presStyleIdx="0" presStyleCnt="6"/>
      <dgm:spPr/>
      <dgm:t>
        <a:bodyPr/>
        <a:lstStyle/>
        <a:p>
          <a:endParaRPr lang="es-EC"/>
        </a:p>
      </dgm:t>
    </dgm:pt>
    <dgm:pt modelId="{904BF461-5B03-4727-8E1A-1CE9952A9C38}" type="pres">
      <dgm:prSet presAssocID="{C5C57896-9B21-4948-8C26-097066E2EE16}" presName="node" presStyleLbl="node1" presStyleIdx="1" presStyleCnt="6" custScaleX="162182" custRadScaleRad="96236" custRadScaleInc="368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01D10F-DAC4-4DD7-AD5F-F2142B1C3AFE}" type="pres">
      <dgm:prSet presAssocID="{C5C57896-9B21-4948-8C26-097066E2EE16}" presName="spNode" presStyleCnt="0"/>
      <dgm:spPr/>
    </dgm:pt>
    <dgm:pt modelId="{97272D64-DB40-4D78-9188-F26DDEB46CFD}" type="pres">
      <dgm:prSet presAssocID="{E55B191F-DCB9-4D24-BD6E-FABD9976E566}" presName="sibTrans" presStyleLbl="sibTrans1D1" presStyleIdx="1" presStyleCnt="6"/>
      <dgm:spPr/>
      <dgm:t>
        <a:bodyPr/>
        <a:lstStyle/>
        <a:p>
          <a:endParaRPr lang="es-EC"/>
        </a:p>
      </dgm:t>
    </dgm:pt>
    <dgm:pt modelId="{71D741BC-78BE-44D6-8420-E5712CAA210B}" type="pres">
      <dgm:prSet presAssocID="{C8270FA0-708A-4B67-A1BD-6B634C4B2EEF}" presName="node" presStyleLbl="node1" presStyleIdx="2" presStyleCnt="6" custScaleX="162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4FB50-078E-4A41-B7A4-2DCB92E9DCB4}" type="pres">
      <dgm:prSet presAssocID="{C8270FA0-708A-4B67-A1BD-6B634C4B2EEF}" presName="spNode" presStyleCnt="0"/>
      <dgm:spPr/>
    </dgm:pt>
    <dgm:pt modelId="{9D557AFB-2111-4D01-ACD1-530DC1BD5D5D}" type="pres">
      <dgm:prSet presAssocID="{5093A9FB-DD91-4B9F-BA50-A476049C3191}" presName="sibTrans" presStyleLbl="sibTrans1D1" presStyleIdx="2" presStyleCnt="6"/>
      <dgm:spPr/>
      <dgm:t>
        <a:bodyPr/>
        <a:lstStyle/>
        <a:p>
          <a:endParaRPr lang="es-EC"/>
        </a:p>
      </dgm:t>
    </dgm:pt>
    <dgm:pt modelId="{EDEEB8D0-96EC-4497-9A8E-782FF58AA5B7}" type="pres">
      <dgm:prSet presAssocID="{AA610BE4-A122-4ECC-9691-20725F4FE81F}" presName="node" presStyleLbl="node1" presStyleIdx="3" presStyleCnt="6" custScaleX="162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F80173-C06A-40F1-B023-D3BD27B4D036}" type="pres">
      <dgm:prSet presAssocID="{AA610BE4-A122-4ECC-9691-20725F4FE81F}" presName="spNode" presStyleCnt="0"/>
      <dgm:spPr/>
    </dgm:pt>
    <dgm:pt modelId="{E2744F25-FBC9-4E5F-9E88-7562B39262C4}" type="pres">
      <dgm:prSet presAssocID="{FB7789F0-B1BE-473F-BF41-08C1BBF497AE}" presName="sibTrans" presStyleLbl="sibTrans1D1" presStyleIdx="3" presStyleCnt="6"/>
      <dgm:spPr/>
      <dgm:t>
        <a:bodyPr/>
        <a:lstStyle/>
        <a:p>
          <a:endParaRPr lang="es-EC"/>
        </a:p>
      </dgm:t>
    </dgm:pt>
    <dgm:pt modelId="{F151C350-BB29-455B-BF13-0416F4A243DF}" type="pres">
      <dgm:prSet presAssocID="{CE05FAF8-4C7F-4C8C-B250-2309B9C71432}" presName="node" presStyleLbl="node1" presStyleIdx="4" presStyleCnt="6" custScaleX="162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566796-4FDA-4D7F-937D-3659180CE6E6}" type="pres">
      <dgm:prSet presAssocID="{CE05FAF8-4C7F-4C8C-B250-2309B9C71432}" presName="spNode" presStyleCnt="0"/>
      <dgm:spPr/>
    </dgm:pt>
    <dgm:pt modelId="{0ACB9784-B062-42DF-A288-8BCF04969BBC}" type="pres">
      <dgm:prSet presAssocID="{22E1F8A3-FBFA-4C16-B66B-EDC9422369B9}" presName="sibTrans" presStyleLbl="sibTrans1D1" presStyleIdx="4" presStyleCnt="6"/>
      <dgm:spPr/>
      <dgm:t>
        <a:bodyPr/>
        <a:lstStyle/>
        <a:p>
          <a:endParaRPr lang="es-EC"/>
        </a:p>
      </dgm:t>
    </dgm:pt>
    <dgm:pt modelId="{7879CF63-76BC-4D8D-9206-C57EB5205E0A}" type="pres">
      <dgm:prSet presAssocID="{404EEB28-37F0-4174-A443-AA9D556804E0}" presName="node" presStyleLbl="node1" presStyleIdx="5" presStyleCnt="6" custScaleX="1621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C668BF-1558-48F3-9066-AEE584B2CCF9}" type="pres">
      <dgm:prSet presAssocID="{404EEB28-37F0-4174-A443-AA9D556804E0}" presName="spNode" presStyleCnt="0"/>
      <dgm:spPr/>
    </dgm:pt>
    <dgm:pt modelId="{6FF10BBA-7823-438D-A405-D44DDB1A82DE}" type="pres">
      <dgm:prSet presAssocID="{6EA46470-DA73-4A75-9210-441AB0E07D6D}" presName="sibTrans" presStyleLbl="sibTrans1D1" presStyleIdx="5" presStyleCnt="6"/>
      <dgm:spPr/>
      <dgm:t>
        <a:bodyPr/>
        <a:lstStyle/>
        <a:p>
          <a:endParaRPr lang="es-EC"/>
        </a:p>
      </dgm:t>
    </dgm:pt>
  </dgm:ptLst>
  <dgm:cxnLst>
    <dgm:cxn modelId="{FD10F366-74C8-4369-9DED-59E887BD8736}" type="presOf" srcId="{E55B191F-DCB9-4D24-BD6E-FABD9976E566}" destId="{97272D64-DB40-4D78-9188-F26DDEB46CFD}" srcOrd="0" destOrd="0" presId="urn:microsoft.com/office/officeart/2005/8/layout/cycle5"/>
    <dgm:cxn modelId="{0A5B69E5-F2C7-4197-9500-38F7F785DFC0}" srcId="{B762E074-9280-4EA4-8AC9-682957BE36B8}" destId="{C8270FA0-708A-4B67-A1BD-6B634C4B2EEF}" srcOrd="2" destOrd="0" parTransId="{B5545B0E-1A2A-4BA4-8613-01B46659EC0B}" sibTransId="{5093A9FB-DD91-4B9F-BA50-A476049C3191}"/>
    <dgm:cxn modelId="{1A3C78DF-9CB9-4DAB-B467-C08DEB203E54}" type="presOf" srcId="{6EA46470-DA73-4A75-9210-441AB0E07D6D}" destId="{6FF10BBA-7823-438D-A405-D44DDB1A82DE}" srcOrd="0" destOrd="0" presId="urn:microsoft.com/office/officeart/2005/8/layout/cycle5"/>
    <dgm:cxn modelId="{3C5468F0-B3A9-4321-B854-AF2124C463ED}" type="presOf" srcId="{20F5CF78-C076-45EB-81D8-91E18BE46894}" destId="{4F7BD283-6E58-4EE2-A10B-304737C07A6D}" srcOrd="0" destOrd="0" presId="urn:microsoft.com/office/officeart/2005/8/layout/cycle5"/>
    <dgm:cxn modelId="{79012AA8-282B-4FB4-8F24-BA762C5CF27E}" type="presOf" srcId="{5093A9FB-DD91-4B9F-BA50-A476049C3191}" destId="{9D557AFB-2111-4D01-ACD1-530DC1BD5D5D}" srcOrd="0" destOrd="0" presId="urn:microsoft.com/office/officeart/2005/8/layout/cycle5"/>
    <dgm:cxn modelId="{696F9BC5-0BFC-44C8-AD63-88F9EEA7BA93}" type="presOf" srcId="{CE05FAF8-4C7F-4C8C-B250-2309B9C71432}" destId="{F151C350-BB29-455B-BF13-0416F4A243DF}" srcOrd="0" destOrd="0" presId="urn:microsoft.com/office/officeart/2005/8/layout/cycle5"/>
    <dgm:cxn modelId="{7CA662B4-D79C-4C14-A644-2EF656C798C9}" type="presOf" srcId="{C5C57896-9B21-4948-8C26-097066E2EE16}" destId="{904BF461-5B03-4727-8E1A-1CE9952A9C38}" srcOrd="0" destOrd="0" presId="urn:microsoft.com/office/officeart/2005/8/layout/cycle5"/>
    <dgm:cxn modelId="{58301182-B933-4C82-BCFB-5BA11C769AF7}" srcId="{B762E074-9280-4EA4-8AC9-682957BE36B8}" destId="{7B1EBEC2-D5D1-4E15-B242-D5D0E7CF5E64}" srcOrd="0" destOrd="0" parTransId="{A7C5E755-B683-4F09-8F5F-71D2B4D29105}" sibTransId="{20F5CF78-C076-45EB-81D8-91E18BE46894}"/>
    <dgm:cxn modelId="{78D0AA6F-40FD-4D8E-8404-11017C5B0A0C}" srcId="{B762E074-9280-4EA4-8AC9-682957BE36B8}" destId="{AA610BE4-A122-4ECC-9691-20725F4FE81F}" srcOrd="3" destOrd="0" parTransId="{7D2F8E2F-DE6B-4FAF-809B-BB539E32C9E2}" sibTransId="{FB7789F0-B1BE-473F-BF41-08C1BBF497AE}"/>
    <dgm:cxn modelId="{FB1E42A3-7A0F-495D-A486-327232141D71}" type="presOf" srcId="{22E1F8A3-FBFA-4C16-B66B-EDC9422369B9}" destId="{0ACB9784-B062-42DF-A288-8BCF04969BBC}" srcOrd="0" destOrd="0" presId="urn:microsoft.com/office/officeart/2005/8/layout/cycle5"/>
    <dgm:cxn modelId="{956062DB-C933-4EA2-9B67-A3DD36574667}" type="presOf" srcId="{404EEB28-37F0-4174-A443-AA9D556804E0}" destId="{7879CF63-76BC-4D8D-9206-C57EB5205E0A}" srcOrd="0" destOrd="0" presId="urn:microsoft.com/office/officeart/2005/8/layout/cycle5"/>
    <dgm:cxn modelId="{82A3A1A7-11B5-4DF1-AF7B-BCF253F51746}" type="presOf" srcId="{7B1EBEC2-D5D1-4E15-B242-D5D0E7CF5E64}" destId="{26A3E0E8-AD89-4140-AB6F-94F9E0406AF5}" srcOrd="0" destOrd="0" presId="urn:microsoft.com/office/officeart/2005/8/layout/cycle5"/>
    <dgm:cxn modelId="{18616A5D-8153-4A15-860E-F13383901923}" srcId="{B762E074-9280-4EA4-8AC9-682957BE36B8}" destId="{C5C57896-9B21-4948-8C26-097066E2EE16}" srcOrd="1" destOrd="0" parTransId="{0F9720AE-D78B-40AB-A691-02D4143FE209}" sibTransId="{E55B191F-DCB9-4D24-BD6E-FABD9976E566}"/>
    <dgm:cxn modelId="{BFF761C8-DAFD-480C-8FD2-239B7B84D995}" type="presOf" srcId="{FB7789F0-B1BE-473F-BF41-08C1BBF497AE}" destId="{E2744F25-FBC9-4E5F-9E88-7562B39262C4}" srcOrd="0" destOrd="0" presId="urn:microsoft.com/office/officeart/2005/8/layout/cycle5"/>
    <dgm:cxn modelId="{4B168CE4-ED83-4E53-95D1-95067BE3A602}" type="presOf" srcId="{B762E074-9280-4EA4-8AC9-682957BE36B8}" destId="{CF766C7C-C549-424B-811B-C25CCAB1AF3C}" srcOrd="0" destOrd="0" presId="urn:microsoft.com/office/officeart/2005/8/layout/cycle5"/>
    <dgm:cxn modelId="{4C28FDD3-14EA-488C-8BCA-7ACE3EFEE276}" type="presOf" srcId="{AA610BE4-A122-4ECC-9691-20725F4FE81F}" destId="{EDEEB8D0-96EC-4497-9A8E-782FF58AA5B7}" srcOrd="0" destOrd="0" presId="urn:microsoft.com/office/officeart/2005/8/layout/cycle5"/>
    <dgm:cxn modelId="{6AE00D4C-4858-4618-B24D-036EF3F7F290}" srcId="{B762E074-9280-4EA4-8AC9-682957BE36B8}" destId="{CE05FAF8-4C7F-4C8C-B250-2309B9C71432}" srcOrd="4" destOrd="0" parTransId="{2A26B99B-3438-4C19-A8FF-5AA17219F9D5}" sibTransId="{22E1F8A3-FBFA-4C16-B66B-EDC9422369B9}"/>
    <dgm:cxn modelId="{FB3B7623-3300-49E5-AB1D-B46CBBFBDCAF}" srcId="{B762E074-9280-4EA4-8AC9-682957BE36B8}" destId="{404EEB28-37F0-4174-A443-AA9D556804E0}" srcOrd="5" destOrd="0" parTransId="{D5DB74E8-FEE9-4642-8C19-256756FFD23A}" sibTransId="{6EA46470-DA73-4A75-9210-441AB0E07D6D}"/>
    <dgm:cxn modelId="{E2C26A02-D064-4F9E-A62B-CAFC85975A0F}" type="presOf" srcId="{C8270FA0-708A-4B67-A1BD-6B634C4B2EEF}" destId="{71D741BC-78BE-44D6-8420-E5712CAA210B}" srcOrd="0" destOrd="0" presId="urn:microsoft.com/office/officeart/2005/8/layout/cycle5"/>
    <dgm:cxn modelId="{4184EA38-26F3-40C1-9BE4-603AFB0DD819}" type="presParOf" srcId="{CF766C7C-C549-424B-811B-C25CCAB1AF3C}" destId="{26A3E0E8-AD89-4140-AB6F-94F9E0406AF5}" srcOrd="0" destOrd="0" presId="urn:microsoft.com/office/officeart/2005/8/layout/cycle5"/>
    <dgm:cxn modelId="{60439806-5DB3-4476-A2C8-052B5E2DEF6F}" type="presParOf" srcId="{CF766C7C-C549-424B-811B-C25CCAB1AF3C}" destId="{F07E6DAE-93AC-4AF6-A98F-BE61D820C8B8}" srcOrd="1" destOrd="0" presId="urn:microsoft.com/office/officeart/2005/8/layout/cycle5"/>
    <dgm:cxn modelId="{53D2AFEA-0B1A-488E-BABF-5AFE2DD57405}" type="presParOf" srcId="{CF766C7C-C549-424B-811B-C25CCAB1AF3C}" destId="{4F7BD283-6E58-4EE2-A10B-304737C07A6D}" srcOrd="2" destOrd="0" presId="urn:microsoft.com/office/officeart/2005/8/layout/cycle5"/>
    <dgm:cxn modelId="{BD29B1D6-28F0-4315-AAE2-B27B5B7AB828}" type="presParOf" srcId="{CF766C7C-C549-424B-811B-C25CCAB1AF3C}" destId="{904BF461-5B03-4727-8E1A-1CE9952A9C38}" srcOrd="3" destOrd="0" presId="urn:microsoft.com/office/officeart/2005/8/layout/cycle5"/>
    <dgm:cxn modelId="{97F9CA9B-8F2B-4992-ABB5-3385FCD6D979}" type="presParOf" srcId="{CF766C7C-C549-424B-811B-C25CCAB1AF3C}" destId="{2E01D10F-DAC4-4DD7-AD5F-F2142B1C3AFE}" srcOrd="4" destOrd="0" presId="urn:microsoft.com/office/officeart/2005/8/layout/cycle5"/>
    <dgm:cxn modelId="{32DE8CD1-3DB6-4DDA-B42E-21D26C6D6634}" type="presParOf" srcId="{CF766C7C-C549-424B-811B-C25CCAB1AF3C}" destId="{97272D64-DB40-4D78-9188-F26DDEB46CFD}" srcOrd="5" destOrd="0" presId="urn:microsoft.com/office/officeart/2005/8/layout/cycle5"/>
    <dgm:cxn modelId="{20B5F11A-725D-49F0-B9C1-460C76393547}" type="presParOf" srcId="{CF766C7C-C549-424B-811B-C25CCAB1AF3C}" destId="{71D741BC-78BE-44D6-8420-E5712CAA210B}" srcOrd="6" destOrd="0" presId="urn:microsoft.com/office/officeart/2005/8/layout/cycle5"/>
    <dgm:cxn modelId="{00011307-F959-4C9A-8961-CD4940987833}" type="presParOf" srcId="{CF766C7C-C549-424B-811B-C25CCAB1AF3C}" destId="{DF44FB50-078E-4A41-B7A4-2DCB92E9DCB4}" srcOrd="7" destOrd="0" presId="urn:microsoft.com/office/officeart/2005/8/layout/cycle5"/>
    <dgm:cxn modelId="{75345C1F-3BE7-40E3-A83A-3DD14A3772D6}" type="presParOf" srcId="{CF766C7C-C549-424B-811B-C25CCAB1AF3C}" destId="{9D557AFB-2111-4D01-ACD1-530DC1BD5D5D}" srcOrd="8" destOrd="0" presId="urn:microsoft.com/office/officeart/2005/8/layout/cycle5"/>
    <dgm:cxn modelId="{FCF2551C-43AD-4DFA-8E46-30AE52272298}" type="presParOf" srcId="{CF766C7C-C549-424B-811B-C25CCAB1AF3C}" destId="{EDEEB8D0-96EC-4497-9A8E-782FF58AA5B7}" srcOrd="9" destOrd="0" presId="urn:microsoft.com/office/officeart/2005/8/layout/cycle5"/>
    <dgm:cxn modelId="{6D1DBDCA-BFA9-4198-BACD-FBE657B63B1F}" type="presParOf" srcId="{CF766C7C-C549-424B-811B-C25CCAB1AF3C}" destId="{5BF80173-C06A-40F1-B023-D3BD27B4D036}" srcOrd="10" destOrd="0" presId="urn:microsoft.com/office/officeart/2005/8/layout/cycle5"/>
    <dgm:cxn modelId="{0919FE1D-1937-48BD-A211-271B5D5FAB61}" type="presParOf" srcId="{CF766C7C-C549-424B-811B-C25CCAB1AF3C}" destId="{E2744F25-FBC9-4E5F-9E88-7562B39262C4}" srcOrd="11" destOrd="0" presId="urn:microsoft.com/office/officeart/2005/8/layout/cycle5"/>
    <dgm:cxn modelId="{F9551182-1213-488D-953D-6658848B39DD}" type="presParOf" srcId="{CF766C7C-C549-424B-811B-C25CCAB1AF3C}" destId="{F151C350-BB29-455B-BF13-0416F4A243DF}" srcOrd="12" destOrd="0" presId="urn:microsoft.com/office/officeart/2005/8/layout/cycle5"/>
    <dgm:cxn modelId="{73EFCA5A-9E36-4E3E-ABD9-C01157D6CFDC}" type="presParOf" srcId="{CF766C7C-C549-424B-811B-C25CCAB1AF3C}" destId="{E8566796-4FDA-4D7F-937D-3659180CE6E6}" srcOrd="13" destOrd="0" presId="urn:microsoft.com/office/officeart/2005/8/layout/cycle5"/>
    <dgm:cxn modelId="{74D3D92A-4971-45FB-9446-595441D9BBA4}" type="presParOf" srcId="{CF766C7C-C549-424B-811B-C25CCAB1AF3C}" destId="{0ACB9784-B062-42DF-A288-8BCF04969BBC}" srcOrd="14" destOrd="0" presId="urn:microsoft.com/office/officeart/2005/8/layout/cycle5"/>
    <dgm:cxn modelId="{8E7BE1E2-5246-45E5-A53F-29D5889C1C60}" type="presParOf" srcId="{CF766C7C-C549-424B-811B-C25CCAB1AF3C}" destId="{7879CF63-76BC-4D8D-9206-C57EB5205E0A}" srcOrd="15" destOrd="0" presId="urn:microsoft.com/office/officeart/2005/8/layout/cycle5"/>
    <dgm:cxn modelId="{CD8F758E-E5A8-4439-B143-DFF357BEFADC}" type="presParOf" srcId="{CF766C7C-C549-424B-811B-C25CCAB1AF3C}" destId="{DBC668BF-1558-48F3-9066-AEE584B2CCF9}" srcOrd="16" destOrd="0" presId="urn:microsoft.com/office/officeart/2005/8/layout/cycle5"/>
    <dgm:cxn modelId="{5111843C-4F46-4CC8-A752-68F69238391D}" type="presParOf" srcId="{CF766C7C-C549-424B-811B-C25CCAB1AF3C}" destId="{6FF10BBA-7823-438D-A405-D44DDB1A82DE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762E074-9280-4EA4-8AC9-682957BE36B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B1EBEC2-D5D1-4E15-B242-D5D0E7CF5E64}">
      <dgm:prSet phldrT="[Texto]" custT="1"/>
      <dgm:spPr>
        <a:solidFill>
          <a:srgbClr val="FF99FF"/>
        </a:solidFill>
        <a:ln>
          <a:solidFill>
            <a:srgbClr val="92D050"/>
          </a:solidFill>
        </a:ln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DAU </a:t>
          </a:r>
          <a:endParaRPr lang="es-ES" sz="1800" dirty="0">
            <a:solidFill>
              <a:schemeClr val="tx1"/>
            </a:solidFill>
          </a:endParaRPr>
        </a:p>
      </dgm:t>
    </dgm:pt>
    <dgm:pt modelId="{A7C5E755-B683-4F09-8F5F-71D2B4D29105}" type="parTrans" cxnId="{58301182-B933-4C82-BCFB-5BA11C769AF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0F5CF78-C076-45EB-81D8-91E18BE46894}" type="sibTrans" cxnId="{58301182-B933-4C82-BCFB-5BA11C769AF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5C57896-9B21-4948-8C26-097066E2EE16}">
      <dgm:prSet phldrT="[Texto]" custT="1"/>
      <dgm:spPr>
        <a:solidFill>
          <a:srgbClr val="FF99FF"/>
        </a:solidFill>
        <a:ln>
          <a:solidFill>
            <a:srgbClr val="92D050"/>
          </a:solidFill>
        </a:ln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Formato A (certificado de origen) </a:t>
          </a:r>
          <a:endParaRPr lang="es-ES" sz="1800" dirty="0">
            <a:solidFill>
              <a:schemeClr val="tx1"/>
            </a:solidFill>
          </a:endParaRPr>
        </a:p>
      </dgm:t>
    </dgm:pt>
    <dgm:pt modelId="{0F9720AE-D78B-40AB-A691-02D4143FE209}" type="parTrans" cxnId="{18616A5D-8153-4A15-860E-F13383901923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E55B191F-DCB9-4D24-BD6E-FABD9976E566}" type="sibTrans" cxnId="{18616A5D-8153-4A15-860E-F1338390192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8270FA0-708A-4B67-A1BD-6B634C4B2EEF}">
      <dgm:prSet phldrT="[Texto]" custT="1"/>
      <dgm:spPr>
        <a:solidFill>
          <a:srgbClr val="FF99FF"/>
        </a:solidFill>
        <a:ln>
          <a:solidFill>
            <a:srgbClr val="92D050"/>
          </a:solidFill>
        </a:ln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Conocimiento de embarque</a:t>
          </a:r>
          <a:endParaRPr lang="es-ES" sz="1800" dirty="0">
            <a:solidFill>
              <a:schemeClr val="tx1"/>
            </a:solidFill>
          </a:endParaRPr>
        </a:p>
      </dgm:t>
    </dgm:pt>
    <dgm:pt modelId="{B5545B0E-1A2A-4BA4-8613-01B46659EC0B}" type="parTrans" cxnId="{0A5B69E5-F2C7-4197-9500-38F7F785DFC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5093A9FB-DD91-4B9F-BA50-A476049C3191}" type="sibTrans" cxnId="{0A5B69E5-F2C7-4197-9500-38F7F785DFC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AA610BE4-A122-4ECC-9691-20725F4FE81F}">
      <dgm:prSet phldrT="[Texto]" custT="1"/>
      <dgm:spPr>
        <a:solidFill>
          <a:srgbClr val="FF99FF"/>
        </a:solidFill>
        <a:ln>
          <a:solidFill>
            <a:srgbClr val="92D050"/>
          </a:solidFill>
        </a:ln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Certificación Fitosanitaria</a:t>
          </a:r>
          <a:endParaRPr lang="es-ES" sz="1800" dirty="0">
            <a:solidFill>
              <a:schemeClr val="tx1"/>
            </a:solidFill>
          </a:endParaRPr>
        </a:p>
      </dgm:t>
    </dgm:pt>
    <dgm:pt modelId="{7D2F8E2F-DE6B-4FAF-809B-BB539E32C9E2}" type="parTrans" cxnId="{78D0AA6F-40FD-4D8E-8404-11017C5B0A0C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FB7789F0-B1BE-473F-BF41-08C1BBF497AE}" type="sibTrans" cxnId="{78D0AA6F-40FD-4D8E-8404-11017C5B0A0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E05FAF8-4C7F-4C8C-B250-2309B9C71432}">
      <dgm:prSet phldrT="[Texto]" custT="1"/>
      <dgm:spPr>
        <a:solidFill>
          <a:srgbClr val="FF99FF"/>
        </a:solidFill>
        <a:ln>
          <a:solidFill>
            <a:srgbClr val="92D050"/>
          </a:solidFill>
        </a:ln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Factura Comercial </a:t>
          </a:r>
          <a:endParaRPr lang="es-ES" sz="1800" dirty="0">
            <a:solidFill>
              <a:schemeClr val="tx1"/>
            </a:solidFill>
          </a:endParaRPr>
        </a:p>
      </dgm:t>
    </dgm:pt>
    <dgm:pt modelId="{2A26B99B-3438-4C19-A8FF-5AA17219F9D5}" type="parTrans" cxnId="{6AE00D4C-4858-4618-B24D-036EF3F7F29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2E1F8A3-FBFA-4C16-B66B-EDC9422369B9}" type="sibTrans" cxnId="{6AE00D4C-4858-4618-B24D-036EF3F7F29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404EEB28-37F0-4174-A443-AA9D556804E0}">
      <dgm:prSet custT="1"/>
      <dgm:spPr>
        <a:solidFill>
          <a:srgbClr val="FF99FF"/>
        </a:solidFill>
        <a:ln>
          <a:solidFill>
            <a:srgbClr val="92D050"/>
          </a:solidFill>
        </a:ln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Guía de remisión</a:t>
          </a:r>
          <a:endParaRPr lang="es-ES" sz="1800" dirty="0">
            <a:solidFill>
              <a:schemeClr val="tx1"/>
            </a:solidFill>
          </a:endParaRPr>
        </a:p>
      </dgm:t>
    </dgm:pt>
    <dgm:pt modelId="{D5DB74E8-FEE9-4642-8C19-256756FFD23A}" type="parTrans" cxnId="{FB3B7623-3300-49E5-AB1D-B46CBBFBDCAF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6EA46470-DA73-4A75-9210-441AB0E07D6D}" type="sibTrans" cxnId="{FB3B7623-3300-49E5-AB1D-B46CBBFBDCAF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05E5A6AA-8826-44A2-B700-61FE5843841A}">
      <dgm:prSet custT="1"/>
      <dgm:spPr>
        <a:solidFill>
          <a:srgbClr val="FF99FF"/>
        </a:solidFill>
        <a:ln>
          <a:solidFill>
            <a:srgbClr val="92D050"/>
          </a:solidFill>
        </a:ln>
      </dgm:spPr>
      <dgm:t>
        <a:bodyPr/>
        <a:lstStyle/>
        <a:p>
          <a:r>
            <a:rPr lang="es-EC" sz="1800" dirty="0" err="1" smtClean="0">
              <a:solidFill>
                <a:schemeClr val="tx1"/>
              </a:solidFill>
            </a:rPr>
            <a:t>Packing</a:t>
          </a:r>
          <a:r>
            <a:rPr lang="es-EC" sz="1800" dirty="0" smtClean="0">
              <a:solidFill>
                <a:schemeClr val="tx1"/>
              </a:solidFill>
            </a:rPr>
            <a:t> </a:t>
          </a:r>
          <a:r>
            <a:rPr lang="es-EC" sz="1800" dirty="0" err="1" smtClean="0">
              <a:solidFill>
                <a:schemeClr val="tx1"/>
              </a:solidFill>
            </a:rPr>
            <a:t>list</a:t>
          </a:r>
          <a:r>
            <a:rPr lang="es-EC" sz="1800" dirty="0" smtClean="0">
              <a:solidFill>
                <a:schemeClr val="tx1"/>
              </a:solidFill>
            </a:rPr>
            <a:t>  </a:t>
          </a:r>
          <a:endParaRPr lang="es-ES" sz="1800" dirty="0">
            <a:solidFill>
              <a:schemeClr val="tx1"/>
            </a:solidFill>
          </a:endParaRPr>
        </a:p>
      </dgm:t>
    </dgm:pt>
    <dgm:pt modelId="{612EE571-7148-4B70-BDF8-DF539D89C0CF}" type="parTrans" cxnId="{D43E70E5-FADC-4F1E-9B66-5B488F5EBA8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1A93AE23-1B90-4181-A31B-88953FD55E4B}" type="sibTrans" cxnId="{D43E70E5-FADC-4F1E-9B66-5B488F5EBA8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F766C7C-C549-424B-811B-C25CCAB1AF3C}" type="pres">
      <dgm:prSet presAssocID="{B762E074-9280-4EA4-8AC9-682957BE36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6A3E0E8-AD89-4140-AB6F-94F9E0406AF5}" type="pres">
      <dgm:prSet presAssocID="{7B1EBEC2-D5D1-4E15-B242-D5D0E7CF5E64}" presName="node" presStyleLbl="node1" presStyleIdx="0" presStyleCnt="7" custScaleX="162182" custScaleY="730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7E6DAE-93AC-4AF6-A98F-BE61D820C8B8}" type="pres">
      <dgm:prSet presAssocID="{7B1EBEC2-D5D1-4E15-B242-D5D0E7CF5E64}" presName="spNode" presStyleCnt="0"/>
      <dgm:spPr/>
    </dgm:pt>
    <dgm:pt modelId="{4F7BD283-6E58-4EE2-A10B-304737C07A6D}" type="pres">
      <dgm:prSet presAssocID="{20F5CF78-C076-45EB-81D8-91E18BE46894}" presName="sibTrans" presStyleLbl="sibTrans1D1" presStyleIdx="0" presStyleCnt="7"/>
      <dgm:spPr/>
      <dgm:t>
        <a:bodyPr/>
        <a:lstStyle/>
        <a:p>
          <a:endParaRPr lang="es-EC"/>
        </a:p>
      </dgm:t>
    </dgm:pt>
    <dgm:pt modelId="{904BF461-5B03-4727-8E1A-1CE9952A9C38}" type="pres">
      <dgm:prSet presAssocID="{C5C57896-9B21-4948-8C26-097066E2EE16}" presName="node" presStyleLbl="node1" presStyleIdx="1" presStyleCnt="7" custScaleX="162182" custScaleY="120330" custRadScaleRad="96236" custRadScaleInc="368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01D10F-DAC4-4DD7-AD5F-F2142B1C3AFE}" type="pres">
      <dgm:prSet presAssocID="{C5C57896-9B21-4948-8C26-097066E2EE16}" presName="spNode" presStyleCnt="0"/>
      <dgm:spPr/>
    </dgm:pt>
    <dgm:pt modelId="{97272D64-DB40-4D78-9188-F26DDEB46CFD}" type="pres">
      <dgm:prSet presAssocID="{E55B191F-DCB9-4D24-BD6E-FABD9976E566}" presName="sibTrans" presStyleLbl="sibTrans1D1" presStyleIdx="1" presStyleCnt="7"/>
      <dgm:spPr/>
      <dgm:t>
        <a:bodyPr/>
        <a:lstStyle/>
        <a:p>
          <a:endParaRPr lang="es-EC"/>
        </a:p>
      </dgm:t>
    </dgm:pt>
    <dgm:pt modelId="{71D741BC-78BE-44D6-8420-E5712CAA210B}" type="pres">
      <dgm:prSet presAssocID="{C8270FA0-708A-4B67-A1BD-6B634C4B2EEF}" presName="node" presStyleLbl="node1" presStyleIdx="2" presStyleCnt="7" custScaleX="181751" custScaleY="1203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4FB50-078E-4A41-B7A4-2DCB92E9DCB4}" type="pres">
      <dgm:prSet presAssocID="{C8270FA0-708A-4B67-A1BD-6B634C4B2EEF}" presName="spNode" presStyleCnt="0"/>
      <dgm:spPr/>
    </dgm:pt>
    <dgm:pt modelId="{9D557AFB-2111-4D01-ACD1-530DC1BD5D5D}" type="pres">
      <dgm:prSet presAssocID="{5093A9FB-DD91-4B9F-BA50-A476049C3191}" presName="sibTrans" presStyleLbl="sibTrans1D1" presStyleIdx="2" presStyleCnt="7"/>
      <dgm:spPr/>
      <dgm:t>
        <a:bodyPr/>
        <a:lstStyle/>
        <a:p>
          <a:endParaRPr lang="es-EC"/>
        </a:p>
      </dgm:t>
    </dgm:pt>
    <dgm:pt modelId="{EDEEB8D0-96EC-4497-9A8E-782FF58AA5B7}" type="pres">
      <dgm:prSet presAssocID="{AA610BE4-A122-4ECC-9691-20725F4FE81F}" presName="node" presStyleLbl="node1" presStyleIdx="3" presStyleCnt="7" custScaleX="162182" custScaleY="120330" custRadScaleRad="113025" custRadScaleInc="-278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F80173-C06A-40F1-B023-D3BD27B4D036}" type="pres">
      <dgm:prSet presAssocID="{AA610BE4-A122-4ECC-9691-20725F4FE81F}" presName="spNode" presStyleCnt="0"/>
      <dgm:spPr/>
    </dgm:pt>
    <dgm:pt modelId="{E2744F25-FBC9-4E5F-9E88-7562B39262C4}" type="pres">
      <dgm:prSet presAssocID="{FB7789F0-B1BE-473F-BF41-08C1BBF497AE}" presName="sibTrans" presStyleLbl="sibTrans1D1" presStyleIdx="3" presStyleCnt="7"/>
      <dgm:spPr/>
      <dgm:t>
        <a:bodyPr/>
        <a:lstStyle/>
        <a:p>
          <a:endParaRPr lang="es-EC"/>
        </a:p>
      </dgm:t>
    </dgm:pt>
    <dgm:pt modelId="{F151C350-BB29-455B-BF13-0416F4A243DF}" type="pres">
      <dgm:prSet presAssocID="{CE05FAF8-4C7F-4C8C-B250-2309B9C71432}" presName="node" presStyleLbl="node1" presStyleIdx="4" presStyleCnt="7" custScaleX="162182" custScaleY="120330" custRadScaleRad="109716" custRadScaleInc="457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566796-4FDA-4D7F-937D-3659180CE6E6}" type="pres">
      <dgm:prSet presAssocID="{CE05FAF8-4C7F-4C8C-B250-2309B9C71432}" presName="spNode" presStyleCnt="0"/>
      <dgm:spPr/>
    </dgm:pt>
    <dgm:pt modelId="{0ACB9784-B062-42DF-A288-8BCF04969BBC}" type="pres">
      <dgm:prSet presAssocID="{22E1F8A3-FBFA-4C16-B66B-EDC9422369B9}" presName="sibTrans" presStyleLbl="sibTrans1D1" presStyleIdx="4" presStyleCnt="7"/>
      <dgm:spPr/>
      <dgm:t>
        <a:bodyPr/>
        <a:lstStyle/>
        <a:p>
          <a:endParaRPr lang="es-EC"/>
        </a:p>
      </dgm:t>
    </dgm:pt>
    <dgm:pt modelId="{7879CF63-76BC-4D8D-9206-C57EB5205E0A}" type="pres">
      <dgm:prSet presAssocID="{404EEB28-37F0-4174-A443-AA9D556804E0}" presName="node" presStyleLbl="node1" presStyleIdx="5" presStyleCnt="7" custScaleX="162182" custScaleY="1203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C668BF-1558-48F3-9066-AEE584B2CCF9}" type="pres">
      <dgm:prSet presAssocID="{404EEB28-37F0-4174-A443-AA9D556804E0}" presName="spNode" presStyleCnt="0"/>
      <dgm:spPr/>
    </dgm:pt>
    <dgm:pt modelId="{6FF10BBA-7823-438D-A405-D44DDB1A82DE}" type="pres">
      <dgm:prSet presAssocID="{6EA46470-DA73-4A75-9210-441AB0E07D6D}" presName="sibTrans" presStyleLbl="sibTrans1D1" presStyleIdx="5" presStyleCnt="7"/>
      <dgm:spPr/>
      <dgm:t>
        <a:bodyPr/>
        <a:lstStyle/>
        <a:p>
          <a:endParaRPr lang="es-EC"/>
        </a:p>
      </dgm:t>
    </dgm:pt>
    <dgm:pt modelId="{B70F055F-FD74-4957-9D3C-891CDA8483F2}" type="pres">
      <dgm:prSet presAssocID="{05E5A6AA-8826-44A2-B700-61FE5843841A}" presName="node" presStyleLbl="node1" presStyleIdx="6" presStyleCnt="7" custScaleX="162182" custScaleY="96295" custRadScaleRad="98175" custRadScaleInc="-233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A843FA-A634-431B-871D-46928DE25069}" type="pres">
      <dgm:prSet presAssocID="{05E5A6AA-8826-44A2-B700-61FE5843841A}" presName="spNode" presStyleCnt="0"/>
      <dgm:spPr/>
    </dgm:pt>
    <dgm:pt modelId="{A825F720-6220-4978-9AF0-D29375947803}" type="pres">
      <dgm:prSet presAssocID="{1A93AE23-1B90-4181-A31B-88953FD55E4B}" presName="sibTrans" presStyleLbl="sibTrans1D1" presStyleIdx="6" presStyleCnt="7"/>
      <dgm:spPr/>
      <dgm:t>
        <a:bodyPr/>
        <a:lstStyle/>
        <a:p>
          <a:endParaRPr lang="es-EC"/>
        </a:p>
      </dgm:t>
    </dgm:pt>
  </dgm:ptLst>
  <dgm:cxnLst>
    <dgm:cxn modelId="{6AE00D4C-4858-4618-B24D-036EF3F7F290}" srcId="{B762E074-9280-4EA4-8AC9-682957BE36B8}" destId="{CE05FAF8-4C7F-4C8C-B250-2309B9C71432}" srcOrd="4" destOrd="0" parTransId="{2A26B99B-3438-4C19-A8FF-5AA17219F9D5}" sibTransId="{22E1F8A3-FBFA-4C16-B66B-EDC9422369B9}"/>
    <dgm:cxn modelId="{58CAF173-9ED8-43C0-A00B-D4CEEA6CD254}" type="presOf" srcId="{5093A9FB-DD91-4B9F-BA50-A476049C3191}" destId="{9D557AFB-2111-4D01-ACD1-530DC1BD5D5D}" srcOrd="0" destOrd="0" presId="urn:microsoft.com/office/officeart/2005/8/layout/cycle5"/>
    <dgm:cxn modelId="{58301182-B933-4C82-BCFB-5BA11C769AF7}" srcId="{B762E074-9280-4EA4-8AC9-682957BE36B8}" destId="{7B1EBEC2-D5D1-4E15-B242-D5D0E7CF5E64}" srcOrd="0" destOrd="0" parTransId="{A7C5E755-B683-4F09-8F5F-71D2B4D29105}" sibTransId="{20F5CF78-C076-45EB-81D8-91E18BE46894}"/>
    <dgm:cxn modelId="{73FEBC6B-A747-4BCF-ADCD-63D3AD43EF97}" type="presOf" srcId="{AA610BE4-A122-4ECC-9691-20725F4FE81F}" destId="{EDEEB8D0-96EC-4497-9A8E-782FF58AA5B7}" srcOrd="0" destOrd="0" presId="urn:microsoft.com/office/officeart/2005/8/layout/cycle5"/>
    <dgm:cxn modelId="{89550CA1-4710-46E5-A6E6-FC06899370AD}" type="presOf" srcId="{CE05FAF8-4C7F-4C8C-B250-2309B9C71432}" destId="{F151C350-BB29-455B-BF13-0416F4A243DF}" srcOrd="0" destOrd="0" presId="urn:microsoft.com/office/officeart/2005/8/layout/cycle5"/>
    <dgm:cxn modelId="{67178DB5-B66B-467C-9174-9FC6659E14BD}" type="presOf" srcId="{7B1EBEC2-D5D1-4E15-B242-D5D0E7CF5E64}" destId="{26A3E0E8-AD89-4140-AB6F-94F9E0406AF5}" srcOrd="0" destOrd="0" presId="urn:microsoft.com/office/officeart/2005/8/layout/cycle5"/>
    <dgm:cxn modelId="{010F1806-0BC1-4555-BA0E-B065DB75306F}" type="presOf" srcId="{B762E074-9280-4EA4-8AC9-682957BE36B8}" destId="{CF766C7C-C549-424B-811B-C25CCAB1AF3C}" srcOrd="0" destOrd="0" presId="urn:microsoft.com/office/officeart/2005/8/layout/cycle5"/>
    <dgm:cxn modelId="{BBA161CE-FF43-49B3-8B85-7C3A12727D4F}" type="presOf" srcId="{FB7789F0-B1BE-473F-BF41-08C1BBF497AE}" destId="{E2744F25-FBC9-4E5F-9E88-7562B39262C4}" srcOrd="0" destOrd="0" presId="urn:microsoft.com/office/officeart/2005/8/layout/cycle5"/>
    <dgm:cxn modelId="{18616A5D-8153-4A15-860E-F13383901923}" srcId="{B762E074-9280-4EA4-8AC9-682957BE36B8}" destId="{C5C57896-9B21-4948-8C26-097066E2EE16}" srcOrd="1" destOrd="0" parTransId="{0F9720AE-D78B-40AB-A691-02D4143FE209}" sibTransId="{E55B191F-DCB9-4D24-BD6E-FABD9976E566}"/>
    <dgm:cxn modelId="{78D0AA6F-40FD-4D8E-8404-11017C5B0A0C}" srcId="{B762E074-9280-4EA4-8AC9-682957BE36B8}" destId="{AA610BE4-A122-4ECC-9691-20725F4FE81F}" srcOrd="3" destOrd="0" parTransId="{7D2F8E2F-DE6B-4FAF-809B-BB539E32C9E2}" sibTransId="{FB7789F0-B1BE-473F-BF41-08C1BBF497AE}"/>
    <dgm:cxn modelId="{32242764-DC33-480E-A437-C34C31619A1B}" type="presOf" srcId="{404EEB28-37F0-4174-A443-AA9D556804E0}" destId="{7879CF63-76BC-4D8D-9206-C57EB5205E0A}" srcOrd="0" destOrd="0" presId="urn:microsoft.com/office/officeart/2005/8/layout/cycle5"/>
    <dgm:cxn modelId="{816CBF80-0309-4376-BB83-0CF2413DA806}" type="presOf" srcId="{C8270FA0-708A-4B67-A1BD-6B634C4B2EEF}" destId="{71D741BC-78BE-44D6-8420-E5712CAA210B}" srcOrd="0" destOrd="0" presId="urn:microsoft.com/office/officeart/2005/8/layout/cycle5"/>
    <dgm:cxn modelId="{1EF67341-A31E-43E2-AE34-E0E43FFF6843}" type="presOf" srcId="{C5C57896-9B21-4948-8C26-097066E2EE16}" destId="{904BF461-5B03-4727-8E1A-1CE9952A9C38}" srcOrd="0" destOrd="0" presId="urn:microsoft.com/office/officeart/2005/8/layout/cycle5"/>
    <dgm:cxn modelId="{FB3B7623-3300-49E5-AB1D-B46CBBFBDCAF}" srcId="{B762E074-9280-4EA4-8AC9-682957BE36B8}" destId="{404EEB28-37F0-4174-A443-AA9D556804E0}" srcOrd="5" destOrd="0" parTransId="{D5DB74E8-FEE9-4642-8C19-256756FFD23A}" sibTransId="{6EA46470-DA73-4A75-9210-441AB0E07D6D}"/>
    <dgm:cxn modelId="{2F7640EE-042D-4658-93B6-5EE94AC8513E}" type="presOf" srcId="{E55B191F-DCB9-4D24-BD6E-FABD9976E566}" destId="{97272D64-DB40-4D78-9188-F26DDEB46CFD}" srcOrd="0" destOrd="0" presId="urn:microsoft.com/office/officeart/2005/8/layout/cycle5"/>
    <dgm:cxn modelId="{397D1A8E-4045-4382-92E8-833AFB99D44B}" type="presOf" srcId="{22E1F8A3-FBFA-4C16-B66B-EDC9422369B9}" destId="{0ACB9784-B062-42DF-A288-8BCF04969BBC}" srcOrd="0" destOrd="0" presId="urn:microsoft.com/office/officeart/2005/8/layout/cycle5"/>
    <dgm:cxn modelId="{2AD6A36E-B7E7-4AA1-B16F-B3795E40D0B3}" type="presOf" srcId="{05E5A6AA-8826-44A2-B700-61FE5843841A}" destId="{B70F055F-FD74-4957-9D3C-891CDA8483F2}" srcOrd="0" destOrd="0" presId="urn:microsoft.com/office/officeart/2005/8/layout/cycle5"/>
    <dgm:cxn modelId="{65B7E152-7E55-4CF9-AB55-23E829BCEC87}" type="presOf" srcId="{1A93AE23-1B90-4181-A31B-88953FD55E4B}" destId="{A825F720-6220-4978-9AF0-D29375947803}" srcOrd="0" destOrd="0" presId="urn:microsoft.com/office/officeart/2005/8/layout/cycle5"/>
    <dgm:cxn modelId="{CFDE6DEA-ACEB-4B21-BC97-39D8080C52F5}" type="presOf" srcId="{20F5CF78-C076-45EB-81D8-91E18BE46894}" destId="{4F7BD283-6E58-4EE2-A10B-304737C07A6D}" srcOrd="0" destOrd="0" presId="urn:microsoft.com/office/officeart/2005/8/layout/cycle5"/>
    <dgm:cxn modelId="{0A5B69E5-F2C7-4197-9500-38F7F785DFC0}" srcId="{B762E074-9280-4EA4-8AC9-682957BE36B8}" destId="{C8270FA0-708A-4B67-A1BD-6B634C4B2EEF}" srcOrd="2" destOrd="0" parTransId="{B5545B0E-1A2A-4BA4-8613-01B46659EC0B}" sibTransId="{5093A9FB-DD91-4B9F-BA50-A476049C3191}"/>
    <dgm:cxn modelId="{D43E70E5-FADC-4F1E-9B66-5B488F5EBA87}" srcId="{B762E074-9280-4EA4-8AC9-682957BE36B8}" destId="{05E5A6AA-8826-44A2-B700-61FE5843841A}" srcOrd="6" destOrd="0" parTransId="{612EE571-7148-4B70-BDF8-DF539D89C0CF}" sibTransId="{1A93AE23-1B90-4181-A31B-88953FD55E4B}"/>
    <dgm:cxn modelId="{3AA4566D-E018-451F-B38F-1226D671FE87}" type="presOf" srcId="{6EA46470-DA73-4A75-9210-441AB0E07D6D}" destId="{6FF10BBA-7823-438D-A405-D44DDB1A82DE}" srcOrd="0" destOrd="0" presId="urn:microsoft.com/office/officeart/2005/8/layout/cycle5"/>
    <dgm:cxn modelId="{70155140-7788-4E7B-9BFE-0B40369AF092}" type="presParOf" srcId="{CF766C7C-C549-424B-811B-C25CCAB1AF3C}" destId="{26A3E0E8-AD89-4140-AB6F-94F9E0406AF5}" srcOrd="0" destOrd="0" presId="urn:microsoft.com/office/officeart/2005/8/layout/cycle5"/>
    <dgm:cxn modelId="{062E23C6-44AB-4A32-AA36-428927463821}" type="presParOf" srcId="{CF766C7C-C549-424B-811B-C25CCAB1AF3C}" destId="{F07E6DAE-93AC-4AF6-A98F-BE61D820C8B8}" srcOrd="1" destOrd="0" presId="urn:microsoft.com/office/officeart/2005/8/layout/cycle5"/>
    <dgm:cxn modelId="{84BE4923-78B1-4CF1-9068-077A493EFADB}" type="presParOf" srcId="{CF766C7C-C549-424B-811B-C25CCAB1AF3C}" destId="{4F7BD283-6E58-4EE2-A10B-304737C07A6D}" srcOrd="2" destOrd="0" presId="urn:microsoft.com/office/officeart/2005/8/layout/cycle5"/>
    <dgm:cxn modelId="{9D482630-71B6-47C9-9335-192179A476BA}" type="presParOf" srcId="{CF766C7C-C549-424B-811B-C25CCAB1AF3C}" destId="{904BF461-5B03-4727-8E1A-1CE9952A9C38}" srcOrd="3" destOrd="0" presId="urn:microsoft.com/office/officeart/2005/8/layout/cycle5"/>
    <dgm:cxn modelId="{17F36A30-BF7C-4464-875B-90863F75E991}" type="presParOf" srcId="{CF766C7C-C549-424B-811B-C25CCAB1AF3C}" destId="{2E01D10F-DAC4-4DD7-AD5F-F2142B1C3AFE}" srcOrd="4" destOrd="0" presId="urn:microsoft.com/office/officeart/2005/8/layout/cycle5"/>
    <dgm:cxn modelId="{370846EE-51BB-43C1-AB99-8D6EE74E65EA}" type="presParOf" srcId="{CF766C7C-C549-424B-811B-C25CCAB1AF3C}" destId="{97272D64-DB40-4D78-9188-F26DDEB46CFD}" srcOrd="5" destOrd="0" presId="urn:microsoft.com/office/officeart/2005/8/layout/cycle5"/>
    <dgm:cxn modelId="{240EC3EE-644E-4DD5-BB9B-DF4429B747B7}" type="presParOf" srcId="{CF766C7C-C549-424B-811B-C25CCAB1AF3C}" destId="{71D741BC-78BE-44D6-8420-E5712CAA210B}" srcOrd="6" destOrd="0" presId="urn:microsoft.com/office/officeart/2005/8/layout/cycle5"/>
    <dgm:cxn modelId="{E247A57E-84F0-4AAD-A8F9-68C32C6F2CFE}" type="presParOf" srcId="{CF766C7C-C549-424B-811B-C25CCAB1AF3C}" destId="{DF44FB50-078E-4A41-B7A4-2DCB92E9DCB4}" srcOrd="7" destOrd="0" presId="urn:microsoft.com/office/officeart/2005/8/layout/cycle5"/>
    <dgm:cxn modelId="{FC658D1E-D18C-47C5-81B0-02523AACE4B0}" type="presParOf" srcId="{CF766C7C-C549-424B-811B-C25CCAB1AF3C}" destId="{9D557AFB-2111-4D01-ACD1-530DC1BD5D5D}" srcOrd="8" destOrd="0" presId="urn:microsoft.com/office/officeart/2005/8/layout/cycle5"/>
    <dgm:cxn modelId="{1A7D65D5-37D1-4A6C-885A-C12ECD03C62E}" type="presParOf" srcId="{CF766C7C-C549-424B-811B-C25CCAB1AF3C}" destId="{EDEEB8D0-96EC-4497-9A8E-782FF58AA5B7}" srcOrd="9" destOrd="0" presId="urn:microsoft.com/office/officeart/2005/8/layout/cycle5"/>
    <dgm:cxn modelId="{AE2FBC09-4E54-4B18-A897-DFCEAACB011A}" type="presParOf" srcId="{CF766C7C-C549-424B-811B-C25CCAB1AF3C}" destId="{5BF80173-C06A-40F1-B023-D3BD27B4D036}" srcOrd="10" destOrd="0" presId="urn:microsoft.com/office/officeart/2005/8/layout/cycle5"/>
    <dgm:cxn modelId="{0D84EF67-856A-4E1B-A322-9CA46B67C46F}" type="presParOf" srcId="{CF766C7C-C549-424B-811B-C25CCAB1AF3C}" destId="{E2744F25-FBC9-4E5F-9E88-7562B39262C4}" srcOrd="11" destOrd="0" presId="urn:microsoft.com/office/officeart/2005/8/layout/cycle5"/>
    <dgm:cxn modelId="{BF55011B-EEF8-44AB-B5A9-BCE775AD1C06}" type="presParOf" srcId="{CF766C7C-C549-424B-811B-C25CCAB1AF3C}" destId="{F151C350-BB29-455B-BF13-0416F4A243DF}" srcOrd="12" destOrd="0" presId="urn:microsoft.com/office/officeart/2005/8/layout/cycle5"/>
    <dgm:cxn modelId="{3014EF4F-47B4-473C-9020-0CE05EDCBAE7}" type="presParOf" srcId="{CF766C7C-C549-424B-811B-C25CCAB1AF3C}" destId="{E8566796-4FDA-4D7F-937D-3659180CE6E6}" srcOrd="13" destOrd="0" presId="urn:microsoft.com/office/officeart/2005/8/layout/cycle5"/>
    <dgm:cxn modelId="{B7A62ABC-CFD4-45AC-868B-B185EDC60C1F}" type="presParOf" srcId="{CF766C7C-C549-424B-811B-C25CCAB1AF3C}" destId="{0ACB9784-B062-42DF-A288-8BCF04969BBC}" srcOrd="14" destOrd="0" presId="urn:microsoft.com/office/officeart/2005/8/layout/cycle5"/>
    <dgm:cxn modelId="{6560348B-029F-4C07-A9E7-D6C4F897C5D8}" type="presParOf" srcId="{CF766C7C-C549-424B-811B-C25CCAB1AF3C}" destId="{7879CF63-76BC-4D8D-9206-C57EB5205E0A}" srcOrd="15" destOrd="0" presId="urn:microsoft.com/office/officeart/2005/8/layout/cycle5"/>
    <dgm:cxn modelId="{702F5439-7940-443C-9CF9-D619F98D720F}" type="presParOf" srcId="{CF766C7C-C549-424B-811B-C25CCAB1AF3C}" destId="{DBC668BF-1558-48F3-9066-AEE584B2CCF9}" srcOrd="16" destOrd="0" presId="urn:microsoft.com/office/officeart/2005/8/layout/cycle5"/>
    <dgm:cxn modelId="{24D63C75-E5DB-468B-A392-3882CEB008AE}" type="presParOf" srcId="{CF766C7C-C549-424B-811B-C25CCAB1AF3C}" destId="{6FF10BBA-7823-438D-A405-D44DDB1A82DE}" srcOrd="17" destOrd="0" presId="urn:microsoft.com/office/officeart/2005/8/layout/cycle5"/>
    <dgm:cxn modelId="{6ADBEFF3-5D4C-4484-BA43-75EF87664471}" type="presParOf" srcId="{CF766C7C-C549-424B-811B-C25CCAB1AF3C}" destId="{B70F055F-FD74-4957-9D3C-891CDA8483F2}" srcOrd="18" destOrd="0" presId="urn:microsoft.com/office/officeart/2005/8/layout/cycle5"/>
    <dgm:cxn modelId="{40753CC0-5A42-4A10-A546-48ECF7DE4747}" type="presParOf" srcId="{CF766C7C-C549-424B-811B-C25CCAB1AF3C}" destId="{60A843FA-A634-431B-871D-46928DE25069}" srcOrd="19" destOrd="0" presId="urn:microsoft.com/office/officeart/2005/8/layout/cycle5"/>
    <dgm:cxn modelId="{47B01D81-CF78-43CF-9E25-CA10D1B19EBF}" type="presParOf" srcId="{CF766C7C-C549-424B-811B-C25CCAB1AF3C}" destId="{A825F720-6220-4978-9AF0-D29375947803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1FD45E5-1CDE-4BAC-B0DB-CD03D2552F3E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BEFD262-C5DC-45B9-A271-C6D2ABAD881A}">
      <dgm:prSet phldrT="[Texto]"/>
      <dgm:spPr/>
      <dgm:t>
        <a:bodyPr/>
        <a:lstStyle/>
        <a:p>
          <a:r>
            <a:rPr lang="es-ES" dirty="0" smtClean="0"/>
            <a:t>ÁREA PRODUCTIVA</a:t>
          </a:r>
          <a:endParaRPr lang="es-ES" dirty="0"/>
        </a:p>
      </dgm:t>
    </dgm:pt>
    <dgm:pt modelId="{3135C8FC-0A51-4BEC-B479-52EB4C18D99D}" type="parTrans" cxnId="{26554AAD-0297-4116-910D-A793FF5949A7}">
      <dgm:prSet/>
      <dgm:spPr/>
      <dgm:t>
        <a:bodyPr/>
        <a:lstStyle/>
        <a:p>
          <a:endParaRPr lang="es-ES"/>
        </a:p>
      </dgm:t>
    </dgm:pt>
    <dgm:pt modelId="{4D7B9B63-1129-4DD3-A87D-2192F0FEFCE6}" type="sibTrans" cxnId="{26554AAD-0297-4116-910D-A793FF5949A7}">
      <dgm:prSet/>
      <dgm:spPr/>
      <dgm:t>
        <a:bodyPr/>
        <a:lstStyle/>
        <a:p>
          <a:endParaRPr lang="es-ES"/>
        </a:p>
      </dgm:t>
    </dgm:pt>
    <dgm:pt modelId="{6A85D777-FA3E-4F0A-9040-FD69F8DDD333}">
      <dgm:prSet phldrT="[Texto]"/>
      <dgm:spPr/>
      <dgm:t>
        <a:bodyPr/>
        <a:lstStyle/>
        <a:p>
          <a:r>
            <a:rPr lang="es-ES" dirty="0" smtClean="0"/>
            <a:t>ÁREA COMERCIAL</a:t>
          </a:r>
          <a:endParaRPr lang="es-ES" dirty="0"/>
        </a:p>
      </dgm:t>
    </dgm:pt>
    <dgm:pt modelId="{CCD0D909-E6E0-4B2E-9E7E-AA30F2E8CAAE}" type="parTrans" cxnId="{ED7365B7-54CB-4F25-A636-AAB64E8BB601}">
      <dgm:prSet/>
      <dgm:spPr/>
      <dgm:t>
        <a:bodyPr/>
        <a:lstStyle/>
        <a:p>
          <a:endParaRPr lang="es-ES"/>
        </a:p>
      </dgm:t>
    </dgm:pt>
    <dgm:pt modelId="{218D3CAA-8526-4989-9792-B2B86D70DF32}" type="sibTrans" cxnId="{ED7365B7-54CB-4F25-A636-AAB64E8BB601}">
      <dgm:prSet/>
      <dgm:spPr/>
      <dgm:t>
        <a:bodyPr/>
        <a:lstStyle/>
        <a:p>
          <a:endParaRPr lang="es-ES"/>
        </a:p>
      </dgm:t>
    </dgm:pt>
    <dgm:pt modelId="{E256FDAC-D4B6-41AB-9EBA-853624563BF4}">
      <dgm:prSet phldrT="[Texto]"/>
      <dgm:spPr/>
      <dgm:t>
        <a:bodyPr/>
        <a:lstStyle/>
        <a:p>
          <a:r>
            <a:rPr lang="es-ES" dirty="0" smtClean="0"/>
            <a:t>ÁREA ECONÓMICA</a:t>
          </a:r>
          <a:endParaRPr lang="es-ES" dirty="0"/>
        </a:p>
      </dgm:t>
    </dgm:pt>
    <dgm:pt modelId="{35E9C8B1-E425-4A0A-B96E-4163EE602591}" type="parTrans" cxnId="{F1BF31CA-E597-441F-A091-01D28D0B9682}">
      <dgm:prSet/>
      <dgm:spPr/>
      <dgm:t>
        <a:bodyPr/>
        <a:lstStyle/>
        <a:p>
          <a:endParaRPr lang="es-ES"/>
        </a:p>
      </dgm:t>
    </dgm:pt>
    <dgm:pt modelId="{C3A874E1-DADC-4C8B-AFB1-40B718CAC0B1}" type="sibTrans" cxnId="{F1BF31CA-E597-441F-A091-01D28D0B9682}">
      <dgm:prSet/>
      <dgm:spPr/>
      <dgm:t>
        <a:bodyPr/>
        <a:lstStyle/>
        <a:p>
          <a:endParaRPr lang="es-ES"/>
        </a:p>
      </dgm:t>
    </dgm:pt>
    <dgm:pt modelId="{728786DC-D38A-4201-8EA5-0B244E31ABA5}" type="pres">
      <dgm:prSet presAssocID="{A1FD45E5-1CDE-4BAC-B0DB-CD03D2552F3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DF0FF2A-0BD7-4B2C-B5B8-AFE739F2389B}" type="pres">
      <dgm:prSet presAssocID="{FBEFD262-C5DC-45B9-A271-C6D2ABAD881A}" presName="composite" presStyleCnt="0"/>
      <dgm:spPr/>
    </dgm:pt>
    <dgm:pt modelId="{7C252C47-626A-4CC5-B3B0-7BF90D2021E1}" type="pres">
      <dgm:prSet presAssocID="{FBEFD262-C5DC-45B9-A271-C6D2ABAD881A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C4093C-02A7-4DD3-BA37-48FCF4802AEA}" type="pres">
      <dgm:prSet presAssocID="{FBEFD262-C5DC-45B9-A271-C6D2ABAD881A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D917AE6-B4F9-4AC0-90A3-B3CAD1D7807B}" type="pres">
      <dgm:prSet presAssocID="{4D7B9B63-1129-4DD3-A87D-2192F0FEFCE6}" presName="sibTrans" presStyleCnt="0"/>
      <dgm:spPr/>
    </dgm:pt>
    <dgm:pt modelId="{D4D6437E-8DCE-43A7-8A09-1E409C0AE698}" type="pres">
      <dgm:prSet presAssocID="{6A85D777-FA3E-4F0A-9040-FD69F8DDD333}" presName="composite" presStyleCnt="0"/>
      <dgm:spPr/>
    </dgm:pt>
    <dgm:pt modelId="{703D730D-C877-401A-A0F9-D2EF8D11429D}" type="pres">
      <dgm:prSet presAssocID="{6A85D777-FA3E-4F0A-9040-FD69F8DDD333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EEBF0D-B5D7-46CE-847F-610387C40148}" type="pres">
      <dgm:prSet presAssocID="{6A85D777-FA3E-4F0A-9040-FD69F8DDD333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DEB0011-2C05-4042-8ADF-A761B40D9DEC}" type="pres">
      <dgm:prSet presAssocID="{218D3CAA-8526-4989-9792-B2B86D70DF32}" presName="sibTrans" presStyleCnt="0"/>
      <dgm:spPr/>
    </dgm:pt>
    <dgm:pt modelId="{0637BF40-0CB7-4D64-80C7-BB379B4311E6}" type="pres">
      <dgm:prSet presAssocID="{E256FDAC-D4B6-41AB-9EBA-853624563BF4}" presName="composite" presStyleCnt="0"/>
      <dgm:spPr/>
    </dgm:pt>
    <dgm:pt modelId="{CC3DDF62-0FDD-4AED-AC1C-A2B14D60FDF9}" type="pres">
      <dgm:prSet presAssocID="{E256FDAC-D4B6-41AB-9EBA-853624563BF4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EC65BA-9D1D-49CD-ABA3-789CACECFD97}" type="pres">
      <dgm:prSet presAssocID="{E256FDAC-D4B6-41AB-9EBA-853624563BF4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79E7178-1B7D-4750-A948-43B12BC97CC7}" type="presOf" srcId="{E256FDAC-D4B6-41AB-9EBA-853624563BF4}" destId="{CC3DDF62-0FDD-4AED-AC1C-A2B14D60FDF9}" srcOrd="0" destOrd="0" presId="urn:microsoft.com/office/officeart/2008/layout/PictureStrips"/>
    <dgm:cxn modelId="{D039DD6D-A4BA-45EE-8568-C9A73CE5D783}" type="presOf" srcId="{6A85D777-FA3E-4F0A-9040-FD69F8DDD333}" destId="{703D730D-C877-401A-A0F9-D2EF8D11429D}" srcOrd="0" destOrd="0" presId="urn:microsoft.com/office/officeart/2008/layout/PictureStrips"/>
    <dgm:cxn modelId="{F1BF31CA-E597-441F-A091-01D28D0B9682}" srcId="{A1FD45E5-1CDE-4BAC-B0DB-CD03D2552F3E}" destId="{E256FDAC-D4B6-41AB-9EBA-853624563BF4}" srcOrd="2" destOrd="0" parTransId="{35E9C8B1-E425-4A0A-B96E-4163EE602591}" sibTransId="{C3A874E1-DADC-4C8B-AFB1-40B718CAC0B1}"/>
    <dgm:cxn modelId="{ED7365B7-54CB-4F25-A636-AAB64E8BB601}" srcId="{A1FD45E5-1CDE-4BAC-B0DB-CD03D2552F3E}" destId="{6A85D777-FA3E-4F0A-9040-FD69F8DDD333}" srcOrd="1" destOrd="0" parTransId="{CCD0D909-E6E0-4B2E-9E7E-AA30F2E8CAAE}" sibTransId="{218D3CAA-8526-4989-9792-B2B86D70DF32}"/>
    <dgm:cxn modelId="{DFE20656-E5DD-4D74-89CB-BE062F6AAAF7}" type="presOf" srcId="{A1FD45E5-1CDE-4BAC-B0DB-CD03D2552F3E}" destId="{728786DC-D38A-4201-8EA5-0B244E31ABA5}" srcOrd="0" destOrd="0" presId="urn:microsoft.com/office/officeart/2008/layout/PictureStrips"/>
    <dgm:cxn modelId="{26554AAD-0297-4116-910D-A793FF5949A7}" srcId="{A1FD45E5-1CDE-4BAC-B0DB-CD03D2552F3E}" destId="{FBEFD262-C5DC-45B9-A271-C6D2ABAD881A}" srcOrd="0" destOrd="0" parTransId="{3135C8FC-0A51-4BEC-B479-52EB4C18D99D}" sibTransId="{4D7B9B63-1129-4DD3-A87D-2192F0FEFCE6}"/>
    <dgm:cxn modelId="{2106A0DB-6222-4B42-B543-D070D11EF20B}" type="presOf" srcId="{FBEFD262-C5DC-45B9-A271-C6D2ABAD881A}" destId="{7C252C47-626A-4CC5-B3B0-7BF90D2021E1}" srcOrd="0" destOrd="0" presId="urn:microsoft.com/office/officeart/2008/layout/PictureStrips"/>
    <dgm:cxn modelId="{E83AEB2B-63BC-4E14-BBD6-851F59251387}" type="presParOf" srcId="{728786DC-D38A-4201-8EA5-0B244E31ABA5}" destId="{ADF0FF2A-0BD7-4B2C-B5B8-AFE739F2389B}" srcOrd="0" destOrd="0" presId="urn:microsoft.com/office/officeart/2008/layout/PictureStrips"/>
    <dgm:cxn modelId="{27689CF2-48E7-4A48-AEC7-429B653E4A4F}" type="presParOf" srcId="{ADF0FF2A-0BD7-4B2C-B5B8-AFE739F2389B}" destId="{7C252C47-626A-4CC5-B3B0-7BF90D2021E1}" srcOrd="0" destOrd="0" presId="urn:microsoft.com/office/officeart/2008/layout/PictureStrips"/>
    <dgm:cxn modelId="{4B962902-A33F-4521-B7D2-F89ACB032EA1}" type="presParOf" srcId="{ADF0FF2A-0BD7-4B2C-B5B8-AFE739F2389B}" destId="{46C4093C-02A7-4DD3-BA37-48FCF4802AEA}" srcOrd="1" destOrd="0" presId="urn:microsoft.com/office/officeart/2008/layout/PictureStrips"/>
    <dgm:cxn modelId="{B4EC7DE6-8D7E-4BAD-8529-0F61F1758100}" type="presParOf" srcId="{728786DC-D38A-4201-8EA5-0B244E31ABA5}" destId="{9D917AE6-B4F9-4AC0-90A3-B3CAD1D7807B}" srcOrd="1" destOrd="0" presId="urn:microsoft.com/office/officeart/2008/layout/PictureStrips"/>
    <dgm:cxn modelId="{BBBC9B7C-2044-46C7-82AC-37B99EFB9E00}" type="presParOf" srcId="{728786DC-D38A-4201-8EA5-0B244E31ABA5}" destId="{D4D6437E-8DCE-43A7-8A09-1E409C0AE698}" srcOrd="2" destOrd="0" presId="urn:microsoft.com/office/officeart/2008/layout/PictureStrips"/>
    <dgm:cxn modelId="{05AFCA0A-C019-48B0-8134-C08A64356B3E}" type="presParOf" srcId="{D4D6437E-8DCE-43A7-8A09-1E409C0AE698}" destId="{703D730D-C877-401A-A0F9-D2EF8D11429D}" srcOrd="0" destOrd="0" presId="urn:microsoft.com/office/officeart/2008/layout/PictureStrips"/>
    <dgm:cxn modelId="{86A77E71-ABB1-42BB-8C2F-AA950BC5D99B}" type="presParOf" srcId="{D4D6437E-8DCE-43A7-8A09-1E409C0AE698}" destId="{4CEEBF0D-B5D7-46CE-847F-610387C40148}" srcOrd="1" destOrd="0" presId="urn:microsoft.com/office/officeart/2008/layout/PictureStrips"/>
    <dgm:cxn modelId="{29FCF93A-9EE7-4509-BC08-9957BBC41ED4}" type="presParOf" srcId="{728786DC-D38A-4201-8EA5-0B244E31ABA5}" destId="{FDEB0011-2C05-4042-8ADF-A761B40D9DEC}" srcOrd="3" destOrd="0" presId="urn:microsoft.com/office/officeart/2008/layout/PictureStrips"/>
    <dgm:cxn modelId="{1A5C0E0B-440A-452D-A1FE-F68DA1F724E6}" type="presParOf" srcId="{728786DC-D38A-4201-8EA5-0B244E31ABA5}" destId="{0637BF40-0CB7-4D64-80C7-BB379B4311E6}" srcOrd="4" destOrd="0" presId="urn:microsoft.com/office/officeart/2008/layout/PictureStrips"/>
    <dgm:cxn modelId="{32EA61DF-2322-4F7C-A6A9-9D7F54DA0F23}" type="presParOf" srcId="{0637BF40-0CB7-4D64-80C7-BB379B4311E6}" destId="{CC3DDF62-0FDD-4AED-AC1C-A2B14D60FDF9}" srcOrd="0" destOrd="0" presId="urn:microsoft.com/office/officeart/2008/layout/PictureStrips"/>
    <dgm:cxn modelId="{4CC7EC8D-A60E-4774-8582-197C8389BABC}" type="presParOf" srcId="{0637BF40-0CB7-4D64-80C7-BB379B4311E6}" destId="{D4EC65BA-9D1D-49CD-ABA3-789CACECFD9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1FD45E5-1CDE-4BAC-B0DB-CD03D2552F3E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BEFD262-C5DC-45B9-A271-C6D2ABAD881A}">
      <dgm:prSet phldrT="[Texto]"/>
      <dgm:spPr/>
      <dgm:t>
        <a:bodyPr/>
        <a:lstStyle/>
        <a:p>
          <a:r>
            <a:rPr lang="es-ES" dirty="0" smtClean="0"/>
            <a:t>ÁREA PRODUCTIVA</a:t>
          </a:r>
          <a:endParaRPr lang="es-ES" dirty="0"/>
        </a:p>
      </dgm:t>
    </dgm:pt>
    <dgm:pt modelId="{3135C8FC-0A51-4BEC-B479-52EB4C18D99D}" type="parTrans" cxnId="{26554AAD-0297-4116-910D-A793FF5949A7}">
      <dgm:prSet/>
      <dgm:spPr/>
      <dgm:t>
        <a:bodyPr/>
        <a:lstStyle/>
        <a:p>
          <a:endParaRPr lang="es-ES"/>
        </a:p>
      </dgm:t>
    </dgm:pt>
    <dgm:pt modelId="{4D7B9B63-1129-4DD3-A87D-2192F0FEFCE6}" type="sibTrans" cxnId="{26554AAD-0297-4116-910D-A793FF5949A7}">
      <dgm:prSet/>
      <dgm:spPr/>
      <dgm:t>
        <a:bodyPr/>
        <a:lstStyle/>
        <a:p>
          <a:endParaRPr lang="es-ES"/>
        </a:p>
      </dgm:t>
    </dgm:pt>
    <dgm:pt modelId="{6A85D777-FA3E-4F0A-9040-FD69F8DDD333}">
      <dgm:prSet phldrT="[Texto]"/>
      <dgm:spPr/>
      <dgm:t>
        <a:bodyPr/>
        <a:lstStyle/>
        <a:p>
          <a:r>
            <a:rPr lang="es-ES" dirty="0" smtClean="0"/>
            <a:t>ÁREA COMERCIAL</a:t>
          </a:r>
          <a:endParaRPr lang="es-ES" dirty="0"/>
        </a:p>
      </dgm:t>
    </dgm:pt>
    <dgm:pt modelId="{CCD0D909-E6E0-4B2E-9E7E-AA30F2E8CAAE}" type="parTrans" cxnId="{ED7365B7-54CB-4F25-A636-AAB64E8BB601}">
      <dgm:prSet/>
      <dgm:spPr/>
      <dgm:t>
        <a:bodyPr/>
        <a:lstStyle/>
        <a:p>
          <a:endParaRPr lang="es-ES"/>
        </a:p>
      </dgm:t>
    </dgm:pt>
    <dgm:pt modelId="{218D3CAA-8526-4989-9792-B2B86D70DF32}" type="sibTrans" cxnId="{ED7365B7-54CB-4F25-A636-AAB64E8BB601}">
      <dgm:prSet/>
      <dgm:spPr/>
      <dgm:t>
        <a:bodyPr/>
        <a:lstStyle/>
        <a:p>
          <a:endParaRPr lang="es-ES"/>
        </a:p>
      </dgm:t>
    </dgm:pt>
    <dgm:pt modelId="{E256FDAC-D4B6-41AB-9EBA-853624563BF4}">
      <dgm:prSet phldrT="[Texto]"/>
      <dgm:spPr/>
      <dgm:t>
        <a:bodyPr/>
        <a:lstStyle/>
        <a:p>
          <a:r>
            <a:rPr lang="es-ES" dirty="0" smtClean="0"/>
            <a:t>ÁREA ECONÓMICA</a:t>
          </a:r>
          <a:endParaRPr lang="es-ES" dirty="0"/>
        </a:p>
      </dgm:t>
    </dgm:pt>
    <dgm:pt modelId="{35E9C8B1-E425-4A0A-B96E-4163EE602591}" type="parTrans" cxnId="{F1BF31CA-E597-441F-A091-01D28D0B9682}">
      <dgm:prSet/>
      <dgm:spPr/>
      <dgm:t>
        <a:bodyPr/>
        <a:lstStyle/>
        <a:p>
          <a:endParaRPr lang="es-ES"/>
        </a:p>
      </dgm:t>
    </dgm:pt>
    <dgm:pt modelId="{C3A874E1-DADC-4C8B-AFB1-40B718CAC0B1}" type="sibTrans" cxnId="{F1BF31CA-E597-441F-A091-01D28D0B9682}">
      <dgm:prSet/>
      <dgm:spPr/>
      <dgm:t>
        <a:bodyPr/>
        <a:lstStyle/>
        <a:p>
          <a:endParaRPr lang="es-ES"/>
        </a:p>
      </dgm:t>
    </dgm:pt>
    <dgm:pt modelId="{728786DC-D38A-4201-8EA5-0B244E31ABA5}" type="pres">
      <dgm:prSet presAssocID="{A1FD45E5-1CDE-4BAC-B0DB-CD03D2552F3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DF0FF2A-0BD7-4B2C-B5B8-AFE739F2389B}" type="pres">
      <dgm:prSet presAssocID="{FBEFD262-C5DC-45B9-A271-C6D2ABAD881A}" presName="composite" presStyleCnt="0"/>
      <dgm:spPr/>
    </dgm:pt>
    <dgm:pt modelId="{7C252C47-626A-4CC5-B3B0-7BF90D2021E1}" type="pres">
      <dgm:prSet presAssocID="{FBEFD262-C5DC-45B9-A271-C6D2ABAD881A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C4093C-02A7-4DD3-BA37-48FCF4802AEA}" type="pres">
      <dgm:prSet presAssocID="{FBEFD262-C5DC-45B9-A271-C6D2ABAD881A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D917AE6-B4F9-4AC0-90A3-B3CAD1D7807B}" type="pres">
      <dgm:prSet presAssocID="{4D7B9B63-1129-4DD3-A87D-2192F0FEFCE6}" presName="sibTrans" presStyleCnt="0"/>
      <dgm:spPr/>
    </dgm:pt>
    <dgm:pt modelId="{D4D6437E-8DCE-43A7-8A09-1E409C0AE698}" type="pres">
      <dgm:prSet presAssocID="{6A85D777-FA3E-4F0A-9040-FD69F8DDD333}" presName="composite" presStyleCnt="0"/>
      <dgm:spPr/>
    </dgm:pt>
    <dgm:pt modelId="{703D730D-C877-401A-A0F9-D2EF8D11429D}" type="pres">
      <dgm:prSet presAssocID="{6A85D777-FA3E-4F0A-9040-FD69F8DDD333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EEBF0D-B5D7-46CE-847F-610387C40148}" type="pres">
      <dgm:prSet presAssocID="{6A85D777-FA3E-4F0A-9040-FD69F8DDD333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DEB0011-2C05-4042-8ADF-A761B40D9DEC}" type="pres">
      <dgm:prSet presAssocID="{218D3CAA-8526-4989-9792-B2B86D70DF32}" presName="sibTrans" presStyleCnt="0"/>
      <dgm:spPr/>
    </dgm:pt>
    <dgm:pt modelId="{0637BF40-0CB7-4D64-80C7-BB379B4311E6}" type="pres">
      <dgm:prSet presAssocID="{E256FDAC-D4B6-41AB-9EBA-853624563BF4}" presName="composite" presStyleCnt="0"/>
      <dgm:spPr/>
    </dgm:pt>
    <dgm:pt modelId="{CC3DDF62-0FDD-4AED-AC1C-A2B14D60FDF9}" type="pres">
      <dgm:prSet presAssocID="{E256FDAC-D4B6-41AB-9EBA-853624563BF4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EC65BA-9D1D-49CD-ABA3-789CACECFD97}" type="pres">
      <dgm:prSet presAssocID="{E256FDAC-D4B6-41AB-9EBA-853624563BF4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D7365B7-54CB-4F25-A636-AAB64E8BB601}" srcId="{A1FD45E5-1CDE-4BAC-B0DB-CD03D2552F3E}" destId="{6A85D777-FA3E-4F0A-9040-FD69F8DDD333}" srcOrd="1" destOrd="0" parTransId="{CCD0D909-E6E0-4B2E-9E7E-AA30F2E8CAAE}" sibTransId="{218D3CAA-8526-4989-9792-B2B86D70DF32}"/>
    <dgm:cxn modelId="{235296B2-FA00-4C47-B8F8-01707D65B682}" type="presOf" srcId="{A1FD45E5-1CDE-4BAC-B0DB-CD03D2552F3E}" destId="{728786DC-D38A-4201-8EA5-0B244E31ABA5}" srcOrd="0" destOrd="0" presId="urn:microsoft.com/office/officeart/2008/layout/PictureStrips"/>
    <dgm:cxn modelId="{72A5B84A-2E79-4447-A36E-738A63D19651}" type="presOf" srcId="{E256FDAC-D4B6-41AB-9EBA-853624563BF4}" destId="{CC3DDF62-0FDD-4AED-AC1C-A2B14D60FDF9}" srcOrd="0" destOrd="0" presId="urn:microsoft.com/office/officeart/2008/layout/PictureStrips"/>
    <dgm:cxn modelId="{F1BF31CA-E597-441F-A091-01D28D0B9682}" srcId="{A1FD45E5-1CDE-4BAC-B0DB-CD03D2552F3E}" destId="{E256FDAC-D4B6-41AB-9EBA-853624563BF4}" srcOrd="2" destOrd="0" parTransId="{35E9C8B1-E425-4A0A-B96E-4163EE602591}" sibTransId="{C3A874E1-DADC-4C8B-AFB1-40B718CAC0B1}"/>
    <dgm:cxn modelId="{26554AAD-0297-4116-910D-A793FF5949A7}" srcId="{A1FD45E5-1CDE-4BAC-B0DB-CD03D2552F3E}" destId="{FBEFD262-C5DC-45B9-A271-C6D2ABAD881A}" srcOrd="0" destOrd="0" parTransId="{3135C8FC-0A51-4BEC-B479-52EB4C18D99D}" sibTransId="{4D7B9B63-1129-4DD3-A87D-2192F0FEFCE6}"/>
    <dgm:cxn modelId="{BC41BC93-ADD5-45B7-A544-85E836D0B4E3}" type="presOf" srcId="{FBEFD262-C5DC-45B9-A271-C6D2ABAD881A}" destId="{7C252C47-626A-4CC5-B3B0-7BF90D2021E1}" srcOrd="0" destOrd="0" presId="urn:microsoft.com/office/officeart/2008/layout/PictureStrips"/>
    <dgm:cxn modelId="{BD99F02A-AFF3-4F03-A878-A22C7B2D12B4}" type="presOf" srcId="{6A85D777-FA3E-4F0A-9040-FD69F8DDD333}" destId="{703D730D-C877-401A-A0F9-D2EF8D11429D}" srcOrd="0" destOrd="0" presId="urn:microsoft.com/office/officeart/2008/layout/PictureStrips"/>
    <dgm:cxn modelId="{9DE8E78A-2BC4-4634-9908-77BC47CC065F}" type="presParOf" srcId="{728786DC-D38A-4201-8EA5-0B244E31ABA5}" destId="{ADF0FF2A-0BD7-4B2C-B5B8-AFE739F2389B}" srcOrd="0" destOrd="0" presId="urn:microsoft.com/office/officeart/2008/layout/PictureStrips"/>
    <dgm:cxn modelId="{07530EBA-B1F9-4F1F-A97D-1303C38E01DA}" type="presParOf" srcId="{ADF0FF2A-0BD7-4B2C-B5B8-AFE739F2389B}" destId="{7C252C47-626A-4CC5-B3B0-7BF90D2021E1}" srcOrd="0" destOrd="0" presId="urn:microsoft.com/office/officeart/2008/layout/PictureStrips"/>
    <dgm:cxn modelId="{01FEE4C0-F900-4CD1-AEAC-988C18A4A655}" type="presParOf" srcId="{ADF0FF2A-0BD7-4B2C-B5B8-AFE739F2389B}" destId="{46C4093C-02A7-4DD3-BA37-48FCF4802AEA}" srcOrd="1" destOrd="0" presId="urn:microsoft.com/office/officeart/2008/layout/PictureStrips"/>
    <dgm:cxn modelId="{18F472AB-85E5-463D-A5A6-B5C844911C56}" type="presParOf" srcId="{728786DC-D38A-4201-8EA5-0B244E31ABA5}" destId="{9D917AE6-B4F9-4AC0-90A3-B3CAD1D7807B}" srcOrd="1" destOrd="0" presId="urn:microsoft.com/office/officeart/2008/layout/PictureStrips"/>
    <dgm:cxn modelId="{7F51222C-F0B4-493F-9513-954915EE4F66}" type="presParOf" srcId="{728786DC-D38A-4201-8EA5-0B244E31ABA5}" destId="{D4D6437E-8DCE-43A7-8A09-1E409C0AE698}" srcOrd="2" destOrd="0" presId="urn:microsoft.com/office/officeart/2008/layout/PictureStrips"/>
    <dgm:cxn modelId="{8255DE1C-A6B1-4833-9E1E-74F6E38A438B}" type="presParOf" srcId="{D4D6437E-8DCE-43A7-8A09-1E409C0AE698}" destId="{703D730D-C877-401A-A0F9-D2EF8D11429D}" srcOrd="0" destOrd="0" presId="urn:microsoft.com/office/officeart/2008/layout/PictureStrips"/>
    <dgm:cxn modelId="{2E73D9D0-932B-45E0-B88D-BFC2F83D008E}" type="presParOf" srcId="{D4D6437E-8DCE-43A7-8A09-1E409C0AE698}" destId="{4CEEBF0D-B5D7-46CE-847F-610387C40148}" srcOrd="1" destOrd="0" presId="urn:microsoft.com/office/officeart/2008/layout/PictureStrips"/>
    <dgm:cxn modelId="{58281895-B71F-406B-9BEE-B0DB99917B8C}" type="presParOf" srcId="{728786DC-D38A-4201-8EA5-0B244E31ABA5}" destId="{FDEB0011-2C05-4042-8ADF-A761B40D9DEC}" srcOrd="3" destOrd="0" presId="urn:microsoft.com/office/officeart/2008/layout/PictureStrips"/>
    <dgm:cxn modelId="{52BF6EDF-84ED-40F8-A611-5E2C8638D4E4}" type="presParOf" srcId="{728786DC-D38A-4201-8EA5-0B244E31ABA5}" destId="{0637BF40-0CB7-4D64-80C7-BB379B4311E6}" srcOrd="4" destOrd="0" presId="urn:microsoft.com/office/officeart/2008/layout/PictureStrips"/>
    <dgm:cxn modelId="{6A6FC523-E342-4A54-95BA-C9B86B8BEB16}" type="presParOf" srcId="{0637BF40-0CB7-4D64-80C7-BB379B4311E6}" destId="{CC3DDF62-0FDD-4AED-AC1C-A2B14D60FDF9}" srcOrd="0" destOrd="0" presId="urn:microsoft.com/office/officeart/2008/layout/PictureStrips"/>
    <dgm:cxn modelId="{64B81607-1D76-4223-9186-933A149B86F2}" type="presParOf" srcId="{0637BF40-0CB7-4D64-80C7-BB379B4311E6}" destId="{D4EC65BA-9D1D-49CD-ABA3-789CACECFD9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D2BF84E-DA7B-4D4C-9BBD-DB530320DD6C}" type="doc">
      <dgm:prSet loTypeId="urn:microsoft.com/office/officeart/2005/8/layout/bList2#1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5453C85-2C52-4FAB-B4B6-5D3E176BE4FF}">
      <dgm:prSet phldrT="[Texto]" custT="1"/>
      <dgm:spPr/>
      <dgm:t>
        <a:bodyPr/>
        <a:lstStyle/>
        <a:p>
          <a:pPr algn="ctr"/>
          <a:r>
            <a:rPr lang="es-ES" sz="2400" b="1" dirty="0" smtClean="0">
              <a:solidFill>
                <a:schemeClr val="tx1"/>
              </a:solidFill>
            </a:rPr>
            <a:t>Teoría Clásica del Comercio Internacional </a:t>
          </a:r>
          <a:endParaRPr lang="es-ES" sz="2400" b="1" dirty="0">
            <a:solidFill>
              <a:schemeClr val="tx1"/>
            </a:solidFill>
          </a:endParaRPr>
        </a:p>
      </dgm:t>
    </dgm:pt>
    <dgm:pt modelId="{8C34207C-6D4D-4307-98E6-B0EB15425973}" type="parTrans" cxnId="{1DCB53F4-DB1B-4D00-99BD-62B451A419B5}">
      <dgm:prSet/>
      <dgm:spPr/>
      <dgm:t>
        <a:bodyPr/>
        <a:lstStyle/>
        <a:p>
          <a:endParaRPr lang="es-ES"/>
        </a:p>
      </dgm:t>
    </dgm:pt>
    <dgm:pt modelId="{DBFE3A82-30EB-4AAF-B3BB-1F200E31C6E9}" type="sibTrans" cxnId="{1DCB53F4-DB1B-4D00-99BD-62B451A419B5}">
      <dgm:prSet/>
      <dgm:spPr/>
      <dgm:t>
        <a:bodyPr/>
        <a:lstStyle/>
        <a:p>
          <a:endParaRPr lang="es-ES"/>
        </a:p>
      </dgm:t>
    </dgm:pt>
    <dgm:pt modelId="{357FDDCE-5CBF-474C-9DB2-FE73BAA58796}">
      <dgm:prSet phldrT="[Texto]" custT="1"/>
      <dgm:spPr/>
      <dgm:t>
        <a:bodyPr/>
        <a:lstStyle/>
        <a:p>
          <a:pPr algn="ctr"/>
          <a:r>
            <a:rPr lang="es-ES" sz="2400" b="1" dirty="0" smtClean="0">
              <a:solidFill>
                <a:schemeClr val="tx1"/>
              </a:solidFill>
            </a:rPr>
            <a:t>Teoría de la Economía Social </a:t>
          </a:r>
          <a:endParaRPr lang="es-ES" sz="2400" b="1" dirty="0">
            <a:solidFill>
              <a:schemeClr val="tx1"/>
            </a:solidFill>
          </a:endParaRPr>
        </a:p>
      </dgm:t>
    </dgm:pt>
    <dgm:pt modelId="{996192DD-BAC2-4F9B-82D5-684DCE4CC01B}" type="parTrans" cxnId="{9C5DDADF-241F-4B09-A868-289389E62BB2}">
      <dgm:prSet/>
      <dgm:spPr/>
      <dgm:t>
        <a:bodyPr/>
        <a:lstStyle/>
        <a:p>
          <a:endParaRPr lang="es-ES"/>
        </a:p>
      </dgm:t>
    </dgm:pt>
    <dgm:pt modelId="{F68E5D26-BEED-423C-A378-6E412986CD78}" type="sibTrans" cxnId="{9C5DDADF-241F-4B09-A868-289389E62BB2}">
      <dgm:prSet/>
      <dgm:spPr/>
      <dgm:t>
        <a:bodyPr/>
        <a:lstStyle/>
        <a:p>
          <a:endParaRPr lang="es-ES"/>
        </a:p>
      </dgm:t>
    </dgm:pt>
    <dgm:pt modelId="{015F1BE9-146E-4576-87CF-BE792A1C48D5}">
      <dgm:prSet phldrT="[Texto]" custT="1"/>
      <dgm:spPr/>
      <dgm:t>
        <a:bodyPr/>
        <a:lstStyle/>
        <a:p>
          <a:pPr algn="ctr"/>
          <a:r>
            <a:rPr lang="es-ES" sz="2400" b="1" dirty="0" smtClean="0">
              <a:solidFill>
                <a:schemeClr val="tx1"/>
              </a:solidFill>
            </a:rPr>
            <a:t>La Estrategia y Ventaja Competitiva</a:t>
          </a:r>
          <a:endParaRPr lang="es-ES" sz="2400" b="1" dirty="0">
            <a:solidFill>
              <a:schemeClr val="tx1"/>
            </a:solidFill>
          </a:endParaRPr>
        </a:p>
      </dgm:t>
    </dgm:pt>
    <dgm:pt modelId="{E068E7CD-E4FA-4B2C-94C9-20BD1ADD71A2}" type="sibTrans" cxnId="{2D97A324-2976-4FCB-8A52-0B5961A27B90}">
      <dgm:prSet/>
      <dgm:spPr/>
      <dgm:t>
        <a:bodyPr/>
        <a:lstStyle/>
        <a:p>
          <a:endParaRPr lang="es-ES"/>
        </a:p>
      </dgm:t>
    </dgm:pt>
    <dgm:pt modelId="{00ED1B92-2E50-481B-98ED-F9C627177B71}" type="parTrans" cxnId="{2D97A324-2976-4FCB-8A52-0B5961A27B90}">
      <dgm:prSet/>
      <dgm:spPr/>
      <dgm:t>
        <a:bodyPr/>
        <a:lstStyle/>
        <a:p>
          <a:endParaRPr lang="es-ES"/>
        </a:p>
      </dgm:t>
    </dgm:pt>
    <dgm:pt modelId="{F11E7925-75F0-46F6-B54D-BD57C6821E37}">
      <dgm:prSet custT="1"/>
      <dgm:spPr/>
      <dgm:t>
        <a:bodyPr/>
        <a:lstStyle/>
        <a:p>
          <a:r>
            <a:rPr lang="es-ES" sz="2000" dirty="0" smtClean="0"/>
            <a:t>Mezcla única de valor</a:t>
          </a:r>
          <a:endParaRPr lang="es-ES" sz="2000" dirty="0"/>
        </a:p>
      </dgm:t>
    </dgm:pt>
    <dgm:pt modelId="{D555EE22-3009-4455-B1B9-78E59609559D}" type="parTrans" cxnId="{505973A5-2C81-435F-B81E-4927014E8061}">
      <dgm:prSet/>
      <dgm:spPr/>
      <dgm:t>
        <a:bodyPr/>
        <a:lstStyle/>
        <a:p>
          <a:endParaRPr lang="es-ES"/>
        </a:p>
      </dgm:t>
    </dgm:pt>
    <dgm:pt modelId="{B7CC748F-75E6-457F-9C76-422916BCE673}" type="sibTrans" cxnId="{505973A5-2C81-435F-B81E-4927014E8061}">
      <dgm:prSet/>
      <dgm:spPr/>
      <dgm:t>
        <a:bodyPr/>
        <a:lstStyle/>
        <a:p>
          <a:endParaRPr lang="es-ES"/>
        </a:p>
      </dgm:t>
    </dgm:pt>
    <dgm:pt modelId="{BA97C394-F96F-4399-92C9-C4EBAB607F95}">
      <dgm:prSet custT="1"/>
      <dgm:spPr/>
      <dgm:t>
        <a:bodyPr/>
        <a:lstStyle/>
        <a:p>
          <a:r>
            <a:rPr lang="es-ES" sz="2000" dirty="0" smtClean="0"/>
            <a:t>Fruto del enlace de las actividades </a:t>
          </a:r>
          <a:endParaRPr lang="es-ES" sz="2000" dirty="0"/>
        </a:p>
      </dgm:t>
    </dgm:pt>
    <dgm:pt modelId="{3D224927-030C-4496-9A36-7F6446630829}" type="parTrans" cxnId="{93613AC4-8ED0-47BE-9A99-5218918DE969}">
      <dgm:prSet/>
      <dgm:spPr/>
      <dgm:t>
        <a:bodyPr/>
        <a:lstStyle/>
        <a:p>
          <a:endParaRPr lang="es-ES"/>
        </a:p>
      </dgm:t>
    </dgm:pt>
    <dgm:pt modelId="{71CB0206-65F2-4E72-A15B-4EA551DB3156}" type="sibTrans" cxnId="{93613AC4-8ED0-47BE-9A99-5218918DE969}">
      <dgm:prSet/>
      <dgm:spPr/>
      <dgm:t>
        <a:bodyPr/>
        <a:lstStyle/>
        <a:p>
          <a:endParaRPr lang="es-ES"/>
        </a:p>
      </dgm:t>
    </dgm:pt>
    <dgm:pt modelId="{856C086A-85B9-4BAA-AFDA-96B9131BDEEB}">
      <dgm:prSet custT="1"/>
      <dgm:spPr/>
      <dgm:t>
        <a:bodyPr/>
        <a:lstStyle/>
        <a:p>
          <a:r>
            <a:rPr lang="es-ES" sz="2000" dirty="0" smtClean="0"/>
            <a:t>Ventaja absoluta y división del trabajo  </a:t>
          </a:r>
          <a:endParaRPr lang="es-ES" sz="2000" dirty="0"/>
        </a:p>
      </dgm:t>
    </dgm:pt>
    <dgm:pt modelId="{BF773943-E58E-49ED-B23B-3FE3CBCB63AE}" type="parTrans" cxnId="{6BD93F08-67DA-467F-B0C1-E31D9D1F390C}">
      <dgm:prSet/>
      <dgm:spPr/>
      <dgm:t>
        <a:bodyPr/>
        <a:lstStyle/>
        <a:p>
          <a:endParaRPr lang="es-ES"/>
        </a:p>
      </dgm:t>
    </dgm:pt>
    <dgm:pt modelId="{5FF0969D-F71F-45D6-9655-2EE846A8965C}" type="sibTrans" cxnId="{6BD93F08-67DA-467F-B0C1-E31D9D1F390C}">
      <dgm:prSet/>
      <dgm:spPr/>
      <dgm:t>
        <a:bodyPr/>
        <a:lstStyle/>
        <a:p>
          <a:endParaRPr lang="es-ES"/>
        </a:p>
      </dgm:t>
    </dgm:pt>
    <dgm:pt modelId="{112E4D63-5EBE-444C-B64B-8F1409B15DAC}">
      <dgm:prSet custT="1"/>
      <dgm:spPr/>
      <dgm:t>
        <a:bodyPr/>
        <a:lstStyle/>
        <a:p>
          <a:r>
            <a:rPr lang="es-ES" sz="2000" dirty="0" smtClean="0"/>
            <a:t>Respaldo Social</a:t>
          </a:r>
          <a:endParaRPr lang="es-ES" sz="2000" dirty="0"/>
        </a:p>
      </dgm:t>
    </dgm:pt>
    <dgm:pt modelId="{06E330A6-F9FE-4146-BD8B-6E75D6865D87}" type="parTrans" cxnId="{E98CC8F8-BB6C-4B35-B9A5-D28DF29C1C6C}">
      <dgm:prSet/>
      <dgm:spPr/>
      <dgm:t>
        <a:bodyPr/>
        <a:lstStyle/>
        <a:p>
          <a:endParaRPr lang="es-ES"/>
        </a:p>
      </dgm:t>
    </dgm:pt>
    <dgm:pt modelId="{8E00B295-FCEB-4C00-9867-ACE808CA3024}" type="sibTrans" cxnId="{E98CC8F8-BB6C-4B35-B9A5-D28DF29C1C6C}">
      <dgm:prSet/>
      <dgm:spPr/>
      <dgm:t>
        <a:bodyPr/>
        <a:lstStyle/>
        <a:p>
          <a:endParaRPr lang="es-ES"/>
        </a:p>
      </dgm:t>
    </dgm:pt>
    <dgm:pt modelId="{C2662D90-0C50-426D-A9C0-C35DEBD781EE}">
      <dgm:prSet custT="1"/>
      <dgm:spPr/>
      <dgm:t>
        <a:bodyPr/>
        <a:lstStyle/>
        <a:p>
          <a:r>
            <a:rPr lang="es-ES" sz="2000" dirty="0" smtClean="0"/>
            <a:t>Contribuir al desarrollo económico.</a:t>
          </a:r>
          <a:endParaRPr lang="es-ES" sz="2000" dirty="0"/>
        </a:p>
      </dgm:t>
    </dgm:pt>
    <dgm:pt modelId="{8F4410E9-B53D-401C-92B7-9D913A8936A7}" type="parTrans" cxnId="{D52C0C33-D511-4443-A99A-4EABF577BB0E}">
      <dgm:prSet/>
      <dgm:spPr/>
      <dgm:t>
        <a:bodyPr/>
        <a:lstStyle/>
        <a:p>
          <a:endParaRPr lang="es-ES"/>
        </a:p>
      </dgm:t>
    </dgm:pt>
    <dgm:pt modelId="{1FB4ACA8-D6E8-4861-B3A3-6882F8B334F3}" type="sibTrans" cxnId="{D52C0C33-D511-4443-A99A-4EABF577BB0E}">
      <dgm:prSet/>
      <dgm:spPr/>
      <dgm:t>
        <a:bodyPr/>
        <a:lstStyle/>
        <a:p>
          <a:endParaRPr lang="es-ES"/>
        </a:p>
      </dgm:t>
    </dgm:pt>
    <dgm:pt modelId="{B652F29B-204A-4837-BACA-69A438DC2F97}">
      <dgm:prSet custT="1"/>
      <dgm:spPr/>
      <dgm:t>
        <a:bodyPr/>
        <a:lstStyle/>
        <a:p>
          <a:r>
            <a:rPr lang="es-ES" sz="2000" dirty="0" smtClean="0"/>
            <a:t>Ventaja comparativa.</a:t>
          </a:r>
          <a:endParaRPr lang="es-ES" sz="2000" dirty="0"/>
        </a:p>
      </dgm:t>
    </dgm:pt>
    <dgm:pt modelId="{5D01573E-8873-44CE-B661-CC329863C1C6}" type="parTrans" cxnId="{D6A48238-B374-4ABF-99F9-763C6EB52966}">
      <dgm:prSet/>
      <dgm:spPr/>
      <dgm:t>
        <a:bodyPr/>
        <a:lstStyle/>
        <a:p>
          <a:endParaRPr lang="es-ES"/>
        </a:p>
      </dgm:t>
    </dgm:pt>
    <dgm:pt modelId="{EDD6439F-209E-4540-ACFA-D2041CAC5335}" type="sibTrans" cxnId="{D6A48238-B374-4ABF-99F9-763C6EB52966}">
      <dgm:prSet/>
      <dgm:spPr/>
      <dgm:t>
        <a:bodyPr/>
        <a:lstStyle/>
        <a:p>
          <a:endParaRPr lang="es-ES"/>
        </a:p>
      </dgm:t>
    </dgm:pt>
    <dgm:pt modelId="{93BA3E1C-DDF0-4DC8-B039-A09E95F73B24}" type="pres">
      <dgm:prSet presAssocID="{FD2BF84E-DA7B-4D4C-9BBD-DB530320DD6C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AA5306-0BD3-4A54-8F00-15D4DAA07AC0}" type="pres">
      <dgm:prSet presAssocID="{015F1BE9-146E-4576-87CF-BE792A1C48D5}" presName="compNode" presStyleCnt="0"/>
      <dgm:spPr/>
    </dgm:pt>
    <dgm:pt modelId="{77018263-85A8-4728-A72C-94514A8326FA}" type="pres">
      <dgm:prSet presAssocID="{015F1BE9-146E-4576-87CF-BE792A1C48D5}" presName="childRect" presStyleLbl="bgAcc1" presStyleIdx="0" presStyleCnt="3" custScaleX="121203" custScaleY="486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051A0B-0E52-41C9-B973-938264D46B55}" type="pres">
      <dgm:prSet presAssocID="{015F1BE9-146E-4576-87CF-BE792A1C48D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873831-2A95-4CAE-88B1-1457FC1E74AE}" type="pres">
      <dgm:prSet presAssocID="{015F1BE9-146E-4576-87CF-BE792A1C48D5}" presName="parentRect" presStyleLbl="alignNode1" presStyleIdx="0" presStyleCnt="3" custScaleX="119840" custScaleY="137422"/>
      <dgm:spPr/>
      <dgm:t>
        <a:bodyPr/>
        <a:lstStyle/>
        <a:p>
          <a:endParaRPr lang="es-ES"/>
        </a:p>
      </dgm:t>
    </dgm:pt>
    <dgm:pt modelId="{F70D3FDE-AD45-497C-9D21-E80621928EE8}" type="pres">
      <dgm:prSet presAssocID="{015F1BE9-146E-4576-87CF-BE792A1C48D5}" presName="adorn" presStyleLbl="fgAccFollowNode1" presStyleIdx="0" presStyleCnt="3" custScaleX="117422" custScaleY="1175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816B905-618C-4443-B763-D2862ABF4310}" type="pres">
      <dgm:prSet presAssocID="{E068E7CD-E4FA-4B2C-94C9-20BD1ADD71A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EB16FDC-480A-474A-8042-86C4A5F31F1D}" type="pres">
      <dgm:prSet presAssocID="{D5453C85-2C52-4FAB-B4B6-5D3E176BE4FF}" presName="compNode" presStyleCnt="0"/>
      <dgm:spPr/>
    </dgm:pt>
    <dgm:pt modelId="{A527A2DB-7C32-49E5-8E64-7AF8A875E890}" type="pres">
      <dgm:prSet presAssocID="{D5453C85-2C52-4FAB-B4B6-5D3E176BE4FF}" presName="childRect" presStyleLbl="bgAcc1" presStyleIdx="1" presStyleCnt="3" custScaleX="121203" custScaleY="486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ED4D89-016E-4864-A874-79D3141911FC}" type="pres">
      <dgm:prSet presAssocID="{D5453C85-2C52-4FAB-B4B6-5D3E176BE4F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4FFD47-69CC-40BF-903F-81C22B4D81DA}" type="pres">
      <dgm:prSet presAssocID="{D5453C85-2C52-4FAB-B4B6-5D3E176BE4FF}" presName="parentRect" presStyleLbl="alignNode1" presStyleIdx="1" presStyleCnt="3" custScaleX="121073" custScaleY="137422"/>
      <dgm:spPr/>
      <dgm:t>
        <a:bodyPr/>
        <a:lstStyle/>
        <a:p>
          <a:endParaRPr lang="es-ES"/>
        </a:p>
      </dgm:t>
    </dgm:pt>
    <dgm:pt modelId="{72478FD0-A13E-4246-8BEC-140644FB1E85}" type="pres">
      <dgm:prSet presAssocID="{D5453C85-2C52-4FAB-B4B6-5D3E176BE4FF}" presName="adorn" presStyleLbl="fgAccFollowNode1" presStyleIdx="1" presStyleCnt="3" custScaleX="117422" custScaleY="1175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33813B6-34B7-4C4F-8A70-75FE80627831}" type="pres">
      <dgm:prSet presAssocID="{DBFE3A82-30EB-4AAF-B3BB-1F200E31C6E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B2F9784-5BD0-4D90-B742-477605ABC5FA}" type="pres">
      <dgm:prSet presAssocID="{357FDDCE-5CBF-474C-9DB2-FE73BAA58796}" presName="compNode" presStyleCnt="0"/>
      <dgm:spPr/>
    </dgm:pt>
    <dgm:pt modelId="{CC5BDC7E-BE79-4B78-9FAD-168CD03E6536}" type="pres">
      <dgm:prSet presAssocID="{357FDDCE-5CBF-474C-9DB2-FE73BAA58796}" presName="childRect" presStyleLbl="bgAcc1" presStyleIdx="2" presStyleCnt="3" custScaleX="121203" custScaleY="486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4368AD-FEBD-467F-A9E3-371463F7BB43}" type="pres">
      <dgm:prSet presAssocID="{357FDDCE-5CBF-474C-9DB2-FE73BAA5879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FD1DC8-EC7F-48B4-97ED-B7E670CD8BCE}" type="pres">
      <dgm:prSet presAssocID="{357FDDCE-5CBF-474C-9DB2-FE73BAA58796}" presName="parentRect" presStyleLbl="alignNode1" presStyleIdx="2" presStyleCnt="3" custScaleX="118705" custScaleY="137422"/>
      <dgm:spPr/>
      <dgm:t>
        <a:bodyPr/>
        <a:lstStyle/>
        <a:p>
          <a:endParaRPr lang="es-ES"/>
        </a:p>
      </dgm:t>
    </dgm:pt>
    <dgm:pt modelId="{1990E0C0-93EC-4C7B-AFC9-06E690423155}" type="pres">
      <dgm:prSet presAssocID="{357FDDCE-5CBF-474C-9DB2-FE73BAA58796}" presName="adorn" presStyleLbl="fgAccFollowNode1" presStyleIdx="2" presStyleCnt="3" custScaleX="117422" custScaleY="11759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5AB16EB-2107-4559-86F8-A0DCF9C9DBFC}" type="presOf" srcId="{B652F29B-204A-4837-BACA-69A438DC2F97}" destId="{A527A2DB-7C32-49E5-8E64-7AF8A875E890}" srcOrd="0" destOrd="1" presId="urn:microsoft.com/office/officeart/2005/8/layout/bList2#1"/>
    <dgm:cxn modelId="{F9907C21-91A3-4C65-98D6-5F935BC63DD4}" type="presOf" srcId="{FD2BF84E-DA7B-4D4C-9BBD-DB530320DD6C}" destId="{93BA3E1C-DDF0-4DC8-B039-A09E95F73B24}" srcOrd="0" destOrd="0" presId="urn:microsoft.com/office/officeart/2005/8/layout/bList2#1"/>
    <dgm:cxn modelId="{255CFE11-EF83-4651-9EC0-38EB3659BFB3}" type="presOf" srcId="{DBFE3A82-30EB-4AAF-B3BB-1F200E31C6E9}" destId="{233813B6-34B7-4C4F-8A70-75FE80627831}" srcOrd="0" destOrd="0" presId="urn:microsoft.com/office/officeart/2005/8/layout/bList2#1"/>
    <dgm:cxn modelId="{D607F2EC-5188-46CC-BB24-A8FC91CAA6F5}" type="presOf" srcId="{015F1BE9-146E-4576-87CF-BE792A1C48D5}" destId="{86873831-2A95-4CAE-88B1-1457FC1E74AE}" srcOrd="1" destOrd="0" presId="urn:microsoft.com/office/officeart/2005/8/layout/bList2#1"/>
    <dgm:cxn modelId="{505973A5-2C81-435F-B81E-4927014E8061}" srcId="{015F1BE9-146E-4576-87CF-BE792A1C48D5}" destId="{F11E7925-75F0-46F6-B54D-BD57C6821E37}" srcOrd="0" destOrd="0" parTransId="{D555EE22-3009-4455-B1B9-78E59609559D}" sibTransId="{B7CC748F-75E6-457F-9C76-422916BCE673}"/>
    <dgm:cxn modelId="{5779AB36-848D-4288-890B-7EBB6A1AE7C0}" type="presOf" srcId="{D5453C85-2C52-4FAB-B4B6-5D3E176BE4FF}" destId="{F64FFD47-69CC-40BF-903F-81C22B4D81DA}" srcOrd="1" destOrd="0" presId="urn:microsoft.com/office/officeart/2005/8/layout/bList2#1"/>
    <dgm:cxn modelId="{D81306C2-7A4E-48D7-9D95-C22EFAFD7BA6}" type="presOf" srcId="{E068E7CD-E4FA-4B2C-94C9-20BD1ADD71A2}" destId="{E816B905-618C-4443-B763-D2862ABF4310}" srcOrd="0" destOrd="0" presId="urn:microsoft.com/office/officeart/2005/8/layout/bList2#1"/>
    <dgm:cxn modelId="{D6A48238-B374-4ABF-99F9-763C6EB52966}" srcId="{D5453C85-2C52-4FAB-B4B6-5D3E176BE4FF}" destId="{B652F29B-204A-4837-BACA-69A438DC2F97}" srcOrd="1" destOrd="0" parTransId="{5D01573E-8873-44CE-B661-CC329863C1C6}" sibTransId="{EDD6439F-209E-4540-ACFA-D2041CAC5335}"/>
    <dgm:cxn modelId="{20EB4F6B-0D53-4B0D-B146-739AEACDAE6E}" type="presOf" srcId="{015F1BE9-146E-4576-87CF-BE792A1C48D5}" destId="{E5051A0B-0E52-41C9-B973-938264D46B55}" srcOrd="0" destOrd="0" presId="urn:microsoft.com/office/officeart/2005/8/layout/bList2#1"/>
    <dgm:cxn modelId="{1DCB53F4-DB1B-4D00-99BD-62B451A419B5}" srcId="{FD2BF84E-DA7B-4D4C-9BBD-DB530320DD6C}" destId="{D5453C85-2C52-4FAB-B4B6-5D3E176BE4FF}" srcOrd="1" destOrd="0" parTransId="{8C34207C-6D4D-4307-98E6-B0EB15425973}" sibTransId="{DBFE3A82-30EB-4AAF-B3BB-1F200E31C6E9}"/>
    <dgm:cxn modelId="{9C5DDADF-241F-4B09-A868-289389E62BB2}" srcId="{FD2BF84E-DA7B-4D4C-9BBD-DB530320DD6C}" destId="{357FDDCE-5CBF-474C-9DB2-FE73BAA58796}" srcOrd="2" destOrd="0" parTransId="{996192DD-BAC2-4F9B-82D5-684DCE4CC01B}" sibTransId="{F68E5D26-BEED-423C-A378-6E412986CD78}"/>
    <dgm:cxn modelId="{255C6BEF-D390-4FDC-B9C5-9108492CEB57}" type="presOf" srcId="{C2662D90-0C50-426D-A9C0-C35DEBD781EE}" destId="{CC5BDC7E-BE79-4B78-9FAD-168CD03E6536}" srcOrd="0" destOrd="1" presId="urn:microsoft.com/office/officeart/2005/8/layout/bList2#1"/>
    <dgm:cxn modelId="{E046CEE4-0C25-4D46-9F5C-4066FE74DB74}" type="presOf" srcId="{856C086A-85B9-4BAA-AFDA-96B9131BDEEB}" destId="{A527A2DB-7C32-49E5-8E64-7AF8A875E890}" srcOrd="0" destOrd="0" presId="urn:microsoft.com/office/officeart/2005/8/layout/bList2#1"/>
    <dgm:cxn modelId="{93613AC4-8ED0-47BE-9A99-5218918DE969}" srcId="{015F1BE9-146E-4576-87CF-BE792A1C48D5}" destId="{BA97C394-F96F-4399-92C9-C4EBAB607F95}" srcOrd="1" destOrd="0" parTransId="{3D224927-030C-4496-9A36-7F6446630829}" sibTransId="{71CB0206-65F2-4E72-A15B-4EA551DB3156}"/>
    <dgm:cxn modelId="{F11677AF-562C-45AC-A2D3-25A34242E334}" type="presOf" srcId="{D5453C85-2C52-4FAB-B4B6-5D3E176BE4FF}" destId="{8AED4D89-016E-4864-A874-79D3141911FC}" srcOrd="0" destOrd="0" presId="urn:microsoft.com/office/officeart/2005/8/layout/bList2#1"/>
    <dgm:cxn modelId="{2D97A324-2976-4FCB-8A52-0B5961A27B90}" srcId="{FD2BF84E-DA7B-4D4C-9BBD-DB530320DD6C}" destId="{015F1BE9-146E-4576-87CF-BE792A1C48D5}" srcOrd="0" destOrd="0" parTransId="{00ED1B92-2E50-481B-98ED-F9C627177B71}" sibTransId="{E068E7CD-E4FA-4B2C-94C9-20BD1ADD71A2}"/>
    <dgm:cxn modelId="{E98CC8F8-BB6C-4B35-B9A5-D28DF29C1C6C}" srcId="{357FDDCE-5CBF-474C-9DB2-FE73BAA58796}" destId="{112E4D63-5EBE-444C-B64B-8F1409B15DAC}" srcOrd="0" destOrd="0" parTransId="{06E330A6-F9FE-4146-BD8B-6E75D6865D87}" sibTransId="{8E00B295-FCEB-4C00-9867-ACE808CA3024}"/>
    <dgm:cxn modelId="{B10B0F12-D7AA-4382-8940-E116814F06E3}" type="presOf" srcId="{112E4D63-5EBE-444C-B64B-8F1409B15DAC}" destId="{CC5BDC7E-BE79-4B78-9FAD-168CD03E6536}" srcOrd="0" destOrd="0" presId="urn:microsoft.com/office/officeart/2005/8/layout/bList2#1"/>
    <dgm:cxn modelId="{7AD8B5E2-2B34-4748-A61D-45FEB3488416}" type="presOf" srcId="{357FDDCE-5CBF-474C-9DB2-FE73BAA58796}" destId="{81FD1DC8-EC7F-48B4-97ED-B7E670CD8BCE}" srcOrd="1" destOrd="0" presId="urn:microsoft.com/office/officeart/2005/8/layout/bList2#1"/>
    <dgm:cxn modelId="{D52C0C33-D511-4443-A99A-4EABF577BB0E}" srcId="{357FDDCE-5CBF-474C-9DB2-FE73BAA58796}" destId="{C2662D90-0C50-426D-A9C0-C35DEBD781EE}" srcOrd="1" destOrd="0" parTransId="{8F4410E9-B53D-401C-92B7-9D913A8936A7}" sibTransId="{1FB4ACA8-D6E8-4861-B3A3-6882F8B334F3}"/>
    <dgm:cxn modelId="{57186B93-861A-4669-85D4-8CC25BC4C956}" type="presOf" srcId="{F11E7925-75F0-46F6-B54D-BD57C6821E37}" destId="{77018263-85A8-4728-A72C-94514A8326FA}" srcOrd="0" destOrd="0" presId="urn:microsoft.com/office/officeart/2005/8/layout/bList2#1"/>
    <dgm:cxn modelId="{6BD93F08-67DA-467F-B0C1-E31D9D1F390C}" srcId="{D5453C85-2C52-4FAB-B4B6-5D3E176BE4FF}" destId="{856C086A-85B9-4BAA-AFDA-96B9131BDEEB}" srcOrd="0" destOrd="0" parTransId="{BF773943-E58E-49ED-B23B-3FE3CBCB63AE}" sibTransId="{5FF0969D-F71F-45D6-9655-2EE846A8965C}"/>
    <dgm:cxn modelId="{190E9931-4525-441C-A685-3DE5E14DE173}" type="presOf" srcId="{357FDDCE-5CBF-474C-9DB2-FE73BAA58796}" destId="{224368AD-FEBD-467F-A9E3-371463F7BB43}" srcOrd="0" destOrd="0" presId="urn:microsoft.com/office/officeart/2005/8/layout/bList2#1"/>
    <dgm:cxn modelId="{5E04DA99-6C16-4C9E-976B-E754E4A3FE2F}" type="presOf" srcId="{BA97C394-F96F-4399-92C9-C4EBAB607F95}" destId="{77018263-85A8-4728-A72C-94514A8326FA}" srcOrd="0" destOrd="1" presId="urn:microsoft.com/office/officeart/2005/8/layout/bList2#1"/>
    <dgm:cxn modelId="{A08DE706-8048-410F-BB53-408AF95A17E6}" type="presParOf" srcId="{93BA3E1C-DDF0-4DC8-B039-A09E95F73B24}" destId="{2EAA5306-0BD3-4A54-8F00-15D4DAA07AC0}" srcOrd="0" destOrd="0" presId="urn:microsoft.com/office/officeart/2005/8/layout/bList2#1"/>
    <dgm:cxn modelId="{CF34D50C-4288-4D95-9CF5-80E3AAFE1413}" type="presParOf" srcId="{2EAA5306-0BD3-4A54-8F00-15D4DAA07AC0}" destId="{77018263-85A8-4728-A72C-94514A8326FA}" srcOrd="0" destOrd="0" presId="urn:microsoft.com/office/officeart/2005/8/layout/bList2#1"/>
    <dgm:cxn modelId="{B816DC7E-96A8-4D8E-BD9D-1AD66CD86CD0}" type="presParOf" srcId="{2EAA5306-0BD3-4A54-8F00-15D4DAA07AC0}" destId="{E5051A0B-0E52-41C9-B973-938264D46B55}" srcOrd="1" destOrd="0" presId="urn:microsoft.com/office/officeart/2005/8/layout/bList2#1"/>
    <dgm:cxn modelId="{DE43B3EC-8558-4F9B-897F-DDC28A672797}" type="presParOf" srcId="{2EAA5306-0BD3-4A54-8F00-15D4DAA07AC0}" destId="{86873831-2A95-4CAE-88B1-1457FC1E74AE}" srcOrd="2" destOrd="0" presId="urn:microsoft.com/office/officeart/2005/8/layout/bList2#1"/>
    <dgm:cxn modelId="{0D177478-8C2B-44C9-9870-7C565EB81A0B}" type="presParOf" srcId="{2EAA5306-0BD3-4A54-8F00-15D4DAA07AC0}" destId="{F70D3FDE-AD45-497C-9D21-E80621928EE8}" srcOrd="3" destOrd="0" presId="urn:microsoft.com/office/officeart/2005/8/layout/bList2#1"/>
    <dgm:cxn modelId="{EFCB4F46-7AD1-4250-9D29-642DC2602818}" type="presParOf" srcId="{93BA3E1C-DDF0-4DC8-B039-A09E95F73B24}" destId="{E816B905-618C-4443-B763-D2862ABF4310}" srcOrd="1" destOrd="0" presId="urn:microsoft.com/office/officeart/2005/8/layout/bList2#1"/>
    <dgm:cxn modelId="{7DAC8677-D806-45C4-96FD-88F2416B36CC}" type="presParOf" srcId="{93BA3E1C-DDF0-4DC8-B039-A09E95F73B24}" destId="{2EB16FDC-480A-474A-8042-86C4A5F31F1D}" srcOrd="2" destOrd="0" presId="urn:microsoft.com/office/officeart/2005/8/layout/bList2#1"/>
    <dgm:cxn modelId="{6F98D24E-207C-43A4-A428-543AA32F0083}" type="presParOf" srcId="{2EB16FDC-480A-474A-8042-86C4A5F31F1D}" destId="{A527A2DB-7C32-49E5-8E64-7AF8A875E890}" srcOrd="0" destOrd="0" presId="urn:microsoft.com/office/officeart/2005/8/layout/bList2#1"/>
    <dgm:cxn modelId="{8B1CC51C-667F-4ED8-A476-00FB5E5CA591}" type="presParOf" srcId="{2EB16FDC-480A-474A-8042-86C4A5F31F1D}" destId="{8AED4D89-016E-4864-A874-79D3141911FC}" srcOrd="1" destOrd="0" presId="urn:microsoft.com/office/officeart/2005/8/layout/bList2#1"/>
    <dgm:cxn modelId="{7E5DBD51-12AE-414E-A023-D66428FF4EC2}" type="presParOf" srcId="{2EB16FDC-480A-474A-8042-86C4A5F31F1D}" destId="{F64FFD47-69CC-40BF-903F-81C22B4D81DA}" srcOrd="2" destOrd="0" presId="urn:microsoft.com/office/officeart/2005/8/layout/bList2#1"/>
    <dgm:cxn modelId="{1797D4D1-A58D-4618-B7C8-851F41E66B19}" type="presParOf" srcId="{2EB16FDC-480A-474A-8042-86C4A5F31F1D}" destId="{72478FD0-A13E-4246-8BEC-140644FB1E85}" srcOrd="3" destOrd="0" presId="urn:microsoft.com/office/officeart/2005/8/layout/bList2#1"/>
    <dgm:cxn modelId="{50140F8C-8823-4970-8D04-928079D6F408}" type="presParOf" srcId="{93BA3E1C-DDF0-4DC8-B039-A09E95F73B24}" destId="{233813B6-34B7-4C4F-8A70-75FE80627831}" srcOrd="3" destOrd="0" presId="urn:microsoft.com/office/officeart/2005/8/layout/bList2#1"/>
    <dgm:cxn modelId="{4E7EDAD7-9043-4C42-A4F4-505D7B89DE6C}" type="presParOf" srcId="{93BA3E1C-DDF0-4DC8-B039-A09E95F73B24}" destId="{4B2F9784-5BD0-4D90-B742-477605ABC5FA}" srcOrd="4" destOrd="0" presId="urn:microsoft.com/office/officeart/2005/8/layout/bList2#1"/>
    <dgm:cxn modelId="{E8DC3972-6F56-44E9-AED7-F6E081BF6A80}" type="presParOf" srcId="{4B2F9784-5BD0-4D90-B742-477605ABC5FA}" destId="{CC5BDC7E-BE79-4B78-9FAD-168CD03E6536}" srcOrd="0" destOrd="0" presId="urn:microsoft.com/office/officeart/2005/8/layout/bList2#1"/>
    <dgm:cxn modelId="{0A153CEC-36AE-4F01-84CC-A4A182FE92EE}" type="presParOf" srcId="{4B2F9784-5BD0-4D90-B742-477605ABC5FA}" destId="{224368AD-FEBD-467F-A9E3-371463F7BB43}" srcOrd="1" destOrd="0" presId="urn:microsoft.com/office/officeart/2005/8/layout/bList2#1"/>
    <dgm:cxn modelId="{E4F23703-5CD4-4E3C-83F8-3156EAA80799}" type="presParOf" srcId="{4B2F9784-5BD0-4D90-B742-477605ABC5FA}" destId="{81FD1DC8-EC7F-48B4-97ED-B7E670CD8BCE}" srcOrd="2" destOrd="0" presId="urn:microsoft.com/office/officeart/2005/8/layout/bList2#1"/>
    <dgm:cxn modelId="{F28DC97D-4925-4A00-BF9A-343FA80C14B9}" type="presParOf" srcId="{4B2F9784-5BD0-4D90-B742-477605ABC5FA}" destId="{1990E0C0-93EC-4C7B-AFC9-06E690423155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0DD8586-ACB7-49EF-927E-0CE99968586A}" type="doc">
      <dgm:prSet loTypeId="urn:microsoft.com/office/officeart/2005/8/layout/cycle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4EE40FF-908D-40E5-80FF-79A158FE459E}">
      <dgm:prSet phldrT="[Texto]" custT="1"/>
      <dgm:spPr>
        <a:solidFill>
          <a:srgbClr val="FFCCFF"/>
        </a:solidFill>
      </dgm:spPr>
      <dgm:t>
        <a:bodyPr/>
        <a:lstStyle/>
        <a:p>
          <a:r>
            <a:rPr lang="es-ES" sz="1800" dirty="0" smtClean="0"/>
            <a:t>Proyectos con el MIPRO</a:t>
          </a:r>
          <a:endParaRPr lang="es-ES" sz="1800" dirty="0"/>
        </a:p>
      </dgm:t>
    </dgm:pt>
    <dgm:pt modelId="{2C44DECD-C802-4CF4-95FC-BCC498156084}" type="parTrans" cxnId="{6F8B2F8B-2F8A-4A28-826B-C568DF1BFCDC}">
      <dgm:prSet/>
      <dgm:spPr/>
      <dgm:t>
        <a:bodyPr/>
        <a:lstStyle/>
        <a:p>
          <a:endParaRPr lang="es-ES"/>
        </a:p>
      </dgm:t>
    </dgm:pt>
    <dgm:pt modelId="{0BE87F09-E41D-45BF-965E-0E8B63DC141D}" type="sibTrans" cxnId="{6F8B2F8B-2F8A-4A28-826B-C568DF1BFCDC}">
      <dgm:prSet/>
      <dgm:spPr>
        <a:solidFill>
          <a:srgbClr val="7030A0"/>
        </a:solidFill>
      </dgm:spPr>
      <dgm:t>
        <a:bodyPr/>
        <a:lstStyle/>
        <a:p>
          <a:endParaRPr lang="es-ES"/>
        </a:p>
      </dgm:t>
    </dgm:pt>
    <dgm:pt modelId="{9D7F4DA0-F47F-402C-B811-586D61320649}">
      <dgm:prSet phldrT="[Texto]" custT="1"/>
      <dgm:spPr>
        <a:solidFill>
          <a:srgbClr val="FFCCFF"/>
        </a:solidFill>
      </dgm:spPr>
      <dgm:t>
        <a:bodyPr/>
        <a:lstStyle/>
        <a:p>
          <a:r>
            <a:rPr lang="es-ES" sz="1800" dirty="0" smtClean="0"/>
            <a:t>FERP - intercambiando información y asesorías (amistad)</a:t>
          </a:r>
          <a:endParaRPr lang="es-ES" sz="1800" dirty="0"/>
        </a:p>
      </dgm:t>
    </dgm:pt>
    <dgm:pt modelId="{22BE369F-2944-45E5-90B7-BD6356605F5B}" type="parTrans" cxnId="{F75A1BD6-D8DE-45E3-ACD9-3EA6330FC222}">
      <dgm:prSet/>
      <dgm:spPr/>
      <dgm:t>
        <a:bodyPr/>
        <a:lstStyle/>
        <a:p>
          <a:endParaRPr lang="es-ES"/>
        </a:p>
      </dgm:t>
    </dgm:pt>
    <dgm:pt modelId="{8D78349D-D9A8-4941-8251-C40E6FF48261}" type="sibTrans" cxnId="{F75A1BD6-D8DE-45E3-ACD9-3EA6330FC222}">
      <dgm:prSet/>
      <dgm:spPr>
        <a:solidFill>
          <a:srgbClr val="7030A0"/>
        </a:solidFill>
      </dgm:spPr>
      <dgm:t>
        <a:bodyPr/>
        <a:lstStyle/>
        <a:p>
          <a:endParaRPr lang="es-ES"/>
        </a:p>
      </dgm:t>
    </dgm:pt>
    <dgm:pt modelId="{D3CC1DF6-9008-4A44-B12F-229F01B89908}">
      <dgm:prSet phldrT="[Texto]" custT="1"/>
      <dgm:spPr>
        <a:solidFill>
          <a:srgbClr val="FFFFC1"/>
        </a:solidFill>
      </dgm:spPr>
      <dgm:t>
        <a:bodyPr/>
        <a:lstStyle/>
        <a:p>
          <a:r>
            <a:rPr lang="es-ES" sz="1800" dirty="0" smtClean="0"/>
            <a:t>Convenios Técnicos </a:t>
          </a:r>
          <a:endParaRPr lang="es-ES" sz="1800" dirty="0"/>
        </a:p>
      </dgm:t>
    </dgm:pt>
    <dgm:pt modelId="{37B6D262-A3A9-4CC0-A01C-4DD22C1437AA}" type="sibTrans" cxnId="{07FBE70F-81FF-425A-BF8D-DB2690F47D01}">
      <dgm:prSet/>
      <dgm:spPr>
        <a:solidFill>
          <a:srgbClr val="7030A0"/>
        </a:solidFill>
      </dgm:spPr>
      <dgm:t>
        <a:bodyPr/>
        <a:lstStyle/>
        <a:p>
          <a:endParaRPr lang="es-ES"/>
        </a:p>
      </dgm:t>
    </dgm:pt>
    <dgm:pt modelId="{FE54B5F9-7737-4656-B73F-B6C1626EC62D}" type="parTrans" cxnId="{07FBE70F-81FF-425A-BF8D-DB2690F47D01}">
      <dgm:prSet/>
      <dgm:spPr/>
      <dgm:t>
        <a:bodyPr/>
        <a:lstStyle/>
        <a:p>
          <a:endParaRPr lang="es-ES"/>
        </a:p>
      </dgm:t>
    </dgm:pt>
    <dgm:pt modelId="{E9CA1A37-8885-491D-9539-A5136000F45A}" type="pres">
      <dgm:prSet presAssocID="{60DD8586-ACB7-49EF-927E-0CE99968586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F7E6D8B-EE77-46CC-8FBF-6C67DC2B3DAA}" type="pres">
      <dgm:prSet presAssocID="{44EE40FF-908D-40E5-80FF-79A158FE459E}" presName="dummy" presStyleCnt="0"/>
      <dgm:spPr/>
    </dgm:pt>
    <dgm:pt modelId="{39F3CE86-B752-4BA7-AA12-1E1034ED899C}" type="pres">
      <dgm:prSet presAssocID="{44EE40FF-908D-40E5-80FF-79A158FE459E}" presName="node" presStyleLbl="revTx" presStyleIdx="0" presStyleCnt="3" custScaleX="177604" custScaleY="47411" custRadScaleRad="134893" custRadScaleInc="218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FA1707-F01D-42FB-9A99-00D19AA44B44}" type="pres">
      <dgm:prSet presAssocID="{0BE87F09-E41D-45BF-965E-0E8B63DC141D}" presName="sibTrans" presStyleLbl="node1" presStyleIdx="0" presStyleCnt="3" custLinFactNeighborX="10097" custLinFactNeighborY="-2754"/>
      <dgm:spPr/>
      <dgm:t>
        <a:bodyPr/>
        <a:lstStyle/>
        <a:p>
          <a:endParaRPr lang="es-ES"/>
        </a:p>
      </dgm:t>
    </dgm:pt>
    <dgm:pt modelId="{84817495-36D6-46D0-AAC3-E8511A45AC94}" type="pres">
      <dgm:prSet presAssocID="{9D7F4DA0-F47F-402C-B811-586D61320649}" presName="dummy" presStyleCnt="0"/>
      <dgm:spPr/>
    </dgm:pt>
    <dgm:pt modelId="{B96A8E55-89BA-4311-A173-B8B4E1622B68}" type="pres">
      <dgm:prSet presAssocID="{9D7F4DA0-F47F-402C-B811-586D61320649}" presName="node" presStyleLbl="revTx" presStyleIdx="1" presStyleCnt="3" custScaleX="198608" custScaleY="64790" custRadScaleRad="63602" custRadScaleInc="-317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5ED2A6-FBC4-433E-AA74-1661B44601F4}" type="pres">
      <dgm:prSet presAssocID="{8D78349D-D9A8-4941-8251-C40E6FF48261}" presName="sibTrans" presStyleLbl="node1" presStyleIdx="1" presStyleCnt="3" custLinFactNeighborX="-914" custLinFactNeighborY="-1372"/>
      <dgm:spPr/>
      <dgm:t>
        <a:bodyPr/>
        <a:lstStyle/>
        <a:p>
          <a:endParaRPr lang="es-EC"/>
        </a:p>
      </dgm:t>
    </dgm:pt>
    <dgm:pt modelId="{D9DA830D-90D8-4C19-ABDC-95B51115CC36}" type="pres">
      <dgm:prSet presAssocID="{D3CC1DF6-9008-4A44-B12F-229F01B89908}" presName="dummy" presStyleCnt="0"/>
      <dgm:spPr/>
    </dgm:pt>
    <dgm:pt modelId="{02D8169E-84FA-46F2-86B0-8572558BEA14}" type="pres">
      <dgm:prSet presAssocID="{D3CC1DF6-9008-4A44-B12F-229F01B89908}" presName="node" presStyleLbl="revTx" presStyleIdx="2" presStyleCnt="3" custScaleX="194144" custScaleY="545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D65A4-9266-44E8-A448-836EAEC4A2C0}" type="pres">
      <dgm:prSet presAssocID="{37B6D262-A3A9-4CC0-A01C-4DD22C1437AA}" presName="sibTrans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F75A1BD6-D8DE-45E3-ACD9-3EA6330FC222}" srcId="{60DD8586-ACB7-49EF-927E-0CE99968586A}" destId="{9D7F4DA0-F47F-402C-B811-586D61320649}" srcOrd="1" destOrd="0" parTransId="{22BE369F-2944-45E5-90B7-BD6356605F5B}" sibTransId="{8D78349D-D9A8-4941-8251-C40E6FF48261}"/>
    <dgm:cxn modelId="{6F8B2F8B-2F8A-4A28-826B-C568DF1BFCDC}" srcId="{60DD8586-ACB7-49EF-927E-0CE99968586A}" destId="{44EE40FF-908D-40E5-80FF-79A158FE459E}" srcOrd="0" destOrd="0" parTransId="{2C44DECD-C802-4CF4-95FC-BCC498156084}" sibTransId="{0BE87F09-E41D-45BF-965E-0E8B63DC141D}"/>
    <dgm:cxn modelId="{364C774F-5F4A-4E2D-8252-10526278BF58}" type="presOf" srcId="{37B6D262-A3A9-4CC0-A01C-4DD22C1437AA}" destId="{180D65A4-9266-44E8-A448-836EAEC4A2C0}" srcOrd="0" destOrd="0" presId="urn:microsoft.com/office/officeart/2005/8/layout/cycle1"/>
    <dgm:cxn modelId="{358C863F-C4EF-4775-B57E-269468DBFF50}" type="presOf" srcId="{D3CC1DF6-9008-4A44-B12F-229F01B89908}" destId="{02D8169E-84FA-46F2-86B0-8572558BEA14}" srcOrd="0" destOrd="0" presId="urn:microsoft.com/office/officeart/2005/8/layout/cycle1"/>
    <dgm:cxn modelId="{FF785577-A2D4-4682-83DC-B0C3B0B2C12E}" type="presOf" srcId="{8D78349D-D9A8-4941-8251-C40E6FF48261}" destId="{9B5ED2A6-FBC4-433E-AA74-1661B44601F4}" srcOrd="0" destOrd="0" presId="urn:microsoft.com/office/officeart/2005/8/layout/cycle1"/>
    <dgm:cxn modelId="{88CF4578-F9A6-4861-9D14-F2A3262DFFF8}" type="presOf" srcId="{60DD8586-ACB7-49EF-927E-0CE99968586A}" destId="{E9CA1A37-8885-491D-9539-A5136000F45A}" srcOrd="0" destOrd="0" presId="urn:microsoft.com/office/officeart/2005/8/layout/cycle1"/>
    <dgm:cxn modelId="{741DF3CC-B033-4672-BD77-86DC09696A2B}" type="presOf" srcId="{44EE40FF-908D-40E5-80FF-79A158FE459E}" destId="{39F3CE86-B752-4BA7-AA12-1E1034ED899C}" srcOrd="0" destOrd="0" presId="urn:microsoft.com/office/officeart/2005/8/layout/cycle1"/>
    <dgm:cxn modelId="{331715D3-3C59-4F91-B272-71EC31097ED8}" type="presOf" srcId="{0BE87F09-E41D-45BF-965E-0E8B63DC141D}" destId="{88FA1707-F01D-42FB-9A99-00D19AA44B44}" srcOrd="0" destOrd="0" presId="urn:microsoft.com/office/officeart/2005/8/layout/cycle1"/>
    <dgm:cxn modelId="{9875C284-560C-4073-B281-C41995E2CD85}" type="presOf" srcId="{9D7F4DA0-F47F-402C-B811-586D61320649}" destId="{B96A8E55-89BA-4311-A173-B8B4E1622B68}" srcOrd="0" destOrd="0" presId="urn:microsoft.com/office/officeart/2005/8/layout/cycle1"/>
    <dgm:cxn modelId="{07FBE70F-81FF-425A-BF8D-DB2690F47D01}" srcId="{60DD8586-ACB7-49EF-927E-0CE99968586A}" destId="{D3CC1DF6-9008-4A44-B12F-229F01B89908}" srcOrd="2" destOrd="0" parTransId="{FE54B5F9-7737-4656-B73F-B6C1626EC62D}" sibTransId="{37B6D262-A3A9-4CC0-A01C-4DD22C1437AA}"/>
    <dgm:cxn modelId="{32E01710-2C0E-49A4-8AD5-F6851AEE1184}" type="presParOf" srcId="{E9CA1A37-8885-491D-9539-A5136000F45A}" destId="{4F7E6D8B-EE77-46CC-8FBF-6C67DC2B3DAA}" srcOrd="0" destOrd="0" presId="urn:microsoft.com/office/officeart/2005/8/layout/cycle1"/>
    <dgm:cxn modelId="{1F8C6F1D-6F1D-4B6B-B388-318AE5FB2D3F}" type="presParOf" srcId="{E9CA1A37-8885-491D-9539-A5136000F45A}" destId="{39F3CE86-B752-4BA7-AA12-1E1034ED899C}" srcOrd="1" destOrd="0" presId="urn:microsoft.com/office/officeart/2005/8/layout/cycle1"/>
    <dgm:cxn modelId="{6E9A9A76-2BB6-4199-93BD-08EF50A9B5E1}" type="presParOf" srcId="{E9CA1A37-8885-491D-9539-A5136000F45A}" destId="{88FA1707-F01D-42FB-9A99-00D19AA44B44}" srcOrd="2" destOrd="0" presId="urn:microsoft.com/office/officeart/2005/8/layout/cycle1"/>
    <dgm:cxn modelId="{A94C673C-A18E-4CC9-BDBC-5DF88C610826}" type="presParOf" srcId="{E9CA1A37-8885-491D-9539-A5136000F45A}" destId="{84817495-36D6-46D0-AAC3-E8511A45AC94}" srcOrd="3" destOrd="0" presId="urn:microsoft.com/office/officeart/2005/8/layout/cycle1"/>
    <dgm:cxn modelId="{758062FD-8054-448C-80DF-8AF6E4AFFACE}" type="presParOf" srcId="{E9CA1A37-8885-491D-9539-A5136000F45A}" destId="{B96A8E55-89BA-4311-A173-B8B4E1622B68}" srcOrd="4" destOrd="0" presId="urn:microsoft.com/office/officeart/2005/8/layout/cycle1"/>
    <dgm:cxn modelId="{446FE0F8-45E9-4600-8E2B-A833B3D33F1F}" type="presParOf" srcId="{E9CA1A37-8885-491D-9539-A5136000F45A}" destId="{9B5ED2A6-FBC4-433E-AA74-1661B44601F4}" srcOrd="5" destOrd="0" presId="urn:microsoft.com/office/officeart/2005/8/layout/cycle1"/>
    <dgm:cxn modelId="{3207A018-E175-44DD-85FF-30A287AA8FB0}" type="presParOf" srcId="{E9CA1A37-8885-491D-9539-A5136000F45A}" destId="{D9DA830D-90D8-4C19-ABDC-95B51115CC36}" srcOrd="6" destOrd="0" presId="urn:microsoft.com/office/officeart/2005/8/layout/cycle1"/>
    <dgm:cxn modelId="{9FE15570-B1A2-42D2-BE4A-1FA551A1E4DF}" type="presParOf" srcId="{E9CA1A37-8885-491D-9539-A5136000F45A}" destId="{02D8169E-84FA-46F2-86B0-8572558BEA14}" srcOrd="7" destOrd="0" presId="urn:microsoft.com/office/officeart/2005/8/layout/cycle1"/>
    <dgm:cxn modelId="{6B3856EA-AB58-4CFD-92FA-B1A147CAF652}" type="presParOf" srcId="{E9CA1A37-8885-491D-9539-A5136000F45A}" destId="{180D65A4-9266-44E8-A448-836EAEC4A2C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0DD8586-ACB7-49EF-927E-0CE99968586A}" type="doc">
      <dgm:prSet loTypeId="urn:microsoft.com/office/officeart/2005/8/layout/cycle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4EE40FF-908D-40E5-80FF-79A158FE459E}">
      <dgm:prSet phldrT="[Texto]" custT="1"/>
      <dgm:spPr>
        <a:solidFill>
          <a:srgbClr val="FFFFC1"/>
        </a:solidFill>
      </dgm:spPr>
      <dgm:t>
        <a:bodyPr/>
        <a:lstStyle/>
        <a:p>
          <a:r>
            <a:rPr lang="es-ES" sz="1800" dirty="0" smtClean="0"/>
            <a:t>Apoyo del Ministerio de Comercio Exterior </a:t>
          </a:r>
          <a:endParaRPr lang="es-ES" sz="1800" dirty="0"/>
        </a:p>
      </dgm:t>
    </dgm:pt>
    <dgm:pt modelId="{2C44DECD-C802-4CF4-95FC-BCC498156084}" type="parTrans" cxnId="{6F8B2F8B-2F8A-4A28-826B-C568DF1BFCDC}">
      <dgm:prSet/>
      <dgm:spPr/>
      <dgm:t>
        <a:bodyPr/>
        <a:lstStyle/>
        <a:p>
          <a:endParaRPr lang="es-ES"/>
        </a:p>
      </dgm:t>
    </dgm:pt>
    <dgm:pt modelId="{0BE87F09-E41D-45BF-965E-0E8B63DC141D}" type="sibTrans" cxnId="{6F8B2F8B-2F8A-4A28-826B-C568DF1BFCDC}">
      <dgm:prSet/>
      <dgm:spPr>
        <a:solidFill>
          <a:srgbClr val="0033CC"/>
        </a:solidFill>
      </dgm:spPr>
      <dgm:t>
        <a:bodyPr/>
        <a:lstStyle/>
        <a:p>
          <a:endParaRPr lang="es-ES"/>
        </a:p>
      </dgm:t>
    </dgm:pt>
    <dgm:pt modelId="{D3CC1DF6-9008-4A44-B12F-229F01B89908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800" dirty="0" smtClean="0"/>
            <a:t>Acuerdos comerciales </a:t>
          </a:r>
          <a:endParaRPr lang="es-ES" sz="1800" dirty="0"/>
        </a:p>
      </dgm:t>
    </dgm:pt>
    <dgm:pt modelId="{37B6D262-A3A9-4CC0-A01C-4DD22C1437AA}" type="sibTrans" cxnId="{07FBE70F-81FF-425A-BF8D-DB2690F47D01}">
      <dgm:prSet/>
      <dgm:spPr>
        <a:solidFill>
          <a:srgbClr val="0033CC"/>
        </a:solidFill>
      </dgm:spPr>
      <dgm:t>
        <a:bodyPr/>
        <a:lstStyle/>
        <a:p>
          <a:endParaRPr lang="es-ES"/>
        </a:p>
      </dgm:t>
    </dgm:pt>
    <dgm:pt modelId="{FE54B5F9-7737-4656-B73F-B6C1626EC62D}" type="parTrans" cxnId="{07FBE70F-81FF-425A-BF8D-DB2690F47D01}">
      <dgm:prSet/>
      <dgm:spPr/>
      <dgm:t>
        <a:bodyPr/>
        <a:lstStyle/>
        <a:p>
          <a:endParaRPr lang="es-ES"/>
        </a:p>
      </dgm:t>
    </dgm:pt>
    <dgm:pt modelId="{E322EC5A-3DA5-48FD-88E0-B929167FACEB}">
      <dgm:prSet phldrT="[Texto]" custT="1"/>
      <dgm:spPr>
        <a:solidFill>
          <a:srgbClr val="FFFFC1"/>
        </a:solidFill>
      </dgm:spPr>
      <dgm:t>
        <a:bodyPr/>
        <a:lstStyle/>
        <a:p>
          <a:r>
            <a:rPr lang="es-ES" sz="1800" dirty="0" smtClean="0"/>
            <a:t>Producción Insuficiente</a:t>
          </a:r>
          <a:endParaRPr lang="es-ES" sz="1800" dirty="0"/>
        </a:p>
      </dgm:t>
    </dgm:pt>
    <dgm:pt modelId="{0B39BEA5-1EDD-4097-8780-4E17BD2F8A58}" type="parTrans" cxnId="{1E0B6E23-0468-486C-A815-E4F130FE87DC}">
      <dgm:prSet/>
      <dgm:spPr/>
      <dgm:t>
        <a:bodyPr/>
        <a:lstStyle/>
        <a:p>
          <a:endParaRPr lang="es-EC"/>
        </a:p>
      </dgm:t>
    </dgm:pt>
    <dgm:pt modelId="{56F5F6E4-83D8-4AB0-BE29-1E22D4E4D02A}" type="sibTrans" cxnId="{1E0B6E23-0468-486C-A815-E4F130FE87DC}">
      <dgm:prSet/>
      <dgm:spPr>
        <a:solidFill>
          <a:srgbClr val="0033CC"/>
        </a:solidFill>
      </dgm:spPr>
      <dgm:t>
        <a:bodyPr/>
        <a:lstStyle/>
        <a:p>
          <a:endParaRPr lang="es-EC"/>
        </a:p>
      </dgm:t>
    </dgm:pt>
    <dgm:pt modelId="{9D7F4DA0-F47F-402C-B811-586D61320649}">
      <dgm:prSet phldrT="[Texto]" custT="1"/>
      <dgm:spPr>
        <a:solidFill>
          <a:srgbClr val="FFFFC1"/>
        </a:solidFill>
      </dgm:spPr>
      <dgm:t>
        <a:bodyPr/>
        <a:lstStyle/>
        <a:p>
          <a:r>
            <a:rPr lang="es-ES" sz="1800" dirty="0" smtClean="0"/>
            <a:t>Poco apoyo a las pequeñas industrias</a:t>
          </a:r>
          <a:endParaRPr lang="es-ES" sz="1800" dirty="0"/>
        </a:p>
      </dgm:t>
    </dgm:pt>
    <dgm:pt modelId="{8D78349D-D9A8-4941-8251-C40E6FF48261}" type="sibTrans" cxnId="{F75A1BD6-D8DE-45E3-ACD9-3EA6330FC222}">
      <dgm:prSet/>
      <dgm:spPr>
        <a:solidFill>
          <a:srgbClr val="0033CC"/>
        </a:solidFill>
      </dgm:spPr>
      <dgm:t>
        <a:bodyPr/>
        <a:lstStyle/>
        <a:p>
          <a:endParaRPr lang="es-ES"/>
        </a:p>
      </dgm:t>
    </dgm:pt>
    <dgm:pt modelId="{22BE369F-2944-45E5-90B7-BD6356605F5B}" type="parTrans" cxnId="{F75A1BD6-D8DE-45E3-ACD9-3EA6330FC222}">
      <dgm:prSet/>
      <dgm:spPr/>
      <dgm:t>
        <a:bodyPr/>
        <a:lstStyle/>
        <a:p>
          <a:endParaRPr lang="es-ES"/>
        </a:p>
      </dgm:t>
    </dgm:pt>
    <dgm:pt modelId="{E9CA1A37-8885-491D-9539-A5136000F45A}" type="pres">
      <dgm:prSet presAssocID="{60DD8586-ACB7-49EF-927E-0CE99968586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F7E6D8B-EE77-46CC-8FBF-6C67DC2B3DAA}" type="pres">
      <dgm:prSet presAssocID="{44EE40FF-908D-40E5-80FF-79A158FE459E}" presName="dummy" presStyleCnt="0"/>
      <dgm:spPr/>
    </dgm:pt>
    <dgm:pt modelId="{39F3CE86-B752-4BA7-AA12-1E1034ED899C}" type="pres">
      <dgm:prSet presAssocID="{44EE40FF-908D-40E5-80FF-79A158FE459E}" presName="node" presStyleLbl="revTx" presStyleIdx="0" presStyleCnt="4" custScaleX="211392" custScaleY="68975" custRadScaleRad="109124" custRadScaleInc="1461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FA1707-F01D-42FB-9A99-00D19AA44B44}" type="pres">
      <dgm:prSet presAssocID="{0BE87F09-E41D-45BF-965E-0E8B63DC141D}" presName="sibTrans" presStyleLbl="node1" presStyleIdx="0" presStyleCnt="4" custLinFactNeighborX="10097" custLinFactNeighborY="-2754"/>
      <dgm:spPr/>
      <dgm:t>
        <a:bodyPr/>
        <a:lstStyle/>
        <a:p>
          <a:endParaRPr lang="es-ES"/>
        </a:p>
      </dgm:t>
    </dgm:pt>
    <dgm:pt modelId="{5021ADB8-DB62-4419-B11B-F9E700389721}" type="pres">
      <dgm:prSet presAssocID="{E322EC5A-3DA5-48FD-88E0-B929167FACEB}" presName="dummy" presStyleCnt="0"/>
      <dgm:spPr/>
    </dgm:pt>
    <dgm:pt modelId="{90D2C785-B920-4F62-AF24-523518C57E67}" type="pres">
      <dgm:prSet presAssocID="{E322EC5A-3DA5-48FD-88E0-B929167FACEB}" presName="node" presStyleLbl="revTx" presStyleIdx="1" presStyleCnt="4" custScaleX="186515" custScaleY="54596" custRadScaleRad="98621" custRadScaleInc="972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0280E6-CFAE-4031-ADBA-DBAFB729EB2E}" type="pres">
      <dgm:prSet presAssocID="{56F5F6E4-83D8-4AB0-BE29-1E22D4E4D02A}" presName="sibTrans" presStyleLbl="node1" presStyleIdx="1" presStyleCnt="4"/>
      <dgm:spPr/>
      <dgm:t>
        <a:bodyPr/>
        <a:lstStyle/>
        <a:p>
          <a:endParaRPr lang="es-EC"/>
        </a:p>
      </dgm:t>
    </dgm:pt>
    <dgm:pt modelId="{84817495-36D6-46D0-AAC3-E8511A45AC94}" type="pres">
      <dgm:prSet presAssocID="{9D7F4DA0-F47F-402C-B811-586D61320649}" presName="dummy" presStyleCnt="0"/>
      <dgm:spPr/>
    </dgm:pt>
    <dgm:pt modelId="{B96A8E55-89BA-4311-A173-B8B4E1622B68}" type="pres">
      <dgm:prSet presAssocID="{9D7F4DA0-F47F-402C-B811-586D61320649}" presName="node" presStyleLbl="revTx" presStyleIdx="2" presStyleCnt="4" custScaleX="222042" custScaleY="64795" custRadScaleRad="81443" custRadScaleInc="1712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5ED2A6-FBC4-433E-AA74-1661B44601F4}" type="pres">
      <dgm:prSet presAssocID="{8D78349D-D9A8-4941-8251-C40E6FF48261}" presName="sibTrans" presStyleLbl="node1" presStyleIdx="2" presStyleCnt="4" custLinFactNeighborX="-914" custLinFactNeighborY="-1372"/>
      <dgm:spPr/>
      <dgm:t>
        <a:bodyPr/>
        <a:lstStyle/>
        <a:p>
          <a:endParaRPr lang="es-EC"/>
        </a:p>
      </dgm:t>
    </dgm:pt>
    <dgm:pt modelId="{D9DA830D-90D8-4C19-ABDC-95B51115CC36}" type="pres">
      <dgm:prSet presAssocID="{D3CC1DF6-9008-4A44-B12F-229F01B89908}" presName="dummy" presStyleCnt="0"/>
      <dgm:spPr/>
    </dgm:pt>
    <dgm:pt modelId="{02D8169E-84FA-46F2-86B0-8572558BEA14}" type="pres">
      <dgm:prSet presAssocID="{D3CC1DF6-9008-4A44-B12F-229F01B89908}" presName="node" presStyleLbl="revTx" presStyleIdx="3" presStyleCnt="4" custScaleX="233489" custScaleY="54539" custRadScaleRad="90532" custRadScaleInc="2028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D65A4-9266-44E8-A448-836EAEC4A2C0}" type="pres">
      <dgm:prSet presAssocID="{37B6D262-A3A9-4CC0-A01C-4DD22C1437AA}" presName="sibTrans" presStyleLbl="node1" presStyleIdx="3" presStyleCnt="4"/>
      <dgm:spPr/>
      <dgm:t>
        <a:bodyPr/>
        <a:lstStyle/>
        <a:p>
          <a:endParaRPr lang="es-EC"/>
        </a:p>
      </dgm:t>
    </dgm:pt>
  </dgm:ptLst>
  <dgm:cxnLst>
    <dgm:cxn modelId="{6D295696-4B6D-47B2-A7A2-6C6448995DA3}" type="presOf" srcId="{56F5F6E4-83D8-4AB0-BE29-1E22D4E4D02A}" destId="{900280E6-CFAE-4031-ADBA-DBAFB729EB2E}" srcOrd="0" destOrd="0" presId="urn:microsoft.com/office/officeart/2005/8/layout/cycle1"/>
    <dgm:cxn modelId="{1AE1AA28-DFF0-461C-98DD-0FB891AA6BBD}" type="presOf" srcId="{60DD8586-ACB7-49EF-927E-0CE99968586A}" destId="{E9CA1A37-8885-491D-9539-A5136000F45A}" srcOrd="0" destOrd="0" presId="urn:microsoft.com/office/officeart/2005/8/layout/cycle1"/>
    <dgm:cxn modelId="{1E0B6E23-0468-486C-A815-E4F130FE87DC}" srcId="{60DD8586-ACB7-49EF-927E-0CE99968586A}" destId="{E322EC5A-3DA5-48FD-88E0-B929167FACEB}" srcOrd="1" destOrd="0" parTransId="{0B39BEA5-1EDD-4097-8780-4E17BD2F8A58}" sibTransId="{56F5F6E4-83D8-4AB0-BE29-1E22D4E4D02A}"/>
    <dgm:cxn modelId="{8C33FBB1-2CD9-4A6D-BA0C-E971092DB3FF}" type="presOf" srcId="{8D78349D-D9A8-4941-8251-C40E6FF48261}" destId="{9B5ED2A6-FBC4-433E-AA74-1661B44601F4}" srcOrd="0" destOrd="0" presId="urn:microsoft.com/office/officeart/2005/8/layout/cycle1"/>
    <dgm:cxn modelId="{F75A1BD6-D8DE-45E3-ACD9-3EA6330FC222}" srcId="{60DD8586-ACB7-49EF-927E-0CE99968586A}" destId="{9D7F4DA0-F47F-402C-B811-586D61320649}" srcOrd="2" destOrd="0" parTransId="{22BE369F-2944-45E5-90B7-BD6356605F5B}" sibTransId="{8D78349D-D9A8-4941-8251-C40E6FF48261}"/>
    <dgm:cxn modelId="{C6B3DCF3-31BD-4812-B4CF-F395970B2C8C}" type="presOf" srcId="{0BE87F09-E41D-45BF-965E-0E8B63DC141D}" destId="{88FA1707-F01D-42FB-9A99-00D19AA44B44}" srcOrd="0" destOrd="0" presId="urn:microsoft.com/office/officeart/2005/8/layout/cycle1"/>
    <dgm:cxn modelId="{6F8B2F8B-2F8A-4A28-826B-C568DF1BFCDC}" srcId="{60DD8586-ACB7-49EF-927E-0CE99968586A}" destId="{44EE40FF-908D-40E5-80FF-79A158FE459E}" srcOrd="0" destOrd="0" parTransId="{2C44DECD-C802-4CF4-95FC-BCC498156084}" sibTransId="{0BE87F09-E41D-45BF-965E-0E8B63DC141D}"/>
    <dgm:cxn modelId="{DAEF8CB3-8274-4227-9D7A-F85C97FC9EC3}" type="presOf" srcId="{9D7F4DA0-F47F-402C-B811-586D61320649}" destId="{B96A8E55-89BA-4311-A173-B8B4E1622B68}" srcOrd="0" destOrd="0" presId="urn:microsoft.com/office/officeart/2005/8/layout/cycle1"/>
    <dgm:cxn modelId="{9ACC927D-97EB-4035-84F6-F02572FC5304}" type="presOf" srcId="{E322EC5A-3DA5-48FD-88E0-B929167FACEB}" destId="{90D2C785-B920-4F62-AF24-523518C57E67}" srcOrd="0" destOrd="0" presId="urn:microsoft.com/office/officeart/2005/8/layout/cycle1"/>
    <dgm:cxn modelId="{A8585D4F-3AB0-4DDF-B6FE-9A724D990B94}" type="presOf" srcId="{37B6D262-A3A9-4CC0-A01C-4DD22C1437AA}" destId="{180D65A4-9266-44E8-A448-836EAEC4A2C0}" srcOrd="0" destOrd="0" presId="urn:microsoft.com/office/officeart/2005/8/layout/cycle1"/>
    <dgm:cxn modelId="{388B6648-B78F-4471-983A-A76B95FF434D}" type="presOf" srcId="{44EE40FF-908D-40E5-80FF-79A158FE459E}" destId="{39F3CE86-B752-4BA7-AA12-1E1034ED899C}" srcOrd="0" destOrd="0" presId="urn:microsoft.com/office/officeart/2005/8/layout/cycle1"/>
    <dgm:cxn modelId="{F5154136-B0F4-4B23-A069-488E2769BD34}" type="presOf" srcId="{D3CC1DF6-9008-4A44-B12F-229F01B89908}" destId="{02D8169E-84FA-46F2-86B0-8572558BEA14}" srcOrd="0" destOrd="0" presId="urn:microsoft.com/office/officeart/2005/8/layout/cycle1"/>
    <dgm:cxn modelId="{07FBE70F-81FF-425A-BF8D-DB2690F47D01}" srcId="{60DD8586-ACB7-49EF-927E-0CE99968586A}" destId="{D3CC1DF6-9008-4A44-B12F-229F01B89908}" srcOrd="3" destOrd="0" parTransId="{FE54B5F9-7737-4656-B73F-B6C1626EC62D}" sibTransId="{37B6D262-A3A9-4CC0-A01C-4DD22C1437AA}"/>
    <dgm:cxn modelId="{179B3E96-95C0-4958-87D5-C8183536AD07}" type="presParOf" srcId="{E9CA1A37-8885-491D-9539-A5136000F45A}" destId="{4F7E6D8B-EE77-46CC-8FBF-6C67DC2B3DAA}" srcOrd="0" destOrd="0" presId="urn:microsoft.com/office/officeart/2005/8/layout/cycle1"/>
    <dgm:cxn modelId="{6A4DFFA5-A6AE-4D59-BD53-CACE41491716}" type="presParOf" srcId="{E9CA1A37-8885-491D-9539-A5136000F45A}" destId="{39F3CE86-B752-4BA7-AA12-1E1034ED899C}" srcOrd="1" destOrd="0" presId="urn:microsoft.com/office/officeart/2005/8/layout/cycle1"/>
    <dgm:cxn modelId="{BCEEBFFE-8F76-4276-964E-DFDA9567307E}" type="presParOf" srcId="{E9CA1A37-8885-491D-9539-A5136000F45A}" destId="{88FA1707-F01D-42FB-9A99-00D19AA44B44}" srcOrd="2" destOrd="0" presId="urn:microsoft.com/office/officeart/2005/8/layout/cycle1"/>
    <dgm:cxn modelId="{DF6578B6-10D1-47AB-9B8C-9F81B579A6B7}" type="presParOf" srcId="{E9CA1A37-8885-491D-9539-A5136000F45A}" destId="{5021ADB8-DB62-4419-B11B-F9E700389721}" srcOrd="3" destOrd="0" presId="urn:microsoft.com/office/officeart/2005/8/layout/cycle1"/>
    <dgm:cxn modelId="{6BCF98F9-FB99-41CD-9AA3-62AD0A2BE147}" type="presParOf" srcId="{E9CA1A37-8885-491D-9539-A5136000F45A}" destId="{90D2C785-B920-4F62-AF24-523518C57E67}" srcOrd="4" destOrd="0" presId="urn:microsoft.com/office/officeart/2005/8/layout/cycle1"/>
    <dgm:cxn modelId="{6A0A37B5-8DC1-4FA3-BE4B-254FDAEA21B4}" type="presParOf" srcId="{E9CA1A37-8885-491D-9539-A5136000F45A}" destId="{900280E6-CFAE-4031-ADBA-DBAFB729EB2E}" srcOrd="5" destOrd="0" presId="urn:microsoft.com/office/officeart/2005/8/layout/cycle1"/>
    <dgm:cxn modelId="{B2E2A5F4-7274-49B6-8A1B-4D8A5507E31C}" type="presParOf" srcId="{E9CA1A37-8885-491D-9539-A5136000F45A}" destId="{84817495-36D6-46D0-AAC3-E8511A45AC94}" srcOrd="6" destOrd="0" presId="urn:microsoft.com/office/officeart/2005/8/layout/cycle1"/>
    <dgm:cxn modelId="{1EC5A9EA-DFD3-49CE-B6BD-174C69C58180}" type="presParOf" srcId="{E9CA1A37-8885-491D-9539-A5136000F45A}" destId="{B96A8E55-89BA-4311-A173-B8B4E1622B68}" srcOrd="7" destOrd="0" presId="urn:microsoft.com/office/officeart/2005/8/layout/cycle1"/>
    <dgm:cxn modelId="{4E248AD6-B52D-46D6-BBD4-1B60304D1B0B}" type="presParOf" srcId="{E9CA1A37-8885-491D-9539-A5136000F45A}" destId="{9B5ED2A6-FBC4-433E-AA74-1661B44601F4}" srcOrd="8" destOrd="0" presId="urn:microsoft.com/office/officeart/2005/8/layout/cycle1"/>
    <dgm:cxn modelId="{9060DC94-5870-430A-8731-6177567B3D26}" type="presParOf" srcId="{E9CA1A37-8885-491D-9539-A5136000F45A}" destId="{D9DA830D-90D8-4C19-ABDC-95B51115CC36}" srcOrd="9" destOrd="0" presId="urn:microsoft.com/office/officeart/2005/8/layout/cycle1"/>
    <dgm:cxn modelId="{35FC2499-395E-4127-8053-C6E6639A9748}" type="presParOf" srcId="{E9CA1A37-8885-491D-9539-A5136000F45A}" destId="{02D8169E-84FA-46F2-86B0-8572558BEA14}" srcOrd="10" destOrd="0" presId="urn:microsoft.com/office/officeart/2005/8/layout/cycle1"/>
    <dgm:cxn modelId="{31F64E4D-662F-4DA9-B9FE-7DF9CB115D71}" type="presParOf" srcId="{E9CA1A37-8885-491D-9539-A5136000F45A}" destId="{180D65A4-9266-44E8-A448-836EAEC4A2C0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0DD8586-ACB7-49EF-927E-0CE99968586A}" type="doc">
      <dgm:prSet loTypeId="urn:microsoft.com/office/officeart/2005/8/layout/cycle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4EE40FF-908D-40E5-80FF-79A158FE459E}">
      <dgm:prSet phldrT="[Texto]"/>
      <dgm:spPr>
        <a:solidFill>
          <a:srgbClr val="FFCCFF"/>
        </a:solidFill>
      </dgm:spPr>
      <dgm:t>
        <a:bodyPr/>
        <a:lstStyle/>
        <a:p>
          <a:r>
            <a:rPr lang="es-ES" dirty="0" smtClean="0"/>
            <a:t>Encarecimiento de la materia prima </a:t>
          </a:r>
          <a:endParaRPr lang="es-ES" dirty="0"/>
        </a:p>
      </dgm:t>
    </dgm:pt>
    <dgm:pt modelId="{2C44DECD-C802-4CF4-95FC-BCC498156084}" type="parTrans" cxnId="{6F8B2F8B-2F8A-4A28-826B-C568DF1BFCDC}">
      <dgm:prSet/>
      <dgm:spPr/>
      <dgm:t>
        <a:bodyPr/>
        <a:lstStyle/>
        <a:p>
          <a:endParaRPr lang="es-ES"/>
        </a:p>
      </dgm:t>
    </dgm:pt>
    <dgm:pt modelId="{0BE87F09-E41D-45BF-965E-0E8B63DC141D}" type="sibTrans" cxnId="{6F8B2F8B-2F8A-4A28-826B-C568DF1BFCDC}">
      <dgm:prSet/>
      <dgm:spPr>
        <a:solidFill>
          <a:srgbClr val="FFFF00"/>
        </a:solidFill>
      </dgm:spPr>
      <dgm:t>
        <a:bodyPr/>
        <a:lstStyle/>
        <a:p>
          <a:endParaRPr lang="es-ES"/>
        </a:p>
      </dgm:t>
    </dgm:pt>
    <dgm:pt modelId="{9D7F4DA0-F47F-402C-B811-586D61320649}">
      <dgm:prSet phldrT="[Texto]"/>
      <dgm:spPr>
        <a:solidFill>
          <a:srgbClr val="FFCCFF"/>
        </a:solidFill>
      </dgm:spPr>
      <dgm:t>
        <a:bodyPr/>
        <a:lstStyle/>
        <a:p>
          <a:r>
            <a:rPr lang="es-ES" dirty="0" smtClean="0"/>
            <a:t>No ajustes de precios</a:t>
          </a:r>
          <a:endParaRPr lang="es-ES" dirty="0"/>
        </a:p>
      </dgm:t>
    </dgm:pt>
    <dgm:pt modelId="{22BE369F-2944-45E5-90B7-BD6356605F5B}" type="parTrans" cxnId="{F75A1BD6-D8DE-45E3-ACD9-3EA6330FC222}">
      <dgm:prSet/>
      <dgm:spPr/>
      <dgm:t>
        <a:bodyPr/>
        <a:lstStyle/>
        <a:p>
          <a:endParaRPr lang="es-ES"/>
        </a:p>
      </dgm:t>
    </dgm:pt>
    <dgm:pt modelId="{8D78349D-D9A8-4941-8251-C40E6FF48261}" type="sibTrans" cxnId="{F75A1BD6-D8DE-45E3-ACD9-3EA6330FC222}">
      <dgm:prSet/>
      <dgm:spPr>
        <a:solidFill>
          <a:srgbClr val="FFFF00"/>
        </a:solidFill>
      </dgm:spPr>
      <dgm:t>
        <a:bodyPr/>
        <a:lstStyle/>
        <a:p>
          <a:endParaRPr lang="es-ES"/>
        </a:p>
      </dgm:t>
    </dgm:pt>
    <dgm:pt modelId="{D3CC1DF6-9008-4A44-B12F-229F01B89908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Salvaguardias </a:t>
          </a:r>
          <a:endParaRPr lang="es-ES" dirty="0"/>
        </a:p>
      </dgm:t>
    </dgm:pt>
    <dgm:pt modelId="{37B6D262-A3A9-4CC0-A01C-4DD22C1437AA}" type="sibTrans" cxnId="{07FBE70F-81FF-425A-BF8D-DB2690F47D01}">
      <dgm:prSet/>
      <dgm:spPr>
        <a:solidFill>
          <a:srgbClr val="FFFF00"/>
        </a:solidFill>
      </dgm:spPr>
      <dgm:t>
        <a:bodyPr/>
        <a:lstStyle/>
        <a:p>
          <a:endParaRPr lang="es-ES"/>
        </a:p>
      </dgm:t>
    </dgm:pt>
    <dgm:pt modelId="{FE54B5F9-7737-4656-B73F-B6C1626EC62D}" type="parTrans" cxnId="{07FBE70F-81FF-425A-BF8D-DB2690F47D01}">
      <dgm:prSet/>
      <dgm:spPr/>
      <dgm:t>
        <a:bodyPr/>
        <a:lstStyle/>
        <a:p>
          <a:endParaRPr lang="es-ES"/>
        </a:p>
      </dgm:t>
    </dgm:pt>
    <dgm:pt modelId="{E9CA1A37-8885-491D-9539-A5136000F45A}" type="pres">
      <dgm:prSet presAssocID="{60DD8586-ACB7-49EF-927E-0CE99968586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F7E6D8B-EE77-46CC-8FBF-6C67DC2B3DAA}" type="pres">
      <dgm:prSet presAssocID="{44EE40FF-908D-40E5-80FF-79A158FE459E}" presName="dummy" presStyleCnt="0"/>
      <dgm:spPr/>
    </dgm:pt>
    <dgm:pt modelId="{39F3CE86-B752-4BA7-AA12-1E1034ED899C}" type="pres">
      <dgm:prSet presAssocID="{44EE40FF-908D-40E5-80FF-79A158FE459E}" presName="node" presStyleLbl="revTx" presStyleIdx="0" presStyleCnt="3" custScaleX="177604" custScaleY="47411" custRadScaleRad="134893" custRadScaleInc="218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FA1707-F01D-42FB-9A99-00D19AA44B44}" type="pres">
      <dgm:prSet presAssocID="{0BE87F09-E41D-45BF-965E-0E8B63DC141D}" presName="sibTrans" presStyleLbl="node1" presStyleIdx="0" presStyleCnt="3" custLinFactNeighborX="10097" custLinFactNeighborY="-2754"/>
      <dgm:spPr/>
      <dgm:t>
        <a:bodyPr/>
        <a:lstStyle/>
        <a:p>
          <a:endParaRPr lang="es-ES"/>
        </a:p>
      </dgm:t>
    </dgm:pt>
    <dgm:pt modelId="{84817495-36D6-46D0-AAC3-E8511A45AC94}" type="pres">
      <dgm:prSet presAssocID="{9D7F4DA0-F47F-402C-B811-586D61320649}" presName="dummy" presStyleCnt="0"/>
      <dgm:spPr/>
    </dgm:pt>
    <dgm:pt modelId="{B96A8E55-89BA-4311-A173-B8B4E1622B68}" type="pres">
      <dgm:prSet presAssocID="{9D7F4DA0-F47F-402C-B811-586D61320649}" presName="node" presStyleLbl="revTx" presStyleIdx="1" presStyleCnt="3" custScaleX="198608" custScaleY="47356" custRadScaleRad="69482" custRadScaleInc="-755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5ED2A6-FBC4-433E-AA74-1661B44601F4}" type="pres">
      <dgm:prSet presAssocID="{8D78349D-D9A8-4941-8251-C40E6FF48261}" presName="sibTrans" presStyleLbl="node1" presStyleIdx="1" presStyleCnt="3" custLinFactNeighborX="-914" custLinFactNeighborY="-1372"/>
      <dgm:spPr/>
      <dgm:t>
        <a:bodyPr/>
        <a:lstStyle/>
        <a:p>
          <a:endParaRPr lang="es-EC"/>
        </a:p>
      </dgm:t>
    </dgm:pt>
    <dgm:pt modelId="{D9DA830D-90D8-4C19-ABDC-95B51115CC36}" type="pres">
      <dgm:prSet presAssocID="{D3CC1DF6-9008-4A44-B12F-229F01B89908}" presName="dummy" presStyleCnt="0"/>
      <dgm:spPr/>
    </dgm:pt>
    <dgm:pt modelId="{02D8169E-84FA-46F2-86B0-8572558BEA14}" type="pres">
      <dgm:prSet presAssocID="{D3CC1DF6-9008-4A44-B12F-229F01B89908}" presName="node" presStyleLbl="revTx" presStyleIdx="2" presStyleCnt="3" custScaleX="194144" custScaleY="545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D65A4-9266-44E8-A448-836EAEC4A2C0}" type="pres">
      <dgm:prSet presAssocID="{37B6D262-A3A9-4CC0-A01C-4DD22C1437AA}" presName="sibTrans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6F8B2F8B-2F8A-4A28-826B-C568DF1BFCDC}" srcId="{60DD8586-ACB7-49EF-927E-0CE99968586A}" destId="{44EE40FF-908D-40E5-80FF-79A158FE459E}" srcOrd="0" destOrd="0" parTransId="{2C44DECD-C802-4CF4-95FC-BCC498156084}" sibTransId="{0BE87F09-E41D-45BF-965E-0E8B63DC141D}"/>
    <dgm:cxn modelId="{2985CEC4-71A8-4FBD-9FAD-C511C835A9F0}" type="presOf" srcId="{60DD8586-ACB7-49EF-927E-0CE99968586A}" destId="{E9CA1A37-8885-491D-9539-A5136000F45A}" srcOrd="0" destOrd="0" presId="urn:microsoft.com/office/officeart/2005/8/layout/cycle1"/>
    <dgm:cxn modelId="{A6546411-7BB8-40BE-BD8C-2F78A6DF8C5E}" type="presOf" srcId="{9D7F4DA0-F47F-402C-B811-586D61320649}" destId="{B96A8E55-89BA-4311-A173-B8B4E1622B68}" srcOrd="0" destOrd="0" presId="urn:microsoft.com/office/officeart/2005/8/layout/cycle1"/>
    <dgm:cxn modelId="{F1AAB1B6-C0B7-41D7-9A97-9053D90AB06C}" type="presOf" srcId="{37B6D262-A3A9-4CC0-A01C-4DD22C1437AA}" destId="{180D65A4-9266-44E8-A448-836EAEC4A2C0}" srcOrd="0" destOrd="0" presId="urn:microsoft.com/office/officeart/2005/8/layout/cycle1"/>
    <dgm:cxn modelId="{5E3ED3E0-D1ED-423A-BA2A-2CE7686338B2}" type="presOf" srcId="{8D78349D-D9A8-4941-8251-C40E6FF48261}" destId="{9B5ED2A6-FBC4-433E-AA74-1661B44601F4}" srcOrd="0" destOrd="0" presId="urn:microsoft.com/office/officeart/2005/8/layout/cycle1"/>
    <dgm:cxn modelId="{F75A1BD6-D8DE-45E3-ACD9-3EA6330FC222}" srcId="{60DD8586-ACB7-49EF-927E-0CE99968586A}" destId="{9D7F4DA0-F47F-402C-B811-586D61320649}" srcOrd="1" destOrd="0" parTransId="{22BE369F-2944-45E5-90B7-BD6356605F5B}" sibTransId="{8D78349D-D9A8-4941-8251-C40E6FF48261}"/>
    <dgm:cxn modelId="{CF6BDCBF-95C2-44D8-B5EB-3E809A6E1849}" type="presOf" srcId="{0BE87F09-E41D-45BF-965E-0E8B63DC141D}" destId="{88FA1707-F01D-42FB-9A99-00D19AA44B44}" srcOrd="0" destOrd="0" presId="urn:microsoft.com/office/officeart/2005/8/layout/cycle1"/>
    <dgm:cxn modelId="{5F73F564-7F00-462F-B27E-E48705BA060B}" type="presOf" srcId="{D3CC1DF6-9008-4A44-B12F-229F01B89908}" destId="{02D8169E-84FA-46F2-86B0-8572558BEA14}" srcOrd="0" destOrd="0" presId="urn:microsoft.com/office/officeart/2005/8/layout/cycle1"/>
    <dgm:cxn modelId="{07FBE70F-81FF-425A-BF8D-DB2690F47D01}" srcId="{60DD8586-ACB7-49EF-927E-0CE99968586A}" destId="{D3CC1DF6-9008-4A44-B12F-229F01B89908}" srcOrd="2" destOrd="0" parTransId="{FE54B5F9-7737-4656-B73F-B6C1626EC62D}" sibTransId="{37B6D262-A3A9-4CC0-A01C-4DD22C1437AA}"/>
    <dgm:cxn modelId="{037F3D8F-28A1-4FD3-820F-AB4D1F448163}" type="presOf" srcId="{44EE40FF-908D-40E5-80FF-79A158FE459E}" destId="{39F3CE86-B752-4BA7-AA12-1E1034ED899C}" srcOrd="0" destOrd="0" presId="urn:microsoft.com/office/officeart/2005/8/layout/cycle1"/>
    <dgm:cxn modelId="{659CD348-8CDE-4582-B4D5-852F6D829867}" type="presParOf" srcId="{E9CA1A37-8885-491D-9539-A5136000F45A}" destId="{4F7E6D8B-EE77-46CC-8FBF-6C67DC2B3DAA}" srcOrd="0" destOrd="0" presId="urn:microsoft.com/office/officeart/2005/8/layout/cycle1"/>
    <dgm:cxn modelId="{86694E9B-B241-490F-828D-980F5C229010}" type="presParOf" srcId="{E9CA1A37-8885-491D-9539-A5136000F45A}" destId="{39F3CE86-B752-4BA7-AA12-1E1034ED899C}" srcOrd="1" destOrd="0" presId="urn:microsoft.com/office/officeart/2005/8/layout/cycle1"/>
    <dgm:cxn modelId="{27017B09-CC5A-480B-A293-E7E9E3BDD1C0}" type="presParOf" srcId="{E9CA1A37-8885-491D-9539-A5136000F45A}" destId="{88FA1707-F01D-42FB-9A99-00D19AA44B44}" srcOrd="2" destOrd="0" presId="urn:microsoft.com/office/officeart/2005/8/layout/cycle1"/>
    <dgm:cxn modelId="{9F6AC324-3721-45A5-8EAA-D92CC7D9F3DC}" type="presParOf" srcId="{E9CA1A37-8885-491D-9539-A5136000F45A}" destId="{84817495-36D6-46D0-AAC3-E8511A45AC94}" srcOrd="3" destOrd="0" presId="urn:microsoft.com/office/officeart/2005/8/layout/cycle1"/>
    <dgm:cxn modelId="{3B5EEBD2-5605-4A93-8D26-BD942465F3C8}" type="presParOf" srcId="{E9CA1A37-8885-491D-9539-A5136000F45A}" destId="{B96A8E55-89BA-4311-A173-B8B4E1622B68}" srcOrd="4" destOrd="0" presId="urn:microsoft.com/office/officeart/2005/8/layout/cycle1"/>
    <dgm:cxn modelId="{380DD07B-B99C-4BDA-9216-57B332223DFF}" type="presParOf" srcId="{E9CA1A37-8885-491D-9539-A5136000F45A}" destId="{9B5ED2A6-FBC4-433E-AA74-1661B44601F4}" srcOrd="5" destOrd="0" presId="urn:microsoft.com/office/officeart/2005/8/layout/cycle1"/>
    <dgm:cxn modelId="{5BB7BA0A-043A-42ED-8D06-48746B1FA924}" type="presParOf" srcId="{E9CA1A37-8885-491D-9539-A5136000F45A}" destId="{D9DA830D-90D8-4C19-ABDC-95B51115CC36}" srcOrd="6" destOrd="0" presId="urn:microsoft.com/office/officeart/2005/8/layout/cycle1"/>
    <dgm:cxn modelId="{AEF49E6F-AFC9-48B8-AED3-6A3B8065713F}" type="presParOf" srcId="{E9CA1A37-8885-491D-9539-A5136000F45A}" destId="{02D8169E-84FA-46F2-86B0-8572558BEA14}" srcOrd="7" destOrd="0" presId="urn:microsoft.com/office/officeart/2005/8/layout/cycle1"/>
    <dgm:cxn modelId="{FE507CF5-68EF-4AD3-B1C4-C4FCB3BA99C4}" type="presParOf" srcId="{E9CA1A37-8885-491D-9539-A5136000F45A}" destId="{180D65A4-9266-44E8-A448-836EAEC4A2C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B3E8BD-0479-49A6-95A5-F116F36E2E3A}" type="doc">
      <dgm:prSet loTypeId="urn:microsoft.com/office/officeart/2005/8/layout/gear1" loCatId="cycle" qsTypeId="urn:microsoft.com/office/officeart/2005/8/quickstyle/3d3" qsCatId="3D" csTypeId="urn:microsoft.com/office/officeart/2005/8/colors/colorful1#1" csCatId="colorful" phldr="1"/>
      <dgm:spPr/>
    </dgm:pt>
    <dgm:pt modelId="{CC08F934-CAC6-4190-BF94-0DC8A8BBC97B}">
      <dgm:prSet phldrT="[Texto]" custT="1"/>
      <dgm:spPr/>
      <dgm:t>
        <a:bodyPr/>
        <a:lstStyle/>
        <a:p>
          <a:r>
            <a:rPr lang="es-ES" sz="1800" smtClean="0">
              <a:solidFill>
                <a:schemeClr val="tx1"/>
              </a:solidFill>
            </a:rPr>
            <a:t>Ámbito Económico</a:t>
          </a:r>
          <a:endParaRPr lang="es-ES" sz="1800" dirty="0">
            <a:solidFill>
              <a:schemeClr val="tx1"/>
            </a:solidFill>
          </a:endParaRPr>
        </a:p>
      </dgm:t>
    </dgm:pt>
    <dgm:pt modelId="{5F964E8E-E33B-42D5-9D43-A261D3E0C6A1}" type="parTrans" cxnId="{FF549717-CE67-44EC-9ED9-C8FC0CB964B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244B683-61D2-4D49-8F77-A2D8A9605154}" type="sibTrans" cxnId="{FF549717-CE67-44EC-9ED9-C8FC0CB964B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52B8EF7-6D28-43AE-8BB9-C56ABDD6F30C}">
      <dgm:prSet phldrT="[Texto]" custT="1"/>
      <dgm:spPr/>
      <dgm:t>
        <a:bodyPr/>
        <a:lstStyle/>
        <a:p>
          <a:r>
            <a:rPr lang="es-ES" sz="1800" smtClean="0">
              <a:solidFill>
                <a:schemeClr val="tx1"/>
              </a:solidFill>
            </a:rPr>
            <a:t>Ámbito Productivo</a:t>
          </a:r>
          <a:endParaRPr lang="es-ES" sz="1800" dirty="0">
            <a:solidFill>
              <a:schemeClr val="tx1"/>
            </a:solidFill>
          </a:endParaRPr>
        </a:p>
      </dgm:t>
    </dgm:pt>
    <dgm:pt modelId="{9C8ADCD9-6118-441E-9530-7EAF5BC40D52}" type="parTrans" cxnId="{B65E7ABE-6372-438F-80D6-7DDA31A2683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401A892-8EA0-4A84-8D01-374900C1A02E}" type="sibTrans" cxnId="{B65E7ABE-6372-438F-80D6-7DDA31A2683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390F963-C666-4C17-B4C8-C841FD782B2E}">
      <dgm:prSet phldrT="[Texto]" custT="1"/>
      <dgm:spPr/>
      <dgm:t>
        <a:bodyPr/>
        <a:lstStyle/>
        <a:p>
          <a:r>
            <a:rPr lang="es-ES" sz="1800" smtClean="0">
              <a:solidFill>
                <a:schemeClr val="tx1"/>
              </a:solidFill>
            </a:rPr>
            <a:t>Ámbito Comercial</a:t>
          </a:r>
          <a:endParaRPr lang="es-ES" sz="1800" dirty="0">
            <a:solidFill>
              <a:schemeClr val="tx1"/>
            </a:solidFill>
          </a:endParaRPr>
        </a:p>
      </dgm:t>
    </dgm:pt>
    <dgm:pt modelId="{FCDE24E7-46DF-4A09-931E-330D0EE42409}" type="parTrans" cxnId="{F1EEC32A-8990-4AC2-9888-48EC6926834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90EDEAA-7C71-48F0-8154-72163037657B}" type="sibTrans" cxnId="{F1EEC32A-8990-4AC2-9888-48EC6926834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C0BB7BD-796C-4827-854A-7E9505E8270E}" type="pres">
      <dgm:prSet presAssocID="{97B3E8BD-0479-49A6-95A5-F116F36E2E3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5EE8EB2-B214-4030-8ACE-D7AFDCC9581F}" type="pres">
      <dgm:prSet presAssocID="{CC08F934-CAC6-4190-BF94-0DC8A8BBC97B}" presName="gear1" presStyleLbl="node1" presStyleIdx="0" presStyleCnt="3" custScaleX="9629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E2378D-16BA-4C57-BFB5-67ACBC6B1884}" type="pres">
      <dgm:prSet presAssocID="{CC08F934-CAC6-4190-BF94-0DC8A8BBC97B}" presName="gear1srcNode" presStyleLbl="node1" presStyleIdx="0" presStyleCnt="3"/>
      <dgm:spPr/>
      <dgm:t>
        <a:bodyPr/>
        <a:lstStyle/>
        <a:p>
          <a:endParaRPr lang="es-ES"/>
        </a:p>
      </dgm:t>
    </dgm:pt>
    <dgm:pt modelId="{440F6F2C-8715-4D1A-A72A-C6FDC0583F49}" type="pres">
      <dgm:prSet presAssocID="{CC08F934-CAC6-4190-BF94-0DC8A8BBC97B}" presName="gear1dstNode" presStyleLbl="node1" presStyleIdx="0" presStyleCnt="3"/>
      <dgm:spPr/>
      <dgm:t>
        <a:bodyPr/>
        <a:lstStyle/>
        <a:p>
          <a:endParaRPr lang="es-ES"/>
        </a:p>
      </dgm:t>
    </dgm:pt>
    <dgm:pt modelId="{BFF8C637-BF35-4606-A3AD-E72F3DEC0568}" type="pres">
      <dgm:prSet presAssocID="{C52B8EF7-6D28-43AE-8BB9-C56ABDD6F30C}" presName="gear2" presStyleLbl="node1" presStyleIdx="1" presStyleCnt="3" custScaleX="12754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2C827B-C7DD-453B-B5A1-AAC4A13EE452}" type="pres">
      <dgm:prSet presAssocID="{C52B8EF7-6D28-43AE-8BB9-C56ABDD6F30C}" presName="gear2srcNode" presStyleLbl="node1" presStyleIdx="1" presStyleCnt="3"/>
      <dgm:spPr/>
      <dgm:t>
        <a:bodyPr/>
        <a:lstStyle/>
        <a:p>
          <a:endParaRPr lang="es-ES"/>
        </a:p>
      </dgm:t>
    </dgm:pt>
    <dgm:pt modelId="{7F093530-442D-4158-A4E5-DBE688583A46}" type="pres">
      <dgm:prSet presAssocID="{C52B8EF7-6D28-43AE-8BB9-C56ABDD6F30C}" presName="gear2dstNode" presStyleLbl="node1" presStyleIdx="1" presStyleCnt="3"/>
      <dgm:spPr/>
      <dgm:t>
        <a:bodyPr/>
        <a:lstStyle/>
        <a:p>
          <a:endParaRPr lang="es-ES"/>
        </a:p>
      </dgm:t>
    </dgm:pt>
    <dgm:pt modelId="{BAA7C5D9-4F10-428E-AFE7-C029CB8AF8D8}" type="pres">
      <dgm:prSet presAssocID="{5390F963-C666-4C17-B4C8-C841FD782B2E}" presName="gear3" presStyleLbl="node1" presStyleIdx="2" presStyleCnt="3" custScaleX="127540"/>
      <dgm:spPr/>
      <dgm:t>
        <a:bodyPr/>
        <a:lstStyle/>
        <a:p>
          <a:endParaRPr lang="es-ES"/>
        </a:p>
      </dgm:t>
    </dgm:pt>
    <dgm:pt modelId="{BAB42A85-0C73-4341-8324-7EEEFE8947C4}" type="pres">
      <dgm:prSet presAssocID="{5390F963-C666-4C17-B4C8-C841FD782B2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8B397C-2236-4D30-9CF6-D57C777D804A}" type="pres">
      <dgm:prSet presAssocID="{5390F963-C666-4C17-B4C8-C841FD782B2E}" presName="gear3srcNode" presStyleLbl="node1" presStyleIdx="2" presStyleCnt="3"/>
      <dgm:spPr/>
      <dgm:t>
        <a:bodyPr/>
        <a:lstStyle/>
        <a:p>
          <a:endParaRPr lang="es-ES"/>
        </a:p>
      </dgm:t>
    </dgm:pt>
    <dgm:pt modelId="{190B9358-191F-4378-B9FE-176510F81649}" type="pres">
      <dgm:prSet presAssocID="{5390F963-C666-4C17-B4C8-C841FD782B2E}" presName="gear3dstNode" presStyleLbl="node1" presStyleIdx="2" presStyleCnt="3"/>
      <dgm:spPr/>
      <dgm:t>
        <a:bodyPr/>
        <a:lstStyle/>
        <a:p>
          <a:endParaRPr lang="es-ES"/>
        </a:p>
      </dgm:t>
    </dgm:pt>
    <dgm:pt modelId="{2F2E4DD7-48D2-4B67-995F-D598461BE10B}" type="pres">
      <dgm:prSet presAssocID="{6244B683-61D2-4D49-8F77-A2D8A9605154}" presName="connector1" presStyleLbl="sibTrans2D1" presStyleIdx="0" presStyleCnt="3" custLinFactNeighborX="-7073" custLinFactNeighborY="1018"/>
      <dgm:spPr/>
      <dgm:t>
        <a:bodyPr/>
        <a:lstStyle/>
        <a:p>
          <a:endParaRPr lang="es-ES"/>
        </a:p>
      </dgm:t>
    </dgm:pt>
    <dgm:pt modelId="{2BDEC101-8AA8-4ACB-8FEE-8D1921B1AA3D}" type="pres">
      <dgm:prSet presAssocID="{A401A892-8EA0-4A84-8D01-374900C1A02E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8CD99F3A-D4D7-42C4-BFD8-3BD7EDE2A222}" type="pres">
      <dgm:prSet presAssocID="{390EDEAA-7C71-48F0-8154-72163037657B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802182AF-5885-4E28-AE03-4F5E7999AD76}" type="presOf" srcId="{5390F963-C666-4C17-B4C8-C841FD782B2E}" destId="{BAB42A85-0C73-4341-8324-7EEEFE8947C4}" srcOrd="1" destOrd="0" presId="urn:microsoft.com/office/officeart/2005/8/layout/gear1"/>
    <dgm:cxn modelId="{B65E7ABE-6372-438F-80D6-7DDA31A26835}" srcId="{97B3E8BD-0479-49A6-95A5-F116F36E2E3A}" destId="{C52B8EF7-6D28-43AE-8BB9-C56ABDD6F30C}" srcOrd="1" destOrd="0" parTransId="{9C8ADCD9-6118-441E-9530-7EAF5BC40D52}" sibTransId="{A401A892-8EA0-4A84-8D01-374900C1A02E}"/>
    <dgm:cxn modelId="{4E4DB646-A957-4F74-9B7B-CE6B1C31A71D}" type="presOf" srcId="{A401A892-8EA0-4A84-8D01-374900C1A02E}" destId="{2BDEC101-8AA8-4ACB-8FEE-8D1921B1AA3D}" srcOrd="0" destOrd="0" presId="urn:microsoft.com/office/officeart/2005/8/layout/gear1"/>
    <dgm:cxn modelId="{26A08008-1309-4415-A2B8-D2146810BA24}" type="presOf" srcId="{6244B683-61D2-4D49-8F77-A2D8A9605154}" destId="{2F2E4DD7-48D2-4B67-995F-D598461BE10B}" srcOrd="0" destOrd="0" presId="urn:microsoft.com/office/officeart/2005/8/layout/gear1"/>
    <dgm:cxn modelId="{AB268216-E255-42C1-9A3D-32AB843124F1}" type="presOf" srcId="{C52B8EF7-6D28-43AE-8BB9-C56ABDD6F30C}" destId="{BFF8C637-BF35-4606-A3AD-E72F3DEC0568}" srcOrd="0" destOrd="0" presId="urn:microsoft.com/office/officeart/2005/8/layout/gear1"/>
    <dgm:cxn modelId="{BCB4F5FC-05A1-49B8-81A2-890219E1C891}" type="presOf" srcId="{5390F963-C666-4C17-B4C8-C841FD782B2E}" destId="{E28B397C-2236-4D30-9CF6-D57C777D804A}" srcOrd="2" destOrd="0" presId="urn:microsoft.com/office/officeart/2005/8/layout/gear1"/>
    <dgm:cxn modelId="{49AD54B5-2BE2-4D21-988A-110C4E176C68}" type="presOf" srcId="{97B3E8BD-0479-49A6-95A5-F116F36E2E3A}" destId="{7C0BB7BD-796C-4827-854A-7E9505E8270E}" srcOrd="0" destOrd="0" presId="urn:microsoft.com/office/officeart/2005/8/layout/gear1"/>
    <dgm:cxn modelId="{319A8AF2-B072-4BBA-AB51-1CE94AC1F965}" type="presOf" srcId="{C52B8EF7-6D28-43AE-8BB9-C56ABDD6F30C}" destId="{7F093530-442D-4158-A4E5-DBE688583A46}" srcOrd="2" destOrd="0" presId="urn:microsoft.com/office/officeart/2005/8/layout/gear1"/>
    <dgm:cxn modelId="{F1EEC32A-8990-4AC2-9888-48EC6926834A}" srcId="{97B3E8BD-0479-49A6-95A5-F116F36E2E3A}" destId="{5390F963-C666-4C17-B4C8-C841FD782B2E}" srcOrd="2" destOrd="0" parTransId="{FCDE24E7-46DF-4A09-931E-330D0EE42409}" sibTransId="{390EDEAA-7C71-48F0-8154-72163037657B}"/>
    <dgm:cxn modelId="{FF549717-CE67-44EC-9ED9-C8FC0CB964BB}" srcId="{97B3E8BD-0479-49A6-95A5-F116F36E2E3A}" destId="{CC08F934-CAC6-4190-BF94-0DC8A8BBC97B}" srcOrd="0" destOrd="0" parTransId="{5F964E8E-E33B-42D5-9D43-A261D3E0C6A1}" sibTransId="{6244B683-61D2-4D49-8F77-A2D8A9605154}"/>
    <dgm:cxn modelId="{090F7CC1-650C-464D-91DB-F3CA51840E73}" type="presOf" srcId="{CC08F934-CAC6-4190-BF94-0DC8A8BBC97B}" destId="{440F6F2C-8715-4D1A-A72A-C6FDC0583F49}" srcOrd="2" destOrd="0" presId="urn:microsoft.com/office/officeart/2005/8/layout/gear1"/>
    <dgm:cxn modelId="{1BF22C5C-F292-4B66-8D4C-1ECF0EDB566E}" type="presOf" srcId="{5390F963-C666-4C17-B4C8-C841FD782B2E}" destId="{BAA7C5D9-4F10-428E-AFE7-C029CB8AF8D8}" srcOrd="0" destOrd="0" presId="urn:microsoft.com/office/officeart/2005/8/layout/gear1"/>
    <dgm:cxn modelId="{9A197C98-267D-41B8-9845-6A48C648679A}" type="presOf" srcId="{390EDEAA-7C71-48F0-8154-72163037657B}" destId="{8CD99F3A-D4D7-42C4-BFD8-3BD7EDE2A222}" srcOrd="0" destOrd="0" presId="urn:microsoft.com/office/officeart/2005/8/layout/gear1"/>
    <dgm:cxn modelId="{0F6099B4-D4D6-449F-ABE0-E31FFDE6FD4D}" type="presOf" srcId="{5390F963-C666-4C17-B4C8-C841FD782B2E}" destId="{190B9358-191F-4378-B9FE-176510F81649}" srcOrd="3" destOrd="0" presId="urn:microsoft.com/office/officeart/2005/8/layout/gear1"/>
    <dgm:cxn modelId="{9B3E2E31-C87F-4B31-AD68-0074A00A872D}" type="presOf" srcId="{CC08F934-CAC6-4190-BF94-0DC8A8BBC97B}" destId="{E5EE8EB2-B214-4030-8ACE-D7AFDCC9581F}" srcOrd="0" destOrd="0" presId="urn:microsoft.com/office/officeart/2005/8/layout/gear1"/>
    <dgm:cxn modelId="{0BE3C16E-FA14-4480-A2E7-76BE92B5C7E0}" type="presOf" srcId="{C52B8EF7-6D28-43AE-8BB9-C56ABDD6F30C}" destId="{1A2C827B-C7DD-453B-B5A1-AAC4A13EE452}" srcOrd="1" destOrd="0" presId="urn:microsoft.com/office/officeart/2005/8/layout/gear1"/>
    <dgm:cxn modelId="{A48BB03F-C473-4D02-AE76-2EC7F8CAB931}" type="presOf" srcId="{CC08F934-CAC6-4190-BF94-0DC8A8BBC97B}" destId="{D6E2378D-16BA-4C57-BFB5-67ACBC6B1884}" srcOrd="1" destOrd="0" presId="urn:microsoft.com/office/officeart/2005/8/layout/gear1"/>
    <dgm:cxn modelId="{7D73979F-7DB0-4B97-98AE-CBF0DB5A4B68}" type="presParOf" srcId="{7C0BB7BD-796C-4827-854A-7E9505E8270E}" destId="{E5EE8EB2-B214-4030-8ACE-D7AFDCC9581F}" srcOrd="0" destOrd="0" presId="urn:microsoft.com/office/officeart/2005/8/layout/gear1"/>
    <dgm:cxn modelId="{406B8477-9DC1-4934-8439-B5A0A71010DD}" type="presParOf" srcId="{7C0BB7BD-796C-4827-854A-7E9505E8270E}" destId="{D6E2378D-16BA-4C57-BFB5-67ACBC6B1884}" srcOrd="1" destOrd="0" presId="urn:microsoft.com/office/officeart/2005/8/layout/gear1"/>
    <dgm:cxn modelId="{C552990F-715A-4731-A19B-C122B41FEFD3}" type="presParOf" srcId="{7C0BB7BD-796C-4827-854A-7E9505E8270E}" destId="{440F6F2C-8715-4D1A-A72A-C6FDC0583F49}" srcOrd="2" destOrd="0" presId="urn:microsoft.com/office/officeart/2005/8/layout/gear1"/>
    <dgm:cxn modelId="{6FB671A8-185B-4F66-A8CD-1AF5B0593099}" type="presParOf" srcId="{7C0BB7BD-796C-4827-854A-7E9505E8270E}" destId="{BFF8C637-BF35-4606-A3AD-E72F3DEC0568}" srcOrd="3" destOrd="0" presId="urn:microsoft.com/office/officeart/2005/8/layout/gear1"/>
    <dgm:cxn modelId="{467EB336-21CC-4BBB-9EB6-675C49C952A8}" type="presParOf" srcId="{7C0BB7BD-796C-4827-854A-7E9505E8270E}" destId="{1A2C827B-C7DD-453B-B5A1-AAC4A13EE452}" srcOrd="4" destOrd="0" presId="urn:microsoft.com/office/officeart/2005/8/layout/gear1"/>
    <dgm:cxn modelId="{0419F911-5D72-4C16-BE38-C43086BACBBC}" type="presParOf" srcId="{7C0BB7BD-796C-4827-854A-7E9505E8270E}" destId="{7F093530-442D-4158-A4E5-DBE688583A46}" srcOrd="5" destOrd="0" presId="urn:microsoft.com/office/officeart/2005/8/layout/gear1"/>
    <dgm:cxn modelId="{B5F8621B-E1AD-4BF5-BBA1-19D2BF9850A2}" type="presParOf" srcId="{7C0BB7BD-796C-4827-854A-7E9505E8270E}" destId="{BAA7C5D9-4F10-428E-AFE7-C029CB8AF8D8}" srcOrd="6" destOrd="0" presId="urn:microsoft.com/office/officeart/2005/8/layout/gear1"/>
    <dgm:cxn modelId="{184F4978-A4A9-446B-AE63-3338FE490FC3}" type="presParOf" srcId="{7C0BB7BD-796C-4827-854A-7E9505E8270E}" destId="{BAB42A85-0C73-4341-8324-7EEEFE8947C4}" srcOrd="7" destOrd="0" presId="urn:microsoft.com/office/officeart/2005/8/layout/gear1"/>
    <dgm:cxn modelId="{DDE1D952-04DE-4B76-86B1-CB6BF39874AA}" type="presParOf" srcId="{7C0BB7BD-796C-4827-854A-7E9505E8270E}" destId="{E28B397C-2236-4D30-9CF6-D57C777D804A}" srcOrd="8" destOrd="0" presId="urn:microsoft.com/office/officeart/2005/8/layout/gear1"/>
    <dgm:cxn modelId="{22BFCBDD-AB4A-4220-BDDA-3B0AC7F27BF9}" type="presParOf" srcId="{7C0BB7BD-796C-4827-854A-7E9505E8270E}" destId="{190B9358-191F-4378-B9FE-176510F81649}" srcOrd="9" destOrd="0" presId="urn:microsoft.com/office/officeart/2005/8/layout/gear1"/>
    <dgm:cxn modelId="{B8BF00BB-626D-41BE-A6D8-2E61D2F8AA86}" type="presParOf" srcId="{7C0BB7BD-796C-4827-854A-7E9505E8270E}" destId="{2F2E4DD7-48D2-4B67-995F-D598461BE10B}" srcOrd="10" destOrd="0" presId="urn:microsoft.com/office/officeart/2005/8/layout/gear1"/>
    <dgm:cxn modelId="{AE1A9FF2-A564-4062-A0A9-6E36E5088DAF}" type="presParOf" srcId="{7C0BB7BD-796C-4827-854A-7E9505E8270E}" destId="{2BDEC101-8AA8-4ACB-8FEE-8D1921B1AA3D}" srcOrd="11" destOrd="0" presId="urn:microsoft.com/office/officeart/2005/8/layout/gear1"/>
    <dgm:cxn modelId="{C9331486-0009-408C-B773-75BC1584CB4E}" type="presParOf" srcId="{7C0BB7BD-796C-4827-854A-7E9505E8270E}" destId="{8CD99F3A-D4D7-42C4-BFD8-3BD7EDE2A22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01747C-0FD7-446A-83ED-8E2BF1AE750F}" type="doc">
      <dgm:prSet loTypeId="urn:microsoft.com/office/officeart/2005/8/layout/hProcess3" loCatId="process" qsTypeId="urn:microsoft.com/office/officeart/2005/8/quickstyle/simple1" qsCatId="simple" csTypeId="urn:microsoft.com/office/officeart/2005/8/colors/colorful5" csCatId="colorful" phldr="1"/>
      <dgm:spPr/>
    </dgm:pt>
    <dgm:pt modelId="{7ACD4181-A6AF-4B8A-8928-DC676AB9DA6E}">
      <dgm:prSet phldrT="[Texto]"/>
      <dgm:spPr/>
      <dgm:t>
        <a:bodyPr/>
        <a:lstStyle/>
        <a:p>
          <a:r>
            <a:rPr lang="es-ES" dirty="0" smtClean="0"/>
            <a:t>100% hecho a mano </a:t>
          </a:r>
          <a:endParaRPr lang="es-ES" dirty="0"/>
        </a:p>
      </dgm:t>
    </dgm:pt>
    <dgm:pt modelId="{4787BD7B-7761-41E8-BC92-BF8C4B4DB924}" type="parTrans" cxnId="{FBFFE7D8-7687-4003-9FED-9888A1B4BEAB}">
      <dgm:prSet/>
      <dgm:spPr/>
      <dgm:t>
        <a:bodyPr/>
        <a:lstStyle/>
        <a:p>
          <a:endParaRPr lang="es-ES"/>
        </a:p>
      </dgm:t>
    </dgm:pt>
    <dgm:pt modelId="{6C5DBF23-A945-4890-BE5C-0F9977CCE49D}" type="sibTrans" cxnId="{FBFFE7D8-7687-4003-9FED-9888A1B4BEAB}">
      <dgm:prSet/>
      <dgm:spPr/>
      <dgm:t>
        <a:bodyPr/>
        <a:lstStyle/>
        <a:p>
          <a:endParaRPr lang="es-ES"/>
        </a:p>
      </dgm:t>
    </dgm:pt>
    <dgm:pt modelId="{0CB33B61-EAE6-4187-A197-C571B1FFCE65}">
      <dgm:prSet phldrT="[Texto]"/>
      <dgm:spPr/>
      <dgm:t>
        <a:bodyPr/>
        <a:lstStyle/>
        <a:p>
          <a:r>
            <a:rPr lang="es-ES" dirty="0" smtClean="0"/>
            <a:t>Fibras naturales: oveja, alpaca</a:t>
          </a:r>
          <a:endParaRPr lang="es-ES" dirty="0"/>
        </a:p>
      </dgm:t>
    </dgm:pt>
    <dgm:pt modelId="{97A99219-6E68-4E40-B0B0-6AA146AE66C4}" type="parTrans" cxnId="{FFD09187-FCFC-43B3-AE2A-90BFE7D7151B}">
      <dgm:prSet/>
      <dgm:spPr/>
      <dgm:t>
        <a:bodyPr/>
        <a:lstStyle/>
        <a:p>
          <a:endParaRPr lang="es-ES"/>
        </a:p>
      </dgm:t>
    </dgm:pt>
    <dgm:pt modelId="{86227997-9B3E-47C5-B48F-489E90ECD60E}" type="sibTrans" cxnId="{FFD09187-FCFC-43B3-AE2A-90BFE7D7151B}">
      <dgm:prSet/>
      <dgm:spPr/>
      <dgm:t>
        <a:bodyPr/>
        <a:lstStyle/>
        <a:p>
          <a:endParaRPr lang="es-ES"/>
        </a:p>
      </dgm:t>
    </dgm:pt>
    <dgm:pt modelId="{AF7BC5F4-3BBC-43D4-B8EF-0A305935CB7A}">
      <dgm:prSet phldrT="[Texto]"/>
      <dgm:spPr/>
      <dgm:t>
        <a:bodyPr/>
        <a:lstStyle/>
        <a:p>
          <a:r>
            <a:rPr lang="es-ES" dirty="0" smtClean="0"/>
            <a:t>Suéteres, ponchos, guantes, bufandas</a:t>
          </a:r>
          <a:endParaRPr lang="es-ES" dirty="0"/>
        </a:p>
      </dgm:t>
    </dgm:pt>
    <dgm:pt modelId="{09EFB8C9-7FE0-4BC7-94D4-69F5728A1F4E}" type="parTrans" cxnId="{A98FAF88-D77E-4EBD-B4FE-E42455E2E236}">
      <dgm:prSet/>
      <dgm:spPr/>
      <dgm:t>
        <a:bodyPr/>
        <a:lstStyle/>
        <a:p>
          <a:endParaRPr lang="es-ES"/>
        </a:p>
      </dgm:t>
    </dgm:pt>
    <dgm:pt modelId="{8D7A144E-E5F3-419A-B7A4-E9B7AA221D91}" type="sibTrans" cxnId="{A98FAF88-D77E-4EBD-B4FE-E42455E2E236}">
      <dgm:prSet/>
      <dgm:spPr/>
      <dgm:t>
        <a:bodyPr/>
        <a:lstStyle/>
        <a:p>
          <a:endParaRPr lang="es-ES"/>
        </a:p>
      </dgm:t>
    </dgm:pt>
    <dgm:pt modelId="{7E7E6072-CD2F-4F58-93CB-CA2B0F2B6687}" type="pres">
      <dgm:prSet presAssocID="{BA01747C-0FD7-446A-83ED-8E2BF1AE750F}" presName="Name0" presStyleCnt="0">
        <dgm:presLayoutVars>
          <dgm:dir/>
          <dgm:animLvl val="lvl"/>
          <dgm:resizeHandles val="exact"/>
        </dgm:presLayoutVars>
      </dgm:prSet>
      <dgm:spPr/>
    </dgm:pt>
    <dgm:pt modelId="{1D04F5F5-B635-47DA-A558-1A43DC6E3B2C}" type="pres">
      <dgm:prSet presAssocID="{BA01747C-0FD7-446A-83ED-8E2BF1AE750F}" presName="dummy" presStyleCnt="0"/>
      <dgm:spPr/>
    </dgm:pt>
    <dgm:pt modelId="{3F1FE3BD-C5A3-44C3-B657-F9CD49996C96}" type="pres">
      <dgm:prSet presAssocID="{BA01747C-0FD7-446A-83ED-8E2BF1AE750F}" presName="linH" presStyleCnt="0"/>
      <dgm:spPr/>
    </dgm:pt>
    <dgm:pt modelId="{83E13997-F18D-4DD9-B999-A819E19ED657}" type="pres">
      <dgm:prSet presAssocID="{BA01747C-0FD7-446A-83ED-8E2BF1AE750F}" presName="padding1" presStyleCnt="0"/>
      <dgm:spPr/>
    </dgm:pt>
    <dgm:pt modelId="{CBEC9DF3-7AFF-4A92-B838-284EC7607B7D}" type="pres">
      <dgm:prSet presAssocID="{7ACD4181-A6AF-4B8A-8928-DC676AB9DA6E}" presName="linV" presStyleCnt="0"/>
      <dgm:spPr/>
    </dgm:pt>
    <dgm:pt modelId="{D84F46FD-8D0E-4522-BE4E-9345EDBA82D0}" type="pres">
      <dgm:prSet presAssocID="{7ACD4181-A6AF-4B8A-8928-DC676AB9DA6E}" presName="spVertical1" presStyleCnt="0"/>
      <dgm:spPr/>
    </dgm:pt>
    <dgm:pt modelId="{C23BFB14-0E99-435D-B311-A90817B5B726}" type="pres">
      <dgm:prSet presAssocID="{7ACD4181-A6AF-4B8A-8928-DC676AB9DA6E}" presName="parTx" presStyleLbl="revTx" presStyleIdx="0" presStyleCnt="3" custScaleX="978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0325BF-8859-439D-9E3D-484D8987239D}" type="pres">
      <dgm:prSet presAssocID="{7ACD4181-A6AF-4B8A-8928-DC676AB9DA6E}" presName="spVertical2" presStyleCnt="0"/>
      <dgm:spPr/>
    </dgm:pt>
    <dgm:pt modelId="{AEA72836-DCAE-4BA5-8804-425E0B297F9F}" type="pres">
      <dgm:prSet presAssocID="{7ACD4181-A6AF-4B8A-8928-DC676AB9DA6E}" presName="spVertical3" presStyleCnt="0"/>
      <dgm:spPr/>
    </dgm:pt>
    <dgm:pt modelId="{346A3BC6-8C74-4419-9A7C-BC63B84109F1}" type="pres">
      <dgm:prSet presAssocID="{6C5DBF23-A945-4890-BE5C-0F9977CCE49D}" presName="space" presStyleCnt="0"/>
      <dgm:spPr/>
    </dgm:pt>
    <dgm:pt modelId="{22491FCD-A5A4-4373-B73A-F72F92DED8D5}" type="pres">
      <dgm:prSet presAssocID="{0CB33B61-EAE6-4187-A197-C571B1FFCE65}" presName="linV" presStyleCnt="0"/>
      <dgm:spPr/>
    </dgm:pt>
    <dgm:pt modelId="{13B6451A-327E-4028-86DD-799F25949A67}" type="pres">
      <dgm:prSet presAssocID="{0CB33B61-EAE6-4187-A197-C571B1FFCE65}" presName="spVertical1" presStyleCnt="0"/>
      <dgm:spPr/>
    </dgm:pt>
    <dgm:pt modelId="{DD913DB8-44B3-4B08-8B5F-27966D5D25DD}" type="pres">
      <dgm:prSet presAssocID="{0CB33B61-EAE6-4187-A197-C571B1FFCE65}" presName="parTx" presStyleLbl="revTx" presStyleIdx="1" presStyleCnt="3" custScaleX="1143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7D30B7-567C-4960-9A09-68D2F87D7378}" type="pres">
      <dgm:prSet presAssocID="{0CB33B61-EAE6-4187-A197-C571B1FFCE65}" presName="spVertical2" presStyleCnt="0"/>
      <dgm:spPr/>
    </dgm:pt>
    <dgm:pt modelId="{7D086121-25C4-4368-82B0-0700C4FE34E6}" type="pres">
      <dgm:prSet presAssocID="{0CB33B61-EAE6-4187-A197-C571B1FFCE65}" presName="spVertical3" presStyleCnt="0"/>
      <dgm:spPr/>
    </dgm:pt>
    <dgm:pt modelId="{54E711C3-084D-46EC-92BA-508F124B3905}" type="pres">
      <dgm:prSet presAssocID="{86227997-9B3E-47C5-B48F-489E90ECD60E}" presName="space" presStyleCnt="0"/>
      <dgm:spPr/>
    </dgm:pt>
    <dgm:pt modelId="{FBF4F6A7-98C0-4F79-B446-1A9AD00D4CD1}" type="pres">
      <dgm:prSet presAssocID="{AF7BC5F4-3BBC-43D4-B8EF-0A305935CB7A}" presName="linV" presStyleCnt="0"/>
      <dgm:spPr/>
    </dgm:pt>
    <dgm:pt modelId="{BBDA027F-750E-4AC9-A0A8-C66386E00FAC}" type="pres">
      <dgm:prSet presAssocID="{AF7BC5F4-3BBC-43D4-B8EF-0A305935CB7A}" presName="spVertical1" presStyleCnt="0"/>
      <dgm:spPr/>
    </dgm:pt>
    <dgm:pt modelId="{4120FE02-2B1C-4137-9235-4BBAE9C792F9}" type="pres">
      <dgm:prSet presAssocID="{AF7BC5F4-3BBC-43D4-B8EF-0A305935CB7A}" presName="parTx" presStyleLbl="revTx" presStyleIdx="2" presStyleCnt="3" custScaleX="1360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DB8D8-3541-46A2-9E48-34AF0909DA11}" type="pres">
      <dgm:prSet presAssocID="{AF7BC5F4-3BBC-43D4-B8EF-0A305935CB7A}" presName="spVertical2" presStyleCnt="0"/>
      <dgm:spPr/>
    </dgm:pt>
    <dgm:pt modelId="{1497AA03-5621-4C6A-84D3-67570FFB93F5}" type="pres">
      <dgm:prSet presAssocID="{AF7BC5F4-3BBC-43D4-B8EF-0A305935CB7A}" presName="spVertical3" presStyleCnt="0"/>
      <dgm:spPr/>
    </dgm:pt>
    <dgm:pt modelId="{F0A02D1B-2E70-45AD-9F40-97E89ECBF408}" type="pres">
      <dgm:prSet presAssocID="{BA01747C-0FD7-446A-83ED-8E2BF1AE750F}" presName="padding2" presStyleCnt="0"/>
      <dgm:spPr/>
    </dgm:pt>
    <dgm:pt modelId="{D1330355-D4C9-4AE2-9AD3-709D24D58BFB}" type="pres">
      <dgm:prSet presAssocID="{BA01747C-0FD7-446A-83ED-8E2BF1AE750F}" presName="negArrow" presStyleCnt="0"/>
      <dgm:spPr/>
    </dgm:pt>
    <dgm:pt modelId="{5BAA7565-ABB3-4615-B5C5-FE714A2F3228}" type="pres">
      <dgm:prSet presAssocID="{BA01747C-0FD7-446A-83ED-8E2BF1AE750F}" presName="backgroundArrow" presStyleLbl="node1" presStyleIdx="0" presStyleCnt="1" custScaleY="105206" custLinFactNeighborX="-10140" custLinFactNeighborY="1997"/>
      <dgm:spPr/>
      <dgm:t>
        <a:bodyPr/>
        <a:lstStyle/>
        <a:p>
          <a:endParaRPr lang="es-ES"/>
        </a:p>
      </dgm:t>
    </dgm:pt>
  </dgm:ptLst>
  <dgm:cxnLst>
    <dgm:cxn modelId="{608319D4-35B7-406B-8C1F-E295BC2C1706}" type="presOf" srcId="{AF7BC5F4-3BBC-43D4-B8EF-0A305935CB7A}" destId="{4120FE02-2B1C-4137-9235-4BBAE9C792F9}" srcOrd="0" destOrd="0" presId="urn:microsoft.com/office/officeart/2005/8/layout/hProcess3"/>
    <dgm:cxn modelId="{67C0E558-3CA9-4365-BDF0-0049A5E526AA}" type="presOf" srcId="{7ACD4181-A6AF-4B8A-8928-DC676AB9DA6E}" destId="{C23BFB14-0E99-435D-B311-A90817B5B726}" srcOrd="0" destOrd="0" presId="urn:microsoft.com/office/officeart/2005/8/layout/hProcess3"/>
    <dgm:cxn modelId="{9908B58D-2CA9-4164-BE8B-B201A563B49A}" type="presOf" srcId="{BA01747C-0FD7-446A-83ED-8E2BF1AE750F}" destId="{7E7E6072-CD2F-4F58-93CB-CA2B0F2B6687}" srcOrd="0" destOrd="0" presId="urn:microsoft.com/office/officeart/2005/8/layout/hProcess3"/>
    <dgm:cxn modelId="{2DC02339-6558-4392-943B-5CBD14975205}" type="presOf" srcId="{0CB33B61-EAE6-4187-A197-C571B1FFCE65}" destId="{DD913DB8-44B3-4B08-8B5F-27966D5D25DD}" srcOrd="0" destOrd="0" presId="urn:microsoft.com/office/officeart/2005/8/layout/hProcess3"/>
    <dgm:cxn modelId="{FFD09187-FCFC-43B3-AE2A-90BFE7D7151B}" srcId="{BA01747C-0FD7-446A-83ED-8E2BF1AE750F}" destId="{0CB33B61-EAE6-4187-A197-C571B1FFCE65}" srcOrd="1" destOrd="0" parTransId="{97A99219-6E68-4E40-B0B0-6AA146AE66C4}" sibTransId="{86227997-9B3E-47C5-B48F-489E90ECD60E}"/>
    <dgm:cxn modelId="{FBFFE7D8-7687-4003-9FED-9888A1B4BEAB}" srcId="{BA01747C-0FD7-446A-83ED-8E2BF1AE750F}" destId="{7ACD4181-A6AF-4B8A-8928-DC676AB9DA6E}" srcOrd="0" destOrd="0" parTransId="{4787BD7B-7761-41E8-BC92-BF8C4B4DB924}" sibTransId="{6C5DBF23-A945-4890-BE5C-0F9977CCE49D}"/>
    <dgm:cxn modelId="{A98FAF88-D77E-4EBD-B4FE-E42455E2E236}" srcId="{BA01747C-0FD7-446A-83ED-8E2BF1AE750F}" destId="{AF7BC5F4-3BBC-43D4-B8EF-0A305935CB7A}" srcOrd="2" destOrd="0" parTransId="{09EFB8C9-7FE0-4BC7-94D4-69F5728A1F4E}" sibTransId="{8D7A144E-E5F3-419A-B7A4-E9B7AA221D91}"/>
    <dgm:cxn modelId="{64289617-5776-424C-8C38-0312455A7589}" type="presParOf" srcId="{7E7E6072-CD2F-4F58-93CB-CA2B0F2B6687}" destId="{1D04F5F5-B635-47DA-A558-1A43DC6E3B2C}" srcOrd="0" destOrd="0" presId="urn:microsoft.com/office/officeart/2005/8/layout/hProcess3"/>
    <dgm:cxn modelId="{BDF67399-7667-4581-A410-63E53312A132}" type="presParOf" srcId="{7E7E6072-CD2F-4F58-93CB-CA2B0F2B6687}" destId="{3F1FE3BD-C5A3-44C3-B657-F9CD49996C96}" srcOrd="1" destOrd="0" presId="urn:microsoft.com/office/officeart/2005/8/layout/hProcess3"/>
    <dgm:cxn modelId="{552928B3-DB62-4F0B-98B2-45B0730934AB}" type="presParOf" srcId="{3F1FE3BD-C5A3-44C3-B657-F9CD49996C96}" destId="{83E13997-F18D-4DD9-B999-A819E19ED657}" srcOrd="0" destOrd="0" presId="urn:microsoft.com/office/officeart/2005/8/layout/hProcess3"/>
    <dgm:cxn modelId="{BA64CCC8-8225-48FD-9037-A4636AF9C8F8}" type="presParOf" srcId="{3F1FE3BD-C5A3-44C3-B657-F9CD49996C96}" destId="{CBEC9DF3-7AFF-4A92-B838-284EC7607B7D}" srcOrd="1" destOrd="0" presId="urn:microsoft.com/office/officeart/2005/8/layout/hProcess3"/>
    <dgm:cxn modelId="{50286ADF-625D-4B60-9B93-C432E99A5A69}" type="presParOf" srcId="{CBEC9DF3-7AFF-4A92-B838-284EC7607B7D}" destId="{D84F46FD-8D0E-4522-BE4E-9345EDBA82D0}" srcOrd="0" destOrd="0" presId="urn:microsoft.com/office/officeart/2005/8/layout/hProcess3"/>
    <dgm:cxn modelId="{58EFC709-E11B-441D-BB12-9BD055E2404D}" type="presParOf" srcId="{CBEC9DF3-7AFF-4A92-B838-284EC7607B7D}" destId="{C23BFB14-0E99-435D-B311-A90817B5B726}" srcOrd="1" destOrd="0" presId="urn:microsoft.com/office/officeart/2005/8/layout/hProcess3"/>
    <dgm:cxn modelId="{8893027E-A205-4895-8BE2-48744F2802BE}" type="presParOf" srcId="{CBEC9DF3-7AFF-4A92-B838-284EC7607B7D}" destId="{BF0325BF-8859-439D-9E3D-484D8987239D}" srcOrd="2" destOrd="0" presId="urn:microsoft.com/office/officeart/2005/8/layout/hProcess3"/>
    <dgm:cxn modelId="{9A9FA22F-EF2D-4195-AF03-2C887D245EDE}" type="presParOf" srcId="{CBEC9DF3-7AFF-4A92-B838-284EC7607B7D}" destId="{AEA72836-DCAE-4BA5-8804-425E0B297F9F}" srcOrd="3" destOrd="0" presId="urn:microsoft.com/office/officeart/2005/8/layout/hProcess3"/>
    <dgm:cxn modelId="{032A5D92-6792-443A-AAAE-EC6403EE53CE}" type="presParOf" srcId="{3F1FE3BD-C5A3-44C3-B657-F9CD49996C96}" destId="{346A3BC6-8C74-4419-9A7C-BC63B84109F1}" srcOrd="2" destOrd="0" presId="urn:microsoft.com/office/officeart/2005/8/layout/hProcess3"/>
    <dgm:cxn modelId="{82090B82-816A-4E9A-AF30-5BD633FD68C8}" type="presParOf" srcId="{3F1FE3BD-C5A3-44C3-B657-F9CD49996C96}" destId="{22491FCD-A5A4-4373-B73A-F72F92DED8D5}" srcOrd="3" destOrd="0" presId="urn:microsoft.com/office/officeart/2005/8/layout/hProcess3"/>
    <dgm:cxn modelId="{34EA8DB9-6E0E-44BE-A9A9-98C203640A70}" type="presParOf" srcId="{22491FCD-A5A4-4373-B73A-F72F92DED8D5}" destId="{13B6451A-327E-4028-86DD-799F25949A67}" srcOrd="0" destOrd="0" presId="urn:microsoft.com/office/officeart/2005/8/layout/hProcess3"/>
    <dgm:cxn modelId="{492A99E1-33E5-48FA-8FC7-EF10DCDE0E9E}" type="presParOf" srcId="{22491FCD-A5A4-4373-B73A-F72F92DED8D5}" destId="{DD913DB8-44B3-4B08-8B5F-27966D5D25DD}" srcOrd="1" destOrd="0" presId="urn:microsoft.com/office/officeart/2005/8/layout/hProcess3"/>
    <dgm:cxn modelId="{5F56EDD6-09A4-4B8A-8A7D-D77D3C0F4899}" type="presParOf" srcId="{22491FCD-A5A4-4373-B73A-F72F92DED8D5}" destId="{347D30B7-567C-4960-9A09-68D2F87D7378}" srcOrd="2" destOrd="0" presId="urn:microsoft.com/office/officeart/2005/8/layout/hProcess3"/>
    <dgm:cxn modelId="{46F4E5E5-EBFB-43F4-93EB-AD828323F6AA}" type="presParOf" srcId="{22491FCD-A5A4-4373-B73A-F72F92DED8D5}" destId="{7D086121-25C4-4368-82B0-0700C4FE34E6}" srcOrd="3" destOrd="0" presId="urn:microsoft.com/office/officeart/2005/8/layout/hProcess3"/>
    <dgm:cxn modelId="{B17D58FC-7894-49A8-9050-BAE7EA3223A2}" type="presParOf" srcId="{3F1FE3BD-C5A3-44C3-B657-F9CD49996C96}" destId="{54E711C3-084D-46EC-92BA-508F124B3905}" srcOrd="4" destOrd="0" presId="urn:microsoft.com/office/officeart/2005/8/layout/hProcess3"/>
    <dgm:cxn modelId="{6DB075D2-3277-420D-89A5-D10ECF429200}" type="presParOf" srcId="{3F1FE3BD-C5A3-44C3-B657-F9CD49996C96}" destId="{FBF4F6A7-98C0-4F79-B446-1A9AD00D4CD1}" srcOrd="5" destOrd="0" presId="urn:microsoft.com/office/officeart/2005/8/layout/hProcess3"/>
    <dgm:cxn modelId="{393DB18A-F8DB-455F-ACC9-9F5C095C8E4C}" type="presParOf" srcId="{FBF4F6A7-98C0-4F79-B446-1A9AD00D4CD1}" destId="{BBDA027F-750E-4AC9-A0A8-C66386E00FAC}" srcOrd="0" destOrd="0" presId="urn:microsoft.com/office/officeart/2005/8/layout/hProcess3"/>
    <dgm:cxn modelId="{A45A48EA-5DE9-4880-979E-883773894311}" type="presParOf" srcId="{FBF4F6A7-98C0-4F79-B446-1A9AD00D4CD1}" destId="{4120FE02-2B1C-4137-9235-4BBAE9C792F9}" srcOrd="1" destOrd="0" presId="urn:microsoft.com/office/officeart/2005/8/layout/hProcess3"/>
    <dgm:cxn modelId="{00C4749A-C014-4BC0-A1AB-F529A24FDF07}" type="presParOf" srcId="{FBF4F6A7-98C0-4F79-B446-1A9AD00D4CD1}" destId="{6A1DB8D8-3541-46A2-9E48-34AF0909DA11}" srcOrd="2" destOrd="0" presId="urn:microsoft.com/office/officeart/2005/8/layout/hProcess3"/>
    <dgm:cxn modelId="{9CF41797-98F6-43B2-86AE-AE3CEF17B679}" type="presParOf" srcId="{FBF4F6A7-98C0-4F79-B446-1A9AD00D4CD1}" destId="{1497AA03-5621-4C6A-84D3-67570FFB93F5}" srcOrd="3" destOrd="0" presId="urn:microsoft.com/office/officeart/2005/8/layout/hProcess3"/>
    <dgm:cxn modelId="{DDE1A3DC-CF5F-4902-A62D-E908656A58FE}" type="presParOf" srcId="{3F1FE3BD-C5A3-44C3-B657-F9CD49996C96}" destId="{F0A02D1B-2E70-45AD-9F40-97E89ECBF408}" srcOrd="6" destOrd="0" presId="urn:microsoft.com/office/officeart/2005/8/layout/hProcess3"/>
    <dgm:cxn modelId="{EF30299B-6224-49F0-9FC4-491F98EDD166}" type="presParOf" srcId="{3F1FE3BD-C5A3-44C3-B657-F9CD49996C96}" destId="{D1330355-D4C9-4AE2-9AD3-709D24D58BFB}" srcOrd="7" destOrd="0" presId="urn:microsoft.com/office/officeart/2005/8/layout/hProcess3"/>
    <dgm:cxn modelId="{9C7DA3C0-BD68-4726-9C8C-1F80E2191C72}" type="presParOf" srcId="{3F1FE3BD-C5A3-44C3-B657-F9CD49996C96}" destId="{5BAA7565-ABB3-4615-B5C5-FE714A2F322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01747C-0FD7-446A-83ED-8E2BF1AE750F}" type="doc">
      <dgm:prSet loTypeId="urn:microsoft.com/office/officeart/2005/8/layout/hProcess3" loCatId="process" qsTypeId="urn:microsoft.com/office/officeart/2005/8/quickstyle/simple1" qsCatId="simple" csTypeId="urn:microsoft.com/office/officeart/2005/8/colors/colorful5" csCatId="colorful" phldr="1"/>
      <dgm:spPr/>
    </dgm:pt>
    <dgm:pt modelId="{7ACD4181-A6AF-4B8A-8928-DC676AB9DA6E}">
      <dgm:prSet phldrT="[Texto]" custT="1"/>
      <dgm:spPr/>
      <dgm:t>
        <a:bodyPr/>
        <a:lstStyle/>
        <a:p>
          <a:r>
            <a:rPr lang="es-ES" sz="1700" dirty="0" smtClean="0"/>
            <a:t>Producción artesanal</a:t>
          </a:r>
          <a:endParaRPr lang="es-ES" sz="1700" dirty="0"/>
        </a:p>
      </dgm:t>
    </dgm:pt>
    <dgm:pt modelId="{4787BD7B-7761-41E8-BC92-BF8C4B4DB924}" type="parTrans" cxnId="{FBFFE7D8-7687-4003-9FED-9888A1B4BEAB}">
      <dgm:prSet/>
      <dgm:spPr/>
      <dgm:t>
        <a:bodyPr/>
        <a:lstStyle/>
        <a:p>
          <a:endParaRPr lang="es-ES" sz="1600"/>
        </a:p>
      </dgm:t>
    </dgm:pt>
    <dgm:pt modelId="{6C5DBF23-A945-4890-BE5C-0F9977CCE49D}" type="sibTrans" cxnId="{FBFFE7D8-7687-4003-9FED-9888A1B4BEAB}">
      <dgm:prSet/>
      <dgm:spPr/>
      <dgm:t>
        <a:bodyPr/>
        <a:lstStyle/>
        <a:p>
          <a:endParaRPr lang="es-ES" sz="1600"/>
        </a:p>
      </dgm:t>
    </dgm:pt>
    <dgm:pt modelId="{0CB33B61-EAE6-4187-A197-C571B1FFCE65}">
      <dgm:prSet phldrT="[Texto]" custT="1"/>
      <dgm:spPr/>
      <dgm:t>
        <a:bodyPr/>
        <a:lstStyle/>
        <a:p>
          <a:r>
            <a:rPr lang="es-ES" sz="1700" dirty="0" smtClean="0"/>
            <a:t>Cacao "Nacional Fino de Aroma</a:t>
          </a:r>
          <a:endParaRPr lang="es-ES" sz="1700" dirty="0"/>
        </a:p>
      </dgm:t>
    </dgm:pt>
    <dgm:pt modelId="{97A99219-6E68-4E40-B0B0-6AA146AE66C4}" type="parTrans" cxnId="{FFD09187-FCFC-43B3-AE2A-90BFE7D7151B}">
      <dgm:prSet/>
      <dgm:spPr/>
      <dgm:t>
        <a:bodyPr/>
        <a:lstStyle/>
        <a:p>
          <a:endParaRPr lang="es-ES" sz="1600"/>
        </a:p>
      </dgm:t>
    </dgm:pt>
    <dgm:pt modelId="{86227997-9B3E-47C5-B48F-489E90ECD60E}" type="sibTrans" cxnId="{FFD09187-FCFC-43B3-AE2A-90BFE7D7151B}">
      <dgm:prSet/>
      <dgm:spPr/>
      <dgm:t>
        <a:bodyPr/>
        <a:lstStyle/>
        <a:p>
          <a:endParaRPr lang="es-ES" sz="1600"/>
        </a:p>
      </dgm:t>
    </dgm:pt>
    <dgm:pt modelId="{AF7BC5F4-3BBC-43D4-B8EF-0A305935CB7A}">
      <dgm:prSet phldrT="[Texto]" custT="1"/>
      <dgm:spPr/>
      <dgm:t>
        <a:bodyPr/>
        <a:lstStyle/>
        <a:p>
          <a:r>
            <a:rPr lang="es-ES" sz="1700" dirty="0" smtClean="0"/>
            <a:t>Turrones, mermeladas, chocolates </a:t>
          </a:r>
          <a:endParaRPr lang="es-ES" sz="1700" dirty="0"/>
        </a:p>
      </dgm:t>
    </dgm:pt>
    <dgm:pt modelId="{09EFB8C9-7FE0-4BC7-94D4-69F5728A1F4E}" type="parTrans" cxnId="{A98FAF88-D77E-4EBD-B4FE-E42455E2E236}">
      <dgm:prSet/>
      <dgm:spPr/>
      <dgm:t>
        <a:bodyPr/>
        <a:lstStyle/>
        <a:p>
          <a:endParaRPr lang="es-ES" sz="1600"/>
        </a:p>
      </dgm:t>
    </dgm:pt>
    <dgm:pt modelId="{8D7A144E-E5F3-419A-B7A4-E9B7AA221D91}" type="sibTrans" cxnId="{A98FAF88-D77E-4EBD-B4FE-E42455E2E236}">
      <dgm:prSet/>
      <dgm:spPr/>
      <dgm:t>
        <a:bodyPr/>
        <a:lstStyle/>
        <a:p>
          <a:endParaRPr lang="es-ES" sz="1600"/>
        </a:p>
      </dgm:t>
    </dgm:pt>
    <dgm:pt modelId="{7E7E6072-CD2F-4F58-93CB-CA2B0F2B6687}" type="pres">
      <dgm:prSet presAssocID="{BA01747C-0FD7-446A-83ED-8E2BF1AE750F}" presName="Name0" presStyleCnt="0">
        <dgm:presLayoutVars>
          <dgm:dir/>
          <dgm:animLvl val="lvl"/>
          <dgm:resizeHandles val="exact"/>
        </dgm:presLayoutVars>
      </dgm:prSet>
      <dgm:spPr/>
    </dgm:pt>
    <dgm:pt modelId="{1D04F5F5-B635-47DA-A558-1A43DC6E3B2C}" type="pres">
      <dgm:prSet presAssocID="{BA01747C-0FD7-446A-83ED-8E2BF1AE750F}" presName="dummy" presStyleCnt="0"/>
      <dgm:spPr/>
    </dgm:pt>
    <dgm:pt modelId="{3F1FE3BD-C5A3-44C3-B657-F9CD49996C96}" type="pres">
      <dgm:prSet presAssocID="{BA01747C-0FD7-446A-83ED-8E2BF1AE750F}" presName="linH" presStyleCnt="0"/>
      <dgm:spPr/>
    </dgm:pt>
    <dgm:pt modelId="{83E13997-F18D-4DD9-B999-A819E19ED657}" type="pres">
      <dgm:prSet presAssocID="{BA01747C-0FD7-446A-83ED-8E2BF1AE750F}" presName="padding1" presStyleCnt="0"/>
      <dgm:spPr/>
    </dgm:pt>
    <dgm:pt modelId="{CBEC9DF3-7AFF-4A92-B838-284EC7607B7D}" type="pres">
      <dgm:prSet presAssocID="{7ACD4181-A6AF-4B8A-8928-DC676AB9DA6E}" presName="linV" presStyleCnt="0"/>
      <dgm:spPr/>
    </dgm:pt>
    <dgm:pt modelId="{D84F46FD-8D0E-4522-BE4E-9345EDBA82D0}" type="pres">
      <dgm:prSet presAssocID="{7ACD4181-A6AF-4B8A-8928-DC676AB9DA6E}" presName="spVertical1" presStyleCnt="0"/>
      <dgm:spPr/>
    </dgm:pt>
    <dgm:pt modelId="{C23BFB14-0E99-435D-B311-A90817B5B726}" type="pres">
      <dgm:prSet presAssocID="{7ACD4181-A6AF-4B8A-8928-DC676AB9DA6E}" presName="parTx" presStyleLbl="revTx" presStyleIdx="0" presStyleCnt="3" custScaleX="1558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0325BF-8859-439D-9E3D-484D8987239D}" type="pres">
      <dgm:prSet presAssocID="{7ACD4181-A6AF-4B8A-8928-DC676AB9DA6E}" presName="spVertical2" presStyleCnt="0"/>
      <dgm:spPr/>
    </dgm:pt>
    <dgm:pt modelId="{AEA72836-DCAE-4BA5-8804-425E0B297F9F}" type="pres">
      <dgm:prSet presAssocID="{7ACD4181-A6AF-4B8A-8928-DC676AB9DA6E}" presName="spVertical3" presStyleCnt="0"/>
      <dgm:spPr/>
    </dgm:pt>
    <dgm:pt modelId="{346A3BC6-8C74-4419-9A7C-BC63B84109F1}" type="pres">
      <dgm:prSet presAssocID="{6C5DBF23-A945-4890-BE5C-0F9977CCE49D}" presName="space" presStyleCnt="0"/>
      <dgm:spPr/>
    </dgm:pt>
    <dgm:pt modelId="{22491FCD-A5A4-4373-B73A-F72F92DED8D5}" type="pres">
      <dgm:prSet presAssocID="{0CB33B61-EAE6-4187-A197-C571B1FFCE65}" presName="linV" presStyleCnt="0"/>
      <dgm:spPr/>
    </dgm:pt>
    <dgm:pt modelId="{13B6451A-327E-4028-86DD-799F25949A67}" type="pres">
      <dgm:prSet presAssocID="{0CB33B61-EAE6-4187-A197-C571B1FFCE65}" presName="spVertical1" presStyleCnt="0"/>
      <dgm:spPr/>
    </dgm:pt>
    <dgm:pt modelId="{DD913DB8-44B3-4B08-8B5F-27966D5D25DD}" type="pres">
      <dgm:prSet presAssocID="{0CB33B61-EAE6-4187-A197-C571B1FFCE65}" presName="parTx" presStyleLbl="revTx" presStyleIdx="1" presStyleCnt="3" custScaleX="2574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7D30B7-567C-4960-9A09-68D2F87D7378}" type="pres">
      <dgm:prSet presAssocID="{0CB33B61-EAE6-4187-A197-C571B1FFCE65}" presName="spVertical2" presStyleCnt="0"/>
      <dgm:spPr/>
    </dgm:pt>
    <dgm:pt modelId="{7D086121-25C4-4368-82B0-0700C4FE34E6}" type="pres">
      <dgm:prSet presAssocID="{0CB33B61-EAE6-4187-A197-C571B1FFCE65}" presName="spVertical3" presStyleCnt="0"/>
      <dgm:spPr/>
    </dgm:pt>
    <dgm:pt modelId="{54E711C3-084D-46EC-92BA-508F124B3905}" type="pres">
      <dgm:prSet presAssocID="{86227997-9B3E-47C5-B48F-489E90ECD60E}" presName="space" presStyleCnt="0"/>
      <dgm:spPr/>
    </dgm:pt>
    <dgm:pt modelId="{FBF4F6A7-98C0-4F79-B446-1A9AD00D4CD1}" type="pres">
      <dgm:prSet presAssocID="{AF7BC5F4-3BBC-43D4-B8EF-0A305935CB7A}" presName="linV" presStyleCnt="0"/>
      <dgm:spPr/>
    </dgm:pt>
    <dgm:pt modelId="{BBDA027F-750E-4AC9-A0A8-C66386E00FAC}" type="pres">
      <dgm:prSet presAssocID="{AF7BC5F4-3BBC-43D4-B8EF-0A305935CB7A}" presName="spVertical1" presStyleCnt="0"/>
      <dgm:spPr/>
    </dgm:pt>
    <dgm:pt modelId="{4120FE02-2B1C-4137-9235-4BBAE9C792F9}" type="pres">
      <dgm:prSet presAssocID="{AF7BC5F4-3BBC-43D4-B8EF-0A305935CB7A}" presName="parTx" presStyleLbl="revTx" presStyleIdx="2" presStyleCnt="3" custScaleX="2677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DB8D8-3541-46A2-9E48-34AF0909DA11}" type="pres">
      <dgm:prSet presAssocID="{AF7BC5F4-3BBC-43D4-B8EF-0A305935CB7A}" presName="spVertical2" presStyleCnt="0"/>
      <dgm:spPr/>
    </dgm:pt>
    <dgm:pt modelId="{1497AA03-5621-4C6A-84D3-67570FFB93F5}" type="pres">
      <dgm:prSet presAssocID="{AF7BC5F4-3BBC-43D4-B8EF-0A305935CB7A}" presName="spVertical3" presStyleCnt="0"/>
      <dgm:spPr/>
    </dgm:pt>
    <dgm:pt modelId="{F0A02D1B-2E70-45AD-9F40-97E89ECBF408}" type="pres">
      <dgm:prSet presAssocID="{BA01747C-0FD7-446A-83ED-8E2BF1AE750F}" presName="padding2" presStyleCnt="0"/>
      <dgm:spPr/>
    </dgm:pt>
    <dgm:pt modelId="{D1330355-D4C9-4AE2-9AD3-709D24D58BFB}" type="pres">
      <dgm:prSet presAssocID="{BA01747C-0FD7-446A-83ED-8E2BF1AE750F}" presName="negArrow" presStyleCnt="0"/>
      <dgm:spPr/>
    </dgm:pt>
    <dgm:pt modelId="{5BAA7565-ABB3-4615-B5C5-FE714A2F3228}" type="pres">
      <dgm:prSet presAssocID="{BA01747C-0FD7-446A-83ED-8E2BF1AE750F}" presName="backgroundArrow" presStyleLbl="node1" presStyleIdx="0" presStyleCnt="1" custScaleY="537313" custLinFactNeighborX="-98" custLinFactNeighborY="-21884"/>
      <dgm:spPr/>
    </dgm:pt>
  </dgm:ptLst>
  <dgm:cxnLst>
    <dgm:cxn modelId="{BC50139E-A4D6-4F3B-ABDC-B30F3646DEEC}" type="presOf" srcId="{7ACD4181-A6AF-4B8A-8928-DC676AB9DA6E}" destId="{C23BFB14-0E99-435D-B311-A90817B5B726}" srcOrd="0" destOrd="0" presId="urn:microsoft.com/office/officeart/2005/8/layout/hProcess3"/>
    <dgm:cxn modelId="{FBFFE7D8-7687-4003-9FED-9888A1B4BEAB}" srcId="{BA01747C-0FD7-446A-83ED-8E2BF1AE750F}" destId="{7ACD4181-A6AF-4B8A-8928-DC676AB9DA6E}" srcOrd="0" destOrd="0" parTransId="{4787BD7B-7761-41E8-BC92-BF8C4B4DB924}" sibTransId="{6C5DBF23-A945-4890-BE5C-0F9977CCE49D}"/>
    <dgm:cxn modelId="{FFD09187-FCFC-43B3-AE2A-90BFE7D7151B}" srcId="{BA01747C-0FD7-446A-83ED-8E2BF1AE750F}" destId="{0CB33B61-EAE6-4187-A197-C571B1FFCE65}" srcOrd="1" destOrd="0" parTransId="{97A99219-6E68-4E40-B0B0-6AA146AE66C4}" sibTransId="{86227997-9B3E-47C5-B48F-489E90ECD60E}"/>
    <dgm:cxn modelId="{F2953B66-458D-4F35-8E26-694ABDDD8B20}" type="presOf" srcId="{AF7BC5F4-3BBC-43D4-B8EF-0A305935CB7A}" destId="{4120FE02-2B1C-4137-9235-4BBAE9C792F9}" srcOrd="0" destOrd="0" presId="urn:microsoft.com/office/officeart/2005/8/layout/hProcess3"/>
    <dgm:cxn modelId="{7FBA172C-C9AA-4FE9-B7D3-0EB5840E3E16}" type="presOf" srcId="{BA01747C-0FD7-446A-83ED-8E2BF1AE750F}" destId="{7E7E6072-CD2F-4F58-93CB-CA2B0F2B6687}" srcOrd="0" destOrd="0" presId="urn:microsoft.com/office/officeart/2005/8/layout/hProcess3"/>
    <dgm:cxn modelId="{8F7A090D-47A3-4893-A59E-B6AEA8C3A967}" type="presOf" srcId="{0CB33B61-EAE6-4187-A197-C571B1FFCE65}" destId="{DD913DB8-44B3-4B08-8B5F-27966D5D25DD}" srcOrd="0" destOrd="0" presId="urn:microsoft.com/office/officeart/2005/8/layout/hProcess3"/>
    <dgm:cxn modelId="{A98FAF88-D77E-4EBD-B4FE-E42455E2E236}" srcId="{BA01747C-0FD7-446A-83ED-8E2BF1AE750F}" destId="{AF7BC5F4-3BBC-43D4-B8EF-0A305935CB7A}" srcOrd="2" destOrd="0" parTransId="{09EFB8C9-7FE0-4BC7-94D4-69F5728A1F4E}" sibTransId="{8D7A144E-E5F3-419A-B7A4-E9B7AA221D91}"/>
    <dgm:cxn modelId="{9A2B2C62-9278-41F4-B382-BBF0ABF85AAC}" type="presParOf" srcId="{7E7E6072-CD2F-4F58-93CB-CA2B0F2B6687}" destId="{1D04F5F5-B635-47DA-A558-1A43DC6E3B2C}" srcOrd="0" destOrd="0" presId="urn:microsoft.com/office/officeart/2005/8/layout/hProcess3"/>
    <dgm:cxn modelId="{D955701C-AE05-4E40-9174-FA30B967D9D6}" type="presParOf" srcId="{7E7E6072-CD2F-4F58-93CB-CA2B0F2B6687}" destId="{3F1FE3BD-C5A3-44C3-B657-F9CD49996C96}" srcOrd="1" destOrd="0" presId="urn:microsoft.com/office/officeart/2005/8/layout/hProcess3"/>
    <dgm:cxn modelId="{47AE4027-921F-41A4-A968-78FADEA340DD}" type="presParOf" srcId="{3F1FE3BD-C5A3-44C3-B657-F9CD49996C96}" destId="{83E13997-F18D-4DD9-B999-A819E19ED657}" srcOrd="0" destOrd="0" presId="urn:microsoft.com/office/officeart/2005/8/layout/hProcess3"/>
    <dgm:cxn modelId="{2BE42D96-E498-4205-B78D-9D2D788ED6A8}" type="presParOf" srcId="{3F1FE3BD-C5A3-44C3-B657-F9CD49996C96}" destId="{CBEC9DF3-7AFF-4A92-B838-284EC7607B7D}" srcOrd="1" destOrd="0" presId="urn:microsoft.com/office/officeart/2005/8/layout/hProcess3"/>
    <dgm:cxn modelId="{C1AFEEE8-84AC-42EA-BE5F-9F4DE746DDB2}" type="presParOf" srcId="{CBEC9DF3-7AFF-4A92-B838-284EC7607B7D}" destId="{D84F46FD-8D0E-4522-BE4E-9345EDBA82D0}" srcOrd="0" destOrd="0" presId="urn:microsoft.com/office/officeart/2005/8/layout/hProcess3"/>
    <dgm:cxn modelId="{48C21C4B-E0E5-4574-BF94-1332E8A80898}" type="presParOf" srcId="{CBEC9DF3-7AFF-4A92-B838-284EC7607B7D}" destId="{C23BFB14-0E99-435D-B311-A90817B5B726}" srcOrd="1" destOrd="0" presId="urn:microsoft.com/office/officeart/2005/8/layout/hProcess3"/>
    <dgm:cxn modelId="{E8C65EBF-83AE-4C44-9CB1-4CCCA2B236E7}" type="presParOf" srcId="{CBEC9DF3-7AFF-4A92-B838-284EC7607B7D}" destId="{BF0325BF-8859-439D-9E3D-484D8987239D}" srcOrd="2" destOrd="0" presId="urn:microsoft.com/office/officeart/2005/8/layout/hProcess3"/>
    <dgm:cxn modelId="{8B10394A-3459-431C-BE19-3D9215146724}" type="presParOf" srcId="{CBEC9DF3-7AFF-4A92-B838-284EC7607B7D}" destId="{AEA72836-DCAE-4BA5-8804-425E0B297F9F}" srcOrd="3" destOrd="0" presId="urn:microsoft.com/office/officeart/2005/8/layout/hProcess3"/>
    <dgm:cxn modelId="{E0C9908D-BD87-4E1F-AD7C-DD86FFDA5878}" type="presParOf" srcId="{3F1FE3BD-C5A3-44C3-B657-F9CD49996C96}" destId="{346A3BC6-8C74-4419-9A7C-BC63B84109F1}" srcOrd="2" destOrd="0" presId="urn:microsoft.com/office/officeart/2005/8/layout/hProcess3"/>
    <dgm:cxn modelId="{ABAF8BED-D0CF-4BC8-A251-0C30A794AF9C}" type="presParOf" srcId="{3F1FE3BD-C5A3-44C3-B657-F9CD49996C96}" destId="{22491FCD-A5A4-4373-B73A-F72F92DED8D5}" srcOrd="3" destOrd="0" presId="urn:microsoft.com/office/officeart/2005/8/layout/hProcess3"/>
    <dgm:cxn modelId="{15F71B25-7094-43E4-8FA1-BEE6E123E9FB}" type="presParOf" srcId="{22491FCD-A5A4-4373-B73A-F72F92DED8D5}" destId="{13B6451A-327E-4028-86DD-799F25949A67}" srcOrd="0" destOrd="0" presId="urn:microsoft.com/office/officeart/2005/8/layout/hProcess3"/>
    <dgm:cxn modelId="{58932B31-F8C3-4CE6-B1B4-59D654F40AFD}" type="presParOf" srcId="{22491FCD-A5A4-4373-B73A-F72F92DED8D5}" destId="{DD913DB8-44B3-4B08-8B5F-27966D5D25DD}" srcOrd="1" destOrd="0" presId="urn:microsoft.com/office/officeart/2005/8/layout/hProcess3"/>
    <dgm:cxn modelId="{8A9AEC16-1927-4946-975A-8F6A4AA6D95D}" type="presParOf" srcId="{22491FCD-A5A4-4373-B73A-F72F92DED8D5}" destId="{347D30B7-567C-4960-9A09-68D2F87D7378}" srcOrd="2" destOrd="0" presId="urn:microsoft.com/office/officeart/2005/8/layout/hProcess3"/>
    <dgm:cxn modelId="{A0283362-FEDA-446E-BBB6-BA93F5AE6399}" type="presParOf" srcId="{22491FCD-A5A4-4373-B73A-F72F92DED8D5}" destId="{7D086121-25C4-4368-82B0-0700C4FE34E6}" srcOrd="3" destOrd="0" presId="urn:microsoft.com/office/officeart/2005/8/layout/hProcess3"/>
    <dgm:cxn modelId="{CC69D156-F1E8-4823-8A70-06E84EB060B6}" type="presParOf" srcId="{3F1FE3BD-C5A3-44C3-B657-F9CD49996C96}" destId="{54E711C3-084D-46EC-92BA-508F124B3905}" srcOrd="4" destOrd="0" presId="urn:microsoft.com/office/officeart/2005/8/layout/hProcess3"/>
    <dgm:cxn modelId="{78E68891-F059-41A9-B41F-EAF5D1DAAB75}" type="presParOf" srcId="{3F1FE3BD-C5A3-44C3-B657-F9CD49996C96}" destId="{FBF4F6A7-98C0-4F79-B446-1A9AD00D4CD1}" srcOrd="5" destOrd="0" presId="urn:microsoft.com/office/officeart/2005/8/layout/hProcess3"/>
    <dgm:cxn modelId="{2E16B714-BCBB-486D-9E1E-8C9F5A90AD84}" type="presParOf" srcId="{FBF4F6A7-98C0-4F79-B446-1A9AD00D4CD1}" destId="{BBDA027F-750E-4AC9-A0A8-C66386E00FAC}" srcOrd="0" destOrd="0" presId="urn:microsoft.com/office/officeart/2005/8/layout/hProcess3"/>
    <dgm:cxn modelId="{C55DF3CB-BFA6-4CC0-AB53-F4A0719340F0}" type="presParOf" srcId="{FBF4F6A7-98C0-4F79-B446-1A9AD00D4CD1}" destId="{4120FE02-2B1C-4137-9235-4BBAE9C792F9}" srcOrd="1" destOrd="0" presId="urn:microsoft.com/office/officeart/2005/8/layout/hProcess3"/>
    <dgm:cxn modelId="{9E2C7500-646D-4C58-B12D-9D3D055278B9}" type="presParOf" srcId="{FBF4F6A7-98C0-4F79-B446-1A9AD00D4CD1}" destId="{6A1DB8D8-3541-46A2-9E48-34AF0909DA11}" srcOrd="2" destOrd="0" presId="urn:microsoft.com/office/officeart/2005/8/layout/hProcess3"/>
    <dgm:cxn modelId="{4870BC94-77F0-48B7-8D11-4A7BB3607874}" type="presParOf" srcId="{FBF4F6A7-98C0-4F79-B446-1A9AD00D4CD1}" destId="{1497AA03-5621-4C6A-84D3-67570FFB93F5}" srcOrd="3" destOrd="0" presId="urn:microsoft.com/office/officeart/2005/8/layout/hProcess3"/>
    <dgm:cxn modelId="{55D50188-7F75-4367-914F-DAB4E995B224}" type="presParOf" srcId="{3F1FE3BD-C5A3-44C3-B657-F9CD49996C96}" destId="{F0A02D1B-2E70-45AD-9F40-97E89ECBF408}" srcOrd="6" destOrd="0" presId="urn:microsoft.com/office/officeart/2005/8/layout/hProcess3"/>
    <dgm:cxn modelId="{F6670C24-BA49-4B88-9603-EF70F20DA26B}" type="presParOf" srcId="{3F1FE3BD-C5A3-44C3-B657-F9CD49996C96}" destId="{D1330355-D4C9-4AE2-9AD3-709D24D58BFB}" srcOrd="7" destOrd="0" presId="urn:microsoft.com/office/officeart/2005/8/layout/hProcess3"/>
    <dgm:cxn modelId="{B5DBEC90-8334-4430-8159-C3889C06D665}" type="presParOf" srcId="{3F1FE3BD-C5A3-44C3-B657-F9CD49996C96}" destId="{5BAA7565-ABB3-4615-B5C5-FE714A2F322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01747C-0FD7-446A-83ED-8E2BF1AE750F}" type="doc">
      <dgm:prSet loTypeId="urn:microsoft.com/office/officeart/2005/8/layout/hProcess3" loCatId="process" qsTypeId="urn:microsoft.com/office/officeart/2005/8/quickstyle/simple1" qsCatId="simple" csTypeId="urn:microsoft.com/office/officeart/2005/8/colors/colorful5" csCatId="colorful" phldr="1"/>
      <dgm:spPr/>
    </dgm:pt>
    <dgm:pt modelId="{7ACD4181-A6AF-4B8A-8928-DC676AB9DA6E}">
      <dgm:prSet phldrT="[Texto]"/>
      <dgm:spPr/>
      <dgm:t>
        <a:bodyPr/>
        <a:lstStyle/>
        <a:p>
          <a:r>
            <a:rPr lang="es-ES" dirty="0" smtClean="0"/>
            <a:t>Recursos de los bosques de Pino</a:t>
          </a:r>
          <a:endParaRPr lang="es-ES" dirty="0"/>
        </a:p>
      </dgm:t>
    </dgm:pt>
    <dgm:pt modelId="{4787BD7B-7761-41E8-BC92-BF8C4B4DB924}" type="parTrans" cxnId="{FBFFE7D8-7687-4003-9FED-9888A1B4BEAB}">
      <dgm:prSet/>
      <dgm:spPr/>
      <dgm:t>
        <a:bodyPr/>
        <a:lstStyle/>
        <a:p>
          <a:endParaRPr lang="es-ES"/>
        </a:p>
      </dgm:t>
    </dgm:pt>
    <dgm:pt modelId="{6C5DBF23-A945-4890-BE5C-0F9977CCE49D}" type="sibTrans" cxnId="{FBFFE7D8-7687-4003-9FED-9888A1B4BEAB}">
      <dgm:prSet/>
      <dgm:spPr/>
      <dgm:t>
        <a:bodyPr/>
        <a:lstStyle/>
        <a:p>
          <a:endParaRPr lang="es-ES"/>
        </a:p>
      </dgm:t>
    </dgm:pt>
    <dgm:pt modelId="{0CB33B61-EAE6-4187-A197-C571B1FFCE65}">
      <dgm:prSet phldrT="[Texto]"/>
      <dgm:spPr/>
      <dgm:t>
        <a:bodyPr/>
        <a:lstStyle/>
        <a:p>
          <a:r>
            <a:rPr lang="es-ES" dirty="0" smtClean="0"/>
            <a:t>Deshidratación: variedad </a:t>
          </a:r>
          <a:r>
            <a:rPr lang="es-ES" dirty="0" err="1" smtClean="0"/>
            <a:t>Suillus</a:t>
          </a:r>
          <a:r>
            <a:rPr lang="es-ES" dirty="0" smtClean="0"/>
            <a:t> </a:t>
          </a:r>
          <a:r>
            <a:rPr lang="es-ES" dirty="0" err="1" smtClean="0"/>
            <a:t>luteus</a:t>
          </a:r>
          <a:endParaRPr lang="es-ES" dirty="0"/>
        </a:p>
      </dgm:t>
    </dgm:pt>
    <dgm:pt modelId="{97A99219-6E68-4E40-B0B0-6AA146AE66C4}" type="parTrans" cxnId="{FFD09187-FCFC-43B3-AE2A-90BFE7D7151B}">
      <dgm:prSet/>
      <dgm:spPr/>
      <dgm:t>
        <a:bodyPr/>
        <a:lstStyle/>
        <a:p>
          <a:endParaRPr lang="es-ES"/>
        </a:p>
      </dgm:t>
    </dgm:pt>
    <dgm:pt modelId="{86227997-9B3E-47C5-B48F-489E90ECD60E}" type="sibTrans" cxnId="{FFD09187-FCFC-43B3-AE2A-90BFE7D7151B}">
      <dgm:prSet/>
      <dgm:spPr/>
      <dgm:t>
        <a:bodyPr/>
        <a:lstStyle/>
        <a:p>
          <a:endParaRPr lang="es-ES"/>
        </a:p>
      </dgm:t>
    </dgm:pt>
    <dgm:pt modelId="{AF7BC5F4-3BBC-43D4-B8EF-0A305935CB7A}">
      <dgm:prSet phldrT="[Texto]"/>
      <dgm:spPr/>
      <dgm:t>
        <a:bodyPr/>
        <a:lstStyle/>
        <a:p>
          <a:r>
            <a:rPr lang="es-ES" dirty="0" smtClean="0"/>
            <a:t>Hongos secos</a:t>
          </a:r>
          <a:endParaRPr lang="es-ES" dirty="0"/>
        </a:p>
      </dgm:t>
    </dgm:pt>
    <dgm:pt modelId="{09EFB8C9-7FE0-4BC7-94D4-69F5728A1F4E}" type="parTrans" cxnId="{A98FAF88-D77E-4EBD-B4FE-E42455E2E236}">
      <dgm:prSet/>
      <dgm:spPr/>
      <dgm:t>
        <a:bodyPr/>
        <a:lstStyle/>
        <a:p>
          <a:endParaRPr lang="es-ES"/>
        </a:p>
      </dgm:t>
    </dgm:pt>
    <dgm:pt modelId="{8D7A144E-E5F3-419A-B7A4-E9B7AA221D91}" type="sibTrans" cxnId="{A98FAF88-D77E-4EBD-B4FE-E42455E2E236}">
      <dgm:prSet/>
      <dgm:spPr/>
      <dgm:t>
        <a:bodyPr/>
        <a:lstStyle/>
        <a:p>
          <a:endParaRPr lang="es-ES"/>
        </a:p>
      </dgm:t>
    </dgm:pt>
    <dgm:pt modelId="{7E7E6072-CD2F-4F58-93CB-CA2B0F2B6687}" type="pres">
      <dgm:prSet presAssocID="{BA01747C-0FD7-446A-83ED-8E2BF1AE750F}" presName="Name0" presStyleCnt="0">
        <dgm:presLayoutVars>
          <dgm:dir/>
          <dgm:animLvl val="lvl"/>
          <dgm:resizeHandles val="exact"/>
        </dgm:presLayoutVars>
      </dgm:prSet>
      <dgm:spPr/>
    </dgm:pt>
    <dgm:pt modelId="{1D04F5F5-B635-47DA-A558-1A43DC6E3B2C}" type="pres">
      <dgm:prSet presAssocID="{BA01747C-0FD7-446A-83ED-8E2BF1AE750F}" presName="dummy" presStyleCnt="0"/>
      <dgm:spPr/>
    </dgm:pt>
    <dgm:pt modelId="{3F1FE3BD-C5A3-44C3-B657-F9CD49996C96}" type="pres">
      <dgm:prSet presAssocID="{BA01747C-0FD7-446A-83ED-8E2BF1AE750F}" presName="linH" presStyleCnt="0"/>
      <dgm:spPr/>
    </dgm:pt>
    <dgm:pt modelId="{83E13997-F18D-4DD9-B999-A819E19ED657}" type="pres">
      <dgm:prSet presAssocID="{BA01747C-0FD7-446A-83ED-8E2BF1AE750F}" presName="padding1" presStyleCnt="0"/>
      <dgm:spPr/>
    </dgm:pt>
    <dgm:pt modelId="{CBEC9DF3-7AFF-4A92-B838-284EC7607B7D}" type="pres">
      <dgm:prSet presAssocID="{7ACD4181-A6AF-4B8A-8928-DC676AB9DA6E}" presName="linV" presStyleCnt="0"/>
      <dgm:spPr/>
    </dgm:pt>
    <dgm:pt modelId="{D84F46FD-8D0E-4522-BE4E-9345EDBA82D0}" type="pres">
      <dgm:prSet presAssocID="{7ACD4181-A6AF-4B8A-8928-DC676AB9DA6E}" presName="spVertical1" presStyleCnt="0"/>
      <dgm:spPr/>
    </dgm:pt>
    <dgm:pt modelId="{C23BFB14-0E99-435D-B311-A90817B5B726}" type="pres">
      <dgm:prSet presAssocID="{7ACD4181-A6AF-4B8A-8928-DC676AB9DA6E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0325BF-8859-439D-9E3D-484D8987239D}" type="pres">
      <dgm:prSet presAssocID="{7ACD4181-A6AF-4B8A-8928-DC676AB9DA6E}" presName="spVertical2" presStyleCnt="0"/>
      <dgm:spPr/>
    </dgm:pt>
    <dgm:pt modelId="{AEA72836-DCAE-4BA5-8804-425E0B297F9F}" type="pres">
      <dgm:prSet presAssocID="{7ACD4181-A6AF-4B8A-8928-DC676AB9DA6E}" presName="spVertical3" presStyleCnt="0"/>
      <dgm:spPr/>
    </dgm:pt>
    <dgm:pt modelId="{346A3BC6-8C74-4419-9A7C-BC63B84109F1}" type="pres">
      <dgm:prSet presAssocID="{6C5DBF23-A945-4890-BE5C-0F9977CCE49D}" presName="space" presStyleCnt="0"/>
      <dgm:spPr/>
    </dgm:pt>
    <dgm:pt modelId="{22491FCD-A5A4-4373-B73A-F72F92DED8D5}" type="pres">
      <dgm:prSet presAssocID="{0CB33B61-EAE6-4187-A197-C571B1FFCE65}" presName="linV" presStyleCnt="0"/>
      <dgm:spPr/>
    </dgm:pt>
    <dgm:pt modelId="{13B6451A-327E-4028-86DD-799F25949A67}" type="pres">
      <dgm:prSet presAssocID="{0CB33B61-EAE6-4187-A197-C571B1FFCE65}" presName="spVertical1" presStyleCnt="0"/>
      <dgm:spPr/>
    </dgm:pt>
    <dgm:pt modelId="{DD913DB8-44B3-4B08-8B5F-27966D5D25DD}" type="pres">
      <dgm:prSet presAssocID="{0CB33B61-EAE6-4187-A197-C571B1FFCE65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7D30B7-567C-4960-9A09-68D2F87D7378}" type="pres">
      <dgm:prSet presAssocID="{0CB33B61-EAE6-4187-A197-C571B1FFCE65}" presName="spVertical2" presStyleCnt="0"/>
      <dgm:spPr/>
    </dgm:pt>
    <dgm:pt modelId="{7D086121-25C4-4368-82B0-0700C4FE34E6}" type="pres">
      <dgm:prSet presAssocID="{0CB33B61-EAE6-4187-A197-C571B1FFCE65}" presName="spVertical3" presStyleCnt="0"/>
      <dgm:spPr/>
    </dgm:pt>
    <dgm:pt modelId="{54E711C3-084D-46EC-92BA-508F124B3905}" type="pres">
      <dgm:prSet presAssocID="{86227997-9B3E-47C5-B48F-489E90ECD60E}" presName="space" presStyleCnt="0"/>
      <dgm:spPr/>
    </dgm:pt>
    <dgm:pt modelId="{FBF4F6A7-98C0-4F79-B446-1A9AD00D4CD1}" type="pres">
      <dgm:prSet presAssocID="{AF7BC5F4-3BBC-43D4-B8EF-0A305935CB7A}" presName="linV" presStyleCnt="0"/>
      <dgm:spPr/>
    </dgm:pt>
    <dgm:pt modelId="{BBDA027F-750E-4AC9-A0A8-C66386E00FAC}" type="pres">
      <dgm:prSet presAssocID="{AF7BC5F4-3BBC-43D4-B8EF-0A305935CB7A}" presName="spVertical1" presStyleCnt="0"/>
      <dgm:spPr/>
    </dgm:pt>
    <dgm:pt modelId="{4120FE02-2B1C-4137-9235-4BBAE9C792F9}" type="pres">
      <dgm:prSet presAssocID="{AF7BC5F4-3BBC-43D4-B8EF-0A305935CB7A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DB8D8-3541-46A2-9E48-34AF0909DA11}" type="pres">
      <dgm:prSet presAssocID="{AF7BC5F4-3BBC-43D4-B8EF-0A305935CB7A}" presName="spVertical2" presStyleCnt="0"/>
      <dgm:spPr/>
    </dgm:pt>
    <dgm:pt modelId="{1497AA03-5621-4C6A-84D3-67570FFB93F5}" type="pres">
      <dgm:prSet presAssocID="{AF7BC5F4-3BBC-43D4-B8EF-0A305935CB7A}" presName="spVertical3" presStyleCnt="0"/>
      <dgm:spPr/>
    </dgm:pt>
    <dgm:pt modelId="{F0A02D1B-2E70-45AD-9F40-97E89ECBF408}" type="pres">
      <dgm:prSet presAssocID="{BA01747C-0FD7-446A-83ED-8E2BF1AE750F}" presName="padding2" presStyleCnt="0"/>
      <dgm:spPr/>
    </dgm:pt>
    <dgm:pt modelId="{D1330355-D4C9-4AE2-9AD3-709D24D58BFB}" type="pres">
      <dgm:prSet presAssocID="{BA01747C-0FD7-446A-83ED-8E2BF1AE750F}" presName="negArrow" presStyleCnt="0"/>
      <dgm:spPr/>
    </dgm:pt>
    <dgm:pt modelId="{5BAA7565-ABB3-4615-B5C5-FE714A2F3228}" type="pres">
      <dgm:prSet presAssocID="{BA01747C-0FD7-446A-83ED-8E2BF1AE750F}" presName="backgroundArrow" presStyleLbl="node1" presStyleIdx="0" presStyleCnt="1" custLinFactNeighborX="-9570" custLinFactNeighborY="-902"/>
      <dgm:spPr/>
    </dgm:pt>
  </dgm:ptLst>
  <dgm:cxnLst>
    <dgm:cxn modelId="{FBFFE7D8-7687-4003-9FED-9888A1B4BEAB}" srcId="{BA01747C-0FD7-446A-83ED-8E2BF1AE750F}" destId="{7ACD4181-A6AF-4B8A-8928-DC676AB9DA6E}" srcOrd="0" destOrd="0" parTransId="{4787BD7B-7761-41E8-BC92-BF8C4B4DB924}" sibTransId="{6C5DBF23-A945-4890-BE5C-0F9977CCE49D}"/>
    <dgm:cxn modelId="{FFD09187-FCFC-43B3-AE2A-90BFE7D7151B}" srcId="{BA01747C-0FD7-446A-83ED-8E2BF1AE750F}" destId="{0CB33B61-EAE6-4187-A197-C571B1FFCE65}" srcOrd="1" destOrd="0" parTransId="{97A99219-6E68-4E40-B0B0-6AA146AE66C4}" sibTransId="{86227997-9B3E-47C5-B48F-489E90ECD60E}"/>
    <dgm:cxn modelId="{8AB85F68-334C-4CBF-8786-498A4D87CC7E}" type="presOf" srcId="{7ACD4181-A6AF-4B8A-8928-DC676AB9DA6E}" destId="{C23BFB14-0E99-435D-B311-A90817B5B726}" srcOrd="0" destOrd="0" presId="urn:microsoft.com/office/officeart/2005/8/layout/hProcess3"/>
    <dgm:cxn modelId="{39B425DC-44C8-41B0-9884-6E21470A16A8}" type="presOf" srcId="{BA01747C-0FD7-446A-83ED-8E2BF1AE750F}" destId="{7E7E6072-CD2F-4F58-93CB-CA2B0F2B6687}" srcOrd="0" destOrd="0" presId="urn:microsoft.com/office/officeart/2005/8/layout/hProcess3"/>
    <dgm:cxn modelId="{88937A51-B0D9-42C3-9E82-CA3DD28A6ABF}" type="presOf" srcId="{0CB33B61-EAE6-4187-A197-C571B1FFCE65}" destId="{DD913DB8-44B3-4B08-8B5F-27966D5D25DD}" srcOrd="0" destOrd="0" presId="urn:microsoft.com/office/officeart/2005/8/layout/hProcess3"/>
    <dgm:cxn modelId="{A98FAF88-D77E-4EBD-B4FE-E42455E2E236}" srcId="{BA01747C-0FD7-446A-83ED-8E2BF1AE750F}" destId="{AF7BC5F4-3BBC-43D4-B8EF-0A305935CB7A}" srcOrd="2" destOrd="0" parTransId="{09EFB8C9-7FE0-4BC7-94D4-69F5728A1F4E}" sibTransId="{8D7A144E-E5F3-419A-B7A4-E9B7AA221D91}"/>
    <dgm:cxn modelId="{4891EB4C-EC43-4121-BC36-B871C3EF4EF6}" type="presOf" srcId="{AF7BC5F4-3BBC-43D4-B8EF-0A305935CB7A}" destId="{4120FE02-2B1C-4137-9235-4BBAE9C792F9}" srcOrd="0" destOrd="0" presId="urn:microsoft.com/office/officeart/2005/8/layout/hProcess3"/>
    <dgm:cxn modelId="{697902D5-6DA5-48EC-A5B0-929E180342B1}" type="presParOf" srcId="{7E7E6072-CD2F-4F58-93CB-CA2B0F2B6687}" destId="{1D04F5F5-B635-47DA-A558-1A43DC6E3B2C}" srcOrd="0" destOrd="0" presId="urn:microsoft.com/office/officeart/2005/8/layout/hProcess3"/>
    <dgm:cxn modelId="{37408F9C-BE9E-43E5-A330-70087D4EB83E}" type="presParOf" srcId="{7E7E6072-CD2F-4F58-93CB-CA2B0F2B6687}" destId="{3F1FE3BD-C5A3-44C3-B657-F9CD49996C96}" srcOrd="1" destOrd="0" presId="urn:microsoft.com/office/officeart/2005/8/layout/hProcess3"/>
    <dgm:cxn modelId="{C011806E-2589-48E8-A76D-36F467CB5348}" type="presParOf" srcId="{3F1FE3BD-C5A3-44C3-B657-F9CD49996C96}" destId="{83E13997-F18D-4DD9-B999-A819E19ED657}" srcOrd="0" destOrd="0" presId="urn:microsoft.com/office/officeart/2005/8/layout/hProcess3"/>
    <dgm:cxn modelId="{B3F39792-0312-4F5D-AABE-0E2B68A3B6C8}" type="presParOf" srcId="{3F1FE3BD-C5A3-44C3-B657-F9CD49996C96}" destId="{CBEC9DF3-7AFF-4A92-B838-284EC7607B7D}" srcOrd="1" destOrd="0" presId="urn:microsoft.com/office/officeart/2005/8/layout/hProcess3"/>
    <dgm:cxn modelId="{33723C65-6F00-4A70-9B43-A913DB5DF993}" type="presParOf" srcId="{CBEC9DF3-7AFF-4A92-B838-284EC7607B7D}" destId="{D84F46FD-8D0E-4522-BE4E-9345EDBA82D0}" srcOrd="0" destOrd="0" presId="urn:microsoft.com/office/officeart/2005/8/layout/hProcess3"/>
    <dgm:cxn modelId="{B47BCB3C-4F46-4120-8155-6548D3A23E9C}" type="presParOf" srcId="{CBEC9DF3-7AFF-4A92-B838-284EC7607B7D}" destId="{C23BFB14-0E99-435D-B311-A90817B5B726}" srcOrd="1" destOrd="0" presId="urn:microsoft.com/office/officeart/2005/8/layout/hProcess3"/>
    <dgm:cxn modelId="{7A6CB326-6FE4-4112-90EB-4B5ED81E2BE7}" type="presParOf" srcId="{CBEC9DF3-7AFF-4A92-B838-284EC7607B7D}" destId="{BF0325BF-8859-439D-9E3D-484D8987239D}" srcOrd="2" destOrd="0" presId="urn:microsoft.com/office/officeart/2005/8/layout/hProcess3"/>
    <dgm:cxn modelId="{1F661ED1-AA31-4F6B-A192-D93D19B9F9D2}" type="presParOf" srcId="{CBEC9DF3-7AFF-4A92-B838-284EC7607B7D}" destId="{AEA72836-DCAE-4BA5-8804-425E0B297F9F}" srcOrd="3" destOrd="0" presId="urn:microsoft.com/office/officeart/2005/8/layout/hProcess3"/>
    <dgm:cxn modelId="{DBABE4BF-7EC4-4780-A4C6-29E6E6C2E8FF}" type="presParOf" srcId="{3F1FE3BD-C5A3-44C3-B657-F9CD49996C96}" destId="{346A3BC6-8C74-4419-9A7C-BC63B84109F1}" srcOrd="2" destOrd="0" presId="urn:microsoft.com/office/officeart/2005/8/layout/hProcess3"/>
    <dgm:cxn modelId="{C17061D5-BE5A-493F-BB9C-9427C12096DF}" type="presParOf" srcId="{3F1FE3BD-C5A3-44C3-B657-F9CD49996C96}" destId="{22491FCD-A5A4-4373-B73A-F72F92DED8D5}" srcOrd="3" destOrd="0" presId="urn:microsoft.com/office/officeart/2005/8/layout/hProcess3"/>
    <dgm:cxn modelId="{F8C39804-6959-4DB0-930C-13BE0E4A8941}" type="presParOf" srcId="{22491FCD-A5A4-4373-B73A-F72F92DED8D5}" destId="{13B6451A-327E-4028-86DD-799F25949A67}" srcOrd="0" destOrd="0" presId="urn:microsoft.com/office/officeart/2005/8/layout/hProcess3"/>
    <dgm:cxn modelId="{3903EBB9-3342-407A-BE05-64C81CE6664A}" type="presParOf" srcId="{22491FCD-A5A4-4373-B73A-F72F92DED8D5}" destId="{DD913DB8-44B3-4B08-8B5F-27966D5D25DD}" srcOrd="1" destOrd="0" presId="urn:microsoft.com/office/officeart/2005/8/layout/hProcess3"/>
    <dgm:cxn modelId="{9DAF45FC-7550-4834-A173-4B7E416188D2}" type="presParOf" srcId="{22491FCD-A5A4-4373-B73A-F72F92DED8D5}" destId="{347D30B7-567C-4960-9A09-68D2F87D7378}" srcOrd="2" destOrd="0" presId="urn:microsoft.com/office/officeart/2005/8/layout/hProcess3"/>
    <dgm:cxn modelId="{AF5772FF-3BF8-40CF-851F-78109E437030}" type="presParOf" srcId="{22491FCD-A5A4-4373-B73A-F72F92DED8D5}" destId="{7D086121-25C4-4368-82B0-0700C4FE34E6}" srcOrd="3" destOrd="0" presId="urn:microsoft.com/office/officeart/2005/8/layout/hProcess3"/>
    <dgm:cxn modelId="{03B3DC15-2114-410B-BFC0-E7C9B0C4497F}" type="presParOf" srcId="{3F1FE3BD-C5A3-44C3-B657-F9CD49996C96}" destId="{54E711C3-084D-46EC-92BA-508F124B3905}" srcOrd="4" destOrd="0" presId="urn:microsoft.com/office/officeart/2005/8/layout/hProcess3"/>
    <dgm:cxn modelId="{446D6FAB-B617-468C-9C7E-1A3635C276E0}" type="presParOf" srcId="{3F1FE3BD-C5A3-44C3-B657-F9CD49996C96}" destId="{FBF4F6A7-98C0-4F79-B446-1A9AD00D4CD1}" srcOrd="5" destOrd="0" presId="urn:microsoft.com/office/officeart/2005/8/layout/hProcess3"/>
    <dgm:cxn modelId="{C3AE1B3B-E682-4004-A2E1-ABDB6CE77D23}" type="presParOf" srcId="{FBF4F6A7-98C0-4F79-B446-1A9AD00D4CD1}" destId="{BBDA027F-750E-4AC9-A0A8-C66386E00FAC}" srcOrd="0" destOrd="0" presId="urn:microsoft.com/office/officeart/2005/8/layout/hProcess3"/>
    <dgm:cxn modelId="{AB271E54-0156-4F2D-BF2F-DF2E1A039899}" type="presParOf" srcId="{FBF4F6A7-98C0-4F79-B446-1A9AD00D4CD1}" destId="{4120FE02-2B1C-4137-9235-4BBAE9C792F9}" srcOrd="1" destOrd="0" presId="urn:microsoft.com/office/officeart/2005/8/layout/hProcess3"/>
    <dgm:cxn modelId="{1D90B781-F3D2-43AD-B33F-E71C0227218D}" type="presParOf" srcId="{FBF4F6A7-98C0-4F79-B446-1A9AD00D4CD1}" destId="{6A1DB8D8-3541-46A2-9E48-34AF0909DA11}" srcOrd="2" destOrd="0" presId="urn:microsoft.com/office/officeart/2005/8/layout/hProcess3"/>
    <dgm:cxn modelId="{18C66F94-5AC3-4024-AE41-CE5F68C0788F}" type="presParOf" srcId="{FBF4F6A7-98C0-4F79-B446-1A9AD00D4CD1}" destId="{1497AA03-5621-4C6A-84D3-67570FFB93F5}" srcOrd="3" destOrd="0" presId="urn:microsoft.com/office/officeart/2005/8/layout/hProcess3"/>
    <dgm:cxn modelId="{D8966091-2D22-40E7-885C-AC15A461E552}" type="presParOf" srcId="{3F1FE3BD-C5A3-44C3-B657-F9CD49996C96}" destId="{F0A02D1B-2E70-45AD-9F40-97E89ECBF408}" srcOrd="6" destOrd="0" presId="urn:microsoft.com/office/officeart/2005/8/layout/hProcess3"/>
    <dgm:cxn modelId="{DA33A703-11D3-4FB0-8515-DA2291E10EE0}" type="presParOf" srcId="{3F1FE3BD-C5A3-44C3-B657-F9CD49996C96}" destId="{D1330355-D4C9-4AE2-9AD3-709D24D58BFB}" srcOrd="7" destOrd="0" presId="urn:microsoft.com/office/officeart/2005/8/layout/hProcess3"/>
    <dgm:cxn modelId="{36E60EC9-EE68-42CA-A5DD-856B3B455762}" type="presParOf" srcId="{3F1FE3BD-C5A3-44C3-B657-F9CD49996C96}" destId="{5BAA7565-ABB3-4615-B5C5-FE714A2F322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DD8586-ACB7-49EF-927E-0CE99968586A}" type="doc">
      <dgm:prSet loTypeId="urn:microsoft.com/office/officeart/2005/8/layout/cycle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4EE40FF-908D-40E5-80FF-79A158FE459E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1 Máquina de coser: cierres, acabados.</a:t>
          </a:r>
          <a:endParaRPr lang="es-ES" dirty="0"/>
        </a:p>
      </dgm:t>
    </dgm:pt>
    <dgm:pt modelId="{2C44DECD-C802-4CF4-95FC-BCC498156084}" type="parTrans" cxnId="{6F8B2F8B-2F8A-4A28-826B-C568DF1BFCDC}">
      <dgm:prSet/>
      <dgm:spPr/>
      <dgm:t>
        <a:bodyPr/>
        <a:lstStyle/>
        <a:p>
          <a:endParaRPr lang="es-ES"/>
        </a:p>
      </dgm:t>
    </dgm:pt>
    <dgm:pt modelId="{0BE87F09-E41D-45BF-965E-0E8B63DC141D}" type="sibTrans" cxnId="{6F8B2F8B-2F8A-4A28-826B-C568DF1BFCDC}">
      <dgm:prSet/>
      <dgm:spPr/>
      <dgm:t>
        <a:bodyPr/>
        <a:lstStyle/>
        <a:p>
          <a:endParaRPr lang="es-ES"/>
        </a:p>
      </dgm:t>
    </dgm:pt>
    <dgm:pt modelId="{9D7F4DA0-F47F-402C-B811-586D61320649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Ingreso y recepción de materia prima</a:t>
          </a:r>
          <a:endParaRPr lang="es-ES" dirty="0"/>
        </a:p>
      </dgm:t>
    </dgm:pt>
    <dgm:pt modelId="{22BE369F-2944-45E5-90B7-BD6356605F5B}" type="parTrans" cxnId="{F75A1BD6-D8DE-45E3-ACD9-3EA6330FC222}">
      <dgm:prSet/>
      <dgm:spPr/>
      <dgm:t>
        <a:bodyPr/>
        <a:lstStyle/>
        <a:p>
          <a:endParaRPr lang="es-ES"/>
        </a:p>
      </dgm:t>
    </dgm:pt>
    <dgm:pt modelId="{8D78349D-D9A8-4941-8251-C40E6FF48261}" type="sibTrans" cxnId="{F75A1BD6-D8DE-45E3-ACD9-3EA6330FC222}">
      <dgm:prSet/>
      <dgm:spPr/>
      <dgm:t>
        <a:bodyPr/>
        <a:lstStyle/>
        <a:p>
          <a:endParaRPr lang="es-ES"/>
        </a:p>
      </dgm:t>
    </dgm:pt>
    <dgm:pt modelId="{D3CC1DF6-9008-4A44-B12F-229F01B89908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smtClean="0"/>
            <a:t>Compra de materia prima: Hilo, Botones</a:t>
          </a:r>
          <a:endParaRPr lang="es-ES" dirty="0"/>
        </a:p>
      </dgm:t>
    </dgm:pt>
    <dgm:pt modelId="{37B6D262-A3A9-4CC0-A01C-4DD22C1437AA}" type="sibTrans" cxnId="{07FBE70F-81FF-425A-BF8D-DB2690F47D01}">
      <dgm:prSet/>
      <dgm:spPr/>
      <dgm:t>
        <a:bodyPr/>
        <a:lstStyle/>
        <a:p>
          <a:endParaRPr lang="es-ES"/>
        </a:p>
      </dgm:t>
    </dgm:pt>
    <dgm:pt modelId="{FE54B5F9-7737-4656-B73F-B6C1626EC62D}" type="parTrans" cxnId="{07FBE70F-81FF-425A-BF8D-DB2690F47D01}">
      <dgm:prSet/>
      <dgm:spPr/>
      <dgm:t>
        <a:bodyPr/>
        <a:lstStyle/>
        <a:p>
          <a:endParaRPr lang="es-ES"/>
        </a:p>
      </dgm:t>
    </dgm:pt>
    <dgm:pt modelId="{E9CA1A37-8885-491D-9539-A5136000F45A}" type="pres">
      <dgm:prSet presAssocID="{60DD8586-ACB7-49EF-927E-0CE99968586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F7E6D8B-EE77-46CC-8FBF-6C67DC2B3DAA}" type="pres">
      <dgm:prSet presAssocID="{44EE40FF-908D-40E5-80FF-79A158FE459E}" presName="dummy" presStyleCnt="0"/>
      <dgm:spPr/>
    </dgm:pt>
    <dgm:pt modelId="{39F3CE86-B752-4BA7-AA12-1E1034ED899C}" type="pres">
      <dgm:prSet presAssocID="{44EE40FF-908D-40E5-80FF-79A158FE459E}" presName="node" presStyleLbl="revTx" presStyleIdx="0" presStyleCnt="3" custScaleX="177604" custScaleY="47411" custRadScaleRad="134893" custRadScaleInc="218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FA1707-F01D-42FB-9A99-00D19AA44B44}" type="pres">
      <dgm:prSet presAssocID="{0BE87F09-E41D-45BF-965E-0E8B63DC141D}" presName="sibTrans" presStyleLbl="node1" presStyleIdx="0" presStyleCnt="3" custLinFactNeighborX="10097" custLinFactNeighborY="-2754"/>
      <dgm:spPr/>
      <dgm:t>
        <a:bodyPr/>
        <a:lstStyle/>
        <a:p>
          <a:endParaRPr lang="es-ES"/>
        </a:p>
      </dgm:t>
    </dgm:pt>
    <dgm:pt modelId="{84817495-36D6-46D0-AAC3-E8511A45AC94}" type="pres">
      <dgm:prSet presAssocID="{9D7F4DA0-F47F-402C-B811-586D61320649}" presName="dummy" presStyleCnt="0"/>
      <dgm:spPr/>
    </dgm:pt>
    <dgm:pt modelId="{B96A8E55-89BA-4311-A173-B8B4E1622B68}" type="pres">
      <dgm:prSet presAssocID="{9D7F4DA0-F47F-402C-B811-586D61320649}" presName="node" presStyleLbl="revTx" presStyleIdx="1" presStyleCnt="3" custScaleX="198608" custScaleY="473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5ED2A6-FBC4-433E-AA74-1661B44601F4}" type="pres">
      <dgm:prSet presAssocID="{8D78349D-D9A8-4941-8251-C40E6FF48261}" presName="sibTrans" presStyleLbl="node1" presStyleIdx="1" presStyleCnt="3" custLinFactNeighborX="-914" custLinFactNeighborY="-1372"/>
      <dgm:spPr/>
      <dgm:t>
        <a:bodyPr/>
        <a:lstStyle/>
        <a:p>
          <a:endParaRPr lang="es-EC"/>
        </a:p>
      </dgm:t>
    </dgm:pt>
    <dgm:pt modelId="{D9DA830D-90D8-4C19-ABDC-95B51115CC36}" type="pres">
      <dgm:prSet presAssocID="{D3CC1DF6-9008-4A44-B12F-229F01B89908}" presName="dummy" presStyleCnt="0"/>
      <dgm:spPr/>
    </dgm:pt>
    <dgm:pt modelId="{02D8169E-84FA-46F2-86B0-8572558BEA14}" type="pres">
      <dgm:prSet presAssocID="{D3CC1DF6-9008-4A44-B12F-229F01B89908}" presName="node" presStyleLbl="revTx" presStyleIdx="2" presStyleCnt="3" custScaleX="194144" custScaleY="545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D65A4-9266-44E8-A448-836EAEC4A2C0}" type="pres">
      <dgm:prSet presAssocID="{37B6D262-A3A9-4CC0-A01C-4DD22C1437AA}" presName="sibTrans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0FC73507-EB45-451E-A460-F5427C5D8579}" type="presOf" srcId="{44EE40FF-908D-40E5-80FF-79A158FE459E}" destId="{39F3CE86-B752-4BA7-AA12-1E1034ED899C}" srcOrd="0" destOrd="0" presId="urn:microsoft.com/office/officeart/2005/8/layout/cycle1"/>
    <dgm:cxn modelId="{FDF313D4-3CB6-4046-B738-467395EE6B41}" type="presOf" srcId="{60DD8586-ACB7-49EF-927E-0CE99968586A}" destId="{E9CA1A37-8885-491D-9539-A5136000F45A}" srcOrd="0" destOrd="0" presId="urn:microsoft.com/office/officeart/2005/8/layout/cycle1"/>
    <dgm:cxn modelId="{1A669121-F1C9-4D68-8B75-FE7BA626EBCF}" type="presOf" srcId="{8D78349D-D9A8-4941-8251-C40E6FF48261}" destId="{9B5ED2A6-FBC4-433E-AA74-1661B44601F4}" srcOrd="0" destOrd="0" presId="urn:microsoft.com/office/officeart/2005/8/layout/cycle1"/>
    <dgm:cxn modelId="{6F8B2F8B-2F8A-4A28-826B-C568DF1BFCDC}" srcId="{60DD8586-ACB7-49EF-927E-0CE99968586A}" destId="{44EE40FF-908D-40E5-80FF-79A158FE459E}" srcOrd="0" destOrd="0" parTransId="{2C44DECD-C802-4CF4-95FC-BCC498156084}" sibTransId="{0BE87F09-E41D-45BF-965E-0E8B63DC141D}"/>
    <dgm:cxn modelId="{5D26A3F9-63CB-4757-B6ED-B725A455F98E}" type="presOf" srcId="{9D7F4DA0-F47F-402C-B811-586D61320649}" destId="{B96A8E55-89BA-4311-A173-B8B4E1622B68}" srcOrd="0" destOrd="0" presId="urn:microsoft.com/office/officeart/2005/8/layout/cycle1"/>
    <dgm:cxn modelId="{679F5491-1232-47C7-A727-B12CCD0CD668}" type="presOf" srcId="{0BE87F09-E41D-45BF-965E-0E8B63DC141D}" destId="{88FA1707-F01D-42FB-9A99-00D19AA44B44}" srcOrd="0" destOrd="0" presId="urn:microsoft.com/office/officeart/2005/8/layout/cycle1"/>
    <dgm:cxn modelId="{4A9D1431-A71C-4EB6-8B92-3FF10C0B3FFC}" type="presOf" srcId="{37B6D262-A3A9-4CC0-A01C-4DD22C1437AA}" destId="{180D65A4-9266-44E8-A448-836EAEC4A2C0}" srcOrd="0" destOrd="0" presId="urn:microsoft.com/office/officeart/2005/8/layout/cycle1"/>
    <dgm:cxn modelId="{F75A1BD6-D8DE-45E3-ACD9-3EA6330FC222}" srcId="{60DD8586-ACB7-49EF-927E-0CE99968586A}" destId="{9D7F4DA0-F47F-402C-B811-586D61320649}" srcOrd="1" destOrd="0" parTransId="{22BE369F-2944-45E5-90B7-BD6356605F5B}" sibTransId="{8D78349D-D9A8-4941-8251-C40E6FF48261}"/>
    <dgm:cxn modelId="{CDE1A4A7-1AF8-45F9-AFE4-A8FD3EEE380B}" type="presOf" srcId="{D3CC1DF6-9008-4A44-B12F-229F01B89908}" destId="{02D8169E-84FA-46F2-86B0-8572558BEA14}" srcOrd="0" destOrd="0" presId="urn:microsoft.com/office/officeart/2005/8/layout/cycle1"/>
    <dgm:cxn modelId="{07FBE70F-81FF-425A-BF8D-DB2690F47D01}" srcId="{60DD8586-ACB7-49EF-927E-0CE99968586A}" destId="{D3CC1DF6-9008-4A44-B12F-229F01B89908}" srcOrd="2" destOrd="0" parTransId="{FE54B5F9-7737-4656-B73F-B6C1626EC62D}" sibTransId="{37B6D262-A3A9-4CC0-A01C-4DD22C1437AA}"/>
    <dgm:cxn modelId="{90D89165-23BB-480E-9B58-A9416CD33349}" type="presParOf" srcId="{E9CA1A37-8885-491D-9539-A5136000F45A}" destId="{4F7E6D8B-EE77-46CC-8FBF-6C67DC2B3DAA}" srcOrd="0" destOrd="0" presId="urn:microsoft.com/office/officeart/2005/8/layout/cycle1"/>
    <dgm:cxn modelId="{9BD8443A-BEB7-4D41-B0AB-017E2F84098A}" type="presParOf" srcId="{E9CA1A37-8885-491D-9539-A5136000F45A}" destId="{39F3CE86-B752-4BA7-AA12-1E1034ED899C}" srcOrd="1" destOrd="0" presId="urn:microsoft.com/office/officeart/2005/8/layout/cycle1"/>
    <dgm:cxn modelId="{624233D5-D98D-4D36-9AB9-3CF6C371800F}" type="presParOf" srcId="{E9CA1A37-8885-491D-9539-A5136000F45A}" destId="{88FA1707-F01D-42FB-9A99-00D19AA44B44}" srcOrd="2" destOrd="0" presId="urn:microsoft.com/office/officeart/2005/8/layout/cycle1"/>
    <dgm:cxn modelId="{60B78361-0209-492B-A599-CB69FAF214C8}" type="presParOf" srcId="{E9CA1A37-8885-491D-9539-A5136000F45A}" destId="{84817495-36D6-46D0-AAC3-E8511A45AC94}" srcOrd="3" destOrd="0" presId="urn:microsoft.com/office/officeart/2005/8/layout/cycle1"/>
    <dgm:cxn modelId="{F3B8DD5A-E28D-4056-A590-0C5BC2652BA2}" type="presParOf" srcId="{E9CA1A37-8885-491D-9539-A5136000F45A}" destId="{B96A8E55-89BA-4311-A173-B8B4E1622B68}" srcOrd="4" destOrd="0" presId="urn:microsoft.com/office/officeart/2005/8/layout/cycle1"/>
    <dgm:cxn modelId="{C4A31517-76C9-422C-9001-A7B331624A54}" type="presParOf" srcId="{E9CA1A37-8885-491D-9539-A5136000F45A}" destId="{9B5ED2A6-FBC4-433E-AA74-1661B44601F4}" srcOrd="5" destOrd="0" presId="urn:microsoft.com/office/officeart/2005/8/layout/cycle1"/>
    <dgm:cxn modelId="{0BBED8C8-A080-4A3C-AB4C-3A146715FB34}" type="presParOf" srcId="{E9CA1A37-8885-491D-9539-A5136000F45A}" destId="{D9DA830D-90D8-4C19-ABDC-95B51115CC36}" srcOrd="6" destOrd="0" presId="urn:microsoft.com/office/officeart/2005/8/layout/cycle1"/>
    <dgm:cxn modelId="{4CAC22BB-7AC5-4CBB-9AAE-4CAB606F73F6}" type="presParOf" srcId="{E9CA1A37-8885-491D-9539-A5136000F45A}" destId="{02D8169E-84FA-46F2-86B0-8572558BEA14}" srcOrd="7" destOrd="0" presId="urn:microsoft.com/office/officeart/2005/8/layout/cycle1"/>
    <dgm:cxn modelId="{CC79A466-A78C-42CE-869C-7FCCB3678E1C}" type="presParOf" srcId="{E9CA1A37-8885-491D-9539-A5136000F45A}" destId="{180D65A4-9266-44E8-A448-836EAEC4A2C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058CDC-474F-4185-AA04-4726659E87CD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08D7744-A094-451F-8ACE-B2FF4FD18BCD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500" dirty="0" smtClean="0"/>
            <a:t>Licuadora</a:t>
          </a:r>
          <a:endParaRPr lang="es-ES" sz="1500" dirty="0"/>
        </a:p>
      </dgm:t>
    </dgm:pt>
    <dgm:pt modelId="{D1A070B8-0DF9-46BC-93EA-F703F8F19462}" type="parTrans" cxnId="{0424D17F-D721-4A14-A72E-2004947EA725}">
      <dgm:prSet/>
      <dgm:spPr/>
      <dgm:t>
        <a:bodyPr/>
        <a:lstStyle/>
        <a:p>
          <a:endParaRPr lang="es-ES"/>
        </a:p>
      </dgm:t>
    </dgm:pt>
    <dgm:pt modelId="{33878CFA-6603-4851-A1DF-E963FB6ED4D3}" type="sibTrans" cxnId="{0424D17F-D721-4A14-A72E-2004947EA725}">
      <dgm:prSet/>
      <dgm:spPr/>
      <dgm:t>
        <a:bodyPr/>
        <a:lstStyle/>
        <a:p>
          <a:endParaRPr lang="es-ES"/>
        </a:p>
      </dgm:t>
    </dgm:pt>
    <dgm:pt modelId="{C1C15A6F-5521-418E-9DC9-D6D6B4357D33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500" dirty="0" smtClean="0"/>
            <a:t>Despulpadora</a:t>
          </a:r>
          <a:endParaRPr lang="es-ES" sz="1500" dirty="0"/>
        </a:p>
      </dgm:t>
    </dgm:pt>
    <dgm:pt modelId="{145A39BE-A671-4D61-9EF1-FD0A00772915}" type="parTrans" cxnId="{CB6CC320-6296-41FE-A247-326167196B63}">
      <dgm:prSet/>
      <dgm:spPr/>
      <dgm:t>
        <a:bodyPr/>
        <a:lstStyle/>
        <a:p>
          <a:endParaRPr lang="es-ES"/>
        </a:p>
      </dgm:t>
    </dgm:pt>
    <dgm:pt modelId="{C26520C6-0402-42D3-9AE3-D8BB5541BE29}" type="sibTrans" cxnId="{CB6CC320-6296-41FE-A247-326167196B63}">
      <dgm:prSet/>
      <dgm:spPr/>
      <dgm:t>
        <a:bodyPr/>
        <a:lstStyle/>
        <a:p>
          <a:endParaRPr lang="es-ES"/>
        </a:p>
      </dgm:t>
    </dgm:pt>
    <dgm:pt modelId="{89B417A9-0127-4392-A27F-85E1D9927894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500" dirty="0" smtClean="0"/>
            <a:t>Olla de cocción</a:t>
          </a:r>
          <a:endParaRPr lang="es-ES" sz="1500" dirty="0"/>
        </a:p>
      </dgm:t>
    </dgm:pt>
    <dgm:pt modelId="{579C8127-9268-420F-BBD7-017243D2297F}" type="parTrans" cxnId="{F476E403-7DFD-46AB-BE90-372AE9BE44DC}">
      <dgm:prSet/>
      <dgm:spPr/>
      <dgm:t>
        <a:bodyPr/>
        <a:lstStyle/>
        <a:p>
          <a:endParaRPr lang="es-ES"/>
        </a:p>
      </dgm:t>
    </dgm:pt>
    <dgm:pt modelId="{BB41C456-25E0-4D28-833B-FA88D785CDCB}" type="sibTrans" cxnId="{F476E403-7DFD-46AB-BE90-372AE9BE44DC}">
      <dgm:prSet/>
      <dgm:spPr/>
      <dgm:t>
        <a:bodyPr/>
        <a:lstStyle/>
        <a:p>
          <a:endParaRPr lang="es-ES"/>
        </a:p>
      </dgm:t>
    </dgm:pt>
    <dgm:pt modelId="{3F3FC247-5A3C-4D3B-93F0-87EB9DBD4BF8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500" dirty="0" smtClean="0"/>
            <a:t>Olla de esterilización</a:t>
          </a:r>
          <a:endParaRPr lang="es-ES" sz="1500" dirty="0"/>
        </a:p>
      </dgm:t>
    </dgm:pt>
    <dgm:pt modelId="{BD900E27-01F0-4028-805E-578C57A6377B}" type="parTrans" cxnId="{319345F5-C26B-4836-96F6-2CC15EBFB055}">
      <dgm:prSet/>
      <dgm:spPr/>
      <dgm:t>
        <a:bodyPr/>
        <a:lstStyle/>
        <a:p>
          <a:endParaRPr lang="es-ES"/>
        </a:p>
      </dgm:t>
    </dgm:pt>
    <dgm:pt modelId="{E2CC2DBA-707B-4460-BB6E-028352FE4BE4}" type="sibTrans" cxnId="{319345F5-C26B-4836-96F6-2CC15EBFB055}">
      <dgm:prSet/>
      <dgm:spPr/>
      <dgm:t>
        <a:bodyPr/>
        <a:lstStyle/>
        <a:p>
          <a:endParaRPr lang="es-ES"/>
        </a:p>
      </dgm:t>
    </dgm:pt>
    <dgm:pt modelId="{B06774C0-5916-4073-AB58-4F3E4068F7DB}" type="pres">
      <dgm:prSet presAssocID="{02058CDC-474F-4185-AA04-4726659E87C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D70A83F-51FF-484C-BE99-29D6DDD76234}" type="pres">
      <dgm:prSet presAssocID="{808D7744-A094-451F-8ACE-B2FF4FD18BCD}" presName="Accent1" presStyleCnt="0"/>
      <dgm:spPr/>
    </dgm:pt>
    <dgm:pt modelId="{F113F187-672C-4E63-8D03-B7DA35A79F1F}" type="pres">
      <dgm:prSet presAssocID="{808D7744-A094-451F-8ACE-B2FF4FD18BCD}" presName="Accent" presStyleLbl="node1" presStyleIdx="0" presStyleCnt="4" custLinFactNeighborX="-62113" custLinFactNeighborY="-6004"/>
      <dgm:spPr/>
    </dgm:pt>
    <dgm:pt modelId="{C432F211-ACA5-4BBC-A646-A9BAA204DAC6}" type="pres">
      <dgm:prSet presAssocID="{808D7744-A094-451F-8ACE-B2FF4FD18BCD}" presName="Parent1" presStyleLbl="revTx" presStyleIdx="0" presStyleCnt="4" custScaleX="143692" custLinFactX="-11302" custLinFactNeighborX="-100000" custLinFactNeighborY="-215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7A78AA-6899-4088-A839-348A8F756642}" type="pres">
      <dgm:prSet presAssocID="{C1C15A6F-5521-418E-9DC9-D6D6B4357D33}" presName="Accent2" presStyleCnt="0"/>
      <dgm:spPr/>
    </dgm:pt>
    <dgm:pt modelId="{445504F8-634A-4D36-ACDC-81F22E88FEA8}" type="pres">
      <dgm:prSet presAssocID="{C1C15A6F-5521-418E-9DC9-D6D6B4357D33}" presName="Accent" presStyleLbl="node1" presStyleIdx="1" presStyleCnt="4" custLinFactNeighborX="-62113" custLinFactNeighborY="-6004"/>
      <dgm:spPr/>
    </dgm:pt>
    <dgm:pt modelId="{576929A1-9ACD-4951-AB0B-702CEB862CC8}" type="pres">
      <dgm:prSet presAssocID="{C1C15A6F-5521-418E-9DC9-D6D6B4357D33}" presName="Parent2" presStyleLbl="revTx" presStyleIdx="1" presStyleCnt="4" custScaleX="183395" custLinFactX="-11302" custLinFactNeighborX="-100000" custLinFactNeighborY="-215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F5ABA1-A094-4C61-AC59-1F226F6231E8}" type="pres">
      <dgm:prSet presAssocID="{89B417A9-0127-4392-A27F-85E1D9927894}" presName="Accent3" presStyleCnt="0"/>
      <dgm:spPr/>
    </dgm:pt>
    <dgm:pt modelId="{BABA90E2-9EFE-435D-B522-583B82F0E279}" type="pres">
      <dgm:prSet presAssocID="{89B417A9-0127-4392-A27F-85E1D9927894}" presName="Accent" presStyleLbl="node1" presStyleIdx="2" presStyleCnt="4" custLinFactY="-22454" custLinFactNeighborX="47851" custLinFactNeighborY="-100000"/>
      <dgm:spPr/>
    </dgm:pt>
    <dgm:pt modelId="{33A2D267-70DF-43ED-8C35-370CB76DC8D7}" type="pres">
      <dgm:prSet presAssocID="{89B417A9-0127-4392-A27F-85E1D9927894}" presName="Parent3" presStyleLbl="revTx" presStyleIdx="2" presStyleCnt="4" custScaleX="180091" custLinFactY="-200000" custLinFactNeighborX="85746" custLinFactNeighborY="-2389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AA10E1-38DD-4E65-B88F-EBC6D31A9EE8}" type="pres">
      <dgm:prSet presAssocID="{3F3FC247-5A3C-4D3B-93F0-87EB9DBD4BF8}" presName="Accent4" presStyleCnt="0"/>
      <dgm:spPr/>
    </dgm:pt>
    <dgm:pt modelId="{8169370A-CE55-47A2-A1E2-00F19048C576}" type="pres">
      <dgm:prSet presAssocID="{3F3FC247-5A3C-4D3B-93F0-87EB9DBD4BF8}" presName="Accent" presStyleLbl="node1" presStyleIdx="3" presStyleCnt="4" custLinFactY="-42479" custLinFactNeighborX="55697" custLinFactNeighborY="-100000"/>
      <dgm:spPr/>
    </dgm:pt>
    <dgm:pt modelId="{F0508BBA-F95C-4CFB-BF18-5B38B537E067}" type="pres">
      <dgm:prSet presAssocID="{3F3FC247-5A3C-4D3B-93F0-87EB9DBD4BF8}" presName="Parent4" presStyleLbl="revTx" presStyleIdx="3" presStyleCnt="4" custScaleX="195883" custScaleY="117378" custLinFactX="14812" custLinFactY="-200000" custLinFactNeighborX="100000" custLinFactNeighborY="-2418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9345F5-C26B-4836-96F6-2CC15EBFB055}" srcId="{02058CDC-474F-4185-AA04-4726659E87CD}" destId="{3F3FC247-5A3C-4D3B-93F0-87EB9DBD4BF8}" srcOrd="3" destOrd="0" parTransId="{BD900E27-01F0-4028-805E-578C57A6377B}" sibTransId="{E2CC2DBA-707B-4460-BB6E-028352FE4BE4}"/>
    <dgm:cxn modelId="{F476E403-7DFD-46AB-BE90-372AE9BE44DC}" srcId="{02058CDC-474F-4185-AA04-4726659E87CD}" destId="{89B417A9-0127-4392-A27F-85E1D9927894}" srcOrd="2" destOrd="0" parTransId="{579C8127-9268-420F-BBD7-017243D2297F}" sibTransId="{BB41C456-25E0-4D28-833B-FA88D785CDCB}"/>
    <dgm:cxn modelId="{11710DBF-A05B-4F72-BE01-B5EC5E61481A}" type="presOf" srcId="{C1C15A6F-5521-418E-9DC9-D6D6B4357D33}" destId="{576929A1-9ACD-4951-AB0B-702CEB862CC8}" srcOrd="0" destOrd="0" presId="urn:microsoft.com/office/officeart/2009/layout/CircleArrowProcess"/>
    <dgm:cxn modelId="{2EF5145A-DBD1-415C-B0C2-CEEBE60CBA7D}" type="presOf" srcId="{02058CDC-474F-4185-AA04-4726659E87CD}" destId="{B06774C0-5916-4073-AB58-4F3E4068F7DB}" srcOrd="0" destOrd="0" presId="urn:microsoft.com/office/officeart/2009/layout/CircleArrowProcess"/>
    <dgm:cxn modelId="{294A61F4-AB36-4108-8114-1DB2E927A091}" type="presOf" srcId="{3F3FC247-5A3C-4D3B-93F0-87EB9DBD4BF8}" destId="{F0508BBA-F95C-4CFB-BF18-5B38B537E067}" srcOrd="0" destOrd="0" presId="urn:microsoft.com/office/officeart/2009/layout/CircleArrowProcess"/>
    <dgm:cxn modelId="{F622043B-50F3-4D11-85DE-A974662062F1}" type="presOf" srcId="{808D7744-A094-451F-8ACE-B2FF4FD18BCD}" destId="{C432F211-ACA5-4BBC-A646-A9BAA204DAC6}" srcOrd="0" destOrd="0" presId="urn:microsoft.com/office/officeart/2009/layout/CircleArrowProcess"/>
    <dgm:cxn modelId="{EE223088-E2AB-44FD-8C06-0108D2E5AC68}" type="presOf" srcId="{89B417A9-0127-4392-A27F-85E1D9927894}" destId="{33A2D267-70DF-43ED-8C35-370CB76DC8D7}" srcOrd="0" destOrd="0" presId="urn:microsoft.com/office/officeart/2009/layout/CircleArrowProcess"/>
    <dgm:cxn modelId="{0424D17F-D721-4A14-A72E-2004947EA725}" srcId="{02058CDC-474F-4185-AA04-4726659E87CD}" destId="{808D7744-A094-451F-8ACE-B2FF4FD18BCD}" srcOrd="0" destOrd="0" parTransId="{D1A070B8-0DF9-46BC-93EA-F703F8F19462}" sibTransId="{33878CFA-6603-4851-A1DF-E963FB6ED4D3}"/>
    <dgm:cxn modelId="{CB6CC320-6296-41FE-A247-326167196B63}" srcId="{02058CDC-474F-4185-AA04-4726659E87CD}" destId="{C1C15A6F-5521-418E-9DC9-D6D6B4357D33}" srcOrd="1" destOrd="0" parTransId="{145A39BE-A671-4D61-9EF1-FD0A00772915}" sibTransId="{C26520C6-0402-42D3-9AE3-D8BB5541BE29}"/>
    <dgm:cxn modelId="{11598CDE-AC13-4D12-877D-0D320ECB4643}" type="presParOf" srcId="{B06774C0-5916-4073-AB58-4F3E4068F7DB}" destId="{7D70A83F-51FF-484C-BE99-29D6DDD76234}" srcOrd="0" destOrd="0" presId="urn:microsoft.com/office/officeart/2009/layout/CircleArrowProcess"/>
    <dgm:cxn modelId="{10E30F58-96C3-48A1-87E0-5319B9626B28}" type="presParOf" srcId="{7D70A83F-51FF-484C-BE99-29D6DDD76234}" destId="{F113F187-672C-4E63-8D03-B7DA35A79F1F}" srcOrd="0" destOrd="0" presId="urn:microsoft.com/office/officeart/2009/layout/CircleArrowProcess"/>
    <dgm:cxn modelId="{3410ABF1-86EB-4D5A-B38A-F82EAA5ED19F}" type="presParOf" srcId="{B06774C0-5916-4073-AB58-4F3E4068F7DB}" destId="{C432F211-ACA5-4BBC-A646-A9BAA204DAC6}" srcOrd="1" destOrd="0" presId="urn:microsoft.com/office/officeart/2009/layout/CircleArrowProcess"/>
    <dgm:cxn modelId="{D7344109-250D-4C1D-8ECF-EC852CDCE3D4}" type="presParOf" srcId="{B06774C0-5916-4073-AB58-4F3E4068F7DB}" destId="{857A78AA-6899-4088-A839-348A8F756642}" srcOrd="2" destOrd="0" presId="urn:microsoft.com/office/officeart/2009/layout/CircleArrowProcess"/>
    <dgm:cxn modelId="{15EA7928-2D9E-4274-BDB2-E9D6D0EAADFF}" type="presParOf" srcId="{857A78AA-6899-4088-A839-348A8F756642}" destId="{445504F8-634A-4D36-ACDC-81F22E88FEA8}" srcOrd="0" destOrd="0" presId="urn:microsoft.com/office/officeart/2009/layout/CircleArrowProcess"/>
    <dgm:cxn modelId="{94DB4570-9F1B-4ECA-B88B-3627D3199D31}" type="presParOf" srcId="{B06774C0-5916-4073-AB58-4F3E4068F7DB}" destId="{576929A1-9ACD-4951-AB0B-702CEB862CC8}" srcOrd="3" destOrd="0" presId="urn:microsoft.com/office/officeart/2009/layout/CircleArrowProcess"/>
    <dgm:cxn modelId="{456C536B-59BB-4572-A7C5-1ADAF663EAAC}" type="presParOf" srcId="{B06774C0-5916-4073-AB58-4F3E4068F7DB}" destId="{4AF5ABA1-A094-4C61-AC59-1F226F6231E8}" srcOrd="4" destOrd="0" presId="urn:microsoft.com/office/officeart/2009/layout/CircleArrowProcess"/>
    <dgm:cxn modelId="{356AA10B-DF37-42C3-A62E-60180D7CF927}" type="presParOf" srcId="{4AF5ABA1-A094-4C61-AC59-1F226F6231E8}" destId="{BABA90E2-9EFE-435D-B522-583B82F0E279}" srcOrd="0" destOrd="0" presId="urn:microsoft.com/office/officeart/2009/layout/CircleArrowProcess"/>
    <dgm:cxn modelId="{03599E6A-3CDE-4FB4-9B7F-8162C865D754}" type="presParOf" srcId="{B06774C0-5916-4073-AB58-4F3E4068F7DB}" destId="{33A2D267-70DF-43ED-8C35-370CB76DC8D7}" srcOrd="5" destOrd="0" presId="urn:microsoft.com/office/officeart/2009/layout/CircleArrowProcess"/>
    <dgm:cxn modelId="{50B5AF3B-7097-4846-854A-6693AF694CA0}" type="presParOf" srcId="{B06774C0-5916-4073-AB58-4F3E4068F7DB}" destId="{F8AA10E1-38DD-4E65-B88F-EBC6D31A9EE8}" srcOrd="6" destOrd="0" presId="urn:microsoft.com/office/officeart/2009/layout/CircleArrowProcess"/>
    <dgm:cxn modelId="{85742B7D-6B16-4902-897A-6CE33683D89B}" type="presParOf" srcId="{F8AA10E1-38DD-4E65-B88F-EBC6D31A9EE8}" destId="{8169370A-CE55-47A2-A1E2-00F19048C576}" srcOrd="0" destOrd="0" presId="urn:microsoft.com/office/officeart/2009/layout/CircleArrowProcess"/>
    <dgm:cxn modelId="{59CF1E89-33FD-47B1-BC8D-41D937A51A55}" type="presParOf" srcId="{B06774C0-5916-4073-AB58-4F3E4068F7DB}" destId="{F0508BBA-F95C-4CFB-BF18-5B38B537E067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3EC06B-7DA6-4F67-8080-2EEED436AE4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3A3CACA-8244-41D0-BC78-1C74EA78D998}">
      <dgm:prSet phldrT="[Texto]"/>
      <dgm:spPr>
        <a:solidFill>
          <a:srgbClr val="FFCCFF"/>
        </a:solidFill>
      </dgm:spPr>
      <dgm:t>
        <a:bodyPr/>
        <a:lstStyle/>
        <a:p>
          <a:r>
            <a:rPr lang="es-ES" dirty="0" smtClean="0"/>
            <a:t>Batidora</a:t>
          </a:r>
          <a:endParaRPr lang="es-ES" dirty="0"/>
        </a:p>
      </dgm:t>
    </dgm:pt>
    <dgm:pt modelId="{C4BE5622-F2D2-4045-9D69-D4BBF830769B}" type="parTrans" cxnId="{F556FC72-A58F-4C19-82A9-88519178A1CF}">
      <dgm:prSet/>
      <dgm:spPr/>
      <dgm:t>
        <a:bodyPr/>
        <a:lstStyle/>
        <a:p>
          <a:endParaRPr lang="es-ES"/>
        </a:p>
      </dgm:t>
    </dgm:pt>
    <dgm:pt modelId="{6A9523AB-5636-40FA-8C2C-BAED1CC42A63}" type="sibTrans" cxnId="{F556FC72-A58F-4C19-82A9-88519178A1CF}">
      <dgm:prSet/>
      <dgm:spPr/>
      <dgm:t>
        <a:bodyPr/>
        <a:lstStyle/>
        <a:p>
          <a:endParaRPr lang="es-ES"/>
        </a:p>
      </dgm:t>
    </dgm:pt>
    <dgm:pt modelId="{980183B3-7D5E-4A60-816C-25404A1FFBD1}">
      <dgm:prSet phldrT="[Texto]"/>
      <dgm:spPr>
        <a:solidFill>
          <a:srgbClr val="FFCCFF"/>
        </a:solidFill>
      </dgm:spPr>
      <dgm:t>
        <a:bodyPr/>
        <a:lstStyle/>
        <a:p>
          <a:r>
            <a:rPr lang="es-ES" dirty="0" smtClean="0"/>
            <a:t>Cortadora</a:t>
          </a:r>
          <a:endParaRPr lang="es-ES" dirty="0"/>
        </a:p>
      </dgm:t>
    </dgm:pt>
    <dgm:pt modelId="{81F3DD28-C805-4B87-9D30-38D49F360719}" type="parTrans" cxnId="{B098306A-FA2F-48C8-BC84-EFA4F4E635F6}">
      <dgm:prSet/>
      <dgm:spPr/>
      <dgm:t>
        <a:bodyPr/>
        <a:lstStyle/>
        <a:p>
          <a:endParaRPr lang="es-ES"/>
        </a:p>
      </dgm:t>
    </dgm:pt>
    <dgm:pt modelId="{D47636CE-BAD1-4CD2-A218-0C5D9C256BFD}" type="sibTrans" cxnId="{B098306A-FA2F-48C8-BC84-EFA4F4E635F6}">
      <dgm:prSet/>
      <dgm:spPr/>
      <dgm:t>
        <a:bodyPr/>
        <a:lstStyle/>
        <a:p>
          <a:endParaRPr lang="es-ES"/>
        </a:p>
      </dgm:t>
    </dgm:pt>
    <dgm:pt modelId="{B003FD8B-7388-40D3-AEC2-76383A07FB18}">
      <dgm:prSet phldrT="[Texto]"/>
      <dgm:spPr>
        <a:solidFill>
          <a:srgbClr val="FFCCFF"/>
        </a:solidFill>
      </dgm:spPr>
      <dgm:t>
        <a:bodyPr/>
        <a:lstStyle/>
        <a:p>
          <a:r>
            <a:rPr lang="es-ES" dirty="0" smtClean="0"/>
            <a:t>Selladora</a:t>
          </a:r>
          <a:endParaRPr lang="es-ES" dirty="0"/>
        </a:p>
      </dgm:t>
    </dgm:pt>
    <dgm:pt modelId="{F0FB0AE5-5472-4EED-84A7-70300F7BA2E9}" type="parTrans" cxnId="{430821FF-1028-43D7-9AAB-7639A447B449}">
      <dgm:prSet/>
      <dgm:spPr/>
      <dgm:t>
        <a:bodyPr/>
        <a:lstStyle/>
        <a:p>
          <a:endParaRPr lang="es-ES"/>
        </a:p>
      </dgm:t>
    </dgm:pt>
    <dgm:pt modelId="{4CAA10CB-90E3-4566-B886-131954201F15}" type="sibTrans" cxnId="{430821FF-1028-43D7-9AAB-7639A447B449}">
      <dgm:prSet/>
      <dgm:spPr/>
      <dgm:t>
        <a:bodyPr/>
        <a:lstStyle/>
        <a:p>
          <a:endParaRPr lang="es-ES"/>
        </a:p>
      </dgm:t>
    </dgm:pt>
    <dgm:pt modelId="{B496B4A5-20FE-45D6-B05B-EF55D4BA228D}" type="pres">
      <dgm:prSet presAssocID="{DC3EC06B-7DA6-4F67-8080-2EEED436AE4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49023DB-44E6-4D77-8B3C-545C78942FE9}" type="pres">
      <dgm:prSet presAssocID="{63A3CACA-8244-41D0-BC78-1C74EA78D998}" presName="Accent1" presStyleCnt="0"/>
      <dgm:spPr/>
    </dgm:pt>
    <dgm:pt modelId="{E2024424-3393-46B7-9160-B25CB4B43B7E}" type="pres">
      <dgm:prSet presAssocID="{63A3CACA-8244-41D0-BC78-1C74EA78D998}" presName="Accent" presStyleLbl="node1" presStyleIdx="0" presStyleCnt="3"/>
      <dgm:spPr>
        <a:solidFill>
          <a:srgbClr val="7030A0"/>
        </a:solidFill>
      </dgm:spPr>
    </dgm:pt>
    <dgm:pt modelId="{6961D863-6260-44BE-BC5E-333F1E94A85F}" type="pres">
      <dgm:prSet presAssocID="{63A3CACA-8244-41D0-BC78-1C74EA78D998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7F2682-8D38-4A44-A177-0BF14FDA573B}" type="pres">
      <dgm:prSet presAssocID="{980183B3-7D5E-4A60-816C-25404A1FFBD1}" presName="Accent2" presStyleCnt="0"/>
      <dgm:spPr/>
    </dgm:pt>
    <dgm:pt modelId="{D5C1B370-43DB-4378-9B7D-5C33911A812B}" type="pres">
      <dgm:prSet presAssocID="{980183B3-7D5E-4A60-816C-25404A1FFBD1}" presName="Accent" presStyleLbl="node1" presStyleIdx="1" presStyleCnt="3"/>
      <dgm:spPr>
        <a:solidFill>
          <a:srgbClr val="7030A0"/>
        </a:solidFill>
      </dgm:spPr>
    </dgm:pt>
    <dgm:pt modelId="{AEDF54B9-C916-4E34-8EA4-7C0F738DAC4F}" type="pres">
      <dgm:prSet presAssocID="{980183B3-7D5E-4A60-816C-25404A1FFBD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9E19B5-5B3C-4A24-9527-F306BAAC0F74}" type="pres">
      <dgm:prSet presAssocID="{B003FD8B-7388-40D3-AEC2-76383A07FB18}" presName="Accent3" presStyleCnt="0"/>
      <dgm:spPr/>
    </dgm:pt>
    <dgm:pt modelId="{EA56B513-8484-47A0-BFAE-8959D989E1EA}" type="pres">
      <dgm:prSet presAssocID="{B003FD8B-7388-40D3-AEC2-76383A07FB18}" presName="Accent" presStyleLbl="node1" presStyleIdx="2" presStyleCnt="3"/>
      <dgm:spPr>
        <a:solidFill>
          <a:srgbClr val="7030A0"/>
        </a:solidFill>
      </dgm:spPr>
    </dgm:pt>
    <dgm:pt modelId="{54BF3F41-71E4-4EE5-A81E-4F2345D0B1B9}" type="pres">
      <dgm:prSet presAssocID="{B003FD8B-7388-40D3-AEC2-76383A07FB18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9E94E75-D958-41D6-9E5F-A9F21423E4B1}" type="presOf" srcId="{980183B3-7D5E-4A60-816C-25404A1FFBD1}" destId="{AEDF54B9-C916-4E34-8EA4-7C0F738DAC4F}" srcOrd="0" destOrd="0" presId="urn:microsoft.com/office/officeart/2009/layout/CircleArrowProcess"/>
    <dgm:cxn modelId="{3B5F75C2-C861-4749-864C-BAA163A9355B}" type="presOf" srcId="{DC3EC06B-7DA6-4F67-8080-2EEED436AE46}" destId="{B496B4A5-20FE-45D6-B05B-EF55D4BA228D}" srcOrd="0" destOrd="0" presId="urn:microsoft.com/office/officeart/2009/layout/CircleArrowProcess"/>
    <dgm:cxn modelId="{430821FF-1028-43D7-9AAB-7639A447B449}" srcId="{DC3EC06B-7DA6-4F67-8080-2EEED436AE46}" destId="{B003FD8B-7388-40D3-AEC2-76383A07FB18}" srcOrd="2" destOrd="0" parTransId="{F0FB0AE5-5472-4EED-84A7-70300F7BA2E9}" sibTransId="{4CAA10CB-90E3-4566-B886-131954201F15}"/>
    <dgm:cxn modelId="{F556FC72-A58F-4C19-82A9-88519178A1CF}" srcId="{DC3EC06B-7DA6-4F67-8080-2EEED436AE46}" destId="{63A3CACA-8244-41D0-BC78-1C74EA78D998}" srcOrd="0" destOrd="0" parTransId="{C4BE5622-F2D2-4045-9D69-D4BBF830769B}" sibTransId="{6A9523AB-5636-40FA-8C2C-BAED1CC42A63}"/>
    <dgm:cxn modelId="{72470C18-633F-4C3E-B2ED-CF5FF3C655B2}" type="presOf" srcId="{63A3CACA-8244-41D0-BC78-1C74EA78D998}" destId="{6961D863-6260-44BE-BC5E-333F1E94A85F}" srcOrd="0" destOrd="0" presId="urn:microsoft.com/office/officeart/2009/layout/CircleArrowProcess"/>
    <dgm:cxn modelId="{B098306A-FA2F-48C8-BC84-EFA4F4E635F6}" srcId="{DC3EC06B-7DA6-4F67-8080-2EEED436AE46}" destId="{980183B3-7D5E-4A60-816C-25404A1FFBD1}" srcOrd="1" destOrd="0" parTransId="{81F3DD28-C805-4B87-9D30-38D49F360719}" sibTransId="{D47636CE-BAD1-4CD2-A218-0C5D9C256BFD}"/>
    <dgm:cxn modelId="{ECF2D8A5-0475-48D7-85AE-E2EA279AAF21}" type="presOf" srcId="{B003FD8B-7388-40D3-AEC2-76383A07FB18}" destId="{54BF3F41-71E4-4EE5-A81E-4F2345D0B1B9}" srcOrd="0" destOrd="0" presId="urn:microsoft.com/office/officeart/2009/layout/CircleArrowProcess"/>
    <dgm:cxn modelId="{A280A183-5553-4684-B315-1288532026B5}" type="presParOf" srcId="{B496B4A5-20FE-45D6-B05B-EF55D4BA228D}" destId="{E49023DB-44E6-4D77-8B3C-545C78942FE9}" srcOrd="0" destOrd="0" presId="urn:microsoft.com/office/officeart/2009/layout/CircleArrowProcess"/>
    <dgm:cxn modelId="{B975C3ED-5FAB-49F5-9031-F332C133DA36}" type="presParOf" srcId="{E49023DB-44E6-4D77-8B3C-545C78942FE9}" destId="{E2024424-3393-46B7-9160-B25CB4B43B7E}" srcOrd="0" destOrd="0" presId="urn:microsoft.com/office/officeart/2009/layout/CircleArrowProcess"/>
    <dgm:cxn modelId="{5E4AA601-ABD7-407A-80E5-5CF913F5A7A7}" type="presParOf" srcId="{B496B4A5-20FE-45D6-B05B-EF55D4BA228D}" destId="{6961D863-6260-44BE-BC5E-333F1E94A85F}" srcOrd="1" destOrd="0" presId="urn:microsoft.com/office/officeart/2009/layout/CircleArrowProcess"/>
    <dgm:cxn modelId="{34EE2FD0-D413-48D9-B2A1-F22235C2A35B}" type="presParOf" srcId="{B496B4A5-20FE-45D6-B05B-EF55D4BA228D}" destId="{6E7F2682-8D38-4A44-A177-0BF14FDA573B}" srcOrd="2" destOrd="0" presId="urn:microsoft.com/office/officeart/2009/layout/CircleArrowProcess"/>
    <dgm:cxn modelId="{691591D3-D753-4A6C-B5FB-BC02171BA3D0}" type="presParOf" srcId="{6E7F2682-8D38-4A44-A177-0BF14FDA573B}" destId="{D5C1B370-43DB-4378-9B7D-5C33911A812B}" srcOrd="0" destOrd="0" presId="urn:microsoft.com/office/officeart/2009/layout/CircleArrowProcess"/>
    <dgm:cxn modelId="{9C1E8C86-2B28-4F20-AA0A-DD491DA11E8C}" type="presParOf" srcId="{B496B4A5-20FE-45D6-B05B-EF55D4BA228D}" destId="{AEDF54B9-C916-4E34-8EA4-7C0F738DAC4F}" srcOrd="3" destOrd="0" presId="urn:microsoft.com/office/officeart/2009/layout/CircleArrowProcess"/>
    <dgm:cxn modelId="{D831992C-7E3F-4D11-BA9D-4C6A41A876D6}" type="presParOf" srcId="{B496B4A5-20FE-45D6-B05B-EF55D4BA228D}" destId="{439E19B5-5B3C-4A24-9527-F306BAAC0F74}" srcOrd="4" destOrd="0" presId="urn:microsoft.com/office/officeart/2009/layout/CircleArrowProcess"/>
    <dgm:cxn modelId="{129B1947-F9E7-4EB8-B502-4AEFB82B46D1}" type="presParOf" srcId="{439E19B5-5B3C-4A24-9527-F306BAAC0F74}" destId="{EA56B513-8484-47A0-BFAE-8959D989E1EA}" srcOrd="0" destOrd="0" presId="urn:microsoft.com/office/officeart/2009/layout/CircleArrowProcess"/>
    <dgm:cxn modelId="{FF99D6A8-DD5B-4FE4-8C7E-91D97C7EE01D}" type="presParOf" srcId="{B496B4A5-20FE-45D6-B05B-EF55D4BA228D}" destId="{54BF3F41-71E4-4EE5-A81E-4F2345D0B1B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169F5-7961-43D6-8E35-AC80428D2504}">
      <dsp:nvSpPr>
        <dsp:cNvPr id="0" name=""/>
        <dsp:cNvSpPr/>
      </dsp:nvSpPr>
      <dsp:spPr>
        <a:xfrm>
          <a:off x="5487" y="1173187"/>
          <a:ext cx="3162867" cy="372102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A30D1-C282-490C-80F6-B4BF8511471B}">
      <dsp:nvSpPr>
        <dsp:cNvPr id="0" name=""/>
        <dsp:cNvSpPr/>
      </dsp:nvSpPr>
      <dsp:spPr>
        <a:xfrm>
          <a:off x="163631" y="1322028"/>
          <a:ext cx="2846580" cy="24186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2A7F0-0300-4A3E-96A2-6105E7498860}">
      <dsp:nvSpPr>
        <dsp:cNvPr id="0" name=""/>
        <dsp:cNvSpPr/>
      </dsp:nvSpPr>
      <dsp:spPr>
        <a:xfrm>
          <a:off x="163631" y="3740691"/>
          <a:ext cx="2846580" cy="100467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Estrategia competitiva</a:t>
          </a:r>
          <a:endParaRPr lang="es-ES" sz="2300" kern="1200" dirty="0"/>
        </a:p>
      </dsp:txBody>
      <dsp:txXfrm>
        <a:off x="163631" y="3740691"/>
        <a:ext cx="2846580" cy="1004675"/>
      </dsp:txXfrm>
    </dsp:sp>
    <dsp:sp modelId="{E8FED971-CE7F-43B7-B923-A2424592AD8E}">
      <dsp:nvSpPr>
        <dsp:cNvPr id="0" name=""/>
        <dsp:cNvSpPr/>
      </dsp:nvSpPr>
      <dsp:spPr>
        <a:xfrm>
          <a:off x="3832394" y="1173187"/>
          <a:ext cx="3162867" cy="372102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473B2-4B99-49AF-827A-56F409B18784}">
      <dsp:nvSpPr>
        <dsp:cNvPr id="0" name=""/>
        <dsp:cNvSpPr/>
      </dsp:nvSpPr>
      <dsp:spPr>
        <a:xfrm>
          <a:off x="3990538" y="1322028"/>
          <a:ext cx="2846580" cy="241866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573B9-C2DD-4B51-906D-B0563EE3C627}">
      <dsp:nvSpPr>
        <dsp:cNvPr id="0" name=""/>
        <dsp:cNvSpPr/>
      </dsp:nvSpPr>
      <dsp:spPr>
        <a:xfrm>
          <a:off x="3990538" y="3740691"/>
          <a:ext cx="2846580" cy="100467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Comercio Internacional</a:t>
          </a:r>
          <a:endParaRPr lang="es-ES" sz="2300" kern="1200" dirty="0"/>
        </a:p>
      </dsp:txBody>
      <dsp:txXfrm>
        <a:off x="3990538" y="3740691"/>
        <a:ext cx="2846580" cy="1004675"/>
      </dsp:txXfrm>
    </dsp:sp>
    <dsp:sp modelId="{397E719E-6BD1-4F95-939E-E48B5939D159}">
      <dsp:nvSpPr>
        <dsp:cNvPr id="0" name=""/>
        <dsp:cNvSpPr/>
      </dsp:nvSpPr>
      <dsp:spPr>
        <a:xfrm>
          <a:off x="7659301" y="1173187"/>
          <a:ext cx="3162867" cy="372102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0656A-599A-4D63-A1D0-B3A9540FD6C6}">
      <dsp:nvSpPr>
        <dsp:cNvPr id="0" name=""/>
        <dsp:cNvSpPr/>
      </dsp:nvSpPr>
      <dsp:spPr>
        <a:xfrm>
          <a:off x="7817445" y="1322028"/>
          <a:ext cx="2846580" cy="241866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D8964-DE3D-4D21-86F9-F055AC9375C8}">
      <dsp:nvSpPr>
        <dsp:cNvPr id="0" name=""/>
        <dsp:cNvSpPr/>
      </dsp:nvSpPr>
      <dsp:spPr>
        <a:xfrm>
          <a:off x="7817445" y="3740691"/>
          <a:ext cx="2846580" cy="100467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Economía Popular y Solidaria</a:t>
          </a:r>
          <a:endParaRPr lang="es-ES" sz="2300" kern="1200" dirty="0"/>
        </a:p>
      </dsp:txBody>
      <dsp:txXfrm>
        <a:off x="7817445" y="3740691"/>
        <a:ext cx="2846580" cy="10046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31703-B127-443B-A8ED-D8B5CE38E30E}">
      <dsp:nvSpPr>
        <dsp:cNvPr id="0" name=""/>
        <dsp:cNvSpPr/>
      </dsp:nvSpPr>
      <dsp:spPr>
        <a:xfrm>
          <a:off x="423477" y="0"/>
          <a:ext cx="2685837" cy="2685837"/>
        </a:xfrm>
        <a:prstGeom prst="triangle">
          <a:avLst/>
        </a:prstGeom>
        <a:solidFill>
          <a:schemeClr val="accent3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B1C21-1868-454E-82F6-5CD791DD10F2}">
      <dsp:nvSpPr>
        <dsp:cNvPr id="0" name=""/>
        <dsp:cNvSpPr/>
      </dsp:nvSpPr>
      <dsp:spPr>
        <a:xfrm>
          <a:off x="1448190" y="268845"/>
          <a:ext cx="2382205" cy="954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2 modulares</a:t>
          </a:r>
          <a:endParaRPr lang="es-ES" sz="1800" kern="1200" dirty="0"/>
        </a:p>
      </dsp:txBody>
      <dsp:txXfrm>
        <a:off x="1494796" y="315451"/>
        <a:ext cx="2288993" cy="861519"/>
      </dsp:txXfrm>
    </dsp:sp>
    <dsp:sp modelId="{6A47EF65-FB00-4FD8-8870-1F99FCFEA206}">
      <dsp:nvSpPr>
        <dsp:cNvPr id="0" name=""/>
        <dsp:cNvSpPr/>
      </dsp:nvSpPr>
      <dsp:spPr>
        <a:xfrm>
          <a:off x="1475677" y="1342918"/>
          <a:ext cx="2327230" cy="954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3 deshidratadoras</a:t>
          </a:r>
          <a:endParaRPr lang="es-ES" sz="1800" kern="1200" dirty="0"/>
        </a:p>
      </dsp:txBody>
      <dsp:txXfrm>
        <a:off x="1522283" y="1389524"/>
        <a:ext cx="2234018" cy="86151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8A542-A7D5-4AD4-ACC4-9CDB4FFD84DC}">
      <dsp:nvSpPr>
        <dsp:cNvPr id="0" name=""/>
        <dsp:cNvSpPr/>
      </dsp:nvSpPr>
      <dsp:spPr>
        <a:xfrm>
          <a:off x="0" y="0"/>
          <a:ext cx="8240638" cy="159558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smtClean="0">
              <a:solidFill>
                <a:schemeClr val="tx1"/>
              </a:solidFill>
            </a:rPr>
            <a:t>Consecuencias</a:t>
          </a:r>
          <a:endParaRPr lang="es-ES" sz="23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Estrategias Competitivas </a:t>
          </a:r>
          <a:endParaRPr lang="es-ES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smtClean="0">
              <a:solidFill>
                <a:schemeClr val="tx1"/>
              </a:solidFill>
            </a:rPr>
            <a:t>Incursionar: Mercado </a:t>
          </a:r>
          <a:r>
            <a:rPr lang="es-ES" sz="1800" kern="1200" dirty="0" smtClean="0">
              <a:solidFill>
                <a:schemeClr val="tx1"/>
              </a:solidFill>
            </a:rPr>
            <a:t>Internacional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861426" y="0"/>
        <a:ext cx="6379211" cy="1595586"/>
      </dsp:txXfrm>
    </dsp:sp>
    <dsp:sp modelId="{B93E9ADD-E509-43D0-8CEF-8302E81C7A75}">
      <dsp:nvSpPr>
        <dsp:cNvPr id="0" name=""/>
        <dsp:cNvSpPr/>
      </dsp:nvSpPr>
      <dsp:spPr>
        <a:xfrm>
          <a:off x="213299" y="99416"/>
          <a:ext cx="1648127" cy="13967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96DFC-7739-471C-BF31-BFD16230AD37}">
      <dsp:nvSpPr>
        <dsp:cNvPr id="0" name=""/>
        <dsp:cNvSpPr/>
      </dsp:nvSpPr>
      <dsp:spPr>
        <a:xfrm>
          <a:off x="0" y="1808885"/>
          <a:ext cx="8240638" cy="156167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Consecuencias</a:t>
          </a:r>
          <a:endParaRPr lang="es-ES" sz="23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Internacionalizarse</a:t>
          </a:r>
          <a:endParaRPr lang="es-ES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Estabilidad y Permanencia: Mercado Internacional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861426" y="1808885"/>
        <a:ext cx="6379211" cy="1561671"/>
      </dsp:txXfrm>
    </dsp:sp>
    <dsp:sp modelId="{25815730-C87E-4B94-BCF7-ECC456FE75BC}">
      <dsp:nvSpPr>
        <dsp:cNvPr id="0" name=""/>
        <dsp:cNvSpPr/>
      </dsp:nvSpPr>
      <dsp:spPr>
        <a:xfrm>
          <a:off x="213299" y="1880628"/>
          <a:ext cx="1648127" cy="14181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37448-327D-4F94-B838-89FC29F02301}">
      <dsp:nvSpPr>
        <dsp:cNvPr id="0" name=""/>
        <dsp:cNvSpPr/>
      </dsp:nvSpPr>
      <dsp:spPr>
        <a:xfrm>
          <a:off x="0" y="3583856"/>
          <a:ext cx="8240638" cy="155655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Implicaciones</a:t>
          </a:r>
          <a:endParaRPr lang="es-ES" sz="23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Aislamiento conceptual</a:t>
          </a:r>
          <a:endParaRPr lang="es-ES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Internacionalización vs EPS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861426" y="3583856"/>
        <a:ext cx="6379211" cy="1556552"/>
      </dsp:txXfrm>
    </dsp:sp>
    <dsp:sp modelId="{4017DD3E-1F37-426B-9C7A-CC6F5A8167FA}">
      <dsp:nvSpPr>
        <dsp:cNvPr id="0" name=""/>
        <dsp:cNvSpPr/>
      </dsp:nvSpPr>
      <dsp:spPr>
        <a:xfrm>
          <a:off x="213299" y="3708105"/>
          <a:ext cx="1648127" cy="13080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3E0E8-AD89-4140-AB6F-94F9E0406AF5}">
      <dsp:nvSpPr>
        <dsp:cNvPr id="0" name=""/>
        <dsp:cNvSpPr/>
      </dsp:nvSpPr>
      <dsp:spPr>
        <a:xfrm>
          <a:off x="1895490" y="20327"/>
          <a:ext cx="1964359" cy="714814"/>
        </a:xfrm>
        <a:prstGeom prst="roundRect">
          <a:avLst/>
        </a:prstGeom>
        <a:solidFill>
          <a:schemeClr val="accent1"/>
        </a:solidFill>
        <a:ln w="15875" cap="rnd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Consolidar la carga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930384" y="55221"/>
        <a:ext cx="1894571" cy="645026"/>
      </dsp:txXfrm>
    </dsp:sp>
    <dsp:sp modelId="{4F7BD283-6E58-4EE2-A10B-304737C07A6D}">
      <dsp:nvSpPr>
        <dsp:cNvPr id="0" name=""/>
        <dsp:cNvSpPr/>
      </dsp:nvSpPr>
      <dsp:spPr>
        <a:xfrm>
          <a:off x="859203" y="264378"/>
          <a:ext cx="3713059" cy="3713059"/>
        </a:xfrm>
        <a:custGeom>
          <a:avLst/>
          <a:gdLst/>
          <a:ahLst/>
          <a:cxnLst/>
          <a:rect l="0" t="0" r="0" b="0"/>
          <a:pathLst>
            <a:path>
              <a:moveTo>
                <a:pt x="3101884" y="479651"/>
              </a:moveTo>
              <a:arcTo wR="1856529" hR="1856529" stAng="18727716" swAng="741815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904BF461-5B03-4727-8E1A-1CE9952A9C38}">
      <dsp:nvSpPr>
        <dsp:cNvPr id="0" name=""/>
        <dsp:cNvSpPr/>
      </dsp:nvSpPr>
      <dsp:spPr>
        <a:xfrm>
          <a:off x="3544517" y="1152996"/>
          <a:ext cx="1964359" cy="787284"/>
        </a:xfrm>
        <a:prstGeom prst="roundRect">
          <a:avLst/>
        </a:prstGeom>
        <a:solidFill>
          <a:schemeClr val="accent1"/>
        </a:solidFill>
        <a:ln w="15875" cap="rnd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Agente de aduana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3582949" y="1191428"/>
        <a:ext cx="1887495" cy="710420"/>
      </dsp:txXfrm>
    </dsp:sp>
    <dsp:sp modelId="{97272D64-DB40-4D78-9188-F26DDEB46CFD}">
      <dsp:nvSpPr>
        <dsp:cNvPr id="0" name=""/>
        <dsp:cNvSpPr/>
      </dsp:nvSpPr>
      <dsp:spPr>
        <a:xfrm>
          <a:off x="981857" y="532096"/>
          <a:ext cx="3713059" cy="3713059"/>
        </a:xfrm>
        <a:custGeom>
          <a:avLst/>
          <a:gdLst/>
          <a:ahLst/>
          <a:cxnLst/>
          <a:rect l="0" t="0" r="0" b="0"/>
          <a:pathLst>
            <a:path>
              <a:moveTo>
                <a:pt x="3690909" y="1570601"/>
              </a:moveTo>
              <a:arcTo wR="1856529" hR="1856529" stAng="21068429" swAng="933800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71D741BC-78BE-44D6-8420-E5712CAA210B}">
      <dsp:nvSpPr>
        <dsp:cNvPr id="0" name=""/>
        <dsp:cNvSpPr/>
      </dsp:nvSpPr>
      <dsp:spPr>
        <a:xfrm>
          <a:off x="3503292" y="2768887"/>
          <a:ext cx="1964359" cy="787284"/>
        </a:xfrm>
        <a:prstGeom prst="roundRect">
          <a:avLst/>
        </a:prstGeom>
        <a:solidFill>
          <a:schemeClr val="accent1"/>
        </a:solidFill>
        <a:ln w="15875" cap="rnd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Reservar el trasporte interno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3541724" y="2807319"/>
        <a:ext cx="1887495" cy="710420"/>
      </dsp:txXfrm>
    </dsp:sp>
    <dsp:sp modelId="{9D557AFB-2111-4D01-ACD1-530DC1BD5D5D}">
      <dsp:nvSpPr>
        <dsp:cNvPr id="0" name=""/>
        <dsp:cNvSpPr/>
      </dsp:nvSpPr>
      <dsp:spPr>
        <a:xfrm>
          <a:off x="1021140" y="377735"/>
          <a:ext cx="3713059" cy="3713059"/>
        </a:xfrm>
        <a:custGeom>
          <a:avLst/>
          <a:gdLst/>
          <a:ahLst/>
          <a:cxnLst/>
          <a:rect l="0" t="0" r="0" b="0"/>
          <a:pathLst>
            <a:path>
              <a:moveTo>
                <a:pt x="3100546" y="3234617"/>
              </a:moveTo>
              <a:arcTo wR="1856529" hR="1856529" stAng="2875623" swAng="456339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EDEEB8D0-96EC-4497-9A8E-782FF58AA5B7}">
      <dsp:nvSpPr>
        <dsp:cNvPr id="0" name=""/>
        <dsp:cNvSpPr/>
      </dsp:nvSpPr>
      <dsp:spPr>
        <a:xfrm>
          <a:off x="1895490" y="3697152"/>
          <a:ext cx="1964359" cy="787284"/>
        </a:xfrm>
        <a:prstGeom prst="roundRect">
          <a:avLst/>
        </a:prstGeom>
        <a:solidFill>
          <a:schemeClr val="accent1"/>
        </a:solidFill>
        <a:ln w="15875" cap="rnd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Factura preventiva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933922" y="3735584"/>
        <a:ext cx="1887495" cy="710420"/>
      </dsp:txXfrm>
    </dsp:sp>
    <dsp:sp modelId="{E2744F25-FBC9-4E5F-9E88-7562B39262C4}">
      <dsp:nvSpPr>
        <dsp:cNvPr id="0" name=""/>
        <dsp:cNvSpPr/>
      </dsp:nvSpPr>
      <dsp:spPr>
        <a:xfrm>
          <a:off x="1021140" y="377735"/>
          <a:ext cx="3713059" cy="3713059"/>
        </a:xfrm>
        <a:custGeom>
          <a:avLst/>
          <a:gdLst/>
          <a:ahLst/>
          <a:cxnLst/>
          <a:rect l="0" t="0" r="0" b="0"/>
          <a:pathLst>
            <a:path>
              <a:moveTo>
                <a:pt x="805853" y="3387144"/>
              </a:moveTo>
              <a:arcTo wR="1856529" hR="1856529" stAng="7468038" swAng="456339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F151C350-BB29-455B-BF13-0416F4A243DF}">
      <dsp:nvSpPr>
        <dsp:cNvPr id="0" name=""/>
        <dsp:cNvSpPr/>
      </dsp:nvSpPr>
      <dsp:spPr>
        <a:xfrm>
          <a:off x="287688" y="2768887"/>
          <a:ext cx="1964359" cy="787284"/>
        </a:xfrm>
        <a:prstGeom prst="roundRect">
          <a:avLst/>
        </a:prstGeom>
        <a:solidFill>
          <a:schemeClr val="accent1"/>
        </a:solidFill>
        <a:ln w="15875" cap="rnd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err="1" smtClean="0">
              <a:solidFill>
                <a:schemeClr val="tx1"/>
              </a:solidFill>
            </a:rPr>
            <a:t>Packing</a:t>
          </a:r>
          <a:r>
            <a:rPr lang="es-EC" sz="1800" kern="1200" dirty="0" smtClean="0">
              <a:solidFill>
                <a:schemeClr val="tx1"/>
              </a:solidFill>
            </a:rPr>
            <a:t> </a:t>
          </a:r>
          <a:r>
            <a:rPr lang="es-EC" sz="1800" kern="1200" dirty="0" err="1" smtClean="0">
              <a:solidFill>
                <a:schemeClr val="tx1"/>
              </a:solidFill>
            </a:rPr>
            <a:t>list</a:t>
          </a:r>
          <a:r>
            <a:rPr lang="es-EC" sz="1800" kern="1200" dirty="0" smtClean="0">
              <a:solidFill>
                <a:schemeClr val="tx1"/>
              </a:solidFill>
            </a:rPr>
            <a:t> y las guías de remisión.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326120" y="2807319"/>
        <a:ext cx="1887495" cy="710420"/>
      </dsp:txXfrm>
    </dsp:sp>
    <dsp:sp modelId="{0ACB9784-B062-42DF-A288-8BCF04969BBC}">
      <dsp:nvSpPr>
        <dsp:cNvPr id="0" name=""/>
        <dsp:cNvSpPr/>
      </dsp:nvSpPr>
      <dsp:spPr>
        <a:xfrm>
          <a:off x="1021140" y="377735"/>
          <a:ext cx="3713059" cy="3713059"/>
        </a:xfrm>
        <a:custGeom>
          <a:avLst/>
          <a:gdLst/>
          <a:ahLst/>
          <a:cxnLst/>
          <a:rect l="0" t="0" r="0" b="0"/>
          <a:pathLst>
            <a:path>
              <a:moveTo>
                <a:pt x="28978" y="2183272"/>
              </a:moveTo>
              <a:arcTo wR="1856529" hR="1856529" stAng="10191802" swAng="1216396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7879CF63-76BC-4D8D-9206-C57EB5205E0A}">
      <dsp:nvSpPr>
        <dsp:cNvPr id="0" name=""/>
        <dsp:cNvSpPr/>
      </dsp:nvSpPr>
      <dsp:spPr>
        <a:xfrm>
          <a:off x="287688" y="912357"/>
          <a:ext cx="1964359" cy="787284"/>
        </a:xfrm>
        <a:prstGeom prst="roundRect">
          <a:avLst/>
        </a:prstGeom>
        <a:solidFill>
          <a:schemeClr val="accent1"/>
        </a:solidFill>
        <a:ln w="15875" cap="rnd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Trasladar al punto de partida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326120" y="950789"/>
        <a:ext cx="1887495" cy="710420"/>
      </dsp:txXfrm>
    </dsp:sp>
    <dsp:sp modelId="{6FF10BBA-7823-438D-A405-D44DDB1A82DE}">
      <dsp:nvSpPr>
        <dsp:cNvPr id="0" name=""/>
        <dsp:cNvSpPr/>
      </dsp:nvSpPr>
      <dsp:spPr>
        <a:xfrm>
          <a:off x="1021140" y="377735"/>
          <a:ext cx="3713059" cy="3713059"/>
        </a:xfrm>
        <a:custGeom>
          <a:avLst/>
          <a:gdLst/>
          <a:ahLst/>
          <a:cxnLst/>
          <a:rect l="0" t="0" r="0" b="0"/>
          <a:pathLst>
            <a:path>
              <a:moveTo>
                <a:pt x="612513" y="478441"/>
              </a:moveTo>
              <a:arcTo wR="1856529" hR="1856529" stAng="13675623" swAng="456339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3E0E8-AD89-4140-AB6F-94F9E0406AF5}">
      <dsp:nvSpPr>
        <dsp:cNvPr id="0" name=""/>
        <dsp:cNvSpPr/>
      </dsp:nvSpPr>
      <dsp:spPr>
        <a:xfrm>
          <a:off x="1884903" y="12133"/>
          <a:ext cx="1771105" cy="518453"/>
        </a:xfrm>
        <a:prstGeom prst="roundRect">
          <a:avLst/>
        </a:prstGeom>
        <a:solidFill>
          <a:srgbClr val="FF99FF"/>
        </a:solidFill>
        <a:ln w="15875" cap="rnd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DAU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910212" y="37442"/>
        <a:ext cx="1720487" cy="467835"/>
      </dsp:txXfrm>
    </dsp:sp>
    <dsp:sp modelId="{4F7BD283-6E58-4EE2-A10B-304737C07A6D}">
      <dsp:nvSpPr>
        <dsp:cNvPr id="0" name=""/>
        <dsp:cNvSpPr/>
      </dsp:nvSpPr>
      <dsp:spPr>
        <a:xfrm>
          <a:off x="493936" y="125720"/>
          <a:ext cx="4049609" cy="4049609"/>
        </a:xfrm>
        <a:custGeom>
          <a:avLst/>
          <a:gdLst/>
          <a:ahLst/>
          <a:cxnLst/>
          <a:rect l="0" t="0" r="0" b="0"/>
          <a:pathLst>
            <a:path>
              <a:moveTo>
                <a:pt x="3248435" y="411559"/>
              </a:moveTo>
              <a:arcTo wR="2024804" hR="2024804" stAng="18430797" swAng="544180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904BF461-5B03-4727-8E1A-1CE9952A9C38}">
      <dsp:nvSpPr>
        <dsp:cNvPr id="0" name=""/>
        <dsp:cNvSpPr/>
      </dsp:nvSpPr>
      <dsp:spPr>
        <a:xfrm>
          <a:off x="3532716" y="829037"/>
          <a:ext cx="1771105" cy="854140"/>
        </a:xfrm>
        <a:prstGeom prst="roundRect">
          <a:avLst/>
        </a:prstGeom>
        <a:solidFill>
          <a:srgbClr val="FF99FF"/>
        </a:solidFill>
        <a:ln w="15875" cap="rnd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Formato A (certificado de origen)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3574412" y="870733"/>
        <a:ext cx="1687713" cy="770748"/>
      </dsp:txXfrm>
    </dsp:sp>
    <dsp:sp modelId="{97272D64-DB40-4D78-9188-F26DDEB46CFD}">
      <dsp:nvSpPr>
        <dsp:cNvPr id="0" name=""/>
        <dsp:cNvSpPr/>
      </dsp:nvSpPr>
      <dsp:spPr>
        <a:xfrm>
          <a:off x="756580" y="506247"/>
          <a:ext cx="4049609" cy="4049609"/>
        </a:xfrm>
        <a:custGeom>
          <a:avLst/>
          <a:gdLst/>
          <a:ahLst/>
          <a:cxnLst/>
          <a:rect l="0" t="0" r="0" b="0"/>
          <a:pathLst>
            <a:path>
              <a:moveTo>
                <a:pt x="3914875" y="1298534"/>
              </a:moveTo>
              <a:arcTo wR="2024804" hR="2024804" stAng="20338827" swAng="677461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71D741BC-78BE-44D6-8420-E5712CAA210B}">
      <dsp:nvSpPr>
        <dsp:cNvPr id="0" name=""/>
        <dsp:cNvSpPr/>
      </dsp:nvSpPr>
      <dsp:spPr>
        <a:xfrm>
          <a:off x="3752091" y="2319656"/>
          <a:ext cx="1984808" cy="854140"/>
        </a:xfrm>
        <a:prstGeom prst="roundRect">
          <a:avLst/>
        </a:prstGeom>
        <a:solidFill>
          <a:srgbClr val="FF99FF"/>
        </a:solidFill>
        <a:ln w="15875" cap="rnd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Conocimiento de embarque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3793787" y="2361352"/>
        <a:ext cx="1901416" cy="770748"/>
      </dsp:txXfrm>
    </dsp:sp>
    <dsp:sp modelId="{9D557AFB-2111-4D01-ACD1-530DC1BD5D5D}">
      <dsp:nvSpPr>
        <dsp:cNvPr id="0" name=""/>
        <dsp:cNvSpPr/>
      </dsp:nvSpPr>
      <dsp:spPr>
        <a:xfrm>
          <a:off x="575862" y="800032"/>
          <a:ext cx="4049609" cy="4049609"/>
        </a:xfrm>
        <a:custGeom>
          <a:avLst/>
          <a:gdLst/>
          <a:ahLst/>
          <a:cxnLst/>
          <a:rect l="0" t="0" r="0" b="0"/>
          <a:pathLst>
            <a:path>
              <a:moveTo>
                <a:pt x="3997032" y="2483229"/>
              </a:moveTo>
              <a:arcTo wR="2024804" hR="2024804" stAng="785128" swAng="572092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EDEEB8D0-96EC-4497-9A8E-782FF58AA5B7}">
      <dsp:nvSpPr>
        <dsp:cNvPr id="0" name=""/>
        <dsp:cNvSpPr/>
      </dsp:nvSpPr>
      <dsp:spPr>
        <a:xfrm>
          <a:off x="3045835" y="3705514"/>
          <a:ext cx="1771105" cy="854140"/>
        </a:xfrm>
        <a:prstGeom prst="roundRect">
          <a:avLst/>
        </a:prstGeom>
        <a:solidFill>
          <a:srgbClr val="FF99FF"/>
        </a:solidFill>
        <a:ln w="15875" cap="rnd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Certificación Fitosanitaria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3087531" y="3747210"/>
        <a:ext cx="1687713" cy="770748"/>
      </dsp:txXfrm>
    </dsp:sp>
    <dsp:sp modelId="{E2744F25-FBC9-4E5F-9E88-7562B39262C4}">
      <dsp:nvSpPr>
        <dsp:cNvPr id="0" name=""/>
        <dsp:cNvSpPr/>
      </dsp:nvSpPr>
      <dsp:spPr>
        <a:xfrm>
          <a:off x="623249" y="441091"/>
          <a:ext cx="4049609" cy="4049609"/>
        </a:xfrm>
        <a:custGeom>
          <a:avLst/>
          <a:gdLst/>
          <a:ahLst/>
          <a:cxnLst/>
          <a:rect l="0" t="0" r="0" b="0"/>
          <a:pathLst>
            <a:path>
              <a:moveTo>
                <a:pt x="2300612" y="4030737"/>
              </a:moveTo>
              <a:arcTo wR="2024804" hR="2024804" stAng="4930270" swAng="634279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F151C350-BB29-455B-BF13-0416F4A243DF}">
      <dsp:nvSpPr>
        <dsp:cNvPr id="0" name=""/>
        <dsp:cNvSpPr/>
      </dsp:nvSpPr>
      <dsp:spPr>
        <a:xfrm>
          <a:off x="656748" y="3705514"/>
          <a:ext cx="1771105" cy="854140"/>
        </a:xfrm>
        <a:prstGeom prst="roundRect">
          <a:avLst/>
        </a:prstGeom>
        <a:solidFill>
          <a:srgbClr val="FF99FF"/>
        </a:solidFill>
        <a:ln w="15875" cap="rnd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Factura Comercial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698444" y="3747210"/>
        <a:ext cx="1687713" cy="770748"/>
      </dsp:txXfrm>
    </dsp:sp>
    <dsp:sp modelId="{0ACB9784-B062-42DF-A288-8BCF04969BBC}">
      <dsp:nvSpPr>
        <dsp:cNvPr id="0" name=""/>
        <dsp:cNvSpPr/>
      </dsp:nvSpPr>
      <dsp:spPr>
        <a:xfrm>
          <a:off x="937023" y="961333"/>
          <a:ext cx="4049609" cy="4049609"/>
        </a:xfrm>
        <a:custGeom>
          <a:avLst/>
          <a:gdLst/>
          <a:ahLst/>
          <a:cxnLst/>
          <a:rect l="0" t="0" r="0" b="0"/>
          <a:pathLst>
            <a:path>
              <a:moveTo>
                <a:pt x="96083" y="2641139"/>
              </a:moveTo>
              <a:arcTo wR="2024804" hR="2024804" stAng="9736705" swAng="558877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7879CF63-76BC-4D8D-9206-C57EB5205E0A}">
      <dsp:nvSpPr>
        <dsp:cNvPr id="0" name=""/>
        <dsp:cNvSpPr/>
      </dsp:nvSpPr>
      <dsp:spPr>
        <a:xfrm>
          <a:off x="-89134" y="2319656"/>
          <a:ext cx="1771105" cy="854140"/>
        </a:xfrm>
        <a:prstGeom prst="roundRect">
          <a:avLst/>
        </a:prstGeom>
        <a:solidFill>
          <a:srgbClr val="FF99FF"/>
        </a:solidFill>
        <a:ln w="15875" cap="rnd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Guía de remisión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-47438" y="2361352"/>
        <a:ext cx="1687713" cy="770748"/>
      </dsp:txXfrm>
    </dsp:sp>
    <dsp:sp modelId="{6FF10BBA-7823-438D-A405-D44DDB1A82DE}">
      <dsp:nvSpPr>
        <dsp:cNvPr id="0" name=""/>
        <dsp:cNvSpPr/>
      </dsp:nvSpPr>
      <dsp:spPr>
        <a:xfrm>
          <a:off x="744651" y="362679"/>
          <a:ext cx="4049609" cy="4049609"/>
        </a:xfrm>
        <a:custGeom>
          <a:avLst/>
          <a:gdLst/>
          <a:ahLst/>
          <a:cxnLst/>
          <a:rect l="0" t="0" r="0" b="0"/>
          <a:pathLst>
            <a:path>
              <a:moveTo>
                <a:pt x="13574" y="1790736"/>
              </a:moveTo>
              <a:arcTo wR="2024804" hR="2024804" stAng="11198296" swAng="859546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B70F055F-FD74-4957-9D3C-891CDA8483F2}">
      <dsp:nvSpPr>
        <dsp:cNvPr id="0" name=""/>
        <dsp:cNvSpPr/>
      </dsp:nvSpPr>
      <dsp:spPr>
        <a:xfrm>
          <a:off x="248065" y="826429"/>
          <a:ext cx="1771105" cy="683532"/>
        </a:xfrm>
        <a:prstGeom prst="roundRect">
          <a:avLst/>
        </a:prstGeom>
        <a:solidFill>
          <a:srgbClr val="FF99FF"/>
        </a:solidFill>
        <a:ln w="15875" cap="rnd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err="1" smtClean="0">
              <a:solidFill>
                <a:schemeClr val="tx1"/>
              </a:solidFill>
            </a:rPr>
            <a:t>Packing</a:t>
          </a:r>
          <a:r>
            <a:rPr lang="es-EC" sz="1800" kern="1200" dirty="0" smtClean="0">
              <a:solidFill>
                <a:schemeClr val="tx1"/>
              </a:solidFill>
            </a:rPr>
            <a:t> </a:t>
          </a:r>
          <a:r>
            <a:rPr lang="es-EC" sz="1800" kern="1200" dirty="0" err="1" smtClean="0">
              <a:solidFill>
                <a:schemeClr val="tx1"/>
              </a:solidFill>
            </a:rPr>
            <a:t>list</a:t>
          </a:r>
          <a:r>
            <a:rPr lang="es-EC" sz="1800" kern="1200" dirty="0" smtClean="0">
              <a:solidFill>
                <a:schemeClr val="tx1"/>
              </a:solidFill>
            </a:rPr>
            <a:t> 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81432" y="859796"/>
        <a:ext cx="1704371" cy="616798"/>
      </dsp:txXfrm>
    </dsp:sp>
    <dsp:sp modelId="{A825F720-6220-4978-9AF0-D29375947803}">
      <dsp:nvSpPr>
        <dsp:cNvPr id="0" name=""/>
        <dsp:cNvSpPr/>
      </dsp:nvSpPr>
      <dsp:spPr>
        <a:xfrm>
          <a:off x="861860" y="210106"/>
          <a:ext cx="4049609" cy="4049609"/>
        </a:xfrm>
        <a:custGeom>
          <a:avLst/>
          <a:gdLst/>
          <a:ahLst/>
          <a:cxnLst/>
          <a:rect l="0" t="0" r="0" b="0"/>
          <a:pathLst>
            <a:path>
              <a:moveTo>
                <a:pt x="652167" y="536281"/>
              </a:moveTo>
              <a:arcTo wR="2024804" hR="2024804" stAng="13639164" swAng="587065"/>
            </a:path>
          </a:pathLst>
        </a:custGeom>
        <a:noFill/>
        <a:ln w="38100" cap="rnd" cmpd="sng" algn="ctr">
          <a:solidFill>
            <a:schemeClr val="dk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52C47-626A-4CC5-B3B0-7BF90D2021E1}">
      <dsp:nvSpPr>
        <dsp:cNvPr id="0" name=""/>
        <dsp:cNvSpPr/>
      </dsp:nvSpPr>
      <dsp:spPr>
        <a:xfrm>
          <a:off x="3149365" y="402331"/>
          <a:ext cx="5742295" cy="17944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5453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kern="1200" dirty="0" smtClean="0"/>
            <a:t>ÁREA PRODUCTIVA</a:t>
          </a:r>
          <a:endParaRPr lang="es-ES" sz="5000" kern="1200" dirty="0"/>
        </a:p>
      </dsp:txBody>
      <dsp:txXfrm>
        <a:off x="3149365" y="402331"/>
        <a:ext cx="5742295" cy="1794467"/>
      </dsp:txXfrm>
    </dsp:sp>
    <dsp:sp modelId="{46C4093C-02A7-4DD3-BA37-48FCF4802AEA}">
      <dsp:nvSpPr>
        <dsp:cNvPr id="0" name=""/>
        <dsp:cNvSpPr/>
      </dsp:nvSpPr>
      <dsp:spPr>
        <a:xfrm>
          <a:off x="2910102" y="143130"/>
          <a:ext cx="1256127" cy="188419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D730D-C877-401A-A0F9-D2EF8D11429D}">
      <dsp:nvSpPr>
        <dsp:cNvPr id="0" name=""/>
        <dsp:cNvSpPr/>
      </dsp:nvSpPr>
      <dsp:spPr>
        <a:xfrm>
          <a:off x="3149365" y="2661366"/>
          <a:ext cx="5742295" cy="17944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5453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kern="1200" dirty="0" smtClean="0"/>
            <a:t>ÁREA COMERCIAL</a:t>
          </a:r>
          <a:endParaRPr lang="es-ES" sz="5000" kern="1200" dirty="0"/>
        </a:p>
      </dsp:txBody>
      <dsp:txXfrm>
        <a:off x="3149365" y="2661366"/>
        <a:ext cx="5742295" cy="1794467"/>
      </dsp:txXfrm>
    </dsp:sp>
    <dsp:sp modelId="{4CEEBF0D-B5D7-46CE-847F-610387C40148}">
      <dsp:nvSpPr>
        <dsp:cNvPr id="0" name=""/>
        <dsp:cNvSpPr/>
      </dsp:nvSpPr>
      <dsp:spPr>
        <a:xfrm>
          <a:off x="2910102" y="2402165"/>
          <a:ext cx="1256127" cy="188419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DDF62-0FDD-4AED-AC1C-A2B14D60FDF9}">
      <dsp:nvSpPr>
        <dsp:cNvPr id="0" name=""/>
        <dsp:cNvSpPr/>
      </dsp:nvSpPr>
      <dsp:spPr>
        <a:xfrm>
          <a:off x="3149365" y="4920401"/>
          <a:ext cx="5742295" cy="17944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5453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kern="1200" dirty="0" smtClean="0"/>
            <a:t>ÁREA ECONÓMICA</a:t>
          </a:r>
          <a:endParaRPr lang="es-ES" sz="5000" kern="1200" dirty="0"/>
        </a:p>
      </dsp:txBody>
      <dsp:txXfrm>
        <a:off x="3149365" y="4920401"/>
        <a:ext cx="5742295" cy="1794467"/>
      </dsp:txXfrm>
    </dsp:sp>
    <dsp:sp modelId="{D4EC65BA-9D1D-49CD-ABA3-789CACECFD97}">
      <dsp:nvSpPr>
        <dsp:cNvPr id="0" name=""/>
        <dsp:cNvSpPr/>
      </dsp:nvSpPr>
      <dsp:spPr>
        <a:xfrm>
          <a:off x="2910102" y="4661200"/>
          <a:ext cx="1256127" cy="188419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52C47-626A-4CC5-B3B0-7BF90D2021E1}">
      <dsp:nvSpPr>
        <dsp:cNvPr id="0" name=""/>
        <dsp:cNvSpPr/>
      </dsp:nvSpPr>
      <dsp:spPr>
        <a:xfrm>
          <a:off x="3149365" y="402331"/>
          <a:ext cx="5742295" cy="17944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5453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kern="1200" dirty="0" smtClean="0"/>
            <a:t>ÁREA PRODUCTIVA</a:t>
          </a:r>
          <a:endParaRPr lang="es-ES" sz="5000" kern="1200" dirty="0"/>
        </a:p>
      </dsp:txBody>
      <dsp:txXfrm>
        <a:off x="3149365" y="402331"/>
        <a:ext cx="5742295" cy="1794467"/>
      </dsp:txXfrm>
    </dsp:sp>
    <dsp:sp modelId="{46C4093C-02A7-4DD3-BA37-48FCF4802AEA}">
      <dsp:nvSpPr>
        <dsp:cNvPr id="0" name=""/>
        <dsp:cNvSpPr/>
      </dsp:nvSpPr>
      <dsp:spPr>
        <a:xfrm>
          <a:off x="2910102" y="143130"/>
          <a:ext cx="1256127" cy="188419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D730D-C877-401A-A0F9-D2EF8D11429D}">
      <dsp:nvSpPr>
        <dsp:cNvPr id="0" name=""/>
        <dsp:cNvSpPr/>
      </dsp:nvSpPr>
      <dsp:spPr>
        <a:xfrm>
          <a:off x="3149365" y="2661366"/>
          <a:ext cx="5742295" cy="17944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5453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kern="1200" dirty="0" smtClean="0"/>
            <a:t>ÁREA COMERCIAL</a:t>
          </a:r>
          <a:endParaRPr lang="es-ES" sz="5000" kern="1200" dirty="0"/>
        </a:p>
      </dsp:txBody>
      <dsp:txXfrm>
        <a:off x="3149365" y="2661366"/>
        <a:ext cx="5742295" cy="1794467"/>
      </dsp:txXfrm>
    </dsp:sp>
    <dsp:sp modelId="{4CEEBF0D-B5D7-46CE-847F-610387C40148}">
      <dsp:nvSpPr>
        <dsp:cNvPr id="0" name=""/>
        <dsp:cNvSpPr/>
      </dsp:nvSpPr>
      <dsp:spPr>
        <a:xfrm>
          <a:off x="2910102" y="2402165"/>
          <a:ext cx="1256127" cy="188419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DDF62-0FDD-4AED-AC1C-A2B14D60FDF9}">
      <dsp:nvSpPr>
        <dsp:cNvPr id="0" name=""/>
        <dsp:cNvSpPr/>
      </dsp:nvSpPr>
      <dsp:spPr>
        <a:xfrm>
          <a:off x="3149365" y="4920401"/>
          <a:ext cx="5742295" cy="17944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5453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kern="1200" dirty="0" smtClean="0"/>
            <a:t>ÁREA ECONÓMICA</a:t>
          </a:r>
          <a:endParaRPr lang="es-ES" sz="5000" kern="1200" dirty="0"/>
        </a:p>
      </dsp:txBody>
      <dsp:txXfrm>
        <a:off x="3149365" y="4920401"/>
        <a:ext cx="5742295" cy="1794467"/>
      </dsp:txXfrm>
    </dsp:sp>
    <dsp:sp modelId="{D4EC65BA-9D1D-49CD-ABA3-789CACECFD97}">
      <dsp:nvSpPr>
        <dsp:cNvPr id="0" name=""/>
        <dsp:cNvSpPr/>
      </dsp:nvSpPr>
      <dsp:spPr>
        <a:xfrm>
          <a:off x="2910102" y="4661200"/>
          <a:ext cx="1256127" cy="188419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18263-85A8-4728-A72C-94514A8326FA}">
      <dsp:nvSpPr>
        <dsp:cNvPr id="0" name=""/>
        <dsp:cNvSpPr/>
      </dsp:nvSpPr>
      <dsp:spPr>
        <a:xfrm>
          <a:off x="4732" y="1640680"/>
          <a:ext cx="3423069" cy="10249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Mezcla única de valor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Fruto del enlace de las actividades </a:t>
          </a:r>
          <a:endParaRPr lang="es-ES" sz="2000" kern="1200" dirty="0"/>
        </a:p>
      </dsp:txBody>
      <dsp:txXfrm>
        <a:off x="28748" y="1664696"/>
        <a:ext cx="3375037" cy="1000925"/>
      </dsp:txXfrm>
    </dsp:sp>
    <dsp:sp modelId="{86873831-2A95-4CAE-88B1-1457FC1E74AE}">
      <dsp:nvSpPr>
        <dsp:cNvPr id="0" name=""/>
        <dsp:cNvSpPr/>
      </dsp:nvSpPr>
      <dsp:spPr>
        <a:xfrm>
          <a:off x="23979" y="3037648"/>
          <a:ext cx="3384575" cy="12457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La Estrategia y Ventaja Competitiva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23979" y="3037648"/>
        <a:ext cx="2383503" cy="1245789"/>
      </dsp:txXfrm>
    </dsp:sp>
    <dsp:sp modelId="{F70D3FDE-AD45-497C-9D21-E80621928EE8}">
      <dsp:nvSpPr>
        <dsp:cNvPr id="0" name=""/>
        <dsp:cNvSpPr/>
      </dsp:nvSpPr>
      <dsp:spPr>
        <a:xfrm>
          <a:off x="2286836" y="3264305"/>
          <a:ext cx="1160699" cy="11624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7A2DB-7C32-49E5-8E64-7AF8A875E890}">
      <dsp:nvSpPr>
        <dsp:cNvPr id="0" name=""/>
        <dsp:cNvSpPr/>
      </dsp:nvSpPr>
      <dsp:spPr>
        <a:xfrm>
          <a:off x="3692426" y="1640680"/>
          <a:ext cx="3423069" cy="10249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Ventaja absoluta y división del trabajo  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Ventaja comparativa.</a:t>
          </a:r>
          <a:endParaRPr lang="es-ES" sz="2000" kern="1200" dirty="0"/>
        </a:p>
      </dsp:txBody>
      <dsp:txXfrm>
        <a:off x="3716442" y="1664696"/>
        <a:ext cx="3375037" cy="1000925"/>
      </dsp:txXfrm>
    </dsp:sp>
    <dsp:sp modelId="{F64FFD47-69CC-40BF-903F-81C22B4D81DA}">
      <dsp:nvSpPr>
        <dsp:cNvPr id="0" name=""/>
        <dsp:cNvSpPr/>
      </dsp:nvSpPr>
      <dsp:spPr>
        <a:xfrm>
          <a:off x="3694262" y="3037648"/>
          <a:ext cx="3419398" cy="12457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Teoría Clásica del Comercio Internacional 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3694262" y="3037648"/>
        <a:ext cx="2408026" cy="1245789"/>
      </dsp:txXfrm>
    </dsp:sp>
    <dsp:sp modelId="{72478FD0-A13E-4246-8BEC-140644FB1E85}">
      <dsp:nvSpPr>
        <dsp:cNvPr id="0" name=""/>
        <dsp:cNvSpPr/>
      </dsp:nvSpPr>
      <dsp:spPr>
        <a:xfrm>
          <a:off x="5974530" y="3264305"/>
          <a:ext cx="1160699" cy="11624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BDC7E-BE79-4B78-9FAD-168CD03E6536}">
      <dsp:nvSpPr>
        <dsp:cNvPr id="0" name=""/>
        <dsp:cNvSpPr/>
      </dsp:nvSpPr>
      <dsp:spPr>
        <a:xfrm>
          <a:off x="7380121" y="1640680"/>
          <a:ext cx="3423069" cy="10249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Respaldo Social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Contribuir al desarrollo económico.</a:t>
          </a:r>
          <a:endParaRPr lang="es-ES" sz="2000" kern="1200" dirty="0"/>
        </a:p>
      </dsp:txBody>
      <dsp:txXfrm>
        <a:off x="7404137" y="1664696"/>
        <a:ext cx="3375037" cy="1000925"/>
      </dsp:txXfrm>
    </dsp:sp>
    <dsp:sp modelId="{81FD1DC8-EC7F-48B4-97ED-B7E670CD8BCE}">
      <dsp:nvSpPr>
        <dsp:cNvPr id="0" name=""/>
        <dsp:cNvSpPr/>
      </dsp:nvSpPr>
      <dsp:spPr>
        <a:xfrm>
          <a:off x="7415396" y="3037648"/>
          <a:ext cx="3352519" cy="12457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Teoría de la Economía Social 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7415396" y="3037648"/>
        <a:ext cx="2360929" cy="1245789"/>
      </dsp:txXfrm>
    </dsp:sp>
    <dsp:sp modelId="{1990E0C0-93EC-4C7B-AFC9-06E690423155}">
      <dsp:nvSpPr>
        <dsp:cNvPr id="0" name=""/>
        <dsp:cNvSpPr/>
      </dsp:nvSpPr>
      <dsp:spPr>
        <a:xfrm>
          <a:off x="9662224" y="3264305"/>
          <a:ext cx="1160699" cy="11624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3CE86-B752-4BA7-AA12-1E1034ED899C}">
      <dsp:nvSpPr>
        <dsp:cNvPr id="0" name=""/>
        <dsp:cNvSpPr/>
      </dsp:nvSpPr>
      <dsp:spPr>
        <a:xfrm>
          <a:off x="4577227" y="773972"/>
          <a:ext cx="2464157" cy="657801"/>
        </a:xfrm>
        <a:prstGeom prst="rect">
          <a:avLst/>
        </a:prstGeom>
        <a:solidFill>
          <a:srgbClr val="FFCCF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Proyectos con el MIPRO</a:t>
          </a:r>
          <a:endParaRPr lang="es-ES" sz="1800" kern="1200" dirty="0"/>
        </a:p>
      </dsp:txBody>
      <dsp:txXfrm>
        <a:off x="4577227" y="773972"/>
        <a:ext cx="2464157" cy="657801"/>
      </dsp:txXfrm>
    </dsp:sp>
    <dsp:sp modelId="{88FA1707-F01D-42FB-9A99-00D19AA44B44}">
      <dsp:nvSpPr>
        <dsp:cNvPr id="0" name=""/>
        <dsp:cNvSpPr/>
      </dsp:nvSpPr>
      <dsp:spPr>
        <a:xfrm>
          <a:off x="2930914" y="-825392"/>
          <a:ext cx="3278859" cy="3278859"/>
        </a:xfrm>
        <a:prstGeom prst="circularArrow">
          <a:avLst>
            <a:gd name="adj1" fmla="val 8251"/>
            <a:gd name="adj2" fmla="val 576368"/>
            <a:gd name="adj3" fmla="val 3464900"/>
            <a:gd name="adj4" fmla="val 1383836"/>
            <a:gd name="adj5" fmla="val 9627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A8E55-89BA-4311-A173-B8B4E1622B68}">
      <dsp:nvSpPr>
        <dsp:cNvPr id="0" name=""/>
        <dsp:cNvSpPr/>
      </dsp:nvSpPr>
      <dsp:spPr>
        <a:xfrm>
          <a:off x="2927108" y="2146873"/>
          <a:ext cx="2755576" cy="898925"/>
        </a:xfrm>
        <a:prstGeom prst="rect">
          <a:avLst/>
        </a:prstGeom>
        <a:solidFill>
          <a:srgbClr val="FFCCF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FERP - intercambiando información y asesorías (amistad)</a:t>
          </a:r>
          <a:endParaRPr lang="es-ES" sz="1800" kern="1200" dirty="0"/>
        </a:p>
      </dsp:txBody>
      <dsp:txXfrm>
        <a:off x="2927108" y="2146873"/>
        <a:ext cx="2755576" cy="898925"/>
      </dsp:txXfrm>
    </dsp:sp>
    <dsp:sp modelId="{9B5ED2A6-FBC4-433E-AA74-1661B44601F4}">
      <dsp:nvSpPr>
        <dsp:cNvPr id="0" name=""/>
        <dsp:cNvSpPr/>
      </dsp:nvSpPr>
      <dsp:spPr>
        <a:xfrm>
          <a:off x="2868744" y="-723787"/>
          <a:ext cx="3278859" cy="3278859"/>
        </a:xfrm>
        <a:prstGeom prst="circularArrow">
          <a:avLst>
            <a:gd name="adj1" fmla="val 8251"/>
            <a:gd name="adj2" fmla="val 576368"/>
            <a:gd name="adj3" fmla="val 8900319"/>
            <a:gd name="adj4" fmla="val 7093525"/>
            <a:gd name="adj5" fmla="val 9627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8169E-84FA-46F2-86B0-8572558BEA14}">
      <dsp:nvSpPr>
        <dsp:cNvPr id="0" name=""/>
        <dsp:cNvSpPr/>
      </dsp:nvSpPr>
      <dsp:spPr>
        <a:xfrm>
          <a:off x="1603860" y="709477"/>
          <a:ext cx="2693641" cy="756698"/>
        </a:xfrm>
        <a:prstGeom prst="rect">
          <a:avLst/>
        </a:prstGeom>
        <a:solidFill>
          <a:srgbClr val="FFFFC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Convenios Técnicos </a:t>
          </a:r>
          <a:endParaRPr lang="es-ES" sz="1800" kern="1200" dirty="0"/>
        </a:p>
      </dsp:txBody>
      <dsp:txXfrm>
        <a:off x="1603860" y="709477"/>
        <a:ext cx="2693641" cy="756698"/>
      </dsp:txXfrm>
    </dsp:sp>
    <dsp:sp modelId="{180D65A4-9266-44E8-A448-836EAEC4A2C0}">
      <dsp:nvSpPr>
        <dsp:cNvPr id="0" name=""/>
        <dsp:cNvSpPr/>
      </dsp:nvSpPr>
      <dsp:spPr>
        <a:xfrm>
          <a:off x="2801538" y="-255333"/>
          <a:ext cx="3278859" cy="3278859"/>
        </a:xfrm>
        <a:prstGeom prst="circularArrow">
          <a:avLst>
            <a:gd name="adj1" fmla="val 8251"/>
            <a:gd name="adj2" fmla="val 576368"/>
            <a:gd name="adj3" fmla="val 19406779"/>
            <a:gd name="adj4" fmla="val 12604283"/>
            <a:gd name="adj5" fmla="val 9627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3CE86-B752-4BA7-AA12-1E1034ED899C}">
      <dsp:nvSpPr>
        <dsp:cNvPr id="0" name=""/>
        <dsp:cNvSpPr/>
      </dsp:nvSpPr>
      <dsp:spPr>
        <a:xfrm>
          <a:off x="4461759" y="1356499"/>
          <a:ext cx="2752780" cy="898203"/>
        </a:xfrm>
        <a:prstGeom prst="rect">
          <a:avLst/>
        </a:prstGeom>
        <a:solidFill>
          <a:srgbClr val="FFFFC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Apoyo del Ministerio de Comercio Exterior </a:t>
          </a:r>
          <a:endParaRPr lang="es-ES" sz="1800" kern="1200" dirty="0"/>
        </a:p>
      </dsp:txBody>
      <dsp:txXfrm>
        <a:off x="4461759" y="1356499"/>
        <a:ext cx="2752780" cy="898203"/>
      </dsp:txXfrm>
    </dsp:sp>
    <dsp:sp modelId="{88FA1707-F01D-42FB-9A99-00D19AA44B44}">
      <dsp:nvSpPr>
        <dsp:cNvPr id="0" name=""/>
        <dsp:cNvSpPr/>
      </dsp:nvSpPr>
      <dsp:spPr>
        <a:xfrm>
          <a:off x="2877311" y="-293424"/>
          <a:ext cx="3679273" cy="3679273"/>
        </a:xfrm>
        <a:prstGeom prst="circularArrow">
          <a:avLst>
            <a:gd name="adj1" fmla="val 6902"/>
            <a:gd name="adj2" fmla="val 465323"/>
            <a:gd name="adj3" fmla="val 2993139"/>
            <a:gd name="adj4" fmla="val 1370096"/>
            <a:gd name="adj5" fmla="val 8052"/>
          </a:avLst>
        </a:prstGeom>
        <a:solidFill>
          <a:srgbClr val="0033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2C785-B920-4F62-AF24-523518C57E67}">
      <dsp:nvSpPr>
        <dsp:cNvPr id="0" name=""/>
        <dsp:cNvSpPr/>
      </dsp:nvSpPr>
      <dsp:spPr>
        <a:xfrm>
          <a:off x="3337286" y="2969127"/>
          <a:ext cx="2428828" cy="710957"/>
        </a:xfrm>
        <a:prstGeom prst="rect">
          <a:avLst/>
        </a:prstGeom>
        <a:solidFill>
          <a:srgbClr val="FFFFC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Producción Insuficiente</a:t>
          </a:r>
          <a:endParaRPr lang="es-ES" sz="1800" kern="1200" dirty="0"/>
        </a:p>
      </dsp:txBody>
      <dsp:txXfrm>
        <a:off x="3337286" y="2969127"/>
        <a:ext cx="2428828" cy="710957"/>
      </dsp:txXfrm>
    </dsp:sp>
    <dsp:sp modelId="{900280E6-CFAE-4031-ADBA-DBAFB729EB2E}">
      <dsp:nvSpPr>
        <dsp:cNvPr id="0" name=""/>
        <dsp:cNvSpPr/>
      </dsp:nvSpPr>
      <dsp:spPr>
        <a:xfrm>
          <a:off x="2612112" y="225372"/>
          <a:ext cx="3679273" cy="3679273"/>
        </a:xfrm>
        <a:prstGeom prst="circularArrow">
          <a:avLst>
            <a:gd name="adj1" fmla="val 6902"/>
            <a:gd name="adj2" fmla="val 465323"/>
            <a:gd name="adj3" fmla="val 10213322"/>
            <a:gd name="adj4" fmla="val 8125462"/>
            <a:gd name="adj5" fmla="val 8052"/>
          </a:avLst>
        </a:prstGeom>
        <a:solidFill>
          <a:srgbClr val="0033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A8E55-89BA-4311-A173-B8B4E1622B68}">
      <dsp:nvSpPr>
        <dsp:cNvPr id="0" name=""/>
        <dsp:cNvSpPr/>
      </dsp:nvSpPr>
      <dsp:spPr>
        <a:xfrm>
          <a:off x="1419164" y="1276455"/>
          <a:ext cx="2891466" cy="843770"/>
        </a:xfrm>
        <a:prstGeom prst="rect">
          <a:avLst/>
        </a:prstGeom>
        <a:solidFill>
          <a:srgbClr val="FFFFC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Poco apoyo a las pequeñas industrias</a:t>
          </a:r>
          <a:endParaRPr lang="es-ES" sz="1800" kern="1200" dirty="0"/>
        </a:p>
      </dsp:txBody>
      <dsp:txXfrm>
        <a:off x="1419164" y="1276455"/>
        <a:ext cx="2891466" cy="843770"/>
      </dsp:txXfrm>
    </dsp:sp>
    <dsp:sp modelId="{9B5ED2A6-FBC4-433E-AA74-1661B44601F4}">
      <dsp:nvSpPr>
        <dsp:cNvPr id="0" name=""/>
        <dsp:cNvSpPr/>
      </dsp:nvSpPr>
      <dsp:spPr>
        <a:xfrm>
          <a:off x="2765995" y="386728"/>
          <a:ext cx="3679273" cy="3679273"/>
        </a:xfrm>
        <a:prstGeom prst="circularArrow">
          <a:avLst>
            <a:gd name="adj1" fmla="val 6902"/>
            <a:gd name="adj2" fmla="val 465323"/>
            <a:gd name="adj3" fmla="val 14377259"/>
            <a:gd name="adj4" fmla="val 13184883"/>
            <a:gd name="adj5" fmla="val 8052"/>
          </a:avLst>
        </a:prstGeom>
        <a:solidFill>
          <a:srgbClr val="0033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8169E-84FA-46F2-86B0-8572558BEA14}">
      <dsp:nvSpPr>
        <dsp:cNvPr id="0" name=""/>
        <dsp:cNvSpPr/>
      </dsp:nvSpPr>
      <dsp:spPr>
        <a:xfrm>
          <a:off x="2998144" y="122474"/>
          <a:ext cx="3040531" cy="710215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Acuerdos comerciales </a:t>
          </a:r>
          <a:endParaRPr lang="es-ES" sz="1800" kern="1200" dirty="0"/>
        </a:p>
      </dsp:txBody>
      <dsp:txXfrm>
        <a:off x="2998144" y="122474"/>
        <a:ext cx="3040531" cy="710215"/>
      </dsp:txXfrm>
    </dsp:sp>
    <dsp:sp modelId="{180D65A4-9266-44E8-A448-836EAEC4A2C0}">
      <dsp:nvSpPr>
        <dsp:cNvPr id="0" name=""/>
        <dsp:cNvSpPr/>
      </dsp:nvSpPr>
      <dsp:spPr>
        <a:xfrm>
          <a:off x="2213534" y="326641"/>
          <a:ext cx="3679273" cy="3679273"/>
        </a:xfrm>
        <a:prstGeom prst="circularArrow">
          <a:avLst>
            <a:gd name="adj1" fmla="val 6902"/>
            <a:gd name="adj2" fmla="val 465323"/>
            <a:gd name="adj3" fmla="val 19264470"/>
            <a:gd name="adj4" fmla="val 18091705"/>
            <a:gd name="adj5" fmla="val 8052"/>
          </a:avLst>
        </a:prstGeom>
        <a:solidFill>
          <a:srgbClr val="0033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3CE86-B752-4BA7-AA12-1E1034ED899C}">
      <dsp:nvSpPr>
        <dsp:cNvPr id="0" name=""/>
        <dsp:cNvSpPr/>
      </dsp:nvSpPr>
      <dsp:spPr>
        <a:xfrm>
          <a:off x="4577227" y="834443"/>
          <a:ext cx="2464157" cy="657801"/>
        </a:xfrm>
        <a:prstGeom prst="rect">
          <a:avLst/>
        </a:prstGeom>
        <a:solidFill>
          <a:srgbClr val="FFCCF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Encarecimiento de la materia prima </a:t>
          </a:r>
          <a:endParaRPr lang="es-ES" sz="2000" kern="1200" dirty="0"/>
        </a:p>
      </dsp:txBody>
      <dsp:txXfrm>
        <a:off x="4577227" y="834443"/>
        <a:ext cx="2464157" cy="657801"/>
      </dsp:txXfrm>
    </dsp:sp>
    <dsp:sp modelId="{88FA1707-F01D-42FB-9A99-00D19AA44B44}">
      <dsp:nvSpPr>
        <dsp:cNvPr id="0" name=""/>
        <dsp:cNvSpPr/>
      </dsp:nvSpPr>
      <dsp:spPr>
        <a:xfrm>
          <a:off x="2937858" y="-626101"/>
          <a:ext cx="3278859" cy="3278859"/>
        </a:xfrm>
        <a:prstGeom prst="circularArrow">
          <a:avLst>
            <a:gd name="adj1" fmla="val 8251"/>
            <a:gd name="adj2" fmla="val 576368"/>
            <a:gd name="adj3" fmla="val 3193376"/>
            <a:gd name="adj4" fmla="val 1006627"/>
            <a:gd name="adj5" fmla="val 9627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A8E55-89BA-4311-A173-B8B4E1622B68}">
      <dsp:nvSpPr>
        <dsp:cNvPr id="0" name=""/>
        <dsp:cNvSpPr/>
      </dsp:nvSpPr>
      <dsp:spPr>
        <a:xfrm>
          <a:off x="3209488" y="2301389"/>
          <a:ext cx="2755576" cy="657038"/>
        </a:xfrm>
        <a:prstGeom prst="rect">
          <a:avLst/>
        </a:prstGeom>
        <a:solidFill>
          <a:srgbClr val="FFCCF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No ajustes de precios</a:t>
          </a:r>
          <a:endParaRPr lang="es-ES" sz="2000" kern="1200" dirty="0"/>
        </a:p>
      </dsp:txBody>
      <dsp:txXfrm>
        <a:off x="3209488" y="2301389"/>
        <a:ext cx="2755576" cy="657038"/>
      </dsp:txXfrm>
    </dsp:sp>
    <dsp:sp modelId="{9B5ED2A6-FBC4-433E-AA74-1661B44601F4}">
      <dsp:nvSpPr>
        <dsp:cNvPr id="0" name=""/>
        <dsp:cNvSpPr/>
      </dsp:nvSpPr>
      <dsp:spPr>
        <a:xfrm>
          <a:off x="2943421" y="-672108"/>
          <a:ext cx="3278859" cy="3278859"/>
        </a:xfrm>
        <a:prstGeom prst="circularArrow">
          <a:avLst>
            <a:gd name="adj1" fmla="val 8251"/>
            <a:gd name="adj2" fmla="val 576368"/>
            <a:gd name="adj3" fmla="val 8876057"/>
            <a:gd name="adj4" fmla="val 6406118"/>
            <a:gd name="adj5" fmla="val 9627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8169E-84FA-46F2-86B0-8572558BEA14}">
      <dsp:nvSpPr>
        <dsp:cNvPr id="0" name=""/>
        <dsp:cNvSpPr/>
      </dsp:nvSpPr>
      <dsp:spPr>
        <a:xfrm>
          <a:off x="1603860" y="769949"/>
          <a:ext cx="2693641" cy="756698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Salvaguardias </a:t>
          </a:r>
          <a:endParaRPr lang="es-ES" sz="2000" kern="1200" dirty="0"/>
        </a:p>
      </dsp:txBody>
      <dsp:txXfrm>
        <a:off x="1603860" y="769949"/>
        <a:ext cx="2693641" cy="756698"/>
      </dsp:txXfrm>
    </dsp:sp>
    <dsp:sp modelId="{180D65A4-9266-44E8-A448-836EAEC4A2C0}">
      <dsp:nvSpPr>
        <dsp:cNvPr id="0" name=""/>
        <dsp:cNvSpPr/>
      </dsp:nvSpPr>
      <dsp:spPr>
        <a:xfrm>
          <a:off x="2801538" y="-194862"/>
          <a:ext cx="3278859" cy="3278859"/>
        </a:xfrm>
        <a:prstGeom prst="circularArrow">
          <a:avLst>
            <a:gd name="adj1" fmla="val 8251"/>
            <a:gd name="adj2" fmla="val 576368"/>
            <a:gd name="adj3" fmla="val 19406779"/>
            <a:gd name="adj4" fmla="val 12604283"/>
            <a:gd name="adj5" fmla="val 9627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E8EB2-B214-4030-8ACE-D7AFDCC9581F}">
      <dsp:nvSpPr>
        <dsp:cNvPr id="0" name=""/>
        <dsp:cNvSpPr/>
      </dsp:nvSpPr>
      <dsp:spPr>
        <a:xfrm>
          <a:off x="2426637" y="2229939"/>
          <a:ext cx="2527474" cy="2725481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solidFill>
                <a:schemeClr val="tx1"/>
              </a:solidFill>
            </a:rPr>
            <a:t>Ámbito Económico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934772" y="2855215"/>
        <a:ext cx="1511204" cy="1426398"/>
      </dsp:txXfrm>
    </dsp:sp>
    <dsp:sp modelId="{BFF8C637-BF35-4606-A3AD-E72F3DEC0568}">
      <dsp:nvSpPr>
        <dsp:cNvPr id="0" name=""/>
        <dsp:cNvSpPr/>
      </dsp:nvSpPr>
      <dsp:spPr>
        <a:xfrm>
          <a:off x="519389" y="1585734"/>
          <a:ext cx="2528057" cy="1982168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solidFill>
                <a:schemeClr val="tx1"/>
              </a:solidFill>
            </a:rPr>
            <a:t>Ámbito Productivo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097757" y="2087767"/>
        <a:ext cx="1371321" cy="978102"/>
      </dsp:txXfrm>
    </dsp:sp>
    <dsp:sp modelId="{BAA7C5D9-4F10-428E-AFE7-C029CB8AF8D8}">
      <dsp:nvSpPr>
        <dsp:cNvPr id="0" name=""/>
        <dsp:cNvSpPr/>
      </dsp:nvSpPr>
      <dsp:spPr>
        <a:xfrm rot="20700000">
          <a:off x="1537234" y="316126"/>
          <a:ext cx="2672752" cy="1746347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solidFill>
                <a:schemeClr val="tx1"/>
              </a:solidFill>
            </a:rPr>
            <a:t>Ámbito Comercial</a:t>
          </a:r>
          <a:endParaRPr lang="es-ES" sz="1800" kern="1200" dirty="0">
            <a:solidFill>
              <a:schemeClr val="tx1"/>
            </a:solidFill>
          </a:endParaRPr>
        </a:p>
      </dsp:txBody>
      <dsp:txXfrm rot="-20700000">
        <a:off x="2178395" y="644204"/>
        <a:ext cx="1390431" cy="1090192"/>
      </dsp:txXfrm>
    </dsp:sp>
    <dsp:sp modelId="{2F2E4DD7-48D2-4B67-995F-D598461BE10B}">
      <dsp:nvSpPr>
        <dsp:cNvPr id="0" name=""/>
        <dsp:cNvSpPr/>
      </dsp:nvSpPr>
      <dsp:spPr>
        <a:xfrm>
          <a:off x="1930192" y="1849363"/>
          <a:ext cx="3488615" cy="3488615"/>
        </a:xfrm>
        <a:prstGeom prst="circularArrow">
          <a:avLst>
            <a:gd name="adj1" fmla="val 4687"/>
            <a:gd name="adj2" fmla="val 299029"/>
            <a:gd name="adj3" fmla="val 2531765"/>
            <a:gd name="adj4" fmla="val 15828073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EC101-8AA8-4ACB-8FEE-8D1921B1AA3D}">
      <dsp:nvSpPr>
        <dsp:cNvPr id="0" name=""/>
        <dsp:cNvSpPr/>
      </dsp:nvSpPr>
      <dsp:spPr>
        <a:xfrm>
          <a:off x="441296" y="1143889"/>
          <a:ext cx="2534697" cy="253469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99F3A-D4D7-42C4-BFD8-3BD7EDE2A222}">
      <dsp:nvSpPr>
        <dsp:cNvPr id="0" name=""/>
        <dsp:cNvSpPr/>
      </dsp:nvSpPr>
      <dsp:spPr>
        <a:xfrm>
          <a:off x="1453318" y="-210422"/>
          <a:ext cx="2732914" cy="273291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F728BCB-AD99-43F0-9A1B-FDCDC6973CB8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845CE43-A13A-41A0-975C-1977A6510F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974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C" smtClean="0"/>
          </a:p>
        </p:txBody>
      </p:sp>
      <p:sp>
        <p:nvSpPr>
          <p:cNvPr id="655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F9E388-2D70-4829-937F-EAE9876474A2}" type="slidenum">
              <a:rPr lang="es-E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0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  <a:gd name="T22" fmla="*/ 0 w 372"/>
              <a:gd name="T23" fmla="*/ 0 h 166"/>
              <a:gd name="T24" fmla="*/ 372 w 372"/>
              <a:gd name="T25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5A029-1164-4AF1-8A90-376AC78D97C2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23CA9-07CC-4281-BAB1-7A4B3ECCD2C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640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B3AB0-6DB5-4A23-A950-AD964BBF86C6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15BF3-A85A-4286-B75F-F2691BA3DD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568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91002-D994-412B-B582-A42343559356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4BE55-530B-41F6-BFF8-4AE5E2F15E2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663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661D9-7223-4D5C-9D85-B164649B6924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5341-8F3B-42BB-A872-E6558D97F3C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9275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64CD3-38B3-49E2-96AC-44156B5C460D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5DC58-3053-466D-9BB5-43F489BC6B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511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8E8DE-5558-4E0D-86C7-2CA4B1D33389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C38BD-AAD3-496E-A9EA-6ECF7870CD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2316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857F9-7726-4AD4-B146-93A912698F2A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869E-EB07-47C0-9560-13230E233D0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56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3D51E-A3DA-4B6B-A61A-AE389848469F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02518-B578-4A18-8F74-E23B91C422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372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EE8A-C0C3-4748-9C23-539F893EB6B1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450E-25E8-4C85-8A87-46D85859E8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01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94B4-BDCD-461C-9085-F2605430C553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FC313-4D1E-4745-B9A6-3F389814B3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83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AA56A-2B9D-4B54-A919-9CFDB1CB684B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03DE-B77C-4A80-AD31-092A363B003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38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3CB7-663D-4348-B613-55F5525439D2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D92CF-A5E0-42C3-B72F-8653607975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741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E94E-3CC2-4773-8E20-C141BD1E4E68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8CE4-DCF3-47EF-B8B1-A13CCC10EFB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493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9E736-A445-4153-9984-5992B035C6CB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38890-3FE2-4DAA-AD2B-56DD0404696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03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4893-EB55-4F3B-8AD2-CD88E7D4C02F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5424F-6A64-43A8-A62A-8EAE721964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22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62F12-94B3-4FC3-AF92-0E6642020BEF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B5DC-B9CA-47A2-87EA-6D46DC5B1AF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91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  <a:gd name="T12" fmla="*/ 0 w 22"/>
                <a:gd name="T13" fmla="*/ 0 h 136"/>
                <a:gd name="T14" fmla="*/ 22 w 22"/>
                <a:gd name="T1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  <a:gd name="T14" fmla="*/ 0 w 140"/>
                <a:gd name="T15" fmla="*/ 0 h 504"/>
                <a:gd name="T16" fmla="*/ 140 w 140"/>
                <a:gd name="T17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  <a:gd name="T16" fmla="*/ 0 w 132"/>
                <a:gd name="T17" fmla="*/ 0 h 308"/>
                <a:gd name="T18" fmla="*/ 132 w 132"/>
                <a:gd name="T1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  <a:gd name="T8" fmla="*/ 0 w 37"/>
                <a:gd name="T9" fmla="*/ 0 h 79"/>
                <a:gd name="T10" fmla="*/ 37 w 37"/>
                <a:gd name="T11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  <a:gd name="T22" fmla="*/ 0 w 178"/>
                <a:gd name="T23" fmla="*/ 0 h 722"/>
                <a:gd name="T24" fmla="*/ 178 w 178"/>
                <a:gd name="T25" fmla="*/ 722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  <a:gd name="T20" fmla="*/ 0 w 23"/>
                <a:gd name="T21" fmla="*/ 0 h 635"/>
                <a:gd name="T22" fmla="*/ 23 w 23"/>
                <a:gd name="T23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  <a:gd name="T12" fmla="*/ 0 w 17"/>
                <a:gd name="T13" fmla="*/ 0 h 107"/>
                <a:gd name="T14" fmla="*/ 17 w 17"/>
                <a:gd name="T1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  <a:gd name="T20" fmla="*/ 0 w 41"/>
                <a:gd name="T21" fmla="*/ 0 h 222"/>
                <a:gd name="T22" fmla="*/ 41 w 41"/>
                <a:gd name="T2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  <a:gd name="T34" fmla="*/ 0 w 450"/>
                <a:gd name="T35" fmla="*/ 0 h 878"/>
                <a:gd name="T36" fmla="*/ 450 w 450"/>
                <a:gd name="T37" fmla="*/ 87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  <a:gd name="T8" fmla="*/ 0 w 35"/>
                <a:gd name="T9" fmla="*/ 0 h 73"/>
                <a:gd name="T10" fmla="*/ 35 w 35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  <a:gd name="T12" fmla="*/ 0 w 8"/>
                <a:gd name="T13" fmla="*/ 0 h 48"/>
                <a:gd name="T14" fmla="*/ 8 w 8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  <a:gd name="T16" fmla="*/ 0 w 52"/>
                <a:gd name="T17" fmla="*/ 0 h 135"/>
                <a:gd name="T18" fmla="*/ 52 w 52"/>
                <a:gd name="T1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  <a:gd name="T30" fmla="*/ 0 w 103"/>
                <a:gd name="T31" fmla="*/ 0 h 920"/>
                <a:gd name="T32" fmla="*/ 103 w 103"/>
                <a:gd name="T33" fmla="*/ 92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  <a:gd name="T16" fmla="*/ 0 w 88"/>
                <a:gd name="T17" fmla="*/ 0 h 330"/>
                <a:gd name="T18" fmla="*/ 88 w 88"/>
                <a:gd name="T1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  <a:gd name="T16" fmla="*/ 0 w 90"/>
                <a:gd name="T17" fmla="*/ 0 h 207"/>
                <a:gd name="T18" fmla="*/ 90 w 90"/>
                <a:gd name="T1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  <a:gd name="T22" fmla="*/ 0 w 115"/>
                <a:gd name="T23" fmla="*/ 0 h 467"/>
                <a:gd name="T24" fmla="*/ 115 w 115"/>
                <a:gd name="T25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  <a:gd name="T26" fmla="*/ 0 w 36"/>
                <a:gd name="T27" fmla="*/ 0 h 633"/>
                <a:gd name="T28" fmla="*/ 36 w 36"/>
                <a:gd name="T29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T26" t="T27" r="T28" b="T29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  <a:gd name="T8" fmla="*/ 0 w 28"/>
                <a:gd name="T9" fmla="*/ 0 h 59"/>
                <a:gd name="T10" fmla="*/ 28 w 28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  <a:gd name="T14" fmla="*/ 0 w 17"/>
                <a:gd name="T15" fmla="*/ 0 h 107"/>
                <a:gd name="T16" fmla="*/ 17 w 17"/>
                <a:gd name="T1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  <a:gd name="T32" fmla="*/ 0 w 294"/>
                <a:gd name="T33" fmla="*/ 0 h 568"/>
                <a:gd name="T34" fmla="*/ 294 w 294"/>
                <a:gd name="T35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T32" t="T33" r="T34" b="T35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  <a:gd name="T8" fmla="*/ 0 w 25"/>
                <a:gd name="T9" fmla="*/ 0 h 53"/>
                <a:gd name="T10" fmla="*/ 25 w 25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  <a:gd name="T16" fmla="*/ 0 w 29"/>
                <a:gd name="T17" fmla="*/ 0 h 141"/>
                <a:gd name="T18" fmla="*/ 29 w 29"/>
                <a:gd name="T1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  <a:gd name="T14" fmla="*/ 0 w 8"/>
                <a:gd name="T15" fmla="*/ 0 h 48"/>
                <a:gd name="T16" fmla="*/ 8 w 8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  <a:gd name="T16" fmla="*/ 0 w 44"/>
                <a:gd name="T17" fmla="*/ 0 h 111"/>
                <a:gd name="T18" fmla="*/ 44 w 44"/>
                <a:gd name="T1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DF4DEA-2639-4EFA-B643-D0838D0889A8}" type="datetimeFigureOut">
              <a:rPr lang="es-ES"/>
              <a:pPr>
                <a:defRPr/>
              </a:pPr>
              <a:t>20/01/2016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73B33B-ED77-4DE6-8401-F5CF5341D2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image" Target="../media/image15.jpeg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2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2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.ec/url?sa=i&amp;rct=j&amp;q=&amp;esrc=s&amp;frm=1&amp;source=images&amp;cd=&amp;cad=rja&amp;uact=8&amp;ved=0ahUKEwiK0dnOyKLKAhUGmx4KHaCBDHgQjRwIBw&amp;url=http://www.utadeo.edu.co/es/link/comercio-internacional/61/layout-1/por-que-estudiar-comercio-internacional-en-la-tadeo&amp;bvm=bv.111396085,d.dmo&amp;psig=AFQjCNHVJk_AFIXOMKGf2UqnGPAdh-XfMg&amp;ust=1452629035735803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microsoft.com/office/2007/relationships/diagramDrawing" Target="../diagrams/drawing18.xml"/><Relationship Id="rId18" Type="http://schemas.microsoft.com/office/2007/relationships/diagramDrawing" Target="../diagrams/drawing19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7.xml"/><Relationship Id="rId12" Type="http://schemas.openxmlformats.org/officeDocument/2006/relationships/diagramColors" Target="../diagrams/colors18.xml"/><Relationship Id="rId17" Type="http://schemas.openxmlformats.org/officeDocument/2006/relationships/diagramColors" Target="../diagrams/colors19.xml"/><Relationship Id="rId2" Type="http://schemas.openxmlformats.org/officeDocument/2006/relationships/image" Target="../media/image40.jpeg"/><Relationship Id="rId16" Type="http://schemas.openxmlformats.org/officeDocument/2006/relationships/diagramQuickStyle" Target="../diagrams/quickStyle1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11" Type="http://schemas.openxmlformats.org/officeDocument/2006/relationships/diagramQuickStyle" Target="../diagrams/quickStyle18.xml"/><Relationship Id="rId5" Type="http://schemas.openxmlformats.org/officeDocument/2006/relationships/diagramLayout" Target="../diagrams/layout17.xml"/><Relationship Id="rId15" Type="http://schemas.openxmlformats.org/officeDocument/2006/relationships/diagramLayout" Target="../diagrams/layout19.xml"/><Relationship Id="rId10" Type="http://schemas.openxmlformats.org/officeDocument/2006/relationships/diagramLayout" Target="../diagrams/layout18.xml"/><Relationship Id="rId4" Type="http://schemas.openxmlformats.org/officeDocument/2006/relationships/diagramData" Target="../diagrams/data17.xml"/><Relationship Id="rId9" Type="http://schemas.openxmlformats.org/officeDocument/2006/relationships/diagramData" Target="../diagrams/data18.xml"/><Relationship Id="rId14" Type="http://schemas.openxmlformats.org/officeDocument/2006/relationships/diagramData" Target="../diagrams/data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microsoft.com/office/2007/relationships/diagramDrawing" Target="../diagrams/drawing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openxmlformats.org/officeDocument/2006/relationships/diagramColors" Target="../diagrams/colors2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0.xml"/><Relationship Id="rId11" Type="http://schemas.openxmlformats.org/officeDocument/2006/relationships/diagramQuickStyle" Target="../diagrams/quickStyle21.xml"/><Relationship Id="rId5" Type="http://schemas.openxmlformats.org/officeDocument/2006/relationships/diagramQuickStyle" Target="../diagrams/quickStyle20.xml"/><Relationship Id="rId10" Type="http://schemas.openxmlformats.org/officeDocument/2006/relationships/diagramLayout" Target="../diagrams/layout21.xml"/><Relationship Id="rId4" Type="http://schemas.openxmlformats.org/officeDocument/2006/relationships/diagramLayout" Target="../diagrams/layout20.xml"/><Relationship Id="rId9" Type="http://schemas.openxmlformats.org/officeDocument/2006/relationships/diagramData" Target="../diagrams/data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2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diagramData" Target="../diagrams/data27.xml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17" Type="http://schemas.microsoft.com/office/2007/relationships/diagramDrawing" Target="../diagrams/drawing27.xml"/><Relationship Id="rId2" Type="http://schemas.openxmlformats.org/officeDocument/2006/relationships/image" Target="../media/image58.jpeg"/><Relationship Id="rId16" Type="http://schemas.openxmlformats.org/officeDocument/2006/relationships/diagramColors" Target="../diagrams/colors2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diagramQuickStyle" Target="../diagrams/quickStyle27.xml"/><Relationship Id="rId10" Type="http://schemas.openxmlformats.org/officeDocument/2006/relationships/diagramQuickStyle" Target="../diagrams/quickStyle26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diagramLayout" Target="../diagrams/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jpe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.jpe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.jpe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http://www.surtrek.org/blog/la-ruta-del-cacao/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www.google.com.ec/url?sa=i&amp;rct=j&amp;q=&amp;esrc=s&amp;frm=1&amp;source=images&amp;cd=&amp;cad=rja&amp;uact=8&amp;ved=0ahUKEwiL18jbxaLKAhVDWx4KHdIFBn8QjRwIBw&amp;url=http://toursalinerito.blogspot.com/2013_03_17_archive.html?view=classic&amp;bvm=bv.111396085,d.dmo&amp;psig=AFQjCNH1kMpYo71wMjIwzpXub0JuDok70Q&amp;ust=1452628683835901" TargetMode="Externa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ctrTitle"/>
          </p:nvPr>
        </p:nvSpPr>
        <p:spPr>
          <a:xfrm>
            <a:off x="604838" y="1277938"/>
            <a:ext cx="10950575" cy="2830512"/>
          </a:xfrm>
        </p:spPr>
        <p:txBody>
          <a:bodyPr/>
          <a:lstStyle/>
          <a:p>
            <a:pPr algn="ctr"/>
            <a:r>
              <a:rPr lang="es-ES_tradnl" sz="2800" b="1" smtClean="0"/>
              <a:t>CARRERA DE INGENIERÍA EN COMERCIO EXTERIOR Y NEGOCIACIÓN INTERNACIONAL</a:t>
            </a:r>
            <a:r>
              <a:rPr lang="es-ES_tradnl" sz="3000" b="1" smtClean="0"/>
              <a:t/>
            </a:r>
            <a:br>
              <a:rPr lang="es-ES_tradnl" sz="3000" b="1" smtClean="0"/>
            </a:br>
            <a:r>
              <a:rPr lang="es-ES_tradnl" sz="3000" b="1" smtClean="0"/>
              <a:t/>
            </a:r>
            <a:br>
              <a:rPr lang="es-ES_tradnl" sz="3000" b="1" smtClean="0"/>
            </a:br>
            <a:r>
              <a:rPr lang="es-ES_tradnl" sz="3200" b="1" smtClean="0"/>
              <a:t>TEMA: ESTRATEGIAS COMPETITIVAS: CASO TEXSAL; FÁBRICA DE CONFITES Y FÁBRICA DE CONSERVAS</a:t>
            </a:r>
            <a:endParaRPr lang="es-ES" sz="300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55788" y="4378325"/>
            <a:ext cx="8915400" cy="2279650"/>
          </a:xfrm>
        </p:spPr>
        <p:txBody>
          <a:bodyPr rtlCol="0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s-ES_tradnl" sz="3000" b="1" dirty="0"/>
              <a:t>DAYANA PAOLA </a:t>
            </a:r>
            <a:r>
              <a:rPr lang="es-ES_tradnl" sz="3000" b="1" dirty="0" smtClean="0"/>
              <a:t>ANDRADE LARA</a:t>
            </a:r>
            <a:endParaRPr lang="es-ES" sz="3000" dirty="0"/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s-ES_tradnl" sz="3000" b="1" dirty="0" smtClean="0"/>
              <a:t>ANDREA MISHELL PROAÑO SOLÍS</a:t>
            </a:r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endParaRPr lang="es-ES_tradnl" b="1" dirty="0"/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s-ES_tradnl" sz="2400" b="1" dirty="0" smtClean="0"/>
              <a:t>SANGOLQUÍ</a:t>
            </a:r>
            <a:endParaRPr lang="es-ES" sz="2400" dirty="0"/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s-ES_tradnl" sz="2400" b="1" dirty="0"/>
              <a:t> </a:t>
            </a:r>
            <a:r>
              <a:rPr lang="es-ES_tradnl" sz="2400" b="1" dirty="0" smtClean="0"/>
              <a:t>2016</a:t>
            </a:r>
            <a:endParaRPr lang="es-ES" sz="2400" dirty="0"/>
          </a:p>
        </p:txBody>
      </p:sp>
      <p:pic>
        <p:nvPicPr>
          <p:cNvPr id="18436" name="Imagen 26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239713"/>
            <a:ext cx="6908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0523538" y="5146675"/>
            <a:ext cx="1493837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s://gonowbefree.files.wordpress.com/2011/01/salinas20de20guar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/>
        </p:nvGraphicFramePr>
        <p:xfrm>
          <a:off x="2444793" y="0"/>
          <a:ext cx="9456262" cy="1831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/>
          <p:cNvGraphicFramePr/>
          <p:nvPr/>
        </p:nvGraphicFramePr>
        <p:xfrm>
          <a:off x="2450437" y="1996372"/>
          <a:ext cx="9432959" cy="1674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Diagrama 3"/>
          <p:cNvGraphicFramePr/>
          <p:nvPr/>
        </p:nvGraphicFramePr>
        <p:xfrm>
          <a:off x="2494148" y="3737681"/>
          <a:ext cx="9345537" cy="1803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Rectángulo 4"/>
          <p:cNvSpPr/>
          <p:nvPr/>
        </p:nvSpPr>
        <p:spPr>
          <a:xfrm>
            <a:off x="201613" y="601663"/>
            <a:ext cx="1939925" cy="704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Texsal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01613" y="2430463"/>
            <a:ext cx="1939925" cy="706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Fábrica de Confites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6538" y="4260850"/>
            <a:ext cx="1941512" cy="704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Fábrica de Conservas</a:t>
            </a:r>
          </a:p>
        </p:txBody>
      </p:sp>
      <p:pic>
        <p:nvPicPr>
          <p:cNvPr id="27657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Gráfico 16"/>
          <p:cNvGraphicFramePr>
            <a:graphicFrameLocks/>
          </p:cNvGraphicFramePr>
          <p:nvPr/>
        </p:nvGraphicFramePr>
        <p:xfrm>
          <a:off x="-50800" y="946150"/>
          <a:ext cx="12293600" cy="596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r:id="rId3" imgW="12290601" imgH="5962405" progId="Excel.Chart.8">
                  <p:embed/>
                </p:oleObj>
              </mc:Choice>
              <mc:Fallback>
                <p:oleObj r:id="rId3" imgW="12290601" imgH="5962405" progId="Excel.Chart.8">
                  <p:embed/>
                  <p:pic>
                    <p:nvPicPr>
                      <p:cNvPr id="0" name="Gráfico 1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946150"/>
                        <a:ext cx="12293600" cy="596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ítulo 2"/>
          <p:cNvSpPr>
            <a:spLocks noGrp="1"/>
          </p:cNvSpPr>
          <p:nvPr>
            <p:ph type="ctrTitle"/>
          </p:nvPr>
        </p:nvSpPr>
        <p:spPr>
          <a:xfrm>
            <a:off x="280988" y="120650"/>
            <a:ext cx="9567862" cy="779463"/>
          </a:xfrm>
        </p:spPr>
        <p:txBody>
          <a:bodyPr/>
          <a:lstStyle/>
          <a:p>
            <a:r>
              <a:rPr lang="es-ES" sz="3600" b="1" dirty="0" smtClean="0"/>
              <a:t>CAPACIDAD DE PRODUCCIÓN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845786"/>
              </p:ext>
            </p:extLst>
          </p:nvPr>
        </p:nvGraphicFramePr>
        <p:xfrm>
          <a:off x="-50800" y="762000"/>
          <a:ext cx="9320213" cy="6146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r:id="rId3" imgW="9321592" imgH="6956139" progId="Excel.Chart.8">
                  <p:embed/>
                </p:oleObj>
              </mc:Choice>
              <mc:Fallback>
                <p:oleObj r:id="rId3" imgW="9321592" imgH="6956139" progId="Excel.Chart.8">
                  <p:embed/>
                  <p:pic>
                    <p:nvPicPr>
                      <p:cNvPr id="0" name="Gráfico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62000"/>
                        <a:ext cx="9320213" cy="6146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/>
          <p:cNvSpPr/>
          <p:nvPr/>
        </p:nvSpPr>
        <p:spPr>
          <a:xfrm>
            <a:off x="9444038" y="328613"/>
            <a:ext cx="2390775" cy="1755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Decrecimiento: 15,3%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Disminuye demanda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Disponibilidad en inventario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444038" y="2211388"/>
            <a:ext cx="2390775" cy="1754187"/>
          </a:xfrm>
          <a:prstGeom prst="rect">
            <a:avLst/>
          </a:prstGeom>
          <a:solidFill>
            <a:srgbClr val="FFF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Decrecimiento: 22,58%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Disminuye demanda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Turrones y pasta de cacao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444038" y="4092575"/>
            <a:ext cx="2390775" cy="2363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Decrecimiento: 21,50%,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Materia prima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2014 no exportan por cuenta propia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280988" y="120650"/>
            <a:ext cx="9567862" cy="779463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smtClean="0"/>
              <a:t>CAPACIDAD DE PRODUCCIÓN</a:t>
            </a:r>
            <a:endParaRPr lang="es-E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ttp://www.nesst.org/wp-content/uploads/2011/07/taxsal-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0" y="0"/>
          <a:ext cx="12192001" cy="3097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3120"/>
                <a:gridCol w="3361004"/>
                <a:gridCol w="1227427"/>
                <a:gridCol w="940158"/>
                <a:gridCol w="1192171"/>
                <a:gridCol w="1192171"/>
                <a:gridCol w="940158"/>
                <a:gridCol w="925792"/>
              </a:tblGrid>
              <a:tr h="35028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Producto exportado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Proceso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Tipo de Proceso por período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644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2009-2011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2012-2014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644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Manual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Semi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Auto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Manual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Semi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Auto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0284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Tejidos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Tejido de prendas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028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Terminados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028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Control de calidad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028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Empaque y etiquetado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728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Procesos administrativos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792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/>
        </p:nvGraphicFramePr>
        <p:xfrm>
          <a:off x="2036732" y="3327816"/>
          <a:ext cx="8118535" cy="3680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ttp://www.guiadebanios.com/archivos/clientes/resize/salinerito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0" y="0"/>
          <a:ext cx="7705725" cy="6858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4295"/>
                <a:gridCol w="2484355"/>
                <a:gridCol w="838032"/>
                <a:gridCol w="575450"/>
                <a:gridCol w="554692"/>
                <a:gridCol w="824542"/>
                <a:gridCol w="554692"/>
                <a:gridCol w="599667"/>
              </a:tblGrid>
              <a:tr h="23390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Producto exportado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Proceso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Tipo de Proceso por período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10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2009-2011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2012-2014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364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Manual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Semi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Auto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Manual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Semi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Auto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656267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Mermeladas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Recolección y limpieza de materia prima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4242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Licuado y cocción 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4364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Esterilización de envases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4364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Envase y etiquetado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51575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Turrones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Pedido interno de ingredientes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32813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Mezclado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51575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Moldeo, corte y empaque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656267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Chocolates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Recepción y limpieza de materia prima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3752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Tostado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3752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Pilado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4364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Molido y mezclado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3752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Temperado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  <a:tr h="3752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Empaque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 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ctr"/>
                </a:tc>
              </a:tr>
            </a:tbl>
          </a:graphicData>
        </a:graphic>
      </p:graphicFrame>
      <p:pic>
        <p:nvPicPr>
          <p:cNvPr id="31882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a 3"/>
          <p:cNvGraphicFramePr/>
          <p:nvPr/>
        </p:nvGraphicFramePr>
        <p:xfrm>
          <a:off x="7773234" y="0"/>
          <a:ext cx="4418766" cy="4901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a 8"/>
          <p:cNvGraphicFramePr/>
          <p:nvPr/>
        </p:nvGraphicFramePr>
        <p:xfrm>
          <a:off x="7878164" y="2747959"/>
          <a:ext cx="3709233" cy="396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www.guiadebanios.com/archivos/clientes/resize/salinerito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/>
          <p:cNvGraphicFramePr/>
          <p:nvPr/>
        </p:nvGraphicFramePr>
        <p:xfrm>
          <a:off x="0" y="0"/>
          <a:ext cx="472190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/>
          <p:cNvGraphicFramePr/>
          <p:nvPr/>
        </p:nvGraphicFramePr>
        <p:xfrm>
          <a:off x="4940091" y="1412892"/>
          <a:ext cx="6422453" cy="4032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2773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3.bp.blogspot.com/-rCfcFsI204c/UeD9RzmcKLI/AAAAAAAAAQE/e8J7H3NYkyI/s1600/hongossec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0" y="0"/>
          <a:ext cx="12152314" cy="3662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5494"/>
                <a:gridCol w="2786406"/>
                <a:gridCol w="1256528"/>
                <a:gridCol w="1128262"/>
                <a:gridCol w="1104756"/>
                <a:gridCol w="1574863"/>
                <a:gridCol w="1081249"/>
                <a:gridCol w="1104756"/>
              </a:tblGrid>
              <a:tr h="27429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Producto </a:t>
                      </a: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exportado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Proceso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Tipo de Proceso por período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7429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2009-2011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2012-2014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6508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Manual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Semi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Auto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Manual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Semi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Auto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1162710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Hongos orgánicos secos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Selección, recolección y pelado de la materia prima.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723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Recepción y rebanado 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27429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Pesado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 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27429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Secado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  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  <a:tr h="46508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Empaque y sellado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</a:tr>
            </a:tbl>
          </a:graphicData>
        </a:graphic>
      </p:graphicFrame>
      <p:graphicFrame>
        <p:nvGraphicFramePr>
          <p:cNvPr id="3" name="Diagrama 2"/>
          <p:cNvGraphicFramePr/>
          <p:nvPr/>
        </p:nvGraphicFramePr>
        <p:xfrm>
          <a:off x="4355478" y="4027020"/>
          <a:ext cx="4253874" cy="2685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865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326563" y="547688"/>
            <a:ext cx="2576512" cy="912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Área afectada: producción </a:t>
            </a:r>
          </a:p>
        </p:txBody>
      </p:sp>
      <p:graphicFrame>
        <p:nvGraphicFramePr>
          <p:cNvPr id="34819" name="Gráfico 17"/>
          <p:cNvGraphicFramePr>
            <a:graphicFrameLocks/>
          </p:cNvGraphicFramePr>
          <p:nvPr/>
        </p:nvGraphicFramePr>
        <p:xfrm>
          <a:off x="-50800" y="877888"/>
          <a:ext cx="9201150" cy="603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r:id="rId3" imgW="9199661" imgH="6029467" progId="Excel.Chart.8">
                  <p:embed/>
                </p:oleObj>
              </mc:Choice>
              <mc:Fallback>
                <p:oleObj r:id="rId3" imgW="9199661" imgH="6029467" progId="Excel.Chart.8">
                  <p:embed/>
                  <p:pic>
                    <p:nvPicPr>
                      <p:cNvPr id="0" name="Gráfico 1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877888"/>
                        <a:ext cx="9201150" cy="6030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ángulo 19"/>
          <p:cNvSpPr/>
          <p:nvPr/>
        </p:nvSpPr>
        <p:spPr>
          <a:xfrm>
            <a:off x="9326563" y="1938338"/>
            <a:ext cx="2576512" cy="912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Incremento: 33,33%, 20 mujeres</a:t>
            </a:r>
          </a:p>
        </p:txBody>
      </p:sp>
      <p:sp>
        <p:nvSpPr>
          <p:cNvPr id="34821" name="Título 1"/>
          <p:cNvSpPr>
            <a:spLocks noGrp="1"/>
          </p:cNvSpPr>
          <p:nvPr>
            <p:ph type="ctrTitle"/>
          </p:nvPr>
        </p:nvSpPr>
        <p:spPr>
          <a:xfrm>
            <a:off x="290513" y="0"/>
            <a:ext cx="8915400" cy="723900"/>
          </a:xfrm>
        </p:spPr>
        <p:txBody>
          <a:bodyPr/>
          <a:lstStyle/>
          <a:p>
            <a:r>
              <a:rPr lang="es-ES" sz="3600" b="1" smtClean="0"/>
              <a:t>TALENTO HUMANO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326563" y="3213100"/>
            <a:ext cx="2576512" cy="911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Incremento: 25%,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5 trabajadores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326563" y="4486275"/>
            <a:ext cx="2576512" cy="912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Disminución: 50%,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8 trabajadores</a:t>
            </a:r>
          </a:p>
        </p:txBody>
      </p:sp>
      <p:pic>
        <p:nvPicPr>
          <p:cNvPr id="34824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gifmania.com.es/Objetos/Material-Educativo/Mapamundi/Planisferio-Continentes-8589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12218988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ítulo 1"/>
          <p:cNvSpPr>
            <a:spLocks noGrp="1"/>
          </p:cNvSpPr>
          <p:nvPr>
            <p:ph type="ctrTitle"/>
          </p:nvPr>
        </p:nvSpPr>
        <p:spPr>
          <a:xfrm>
            <a:off x="536575" y="-50800"/>
            <a:ext cx="8915400" cy="830263"/>
          </a:xfrm>
        </p:spPr>
        <p:txBody>
          <a:bodyPr/>
          <a:lstStyle/>
          <a:p>
            <a:r>
              <a:rPr lang="es-ES" sz="3600" b="1" smtClean="0"/>
              <a:t>PROCESO LOGÍSTICO</a:t>
            </a:r>
          </a:p>
        </p:txBody>
      </p:sp>
      <p:graphicFrame>
        <p:nvGraphicFramePr>
          <p:cNvPr id="3" name="Diagrama 2"/>
          <p:cNvGraphicFramePr/>
          <p:nvPr/>
        </p:nvGraphicFramePr>
        <p:xfrm>
          <a:off x="0" y="974361"/>
          <a:ext cx="7082021" cy="5763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/>
        </p:nvGraphicFramePr>
        <p:xfrm>
          <a:off x="7538386" y="974360"/>
          <a:ext cx="4183922" cy="5763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5846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599363" y="6188075"/>
            <a:ext cx="255587" cy="179388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599363" y="6450013"/>
            <a:ext cx="255587" cy="180975"/>
          </a:xfrm>
          <a:prstGeom prst="rect">
            <a:avLst/>
          </a:prstGeom>
          <a:solidFill>
            <a:srgbClr val="FFF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5849" name="CuadroTexto 6"/>
          <p:cNvSpPr txBox="1">
            <a:spLocks noChangeArrowheads="1"/>
          </p:cNvSpPr>
          <p:nvPr/>
        </p:nvSpPr>
        <p:spPr bwMode="auto">
          <a:xfrm>
            <a:off x="7854950" y="6065838"/>
            <a:ext cx="3282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>
                <a:solidFill>
                  <a:schemeClr val="bg1"/>
                </a:solidFill>
              </a:rPr>
              <a:t>Centro de exportaciones</a:t>
            </a:r>
          </a:p>
          <a:p>
            <a:r>
              <a:rPr lang="es-ES">
                <a:solidFill>
                  <a:schemeClr val="bg1"/>
                </a:solidFill>
              </a:rPr>
              <a:t>Cuenta propia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contentmapas.didactalia.net/imagenes/Documentos/imgsem/8a/8a0a/8a0a9c02-52d3-468f-ae41-2017a62f7e6f/d2185db1-78b7-462f-a3a7-97bcd1badf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curvado 3"/>
          <p:cNvCxnSpPr/>
          <p:nvPr/>
        </p:nvCxnSpPr>
        <p:spPr>
          <a:xfrm flipV="1">
            <a:off x="2038350" y="1993900"/>
            <a:ext cx="3913188" cy="2098675"/>
          </a:xfrm>
          <a:prstGeom prst="curvedConnector3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0" y="0"/>
            <a:ext cx="1752600" cy="71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300" b="1" dirty="0">
                <a:solidFill>
                  <a:schemeClr val="tx1"/>
                </a:solidFill>
              </a:rPr>
              <a:t>TEXSAL</a:t>
            </a:r>
          </a:p>
        </p:txBody>
      </p:sp>
      <p:cxnSp>
        <p:nvCxnSpPr>
          <p:cNvPr id="8" name="Conector curvado 7"/>
          <p:cNvCxnSpPr/>
          <p:nvPr/>
        </p:nvCxnSpPr>
        <p:spPr>
          <a:xfrm rot="16200000" flipV="1">
            <a:off x="596901" y="2651125"/>
            <a:ext cx="2011362" cy="871537"/>
          </a:xfrm>
          <a:prstGeom prst="curvedConnector3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ector curvado 9"/>
          <p:cNvCxnSpPr/>
          <p:nvPr/>
        </p:nvCxnSpPr>
        <p:spPr>
          <a:xfrm rot="16200000" flipV="1">
            <a:off x="411956" y="2466182"/>
            <a:ext cx="2922587" cy="330200"/>
          </a:xfrm>
          <a:prstGeom prst="curvedConnector3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ector curvado 11"/>
          <p:cNvCxnSpPr/>
          <p:nvPr/>
        </p:nvCxnSpPr>
        <p:spPr>
          <a:xfrm flipV="1">
            <a:off x="2038350" y="2081213"/>
            <a:ext cx="8904288" cy="2011362"/>
          </a:xfrm>
          <a:prstGeom prst="curvedConnector3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curvado 14"/>
          <p:cNvCxnSpPr/>
          <p:nvPr/>
        </p:nvCxnSpPr>
        <p:spPr>
          <a:xfrm flipV="1">
            <a:off x="2038350" y="854075"/>
            <a:ext cx="4392613" cy="3238500"/>
          </a:xfrm>
          <a:prstGeom prst="curvedConnector3">
            <a:avLst>
              <a:gd name="adj1" fmla="val 26792"/>
            </a:avLst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curvado 17"/>
          <p:cNvCxnSpPr/>
          <p:nvPr/>
        </p:nvCxnSpPr>
        <p:spPr>
          <a:xfrm flipV="1">
            <a:off x="2038350" y="1468438"/>
            <a:ext cx="3913188" cy="2624137"/>
          </a:xfrm>
          <a:prstGeom prst="curvedConnector3">
            <a:avLst>
              <a:gd name="adj1" fmla="val 43103"/>
            </a:avLst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7405688" y="6170613"/>
            <a:ext cx="254000" cy="180975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405688" y="6434138"/>
            <a:ext cx="254000" cy="1793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36876" name="CuadroTexto 23"/>
          <p:cNvSpPr txBox="1">
            <a:spLocks noChangeArrowheads="1"/>
          </p:cNvSpPr>
          <p:nvPr/>
        </p:nvSpPr>
        <p:spPr bwMode="auto">
          <a:xfrm>
            <a:off x="7659688" y="6049963"/>
            <a:ext cx="3282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/>
              <a:t>Centro de exportaciones</a:t>
            </a:r>
          </a:p>
          <a:p>
            <a:r>
              <a:rPr lang="es-ES"/>
              <a:t>Cuenta propia</a:t>
            </a:r>
          </a:p>
        </p:txBody>
      </p:sp>
      <p:pic>
        <p:nvPicPr>
          <p:cNvPr id="36877" name="Picture 4" descr="http://dibuteca.estaticos.net/dibujos/pintados/2011007/30b9ff4d2e886e6bcbc89eb6160cd26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903788"/>
            <a:ext cx="8477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6" descr="http://dibujoscolorear.net/images/IyroBdJ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824538"/>
            <a:ext cx="128111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3497263" y="6030913"/>
            <a:ext cx="1468437" cy="71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>
                <a:solidFill>
                  <a:schemeClr val="tx1"/>
                </a:solidFill>
              </a:rPr>
              <a:t>CTM, Pace E </a:t>
            </a:r>
            <a:r>
              <a:rPr lang="es-ES" sz="1500" dirty="0" err="1">
                <a:solidFill>
                  <a:schemeClr val="tx1"/>
                </a:solidFill>
              </a:rPr>
              <a:t>Sviluppo</a:t>
            </a:r>
            <a:r>
              <a:rPr lang="es-ES" sz="1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5092700" y="6049963"/>
            <a:ext cx="2006600" cy="71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>
                <a:solidFill>
                  <a:schemeClr val="tx1"/>
                </a:solidFill>
              </a:rPr>
              <a:t>20 K: Cartón barril 3</a:t>
            </a:r>
          </a:p>
        </p:txBody>
      </p:sp>
      <p:pic>
        <p:nvPicPr>
          <p:cNvPr id="36881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798285" y="525462"/>
          <a:ext cx="10827657" cy="6067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59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ítulo 1"/>
          <p:cNvSpPr txBox="1">
            <a:spLocks/>
          </p:cNvSpPr>
          <p:nvPr/>
        </p:nvSpPr>
        <p:spPr bwMode="auto">
          <a:xfrm>
            <a:off x="1585913" y="669925"/>
            <a:ext cx="8910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sz="3600" b="1">
                <a:solidFill>
                  <a:srgbClr val="262626"/>
                </a:solidFill>
              </a:rPr>
              <a:t>Introducción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contentmapas.didactalia.net/imagenes/Documentos/imgsem/8a/8a0a/8a0a9c02-52d3-468f-ae41-2017a62f7e6f/d2185db1-78b7-462f-a3a7-97bcd1badf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0" y="0"/>
            <a:ext cx="1752600" cy="71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300" b="1" dirty="0">
                <a:solidFill>
                  <a:schemeClr val="tx1"/>
                </a:solidFill>
              </a:rPr>
              <a:t>CONFITES</a:t>
            </a:r>
          </a:p>
        </p:txBody>
      </p:sp>
      <p:cxnSp>
        <p:nvCxnSpPr>
          <p:cNvPr id="4" name="Conector curvado 3"/>
          <p:cNvCxnSpPr/>
          <p:nvPr/>
        </p:nvCxnSpPr>
        <p:spPr>
          <a:xfrm flipV="1">
            <a:off x="2084388" y="1993900"/>
            <a:ext cx="3867150" cy="2143125"/>
          </a:xfrm>
          <a:prstGeom prst="curvedConnector3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ector curvado 4"/>
          <p:cNvCxnSpPr/>
          <p:nvPr/>
        </p:nvCxnSpPr>
        <p:spPr>
          <a:xfrm flipV="1">
            <a:off x="2084388" y="2081213"/>
            <a:ext cx="8858250" cy="2055812"/>
          </a:xfrm>
          <a:prstGeom prst="curvedConnector3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7405688" y="6170613"/>
            <a:ext cx="254000" cy="180975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405688" y="6434138"/>
            <a:ext cx="254000" cy="1793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37896" name="CuadroTexto 7"/>
          <p:cNvSpPr txBox="1">
            <a:spLocks noChangeArrowheads="1"/>
          </p:cNvSpPr>
          <p:nvPr/>
        </p:nvSpPr>
        <p:spPr bwMode="auto">
          <a:xfrm>
            <a:off x="7659688" y="6049963"/>
            <a:ext cx="3282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/>
              <a:t>Centro de exportaciones</a:t>
            </a:r>
          </a:p>
          <a:p>
            <a:r>
              <a:rPr lang="es-ES"/>
              <a:t>Cuenta propia</a:t>
            </a:r>
          </a:p>
        </p:txBody>
      </p:sp>
      <p:pic>
        <p:nvPicPr>
          <p:cNvPr id="37897" name="Picture 4" descr="http://dibuteca.estaticos.net/dibujos/pintados/2011007/30b9ff4d2e886e6bcbc89eb6160cd26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903788"/>
            <a:ext cx="8477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6" descr="http://dibujoscolorear.net/images/IyroBdJ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824538"/>
            <a:ext cx="128111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146425" y="6049963"/>
            <a:ext cx="1906588" cy="692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dirty="0">
                <a:solidFill>
                  <a:schemeClr val="tx1"/>
                </a:solidFill>
              </a:rPr>
              <a:t>M: Libero Mondo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dirty="0">
                <a:solidFill>
                  <a:schemeClr val="tx1"/>
                </a:solidFill>
              </a:rPr>
              <a:t>T: CTM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145088" y="6049963"/>
            <a:ext cx="2132012" cy="71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>
                <a:solidFill>
                  <a:schemeClr val="tx1"/>
                </a:solidFill>
              </a:rPr>
              <a:t>M: frascos de 300 gr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>
                <a:solidFill>
                  <a:schemeClr val="tx1"/>
                </a:solidFill>
              </a:rPr>
              <a:t>T: 160 de 100 gr </a:t>
            </a:r>
          </a:p>
        </p:txBody>
      </p:sp>
      <p:pic>
        <p:nvPicPr>
          <p:cNvPr id="37901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contentmapas.didactalia.net/imagenes/Documentos/imgsem/8a/8a0a/8a0a9c02-52d3-468f-ae41-2017a62f7e6f/d2185db1-78b7-462f-a3a7-97bcd1badf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0" y="0"/>
            <a:ext cx="2054225" cy="71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300" b="1" dirty="0">
                <a:solidFill>
                  <a:schemeClr val="tx1"/>
                </a:solidFill>
              </a:rPr>
              <a:t>CONSERVAS</a:t>
            </a:r>
          </a:p>
        </p:txBody>
      </p:sp>
      <p:cxnSp>
        <p:nvCxnSpPr>
          <p:cNvPr id="4" name="Conector curvado 3"/>
          <p:cNvCxnSpPr/>
          <p:nvPr/>
        </p:nvCxnSpPr>
        <p:spPr>
          <a:xfrm flipV="1">
            <a:off x="2054225" y="1993900"/>
            <a:ext cx="3897313" cy="2159000"/>
          </a:xfrm>
          <a:prstGeom prst="curvedConnector3">
            <a:avLst>
              <a:gd name="adj1" fmla="val 55769"/>
            </a:avLst>
          </a:prstGeom>
          <a:ln w="76200">
            <a:solidFill>
              <a:srgbClr val="FF339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7405688" y="6170613"/>
            <a:ext cx="254000" cy="180975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405688" y="6434138"/>
            <a:ext cx="254000" cy="1793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38919" name="CuadroTexto 7"/>
          <p:cNvSpPr txBox="1">
            <a:spLocks noChangeArrowheads="1"/>
          </p:cNvSpPr>
          <p:nvPr/>
        </p:nvSpPr>
        <p:spPr bwMode="auto">
          <a:xfrm>
            <a:off x="7659688" y="6049963"/>
            <a:ext cx="3282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/>
              <a:t>Centro de exportaciones</a:t>
            </a:r>
          </a:p>
          <a:p>
            <a:r>
              <a:rPr lang="es-ES"/>
              <a:t>Cuenta propia</a:t>
            </a:r>
          </a:p>
        </p:txBody>
      </p:sp>
      <p:pic>
        <p:nvPicPr>
          <p:cNvPr id="38920" name="Picture 6" descr="http://dibujoscolorear.net/images/IyroBdJ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824538"/>
            <a:ext cx="128111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4122738" y="6049963"/>
            <a:ext cx="930275" cy="692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500" dirty="0">
                <a:solidFill>
                  <a:schemeClr val="tx1"/>
                </a:solidFill>
              </a:rPr>
              <a:t>CTM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145088" y="6049963"/>
            <a:ext cx="2132012" cy="71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>
                <a:solidFill>
                  <a:schemeClr val="tx1"/>
                </a:solidFill>
              </a:rPr>
              <a:t>64 fundas de 50 gramos </a:t>
            </a:r>
          </a:p>
        </p:txBody>
      </p:sp>
      <p:cxnSp>
        <p:nvCxnSpPr>
          <p:cNvPr id="13" name="Conector curvado 12"/>
          <p:cNvCxnSpPr/>
          <p:nvPr/>
        </p:nvCxnSpPr>
        <p:spPr>
          <a:xfrm flipV="1">
            <a:off x="2054225" y="1468438"/>
            <a:ext cx="3897313" cy="2684462"/>
          </a:xfrm>
          <a:prstGeom prst="curvedConnector3">
            <a:avLst>
              <a:gd name="adj1" fmla="val 38077"/>
            </a:avLst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ector curvado 13"/>
          <p:cNvCxnSpPr/>
          <p:nvPr/>
        </p:nvCxnSpPr>
        <p:spPr>
          <a:xfrm flipV="1">
            <a:off x="2054225" y="1754188"/>
            <a:ext cx="3716338" cy="2398712"/>
          </a:xfrm>
          <a:prstGeom prst="curvedConnector3">
            <a:avLst>
              <a:gd name="adj1" fmla="val 50806"/>
            </a:avLst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8925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63071" y="226637"/>
            <a:ext cx="3407327" cy="14586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4000" b="1" dirty="0" smtClean="0"/>
              <a:t>OBJETIVO</a:t>
            </a:r>
            <a:br>
              <a:rPr lang="es-ES" sz="4000" b="1" dirty="0" smtClean="0"/>
            </a:br>
            <a:r>
              <a:rPr lang="es-ES" sz="4000" b="1" dirty="0" smtClean="0"/>
              <a:t> ESPECÍFICO</a:t>
            </a:r>
            <a:endParaRPr lang="es-ES" sz="4000" b="1" dirty="0"/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4954137" y="207817"/>
            <a:ext cx="6946711" cy="17301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s-ES" sz="2200" b="1" dirty="0" smtClean="0">
                <a:solidFill>
                  <a:schemeClr val="tx1"/>
                </a:solidFill>
              </a:rPr>
              <a:t>Analizar el ámbito comercial de las organizaciones exportadoras del </a:t>
            </a:r>
            <a:r>
              <a:rPr lang="es-ES" sz="2200" b="1" dirty="0" err="1" smtClean="0">
                <a:solidFill>
                  <a:schemeClr val="tx1"/>
                </a:solidFill>
              </a:rPr>
              <a:t>Gruppo</a:t>
            </a:r>
            <a:r>
              <a:rPr lang="es-ES" sz="2200" b="1" dirty="0" smtClean="0">
                <a:solidFill>
                  <a:schemeClr val="tx1"/>
                </a:solidFill>
              </a:rPr>
              <a:t> Salinas: </a:t>
            </a:r>
            <a:r>
              <a:rPr lang="es-ES" sz="2200" b="1" dirty="0" err="1" smtClean="0">
                <a:solidFill>
                  <a:schemeClr val="tx1"/>
                </a:solidFill>
              </a:rPr>
              <a:t>Texsal</a:t>
            </a:r>
            <a:r>
              <a:rPr lang="es-ES" sz="2200" b="1" dirty="0" smtClean="0">
                <a:solidFill>
                  <a:schemeClr val="tx1"/>
                </a:solidFill>
              </a:rPr>
              <a:t>, Fábrica de Confites, y Fábrica de Conservas; dentro de los períodos a compararse, destacando el rol del comercio internacional.</a:t>
            </a:r>
            <a:endParaRPr lang="es-EC" sz="22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www.utadeo.edu.co/files/styles/internal_517x290/public/node/links_home/field_images/8145235848_8c793547ae_b.jpg?itok=EGv2CWG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72" y="2036621"/>
            <a:ext cx="10164677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22" y="3032125"/>
            <a:ext cx="1743076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492" y="4264662"/>
            <a:ext cx="1565995" cy="164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60" y="2861181"/>
            <a:ext cx="1618704" cy="121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Flecha derecha"/>
          <p:cNvSpPr/>
          <p:nvPr/>
        </p:nvSpPr>
        <p:spPr>
          <a:xfrm>
            <a:off x="3849110" y="748146"/>
            <a:ext cx="964793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447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http://bnewsmagazine.com/wp-content/uploads/2014/05/comercio-ext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2"/>
          <p:cNvSpPr/>
          <p:nvPr/>
        </p:nvSpPr>
        <p:spPr>
          <a:xfrm>
            <a:off x="309559" y="4860738"/>
            <a:ext cx="1188244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ÁREA DE COMERCIALIZACIÓN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2" descr="http://bienpensado.com/wp-content/uploads/Estrategia-de-diversificacion-300x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AutoShape 6" descr="data:image/jpeg;base64,/9j/4AAQSkZJRgABAQAAAQABAAD/2wCEAAkGBxQTEhQUEhQWFhUXGBgXFxUYFxcXFxcYFBgXFxcVFxUYHCggGBolHBQYITEhJSkrLi4uFx8zODMsNygtLisBCgoKDg0OGhAQGiweHBwsLCwsLCwsLCwsLCwsLCwsLCwsLCwsLCwsLCwsLCwsLCwsLCwsLCwsLCwsLCwsLCwsLP/AABEIAMIBAwMBIgACEQEDEQH/xAAbAAABBQEBAAAAAAAAAAAAAAAFAQIDBAYAB//EAEIQAAEDAgIGCQMBBgMIAwAAAAEAAhEDIQQxBRJBUWFxBhMigZGhscHwMlLR4RQVQmJy8SOC0gckU3OSorLiMzRD/8QAGQEAAwEBAQAAAAAAAAAAAAAAAAECAwQF/8QAKhEAAgIBBAIBAwMFAAAAAAAAAAECEQMSITFRE0EEFCJxMjNhI0KBofD/2gAMAwEAAhEDEQA/AAfR7ou01DNTZABaNvMpmmdAOZ2GVw8G5kRHCxUzarGwGvLXAi+uZtECDl7qOo4EnVqOO2dZhN7nMb/VedqPSWfJd2BjoCr9zfEj2Xfuuu02I7nflGQXbHu/7CrWGwz3iNYg3IcWCJ3EghLVZp9Vk90A8RSqk6wa4Ha1pGrlsvbfHFMGIqgQaJn7r+YyRU06zSWuidnYdE8wSCE59KqJkNtvkX42SsXn7igFWq1CyzHhwuTBgt5bCN/FDauPqRBHqFqS6pH0t7nH3akLd6FJL0HlT9GN67W4FQ1Ho90hoANBAGfsUC0nEsja0Lrx5NRnlk9NjcLRLnXyF0dpNUeHpWCvUaEkAZkgeK4c+XUzbFBQiIKRzgxv2JxH+7n/AJnsFt/3a3qm0yMhHftWexmgzTa4CSwnWteOSxlF1Yo5k3RmnUpQ7XgEfw61x7ozWpFueWwoFWsX855jauv4ztseSVUyZNKaH+yUldpTkmImu4+CckKZnJCX5DzTpTBna537ErfHj3IJQ2k6HGNytsxbt/oqVI9tWw5qicU+VZzSk1wyYY8/AnjH8AoNRu8JeqbvWLxY+hLLPstNxgOzzTv2ocfnJU/2cb0hwp2FT4IF+eYRZj3DJ7h3lTs0xUH/AOh7490G6h+/zSFj+KXgXph5+4miZpypvB7vwpm6cdta3zCy0O3eS7rHDZ6peCXpj8sPcTWjTn8nmuWU688VyPFk7DXi6NdVxTNfULodnHnn3KmcRSn/AOQn/K0+eqszTrjWE7/LcilHACqR1bXTuGZ5hOeNR5MtTqwjh8TTe4MDjJ3027t4VvEnq2yX6on7TnG5p5+Kl6NdGgXMqVHEGT2ABMQRJOfktXjNEUgBNIvEi5MjbmJUtb7DUttzFMrjNtTtbwagt/1Keq579Zzz2WgFxD3Q3cS3IC6J9Kg1tJrmNaC10WaI7QgKt0afSNKqys4N6wASbTEyAd6T2av2UnatFWniWnJzTG5w/K4vByKG6RwLKFQt1w6D5cQnYKoDOrw2Ab9yykq3NET9I8SHUYIaHBwuGtE2i9s1k9KgTTjaFoNLVj1WpveD4A/lUKmhq1bq+rpuIAuSIGe8rfDLhmuSP9H/ACXqLLBaPo1o/Wd1jh2W5cT+iXA9HsusPcPQlaNjQGgCwFregXIotu2GTIqpEjj881AW7vl1IfnM2hdHqB3C61RzFHEYNrvqptdzHcqp0RTBJFBn58kWH+r/AMv0XT6T8+bU1sOzPVsEwWfQGrvbeO6EI0j0Xa8F+GdO9mXdGYK25OfzkVBVwjTeIdvFj3EeipZJRexSkzyjEYZ9Mw9paeIUML1jE4YPMPa2oNzgJB3zkV51pnRNSnUfFNwpydUxrDV2SRMd66seVS5NFOwXz8Au+QuaU+m2SOJHfwWwyvh2y4lTlnA+CJ6O0eRiNVzdUCXhsgwDlcZo+7Bjcs5zpnLJbIxkBKGha12AbuUTtGN+0KPITpMwBuPmnap3nzWj/c7D/Cmv0IzijWFGd7W8pNd+9HHaGG8qJ2iD9xRrQqBHXPXdc5Ezop+x3kmnR1X+U9yepBTBvXu3Llf/AGOr9rUqepCono6IfMNkt4Ad8yiH7N1dge0R9WrlvIB3LQaB0Y0zrl7gNlxPgpOkrA4hoAaGi0NnPZI5SsJTs0SfBndG4N3XB1OSATLuqDZlp3BXekVeuykNV7h2hIh2UHwVvRej3hvWNr1OyYLCXAXyg60DPJdpjCYio0NbVqNM61nEmIIghrpGaSl9ybCnVGYdpGqRDqjTNy06xHeJUVLEVWwWlkCTrAA553ddFP3dqgmtUc4jbLvAg5KB9Wk1sNsdrpMnmNVVLKnslYRjXICxtV9Qlz5O83z2ZlFeijXVXOaM7X3C6irVg4ntNIOyd3ctj0V0YKVLXIAdVgyPtGUePmplO401RSVO7L+D0SxsEgE7zfdcbleLAPnzin6nZ+eKcbCTwkLIpsjNHaLfNqcwGAY2Zcd6labWXMbAncgRAHiRMi8nnz+ZJGVRbmd+faVkC1vmaY5knggRGHCwtZxGe3tfkeKQPEC4sT4bT4EHuUgZ3x/dK5kSAOHqmBGBEWNvMbvnBODbRHKfncn6u/klm35+c0gIajBtzM3UTmfCrJZeUyNvz5+UDM/pXo5SqgnV1Hfc33G1YXEaPLK3VPMXjW2QcnCV6q8xyOxZrpRoynUbruOrqiC7hx4T7rfFkadMpSrkB9GmDrCCIc1kG86x1s58AtGWrPaNxbaNV7ar6YAY2HNs2G5d91WxvTGHRSYC37nSJ5DYFq4tvYyySVmp1EnVoRojpNTqkNcOrecgTIPJ35R2Fm01ySnZG2mn9WnBPCBlV1FRGgFeLUwsSAqCgl6hT6q5MCqaCRWSuQInwGJFN0uyjK34Q/EVy4knaZ2J1Zsm2WzNMZTJMSPMLndm6rk1WgsMDhjMdrWO7ba/crGjNJdllM/VkbCBHE3mAm6LeHYUB2QaWnPl7oXi6LqdZjj2m6hEiY+lwAnf+VXCM+WVOndJgpa7IlxIMbYWKGQ5LT6Yq9bhqQcby6QBAAm0W+SgTsEJBJJ4GI8IUyaLhad8jtD6P66qGgCM3HOAM1uqrgMrAAADgFQ6JYRrab3xBJ1e4XjzVyta6EOTtlyhWsAVdqM7EDbKBVa308CjWFqSzvt870EsiadUfPm1SkWEbfnso8SLwna0QEwJCIF+XiUhyTqoJJCSpYgb0CGsYb34+iVu/fdSOHoEmrqgX4fPBAEbmylAm260+ak3JjuyL3/VAEbjNhv/AL+Se2mPnl84prTEcVJg7yeKAKtZsG+Xz53oVpHDCo1zD9LgWnvRrGDNDnCSmtgPINI4F9EupvEERyIJsRwQ5b//AGhYIdW2qBcENPEZifm1YFd+OWqNmGRUzlp9BdJywBlaXN2OzcOB3hZhcqlFS5ITo9Mw2m6D/peO8EeoV6niWnJw8V5TSqlpkGCiOKx/W6mqDrjO8ieHBYvFuaqaZ6LWxDWCXuDRvJgKBukqRMCown+oLDljjDLvcTYEnVG8wckPeYcWm8bRfzSWNP2DdHpwdOV0q89weOfTiHGN4K0mD07Le0JOyNvMe6mUXEpbhwrkIGkHG8xwj9Vyz1IVF9+V9tx6KNpWB610CXEibCcu7YrdF7hKp4PdjWQ3FOqWzDiJsc4IUNWuP+KOXa/Cd0XwjKgLarnFxaTYQBew1slS0uWMc6mxuR+omXcuC5p2nRonYhqg7Qe9I4odRz2q5WYS3VGbuyObrBRVujQ3GhQG4ZnGTzkn9FHVKndSDGsptsGNA8BCrYnJaEA+q8B3Mx371p8Aw9WzvPjKxVWv2xzW6wQik3kElyDK9U9uE0gkwuqCXT83ptF11RJcpkEkbRbyXObJHzeE2k0yT3qZhlshMBKdzyt5SuLJPD+676ZPzLepaQtaUCIGkF3L8KvXMkKwTqyd/juUbrifDekMq1akQFYwL5BOwIZjKmqSiOix/hjmf7pexnVrzNuCG187Iljm29UPcbpoAJ0sZOEqTsg+BHsvL69HV5L2DSdHXo1G5y0jyXlL6bojVOWXl3rqwSSVETSa3B66UQqaDrhut1ZI3tIdHMAyh66U0zmOlPpVC0ghMXIAKPxhYwav1PmXbQNw3KTRmG3CSeGxXdHYRr6bddoNs9viLong8L1d2An+Un0O9cGT5MVcTqjjfJnNI1Q2pAEDaIS0SWOEZW80/ETUqPc8QRsO/d4Lqo7DTwsulNUkZ1Utg2MCHdrVBm+Z/K5F9HA9W2+/7d5XLlbNnBWefxfYr9DDvgnVJjzkIYx1+KIUsQ7VLdbhylds7rY5k0a7oLpd2u9lQG7ZaIgA7RJQ3SFXXqOdvN5Iz25WCodHWkPeTM6ud94RCvQcTPsvPztLJR0Y1sQU4E8ipuhLDUxNGXSGuJ1Z2NaTPcYUQe0awLhMEERdG/8AZ/o/UrvefpFPsnb2iPA281WJpKVhO7VGvxv1FUcWewVZqOklVsSey7kVLKRmG9us1o33XpVONTd8C800G4HEGdxjnI9l6O5p1WgRNvylEJkOIED5y9lWBi/y6nxz7x85KAiyZJbw9Ww4q0IaAN+Xmh2GdDgETaO1wElNCG4lsyAnMIy3D56J7b37vNMy1nbI9JPumBWxYPzmoXvtHy6t1fpny28fVD6ztpUsaBOmAS5gGZK0tGmGtAByt3hZvFv7bD/MPULSvZY8UkNlTHiyGvRDEPlpnchypAJMgrHYt9MVHtiXNdGWQN1s2ixWa01gm9aXfxEDvHwLLLVblw5FwTvs1QZESCZkZNi4/RUOk3RbrP8AEoACoANZn3SM5ynjtV7D0CBa23P3V+jiSD27iI9r8Pwl8f5ij9rJyYrPNamhK4zpO5iCPJSVdDVGMD3DbcAGW8SvTxa7YjbafDeqWlKQqNLTlNjMA+G3mvSeR1sc6gjKaLdYbkcpuQM4Z1J2XMW8RGaKYaqCF5GeO9nXHgTH6PZVzsdhHvvCFYjRrw5thqjaP1WiZSJGVklTDGFGP5EobWNxV2Dv34GdgNJi0wuUjgRbVPgT7Llv5V1/shx/kG6QtScSAMoMNnMbkCp1iJHetNiMLFJwMDI8M96E0WAlx1GloGd+F7RK7PjS+132YTjbVFalijstxBupRjXmbmee5Pq4eLhhAvu9ySo6rJaHbBsjxW70slqURgxr5uT4leodH6WrRe/a4wOQH5K8x6iCIuDcfqvWsCP91pcj6lY5krVGmO63G81FWCfr3CjxBssGaGX0c4NxhGw6w8QvTcPGq3l89V5ZpB0YhhH3N9V6nSMNJ2QL9yIlZI0k+wdWGs75wTCbx82KyRAniqu8oMySn9QRTCPkE7/whVF21EsFYAHbdNCZIbCOaTECQQpHiTOyCo2umSqAirOzAPHu+BDcdaQrr2y4nw5Khina0nvUsYFrv1ngHYb+K17z2eaw+Ms9x32Wn0Pi+sow76mZneNh+bkkNnYh1iqDtinqFQk5JoBdiCabgVWEkCW5nbBy80bbbx9UD6UYQvNM3gOgjmP081M4ak0VBq9x7b7bKJwO+yhp1SJAFtnBIRUIiWzvv4QvPj8XL0aa49lzRuPZr9U6zhLtzSOCJ4ilLTEC2ZIMHiAsjiNE1HVG1Ndoc0gixOWyNy0mMxJfQLGmHusSd23nuXrw1KCvk55Vexi8TjKr8xT4GDI5EKHD1qjcww+IKMjQh+4eBTXaEd948P1WUlKXKN14l7LejMYKrSBYtzGd1YpsIH1TtE7lQ0VgTReZdra3CIjvRQN7XcvLzxUJtLgpOxQN8JVC2pAA4BIsdLFYI0yzWouA4eoWeoCowFsSD75rWvpgiDcLjo9gu4NaOPKRZe5DI4qjnlj1OzO06XZsDvupX4UFljG+NvBFX02DPV8toSB1MbW+Shzldl6L5M++i4ncNwXq9Ixh6QOeqPO48lh2upb2eIW4xlgwDY1o8grc3LkHGiBx2qPEns2UjlHU+kqWBlsU0GtS/rb5AlejYZxNEbyD+F53R1XYim2btcXEcm2XpWjW9gDcLpRNM3EUV8RZoCruCnxrpcoHNuAmzERuwbyPVGaO/YB6/wBkKNOSAiuBMs8k0Ji1Hdnn7qCmdVsWk3Vtzb8lTq05cOE+iYhmKfHgh02KJ12a0x8jP1Q17VLKQD0rTjxCvdHKx1yPvEd7cl2kqci6oaEq6r2E7HKfY/QdxFKDBUFRuSv4mn2t+xUqxuqEMIyVfSDJa7u9VYZsUGMHZJ+ZprkGCWsUmqnJrqoC2Mx2quhROxAS06oKBkia4J4SEoEUqzTrCNnz3VgOzPBRuN3cAfROcbDivDz7zd9nTHg4ELlEanBco0sVmGBKm13EasT3SRyW6Zo9m5Sfu+n9vmV7ut9G31C6PP8AqHbj4FKMO77T4Ld/sbPtTRhmfaEvI+hef+DH4HAudUYC0wXNB5EifJepaSbDzuQrAYUa7YAmR6oppN8vKlyb5M8mTVRVa6yZVdCcTdQYs25qWQjOYDBO/aesOUuPkYXpWjny0nh6LIUzcLTaHMscO5EXb3KzScqsnxFOxO2/zzVMC6u44w2Np9VXeyAN5APim0ZIZSO1FsEIDQdoJQaLgbyPVHKGQO4FOIMV7YJPHPgo8QYCnrXUNcS4DxVCKlMwHHn6hUnWVvHO/hHz5CrVxkNyhlFWs2WxvQl1PVd6os/ZCp41liealoA1RqdZSD9u3mEOcJJT9AvnDubtDvUfom1BcJgJF1FjT/hn5kpiocV9Lh/KfRUgZn62JQ7E4qAsm7SVVw7TyR3D0VvDY2WQ519k7l0PGzJMJ4fFOc7gjGAfdAcC4AK+NJMpCXnMxYSUmhhnSGPbSZrO7htJ3LMN09VL5LoH27OSrab0q2s8ahOqBabXOdj3Kg0q1Dbcls2eE0gKmVjFx+FcfUiFicJWIcIWkw2PMQ7x/K4Mvw4uTbfJqpui6SFyFPxt0qr6eP8AyJ1GrphPcnNanOatSipUUbQp300gYpZSLuimduftBPl+qR7pJJU+i2iH/wBPuq1QxlvQwOqKnXN1ZxDlSUMpDqB7S0WhfWSs7SzWk0R9GtuRAUyziKesRuCqPdf5uV+o7sk8JhDYurZCHMuQjGEdrU928bkFw7oicyY8ZhGsK3VGqNn5RETJde54W9/dVg3tuPL3UodGe1R4x0NO9UIquEkkqnVfJU7D2CN6r1Wx4KCiF5VesJbHqp3KN2aBkegcUBWqUjmWawH9J/8AZXKzIKxuKxvVaQoPcYbrQeTuyZ4XnuW20hmPm0qnGkmK9yq1V9Iz1b4z1HR4FTzdUdNVSMPVLcwx8eBSXIzyKuMuSY0qw5siPBV2hegYSW5PTJGRXV3OdE7LJGhSBBSVorakJwqblM5uwqIUTPogiUWgjgkbwQ1hCBYFwi/JHdFrkzGkeAfXoEONyuRWvh+0VynyMek2oalhKEqRREWJuopoS6qQyTRph0bwR7+yq4lsH5zU9F+q4Hcm6QgukX+foEmHsp1BZRBisdWu1FDLK4bdaTQzOwQd6zzrLTaNENB2E+oVQJmJjq8dkDd7qo98gAbvUXU+JZc9/nu8VWp2fHC3M5JslCNMPZum/ijjBF9pPpdBm05N93ojFIyGX2DzH6pxEzqwmOBlI4gzw8j8K4V7OMZH9VWa6GuJsCfbPyVCKFQ5RxSVKk+CtV6Ya3WzJQ2VBSFcck1zs0tQqNosSdiBnn/S+rNfV3NHib/hei6NxAq0adTe1pPcB7ryvTdQvr1HkEAm1tgsPJegdDK2tg2fy6zfBy6MiXjVGa5Cb9qFdIqgbhapP/DcO9wgeZRPWWd6b1IwpG9zR4GfZYR3ki3wedUnXhdVbe21MU7zIC7zKO6ojB4JxKVh+exCR3zgdyCq2FFQJ7X7imNbPzandSEFJSY2mC05yCjWjMVBjYhApJWuIyUTipKhKDRq9cbTdcgbNJWuLrlz+FjPUWpwCaCnSpGKUjXSm6wTuakZxCiJUpTHpMY0NXEJQkckMq10V6K6RFVtSmfqpO1Txa4S0+ZHchVbagHR3SwoaQr606j2tDovcAap8z4ohW7YSV7I9GxQvPd7+yo0qfa8PZQ1dO0XCzj4O5btyiGl6X3RcZg7x7BJ5IdiUJdBNlOTw7XrYIk02EbvyPZZ0dIMPMdYAbG8jbxCJYTSlJ/01GOyFnCczsWkWiXF9Fr+HmAe8hVaxlob82flTipYch7hVy+fm+R7+aZIuLYAwCQYt6exQqq1EK1WY5j0g+cKg87fl7lSykNqG6o6TxOoyNptfcrLnLA9MNIirVDWkFrBH+Y589g8ULG8n2rYHLTuF6lajk57IO8tUOGxRoB37PUAab6phzROZG0ZLHkJmqqh8Fw4mS81+g+/ppiJIilnnqn/AFKjpTTFWvHWEQDIAEBB6rYMqdpXWoJExk2MqCE9p7JCc9shR4d14KodU/yI0/N6eR8PoUzI8vJTM+ceKAir2HMCekXFI6EqEcUyUr0jWoM3yKuTlyYUeuhIUq5cLEhIUjVy5IYqa5cuSAaEjly5IZUxKxL/AP7tbu9AkXJf2y/BpD9S/IcpLnLly8z2dYGx/wBZ+bFWXLl3x4AraRx9VjG6lWo2/wDC9w9CieitJ1i9s1qhs3N7vu5pVy6n+0cGX9xmqwldxbdzjbaTtKjr1nap7RzO07ly5ZYeWKRmekWLqZa7o1gI1jEagtCzwKVcvRx8GEhDtXDauXLQgrYlPp+y5coZUeSbYqzPrC5ckaS5RNV+pLSy8fdcuQUv1MkSpFyRocUu5cuTH7IDt5lcuXIM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>
              <a:latin typeface="Century Gothic" pitchFamily="34" charset="0"/>
            </a:endParaRPr>
          </a:p>
        </p:txBody>
      </p:sp>
      <p:sp>
        <p:nvSpPr>
          <p:cNvPr id="40964" name="AutoShape 8" descr="data:image/jpeg;base64,/9j/4AAQSkZJRgABAQAAAQABAAD/2wCEAAkGBxQTEhQUEhQWFhUXGBgXFxUYFxcXFxcYFBgXFxcVFxUYHCggGBolHBQYITEhJSkrLi4uFx8zODMsNygtLisBCgoKDg0OGhAQGiweHBwsLCwsLCwsLCwsLCwsLCwsLCwsLCwsLCwsLCwsLCwsLCwsLCwsLCwsLCwsLCwsLCwsLP/AABEIAMIBAwMBIgACEQEDEQH/xAAbAAABBQEBAAAAAAAAAAAAAAAFAQIDBAYAB//EAEIQAAEDAgIGCQMBBgMIAwAAAAEAAhEDIQQxBRJBUWFxBhMigZGhscHwMlLR4RQVQmJy8SOC0gckU3OSorLiMzRD/8QAGQEAAwEBAQAAAAAAAAAAAAAAAAECAwQF/8QAKhEAAgIBBAIBAwMFAAAAAAAAAAECEQMSITFRE0EEFCJxMjNhI0KBofD/2gAMAwEAAhEDEQA/AAfR7ou01DNTZABaNvMpmmdAOZ2GVw8G5kRHCxUzarGwGvLXAi+uZtECDl7qOo4EnVqOO2dZhN7nMb/VedqPSWfJd2BjoCr9zfEj2Xfuuu02I7nflGQXbHu/7CrWGwz3iNYg3IcWCJ3EghLVZp9Vk90A8RSqk6wa4Ha1pGrlsvbfHFMGIqgQaJn7r+YyRU06zSWuidnYdE8wSCE59KqJkNtvkX42SsXn7igFWq1CyzHhwuTBgt5bCN/FDauPqRBHqFqS6pH0t7nH3akLd6FJL0HlT9GN67W4FQ1Ho90hoANBAGfsUC0nEsja0Lrx5NRnlk9NjcLRLnXyF0dpNUeHpWCvUaEkAZkgeK4c+XUzbFBQiIKRzgxv2JxH+7n/AJnsFt/3a3qm0yMhHftWexmgzTa4CSwnWteOSxlF1Yo5k3RmnUpQ7XgEfw61x7ozWpFueWwoFWsX855jauv4ztseSVUyZNKaH+yUldpTkmImu4+CckKZnJCX5DzTpTBna537ErfHj3IJQ2k6HGNytsxbt/oqVI9tWw5qicU+VZzSk1wyYY8/AnjH8AoNRu8JeqbvWLxY+hLLPstNxgOzzTv2ocfnJU/2cb0hwp2FT4IF+eYRZj3DJ7h3lTs0xUH/AOh7490G6h+/zSFj+KXgXph5+4miZpypvB7vwpm6cdta3zCy0O3eS7rHDZ6peCXpj8sPcTWjTn8nmuWU688VyPFk7DXi6NdVxTNfULodnHnn3KmcRSn/AOQn/K0+eqszTrjWE7/LcilHACqR1bXTuGZ5hOeNR5MtTqwjh8TTe4MDjJ3027t4VvEnq2yX6on7TnG5p5+Kl6NdGgXMqVHEGT2ABMQRJOfktXjNEUgBNIvEi5MjbmJUtb7DUttzFMrjNtTtbwagt/1Keq579Zzz2WgFxD3Q3cS3IC6J9Kg1tJrmNaC10WaI7QgKt0afSNKqys4N6wASbTEyAd6T2av2UnatFWniWnJzTG5w/K4vByKG6RwLKFQt1w6D5cQnYKoDOrw2Ab9yykq3NET9I8SHUYIaHBwuGtE2i9s1k9KgTTjaFoNLVj1WpveD4A/lUKmhq1bq+rpuIAuSIGe8rfDLhmuSP9H/ACXqLLBaPo1o/Wd1jh2W5cT+iXA9HsusPcPQlaNjQGgCwFregXIotu2GTIqpEjj881AW7vl1IfnM2hdHqB3C61RzFHEYNrvqptdzHcqp0RTBJFBn58kWH+r/AMv0XT6T8+bU1sOzPVsEwWfQGrvbeO6EI0j0Xa8F+GdO9mXdGYK25OfzkVBVwjTeIdvFj3EeipZJRexSkzyjEYZ9Mw9paeIUML1jE4YPMPa2oNzgJB3zkV51pnRNSnUfFNwpydUxrDV2SRMd66seVS5NFOwXz8Au+QuaU+m2SOJHfwWwyvh2y4lTlnA+CJ6O0eRiNVzdUCXhsgwDlcZo+7Bjcs5zpnLJbIxkBKGha12AbuUTtGN+0KPITpMwBuPmnap3nzWj/c7D/Cmv0IzijWFGd7W8pNd+9HHaGG8qJ2iD9xRrQqBHXPXdc5Ezop+x3kmnR1X+U9yepBTBvXu3Llf/AGOr9rUqepCono6IfMNkt4Ad8yiH7N1dge0R9WrlvIB3LQaB0Y0zrl7gNlxPgpOkrA4hoAaGi0NnPZI5SsJTs0SfBndG4N3XB1OSATLuqDZlp3BXekVeuykNV7h2hIh2UHwVvRej3hvWNr1OyYLCXAXyg60DPJdpjCYio0NbVqNM61nEmIIghrpGaSl9ybCnVGYdpGqRDqjTNy06xHeJUVLEVWwWlkCTrAA553ddFP3dqgmtUc4jbLvAg5KB9Wk1sNsdrpMnmNVVLKnslYRjXICxtV9Qlz5O83z2ZlFeijXVXOaM7X3C6irVg4ntNIOyd3ctj0V0YKVLXIAdVgyPtGUePmplO401RSVO7L+D0SxsEgE7zfdcbleLAPnzin6nZ+eKcbCTwkLIpsjNHaLfNqcwGAY2Zcd6labWXMbAncgRAHiRMi8nnz+ZJGVRbmd+faVkC1vmaY5knggRGHCwtZxGe3tfkeKQPEC4sT4bT4EHuUgZ3x/dK5kSAOHqmBGBEWNvMbvnBODbRHKfncn6u/klm35+c0gIajBtzM3UTmfCrJZeUyNvz5+UDM/pXo5SqgnV1Hfc33G1YXEaPLK3VPMXjW2QcnCV6q8xyOxZrpRoynUbruOrqiC7hx4T7rfFkadMpSrkB9GmDrCCIc1kG86x1s58AtGWrPaNxbaNV7ar6YAY2HNs2G5d91WxvTGHRSYC37nSJ5DYFq4tvYyySVmp1EnVoRojpNTqkNcOrecgTIPJ35R2Fm01ySnZG2mn9WnBPCBlV1FRGgFeLUwsSAqCgl6hT6q5MCqaCRWSuQInwGJFN0uyjK34Q/EVy4knaZ2J1Zsm2WzNMZTJMSPMLndm6rk1WgsMDhjMdrWO7ba/crGjNJdllM/VkbCBHE3mAm6LeHYUB2QaWnPl7oXi6LqdZjj2m6hEiY+lwAnf+VXCM+WVOndJgpa7IlxIMbYWKGQ5LT6Yq9bhqQcby6QBAAm0W+SgTsEJBJJ4GI8IUyaLhad8jtD6P66qGgCM3HOAM1uqrgMrAAADgFQ6JYRrab3xBJ1e4XjzVyta6EOTtlyhWsAVdqM7EDbKBVa308CjWFqSzvt870EsiadUfPm1SkWEbfnso8SLwna0QEwJCIF+XiUhyTqoJJCSpYgb0CGsYb34+iVu/fdSOHoEmrqgX4fPBAEbmylAm260+ak3JjuyL3/VAEbjNhv/AL+Se2mPnl84prTEcVJg7yeKAKtZsG+Xz53oVpHDCo1zD9LgWnvRrGDNDnCSmtgPINI4F9EupvEERyIJsRwQ5b//AGhYIdW2qBcENPEZifm1YFd+OWqNmGRUzlp9BdJywBlaXN2OzcOB3hZhcqlFS5ITo9Mw2m6D/peO8EeoV6niWnJw8V5TSqlpkGCiOKx/W6mqDrjO8ieHBYvFuaqaZ6LWxDWCXuDRvJgKBukqRMCown+oLDljjDLvcTYEnVG8wckPeYcWm8bRfzSWNP2DdHpwdOV0q89weOfTiHGN4K0mD07Le0JOyNvMe6mUXEpbhwrkIGkHG8xwj9Vyz1IVF9+V9tx6KNpWB610CXEibCcu7YrdF7hKp4PdjWQ3FOqWzDiJsc4IUNWuP+KOXa/Cd0XwjKgLarnFxaTYQBew1slS0uWMc6mxuR+omXcuC5p2nRonYhqg7Qe9I4odRz2q5WYS3VGbuyObrBRVujQ3GhQG4ZnGTzkn9FHVKndSDGsptsGNA8BCrYnJaEA+q8B3Mx371p8Aw9WzvPjKxVWv2xzW6wQik3kElyDK9U9uE0gkwuqCXT83ptF11RJcpkEkbRbyXObJHzeE2k0yT3qZhlshMBKdzyt5SuLJPD+676ZPzLepaQtaUCIGkF3L8KvXMkKwTqyd/juUbrifDekMq1akQFYwL5BOwIZjKmqSiOix/hjmf7pexnVrzNuCG187Iljm29UPcbpoAJ0sZOEqTsg+BHsvL69HV5L2DSdHXo1G5y0jyXlL6bojVOWXl3rqwSSVETSa3B66UQqaDrhut1ZI3tIdHMAyh66U0zmOlPpVC0ghMXIAKPxhYwav1PmXbQNw3KTRmG3CSeGxXdHYRr6bddoNs9viLong8L1d2An+Un0O9cGT5MVcTqjjfJnNI1Q2pAEDaIS0SWOEZW80/ETUqPc8QRsO/d4Lqo7DTwsulNUkZ1Utg2MCHdrVBm+Z/K5F9HA9W2+/7d5XLlbNnBWefxfYr9DDvgnVJjzkIYx1+KIUsQ7VLdbhylds7rY5k0a7oLpd2u9lQG7ZaIgA7RJQ3SFXXqOdvN5Iz25WCodHWkPeTM6ud94RCvQcTPsvPztLJR0Y1sQU4E8ipuhLDUxNGXSGuJ1Z2NaTPcYUQe0awLhMEERdG/8AZ/o/UrvefpFPsnb2iPA281WJpKVhO7VGvxv1FUcWewVZqOklVsSey7kVLKRmG9us1o33XpVONTd8C800G4HEGdxjnI9l6O5p1WgRNvylEJkOIED5y9lWBi/y6nxz7x85KAiyZJbw9Ww4q0IaAN+Xmh2GdDgETaO1wElNCG4lsyAnMIy3D56J7b37vNMy1nbI9JPumBWxYPzmoXvtHy6t1fpny28fVD6ztpUsaBOmAS5gGZK0tGmGtAByt3hZvFv7bD/MPULSvZY8UkNlTHiyGvRDEPlpnchypAJMgrHYt9MVHtiXNdGWQN1s2ixWa01gm9aXfxEDvHwLLLVblw5FwTvs1QZESCZkZNi4/RUOk3RbrP8AEoACoANZn3SM5ynjtV7D0CBa23P3V+jiSD27iI9r8Pwl8f5ij9rJyYrPNamhK4zpO5iCPJSVdDVGMD3DbcAGW8SvTxa7YjbafDeqWlKQqNLTlNjMA+G3mvSeR1sc6gjKaLdYbkcpuQM4Z1J2XMW8RGaKYaqCF5GeO9nXHgTH6PZVzsdhHvvCFYjRrw5thqjaP1WiZSJGVklTDGFGP5EobWNxV2Dv34GdgNJi0wuUjgRbVPgT7Llv5V1/shx/kG6QtScSAMoMNnMbkCp1iJHetNiMLFJwMDI8M96E0WAlx1GloGd+F7RK7PjS+132YTjbVFalijstxBupRjXmbmee5Pq4eLhhAvu9ySo6rJaHbBsjxW70slqURgxr5uT4leodH6WrRe/a4wOQH5K8x6iCIuDcfqvWsCP91pcj6lY5krVGmO63G81FWCfr3CjxBssGaGX0c4NxhGw6w8QvTcPGq3l89V5ZpB0YhhH3N9V6nSMNJ2QL9yIlZI0k+wdWGs75wTCbx82KyRAniqu8oMySn9QRTCPkE7/whVF21EsFYAHbdNCZIbCOaTECQQpHiTOyCo2umSqAirOzAPHu+BDcdaQrr2y4nw5Khina0nvUsYFrv1ngHYb+K17z2eaw+Ms9x32Wn0Pi+sow76mZneNh+bkkNnYh1iqDtinqFQk5JoBdiCabgVWEkCW5nbBy80bbbx9UD6UYQvNM3gOgjmP081M4ak0VBq9x7b7bKJwO+yhp1SJAFtnBIRUIiWzvv4QvPj8XL0aa49lzRuPZr9U6zhLtzSOCJ4ilLTEC2ZIMHiAsjiNE1HVG1Ndoc0gixOWyNy0mMxJfQLGmHusSd23nuXrw1KCvk55Vexi8TjKr8xT4GDI5EKHD1qjcww+IKMjQh+4eBTXaEd948P1WUlKXKN14l7LejMYKrSBYtzGd1YpsIH1TtE7lQ0VgTReZdra3CIjvRQN7XcvLzxUJtLgpOxQN8JVC2pAA4BIsdLFYI0yzWouA4eoWeoCowFsSD75rWvpgiDcLjo9gu4NaOPKRZe5DI4qjnlj1OzO06XZsDvupX4UFljG+NvBFX02DPV8toSB1MbW+Shzldl6L5M++i4ncNwXq9Ixh6QOeqPO48lh2upb2eIW4xlgwDY1o8grc3LkHGiBx2qPEns2UjlHU+kqWBlsU0GtS/rb5AlejYZxNEbyD+F53R1XYim2btcXEcm2XpWjW9gDcLpRNM3EUV8RZoCruCnxrpcoHNuAmzERuwbyPVGaO/YB6/wBkKNOSAiuBMs8k0Ji1Hdnn7qCmdVsWk3Vtzb8lTq05cOE+iYhmKfHgh02KJ12a0x8jP1Q17VLKQD0rTjxCvdHKx1yPvEd7cl2kqci6oaEq6r2E7HKfY/QdxFKDBUFRuSv4mn2t+xUqxuqEMIyVfSDJa7u9VYZsUGMHZJ+ZprkGCWsUmqnJrqoC2Mx2quhROxAS06oKBkia4J4SEoEUqzTrCNnz3VgOzPBRuN3cAfROcbDivDz7zd9nTHg4ELlEanBco0sVmGBKm13EasT3SRyW6Zo9m5Sfu+n9vmV7ut9G31C6PP8AqHbj4FKMO77T4Ld/sbPtTRhmfaEvI+hef+DH4HAudUYC0wXNB5EifJepaSbDzuQrAYUa7YAmR6oppN8vKlyb5M8mTVRVa6yZVdCcTdQYs25qWQjOYDBO/aesOUuPkYXpWjny0nh6LIUzcLTaHMscO5EXb3KzScqsnxFOxO2/zzVMC6u44w2Np9VXeyAN5APim0ZIZSO1FsEIDQdoJQaLgbyPVHKGQO4FOIMV7YJPHPgo8QYCnrXUNcS4DxVCKlMwHHn6hUnWVvHO/hHz5CrVxkNyhlFWs2WxvQl1PVd6os/ZCp41liealoA1RqdZSD9u3mEOcJJT9AvnDubtDvUfom1BcJgJF1FjT/hn5kpiocV9Lh/KfRUgZn62JQ7E4qAsm7SVVw7TyR3D0VvDY2WQ519k7l0PGzJMJ4fFOc7gjGAfdAcC4AK+NJMpCXnMxYSUmhhnSGPbSZrO7htJ3LMN09VL5LoH27OSrab0q2s8ahOqBabXOdj3Kg0q1Dbcls2eE0gKmVjFx+FcfUiFicJWIcIWkw2PMQ7x/K4Mvw4uTbfJqpui6SFyFPxt0qr6eP8AyJ1GrphPcnNanOatSipUUbQp300gYpZSLuimduftBPl+qR7pJJU+i2iH/wBPuq1QxlvQwOqKnXN1ZxDlSUMpDqB7S0WhfWSs7SzWk0R9GtuRAUyziKesRuCqPdf5uV+o7sk8JhDYurZCHMuQjGEdrU928bkFw7oicyY8ZhGsK3VGqNn5RETJde54W9/dVg3tuPL3UodGe1R4x0NO9UIquEkkqnVfJU7D2CN6r1Wx4KCiF5VesJbHqp3KN2aBkegcUBWqUjmWawH9J/8AZXKzIKxuKxvVaQoPcYbrQeTuyZ4XnuW20hmPm0qnGkmK9yq1V9Iz1b4z1HR4FTzdUdNVSMPVLcwx8eBSXIzyKuMuSY0qw5siPBV2hegYSW5PTJGRXV3OdE7LJGhSBBSVorakJwqblM5uwqIUTPogiUWgjgkbwQ1hCBYFwi/JHdFrkzGkeAfXoEONyuRWvh+0VynyMek2oalhKEqRREWJuopoS6qQyTRph0bwR7+yq4lsH5zU9F+q4Hcm6QgukX+foEmHsp1BZRBisdWu1FDLK4bdaTQzOwQd6zzrLTaNENB2E+oVQJmJjq8dkDd7qo98gAbvUXU+JZc9/nu8VWp2fHC3M5JslCNMPZum/ijjBF9pPpdBm05N93ojFIyGX2DzH6pxEzqwmOBlI4gzw8j8K4V7OMZH9VWa6GuJsCfbPyVCKFQ5RxSVKk+CtV6Ya3WzJQ2VBSFcck1zs0tQqNosSdiBnn/S+rNfV3NHib/hei6NxAq0adTe1pPcB7ryvTdQvr1HkEAm1tgsPJegdDK2tg2fy6zfBy6MiXjVGa5Cb9qFdIqgbhapP/DcO9wgeZRPWWd6b1IwpG9zR4GfZYR3ki3wedUnXhdVbe21MU7zIC7zKO6ojB4JxKVh+exCR3zgdyCq2FFQJ7X7imNbPzandSEFJSY2mC05yCjWjMVBjYhApJWuIyUTipKhKDRq9cbTdcgbNJWuLrlz+FjPUWpwCaCnSpGKUjXSm6wTuakZxCiJUpTHpMY0NXEJQkckMq10V6K6RFVtSmfqpO1Txa4S0+ZHchVbagHR3SwoaQr606j2tDovcAap8z4ohW7YSV7I9GxQvPd7+yo0qfa8PZQ1dO0XCzj4O5btyiGl6X3RcZg7x7BJ5IdiUJdBNlOTw7XrYIk02EbvyPZZ0dIMPMdYAbG8jbxCJYTSlJ/01GOyFnCczsWkWiXF9Fr+HmAe8hVaxlob82flTipYch7hVy+fm+R7+aZIuLYAwCQYt6exQqq1EK1WY5j0g+cKg87fl7lSykNqG6o6TxOoyNptfcrLnLA9MNIirVDWkFrBH+Y589g8ULG8n2rYHLTuF6lajk57IO8tUOGxRoB37PUAab6phzROZG0ZLHkJmqqh8Fw4mS81+g+/ppiJIilnnqn/AFKjpTTFWvHWEQDIAEBB6rYMqdpXWoJExk2MqCE9p7JCc9shR4d14KodU/yI0/N6eR8PoUzI8vJTM+ceKAir2HMCekXFI6EqEcUyUr0jWoM3yKuTlyYUeuhIUq5cLEhIUjVy5IYqa5cuSAaEjly5IZUxKxL/AP7tbu9AkXJf2y/BpD9S/IcpLnLly8z2dYGx/wBZ+bFWXLl3x4AraRx9VjG6lWo2/wDC9w9CieitJ1i9s1qhs3N7vu5pVy6n+0cGX9xmqwldxbdzjbaTtKjr1nap7RzO07ly5ZYeWKRmekWLqZa7o1gI1jEagtCzwKVcvRx8GEhDtXDauXLQgrYlPp+y5coZUeSbYqzPrC5ckaS5RNV+pLSy8fdcuQUv1MkSpFyRocUu5cuTH7IDt5lcuXIM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>
              <a:latin typeface="Century Gothic" pitchFamily="34" charset="0"/>
            </a:endParaRPr>
          </a:p>
        </p:txBody>
      </p:sp>
      <p:sp>
        <p:nvSpPr>
          <p:cNvPr id="86" name="Rectángulo 4"/>
          <p:cNvSpPr/>
          <p:nvPr/>
        </p:nvSpPr>
        <p:spPr>
          <a:xfrm>
            <a:off x="147638" y="1409700"/>
            <a:ext cx="1939925" cy="706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Texsal</a:t>
            </a:r>
          </a:p>
        </p:txBody>
      </p:sp>
      <p:sp>
        <p:nvSpPr>
          <p:cNvPr id="87" name="Rectángulo 5"/>
          <p:cNvSpPr/>
          <p:nvPr/>
        </p:nvSpPr>
        <p:spPr>
          <a:xfrm>
            <a:off x="138113" y="3567113"/>
            <a:ext cx="1939925" cy="704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Fábrica de Confites</a:t>
            </a:r>
          </a:p>
        </p:txBody>
      </p:sp>
      <p:sp>
        <p:nvSpPr>
          <p:cNvPr id="88" name="4 Título"/>
          <p:cNvSpPr txBox="1">
            <a:spLocks/>
          </p:cNvSpPr>
          <p:nvPr/>
        </p:nvSpPr>
        <p:spPr>
          <a:xfrm>
            <a:off x="315913" y="171450"/>
            <a:ext cx="11634787" cy="669925"/>
          </a:xfrm>
          <a:prstGeom prst="rect">
            <a:avLst/>
          </a:prstGeom>
          <a:solidFill>
            <a:srgbClr val="92D050"/>
          </a:solidFill>
        </p:spPr>
        <p:txBody>
          <a:bodyPr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s-E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DIVERSIFICACIÓN DEL PORTAFOLIO DE PRODUCTOS</a:t>
            </a:r>
            <a:endParaRPr lang="es-EC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68" name="Picture 10" descr="http://3.bp.blogspot.com/-pOS8fcQgaAk/UVHpSV4yIDI/AAAAAAAAAUc/chUpWd12X44/s1600/P10701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1082675"/>
            <a:ext cx="16700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2" descr="http://www.chilealimentos.com/2013/images/productos/frutassecas-hortalizas-deshidratadas/HongosSecosChic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5473700"/>
            <a:ext cx="156527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Rectángulo 6"/>
          <p:cNvSpPr/>
          <p:nvPr/>
        </p:nvSpPr>
        <p:spPr>
          <a:xfrm>
            <a:off x="174625" y="5638800"/>
            <a:ext cx="1939925" cy="704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Fábrica de Conservas</a:t>
            </a:r>
          </a:p>
        </p:txBody>
      </p:sp>
      <p:sp>
        <p:nvSpPr>
          <p:cNvPr id="92" name="Rectángulo 4"/>
          <p:cNvSpPr/>
          <p:nvPr/>
        </p:nvSpPr>
        <p:spPr>
          <a:xfrm>
            <a:off x="6208713" y="1468438"/>
            <a:ext cx="1939925" cy="704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38 a 39</a:t>
            </a:r>
          </a:p>
        </p:txBody>
      </p:sp>
      <p:sp>
        <p:nvSpPr>
          <p:cNvPr id="93" name="Rectángulo 4"/>
          <p:cNvSpPr/>
          <p:nvPr/>
        </p:nvSpPr>
        <p:spPr>
          <a:xfrm>
            <a:off x="9386888" y="5454650"/>
            <a:ext cx="1941512" cy="1001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solidFill>
                  <a:schemeClr val="tx1"/>
                </a:solidFill>
              </a:rPr>
              <a:t>Italia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solidFill>
                  <a:schemeClr val="tx1"/>
                </a:solidFill>
              </a:rPr>
              <a:t>Alemania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solidFill>
                  <a:schemeClr val="tx1"/>
                </a:solidFill>
              </a:rPr>
              <a:t>Suiza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4" name="Rectángulo 4"/>
          <p:cNvSpPr/>
          <p:nvPr/>
        </p:nvSpPr>
        <p:spPr>
          <a:xfrm>
            <a:off x="9297988" y="3695700"/>
            <a:ext cx="1939925" cy="706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solidFill>
                  <a:schemeClr val="tx1"/>
                </a:solidFill>
              </a:rPr>
              <a:t>Italia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solidFill>
                  <a:schemeClr val="tx1"/>
                </a:solidFill>
              </a:rPr>
              <a:t>Japón </a:t>
            </a:r>
          </a:p>
        </p:txBody>
      </p:sp>
      <p:sp>
        <p:nvSpPr>
          <p:cNvPr id="95" name="Rectángulo 4"/>
          <p:cNvSpPr/>
          <p:nvPr/>
        </p:nvSpPr>
        <p:spPr>
          <a:xfrm>
            <a:off x="9302750" y="1516063"/>
            <a:ext cx="1941513" cy="704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Italia</a:t>
            </a:r>
          </a:p>
        </p:txBody>
      </p:sp>
      <p:sp>
        <p:nvSpPr>
          <p:cNvPr id="96" name="Rectángulo 4"/>
          <p:cNvSpPr/>
          <p:nvPr/>
        </p:nvSpPr>
        <p:spPr>
          <a:xfrm>
            <a:off x="6218238" y="3552825"/>
            <a:ext cx="1941512" cy="869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700" dirty="0">
                <a:solidFill>
                  <a:schemeClr val="tx1"/>
                </a:solidFill>
              </a:rPr>
              <a:t>Chocolates +5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700" dirty="0">
                <a:solidFill>
                  <a:schemeClr val="tx1"/>
                </a:solidFill>
              </a:rPr>
              <a:t>Mermeladas +1</a:t>
            </a:r>
          </a:p>
        </p:txBody>
      </p:sp>
      <p:sp>
        <p:nvSpPr>
          <p:cNvPr id="97" name="Rectángulo 4"/>
          <p:cNvSpPr/>
          <p:nvPr/>
        </p:nvSpPr>
        <p:spPr>
          <a:xfrm>
            <a:off x="6265863" y="5656263"/>
            <a:ext cx="1939925" cy="704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Se mantiene </a:t>
            </a:r>
          </a:p>
        </p:txBody>
      </p:sp>
      <p:pic>
        <p:nvPicPr>
          <p:cNvPr id="40977" name="Picture 6" descr="http://m1.paperblog.com/i/300/3002853/emprendimientos-salinas-bolivar-L-iMdf2Y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2754313"/>
            <a:ext cx="1525587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8" descr="http://images.quebarato.com.ec/T440x/confites+el+salinerito+guaranda+bolivar+ecuador__66D2D9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3421063"/>
            <a:ext cx="15351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12" descr="http://www.sualai.com/wp-content/uploads/curso-mermeladas-conserva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4198938"/>
            <a:ext cx="15668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1" name="100 Conector recto de flecha"/>
          <p:cNvCxnSpPr/>
          <p:nvPr/>
        </p:nvCxnSpPr>
        <p:spPr>
          <a:xfrm flipV="1">
            <a:off x="2197100" y="1776413"/>
            <a:ext cx="1060450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101 Conector recto de flecha"/>
          <p:cNvCxnSpPr/>
          <p:nvPr/>
        </p:nvCxnSpPr>
        <p:spPr>
          <a:xfrm flipV="1">
            <a:off x="5049838" y="1801813"/>
            <a:ext cx="1062037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102 Conector recto de flecha"/>
          <p:cNvCxnSpPr/>
          <p:nvPr/>
        </p:nvCxnSpPr>
        <p:spPr>
          <a:xfrm flipV="1">
            <a:off x="8188325" y="1808163"/>
            <a:ext cx="1060450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 flipV="1">
            <a:off x="8218488" y="4046538"/>
            <a:ext cx="1062037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104 Conector recto de flecha"/>
          <p:cNvCxnSpPr/>
          <p:nvPr/>
        </p:nvCxnSpPr>
        <p:spPr>
          <a:xfrm flipV="1">
            <a:off x="8281988" y="6054725"/>
            <a:ext cx="1062037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105 Conector recto de flecha"/>
          <p:cNvCxnSpPr/>
          <p:nvPr/>
        </p:nvCxnSpPr>
        <p:spPr>
          <a:xfrm flipV="1">
            <a:off x="5108575" y="6096000"/>
            <a:ext cx="1060450" cy="111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106 Conector recto de flecha"/>
          <p:cNvCxnSpPr/>
          <p:nvPr/>
        </p:nvCxnSpPr>
        <p:spPr>
          <a:xfrm flipV="1">
            <a:off x="2270125" y="6084888"/>
            <a:ext cx="1062038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107 Conector recto de flecha"/>
          <p:cNvCxnSpPr/>
          <p:nvPr/>
        </p:nvCxnSpPr>
        <p:spPr>
          <a:xfrm>
            <a:off x="2149475" y="4062413"/>
            <a:ext cx="1938338" cy="47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108 Conector recto de flecha"/>
          <p:cNvCxnSpPr/>
          <p:nvPr/>
        </p:nvCxnSpPr>
        <p:spPr>
          <a:xfrm>
            <a:off x="2181225" y="4073525"/>
            <a:ext cx="141288" cy="5826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109 Conector recto de flecha"/>
          <p:cNvCxnSpPr/>
          <p:nvPr/>
        </p:nvCxnSpPr>
        <p:spPr>
          <a:xfrm flipV="1">
            <a:off x="2174875" y="3509963"/>
            <a:ext cx="200025" cy="5683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738813" y="4087813"/>
            <a:ext cx="4206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2"/>
          <p:cNvSpPr>
            <a:spLocks noGrp="1"/>
          </p:cNvSpPr>
          <p:nvPr>
            <p:ph type="ctrTitle"/>
          </p:nvPr>
        </p:nvSpPr>
        <p:spPr>
          <a:xfrm>
            <a:off x="280988" y="120650"/>
            <a:ext cx="11701462" cy="779463"/>
          </a:xfrm>
        </p:spPr>
        <p:txBody>
          <a:bodyPr/>
          <a:lstStyle/>
          <a:p>
            <a:r>
              <a:rPr lang="es-ES" sz="3200" b="1" smtClean="0"/>
              <a:t>MONTOS DE EXPORTACIÓN</a:t>
            </a:r>
          </a:p>
        </p:txBody>
      </p:sp>
      <p:graphicFrame>
        <p:nvGraphicFramePr>
          <p:cNvPr id="41987" name="Gráfico 16"/>
          <p:cNvGraphicFramePr>
            <a:graphicFrameLocks/>
          </p:cNvGraphicFramePr>
          <p:nvPr/>
        </p:nvGraphicFramePr>
        <p:xfrm>
          <a:off x="-50800" y="946150"/>
          <a:ext cx="12293600" cy="596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4" r:id="rId3" imgW="12290601" imgH="5962405" progId="Excel.Chart.8">
                  <p:embed/>
                </p:oleObj>
              </mc:Choice>
              <mc:Fallback>
                <p:oleObj r:id="rId3" imgW="12290601" imgH="5962405" progId="Excel.Chart.8">
                  <p:embed/>
                  <p:pic>
                    <p:nvPicPr>
                      <p:cNvPr id="0" name="Gráfico 1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946150"/>
                        <a:ext cx="12293600" cy="596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Marcador de contenido"/>
          <p:cNvGraphicFramePr>
            <a:graphicFrameLocks/>
          </p:cNvGraphicFramePr>
          <p:nvPr/>
        </p:nvGraphicFramePr>
        <p:xfrm>
          <a:off x="8397875" y="1082675"/>
          <a:ext cx="3794125" cy="183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816"/>
                <a:gridCol w="1000185"/>
                <a:gridCol w="1177124"/>
              </a:tblGrid>
              <a:tr h="359143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ORGANIZACIÓN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Período 1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Período 2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</a:tr>
              <a:tr h="359143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Texsal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  <a:tc>
                  <a:txBody>
                    <a:bodyPr/>
                    <a:lstStyle/>
                    <a:p>
                      <a:r>
                        <a:rPr lang="es-E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$44.708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  <a:tc>
                  <a:txBody>
                    <a:bodyPr/>
                    <a:lstStyle/>
                    <a:p>
                      <a:r>
                        <a:rPr lang="es-E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$46.788,53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</a:tr>
              <a:tr h="560814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Fábrica</a:t>
                      </a:r>
                      <a:r>
                        <a:rPr lang="es-EC" sz="1400" baseline="0" dirty="0" smtClean="0"/>
                        <a:t> de Confites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  <a:tc>
                  <a:txBody>
                    <a:bodyPr/>
                    <a:lstStyle/>
                    <a:p>
                      <a:r>
                        <a:rPr lang="es-E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$238.020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$185.634</a:t>
                      </a:r>
                      <a:endParaRPr lang="es-EC" sz="1400" dirty="0" smtClean="0"/>
                    </a:p>
                    <a:p>
                      <a:endParaRPr lang="es-EC" sz="1400" dirty="0"/>
                    </a:p>
                  </a:txBody>
                  <a:tcPr marL="91437" marR="91437" marT="45735" marB="45735"/>
                </a:tc>
              </a:tr>
              <a:tr h="560814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Fábrica de</a:t>
                      </a:r>
                      <a:r>
                        <a:rPr lang="es-EC" sz="1400" baseline="0" dirty="0" smtClean="0"/>
                        <a:t> Conservas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  <a:tc>
                  <a:txBody>
                    <a:bodyPr/>
                    <a:lstStyle/>
                    <a:p>
                      <a:r>
                        <a:rPr lang="es-E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$149.399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  <a:tc>
                  <a:txBody>
                    <a:bodyPr/>
                    <a:lstStyle/>
                    <a:p>
                      <a:r>
                        <a:rPr lang="es-E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$124.719</a:t>
                      </a:r>
                      <a:endParaRPr lang="es-EC" sz="1400" dirty="0"/>
                    </a:p>
                  </a:txBody>
                  <a:tcPr marL="91437" marR="91437" marT="45735" marB="4573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2"/>
          <p:cNvSpPr>
            <a:spLocks noGrp="1"/>
          </p:cNvSpPr>
          <p:nvPr>
            <p:ph type="ctrTitle"/>
          </p:nvPr>
        </p:nvSpPr>
        <p:spPr>
          <a:xfrm>
            <a:off x="280988" y="120650"/>
            <a:ext cx="11701462" cy="779463"/>
          </a:xfrm>
        </p:spPr>
        <p:txBody>
          <a:bodyPr/>
          <a:lstStyle/>
          <a:p>
            <a:r>
              <a:rPr lang="es-ES" sz="3200" b="1" smtClean="0"/>
              <a:t>CANTIDADES DE EXPORTACIÓN</a:t>
            </a:r>
          </a:p>
        </p:txBody>
      </p:sp>
      <p:graphicFrame>
        <p:nvGraphicFramePr>
          <p:cNvPr id="43011" name="Gráfico 16"/>
          <p:cNvGraphicFramePr>
            <a:graphicFrameLocks/>
          </p:cNvGraphicFramePr>
          <p:nvPr/>
        </p:nvGraphicFramePr>
        <p:xfrm>
          <a:off x="-50800" y="946150"/>
          <a:ext cx="12293600" cy="596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8" r:id="rId3" imgW="12290601" imgH="5962405" progId="Excel.Chart.8">
                  <p:embed/>
                </p:oleObj>
              </mc:Choice>
              <mc:Fallback>
                <p:oleObj r:id="rId3" imgW="12290601" imgH="5962405" progId="Excel.Chart.8">
                  <p:embed/>
                  <p:pic>
                    <p:nvPicPr>
                      <p:cNvPr id="0" name="Gráfico 1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946150"/>
                        <a:ext cx="12293600" cy="596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5 Marcador de contenido"/>
          <p:cNvGraphicFramePr>
            <a:graphicFrameLocks/>
          </p:cNvGraphicFramePr>
          <p:nvPr/>
        </p:nvGraphicFramePr>
        <p:xfrm>
          <a:off x="136525" y="2049463"/>
          <a:ext cx="3175000" cy="16922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7297"/>
                <a:gridCol w="836888"/>
                <a:gridCol w="1000815"/>
              </a:tblGrid>
              <a:tr h="460542">
                <a:tc>
                  <a:txBody>
                    <a:bodyPr/>
                    <a:lstStyle/>
                    <a:p>
                      <a:r>
                        <a:rPr lang="es-EC" sz="1100" dirty="0" smtClean="0"/>
                        <a:t>ORGANIZACIÓN</a:t>
                      </a:r>
                      <a:endParaRPr lang="es-EC" sz="1100" dirty="0"/>
                    </a:p>
                  </a:txBody>
                  <a:tcPr marL="91465" marR="91465" marT="45723" marB="45723"/>
                </a:tc>
                <a:tc>
                  <a:txBody>
                    <a:bodyPr/>
                    <a:lstStyle/>
                    <a:p>
                      <a:r>
                        <a:rPr lang="es-EC" sz="1100" dirty="0" smtClean="0"/>
                        <a:t>Período 1</a:t>
                      </a:r>
                      <a:endParaRPr lang="es-EC" sz="1100" dirty="0"/>
                    </a:p>
                  </a:txBody>
                  <a:tcPr marL="91465" marR="91465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 smtClean="0"/>
                        <a:t>Período 2</a:t>
                      </a:r>
                      <a:endParaRPr lang="es-EC" sz="1100" dirty="0"/>
                    </a:p>
                  </a:txBody>
                  <a:tcPr marL="91465" marR="91465" marT="45723" marB="45723"/>
                </a:tc>
              </a:tr>
              <a:tr h="310650">
                <a:tc>
                  <a:txBody>
                    <a:bodyPr/>
                    <a:lstStyle/>
                    <a:p>
                      <a:r>
                        <a:rPr lang="es-EC" sz="1100" dirty="0" smtClean="0"/>
                        <a:t>Texsal</a:t>
                      </a:r>
                      <a:endParaRPr lang="es-EC" sz="1100" dirty="0"/>
                    </a:p>
                  </a:txBody>
                  <a:tcPr marL="91465" marR="91465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/>
                        <a:t>8.049 u</a:t>
                      </a:r>
                      <a:endParaRPr lang="es-EC" sz="1100" b="1" dirty="0" smtClean="0"/>
                    </a:p>
                  </a:txBody>
                  <a:tcPr marL="91465" marR="91465" marT="45723" marB="45723"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/>
                        <a:t>6.704  u </a:t>
                      </a:r>
                      <a:endParaRPr lang="es-EC" sz="1100" b="1" dirty="0"/>
                    </a:p>
                  </a:txBody>
                  <a:tcPr marL="91465" marR="91465" marT="45723" marB="45723"/>
                </a:tc>
              </a:tr>
              <a:tr h="460542">
                <a:tc>
                  <a:txBody>
                    <a:bodyPr/>
                    <a:lstStyle/>
                    <a:p>
                      <a:r>
                        <a:rPr lang="es-EC" sz="1100" dirty="0" smtClean="0"/>
                        <a:t>Fábrica</a:t>
                      </a:r>
                      <a:r>
                        <a:rPr lang="es-EC" sz="1100" baseline="0" dirty="0" smtClean="0"/>
                        <a:t> de </a:t>
                      </a:r>
                    </a:p>
                    <a:p>
                      <a:r>
                        <a:rPr lang="es-EC" sz="1100" baseline="0" dirty="0" smtClean="0"/>
                        <a:t>Confites</a:t>
                      </a:r>
                      <a:endParaRPr lang="es-EC" sz="1100" dirty="0"/>
                    </a:p>
                  </a:txBody>
                  <a:tcPr marL="91465" marR="91465" marT="45723" marB="45723"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/>
                        <a:t>16.130 kg</a:t>
                      </a:r>
                      <a:endParaRPr lang="es-EC" sz="1100" b="1" dirty="0"/>
                    </a:p>
                  </a:txBody>
                  <a:tcPr marL="91465" marR="91465" marT="45723" marB="45723"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/>
                        <a:t>11,072 kg</a:t>
                      </a:r>
                      <a:endParaRPr lang="es-EC" sz="1100" b="1" dirty="0"/>
                    </a:p>
                  </a:txBody>
                  <a:tcPr marL="91465" marR="91465" marT="45723" marB="45723"/>
                </a:tc>
              </a:tr>
              <a:tr h="460542">
                <a:tc>
                  <a:txBody>
                    <a:bodyPr/>
                    <a:lstStyle/>
                    <a:p>
                      <a:r>
                        <a:rPr lang="es-EC" sz="1100" dirty="0" smtClean="0"/>
                        <a:t>Fábrica de</a:t>
                      </a:r>
                      <a:r>
                        <a:rPr lang="es-EC" sz="1100" baseline="0" dirty="0" smtClean="0"/>
                        <a:t> Conservas</a:t>
                      </a:r>
                      <a:endParaRPr lang="es-EC" sz="1100" dirty="0"/>
                    </a:p>
                  </a:txBody>
                  <a:tcPr marL="91465" marR="91465" marT="45723" marB="45723"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/>
                        <a:t>160.772 u</a:t>
                      </a:r>
                      <a:endParaRPr lang="es-EC" sz="1100" b="1" dirty="0"/>
                    </a:p>
                  </a:txBody>
                  <a:tcPr marL="91465" marR="91465" marT="45723" marB="45723"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/>
                        <a:t>126.198 u</a:t>
                      </a:r>
                      <a:endParaRPr lang="es-EC" sz="1100" b="1" dirty="0"/>
                    </a:p>
                  </a:txBody>
                  <a:tcPr marL="91465" marR="91465" marT="45723" marB="4572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¿Cuál es la importancia de las alianzas estratégicas entre empresa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2475" cy="68580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ítulo 1"/>
          <p:cNvSpPr>
            <a:spLocks noGrp="1"/>
          </p:cNvSpPr>
          <p:nvPr>
            <p:ph type="ctrTitle"/>
          </p:nvPr>
        </p:nvSpPr>
        <p:spPr>
          <a:xfrm>
            <a:off x="1271588" y="157163"/>
            <a:ext cx="7578725" cy="788987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s-ES" sz="4800" b="1" smtClean="0"/>
              <a:t>ALIANZAS ESTRATÉGICAS</a:t>
            </a:r>
          </a:p>
        </p:txBody>
      </p:sp>
      <p:sp>
        <p:nvSpPr>
          <p:cNvPr id="48" name="47 Forma libre"/>
          <p:cNvSpPr/>
          <p:nvPr/>
        </p:nvSpPr>
        <p:spPr>
          <a:xfrm>
            <a:off x="2433638" y="1098550"/>
            <a:ext cx="2286000" cy="620713"/>
          </a:xfrm>
          <a:custGeom>
            <a:avLst/>
            <a:gdLst>
              <a:gd name="connsiteX0" fmla="*/ 0 w 2286647"/>
              <a:gd name="connsiteY0" fmla="*/ 103453 h 620706"/>
              <a:gd name="connsiteX1" fmla="*/ 30301 w 2286647"/>
              <a:gd name="connsiteY1" fmla="*/ 30301 h 620706"/>
              <a:gd name="connsiteX2" fmla="*/ 103453 w 2286647"/>
              <a:gd name="connsiteY2" fmla="*/ 0 h 620706"/>
              <a:gd name="connsiteX3" fmla="*/ 2183194 w 2286647"/>
              <a:gd name="connsiteY3" fmla="*/ 0 h 620706"/>
              <a:gd name="connsiteX4" fmla="*/ 2256346 w 2286647"/>
              <a:gd name="connsiteY4" fmla="*/ 30301 h 620706"/>
              <a:gd name="connsiteX5" fmla="*/ 2286647 w 2286647"/>
              <a:gd name="connsiteY5" fmla="*/ 103453 h 620706"/>
              <a:gd name="connsiteX6" fmla="*/ 2286647 w 2286647"/>
              <a:gd name="connsiteY6" fmla="*/ 517253 h 620706"/>
              <a:gd name="connsiteX7" fmla="*/ 2256346 w 2286647"/>
              <a:gd name="connsiteY7" fmla="*/ 590405 h 620706"/>
              <a:gd name="connsiteX8" fmla="*/ 2183194 w 2286647"/>
              <a:gd name="connsiteY8" fmla="*/ 620706 h 620706"/>
              <a:gd name="connsiteX9" fmla="*/ 103453 w 2286647"/>
              <a:gd name="connsiteY9" fmla="*/ 620706 h 620706"/>
              <a:gd name="connsiteX10" fmla="*/ 30301 w 2286647"/>
              <a:gd name="connsiteY10" fmla="*/ 590405 h 620706"/>
              <a:gd name="connsiteX11" fmla="*/ 0 w 2286647"/>
              <a:gd name="connsiteY11" fmla="*/ 517253 h 620706"/>
              <a:gd name="connsiteX12" fmla="*/ 0 w 2286647"/>
              <a:gd name="connsiteY12" fmla="*/ 103453 h 62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6647" h="620706">
                <a:moveTo>
                  <a:pt x="0" y="103453"/>
                </a:moveTo>
                <a:cubicBezTo>
                  <a:pt x="0" y="76016"/>
                  <a:pt x="10900" y="49702"/>
                  <a:pt x="30301" y="30301"/>
                </a:cubicBezTo>
                <a:cubicBezTo>
                  <a:pt x="49702" y="10900"/>
                  <a:pt x="76016" y="0"/>
                  <a:pt x="103453" y="0"/>
                </a:cubicBezTo>
                <a:lnTo>
                  <a:pt x="2183194" y="0"/>
                </a:lnTo>
                <a:cubicBezTo>
                  <a:pt x="2210631" y="0"/>
                  <a:pt x="2236945" y="10900"/>
                  <a:pt x="2256346" y="30301"/>
                </a:cubicBezTo>
                <a:cubicBezTo>
                  <a:pt x="2275747" y="49702"/>
                  <a:pt x="2286647" y="76016"/>
                  <a:pt x="2286647" y="103453"/>
                </a:cubicBezTo>
                <a:lnTo>
                  <a:pt x="2286647" y="517253"/>
                </a:lnTo>
                <a:cubicBezTo>
                  <a:pt x="2286647" y="544690"/>
                  <a:pt x="2275748" y="571004"/>
                  <a:pt x="2256346" y="590405"/>
                </a:cubicBezTo>
                <a:cubicBezTo>
                  <a:pt x="2236945" y="609806"/>
                  <a:pt x="2210631" y="620706"/>
                  <a:pt x="2183194" y="620706"/>
                </a:cubicBezTo>
                <a:lnTo>
                  <a:pt x="103453" y="620706"/>
                </a:lnTo>
                <a:cubicBezTo>
                  <a:pt x="76016" y="620706"/>
                  <a:pt x="49702" y="609806"/>
                  <a:pt x="30301" y="590405"/>
                </a:cubicBezTo>
                <a:cubicBezTo>
                  <a:pt x="10900" y="571004"/>
                  <a:pt x="0" y="544690"/>
                  <a:pt x="0" y="517253"/>
                </a:cubicBezTo>
                <a:lnTo>
                  <a:pt x="0" y="10345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8880" tIns="98880" rIns="98880" bIns="98880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>
                <a:solidFill>
                  <a:schemeClr val="tx1"/>
                </a:solidFill>
              </a:rPr>
              <a:t>Socias del “</a:t>
            </a:r>
            <a:r>
              <a:rPr lang="es-EC" dirty="0" err="1">
                <a:solidFill>
                  <a:schemeClr val="tx1"/>
                </a:solidFill>
              </a:rPr>
              <a:t>Gruppo</a:t>
            </a:r>
            <a:r>
              <a:rPr lang="es-EC" dirty="0">
                <a:solidFill>
                  <a:schemeClr val="tx1"/>
                </a:solidFill>
              </a:rPr>
              <a:t> Salinas”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9" name="48 Forma libre"/>
          <p:cNvSpPr/>
          <p:nvPr/>
        </p:nvSpPr>
        <p:spPr>
          <a:xfrm>
            <a:off x="1203325" y="1408113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40307" y="366144"/>
                </a:moveTo>
                <a:arcTo wR="2373737" hR="2373737" stAng="18134844" swAng="625652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49 Forma libre"/>
          <p:cNvSpPr/>
          <p:nvPr/>
        </p:nvSpPr>
        <p:spPr>
          <a:xfrm>
            <a:off x="4686300" y="2147888"/>
            <a:ext cx="1997075" cy="915987"/>
          </a:xfrm>
          <a:custGeom>
            <a:avLst/>
            <a:gdLst>
              <a:gd name="connsiteX0" fmla="*/ 0 w 1995973"/>
              <a:gd name="connsiteY0" fmla="*/ 152745 h 916452"/>
              <a:gd name="connsiteX1" fmla="*/ 44738 w 1995973"/>
              <a:gd name="connsiteY1" fmla="*/ 44738 h 916452"/>
              <a:gd name="connsiteX2" fmla="*/ 152745 w 1995973"/>
              <a:gd name="connsiteY2" fmla="*/ 0 h 916452"/>
              <a:gd name="connsiteX3" fmla="*/ 1843228 w 1995973"/>
              <a:gd name="connsiteY3" fmla="*/ 0 h 916452"/>
              <a:gd name="connsiteX4" fmla="*/ 1951235 w 1995973"/>
              <a:gd name="connsiteY4" fmla="*/ 44738 h 916452"/>
              <a:gd name="connsiteX5" fmla="*/ 1995973 w 1995973"/>
              <a:gd name="connsiteY5" fmla="*/ 152745 h 916452"/>
              <a:gd name="connsiteX6" fmla="*/ 1995973 w 1995973"/>
              <a:gd name="connsiteY6" fmla="*/ 763707 h 916452"/>
              <a:gd name="connsiteX7" fmla="*/ 1951235 w 1995973"/>
              <a:gd name="connsiteY7" fmla="*/ 871714 h 916452"/>
              <a:gd name="connsiteX8" fmla="*/ 1843228 w 1995973"/>
              <a:gd name="connsiteY8" fmla="*/ 916452 h 916452"/>
              <a:gd name="connsiteX9" fmla="*/ 152745 w 1995973"/>
              <a:gd name="connsiteY9" fmla="*/ 916452 h 916452"/>
              <a:gd name="connsiteX10" fmla="*/ 44738 w 1995973"/>
              <a:gd name="connsiteY10" fmla="*/ 871714 h 916452"/>
              <a:gd name="connsiteX11" fmla="*/ 0 w 1995973"/>
              <a:gd name="connsiteY11" fmla="*/ 763707 h 916452"/>
              <a:gd name="connsiteX12" fmla="*/ 0 w 1995973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5973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1843228" y="0"/>
                </a:lnTo>
                <a:cubicBezTo>
                  <a:pt x="1883739" y="0"/>
                  <a:pt x="1922590" y="16093"/>
                  <a:pt x="1951235" y="44738"/>
                </a:cubicBezTo>
                <a:cubicBezTo>
                  <a:pt x="1979880" y="73383"/>
                  <a:pt x="1995973" y="112235"/>
                  <a:pt x="1995973" y="152745"/>
                </a:cubicBezTo>
                <a:lnTo>
                  <a:pt x="1995973" y="763707"/>
                </a:lnTo>
                <a:cubicBezTo>
                  <a:pt x="1995973" y="804218"/>
                  <a:pt x="1979880" y="843069"/>
                  <a:pt x="1951235" y="871714"/>
                </a:cubicBezTo>
                <a:cubicBezTo>
                  <a:pt x="1922590" y="900359"/>
                  <a:pt x="1883738" y="916452"/>
                  <a:pt x="1843228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>
                <a:solidFill>
                  <a:schemeClr val="tx1"/>
                </a:solidFill>
              </a:rPr>
              <a:t>International </a:t>
            </a:r>
            <a:r>
              <a:rPr lang="es-EC" dirty="0" err="1">
                <a:solidFill>
                  <a:schemeClr val="tx1"/>
                </a:solidFill>
              </a:rPr>
              <a:t>Fair</a:t>
            </a: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 err="1">
                <a:solidFill>
                  <a:schemeClr val="tx1"/>
                </a:solidFill>
              </a:rPr>
              <a:t>Trade</a:t>
            </a: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 err="1">
                <a:solidFill>
                  <a:schemeClr val="tx1"/>
                </a:solidFill>
              </a:rPr>
              <a:t>Association</a:t>
            </a:r>
            <a:r>
              <a:rPr lang="es-EC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1" name="50 Forma libre"/>
          <p:cNvSpPr/>
          <p:nvPr/>
        </p:nvSpPr>
        <p:spPr>
          <a:xfrm>
            <a:off x="1203325" y="1408113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705110" y="1927270"/>
                </a:moveTo>
                <a:arcTo wR="2373737" hR="2373737" stAng="20949533" swAng="1300934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51 Forma libre"/>
          <p:cNvSpPr/>
          <p:nvPr/>
        </p:nvSpPr>
        <p:spPr>
          <a:xfrm>
            <a:off x="4608513" y="4511675"/>
            <a:ext cx="2047875" cy="915988"/>
          </a:xfrm>
          <a:custGeom>
            <a:avLst/>
            <a:gdLst>
              <a:gd name="connsiteX0" fmla="*/ 0 w 2046921"/>
              <a:gd name="connsiteY0" fmla="*/ 152745 h 916452"/>
              <a:gd name="connsiteX1" fmla="*/ 44738 w 2046921"/>
              <a:gd name="connsiteY1" fmla="*/ 44738 h 916452"/>
              <a:gd name="connsiteX2" fmla="*/ 152745 w 2046921"/>
              <a:gd name="connsiteY2" fmla="*/ 0 h 916452"/>
              <a:gd name="connsiteX3" fmla="*/ 1894176 w 2046921"/>
              <a:gd name="connsiteY3" fmla="*/ 0 h 916452"/>
              <a:gd name="connsiteX4" fmla="*/ 2002183 w 2046921"/>
              <a:gd name="connsiteY4" fmla="*/ 44738 h 916452"/>
              <a:gd name="connsiteX5" fmla="*/ 2046921 w 2046921"/>
              <a:gd name="connsiteY5" fmla="*/ 152745 h 916452"/>
              <a:gd name="connsiteX6" fmla="*/ 2046921 w 2046921"/>
              <a:gd name="connsiteY6" fmla="*/ 763707 h 916452"/>
              <a:gd name="connsiteX7" fmla="*/ 2002183 w 2046921"/>
              <a:gd name="connsiteY7" fmla="*/ 871714 h 916452"/>
              <a:gd name="connsiteX8" fmla="*/ 1894176 w 2046921"/>
              <a:gd name="connsiteY8" fmla="*/ 916452 h 916452"/>
              <a:gd name="connsiteX9" fmla="*/ 152745 w 2046921"/>
              <a:gd name="connsiteY9" fmla="*/ 916452 h 916452"/>
              <a:gd name="connsiteX10" fmla="*/ 44738 w 2046921"/>
              <a:gd name="connsiteY10" fmla="*/ 871714 h 916452"/>
              <a:gd name="connsiteX11" fmla="*/ 0 w 2046921"/>
              <a:gd name="connsiteY11" fmla="*/ 763707 h 916452"/>
              <a:gd name="connsiteX12" fmla="*/ 0 w 2046921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46921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1894176" y="0"/>
                </a:lnTo>
                <a:cubicBezTo>
                  <a:pt x="1934687" y="0"/>
                  <a:pt x="1973538" y="16093"/>
                  <a:pt x="2002183" y="44738"/>
                </a:cubicBezTo>
                <a:cubicBezTo>
                  <a:pt x="2030828" y="73383"/>
                  <a:pt x="2046921" y="112235"/>
                  <a:pt x="2046921" y="152745"/>
                </a:cubicBezTo>
                <a:lnTo>
                  <a:pt x="2046921" y="763707"/>
                </a:lnTo>
                <a:cubicBezTo>
                  <a:pt x="2046921" y="804218"/>
                  <a:pt x="2030828" y="843069"/>
                  <a:pt x="2002183" y="871714"/>
                </a:cubicBezTo>
                <a:cubicBezTo>
                  <a:pt x="1973538" y="900359"/>
                  <a:pt x="1934686" y="916452"/>
                  <a:pt x="1894176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 err="1">
                <a:solidFill>
                  <a:schemeClr val="tx1"/>
                </a:solidFill>
              </a:rPr>
              <a:t>Missione</a:t>
            </a:r>
            <a:r>
              <a:rPr lang="es-EC" dirty="0">
                <a:solidFill>
                  <a:schemeClr val="tx1"/>
                </a:solidFill>
              </a:rPr>
              <a:t> Mato Grosso</a:t>
            </a:r>
          </a:p>
        </p:txBody>
      </p:sp>
      <p:sp>
        <p:nvSpPr>
          <p:cNvPr id="53" name="52 Forma libre"/>
          <p:cNvSpPr/>
          <p:nvPr/>
        </p:nvSpPr>
        <p:spPr>
          <a:xfrm>
            <a:off x="1203325" y="1408113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942115" y="4155541"/>
                </a:moveTo>
                <a:arcTo wR="2373737" hR="2373737" stAng="2918709" swAng="869871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53 Forma libre"/>
          <p:cNvSpPr/>
          <p:nvPr/>
        </p:nvSpPr>
        <p:spPr>
          <a:xfrm>
            <a:off x="2684463" y="5697538"/>
            <a:ext cx="1784350" cy="915987"/>
          </a:xfrm>
          <a:custGeom>
            <a:avLst/>
            <a:gdLst>
              <a:gd name="connsiteX0" fmla="*/ 0 w 1784815"/>
              <a:gd name="connsiteY0" fmla="*/ 152745 h 916452"/>
              <a:gd name="connsiteX1" fmla="*/ 44738 w 1784815"/>
              <a:gd name="connsiteY1" fmla="*/ 44738 h 916452"/>
              <a:gd name="connsiteX2" fmla="*/ 152745 w 1784815"/>
              <a:gd name="connsiteY2" fmla="*/ 0 h 916452"/>
              <a:gd name="connsiteX3" fmla="*/ 1632070 w 1784815"/>
              <a:gd name="connsiteY3" fmla="*/ 0 h 916452"/>
              <a:gd name="connsiteX4" fmla="*/ 1740077 w 1784815"/>
              <a:gd name="connsiteY4" fmla="*/ 44738 h 916452"/>
              <a:gd name="connsiteX5" fmla="*/ 1784815 w 1784815"/>
              <a:gd name="connsiteY5" fmla="*/ 152745 h 916452"/>
              <a:gd name="connsiteX6" fmla="*/ 1784815 w 1784815"/>
              <a:gd name="connsiteY6" fmla="*/ 763707 h 916452"/>
              <a:gd name="connsiteX7" fmla="*/ 1740077 w 1784815"/>
              <a:gd name="connsiteY7" fmla="*/ 871714 h 916452"/>
              <a:gd name="connsiteX8" fmla="*/ 1632070 w 1784815"/>
              <a:gd name="connsiteY8" fmla="*/ 916452 h 916452"/>
              <a:gd name="connsiteX9" fmla="*/ 152745 w 1784815"/>
              <a:gd name="connsiteY9" fmla="*/ 916452 h 916452"/>
              <a:gd name="connsiteX10" fmla="*/ 44738 w 1784815"/>
              <a:gd name="connsiteY10" fmla="*/ 871714 h 916452"/>
              <a:gd name="connsiteX11" fmla="*/ 0 w 1784815"/>
              <a:gd name="connsiteY11" fmla="*/ 763707 h 916452"/>
              <a:gd name="connsiteX12" fmla="*/ 0 w 1784815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4815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1632070" y="0"/>
                </a:lnTo>
                <a:cubicBezTo>
                  <a:pt x="1672581" y="0"/>
                  <a:pt x="1711432" y="16093"/>
                  <a:pt x="1740077" y="44738"/>
                </a:cubicBezTo>
                <a:cubicBezTo>
                  <a:pt x="1768722" y="73383"/>
                  <a:pt x="1784815" y="112235"/>
                  <a:pt x="1784815" y="152745"/>
                </a:cubicBezTo>
                <a:lnTo>
                  <a:pt x="1784815" y="763707"/>
                </a:lnTo>
                <a:cubicBezTo>
                  <a:pt x="1784815" y="804218"/>
                  <a:pt x="1768722" y="843069"/>
                  <a:pt x="1740077" y="871714"/>
                </a:cubicBezTo>
                <a:cubicBezTo>
                  <a:pt x="1711432" y="900359"/>
                  <a:pt x="1672580" y="916452"/>
                  <a:pt x="1632070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>
                <a:solidFill>
                  <a:schemeClr val="tx1"/>
                </a:solidFill>
              </a:rPr>
              <a:t>Hilandería de Salinas - Texsal</a:t>
            </a:r>
          </a:p>
        </p:txBody>
      </p:sp>
      <p:sp>
        <p:nvSpPr>
          <p:cNvPr id="55" name="54 Forma libre"/>
          <p:cNvSpPr/>
          <p:nvPr/>
        </p:nvSpPr>
        <p:spPr>
          <a:xfrm>
            <a:off x="1203325" y="1408113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01365" y="4491437"/>
                </a:moveTo>
                <a:arcTo wR="2373737" hR="2373737" stAng="7011420" swAng="869871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6" name="55 Forma libre"/>
          <p:cNvSpPr/>
          <p:nvPr/>
        </p:nvSpPr>
        <p:spPr>
          <a:xfrm>
            <a:off x="427038" y="4511675"/>
            <a:ext cx="2187575" cy="915988"/>
          </a:xfrm>
          <a:custGeom>
            <a:avLst/>
            <a:gdLst>
              <a:gd name="connsiteX0" fmla="*/ 0 w 2188845"/>
              <a:gd name="connsiteY0" fmla="*/ 152745 h 916452"/>
              <a:gd name="connsiteX1" fmla="*/ 44738 w 2188845"/>
              <a:gd name="connsiteY1" fmla="*/ 44738 h 916452"/>
              <a:gd name="connsiteX2" fmla="*/ 152745 w 2188845"/>
              <a:gd name="connsiteY2" fmla="*/ 0 h 916452"/>
              <a:gd name="connsiteX3" fmla="*/ 2036100 w 2188845"/>
              <a:gd name="connsiteY3" fmla="*/ 0 h 916452"/>
              <a:gd name="connsiteX4" fmla="*/ 2144107 w 2188845"/>
              <a:gd name="connsiteY4" fmla="*/ 44738 h 916452"/>
              <a:gd name="connsiteX5" fmla="*/ 2188845 w 2188845"/>
              <a:gd name="connsiteY5" fmla="*/ 152745 h 916452"/>
              <a:gd name="connsiteX6" fmla="*/ 2188845 w 2188845"/>
              <a:gd name="connsiteY6" fmla="*/ 763707 h 916452"/>
              <a:gd name="connsiteX7" fmla="*/ 2144107 w 2188845"/>
              <a:gd name="connsiteY7" fmla="*/ 871714 h 916452"/>
              <a:gd name="connsiteX8" fmla="*/ 2036100 w 2188845"/>
              <a:gd name="connsiteY8" fmla="*/ 916452 h 916452"/>
              <a:gd name="connsiteX9" fmla="*/ 152745 w 2188845"/>
              <a:gd name="connsiteY9" fmla="*/ 916452 h 916452"/>
              <a:gd name="connsiteX10" fmla="*/ 44738 w 2188845"/>
              <a:gd name="connsiteY10" fmla="*/ 871714 h 916452"/>
              <a:gd name="connsiteX11" fmla="*/ 0 w 2188845"/>
              <a:gd name="connsiteY11" fmla="*/ 763707 h 916452"/>
              <a:gd name="connsiteX12" fmla="*/ 0 w 2188845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8845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2036100" y="0"/>
                </a:lnTo>
                <a:cubicBezTo>
                  <a:pt x="2076611" y="0"/>
                  <a:pt x="2115462" y="16093"/>
                  <a:pt x="2144107" y="44738"/>
                </a:cubicBezTo>
                <a:cubicBezTo>
                  <a:pt x="2172752" y="73383"/>
                  <a:pt x="2188845" y="112235"/>
                  <a:pt x="2188845" y="152745"/>
                </a:cubicBezTo>
                <a:lnTo>
                  <a:pt x="2188845" y="763707"/>
                </a:lnTo>
                <a:cubicBezTo>
                  <a:pt x="2188845" y="804218"/>
                  <a:pt x="2172752" y="843069"/>
                  <a:pt x="2144107" y="871714"/>
                </a:cubicBezTo>
                <a:cubicBezTo>
                  <a:pt x="2115462" y="900359"/>
                  <a:pt x="2076610" y="916452"/>
                  <a:pt x="2036100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>
                <a:solidFill>
                  <a:schemeClr val="tx1"/>
                </a:solidFill>
              </a:rPr>
              <a:t>CONA (Salinas) y TQV (Quito)</a:t>
            </a:r>
          </a:p>
        </p:txBody>
      </p:sp>
      <p:sp>
        <p:nvSpPr>
          <p:cNvPr id="57" name="56 Forma libre"/>
          <p:cNvSpPr/>
          <p:nvPr/>
        </p:nvSpPr>
        <p:spPr>
          <a:xfrm>
            <a:off x="1203325" y="1408113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2365" y="2820205"/>
                </a:moveTo>
                <a:arcTo wR="2373737" hR="2373737" stAng="10149533" swAng="1300934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57 Forma libre"/>
          <p:cNvSpPr/>
          <p:nvPr/>
        </p:nvSpPr>
        <p:spPr>
          <a:xfrm>
            <a:off x="473075" y="2136775"/>
            <a:ext cx="2095500" cy="917575"/>
          </a:xfrm>
          <a:custGeom>
            <a:avLst/>
            <a:gdLst>
              <a:gd name="connsiteX0" fmla="*/ 0 w 2096007"/>
              <a:gd name="connsiteY0" fmla="*/ 152745 h 916452"/>
              <a:gd name="connsiteX1" fmla="*/ 44738 w 2096007"/>
              <a:gd name="connsiteY1" fmla="*/ 44738 h 916452"/>
              <a:gd name="connsiteX2" fmla="*/ 152745 w 2096007"/>
              <a:gd name="connsiteY2" fmla="*/ 0 h 916452"/>
              <a:gd name="connsiteX3" fmla="*/ 1943262 w 2096007"/>
              <a:gd name="connsiteY3" fmla="*/ 0 h 916452"/>
              <a:gd name="connsiteX4" fmla="*/ 2051269 w 2096007"/>
              <a:gd name="connsiteY4" fmla="*/ 44738 h 916452"/>
              <a:gd name="connsiteX5" fmla="*/ 2096007 w 2096007"/>
              <a:gd name="connsiteY5" fmla="*/ 152745 h 916452"/>
              <a:gd name="connsiteX6" fmla="*/ 2096007 w 2096007"/>
              <a:gd name="connsiteY6" fmla="*/ 763707 h 916452"/>
              <a:gd name="connsiteX7" fmla="*/ 2051269 w 2096007"/>
              <a:gd name="connsiteY7" fmla="*/ 871714 h 916452"/>
              <a:gd name="connsiteX8" fmla="*/ 1943262 w 2096007"/>
              <a:gd name="connsiteY8" fmla="*/ 916452 h 916452"/>
              <a:gd name="connsiteX9" fmla="*/ 152745 w 2096007"/>
              <a:gd name="connsiteY9" fmla="*/ 916452 h 916452"/>
              <a:gd name="connsiteX10" fmla="*/ 44738 w 2096007"/>
              <a:gd name="connsiteY10" fmla="*/ 871714 h 916452"/>
              <a:gd name="connsiteX11" fmla="*/ 0 w 2096007"/>
              <a:gd name="connsiteY11" fmla="*/ 763707 h 916452"/>
              <a:gd name="connsiteX12" fmla="*/ 0 w 2096007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6007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1943262" y="0"/>
                </a:lnTo>
                <a:cubicBezTo>
                  <a:pt x="1983773" y="0"/>
                  <a:pt x="2022624" y="16093"/>
                  <a:pt x="2051269" y="44738"/>
                </a:cubicBezTo>
                <a:cubicBezTo>
                  <a:pt x="2079914" y="73383"/>
                  <a:pt x="2096007" y="112235"/>
                  <a:pt x="2096007" y="152745"/>
                </a:cubicBezTo>
                <a:lnTo>
                  <a:pt x="2096007" y="763707"/>
                </a:lnTo>
                <a:cubicBezTo>
                  <a:pt x="2096007" y="804218"/>
                  <a:pt x="2079914" y="843069"/>
                  <a:pt x="2051269" y="871714"/>
                </a:cubicBezTo>
                <a:cubicBezTo>
                  <a:pt x="2022624" y="900359"/>
                  <a:pt x="1983772" y="916452"/>
                  <a:pt x="1943262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>
                <a:solidFill>
                  <a:schemeClr val="tx1"/>
                </a:solidFill>
              </a:rPr>
              <a:t>Chile 2010-2011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9" name="58 Forma libre"/>
          <p:cNvSpPr/>
          <p:nvPr/>
        </p:nvSpPr>
        <p:spPr>
          <a:xfrm>
            <a:off x="1203325" y="1408113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64727" y="628539"/>
                </a:moveTo>
                <a:arcTo wR="2373737" hR="2373737" stAng="13639504" swAng="625652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4048" name="34 Grupo"/>
          <p:cNvGrpSpPr>
            <a:grpSpLocks/>
          </p:cNvGrpSpPr>
          <p:nvPr/>
        </p:nvGrpSpPr>
        <p:grpSpPr bwMode="auto">
          <a:xfrm>
            <a:off x="7570788" y="2598738"/>
            <a:ext cx="4621212" cy="3294062"/>
            <a:chOff x="7570594" y="2599303"/>
            <a:chExt cx="4621406" cy="3293704"/>
          </a:xfrm>
        </p:grpSpPr>
        <p:sp>
          <p:nvSpPr>
            <p:cNvPr id="61" name="60 Forma libre"/>
            <p:cNvSpPr/>
            <p:nvPr/>
          </p:nvSpPr>
          <p:spPr>
            <a:xfrm>
              <a:off x="8724754" y="2599303"/>
              <a:ext cx="2335311" cy="657154"/>
            </a:xfrm>
            <a:custGeom>
              <a:avLst/>
              <a:gdLst>
                <a:gd name="connsiteX0" fmla="*/ 0 w 2335165"/>
                <a:gd name="connsiteY0" fmla="*/ 109553 h 657307"/>
                <a:gd name="connsiteX1" fmla="*/ 32087 w 2335165"/>
                <a:gd name="connsiteY1" fmla="*/ 32087 h 657307"/>
                <a:gd name="connsiteX2" fmla="*/ 109553 w 2335165"/>
                <a:gd name="connsiteY2" fmla="*/ 0 h 657307"/>
                <a:gd name="connsiteX3" fmla="*/ 2225612 w 2335165"/>
                <a:gd name="connsiteY3" fmla="*/ 0 h 657307"/>
                <a:gd name="connsiteX4" fmla="*/ 2303078 w 2335165"/>
                <a:gd name="connsiteY4" fmla="*/ 32087 h 657307"/>
                <a:gd name="connsiteX5" fmla="*/ 2335165 w 2335165"/>
                <a:gd name="connsiteY5" fmla="*/ 109553 h 657307"/>
                <a:gd name="connsiteX6" fmla="*/ 2335165 w 2335165"/>
                <a:gd name="connsiteY6" fmla="*/ 547754 h 657307"/>
                <a:gd name="connsiteX7" fmla="*/ 2303078 w 2335165"/>
                <a:gd name="connsiteY7" fmla="*/ 625220 h 657307"/>
                <a:gd name="connsiteX8" fmla="*/ 2225612 w 2335165"/>
                <a:gd name="connsiteY8" fmla="*/ 657307 h 657307"/>
                <a:gd name="connsiteX9" fmla="*/ 109553 w 2335165"/>
                <a:gd name="connsiteY9" fmla="*/ 657307 h 657307"/>
                <a:gd name="connsiteX10" fmla="*/ 32087 w 2335165"/>
                <a:gd name="connsiteY10" fmla="*/ 625220 h 657307"/>
                <a:gd name="connsiteX11" fmla="*/ 0 w 2335165"/>
                <a:gd name="connsiteY11" fmla="*/ 547754 h 657307"/>
                <a:gd name="connsiteX12" fmla="*/ 0 w 2335165"/>
                <a:gd name="connsiteY12" fmla="*/ 109553 h 6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5165" h="657307">
                  <a:moveTo>
                    <a:pt x="0" y="109553"/>
                  </a:moveTo>
                  <a:cubicBezTo>
                    <a:pt x="0" y="80498"/>
                    <a:pt x="11542" y="52632"/>
                    <a:pt x="32087" y="32087"/>
                  </a:cubicBezTo>
                  <a:cubicBezTo>
                    <a:pt x="52632" y="11542"/>
                    <a:pt x="80497" y="0"/>
                    <a:pt x="109553" y="0"/>
                  </a:cubicBezTo>
                  <a:lnTo>
                    <a:pt x="2225612" y="0"/>
                  </a:lnTo>
                  <a:cubicBezTo>
                    <a:pt x="2254667" y="0"/>
                    <a:pt x="2282533" y="11542"/>
                    <a:pt x="2303078" y="32087"/>
                  </a:cubicBezTo>
                  <a:cubicBezTo>
                    <a:pt x="2323623" y="52632"/>
                    <a:pt x="2335165" y="80497"/>
                    <a:pt x="2335165" y="109553"/>
                  </a:cubicBezTo>
                  <a:lnTo>
                    <a:pt x="2335165" y="547754"/>
                  </a:lnTo>
                  <a:cubicBezTo>
                    <a:pt x="2335165" y="576809"/>
                    <a:pt x="2323623" y="604675"/>
                    <a:pt x="2303078" y="625220"/>
                  </a:cubicBezTo>
                  <a:cubicBezTo>
                    <a:pt x="2282533" y="645765"/>
                    <a:pt x="2254668" y="657307"/>
                    <a:pt x="2225612" y="657307"/>
                  </a:cubicBezTo>
                  <a:lnTo>
                    <a:pt x="109553" y="657307"/>
                  </a:lnTo>
                  <a:cubicBezTo>
                    <a:pt x="80498" y="657307"/>
                    <a:pt x="52632" y="645765"/>
                    <a:pt x="32087" y="625220"/>
                  </a:cubicBezTo>
                  <a:cubicBezTo>
                    <a:pt x="11542" y="604675"/>
                    <a:pt x="0" y="576810"/>
                    <a:pt x="0" y="547754"/>
                  </a:cubicBezTo>
                  <a:lnTo>
                    <a:pt x="0" y="109553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5427" tIns="85427" rIns="85427" bIns="85427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Supermaxi - políticas gubernamentales (2013), </a:t>
              </a:r>
            </a:p>
          </p:txBody>
        </p:sp>
        <p:sp>
          <p:nvSpPr>
            <p:cNvPr id="62" name="61 Forma libre"/>
            <p:cNvSpPr/>
            <p:nvPr/>
          </p:nvSpPr>
          <p:spPr>
            <a:xfrm>
              <a:off x="8277061" y="3129470"/>
              <a:ext cx="2582971" cy="25841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992842" y="206629"/>
                  </a:moveTo>
                  <a:arcTo wR="1291970" hR="1291970" stAng="18171170" swAng="1332483"/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62 Forma libre"/>
            <p:cNvSpPr/>
            <p:nvPr/>
          </p:nvSpPr>
          <p:spPr>
            <a:xfrm>
              <a:off x="10251994" y="3819957"/>
              <a:ext cx="1940006" cy="780965"/>
            </a:xfrm>
            <a:custGeom>
              <a:avLst/>
              <a:gdLst>
                <a:gd name="connsiteX0" fmla="*/ 0 w 1939238"/>
                <a:gd name="connsiteY0" fmla="*/ 130211 h 781253"/>
                <a:gd name="connsiteX1" fmla="*/ 38138 w 1939238"/>
                <a:gd name="connsiteY1" fmla="*/ 38138 h 781253"/>
                <a:gd name="connsiteX2" fmla="*/ 130211 w 1939238"/>
                <a:gd name="connsiteY2" fmla="*/ 0 h 781253"/>
                <a:gd name="connsiteX3" fmla="*/ 1809027 w 1939238"/>
                <a:gd name="connsiteY3" fmla="*/ 0 h 781253"/>
                <a:gd name="connsiteX4" fmla="*/ 1901100 w 1939238"/>
                <a:gd name="connsiteY4" fmla="*/ 38138 h 781253"/>
                <a:gd name="connsiteX5" fmla="*/ 1939238 w 1939238"/>
                <a:gd name="connsiteY5" fmla="*/ 130211 h 781253"/>
                <a:gd name="connsiteX6" fmla="*/ 1939238 w 1939238"/>
                <a:gd name="connsiteY6" fmla="*/ 651042 h 781253"/>
                <a:gd name="connsiteX7" fmla="*/ 1901100 w 1939238"/>
                <a:gd name="connsiteY7" fmla="*/ 743115 h 781253"/>
                <a:gd name="connsiteX8" fmla="*/ 1809027 w 1939238"/>
                <a:gd name="connsiteY8" fmla="*/ 781253 h 781253"/>
                <a:gd name="connsiteX9" fmla="*/ 130211 w 1939238"/>
                <a:gd name="connsiteY9" fmla="*/ 781253 h 781253"/>
                <a:gd name="connsiteX10" fmla="*/ 38138 w 1939238"/>
                <a:gd name="connsiteY10" fmla="*/ 743115 h 781253"/>
                <a:gd name="connsiteX11" fmla="*/ 0 w 1939238"/>
                <a:gd name="connsiteY11" fmla="*/ 651042 h 781253"/>
                <a:gd name="connsiteX12" fmla="*/ 0 w 1939238"/>
                <a:gd name="connsiteY12" fmla="*/ 130211 h 78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9238" h="781253">
                  <a:moveTo>
                    <a:pt x="0" y="130211"/>
                  </a:moveTo>
                  <a:cubicBezTo>
                    <a:pt x="0" y="95677"/>
                    <a:pt x="13719" y="62557"/>
                    <a:pt x="38138" y="38138"/>
                  </a:cubicBezTo>
                  <a:cubicBezTo>
                    <a:pt x="62557" y="13719"/>
                    <a:pt x="95677" y="0"/>
                    <a:pt x="130211" y="0"/>
                  </a:cubicBezTo>
                  <a:lnTo>
                    <a:pt x="1809027" y="0"/>
                  </a:lnTo>
                  <a:cubicBezTo>
                    <a:pt x="1843561" y="0"/>
                    <a:pt x="1876681" y="13719"/>
                    <a:pt x="1901100" y="38138"/>
                  </a:cubicBezTo>
                  <a:cubicBezTo>
                    <a:pt x="1925519" y="62557"/>
                    <a:pt x="1939238" y="95677"/>
                    <a:pt x="1939238" y="130211"/>
                  </a:cubicBezTo>
                  <a:lnTo>
                    <a:pt x="1939238" y="651042"/>
                  </a:lnTo>
                  <a:cubicBezTo>
                    <a:pt x="1939238" y="685576"/>
                    <a:pt x="1925519" y="718696"/>
                    <a:pt x="1901100" y="743115"/>
                  </a:cubicBezTo>
                  <a:cubicBezTo>
                    <a:pt x="1876681" y="767534"/>
                    <a:pt x="1843561" y="781253"/>
                    <a:pt x="1809027" y="781253"/>
                  </a:cubicBezTo>
                  <a:lnTo>
                    <a:pt x="130211" y="781253"/>
                  </a:lnTo>
                  <a:cubicBezTo>
                    <a:pt x="95677" y="781253"/>
                    <a:pt x="62557" y="767534"/>
                    <a:pt x="38138" y="743115"/>
                  </a:cubicBezTo>
                  <a:cubicBezTo>
                    <a:pt x="13719" y="718696"/>
                    <a:pt x="0" y="685576"/>
                    <a:pt x="0" y="651042"/>
                  </a:cubicBezTo>
                  <a:lnTo>
                    <a:pt x="0" y="130211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1478" tIns="91478" rIns="91478" bIns="91478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Tía y Mi Comisariato – FFSS y FUGJS</a:t>
              </a:r>
              <a:endParaRPr lang="es-EC" sz="1400" dirty="0">
                <a:solidFill>
                  <a:schemeClr val="tx1"/>
                </a:solidFill>
              </a:endParaRPr>
            </a:p>
          </p:txBody>
        </p:sp>
        <p:sp>
          <p:nvSpPr>
            <p:cNvPr id="64" name="63 Forma libre"/>
            <p:cNvSpPr/>
            <p:nvPr/>
          </p:nvSpPr>
          <p:spPr>
            <a:xfrm>
              <a:off x="8302462" y="2686606"/>
              <a:ext cx="2584558" cy="25841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348028" y="2036235"/>
                  </a:moveTo>
                  <a:arcTo wR="1291970" hR="1291970" stAng="2110474" swAng="1179053"/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64 Forma libre"/>
            <p:cNvSpPr/>
            <p:nvPr/>
          </p:nvSpPr>
          <p:spPr>
            <a:xfrm>
              <a:off x="8996229" y="5112042"/>
              <a:ext cx="1868565" cy="780965"/>
            </a:xfrm>
            <a:custGeom>
              <a:avLst/>
              <a:gdLst>
                <a:gd name="connsiteX0" fmla="*/ 0 w 1868480"/>
                <a:gd name="connsiteY0" fmla="*/ 130211 h 781253"/>
                <a:gd name="connsiteX1" fmla="*/ 38138 w 1868480"/>
                <a:gd name="connsiteY1" fmla="*/ 38138 h 781253"/>
                <a:gd name="connsiteX2" fmla="*/ 130211 w 1868480"/>
                <a:gd name="connsiteY2" fmla="*/ 0 h 781253"/>
                <a:gd name="connsiteX3" fmla="*/ 1738269 w 1868480"/>
                <a:gd name="connsiteY3" fmla="*/ 0 h 781253"/>
                <a:gd name="connsiteX4" fmla="*/ 1830342 w 1868480"/>
                <a:gd name="connsiteY4" fmla="*/ 38138 h 781253"/>
                <a:gd name="connsiteX5" fmla="*/ 1868480 w 1868480"/>
                <a:gd name="connsiteY5" fmla="*/ 130211 h 781253"/>
                <a:gd name="connsiteX6" fmla="*/ 1868480 w 1868480"/>
                <a:gd name="connsiteY6" fmla="*/ 651042 h 781253"/>
                <a:gd name="connsiteX7" fmla="*/ 1830342 w 1868480"/>
                <a:gd name="connsiteY7" fmla="*/ 743115 h 781253"/>
                <a:gd name="connsiteX8" fmla="*/ 1738269 w 1868480"/>
                <a:gd name="connsiteY8" fmla="*/ 781253 h 781253"/>
                <a:gd name="connsiteX9" fmla="*/ 130211 w 1868480"/>
                <a:gd name="connsiteY9" fmla="*/ 781253 h 781253"/>
                <a:gd name="connsiteX10" fmla="*/ 38138 w 1868480"/>
                <a:gd name="connsiteY10" fmla="*/ 743115 h 781253"/>
                <a:gd name="connsiteX11" fmla="*/ 0 w 1868480"/>
                <a:gd name="connsiteY11" fmla="*/ 651042 h 781253"/>
                <a:gd name="connsiteX12" fmla="*/ 0 w 1868480"/>
                <a:gd name="connsiteY12" fmla="*/ 130211 h 78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8480" h="781253">
                  <a:moveTo>
                    <a:pt x="0" y="130211"/>
                  </a:moveTo>
                  <a:cubicBezTo>
                    <a:pt x="0" y="95677"/>
                    <a:pt x="13719" y="62557"/>
                    <a:pt x="38138" y="38138"/>
                  </a:cubicBezTo>
                  <a:cubicBezTo>
                    <a:pt x="62557" y="13719"/>
                    <a:pt x="95677" y="0"/>
                    <a:pt x="130211" y="0"/>
                  </a:cubicBezTo>
                  <a:lnTo>
                    <a:pt x="1738269" y="0"/>
                  </a:lnTo>
                  <a:cubicBezTo>
                    <a:pt x="1772803" y="0"/>
                    <a:pt x="1805923" y="13719"/>
                    <a:pt x="1830342" y="38138"/>
                  </a:cubicBezTo>
                  <a:cubicBezTo>
                    <a:pt x="1854761" y="62557"/>
                    <a:pt x="1868480" y="95677"/>
                    <a:pt x="1868480" y="130211"/>
                  </a:cubicBezTo>
                  <a:lnTo>
                    <a:pt x="1868480" y="651042"/>
                  </a:lnTo>
                  <a:cubicBezTo>
                    <a:pt x="1868480" y="685576"/>
                    <a:pt x="1854761" y="718696"/>
                    <a:pt x="1830342" y="743115"/>
                  </a:cubicBezTo>
                  <a:cubicBezTo>
                    <a:pt x="1805923" y="767534"/>
                    <a:pt x="1772803" y="781253"/>
                    <a:pt x="1738269" y="781253"/>
                  </a:cubicBezTo>
                  <a:lnTo>
                    <a:pt x="130211" y="781253"/>
                  </a:lnTo>
                  <a:cubicBezTo>
                    <a:pt x="95677" y="781253"/>
                    <a:pt x="62557" y="767534"/>
                    <a:pt x="38138" y="743115"/>
                  </a:cubicBezTo>
                  <a:cubicBezTo>
                    <a:pt x="13719" y="718696"/>
                    <a:pt x="0" y="685576"/>
                    <a:pt x="0" y="651042"/>
                  </a:cubicBezTo>
                  <a:lnTo>
                    <a:pt x="0" y="130211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1478" tIns="91478" rIns="91478" bIns="91478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Comunidad Japonés, quienes cultivan - FFSS</a:t>
              </a:r>
              <a:endParaRPr lang="es-EC" sz="1400" dirty="0">
                <a:solidFill>
                  <a:schemeClr val="tx1"/>
                </a:solidFill>
              </a:endParaRPr>
            </a:p>
          </p:txBody>
        </p:sp>
        <p:sp>
          <p:nvSpPr>
            <p:cNvPr id="66" name="65 Forma libre"/>
            <p:cNvSpPr/>
            <p:nvPr/>
          </p:nvSpPr>
          <p:spPr>
            <a:xfrm>
              <a:off x="8764444" y="2686606"/>
              <a:ext cx="2584558" cy="25841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47705" y="2348028"/>
                  </a:moveTo>
                  <a:arcTo wR="1291970" hR="1291970" stAng="7510474" swAng="1179053"/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66 Forma libre"/>
            <p:cNvSpPr/>
            <p:nvPr/>
          </p:nvSpPr>
          <p:spPr>
            <a:xfrm>
              <a:off x="7570594" y="3819957"/>
              <a:ext cx="1925718" cy="780965"/>
            </a:xfrm>
            <a:custGeom>
              <a:avLst/>
              <a:gdLst>
                <a:gd name="connsiteX0" fmla="*/ 0 w 1925740"/>
                <a:gd name="connsiteY0" fmla="*/ 130211 h 781253"/>
                <a:gd name="connsiteX1" fmla="*/ 38138 w 1925740"/>
                <a:gd name="connsiteY1" fmla="*/ 38138 h 781253"/>
                <a:gd name="connsiteX2" fmla="*/ 130211 w 1925740"/>
                <a:gd name="connsiteY2" fmla="*/ 0 h 781253"/>
                <a:gd name="connsiteX3" fmla="*/ 1795529 w 1925740"/>
                <a:gd name="connsiteY3" fmla="*/ 0 h 781253"/>
                <a:gd name="connsiteX4" fmla="*/ 1887602 w 1925740"/>
                <a:gd name="connsiteY4" fmla="*/ 38138 h 781253"/>
                <a:gd name="connsiteX5" fmla="*/ 1925740 w 1925740"/>
                <a:gd name="connsiteY5" fmla="*/ 130211 h 781253"/>
                <a:gd name="connsiteX6" fmla="*/ 1925740 w 1925740"/>
                <a:gd name="connsiteY6" fmla="*/ 651042 h 781253"/>
                <a:gd name="connsiteX7" fmla="*/ 1887602 w 1925740"/>
                <a:gd name="connsiteY7" fmla="*/ 743115 h 781253"/>
                <a:gd name="connsiteX8" fmla="*/ 1795529 w 1925740"/>
                <a:gd name="connsiteY8" fmla="*/ 781253 h 781253"/>
                <a:gd name="connsiteX9" fmla="*/ 130211 w 1925740"/>
                <a:gd name="connsiteY9" fmla="*/ 781253 h 781253"/>
                <a:gd name="connsiteX10" fmla="*/ 38138 w 1925740"/>
                <a:gd name="connsiteY10" fmla="*/ 743115 h 781253"/>
                <a:gd name="connsiteX11" fmla="*/ 0 w 1925740"/>
                <a:gd name="connsiteY11" fmla="*/ 651042 h 781253"/>
                <a:gd name="connsiteX12" fmla="*/ 0 w 1925740"/>
                <a:gd name="connsiteY12" fmla="*/ 130211 h 78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5740" h="781253">
                  <a:moveTo>
                    <a:pt x="0" y="130211"/>
                  </a:moveTo>
                  <a:cubicBezTo>
                    <a:pt x="0" y="95677"/>
                    <a:pt x="13719" y="62557"/>
                    <a:pt x="38138" y="38138"/>
                  </a:cubicBezTo>
                  <a:cubicBezTo>
                    <a:pt x="62557" y="13719"/>
                    <a:pt x="95677" y="0"/>
                    <a:pt x="130211" y="0"/>
                  </a:cubicBezTo>
                  <a:lnTo>
                    <a:pt x="1795529" y="0"/>
                  </a:lnTo>
                  <a:cubicBezTo>
                    <a:pt x="1830063" y="0"/>
                    <a:pt x="1863183" y="13719"/>
                    <a:pt x="1887602" y="38138"/>
                  </a:cubicBezTo>
                  <a:cubicBezTo>
                    <a:pt x="1912021" y="62557"/>
                    <a:pt x="1925740" y="95677"/>
                    <a:pt x="1925740" y="130211"/>
                  </a:cubicBezTo>
                  <a:lnTo>
                    <a:pt x="1925740" y="651042"/>
                  </a:lnTo>
                  <a:cubicBezTo>
                    <a:pt x="1925740" y="685576"/>
                    <a:pt x="1912021" y="718696"/>
                    <a:pt x="1887602" y="743115"/>
                  </a:cubicBezTo>
                  <a:cubicBezTo>
                    <a:pt x="1863183" y="767534"/>
                    <a:pt x="1830063" y="781253"/>
                    <a:pt x="1795529" y="781253"/>
                  </a:cubicBezTo>
                  <a:lnTo>
                    <a:pt x="130211" y="781253"/>
                  </a:lnTo>
                  <a:cubicBezTo>
                    <a:pt x="95677" y="781253"/>
                    <a:pt x="62557" y="767534"/>
                    <a:pt x="38138" y="743115"/>
                  </a:cubicBezTo>
                  <a:cubicBezTo>
                    <a:pt x="13719" y="718696"/>
                    <a:pt x="0" y="685576"/>
                    <a:pt x="0" y="651042"/>
                  </a:cubicBezTo>
                  <a:lnTo>
                    <a:pt x="0" y="130211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1478" tIns="91478" rIns="91478" bIns="91478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Aglomerados de Cotopaxi – FUGJS</a:t>
              </a:r>
              <a:endParaRPr lang="es-EC" sz="1400" dirty="0">
                <a:solidFill>
                  <a:schemeClr val="tx1"/>
                </a:solidFill>
              </a:endParaRPr>
            </a:p>
          </p:txBody>
        </p:sp>
        <p:sp>
          <p:nvSpPr>
            <p:cNvPr id="68" name="67 Forma libre"/>
            <p:cNvSpPr/>
            <p:nvPr/>
          </p:nvSpPr>
          <p:spPr>
            <a:xfrm>
              <a:off x="8778732" y="3107248"/>
              <a:ext cx="2584558" cy="25825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5787" y="577115"/>
                  </a:moveTo>
                  <a:arcTo wR="1291970" hR="1291970" stAng="12815646" swAng="1291364"/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4049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ctángulo 3"/>
          <p:cNvSpPr/>
          <p:nvPr/>
        </p:nvSpPr>
        <p:spPr>
          <a:xfrm>
            <a:off x="7599363" y="6188075"/>
            <a:ext cx="255587" cy="1793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1" name="Rectángulo 7"/>
          <p:cNvSpPr/>
          <p:nvPr/>
        </p:nvSpPr>
        <p:spPr>
          <a:xfrm>
            <a:off x="7599363" y="6450013"/>
            <a:ext cx="255587" cy="180975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4052" name="CuadroTexto 6"/>
          <p:cNvSpPr txBox="1">
            <a:spLocks noChangeArrowheads="1"/>
          </p:cNvSpPr>
          <p:nvPr/>
        </p:nvSpPr>
        <p:spPr bwMode="auto">
          <a:xfrm>
            <a:off x="7854950" y="6065838"/>
            <a:ext cx="3282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b="1"/>
              <a:t>Primer período</a:t>
            </a:r>
          </a:p>
          <a:p>
            <a:r>
              <a:rPr lang="es-ES" b="1"/>
              <a:t>Segundo período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paredro.com/wp-content/uploads/2014/10/shutterstock_139932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a 3"/>
          <p:cNvGraphicFramePr/>
          <p:nvPr/>
        </p:nvGraphicFramePr>
        <p:xfrm>
          <a:off x="2991026" y="935420"/>
          <a:ext cx="3641001" cy="5538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a 8"/>
          <p:cNvGraphicFramePr/>
          <p:nvPr/>
        </p:nvGraphicFramePr>
        <p:xfrm>
          <a:off x="7552343" y="961202"/>
          <a:ext cx="4797312" cy="572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4 Título"/>
          <p:cNvSpPr txBox="1">
            <a:spLocks/>
          </p:cNvSpPr>
          <p:nvPr/>
        </p:nvSpPr>
        <p:spPr>
          <a:xfrm>
            <a:off x="125413" y="3724275"/>
            <a:ext cx="2208212" cy="66833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s-ES" sz="3600" b="1" dirty="0">
                <a:latin typeface="+mj-lt"/>
                <a:ea typeface="+mj-ea"/>
                <a:cs typeface="+mj-cs"/>
              </a:rPr>
              <a:t>Texsal </a:t>
            </a:r>
            <a:endParaRPr lang="es-EC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4 Título"/>
          <p:cNvSpPr txBox="1">
            <a:spLocks/>
          </p:cNvSpPr>
          <p:nvPr/>
        </p:nvSpPr>
        <p:spPr>
          <a:xfrm>
            <a:off x="6280150" y="3489325"/>
            <a:ext cx="2128838" cy="13557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s-ES" sz="2800" b="1" dirty="0">
                <a:latin typeface="+mj-lt"/>
                <a:ea typeface="+mj-ea"/>
                <a:cs typeface="+mj-cs"/>
              </a:rPr>
              <a:t>Fábrica </a:t>
            </a:r>
          </a:p>
          <a:p>
            <a:pPr algn="ctr" defTabSz="457200" fontAlgn="auto">
              <a:spcAft>
                <a:spcPts val="0"/>
              </a:spcAft>
              <a:defRPr/>
            </a:pPr>
            <a:r>
              <a:rPr lang="es-ES" sz="2800" b="1" dirty="0">
                <a:latin typeface="+mj-lt"/>
                <a:ea typeface="+mj-ea"/>
                <a:cs typeface="+mj-cs"/>
              </a:rPr>
              <a:t>de Conservas </a:t>
            </a:r>
            <a:endParaRPr lang="es-EC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ítulo 2"/>
          <p:cNvSpPr txBox="1">
            <a:spLocks/>
          </p:cNvSpPr>
          <p:nvPr/>
        </p:nvSpPr>
        <p:spPr>
          <a:xfrm>
            <a:off x="280988" y="120650"/>
            <a:ext cx="11701462" cy="779463"/>
          </a:xfrm>
          <a:prstGeom prst="rect">
            <a:avLst/>
          </a:prstGeom>
        </p:spPr>
        <p:txBody>
          <a:bodyPr/>
          <a:lstStyle/>
          <a:p>
            <a:pPr defTabSz="457200" fontAlgn="auto">
              <a:spcAft>
                <a:spcPts val="0"/>
              </a:spcAft>
              <a:defRPr/>
            </a:pPr>
            <a:r>
              <a:rPr lang="es-EC" sz="3800" b="1" dirty="0">
                <a:latin typeface="+mn-lt"/>
                <a:cs typeface="+mn-cs"/>
              </a:rPr>
              <a:t>PRESENTACIÓN DE LOS PRODUCTOS DE: </a:t>
            </a:r>
            <a:endParaRPr lang="es-ES" sz="38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paredro.com/wp-content/uploads/2014/10/shutterstock_139932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a 3"/>
          <p:cNvGraphicFramePr/>
          <p:nvPr/>
        </p:nvGraphicFramePr>
        <p:xfrm>
          <a:off x="1603663" y="1019502"/>
          <a:ext cx="3031402" cy="4897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4 Título"/>
          <p:cNvSpPr txBox="1">
            <a:spLocks/>
          </p:cNvSpPr>
          <p:nvPr/>
        </p:nvSpPr>
        <p:spPr>
          <a:xfrm>
            <a:off x="1187450" y="6189663"/>
            <a:ext cx="2206625" cy="668337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Chocolates </a:t>
            </a:r>
            <a:endParaRPr lang="es-EC" sz="36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ítulo 2"/>
          <p:cNvSpPr txBox="1">
            <a:spLocks/>
          </p:cNvSpPr>
          <p:nvPr/>
        </p:nvSpPr>
        <p:spPr>
          <a:xfrm>
            <a:off x="0" y="231775"/>
            <a:ext cx="12066588" cy="779463"/>
          </a:xfrm>
          <a:prstGeom prst="rect">
            <a:avLst/>
          </a:prstGeom>
        </p:spPr>
        <p:txBody>
          <a:bodyPr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s-EC" sz="3100" b="1" dirty="0">
                <a:latin typeface="+mn-lt"/>
                <a:cs typeface="+mn-cs"/>
              </a:rPr>
              <a:t>PRESENTACIÓN DE LOS PRODUCTOS DE FÁBRICA DE CONFITES </a:t>
            </a:r>
            <a:endParaRPr lang="es-ES" sz="31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Diagrama 3"/>
          <p:cNvGraphicFramePr/>
          <p:nvPr/>
        </p:nvGraphicFramePr>
        <p:xfrm>
          <a:off x="5161413" y="1003737"/>
          <a:ext cx="3031402" cy="4897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4 Título"/>
          <p:cNvSpPr txBox="1">
            <a:spLocks/>
          </p:cNvSpPr>
          <p:nvPr/>
        </p:nvSpPr>
        <p:spPr>
          <a:xfrm>
            <a:off x="4692650" y="6189663"/>
            <a:ext cx="2206625" cy="66833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Turrones </a:t>
            </a:r>
            <a:endParaRPr lang="es-EC" sz="2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Diagrama 3"/>
          <p:cNvGraphicFramePr/>
          <p:nvPr/>
        </p:nvGraphicFramePr>
        <p:xfrm>
          <a:off x="8629826" y="972205"/>
          <a:ext cx="3031402" cy="4897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6" name="4 Título"/>
          <p:cNvSpPr txBox="1">
            <a:spLocks/>
          </p:cNvSpPr>
          <p:nvPr/>
        </p:nvSpPr>
        <p:spPr>
          <a:xfrm>
            <a:off x="8193088" y="6189663"/>
            <a:ext cx="2454275" cy="668337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Mermeladas </a:t>
            </a:r>
            <a:endParaRPr lang="es-EC" sz="36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2006449" y="1567543"/>
          <a:ext cx="8240638" cy="5145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3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ítulo 1"/>
          <p:cNvSpPr txBox="1">
            <a:spLocks/>
          </p:cNvSpPr>
          <p:nvPr/>
        </p:nvSpPr>
        <p:spPr bwMode="auto">
          <a:xfrm>
            <a:off x="1716088" y="627063"/>
            <a:ext cx="8912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sz="3600" b="1">
                <a:solidFill>
                  <a:srgbClr val="262626"/>
                </a:solidFill>
              </a:rPr>
              <a:t>Planteamiento del problema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http://vilmanunez.com/wp-content/uploads/2014/06/guia-estrategia-publicidad-facebook-a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0"/>
            <a:ext cx="475456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Título"/>
          <p:cNvSpPr txBox="1">
            <a:spLocks/>
          </p:cNvSpPr>
          <p:nvPr/>
        </p:nvSpPr>
        <p:spPr>
          <a:xfrm>
            <a:off x="8270875" y="4849813"/>
            <a:ext cx="3732213" cy="668337"/>
          </a:xfrm>
          <a:prstGeom prst="rect">
            <a:avLst/>
          </a:prstGeom>
          <a:noFill/>
        </p:spPr>
        <p:txBody>
          <a:bodyPr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s-ES" sz="4800" b="1" dirty="0">
                <a:latin typeface="+mj-lt"/>
                <a:ea typeface="+mj-ea"/>
                <a:cs typeface="+mj-cs"/>
              </a:rPr>
              <a:t>PUBLICIDAD</a:t>
            </a:r>
            <a:endParaRPr lang="es-EC" sz="48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0" y="3867150"/>
          <a:ext cx="8128000" cy="2843932"/>
        </p:xfrm>
        <a:graphic>
          <a:graphicData uri="http://schemas.openxmlformats.org/drawingml/2006/table">
            <a:tbl>
              <a:tblPr/>
              <a:tblGrid>
                <a:gridCol w="5722112"/>
                <a:gridCol w="937971"/>
                <a:gridCol w="677875"/>
                <a:gridCol w="790042"/>
              </a:tblGrid>
              <a:tr h="3205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Times New Roman"/>
                          <a:ea typeface="Calibri"/>
                          <a:cs typeface="Times New Roman"/>
                        </a:rPr>
                        <a:t>Ferias de </a:t>
                      </a:r>
                      <a:r>
                        <a:rPr lang="es-EC" sz="1500" b="1" dirty="0">
                          <a:latin typeface="Times New Roman"/>
                          <a:ea typeface="Calibri"/>
                          <a:cs typeface="Times New Roman"/>
                        </a:rPr>
                        <a:t>Participación   </a:t>
                      </a:r>
                      <a:endParaRPr lang="es-EC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Times New Roman"/>
                          <a:ea typeface="Calibri"/>
                          <a:cs typeface="Times New Roman"/>
                        </a:rPr>
                        <a:t>TEXSAL</a:t>
                      </a:r>
                      <a:endParaRPr lang="es-EC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Times New Roman"/>
                          <a:ea typeface="Calibri"/>
                          <a:cs typeface="Times New Roman"/>
                        </a:rPr>
                        <a:t>FFSS</a:t>
                      </a:r>
                      <a:endParaRPr lang="es-EC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latin typeface="Times New Roman"/>
                          <a:ea typeface="Calibri"/>
                          <a:cs typeface="Times New Roman"/>
                        </a:rPr>
                        <a:t>FUGJS</a:t>
                      </a:r>
                      <a:endParaRPr lang="es-EC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El festival multicultural El </a:t>
                      </a:r>
                      <a:r>
                        <a:rPr lang="es-EC" sz="15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Salinerito</a:t>
                      </a:r>
                      <a:r>
                        <a:rPr lang="es-EC" sz="15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(noviembre ) en Salinas-Guaranda</a:t>
                      </a:r>
                      <a:endParaRPr lang="es-EC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Fiesta de los tres reyes ( 6 de enero ) en Salinas-Guaranda</a:t>
                      </a:r>
                      <a:endParaRPr lang="es-EC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Carnaval ( febrero – marzo ) en Salinas-Guaranda</a:t>
                      </a:r>
                      <a:endParaRPr lang="es-EC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Ferias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navideñas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 Quito –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diciembre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s-EC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Ferias de economía solidaria organizadas por el MIPRO</a:t>
                      </a:r>
                      <a:endParaRPr lang="es-EC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85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latin typeface="Times New Roman"/>
                          <a:ea typeface="Calibri"/>
                          <a:cs typeface="Times New Roman"/>
                        </a:rPr>
                        <a:t>Ferias de las provincias</a:t>
                      </a:r>
                      <a:endParaRPr lang="es-EC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Feria de Aromas del Ecuador</a:t>
                      </a:r>
                      <a:endParaRPr lang="es-EC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500" b="1">
                        <a:solidFill>
                          <a:srgbClr val="0033CC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500" b="1">
                        <a:solidFill>
                          <a:srgbClr val="0033CC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Salón del chocolate</a:t>
                      </a:r>
                      <a:endParaRPr lang="es-EC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500" b="1">
                        <a:solidFill>
                          <a:srgbClr val="0033CC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500" b="1" dirty="0">
                        <a:solidFill>
                          <a:srgbClr val="0033CC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0" y="31750"/>
          <a:ext cx="7378699" cy="313859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63917"/>
                <a:gridCol w="990991"/>
                <a:gridCol w="847713"/>
                <a:gridCol w="776078"/>
              </a:tblGrid>
              <a:tr h="5949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latin typeface="Times New Roman" pitchFamily="18" charset="0"/>
                          <a:cs typeface="Times New Roman" pitchFamily="18" charset="0"/>
                        </a:rPr>
                        <a:t>Medios Difusivos </a:t>
                      </a:r>
                      <a:endParaRPr lang="es-EC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Times New Roman" pitchFamily="18" charset="0"/>
                          <a:cs typeface="Times New Roman" pitchFamily="18" charset="0"/>
                        </a:rPr>
                        <a:t>TEXSAL</a:t>
                      </a:r>
                      <a:endParaRPr lang="es-EC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Times New Roman" pitchFamily="18" charset="0"/>
                          <a:cs typeface="Times New Roman" pitchFamily="18" charset="0"/>
                        </a:rPr>
                        <a:t>FFSS</a:t>
                      </a:r>
                      <a:endParaRPr lang="es-EC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latin typeface="Times New Roman" pitchFamily="18" charset="0"/>
                          <a:cs typeface="Times New Roman" pitchFamily="18" charset="0"/>
                        </a:rPr>
                        <a:t>FUGJS</a:t>
                      </a:r>
                      <a:endParaRPr lang="es-EC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</a:tr>
              <a:tr h="3427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Times New Roman" pitchFamily="18" charset="0"/>
                          <a:cs typeface="Times New Roman" pitchFamily="18" charset="0"/>
                        </a:rPr>
                        <a:t>Página web del grupo Salinas</a:t>
                      </a:r>
                      <a:endParaRPr lang="es-EC" sz="15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</a:tr>
              <a:tr h="3467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latin typeface="Times New Roman" pitchFamily="18" charset="0"/>
                          <a:cs typeface="Times New Roman" pitchFamily="18" charset="0"/>
                        </a:rPr>
                        <a:t>Radio </a:t>
                      </a:r>
                      <a:r>
                        <a:rPr lang="es-EC" sz="1500">
                          <a:latin typeface="Times New Roman" pitchFamily="18" charset="0"/>
                          <a:cs typeface="Times New Roman" pitchFamily="18" charset="0"/>
                        </a:rPr>
                        <a:t>difusora</a:t>
                      </a:r>
                      <a:r>
                        <a:rPr lang="en-US" sz="1500">
                          <a:latin typeface="Times New Roman" pitchFamily="18" charset="0"/>
                          <a:cs typeface="Times New Roman" pitchFamily="18" charset="0"/>
                        </a:rPr>
                        <a:t> communal</a:t>
                      </a:r>
                      <a:endParaRPr lang="es-EC" sz="15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 dirty="0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</a:tr>
              <a:tr h="367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Times New Roman" pitchFamily="18" charset="0"/>
                          <a:cs typeface="Times New Roman" pitchFamily="18" charset="0"/>
                        </a:rPr>
                        <a:t>Voluntarios</a:t>
                      </a:r>
                      <a:r>
                        <a:rPr lang="en-US" sz="1500" dirty="0">
                          <a:latin typeface="Times New Roman" pitchFamily="18" charset="0"/>
                          <a:cs typeface="Times New Roman" pitchFamily="18" charset="0"/>
                        </a:rPr>
                        <a:t> de </a:t>
                      </a:r>
                      <a:r>
                        <a:rPr lang="es-EC" sz="1500" dirty="0">
                          <a:latin typeface="Times New Roman" pitchFamily="18" charset="0"/>
                          <a:cs typeface="Times New Roman" pitchFamily="18" charset="0"/>
                        </a:rPr>
                        <a:t>diferentes países </a:t>
                      </a:r>
                      <a:endParaRPr lang="es-EC" sz="15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</a:tr>
              <a:tr h="3572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Times New Roman" pitchFamily="18" charset="0"/>
                          <a:cs typeface="Times New Roman" pitchFamily="18" charset="0"/>
                        </a:rPr>
                        <a:t>Entrevistas y proyectos de investigación</a:t>
                      </a:r>
                      <a:endParaRPr lang="es-EC" sz="15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</a:tr>
              <a:tr h="3467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Times New Roman" pitchFamily="18" charset="0"/>
                          <a:cs typeface="Times New Roman" pitchFamily="18" charset="0"/>
                        </a:rPr>
                        <a:t>Página web particular de la organización</a:t>
                      </a:r>
                      <a:endParaRPr lang="es-EC" sz="15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</a:tr>
              <a:tr h="3515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Times New Roman" pitchFamily="18" charset="0"/>
                          <a:cs typeface="Times New Roman" pitchFamily="18" charset="0"/>
                        </a:rPr>
                        <a:t>Invitaciones a radiodifusoras de las provincias aledañas</a:t>
                      </a:r>
                      <a:endParaRPr lang="es-EC" sz="15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500" b="1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</a:tr>
              <a:tr h="430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latin typeface="Times New Roman" pitchFamily="18" charset="0"/>
                          <a:cs typeface="Times New Roman" pitchFamily="18" charset="0"/>
                        </a:rPr>
                        <a:t>Reportajes de TV, para que visiten la organización</a:t>
                      </a:r>
                      <a:endParaRPr lang="es-EC" sz="15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500" b="1" dirty="0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 dirty="0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s-EC" sz="1500" b="1" dirty="0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81" marR="19081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ttp://previews.123rf.com/images/huhulin/huhulin1205/huhulin120500007/13564845-el-ganador-con-l-nea-de-llegada-frente-a-otros-competidores-Foto-de-archi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2287" r="180" b="308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88938" y="168275"/>
            <a:ext cx="5129212" cy="787400"/>
          </a:xfrm>
          <a:prstGeom prst="rect">
            <a:avLst/>
          </a:prstGeom>
          <a:solidFill>
            <a:srgbClr val="00B050"/>
          </a:solidFill>
        </p:spPr>
        <p:txBody>
          <a:bodyPr/>
          <a:lstStyle/>
          <a:p>
            <a:pPr defTabSz="457200" fontAlgn="auto">
              <a:spcAft>
                <a:spcPts val="0"/>
              </a:spcAft>
              <a:defRPr/>
            </a:pPr>
            <a:r>
              <a:rPr lang="es-E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COMPETIDORES</a:t>
            </a:r>
          </a:p>
        </p:txBody>
      </p:sp>
      <p:sp>
        <p:nvSpPr>
          <p:cNvPr id="5" name=" 3"/>
          <p:cNvSpPr/>
          <p:nvPr/>
        </p:nvSpPr>
        <p:spPr>
          <a:xfrm>
            <a:off x="1671638" y="1693863"/>
            <a:ext cx="4849812" cy="1858962"/>
          </a:xfrm>
          <a:prstGeom prst="leftRightRibb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6 Rectángulo"/>
          <p:cNvSpPr/>
          <p:nvPr/>
        </p:nvSpPr>
        <p:spPr>
          <a:xfrm>
            <a:off x="895219" y="1864179"/>
            <a:ext cx="2119409" cy="1258800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8134" name="8 Grupo"/>
          <p:cNvGrpSpPr>
            <a:grpSpLocks/>
          </p:cNvGrpSpPr>
          <p:nvPr/>
        </p:nvGrpSpPr>
        <p:grpSpPr bwMode="auto">
          <a:xfrm>
            <a:off x="4124325" y="2090738"/>
            <a:ext cx="2752725" cy="1306512"/>
            <a:chOff x="137755" y="1181189"/>
            <a:chExt cx="2752348" cy="1306715"/>
          </a:xfrm>
        </p:grpSpPr>
        <p:sp>
          <p:nvSpPr>
            <p:cNvPr id="10" name="9 Rectángulo"/>
            <p:cNvSpPr/>
            <p:nvPr/>
          </p:nvSpPr>
          <p:spPr>
            <a:xfrm>
              <a:off x="770694" y="1181189"/>
              <a:ext cx="2119409" cy="125880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137755" y="1229104"/>
              <a:ext cx="2119409" cy="1258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88900" rIns="0" bIns="95250" spcCol="1270" anchor="ctr"/>
            <a:lstStyle/>
            <a:p>
              <a:pPr algn="ctr" defTabSz="1111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500" dirty="0">
                  <a:solidFill>
                    <a:schemeClr val="tx1"/>
                  </a:solidFill>
                </a:rPr>
                <a:t>Fábrica de Conservas</a:t>
              </a:r>
            </a:p>
          </p:txBody>
        </p:sp>
      </p:grpSp>
      <p:grpSp>
        <p:nvGrpSpPr>
          <p:cNvPr id="48135" name="11 Grupo"/>
          <p:cNvGrpSpPr>
            <a:grpSpLocks/>
          </p:cNvGrpSpPr>
          <p:nvPr/>
        </p:nvGrpSpPr>
        <p:grpSpPr bwMode="auto">
          <a:xfrm>
            <a:off x="2095500" y="1782763"/>
            <a:ext cx="2270125" cy="1408112"/>
            <a:chOff x="620767" y="1031107"/>
            <a:chExt cx="2269336" cy="1408882"/>
          </a:xfrm>
        </p:grpSpPr>
        <p:sp>
          <p:nvSpPr>
            <p:cNvPr id="13" name="12 Rectángulo"/>
            <p:cNvSpPr/>
            <p:nvPr/>
          </p:nvSpPr>
          <p:spPr>
            <a:xfrm>
              <a:off x="770694" y="1181189"/>
              <a:ext cx="2119409" cy="125880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13 Rectángulo"/>
            <p:cNvSpPr/>
            <p:nvPr/>
          </p:nvSpPr>
          <p:spPr>
            <a:xfrm>
              <a:off x="620767" y="1031107"/>
              <a:ext cx="2119409" cy="1258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88900" rIns="0" bIns="95250" spcCol="1270" anchor="ctr"/>
            <a:lstStyle/>
            <a:p>
              <a:pPr algn="ctr" defTabSz="1111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500" dirty="0">
                  <a:solidFill>
                    <a:schemeClr val="tx1"/>
                  </a:solidFill>
                </a:rPr>
                <a:t>Texsal</a:t>
              </a:r>
            </a:p>
          </p:txBody>
        </p:sp>
      </p:grpSp>
      <p:sp>
        <p:nvSpPr>
          <p:cNvPr id="48136" name="14 CuadroTexto"/>
          <p:cNvSpPr txBox="1">
            <a:spLocks noChangeArrowheads="1"/>
          </p:cNvSpPr>
          <p:nvPr/>
        </p:nvSpPr>
        <p:spPr bwMode="auto">
          <a:xfrm>
            <a:off x="6561138" y="2981325"/>
            <a:ext cx="830262" cy="369888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C"/>
              <a:t>Chile</a:t>
            </a:r>
          </a:p>
        </p:txBody>
      </p:sp>
      <p:sp>
        <p:nvSpPr>
          <p:cNvPr id="48137" name="15 CuadroTexto"/>
          <p:cNvSpPr txBox="1">
            <a:spLocks noChangeArrowheads="1"/>
          </p:cNvSpPr>
          <p:nvPr/>
        </p:nvSpPr>
        <p:spPr bwMode="auto">
          <a:xfrm>
            <a:off x="179388" y="1360488"/>
            <a:ext cx="1312862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C" b="1"/>
              <a:t>Imbabura</a:t>
            </a:r>
          </a:p>
        </p:txBody>
      </p:sp>
      <p:sp>
        <p:nvSpPr>
          <p:cNvPr id="48138" name="16 CuadroTexto"/>
          <p:cNvSpPr txBox="1">
            <a:spLocks noChangeArrowheads="1"/>
          </p:cNvSpPr>
          <p:nvPr/>
        </p:nvSpPr>
        <p:spPr bwMode="auto">
          <a:xfrm>
            <a:off x="188913" y="2041525"/>
            <a:ext cx="1465262" cy="646113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/>
            <a:r>
              <a:rPr lang="es-EC"/>
              <a:t>Producción a escala</a:t>
            </a:r>
          </a:p>
        </p:txBody>
      </p:sp>
      <p:sp>
        <p:nvSpPr>
          <p:cNvPr id="48139" name="17 CuadroTexto"/>
          <p:cNvSpPr txBox="1">
            <a:spLocks noChangeArrowheads="1"/>
          </p:cNvSpPr>
          <p:nvPr/>
        </p:nvSpPr>
        <p:spPr bwMode="auto">
          <a:xfrm>
            <a:off x="206375" y="3024188"/>
            <a:ext cx="1314450" cy="646112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/>
            <a:r>
              <a:rPr lang="es-EC"/>
              <a:t>Calidad y precios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868988" y="236538"/>
            <a:ext cx="1550987" cy="64611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dirty="0">
                <a:solidFill>
                  <a:schemeClr val="tx1"/>
                </a:solidFill>
              </a:rPr>
              <a:t>Elaboración artesanal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802563" y="231775"/>
            <a:ext cx="1924050" cy="6461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dirty="0">
                <a:solidFill>
                  <a:schemeClr val="tx1"/>
                </a:solidFill>
              </a:rPr>
              <a:t>Baja participación 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0142538" y="136525"/>
            <a:ext cx="1924050" cy="9239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dirty="0">
                <a:solidFill>
                  <a:schemeClr val="tx1"/>
                </a:solidFill>
              </a:rPr>
              <a:t>No se define competencia internacional</a:t>
            </a:r>
          </a:p>
        </p:txBody>
      </p:sp>
      <p:sp>
        <p:nvSpPr>
          <p:cNvPr id="48143" name="21 CuadroTexto"/>
          <p:cNvSpPr txBox="1">
            <a:spLocks noChangeArrowheads="1"/>
          </p:cNvSpPr>
          <p:nvPr/>
        </p:nvSpPr>
        <p:spPr bwMode="auto">
          <a:xfrm>
            <a:off x="6548438" y="1985963"/>
            <a:ext cx="1330325" cy="646112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C"/>
              <a:t>Grupos de Bolívar</a:t>
            </a:r>
          </a:p>
        </p:txBody>
      </p:sp>
      <p:cxnSp>
        <p:nvCxnSpPr>
          <p:cNvPr id="43" name="42 Conector recto de flecha"/>
          <p:cNvCxnSpPr/>
          <p:nvPr/>
        </p:nvCxnSpPr>
        <p:spPr>
          <a:xfrm flipH="1">
            <a:off x="777875" y="2709863"/>
            <a:ext cx="0" cy="273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>
            <a:off x="782638" y="1749425"/>
            <a:ext cx="4762" cy="273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>
            <a:off x="5499100" y="550863"/>
            <a:ext cx="377825" cy="142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51 Conector recto de flecha"/>
          <p:cNvCxnSpPr/>
          <p:nvPr/>
        </p:nvCxnSpPr>
        <p:spPr>
          <a:xfrm>
            <a:off x="7400925" y="555625"/>
            <a:ext cx="376238" cy="14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>
            <a:off x="9758363" y="560388"/>
            <a:ext cx="376237" cy="12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54 Flecha izquierda"/>
          <p:cNvSpPr/>
          <p:nvPr/>
        </p:nvSpPr>
        <p:spPr>
          <a:xfrm>
            <a:off x="9613900" y="2097088"/>
            <a:ext cx="2578100" cy="1479550"/>
          </a:xfrm>
          <a:prstGeom prst="leftArrow">
            <a:avLst>
              <a:gd name="adj1" fmla="val 50000"/>
              <a:gd name="adj2" fmla="val 49338"/>
            </a:avLst>
          </a:prstGeom>
          <a:solidFill>
            <a:schemeClr val="accent1"/>
          </a:solidFill>
          <a:ln w="38100"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/>
          </a:p>
        </p:txBody>
      </p:sp>
      <p:sp>
        <p:nvSpPr>
          <p:cNvPr id="56" name="55 Rectángulo"/>
          <p:cNvSpPr/>
          <p:nvPr/>
        </p:nvSpPr>
        <p:spPr>
          <a:xfrm>
            <a:off x="10072591" y="2286000"/>
            <a:ext cx="2119409" cy="1115348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88900" rIns="0" bIns="9525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500" dirty="0">
                <a:solidFill>
                  <a:schemeClr val="tx1"/>
                </a:solidFill>
              </a:rPr>
              <a:t>Fábrica de Confites</a:t>
            </a:r>
          </a:p>
        </p:txBody>
      </p:sp>
      <p:sp>
        <p:nvSpPr>
          <p:cNvPr id="48151" name="57 Rectángulo"/>
          <p:cNvSpPr>
            <a:spLocks noChangeArrowheads="1"/>
          </p:cNvSpPr>
          <p:nvPr/>
        </p:nvSpPr>
        <p:spPr bwMode="auto">
          <a:xfrm>
            <a:off x="8386763" y="3249613"/>
            <a:ext cx="1509712" cy="646112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entury Gothic" pitchFamily="34" charset="0"/>
              </a:rPr>
              <a:t>Hoja verde </a:t>
            </a:r>
          </a:p>
          <a:p>
            <a:r>
              <a:rPr lang="es-ES">
                <a:latin typeface="Century Gothic" pitchFamily="34" charset="0"/>
              </a:rPr>
              <a:t>y Kallari</a:t>
            </a:r>
            <a:endParaRPr lang="es-EC">
              <a:latin typeface="Century Gothic" pitchFamily="34" charset="0"/>
            </a:endParaRPr>
          </a:p>
        </p:txBody>
      </p:sp>
      <p:sp>
        <p:nvSpPr>
          <p:cNvPr id="48152" name="58 Rectángulo"/>
          <p:cNvSpPr>
            <a:spLocks noChangeArrowheads="1"/>
          </p:cNvSpPr>
          <p:nvPr/>
        </p:nvSpPr>
        <p:spPr bwMode="auto">
          <a:xfrm>
            <a:off x="8396288" y="1912938"/>
            <a:ext cx="1504950" cy="369887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latin typeface="Century Gothic" pitchFamily="34" charset="0"/>
              </a:rPr>
              <a:t>La Universal</a:t>
            </a:r>
            <a:endParaRPr lang="es-EC">
              <a:latin typeface="Century Gothic" pitchFamily="34" charset="0"/>
            </a:endParaRPr>
          </a:p>
        </p:txBody>
      </p:sp>
      <p:sp>
        <p:nvSpPr>
          <p:cNvPr id="48153" name="59 Rectángulo"/>
          <p:cNvSpPr>
            <a:spLocks noChangeArrowheads="1"/>
          </p:cNvSpPr>
          <p:nvPr/>
        </p:nvSpPr>
        <p:spPr bwMode="auto">
          <a:xfrm>
            <a:off x="8370888" y="2490788"/>
            <a:ext cx="1160462" cy="646112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latin typeface="Century Gothic" pitchFamily="34" charset="0"/>
              </a:rPr>
              <a:t>Pacari y </a:t>
            </a:r>
          </a:p>
          <a:p>
            <a:r>
              <a:rPr lang="es-ES">
                <a:latin typeface="Century Gothic" pitchFamily="34" charset="0"/>
              </a:rPr>
              <a:t>Kaoni</a:t>
            </a:r>
            <a:endParaRPr lang="es-EC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http://www.santiagoinnova.com/wp-content/uploads/2015/03/ACTIVOSPortada-1024x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5738" y="161925"/>
            <a:ext cx="6376987" cy="1020763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REQUISITOS Y DOCUMENTOS DE EXPORTACIÓN</a:t>
            </a:r>
            <a:endParaRPr lang="es-E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3" name="Diagrama 2"/>
          <p:cNvGraphicFramePr/>
          <p:nvPr/>
        </p:nvGraphicFramePr>
        <p:xfrm>
          <a:off x="174813" y="2353235"/>
          <a:ext cx="5755340" cy="4504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9157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599363" y="6188075"/>
            <a:ext cx="255587" cy="179388"/>
          </a:xfrm>
          <a:prstGeom prst="rect">
            <a:avLst/>
          </a:prstGeom>
          <a:solidFill>
            <a:schemeClr val="accent1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599363" y="6450013"/>
            <a:ext cx="255587" cy="180975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160" name="CuadroTexto 6"/>
          <p:cNvSpPr txBox="1">
            <a:spLocks noChangeArrowheads="1"/>
          </p:cNvSpPr>
          <p:nvPr/>
        </p:nvSpPr>
        <p:spPr bwMode="auto">
          <a:xfrm>
            <a:off x="7854950" y="6065838"/>
            <a:ext cx="3282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/>
              <a:t>Centro de exportaciones</a:t>
            </a:r>
          </a:p>
          <a:p>
            <a:r>
              <a:rPr lang="es-ES"/>
              <a:t>Agente de Aduana</a:t>
            </a:r>
          </a:p>
        </p:txBody>
      </p:sp>
      <p:graphicFrame>
        <p:nvGraphicFramePr>
          <p:cNvPr id="10" name="Diagrama 2"/>
          <p:cNvGraphicFramePr/>
          <p:nvPr/>
        </p:nvGraphicFramePr>
        <p:xfrm>
          <a:off x="6333565" y="242047"/>
          <a:ext cx="5647765" cy="4559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9162" name="10 CuadroTexto"/>
          <p:cNvSpPr txBox="1">
            <a:spLocks noChangeArrowheads="1"/>
          </p:cNvSpPr>
          <p:nvPr/>
        </p:nvSpPr>
        <p:spPr bwMode="auto">
          <a:xfrm>
            <a:off x="1196975" y="1371600"/>
            <a:ext cx="354965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C" b="1"/>
              <a:t>PRODUCTOS = NO REQUISITOS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395588_10205079549175903_608490342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3952" r="4239" b="12875"/>
          <a:stretch>
            <a:fillRect/>
          </a:stretch>
        </p:blipFill>
        <p:spPr bwMode="auto">
          <a:xfrm>
            <a:off x="13648" y="0"/>
            <a:ext cx="12147889" cy="678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ítulo 2"/>
          <p:cNvSpPr>
            <a:spLocks noGrp="1"/>
          </p:cNvSpPr>
          <p:nvPr>
            <p:ph type="body" sz="half" idx="2"/>
          </p:nvPr>
        </p:nvSpPr>
        <p:spPr>
          <a:xfrm>
            <a:off x="1392072" y="3571002"/>
            <a:ext cx="9853684" cy="3057098"/>
          </a:xfrm>
          <a:solidFill>
            <a:srgbClr val="FFFFC1"/>
          </a:solidFill>
        </p:spPr>
        <p:txBody>
          <a:bodyPr>
            <a:noAutofit/>
          </a:bodyPr>
          <a:lstStyle/>
          <a:p>
            <a:pPr marL="0" lvl="0" indent="0" algn="just"/>
            <a:r>
              <a:rPr lang="es-ES" sz="3200" b="1" dirty="0">
                <a:solidFill>
                  <a:schemeClr val="tx1"/>
                </a:solidFill>
              </a:rPr>
              <a:t>Analizar el ámbito económico de las organizaciones exportadoras del </a:t>
            </a:r>
            <a:r>
              <a:rPr lang="es-ES" sz="3200" b="1" dirty="0" err="1">
                <a:solidFill>
                  <a:schemeClr val="tx1"/>
                </a:solidFill>
              </a:rPr>
              <a:t>Gruppo</a:t>
            </a:r>
            <a:r>
              <a:rPr lang="es-ES" sz="3200" b="1" dirty="0">
                <a:solidFill>
                  <a:schemeClr val="tx1"/>
                </a:solidFill>
              </a:rPr>
              <a:t> Salinas: </a:t>
            </a:r>
            <a:r>
              <a:rPr lang="es-ES" sz="3200" b="1" dirty="0" err="1">
                <a:solidFill>
                  <a:schemeClr val="tx1"/>
                </a:solidFill>
              </a:rPr>
              <a:t>Texsal</a:t>
            </a:r>
            <a:r>
              <a:rPr lang="es-ES" sz="3200" b="1" dirty="0">
                <a:solidFill>
                  <a:schemeClr val="tx1"/>
                </a:solidFill>
              </a:rPr>
              <a:t>, Fábrica de Confites, y Fábrica de Conservas; dentro de los períodos a compararse, destacando el rol del comercio internacional. </a:t>
            </a:r>
            <a:endParaRPr lang="es-EC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" y="-176970"/>
            <a:ext cx="184731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46256" y="1603606"/>
            <a:ext cx="3674242" cy="151707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OBJETIVO 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ESPECÍFICO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revistavisionmagazin.com/wp-content/uploads/2015/11/economia-del-mu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49902" y="4114504"/>
            <a:ext cx="11882441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ÁREA ECONÓMICA</a:t>
            </a:r>
          </a:p>
        </p:txBody>
      </p:sp>
      <p:pic>
        <p:nvPicPr>
          <p:cNvPr id="51204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881678"/>
              </p:ext>
            </p:extLst>
          </p:nvPr>
        </p:nvGraphicFramePr>
        <p:xfrm>
          <a:off x="-50800" y="1282700"/>
          <a:ext cx="8797925" cy="562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6" r:id="rId3" imgW="8797290" imgH="6956139" progId="Excel.Chart.8">
                  <p:embed/>
                </p:oleObj>
              </mc:Choice>
              <mc:Fallback>
                <p:oleObj r:id="rId3" imgW="8797290" imgH="6956139" progId="Excel.Chart.8">
                  <p:embed/>
                  <p:pic>
                    <p:nvPicPr>
                      <p:cNvPr id="0" name="Gráfico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282700"/>
                        <a:ext cx="8797925" cy="5626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9444038" y="328613"/>
            <a:ext cx="2390775" cy="1755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Crecimiento: 255,87%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Aumento ventas nacionales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Arriendo de un local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444038" y="2532063"/>
            <a:ext cx="2390775" cy="1754187"/>
          </a:xfrm>
          <a:prstGeom prst="rect">
            <a:avLst/>
          </a:prstGeom>
          <a:solidFill>
            <a:srgbClr val="FFF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Decrecimiento: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-31,22%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Proyectos sociales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Pago personal extra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444038" y="4733925"/>
            <a:ext cx="2390775" cy="2124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Crecimiento: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44,09%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1. Restricción fondos proyectos  sociales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Actividad de temporada</a:t>
            </a:r>
          </a:p>
        </p:txBody>
      </p:sp>
      <p:sp>
        <p:nvSpPr>
          <p:cNvPr id="9" name="Título 2"/>
          <p:cNvSpPr txBox="1">
            <a:spLocks/>
          </p:cNvSpPr>
          <p:nvPr/>
        </p:nvSpPr>
        <p:spPr bwMode="auto">
          <a:xfrm>
            <a:off x="1549400" y="279399"/>
            <a:ext cx="95678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sz="4800" b="1" dirty="0">
                <a:solidFill>
                  <a:srgbClr val="262626"/>
                </a:solidFill>
              </a:rPr>
              <a:t>RENTABILIDAD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ítulo 2"/>
          <p:cNvSpPr txBox="1">
            <a:spLocks/>
          </p:cNvSpPr>
          <p:nvPr/>
        </p:nvSpPr>
        <p:spPr bwMode="auto">
          <a:xfrm>
            <a:off x="1689100" y="390525"/>
            <a:ext cx="95678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sz="3600" b="1">
                <a:solidFill>
                  <a:srgbClr val="262626"/>
                </a:solidFill>
              </a:rPr>
              <a:t>INVERSIONES</a:t>
            </a:r>
          </a:p>
        </p:txBody>
      </p:sp>
      <p:graphicFrame>
        <p:nvGraphicFramePr>
          <p:cNvPr id="56323" name="Gráfico 4"/>
          <p:cNvGraphicFramePr>
            <a:graphicFrameLocks/>
          </p:cNvGraphicFramePr>
          <p:nvPr/>
        </p:nvGraphicFramePr>
        <p:xfrm>
          <a:off x="-50800" y="1311275"/>
          <a:ext cx="9131300" cy="559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1" r:id="rId3" imgW="9132599" imgH="5596613" progId="Excel.Chart.8">
                  <p:embed/>
                </p:oleObj>
              </mc:Choice>
              <mc:Fallback>
                <p:oleObj r:id="rId3" imgW="9132599" imgH="5596613" progId="Excel.Chart.8">
                  <p:embed/>
                  <p:pic>
                    <p:nvPicPr>
                      <p:cNvPr id="0" name="Gráfico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311275"/>
                        <a:ext cx="9131300" cy="559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ángulo 7"/>
          <p:cNvSpPr/>
          <p:nvPr/>
        </p:nvSpPr>
        <p:spPr>
          <a:xfrm>
            <a:off x="9444038" y="328613"/>
            <a:ext cx="2390775" cy="1755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Crecimiento: 0%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Capacitaciones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Mejoras administrativas y físicas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444038" y="2532063"/>
            <a:ext cx="2390775" cy="1754187"/>
          </a:xfrm>
          <a:prstGeom prst="rect">
            <a:avLst/>
          </a:prstGeom>
          <a:solidFill>
            <a:srgbClr val="FFF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Crecimiento: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173,34%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Maquinaria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Diversificación de productos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Capacitaciones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444038" y="4733925"/>
            <a:ext cx="2390775" cy="2124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Decrecimiento: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50%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1. Maquinaria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dirty="0">
                <a:solidFill>
                  <a:schemeClr val="tx1"/>
                </a:solidFill>
              </a:rPr>
              <a:t>Nuevos productos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http://blogdesociologia.com/wp-content/uploads/2011/06/flech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21779" y="2987453"/>
            <a:ext cx="10695307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MATRIZ ESTRATEGIAS COMPETITIVAS</a:t>
            </a:r>
          </a:p>
        </p:txBody>
      </p:sp>
      <p:pic>
        <p:nvPicPr>
          <p:cNvPr id="57348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234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slmsc-project.eu/en/wp-content/uploads/2013/02/4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21779" y="2987453"/>
            <a:ext cx="10695307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MATRIZ EVALUACIÓN DE HIPÓTESIS</a:t>
            </a:r>
          </a:p>
        </p:txBody>
      </p:sp>
      <p:pic>
        <p:nvPicPr>
          <p:cNvPr id="59396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 txBox="1">
            <a:spLocks/>
          </p:cNvSpPr>
          <p:nvPr/>
        </p:nvSpPr>
        <p:spPr bwMode="auto">
          <a:xfrm>
            <a:off x="1673225" y="685800"/>
            <a:ext cx="89106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sz="3600" b="1">
                <a:solidFill>
                  <a:srgbClr val="262626"/>
                </a:solidFill>
              </a:rPr>
              <a:t>Objeto del estudio</a:t>
            </a:r>
          </a:p>
        </p:txBody>
      </p:sp>
      <p:graphicFrame>
        <p:nvGraphicFramePr>
          <p:cNvPr id="3" name="Diagrama 2"/>
          <p:cNvGraphicFramePr/>
          <p:nvPr/>
        </p:nvGraphicFramePr>
        <p:xfrm>
          <a:off x="2150383" y="1548846"/>
          <a:ext cx="5152571" cy="4955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479425" y="3279775"/>
            <a:ext cx="1538288" cy="755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Analizar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034338" y="849313"/>
            <a:ext cx="2066925" cy="7540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Gruppo Salinas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827963" y="1970088"/>
            <a:ext cx="2540000" cy="1092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Estudio comparativo: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2009-2011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2012-2014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080375" y="4613275"/>
            <a:ext cx="2036763" cy="7540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Estrategias Competitivas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199438" y="5745163"/>
            <a:ext cx="1766887" cy="755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Comercio Internacional</a:t>
            </a:r>
          </a:p>
        </p:txBody>
      </p:sp>
      <p:cxnSp>
        <p:nvCxnSpPr>
          <p:cNvPr id="11" name="Conector recto de flecha 10"/>
          <p:cNvCxnSpPr>
            <a:stCxn id="5" idx="2"/>
          </p:cNvCxnSpPr>
          <p:nvPr/>
        </p:nvCxnSpPr>
        <p:spPr>
          <a:xfrm>
            <a:off x="9067800" y="1603375"/>
            <a:ext cx="0" cy="3667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9097963" y="5367338"/>
            <a:ext cx="0" cy="366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Flecha a la derecha con bandas 12"/>
          <p:cNvSpPr/>
          <p:nvPr/>
        </p:nvSpPr>
        <p:spPr>
          <a:xfrm rot="5400000">
            <a:off x="8435182" y="3463131"/>
            <a:ext cx="1327150" cy="77946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1516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1673225" y="5957888"/>
            <a:ext cx="2036763" cy="755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Determinar Panorama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api.ning.com/files/7U-JG7rftqTfi5Q73JQ9tzuozOpSjih6VX726hMLwWIxE6ppKhg0nSfdG4ZlkBy1Yh37D4GU4YxVNPO4aGNklW2rGFqVhGrF/fotosunid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21779" y="3859323"/>
            <a:ext cx="10695307" cy="1169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CONCLUSIONES</a:t>
            </a:r>
          </a:p>
        </p:txBody>
      </p:sp>
      <p:pic>
        <p:nvPicPr>
          <p:cNvPr id="60420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390236" y="0"/>
          <a:ext cx="1180176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api.ning.com/files/7U-JG7rftqTfi5Q73JQ9tzuozOpSjih6VX726hMLwWIxE6ppKhg0nSfdG4ZlkBy1Yh37D4GU4YxVNPO4aGNklW2rGFqVhGrF/fotosunid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21779" y="3859323"/>
            <a:ext cx="10695307" cy="1169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RECOMENDACIONES</a:t>
            </a:r>
          </a:p>
        </p:txBody>
      </p:sp>
      <p:pic>
        <p:nvPicPr>
          <p:cNvPr id="62468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390236" y="0"/>
          <a:ext cx="1180176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computerdiva.biz/wp-content/uploads/2013/02/bigstock-Browse-The-Blue-Backup-Blue-180901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" b="4386"/>
          <a:stretch/>
        </p:blipFill>
        <p:spPr bwMode="auto">
          <a:xfrm>
            <a:off x="0" y="-65314"/>
            <a:ext cx="12192000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 txBox="1">
            <a:spLocks/>
          </p:cNvSpPr>
          <p:nvPr/>
        </p:nvSpPr>
        <p:spPr bwMode="auto">
          <a:xfrm>
            <a:off x="1673225" y="685800"/>
            <a:ext cx="89106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sz="3600" b="1">
                <a:solidFill>
                  <a:srgbClr val="262626"/>
                </a:solidFill>
              </a:rPr>
              <a:t>Marco Teórico</a:t>
            </a:r>
          </a:p>
        </p:txBody>
      </p:sp>
      <p:graphicFrame>
        <p:nvGraphicFramePr>
          <p:cNvPr id="3" name="Diagrama 2"/>
          <p:cNvGraphicFramePr/>
          <p:nvPr/>
        </p:nvGraphicFramePr>
        <p:xfrm>
          <a:off x="812799" y="685119"/>
          <a:ext cx="10827657" cy="6067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2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planv.com.ec/sites/default/files/styles/notas_presentacion/public/productos-salvaguarda_0.jpg?itok=ChOmIQ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a 1"/>
          <p:cNvGraphicFramePr/>
          <p:nvPr/>
        </p:nvGraphicFramePr>
        <p:xfrm>
          <a:off x="-1586753" y="215153"/>
          <a:ext cx="8118535" cy="3680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1"/>
          <p:cNvGraphicFramePr/>
          <p:nvPr/>
        </p:nvGraphicFramePr>
        <p:xfrm>
          <a:off x="1767790" y="3177915"/>
          <a:ext cx="8118535" cy="3680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a 1"/>
          <p:cNvGraphicFramePr/>
          <p:nvPr/>
        </p:nvGraphicFramePr>
        <p:xfrm>
          <a:off x="5176124" y="201706"/>
          <a:ext cx="8118535" cy="3680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4669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Gráfico 3"/>
          <p:cNvGraphicFramePr>
            <a:graphicFrameLocks/>
          </p:cNvGraphicFramePr>
          <p:nvPr/>
        </p:nvGraphicFramePr>
        <p:xfrm>
          <a:off x="1123950" y="1298575"/>
          <a:ext cx="9720263" cy="561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2" r:id="rId3" imgW="9723963" imgH="5608806" progId="Excel.Chart.8">
                  <p:embed/>
                </p:oleObj>
              </mc:Choice>
              <mc:Fallback>
                <p:oleObj r:id="rId3" imgW="9723963" imgH="560880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950" y="1298575"/>
                        <a:ext cx="9720263" cy="561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Título 2"/>
          <p:cNvSpPr txBox="1">
            <a:spLocks/>
          </p:cNvSpPr>
          <p:nvPr/>
        </p:nvSpPr>
        <p:spPr bwMode="auto">
          <a:xfrm>
            <a:off x="1689100" y="390525"/>
            <a:ext cx="95678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sz="3600" b="1" dirty="0">
                <a:solidFill>
                  <a:srgbClr val="262626"/>
                </a:solidFill>
              </a:rPr>
              <a:t>RENTABILIDAD</a:t>
            </a:r>
          </a:p>
        </p:txBody>
      </p:sp>
      <p:pic>
        <p:nvPicPr>
          <p:cNvPr id="52228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6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Gráfico 1"/>
          <p:cNvGraphicFramePr>
            <a:graphicFrameLocks/>
          </p:cNvGraphicFramePr>
          <p:nvPr/>
        </p:nvGraphicFramePr>
        <p:xfrm>
          <a:off x="1298575" y="593725"/>
          <a:ext cx="9420225" cy="631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6" r:id="rId3" imgW="9419136" imgH="6316003" progId="Excel.Chart.8">
                  <p:embed/>
                </p:oleObj>
              </mc:Choice>
              <mc:Fallback>
                <p:oleObj r:id="rId3" imgW="9419136" imgH="631600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575" y="593725"/>
                        <a:ext cx="9420225" cy="631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51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0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r="2880"/>
          <a:stretch/>
        </p:blipFill>
        <p:spPr bwMode="auto">
          <a:xfrm>
            <a:off x="2729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ítulo 2"/>
          <p:cNvSpPr txBox="1">
            <a:spLocks/>
          </p:cNvSpPr>
          <p:nvPr/>
        </p:nvSpPr>
        <p:spPr>
          <a:xfrm>
            <a:off x="1678676" y="1695553"/>
            <a:ext cx="8625384" cy="1733447"/>
          </a:xfrm>
          <a:prstGeom prst="rect">
            <a:avLst/>
          </a:prstGeom>
          <a:solidFill>
            <a:srgbClr val="66FF99"/>
          </a:solidFill>
        </p:spPr>
        <p:txBody>
          <a:bodyPr>
            <a:no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2" indent="0" algn="just"/>
            <a:r>
              <a:rPr lang="es-ES" sz="2200" b="1" smtClean="0">
                <a:solidFill>
                  <a:schemeClr val="tx1"/>
                </a:solidFill>
              </a:rPr>
              <a:t>Determinar las estrategias competitivas orientadas a la internacionalización, aplicadas por las organizaciones exportadoras del Gruppo Salinas: Texsal, Fábrica de Confites, y Fábrica de Conservas; considerando que forman parte de la Economía Popular y Solidaria.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0376" y="5650173"/>
            <a:ext cx="6032311" cy="731046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800" b="1" dirty="0" smtClean="0"/>
              <a:t>OBJETIVO GENERAL</a:t>
            </a:r>
            <a:endParaRPr lang="es-E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Gráfico 1"/>
          <p:cNvGraphicFramePr>
            <a:graphicFrameLocks/>
          </p:cNvGraphicFramePr>
          <p:nvPr/>
        </p:nvGraphicFramePr>
        <p:xfrm>
          <a:off x="1254125" y="744538"/>
          <a:ext cx="9590088" cy="616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r:id="rId3" imgW="9589839" imgH="6163590" progId="Excel.Chart.8">
                  <p:embed/>
                </p:oleObj>
              </mc:Choice>
              <mc:Fallback>
                <p:oleObj r:id="rId3" imgW="9589839" imgH="616359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744538"/>
                        <a:ext cx="9590088" cy="6164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5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673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5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49910"/>
              </p:ext>
            </p:extLst>
          </p:nvPr>
        </p:nvGraphicFramePr>
        <p:xfrm>
          <a:off x="0" y="0"/>
          <a:ext cx="12196764" cy="7233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7829"/>
                <a:gridCol w="1111627"/>
                <a:gridCol w="806827"/>
                <a:gridCol w="991625"/>
                <a:gridCol w="816190"/>
                <a:gridCol w="2446194"/>
                <a:gridCol w="896472"/>
              </a:tblGrid>
              <a:tr h="34287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ESTRATEGIAS </a:t>
                      </a:r>
                      <a:r>
                        <a:rPr lang="es-EC" sz="1500" dirty="0" smtClean="0">
                          <a:solidFill>
                            <a:schemeClr val="tx1"/>
                          </a:solidFill>
                          <a:effectLst/>
                        </a:rPr>
                        <a:t>COMPETITIVAS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TEXSAL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FFSS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FUGJS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4287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Ejecución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4287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SI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SI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SI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686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Responsabilidad </a:t>
                      </a:r>
                      <a:r>
                        <a:rPr lang="es-EC" sz="1500" dirty="0" smtClean="0">
                          <a:solidFill>
                            <a:schemeClr val="tx1"/>
                          </a:solidFill>
                          <a:effectLst/>
                        </a:rPr>
                        <a:t>social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Re-inversión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631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Conseguir </a:t>
                      </a:r>
                      <a:r>
                        <a:rPr lang="es-EC" sz="1500" dirty="0" smtClean="0">
                          <a:solidFill>
                            <a:schemeClr val="tx1"/>
                          </a:solidFill>
                          <a:effectLst/>
                        </a:rPr>
                        <a:t>financiamiento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Socio del Gruppo </a:t>
                      </a:r>
                      <a:r>
                        <a:rPr lang="es-EC" sz="1500" dirty="0" smtClean="0">
                          <a:solidFill>
                            <a:schemeClr val="tx1"/>
                          </a:solidFill>
                          <a:effectLst/>
                        </a:rPr>
                        <a:t>Salinas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Exportar a través del centro de </a:t>
                      </a:r>
                      <a:r>
                        <a:rPr lang="es-EC" sz="1500" dirty="0" smtClean="0">
                          <a:solidFill>
                            <a:schemeClr val="tx1"/>
                          </a:solidFill>
                          <a:effectLst/>
                        </a:rPr>
                        <a:t>exportación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Relaciones estratégicas con el gobierno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Diversificación del portafolio de productos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Identificación personalizada de las </a:t>
                      </a:r>
                      <a:r>
                        <a:rPr lang="es-EC" sz="1500" dirty="0" smtClean="0">
                          <a:solidFill>
                            <a:schemeClr val="tx1"/>
                          </a:solidFill>
                          <a:effectLst/>
                        </a:rPr>
                        <a:t>necesidades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Alianzas estratégicas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Publicidad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Fidelización de clientes 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4529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Implementación de </a:t>
                      </a:r>
                      <a:r>
                        <a:rPr lang="es-EC" sz="1500" dirty="0" smtClean="0">
                          <a:solidFill>
                            <a:schemeClr val="tx1"/>
                          </a:solidFill>
                          <a:effectLst/>
                        </a:rPr>
                        <a:t>maquinaria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Proceso de elaboración artesanal.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901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Productos de calidad y sabor </a:t>
                      </a:r>
                      <a:r>
                        <a:rPr lang="es-EC" sz="1500" dirty="0" smtClean="0">
                          <a:solidFill>
                            <a:schemeClr val="tx1"/>
                          </a:solidFill>
                          <a:effectLst/>
                        </a:rPr>
                        <a:t>característico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42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Precios competitivos 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4764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Incrementar la oferta exportable: economía de escala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  <a:tr h="3811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Apertura de nuevos mercados internacionales 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5" marR="472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1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856642"/>
              </p:ext>
            </p:extLst>
          </p:nvPr>
        </p:nvGraphicFramePr>
        <p:xfrm>
          <a:off x="1689099" y="152399"/>
          <a:ext cx="10293636" cy="6447206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689832"/>
                <a:gridCol w="2619162"/>
                <a:gridCol w="3900579"/>
                <a:gridCol w="2084063"/>
              </a:tblGrid>
              <a:tr h="3729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ÁREAS</a:t>
                      </a:r>
                      <a:endParaRPr lang="es-EC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VARIABLE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INDICADORES 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UNIDAD 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78938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PRODUCCIÓN</a:t>
                      </a:r>
                      <a:endParaRPr lang="es-EC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Capacidad de producción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Cantidad de máquinas en proceso productivo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P1 Vs P2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Número de máquinas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2625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Talento humano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Cantidad de trabajadores: P1 Vs P2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Número de trabajadores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1814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Proceso logístico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Tiempo de respuesta al pedido: P1 Vs P2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Días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5288">
                <a:tc row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COMERCIAL</a:t>
                      </a:r>
                      <a:endParaRPr lang="es-EC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Exportación de Productos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Monto de exportación: P1 Vs P2            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Dólares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2625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Diversificación del Portafolio de Productos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Ítems desarrollados por tipo de producto                                              P1 Vs P2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Número de ítems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2625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Apertura de Nuevos Mercados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Clientes en el Exterior: P1 Vs P2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Número de Países de Exportación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2666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Alianzas estratégicas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Cantidad de alianzas: P1 Vs P2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Número de alianzas estratégicas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2625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Participación en el extranjero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Ferias internacionales: P1 Vs P2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Número de ferias internacionales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207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ECONÓMICA</a:t>
                      </a:r>
                      <a:endParaRPr lang="es-EC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Inversión en desarrollo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Monto en inversión: P1 Vs P2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Dólares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4864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Rentabilidad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Monto de utilidad: P1 Vs P2 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Dólares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5" marR="590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33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907572" y="334364"/>
            <a:ext cx="3674242" cy="151707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b="1" smtClean="0">
                <a:solidFill>
                  <a:schemeClr val="tx1"/>
                </a:solidFill>
              </a:rPr>
              <a:t>OBJETIVO </a:t>
            </a:r>
            <a:br>
              <a:rPr lang="es-ES" b="1" smtClean="0">
                <a:solidFill>
                  <a:schemeClr val="tx1"/>
                </a:solidFill>
              </a:rPr>
            </a:br>
            <a:r>
              <a:rPr lang="es-ES" b="1" smtClean="0">
                <a:solidFill>
                  <a:schemeClr val="tx1"/>
                </a:solidFill>
              </a:rPr>
              <a:t>ESPECÍFICO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869744" y="1923660"/>
            <a:ext cx="3723374" cy="4449170"/>
          </a:xfrm>
          <a:prstGeom prst="rect">
            <a:avLst/>
          </a:prstGeom>
          <a:solidFill>
            <a:srgbClr val="FFF0D1"/>
          </a:solidFill>
        </p:spPr>
        <p:txBody>
          <a:bodyPr>
            <a:no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2" indent="0" algn="just"/>
            <a:r>
              <a:rPr lang="es-ES" sz="2400" b="1" smtClean="0">
                <a:solidFill>
                  <a:schemeClr val="tx1"/>
                </a:solidFill>
              </a:rPr>
              <a:t>Analizar el ámbito de producción de las organizaciones exportadoras del Gruppo Salinas: Texsal, Fábrica de Confites, y Fábrica de Conservas; dentro de los períodos a compararse, destacando el rol del comercio internacional.</a:t>
            </a:r>
            <a:endParaRPr lang="es-EC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4207" r="22436" b="7498"/>
          <a:stretch/>
        </p:blipFill>
        <p:spPr bwMode="auto">
          <a:xfrm>
            <a:off x="6018277" y="63572"/>
            <a:ext cx="5859385" cy="563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http://www.surtrek.org/blog/wp-content/uploads/2015/06/Flickr-foto-credit-to-Luisa-Contreras-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884" y="2878893"/>
            <a:ext cx="2527424" cy="189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http://3.bp.blogspot.com/-pOS8fcQgaAk/UVHpSV4yIDI/AAAAAAAAAUc/chUpWd12X44/s1600/P1070169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22506"/>
          <a:stretch/>
        </p:blipFill>
        <p:spPr bwMode="auto">
          <a:xfrm>
            <a:off x="5994472" y="1986348"/>
            <a:ext cx="1905417" cy="216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91" y="4319884"/>
            <a:ext cx="1757739" cy="224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800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05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1sfconsulting.com/images/producc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49902" y="4114504"/>
            <a:ext cx="11882441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ÁREA PRODUCTIVA</a:t>
            </a:r>
          </a:p>
        </p:txBody>
      </p:sp>
      <p:pic>
        <p:nvPicPr>
          <p:cNvPr id="26628" name="Picture 4" descr="http://www.guiadebanios.com/archivos/clientes/resize/logo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r="13127"/>
          <a:stretch>
            <a:fillRect/>
          </a:stretch>
        </p:blipFill>
        <p:spPr bwMode="auto">
          <a:xfrm>
            <a:off x="11001375" y="5680075"/>
            <a:ext cx="10302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noFill/>
        <a:ln w="38100">
          <a:headEnd type="none"/>
          <a:tailEnd type="triangle"/>
        </a:ln>
      </a:spPr>
      <a:bodyPr/>
      <a:lstStyle/>
      <a:style>
        <a:lnRef idx="1">
          <a:schemeClr val="accent1">
            <a:hueOff val="0"/>
            <a:satOff val="0"/>
            <a:lumOff val="0"/>
            <a:alphaOff val="0"/>
          </a:schemeClr>
        </a:lnRef>
        <a:fillRef idx="0">
          <a:scrgbClr r="0" g="0" b="0"/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tx1">
            <a:hueOff val="0"/>
            <a:satOff val="0"/>
            <a:lumOff val="0"/>
            <a:alphaOff val="0"/>
          </a:schemeClr>
        </a:fontRef>
      </a:style>
    </a:spDef>
  </a:objectDefaults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2464</TotalTime>
  <Words>1603</Words>
  <Application>Microsoft Office PowerPoint</Application>
  <PresentationFormat>Panorámica</PresentationFormat>
  <Paragraphs>735</Paragraphs>
  <Slides>51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8" baseType="lpstr">
      <vt:lpstr>Arial</vt:lpstr>
      <vt:lpstr>Calibri</vt:lpstr>
      <vt:lpstr>Century Gothic</vt:lpstr>
      <vt:lpstr>Times New Roman</vt:lpstr>
      <vt:lpstr>Wingdings 3</vt:lpstr>
      <vt:lpstr>Espiral</vt:lpstr>
      <vt:lpstr>Gráfico de Microsoft Excel</vt:lpstr>
      <vt:lpstr>CARRERA DE INGENIERÍA EN COMERCIO EXTERIOR Y NEGOCIACIÓN INTERNACIONAL  TEMA: ESTRATEGIAS COMPETITIVAS: CASO TEXSAL; FÁBRICA DE CONFITES Y FÁBRICA DE CONSERVAS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CAPACIDAD DE PRODUCCIÓN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TALENTO HUMANO</vt:lpstr>
      <vt:lpstr>PROCESO LOGÍSTICO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MONTOS DE EXPORTACIÓN</vt:lpstr>
      <vt:lpstr>CANTIDADES DE EXPORTACIÓN</vt:lpstr>
      <vt:lpstr>ALIANZAS ESTRATÉGICAS</vt:lpstr>
      <vt:lpstr>Presentación de PowerPoint</vt:lpstr>
      <vt:lpstr>Presentación de PowerPoint</vt:lpstr>
      <vt:lpstr>Presentación de PowerPoint</vt:lpstr>
      <vt:lpstr>Presentación de PowerPoint</vt:lpstr>
      <vt:lpstr>REQUISITOS Y DOCUMENTOS DE EXPORTACIÓN</vt:lpstr>
      <vt:lpstr>OBJETIVO  ESPECÍFICO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HBG</dc:title>
  <dc:creator>Mishell Proaño</dc:creator>
  <cp:lastModifiedBy>Estudiante</cp:lastModifiedBy>
  <cp:revision>181</cp:revision>
  <dcterms:created xsi:type="dcterms:W3CDTF">2016-01-11T17:30:31Z</dcterms:created>
  <dcterms:modified xsi:type="dcterms:W3CDTF">2016-01-20T21:24:34Z</dcterms:modified>
</cp:coreProperties>
</file>