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handoutMasterIdLst>
    <p:handoutMasterId r:id="rId88"/>
  </p:handoutMasterIdLst>
  <p:sldIdLst>
    <p:sldId id="445" r:id="rId2"/>
    <p:sldId id="446" r:id="rId3"/>
    <p:sldId id="447" r:id="rId4"/>
    <p:sldId id="448" r:id="rId5"/>
    <p:sldId id="449" r:id="rId6"/>
    <p:sldId id="450" r:id="rId7"/>
    <p:sldId id="451" r:id="rId8"/>
    <p:sldId id="452" r:id="rId9"/>
    <p:sldId id="453" r:id="rId10"/>
    <p:sldId id="454" r:id="rId11"/>
    <p:sldId id="455"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69" r:id="rId26"/>
    <p:sldId id="470" r:id="rId27"/>
    <p:sldId id="471" r:id="rId28"/>
    <p:sldId id="472" r:id="rId29"/>
    <p:sldId id="473" r:id="rId30"/>
    <p:sldId id="475" r:id="rId31"/>
    <p:sldId id="476" r:id="rId32"/>
    <p:sldId id="477" r:id="rId33"/>
    <p:sldId id="478" r:id="rId34"/>
    <p:sldId id="479" r:id="rId35"/>
    <p:sldId id="481" r:id="rId36"/>
    <p:sldId id="482" r:id="rId37"/>
    <p:sldId id="484" r:id="rId38"/>
    <p:sldId id="485" r:id="rId39"/>
    <p:sldId id="486" r:id="rId40"/>
    <p:sldId id="487" r:id="rId41"/>
    <p:sldId id="498" r:id="rId42"/>
    <p:sldId id="488" r:id="rId43"/>
    <p:sldId id="489" r:id="rId44"/>
    <p:sldId id="490" r:id="rId45"/>
    <p:sldId id="491" r:id="rId46"/>
    <p:sldId id="492" r:id="rId47"/>
    <p:sldId id="493" r:id="rId48"/>
    <p:sldId id="494" r:id="rId49"/>
    <p:sldId id="495" r:id="rId50"/>
    <p:sldId id="319" r:id="rId51"/>
    <p:sldId id="375" r:id="rId52"/>
    <p:sldId id="394" r:id="rId53"/>
    <p:sldId id="396" r:id="rId54"/>
    <p:sldId id="395" r:id="rId55"/>
    <p:sldId id="397" r:id="rId56"/>
    <p:sldId id="400" r:id="rId57"/>
    <p:sldId id="412" r:id="rId58"/>
    <p:sldId id="401" r:id="rId59"/>
    <p:sldId id="402" r:id="rId60"/>
    <p:sldId id="404" r:id="rId61"/>
    <p:sldId id="403" r:id="rId62"/>
    <p:sldId id="439" r:id="rId63"/>
    <p:sldId id="440" r:id="rId64"/>
    <p:sldId id="441" r:id="rId65"/>
    <p:sldId id="442" r:id="rId66"/>
    <p:sldId id="443" r:id="rId67"/>
    <p:sldId id="496" r:id="rId68"/>
    <p:sldId id="405" r:id="rId69"/>
    <p:sldId id="407" r:id="rId70"/>
    <p:sldId id="408" r:id="rId71"/>
    <p:sldId id="409" r:id="rId72"/>
    <p:sldId id="410" r:id="rId73"/>
    <p:sldId id="411" r:id="rId74"/>
    <p:sldId id="413" r:id="rId75"/>
    <p:sldId id="414" r:id="rId76"/>
    <p:sldId id="415" r:id="rId77"/>
    <p:sldId id="416" r:id="rId78"/>
    <p:sldId id="417" r:id="rId79"/>
    <p:sldId id="418" r:id="rId80"/>
    <p:sldId id="419" r:id="rId81"/>
    <p:sldId id="420" r:id="rId82"/>
    <p:sldId id="421" r:id="rId83"/>
    <p:sldId id="422" r:id="rId84"/>
    <p:sldId id="423" r:id="rId85"/>
    <p:sldId id="424" r:id="rId86"/>
  </p:sldIdLst>
  <p:sldSz cx="9144000" cy="6858000" type="screen4x3"/>
  <p:notesSz cx="7010400" cy="9296400"/>
  <p:defaultTex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E1DD"/>
    <a:srgbClr val="BBDFD9"/>
    <a:srgbClr val="C0D2DA"/>
    <a:srgbClr val="BCD6DE"/>
    <a:srgbClr val="BDDDDA"/>
    <a:srgbClr val="BDDDD7"/>
    <a:srgbClr val="BDDDD9"/>
    <a:srgbClr val="BDDDD0"/>
    <a:srgbClr val="BEDCDB"/>
    <a:srgbClr val="BFDB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4667" autoAdjust="0"/>
  </p:normalViewPr>
  <p:slideViewPr>
    <p:cSldViewPr>
      <p:cViewPr>
        <p:scale>
          <a:sx n="81" d="100"/>
          <a:sy n="81" d="100"/>
        </p:scale>
        <p:origin x="-78" y="366"/>
      </p:cViewPr>
      <p:guideLst>
        <p:guide orient="horz" pos="2160"/>
        <p:guide pos="2880"/>
      </p:guideLst>
    </p:cSldViewPr>
  </p:slideViewPr>
  <p:outlineViewPr>
    <p:cViewPr>
      <p:scale>
        <a:sx n="33" d="100"/>
        <a:sy n="33" d="100"/>
      </p:scale>
      <p:origin x="0" y="1332"/>
    </p:cViewPr>
  </p:outlineViewPr>
  <p:notesTextViewPr>
    <p:cViewPr>
      <p:scale>
        <a:sx n="100" d="100"/>
        <a:sy n="100" d="100"/>
      </p:scale>
      <p:origin x="0" y="0"/>
    </p:cViewPr>
  </p:notesTextViewPr>
  <p:notesViewPr>
    <p:cSldViewPr>
      <p:cViewPr varScale="1">
        <p:scale>
          <a:sx n="60" d="100"/>
          <a:sy n="60" d="100"/>
        </p:scale>
        <p:origin x="-2478" y="-7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_rels/data10.xml.rels><?xml version="1.0" encoding="UTF-8" standalone="yes"?>
<Relationships xmlns="http://schemas.openxmlformats.org/package/2006/relationships"><Relationship Id="rId3" Type="http://schemas.openxmlformats.org/officeDocument/2006/relationships/slide" Target="../slides/slide74.xml"/><Relationship Id="rId2" Type="http://schemas.openxmlformats.org/officeDocument/2006/relationships/slide" Target="../slides/slide71.xml"/><Relationship Id="rId1" Type="http://schemas.openxmlformats.org/officeDocument/2006/relationships/slide" Target="../slides/slide68.xml"/><Relationship Id="rId6" Type="http://schemas.openxmlformats.org/officeDocument/2006/relationships/slide" Target="../slides/slide80.xml"/><Relationship Id="rId5" Type="http://schemas.openxmlformats.org/officeDocument/2006/relationships/slide" Target="../slides/slide83.xml"/><Relationship Id="rId4" Type="http://schemas.openxmlformats.org/officeDocument/2006/relationships/slide" Target="../slides/slide77.xml"/></Relationships>
</file>

<file path=ppt/diagrams/_rels/data12.xml.rels><?xml version="1.0" encoding="UTF-8" standalone="yes"?>
<Relationships xmlns="http://schemas.openxmlformats.org/package/2006/relationships"><Relationship Id="rId1" Type="http://schemas.openxmlformats.org/officeDocument/2006/relationships/hyperlink" Target="EXPOSICI&#211;N%20SAMIA/Anexo%20E%20Manual%20de%20procesos.docx" TargetMode="External"/></Relationships>
</file>

<file path=ppt/diagrams/_rels/data5.xml.rels><?xml version="1.0" encoding="UTF-8" standalone="yes"?>
<Relationships xmlns="http://schemas.openxmlformats.org/package/2006/relationships"><Relationship Id="rId1" Type="http://schemas.openxmlformats.org/officeDocument/2006/relationships/image" Target="../media/image52.jpeg"/></Relationships>
</file>

<file path=ppt/diagrams/_rels/data8.xml.rels><?xml version="1.0" encoding="UTF-8" standalone="yes"?>
<Relationships xmlns="http://schemas.openxmlformats.org/package/2006/relationships"><Relationship Id="rId1" Type="http://schemas.openxmlformats.org/officeDocument/2006/relationships/image" Target="../media/image52.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77EB60-D747-4A8A-A8CB-ADD5B44F9533}" type="doc">
      <dgm:prSet loTypeId="urn:microsoft.com/office/officeart/2005/8/layout/cycle6" loCatId="cycle" qsTypeId="urn:microsoft.com/office/officeart/2005/8/quickstyle/simple1" qsCatId="simple" csTypeId="urn:microsoft.com/office/officeart/2005/8/colors/colorful1#1" csCatId="colorful" phldr="1"/>
      <dgm:spPr/>
      <dgm:t>
        <a:bodyPr/>
        <a:lstStyle/>
        <a:p>
          <a:endParaRPr lang="es-ES"/>
        </a:p>
      </dgm:t>
    </dgm:pt>
    <dgm:pt modelId="{A58FFCE1-C8C7-4040-BF0F-2BB8F0966CEB}">
      <dgm:prSet phldrT="[Texto]" custT="1"/>
      <dgm:spPr>
        <a:xfrm>
          <a:off x="2190263" y="715"/>
          <a:ext cx="1006052" cy="653933"/>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S" sz="1050" dirty="0">
              <a:solidFill>
                <a:sysClr val="window" lastClr="FFFFFF"/>
              </a:solidFill>
              <a:latin typeface="Calibri"/>
              <a:ea typeface="+mn-ea"/>
              <a:cs typeface="+mn-cs"/>
            </a:rPr>
            <a:t>SEVICIOS MÉDICOS</a:t>
          </a:r>
        </a:p>
      </dgm:t>
    </dgm:pt>
    <dgm:pt modelId="{F1DAECB6-EA89-4BA2-90D9-01C7D620AF0E}" type="parTrans" cxnId="{8F129DE2-16DE-4E43-9095-4F3E4F72969F}">
      <dgm:prSet/>
      <dgm:spPr/>
      <dgm:t>
        <a:bodyPr/>
        <a:lstStyle/>
        <a:p>
          <a:endParaRPr lang="es-ES" sz="2000"/>
        </a:p>
      </dgm:t>
    </dgm:pt>
    <dgm:pt modelId="{6A75CF2A-E696-477E-9625-11C73384A5DF}" type="sibTrans" cxnId="{8F129DE2-16DE-4E43-9095-4F3E4F72969F}">
      <dgm:prSet/>
      <dgm:spPr>
        <a:xfrm>
          <a:off x="1612224" y="327682"/>
          <a:ext cx="2162129" cy="2162129"/>
        </a:xfrm>
        <a:noFill/>
        <a:ln w="9525" cap="flat" cmpd="sng" algn="ctr">
          <a:solidFill>
            <a:srgbClr val="C0504D">
              <a:hueOff val="0"/>
              <a:satOff val="0"/>
              <a:lumOff val="0"/>
              <a:alphaOff val="0"/>
            </a:srgbClr>
          </a:solidFill>
          <a:prstDash val="solid"/>
        </a:ln>
        <a:effectLst/>
      </dgm:spPr>
      <dgm:t>
        <a:bodyPr/>
        <a:lstStyle/>
        <a:p>
          <a:endParaRPr lang="es-ES" sz="2000"/>
        </a:p>
      </dgm:t>
    </dgm:pt>
    <dgm:pt modelId="{9618848A-468E-4FD4-A618-668317E92CB9}">
      <dgm:prSet phldrT="[Texto]" custT="1"/>
      <dgm:spPr>
        <a:xfrm>
          <a:off x="3271328" y="1081780"/>
          <a:ext cx="1006052" cy="653933"/>
        </a:xfr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S" sz="1050" dirty="0">
              <a:solidFill>
                <a:sysClr val="window" lastClr="FFFFFF"/>
              </a:solidFill>
              <a:latin typeface="Calibri"/>
              <a:ea typeface="+mn-ea"/>
              <a:cs typeface="+mn-cs"/>
            </a:rPr>
            <a:t>SERVICIOS TÉCNICOS DE APOYO</a:t>
          </a:r>
        </a:p>
      </dgm:t>
    </dgm:pt>
    <dgm:pt modelId="{B45EDEDF-A92A-4330-A6A4-1E4207443B2A}" type="parTrans" cxnId="{94F48087-4EE2-4740-8373-7336F09D08B8}">
      <dgm:prSet/>
      <dgm:spPr/>
      <dgm:t>
        <a:bodyPr/>
        <a:lstStyle/>
        <a:p>
          <a:endParaRPr lang="es-ES" sz="2000"/>
        </a:p>
      </dgm:t>
    </dgm:pt>
    <dgm:pt modelId="{4F99CF4B-FDAF-44BB-8D88-750FE8E7CCCE}" type="sibTrans" cxnId="{94F48087-4EE2-4740-8373-7336F09D08B8}">
      <dgm:prSet/>
      <dgm:spPr>
        <a:xfrm>
          <a:off x="1612224" y="327682"/>
          <a:ext cx="2162129" cy="2162129"/>
        </a:xfrm>
        <a:noFill/>
        <a:ln w="9525" cap="flat" cmpd="sng" algn="ctr">
          <a:solidFill>
            <a:srgbClr val="9BBB59">
              <a:hueOff val="0"/>
              <a:satOff val="0"/>
              <a:lumOff val="0"/>
              <a:alphaOff val="0"/>
            </a:srgbClr>
          </a:solidFill>
          <a:prstDash val="solid"/>
        </a:ln>
        <a:effectLst/>
      </dgm:spPr>
      <dgm:t>
        <a:bodyPr/>
        <a:lstStyle/>
        <a:p>
          <a:endParaRPr lang="es-ES" sz="2000"/>
        </a:p>
      </dgm:t>
    </dgm:pt>
    <dgm:pt modelId="{6F01421F-21C1-44F1-A621-9F7A98693166}">
      <dgm:prSet phldrT="[Texto]" custT="1"/>
      <dgm:spPr>
        <a:xfrm>
          <a:off x="2190263" y="2162845"/>
          <a:ext cx="1006052" cy="653933"/>
        </a:xfr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S" sz="1050" dirty="0">
              <a:solidFill>
                <a:sysClr val="window" lastClr="FFFFFF"/>
              </a:solidFill>
              <a:latin typeface="Calibri"/>
              <a:ea typeface="+mn-ea"/>
              <a:cs typeface="+mn-cs"/>
            </a:rPr>
            <a:t>SERVICIOS DE DIAGNÓSTICO</a:t>
          </a:r>
        </a:p>
      </dgm:t>
    </dgm:pt>
    <dgm:pt modelId="{FF263D09-8711-40AC-AA73-E480F39F8096}" type="parTrans" cxnId="{C393EDFB-F93B-4195-ACA3-3B8FF4969D00}">
      <dgm:prSet/>
      <dgm:spPr/>
      <dgm:t>
        <a:bodyPr/>
        <a:lstStyle/>
        <a:p>
          <a:endParaRPr lang="es-ES" sz="2000"/>
        </a:p>
      </dgm:t>
    </dgm:pt>
    <dgm:pt modelId="{4E51969F-5877-4F80-B67D-73C4C74B3F83}" type="sibTrans" cxnId="{C393EDFB-F93B-4195-ACA3-3B8FF4969D00}">
      <dgm:prSet/>
      <dgm:spPr>
        <a:xfrm>
          <a:off x="1612224" y="327682"/>
          <a:ext cx="2162129" cy="2162129"/>
        </a:xfrm>
        <a:noFill/>
        <a:ln w="9525" cap="flat" cmpd="sng" algn="ctr">
          <a:solidFill>
            <a:srgbClr val="8064A2">
              <a:hueOff val="0"/>
              <a:satOff val="0"/>
              <a:lumOff val="0"/>
              <a:alphaOff val="0"/>
            </a:srgbClr>
          </a:solidFill>
          <a:prstDash val="solid"/>
        </a:ln>
        <a:effectLst/>
      </dgm:spPr>
      <dgm:t>
        <a:bodyPr/>
        <a:lstStyle/>
        <a:p>
          <a:endParaRPr lang="es-ES" sz="2000"/>
        </a:p>
      </dgm:t>
    </dgm:pt>
    <dgm:pt modelId="{E186F2D4-4060-4CC0-9CE4-1DE0EDB15094}">
      <dgm:prSet phldrT="[Texto]" custT="1"/>
      <dgm:spPr>
        <a:xfrm>
          <a:off x="1060429" y="1081780"/>
          <a:ext cx="1103588" cy="653933"/>
        </a:xfr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S" sz="1050" dirty="0">
              <a:solidFill>
                <a:sysClr val="window" lastClr="FFFFFF"/>
              </a:solidFill>
              <a:latin typeface="Calibri"/>
              <a:ea typeface="+mn-ea"/>
              <a:cs typeface="+mn-cs"/>
            </a:rPr>
            <a:t>SERVICIOS ADMINISTRATIVOS</a:t>
          </a:r>
        </a:p>
      </dgm:t>
    </dgm:pt>
    <dgm:pt modelId="{36C1B572-8CE1-4ABF-B445-D9368B65CA0F}" type="parTrans" cxnId="{4E57A106-207F-4B96-9FAE-30ACAC170B03}">
      <dgm:prSet/>
      <dgm:spPr/>
      <dgm:t>
        <a:bodyPr/>
        <a:lstStyle/>
        <a:p>
          <a:endParaRPr lang="es-ES" sz="2000"/>
        </a:p>
      </dgm:t>
    </dgm:pt>
    <dgm:pt modelId="{E1EC1D55-BF0F-4BC5-99F2-34F16DFBD2F4}" type="sibTrans" cxnId="{4E57A106-207F-4B96-9FAE-30ACAC170B03}">
      <dgm:prSet/>
      <dgm:spPr>
        <a:xfrm>
          <a:off x="1612224" y="327682"/>
          <a:ext cx="2162129" cy="2162129"/>
        </a:xfrm>
        <a:noFill/>
        <a:ln w="9525" cap="flat" cmpd="sng" algn="ctr">
          <a:solidFill>
            <a:srgbClr val="4BACC6">
              <a:hueOff val="0"/>
              <a:satOff val="0"/>
              <a:lumOff val="0"/>
              <a:alphaOff val="0"/>
            </a:srgbClr>
          </a:solidFill>
          <a:prstDash val="solid"/>
        </a:ln>
        <a:effectLst/>
      </dgm:spPr>
      <dgm:t>
        <a:bodyPr/>
        <a:lstStyle/>
        <a:p>
          <a:endParaRPr lang="es-ES" sz="2000"/>
        </a:p>
      </dgm:t>
    </dgm:pt>
    <dgm:pt modelId="{771660D4-D20B-4B53-BB78-F728C4F19C74}" type="pres">
      <dgm:prSet presAssocID="{5177EB60-D747-4A8A-A8CB-ADD5B44F9533}" presName="cycle" presStyleCnt="0">
        <dgm:presLayoutVars>
          <dgm:dir/>
          <dgm:resizeHandles val="exact"/>
        </dgm:presLayoutVars>
      </dgm:prSet>
      <dgm:spPr/>
      <dgm:t>
        <a:bodyPr/>
        <a:lstStyle/>
        <a:p>
          <a:endParaRPr lang="en-US"/>
        </a:p>
      </dgm:t>
    </dgm:pt>
    <dgm:pt modelId="{23DD74F8-CB76-4DAE-894B-F5E1BA7BE94E}" type="pres">
      <dgm:prSet presAssocID="{A58FFCE1-C8C7-4040-BF0F-2BB8F0966CEB}" presName="node" presStyleLbl="node1" presStyleIdx="0" presStyleCnt="4">
        <dgm:presLayoutVars>
          <dgm:bulletEnabled val="1"/>
        </dgm:presLayoutVars>
      </dgm:prSet>
      <dgm:spPr>
        <a:prstGeom prst="roundRect">
          <a:avLst/>
        </a:prstGeom>
      </dgm:spPr>
      <dgm:t>
        <a:bodyPr/>
        <a:lstStyle/>
        <a:p>
          <a:endParaRPr lang="en-US"/>
        </a:p>
      </dgm:t>
    </dgm:pt>
    <dgm:pt modelId="{FB362D74-D212-48B3-A8AD-63605834B076}" type="pres">
      <dgm:prSet presAssocID="{A58FFCE1-C8C7-4040-BF0F-2BB8F0966CEB}" presName="spNode" presStyleCnt="0"/>
      <dgm:spPr/>
    </dgm:pt>
    <dgm:pt modelId="{FA0E5287-909B-43B5-B886-373661519B12}" type="pres">
      <dgm:prSet presAssocID="{6A75CF2A-E696-477E-9625-11C73384A5DF}" presName="sibTrans" presStyleLbl="sibTrans1D1" presStyleIdx="0" presStyleCnt="4"/>
      <dgm:spPr>
        <a:custGeom>
          <a:avLst/>
          <a:gdLst/>
          <a:ahLst/>
          <a:cxnLst/>
          <a:rect l="0" t="0" r="0" b="0"/>
          <a:pathLst>
            <a:path>
              <a:moveTo>
                <a:pt x="1769590" y="142704"/>
              </a:moveTo>
              <a:arcTo wR="1201621" hR="1201621" stAng="17892460" swAng="2623616"/>
            </a:path>
          </a:pathLst>
        </a:custGeom>
      </dgm:spPr>
      <dgm:t>
        <a:bodyPr/>
        <a:lstStyle/>
        <a:p>
          <a:endParaRPr lang="en-US"/>
        </a:p>
      </dgm:t>
    </dgm:pt>
    <dgm:pt modelId="{9A170904-42A5-463E-9187-956EDAF09F51}" type="pres">
      <dgm:prSet presAssocID="{9618848A-468E-4FD4-A618-668317E92CB9}" presName="node" presStyleLbl="node1" presStyleIdx="1" presStyleCnt="4">
        <dgm:presLayoutVars>
          <dgm:bulletEnabled val="1"/>
        </dgm:presLayoutVars>
      </dgm:prSet>
      <dgm:spPr>
        <a:prstGeom prst="roundRect">
          <a:avLst/>
        </a:prstGeom>
      </dgm:spPr>
      <dgm:t>
        <a:bodyPr/>
        <a:lstStyle/>
        <a:p>
          <a:endParaRPr lang="en-US"/>
        </a:p>
      </dgm:t>
    </dgm:pt>
    <dgm:pt modelId="{8E0CCE81-85AB-4963-B455-535383D09274}" type="pres">
      <dgm:prSet presAssocID="{9618848A-468E-4FD4-A618-668317E92CB9}" presName="spNode" presStyleCnt="0"/>
      <dgm:spPr/>
    </dgm:pt>
    <dgm:pt modelId="{7910CE9C-7619-4C0C-925C-C6279C79377A}" type="pres">
      <dgm:prSet presAssocID="{4F99CF4B-FDAF-44BB-8D88-750FE8E7CCCE}" presName="sibTrans" presStyleLbl="sibTrans1D1" presStyleIdx="1" presStyleCnt="4"/>
      <dgm:spPr>
        <a:custGeom>
          <a:avLst/>
          <a:gdLst/>
          <a:ahLst/>
          <a:cxnLst/>
          <a:rect l="0" t="0" r="0" b="0"/>
          <a:pathLst>
            <a:path>
              <a:moveTo>
                <a:pt x="2344007" y="1574247"/>
              </a:moveTo>
              <a:arcTo wR="1201621" hR="1201621" stAng="1083924" swAng="2623616"/>
            </a:path>
          </a:pathLst>
        </a:custGeom>
      </dgm:spPr>
      <dgm:t>
        <a:bodyPr/>
        <a:lstStyle/>
        <a:p>
          <a:endParaRPr lang="en-US"/>
        </a:p>
      </dgm:t>
    </dgm:pt>
    <dgm:pt modelId="{959A8F51-9492-410A-B758-4DC47E1DC2D6}" type="pres">
      <dgm:prSet presAssocID="{6F01421F-21C1-44F1-A621-9F7A98693166}" presName="node" presStyleLbl="node1" presStyleIdx="2" presStyleCnt="4">
        <dgm:presLayoutVars>
          <dgm:bulletEnabled val="1"/>
        </dgm:presLayoutVars>
      </dgm:prSet>
      <dgm:spPr>
        <a:prstGeom prst="roundRect">
          <a:avLst/>
        </a:prstGeom>
      </dgm:spPr>
      <dgm:t>
        <a:bodyPr/>
        <a:lstStyle/>
        <a:p>
          <a:endParaRPr lang="es-ES"/>
        </a:p>
      </dgm:t>
    </dgm:pt>
    <dgm:pt modelId="{4C634CEF-05BC-4404-AB17-94C163705328}" type="pres">
      <dgm:prSet presAssocID="{6F01421F-21C1-44F1-A621-9F7A98693166}" presName="spNode" presStyleCnt="0"/>
      <dgm:spPr/>
    </dgm:pt>
    <dgm:pt modelId="{3108D19D-67BF-43FD-BA1D-D2046266D968}" type="pres">
      <dgm:prSet presAssocID="{4E51969F-5877-4F80-B67D-73C4C74B3F83}" presName="sibTrans" presStyleLbl="sibTrans1D1" presStyleIdx="2" presStyleCnt="4"/>
      <dgm:spPr>
        <a:custGeom>
          <a:avLst/>
          <a:gdLst/>
          <a:ahLst/>
          <a:cxnLst/>
          <a:rect l="0" t="0" r="0" b="0"/>
          <a:pathLst>
            <a:path>
              <a:moveTo>
                <a:pt x="633652" y="2260539"/>
              </a:moveTo>
              <a:arcTo wR="1201621" hR="1201621" stAng="7092460" swAng="2623616"/>
            </a:path>
          </a:pathLst>
        </a:custGeom>
      </dgm:spPr>
      <dgm:t>
        <a:bodyPr/>
        <a:lstStyle/>
        <a:p>
          <a:endParaRPr lang="en-US"/>
        </a:p>
      </dgm:t>
    </dgm:pt>
    <dgm:pt modelId="{6E6CB2B2-7CC4-437B-BC88-E3EC1AF8AA4B}" type="pres">
      <dgm:prSet presAssocID="{E186F2D4-4060-4CC0-9CE4-1DE0EDB15094}" presName="node" presStyleLbl="node1" presStyleIdx="3" presStyleCnt="4" custScaleX="129252">
        <dgm:presLayoutVars>
          <dgm:bulletEnabled val="1"/>
        </dgm:presLayoutVars>
      </dgm:prSet>
      <dgm:spPr>
        <a:prstGeom prst="roundRect">
          <a:avLst/>
        </a:prstGeom>
      </dgm:spPr>
      <dgm:t>
        <a:bodyPr/>
        <a:lstStyle/>
        <a:p>
          <a:endParaRPr lang="en-US"/>
        </a:p>
      </dgm:t>
    </dgm:pt>
    <dgm:pt modelId="{B9AC1C93-5818-435E-BFD1-34172D6DC72A}" type="pres">
      <dgm:prSet presAssocID="{E186F2D4-4060-4CC0-9CE4-1DE0EDB15094}" presName="spNode" presStyleCnt="0"/>
      <dgm:spPr/>
    </dgm:pt>
    <dgm:pt modelId="{DF36667D-390D-495F-B8D4-C7A7299D7EC9}" type="pres">
      <dgm:prSet presAssocID="{E1EC1D55-BF0F-4BC5-99F2-34F16DFBD2F4}" presName="sibTrans" presStyleLbl="sibTrans1D1" presStyleIdx="3" presStyleCnt="4"/>
      <dgm:spPr>
        <a:custGeom>
          <a:avLst/>
          <a:gdLst/>
          <a:ahLst/>
          <a:cxnLst/>
          <a:rect l="0" t="0" r="0" b="0"/>
          <a:pathLst>
            <a:path>
              <a:moveTo>
                <a:pt x="59236" y="828995"/>
              </a:moveTo>
              <a:arcTo wR="1201621" hR="1201621" stAng="11883924" swAng="2623616"/>
            </a:path>
          </a:pathLst>
        </a:custGeom>
      </dgm:spPr>
      <dgm:t>
        <a:bodyPr/>
        <a:lstStyle/>
        <a:p>
          <a:endParaRPr lang="en-US"/>
        </a:p>
      </dgm:t>
    </dgm:pt>
  </dgm:ptLst>
  <dgm:cxnLst>
    <dgm:cxn modelId="{8F129DE2-16DE-4E43-9095-4F3E4F72969F}" srcId="{5177EB60-D747-4A8A-A8CB-ADD5B44F9533}" destId="{A58FFCE1-C8C7-4040-BF0F-2BB8F0966CEB}" srcOrd="0" destOrd="0" parTransId="{F1DAECB6-EA89-4BA2-90D9-01C7D620AF0E}" sibTransId="{6A75CF2A-E696-477E-9625-11C73384A5DF}"/>
    <dgm:cxn modelId="{292BE4BB-AE37-4318-B476-458B4D914F89}" type="presOf" srcId="{4F99CF4B-FDAF-44BB-8D88-750FE8E7CCCE}" destId="{7910CE9C-7619-4C0C-925C-C6279C79377A}" srcOrd="0" destOrd="0" presId="urn:microsoft.com/office/officeart/2005/8/layout/cycle6"/>
    <dgm:cxn modelId="{4819FCAB-2928-4F3E-9CC0-85DD39641A30}" type="presOf" srcId="{5177EB60-D747-4A8A-A8CB-ADD5B44F9533}" destId="{771660D4-D20B-4B53-BB78-F728C4F19C74}" srcOrd="0" destOrd="0" presId="urn:microsoft.com/office/officeart/2005/8/layout/cycle6"/>
    <dgm:cxn modelId="{C393EDFB-F93B-4195-ACA3-3B8FF4969D00}" srcId="{5177EB60-D747-4A8A-A8CB-ADD5B44F9533}" destId="{6F01421F-21C1-44F1-A621-9F7A98693166}" srcOrd="2" destOrd="0" parTransId="{FF263D09-8711-40AC-AA73-E480F39F8096}" sibTransId="{4E51969F-5877-4F80-B67D-73C4C74B3F83}"/>
    <dgm:cxn modelId="{4E57A106-207F-4B96-9FAE-30ACAC170B03}" srcId="{5177EB60-D747-4A8A-A8CB-ADD5B44F9533}" destId="{E186F2D4-4060-4CC0-9CE4-1DE0EDB15094}" srcOrd="3" destOrd="0" parTransId="{36C1B572-8CE1-4ABF-B445-D9368B65CA0F}" sibTransId="{E1EC1D55-BF0F-4BC5-99F2-34F16DFBD2F4}"/>
    <dgm:cxn modelId="{94F48087-4EE2-4740-8373-7336F09D08B8}" srcId="{5177EB60-D747-4A8A-A8CB-ADD5B44F9533}" destId="{9618848A-468E-4FD4-A618-668317E92CB9}" srcOrd="1" destOrd="0" parTransId="{B45EDEDF-A92A-4330-A6A4-1E4207443B2A}" sibTransId="{4F99CF4B-FDAF-44BB-8D88-750FE8E7CCCE}"/>
    <dgm:cxn modelId="{D5925B50-1439-467F-9119-548536669334}" type="presOf" srcId="{E1EC1D55-BF0F-4BC5-99F2-34F16DFBD2F4}" destId="{DF36667D-390D-495F-B8D4-C7A7299D7EC9}" srcOrd="0" destOrd="0" presId="urn:microsoft.com/office/officeart/2005/8/layout/cycle6"/>
    <dgm:cxn modelId="{7A7594E5-B89F-473A-A219-3321B90BCB38}" type="presOf" srcId="{E186F2D4-4060-4CC0-9CE4-1DE0EDB15094}" destId="{6E6CB2B2-7CC4-437B-BC88-E3EC1AF8AA4B}" srcOrd="0" destOrd="0" presId="urn:microsoft.com/office/officeart/2005/8/layout/cycle6"/>
    <dgm:cxn modelId="{89316842-56CF-4847-B58A-C926E3138270}" type="presOf" srcId="{4E51969F-5877-4F80-B67D-73C4C74B3F83}" destId="{3108D19D-67BF-43FD-BA1D-D2046266D968}" srcOrd="0" destOrd="0" presId="urn:microsoft.com/office/officeart/2005/8/layout/cycle6"/>
    <dgm:cxn modelId="{57E9D4DD-2FDC-4AE3-B910-C6A04F6E0A10}" type="presOf" srcId="{6F01421F-21C1-44F1-A621-9F7A98693166}" destId="{959A8F51-9492-410A-B758-4DC47E1DC2D6}" srcOrd="0" destOrd="0" presId="urn:microsoft.com/office/officeart/2005/8/layout/cycle6"/>
    <dgm:cxn modelId="{7CA2E291-108F-44AE-B045-7EC00E66CE1E}" type="presOf" srcId="{A58FFCE1-C8C7-4040-BF0F-2BB8F0966CEB}" destId="{23DD74F8-CB76-4DAE-894B-F5E1BA7BE94E}" srcOrd="0" destOrd="0" presId="urn:microsoft.com/office/officeart/2005/8/layout/cycle6"/>
    <dgm:cxn modelId="{3F7C2FE6-2774-4C59-9A9E-1AA1DD841FF9}" type="presOf" srcId="{6A75CF2A-E696-477E-9625-11C73384A5DF}" destId="{FA0E5287-909B-43B5-B886-373661519B12}" srcOrd="0" destOrd="0" presId="urn:microsoft.com/office/officeart/2005/8/layout/cycle6"/>
    <dgm:cxn modelId="{004113CF-0791-4472-A120-E02F3739BDBA}" type="presOf" srcId="{9618848A-468E-4FD4-A618-668317E92CB9}" destId="{9A170904-42A5-463E-9187-956EDAF09F51}" srcOrd="0" destOrd="0" presId="urn:microsoft.com/office/officeart/2005/8/layout/cycle6"/>
    <dgm:cxn modelId="{664B226F-2FCE-4CDA-BC61-912DE99CEC5F}" type="presParOf" srcId="{771660D4-D20B-4B53-BB78-F728C4F19C74}" destId="{23DD74F8-CB76-4DAE-894B-F5E1BA7BE94E}" srcOrd="0" destOrd="0" presId="urn:microsoft.com/office/officeart/2005/8/layout/cycle6"/>
    <dgm:cxn modelId="{BB79D2FD-6200-4B8D-8916-9094057FA89C}" type="presParOf" srcId="{771660D4-D20B-4B53-BB78-F728C4F19C74}" destId="{FB362D74-D212-48B3-A8AD-63605834B076}" srcOrd="1" destOrd="0" presId="urn:microsoft.com/office/officeart/2005/8/layout/cycle6"/>
    <dgm:cxn modelId="{C70FA305-EA5A-41B3-9B54-B4AE2CF63785}" type="presParOf" srcId="{771660D4-D20B-4B53-BB78-F728C4F19C74}" destId="{FA0E5287-909B-43B5-B886-373661519B12}" srcOrd="2" destOrd="0" presId="urn:microsoft.com/office/officeart/2005/8/layout/cycle6"/>
    <dgm:cxn modelId="{E84E6C4F-70B1-4E4D-AA1E-767121C3D2A7}" type="presParOf" srcId="{771660D4-D20B-4B53-BB78-F728C4F19C74}" destId="{9A170904-42A5-463E-9187-956EDAF09F51}" srcOrd="3" destOrd="0" presId="urn:microsoft.com/office/officeart/2005/8/layout/cycle6"/>
    <dgm:cxn modelId="{A2800875-5B6F-4566-A046-47937947B3DF}" type="presParOf" srcId="{771660D4-D20B-4B53-BB78-F728C4F19C74}" destId="{8E0CCE81-85AB-4963-B455-535383D09274}" srcOrd="4" destOrd="0" presId="urn:microsoft.com/office/officeart/2005/8/layout/cycle6"/>
    <dgm:cxn modelId="{3730827B-FD80-4669-A71B-F014D5AEE8A5}" type="presParOf" srcId="{771660D4-D20B-4B53-BB78-F728C4F19C74}" destId="{7910CE9C-7619-4C0C-925C-C6279C79377A}" srcOrd="5" destOrd="0" presId="urn:microsoft.com/office/officeart/2005/8/layout/cycle6"/>
    <dgm:cxn modelId="{6486EF00-4DFA-4595-8EF1-1BB34A21A1DD}" type="presParOf" srcId="{771660D4-D20B-4B53-BB78-F728C4F19C74}" destId="{959A8F51-9492-410A-B758-4DC47E1DC2D6}" srcOrd="6" destOrd="0" presId="urn:microsoft.com/office/officeart/2005/8/layout/cycle6"/>
    <dgm:cxn modelId="{EE39CB0F-6C2D-4333-91D2-7A76E5B2E324}" type="presParOf" srcId="{771660D4-D20B-4B53-BB78-F728C4F19C74}" destId="{4C634CEF-05BC-4404-AB17-94C163705328}" srcOrd="7" destOrd="0" presId="urn:microsoft.com/office/officeart/2005/8/layout/cycle6"/>
    <dgm:cxn modelId="{D18F770C-EEEF-4576-92DE-0F44DD038F33}" type="presParOf" srcId="{771660D4-D20B-4B53-BB78-F728C4F19C74}" destId="{3108D19D-67BF-43FD-BA1D-D2046266D968}" srcOrd="8" destOrd="0" presId="urn:microsoft.com/office/officeart/2005/8/layout/cycle6"/>
    <dgm:cxn modelId="{C3E0D3F9-5F37-406E-BDE8-A896B2AE5B27}" type="presParOf" srcId="{771660D4-D20B-4B53-BB78-F728C4F19C74}" destId="{6E6CB2B2-7CC4-437B-BC88-E3EC1AF8AA4B}" srcOrd="9" destOrd="0" presId="urn:microsoft.com/office/officeart/2005/8/layout/cycle6"/>
    <dgm:cxn modelId="{06DB4A4F-C893-453D-BDB4-14D70C61DA04}" type="presParOf" srcId="{771660D4-D20B-4B53-BB78-F728C4F19C74}" destId="{B9AC1C93-5818-435E-BFD1-34172D6DC72A}" srcOrd="10" destOrd="0" presId="urn:microsoft.com/office/officeart/2005/8/layout/cycle6"/>
    <dgm:cxn modelId="{0713F062-09D9-4874-B4FD-80119CAFE19E}" type="presParOf" srcId="{771660D4-D20B-4B53-BB78-F728C4F19C74}" destId="{DF36667D-390D-495F-B8D4-C7A7299D7EC9}"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8D4F67C-7F6A-4FD4-B44A-380A22650CDD}" type="doc">
      <dgm:prSet loTypeId="urn:microsoft.com/office/officeart/2005/8/layout/vList5" loCatId="list" qsTypeId="urn:microsoft.com/office/officeart/2005/8/quickstyle/3d2" qsCatId="3D" csTypeId="urn:microsoft.com/office/officeart/2005/8/colors/colorful5" csCatId="colorful" phldr="1"/>
      <dgm:spPr/>
      <dgm:t>
        <a:bodyPr/>
        <a:lstStyle/>
        <a:p>
          <a:endParaRPr lang="es-ES"/>
        </a:p>
      </dgm:t>
    </dgm:pt>
    <dgm:pt modelId="{7383557F-9133-4325-A1D2-BE3621F84FA4}">
      <dgm:prSet phldrT="[Texto]"/>
      <dgm:spPr/>
      <dgm:t>
        <a:bodyPr/>
        <a:lstStyle/>
        <a:p>
          <a:r>
            <a:rPr lang="es-ES" dirty="0" smtClean="0"/>
            <a:t>D.2</a:t>
          </a:r>
          <a:endParaRPr lang="es-ES" dirty="0"/>
        </a:p>
      </dgm:t>
    </dgm:pt>
    <dgm:pt modelId="{0D0D5C58-D5A6-4A07-8562-E2EB64B450B4}" type="parTrans" cxnId="{261ECB68-5675-4A2E-ABE1-C010DE6CB714}">
      <dgm:prSet/>
      <dgm:spPr/>
      <dgm:t>
        <a:bodyPr/>
        <a:lstStyle/>
        <a:p>
          <a:endParaRPr lang="es-ES"/>
        </a:p>
      </dgm:t>
    </dgm:pt>
    <dgm:pt modelId="{32DD577C-6444-494F-BE47-5DEC97A943D3}" type="sibTrans" cxnId="{261ECB68-5675-4A2E-ABE1-C010DE6CB714}">
      <dgm:prSet/>
      <dgm:spPr/>
      <dgm:t>
        <a:bodyPr/>
        <a:lstStyle/>
        <a:p>
          <a:endParaRPr lang="es-ES"/>
        </a:p>
      </dgm:t>
    </dgm:pt>
    <dgm:pt modelId="{CFBD5750-9782-42B2-94F7-9C15AF949B48}">
      <dgm:prSet phldrT="[Texto]"/>
      <dgm:spPr/>
      <dgm:t>
        <a:bodyPr/>
        <a:lstStyle/>
        <a:p>
          <a:r>
            <a:rPr lang="es-ES" dirty="0" smtClean="0"/>
            <a:t>Controlar Presupuesto</a:t>
          </a:r>
          <a:endParaRPr lang="es-ES"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8BD1F6A4-3FC1-4868-9856-B6BE9E85E3AA}" type="parTrans" cxnId="{8E730A30-92DE-499A-BE38-FDDC5C8C6912}">
      <dgm:prSet/>
      <dgm:spPr/>
      <dgm:t>
        <a:bodyPr/>
        <a:lstStyle/>
        <a:p>
          <a:endParaRPr lang="es-ES"/>
        </a:p>
      </dgm:t>
    </dgm:pt>
    <dgm:pt modelId="{A2E21473-93D5-46D5-9BF7-6FA9829D01B0}" type="sibTrans" cxnId="{8E730A30-92DE-499A-BE38-FDDC5C8C6912}">
      <dgm:prSet/>
      <dgm:spPr/>
      <dgm:t>
        <a:bodyPr/>
        <a:lstStyle/>
        <a:p>
          <a:endParaRPr lang="es-ES"/>
        </a:p>
      </dgm:t>
    </dgm:pt>
    <dgm:pt modelId="{B6526336-8B80-436E-9DBC-5D4C0010669C}">
      <dgm:prSet phldrT="[Texto]"/>
      <dgm:spPr/>
      <dgm:t>
        <a:bodyPr/>
        <a:lstStyle/>
        <a:p>
          <a:r>
            <a:rPr lang="es-ES" dirty="0" smtClean="0"/>
            <a:t>E.2</a:t>
          </a:r>
          <a:endParaRPr lang="es-ES" dirty="0"/>
        </a:p>
      </dgm:t>
    </dgm:pt>
    <dgm:pt modelId="{FBF97618-6808-4C57-AB06-53C79FE6EFA5}" type="parTrans" cxnId="{96D6C0D5-B6F8-43E1-829E-4F56D9258CBC}">
      <dgm:prSet/>
      <dgm:spPr/>
      <dgm:t>
        <a:bodyPr/>
        <a:lstStyle/>
        <a:p>
          <a:endParaRPr lang="es-ES"/>
        </a:p>
      </dgm:t>
    </dgm:pt>
    <dgm:pt modelId="{71CB2405-CD4D-4070-90F8-3AA2865888D3}" type="sibTrans" cxnId="{96D6C0D5-B6F8-43E1-829E-4F56D9258CBC}">
      <dgm:prSet/>
      <dgm:spPr/>
      <dgm:t>
        <a:bodyPr/>
        <a:lstStyle/>
        <a:p>
          <a:endParaRPr lang="es-ES"/>
        </a:p>
      </dgm:t>
    </dgm:pt>
    <dgm:pt modelId="{311D7DD5-DE7E-4F49-930A-07C42C6194BE}">
      <dgm:prSet phldrT="[Texto]"/>
      <dgm:spPr/>
      <dgm:t>
        <a:bodyPr/>
        <a:lstStyle/>
        <a:p>
          <a:r>
            <a:rPr lang="es-ES" dirty="0" smtClean="0"/>
            <a:t>Negociar con Proveedores</a:t>
          </a:r>
          <a:endParaRPr lang="es-ES"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BBC63AFE-D6BC-4DA4-8C3C-8F05AECFF3F8}" type="parTrans" cxnId="{0F2A28CF-7E38-4A59-AC81-41F7760BC89D}">
      <dgm:prSet/>
      <dgm:spPr/>
      <dgm:t>
        <a:bodyPr/>
        <a:lstStyle/>
        <a:p>
          <a:endParaRPr lang="es-ES"/>
        </a:p>
      </dgm:t>
    </dgm:pt>
    <dgm:pt modelId="{662C5CF5-8704-4D90-8BF2-96B5BA118B57}" type="sibTrans" cxnId="{0F2A28CF-7E38-4A59-AC81-41F7760BC89D}">
      <dgm:prSet/>
      <dgm:spPr/>
      <dgm:t>
        <a:bodyPr/>
        <a:lstStyle/>
        <a:p>
          <a:endParaRPr lang="es-ES"/>
        </a:p>
      </dgm:t>
    </dgm:pt>
    <dgm:pt modelId="{99A6FE78-D69D-44E9-A27A-DE1FEA2774BE}">
      <dgm:prSet phldrT="[Texto]"/>
      <dgm:spPr/>
      <dgm:t>
        <a:bodyPr/>
        <a:lstStyle/>
        <a:p>
          <a:r>
            <a:rPr lang="es-ES" dirty="0" smtClean="0"/>
            <a:t>E.3</a:t>
          </a:r>
          <a:endParaRPr lang="es-ES" dirty="0"/>
        </a:p>
      </dgm:t>
    </dgm:pt>
    <dgm:pt modelId="{65CFA6DE-78C9-4584-BADA-D2382AC0C8F8}" type="parTrans" cxnId="{0372B235-45FF-48D0-AE0E-E38A16C46F67}">
      <dgm:prSet/>
      <dgm:spPr/>
      <dgm:t>
        <a:bodyPr/>
        <a:lstStyle/>
        <a:p>
          <a:endParaRPr lang="es-ES"/>
        </a:p>
      </dgm:t>
    </dgm:pt>
    <dgm:pt modelId="{EAC91CFC-3FEE-4684-BF25-3D88E135B0B0}" type="sibTrans" cxnId="{0372B235-45FF-48D0-AE0E-E38A16C46F67}">
      <dgm:prSet/>
      <dgm:spPr/>
      <dgm:t>
        <a:bodyPr/>
        <a:lstStyle/>
        <a:p>
          <a:endParaRPr lang="es-ES"/>
        </a:p>
      </dgm:t>
    </dgm:pt>
    <dgm:pt modelId="{87064ACF-B574-4060-BC17-CD798A7BF184}">
      <dgm:prSet phldrT="[Texto]"/>
      <dgm:spPr/>
      <dgm:t>
        <a:bodyPr/>
        <a:lstStyle/>
        <a:p>
          <a:r>
            <a:rPr lang="es-ES" dirty="0" smtClean="0"/>
            <a:t>Administrar Servicios Generales</a:t>
          </a:r>
          <a:endParaRPr lang="es-ES"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1C663E85-46FE-418D-850D-94E8A7505559}" type="parTrans" cxnId="{EBABD142-7D53-40B7-960A-99BD1402FA40}">
      <dgm:prSet/>
      <dgm:spPr/>
      <dgm:t>
        <a:bodyPr/>
        <a:lstStyle/>
        <a:p>
          <a:endParaRPr lang="es-ES"/>
        </a:p>
      </dgm:t>
    </dgm:pt>
    <dgm:pt modelId="{98F9D555-5A1E-4E27-9DD2-130ADAF791BC}" type="sibTrans" cxnId="{EBABD142-7D53-40B7-960A-99BD1402FA40}">
      <dgm:prSet/>
      <dgm:spPr/>
      <dgm:t>
        <a:bodyPr/>
        <a:lstStyle/>
        <a:p>
          <a:endParaRPr lang="es-ES"/>
        </a:p>
      </dgm:t>
    </dgm:pt>
    <dgm:pt modelId="{A12E97E5-E348-48AA-AF3C-4CC04EB0F2FE}">
      <dgm:prSet phldrT="[Texto]"/>
      <dgm:spPr/>
      <dgm:t>
        <a:bodyPr/>
        <a:lstStyle/>
        <a:p>
          <a:r>
            <a:rPr lang="es-ES" dirty="0" smtClean="0"/>
            <a:t>F.1</a:t>
          </a:r>
          <a:endParaRPr lang="es-ES" dirty="0"/>
        </a:p>
      </dgm:t>
    </dgm:pt>
    <dgm:pt modelId="{0AA64BF0-A908-40DF-8F73-2436CF51E252}" type="parTrans" cxnId="{3EB43B91-F6B5-4831-A194-EF21F82775AE}">
      <dgm:prSet/>
      <dgm:spPr/>
      <dgm:t>
        <a:bodyPr/>
        <a:lstStyle/>
        <a:p>
          <a:endParaRPr lang="es-ES"/>
        </a:p>
      </dgm:t>
    </dgm:pt>
    <dgm:pt modelId="{0DBA47E4-C2ED-4775-8197-A647DE26282B}" type="sibTrans" cxnId="{3EB43B91-F6B5-4831-A194-EF21F82775AE}">
      <dgm:prSet/>
      <dgm:spPr/>
      <dgm:t>
        <a:bodyPr/>
        <a:lstStyle/>
        <a:p>
          <a:endParaRPr lang="es-ES"/>
        </a:p>
      </dgm:t>
    </dgm:pt>
    <dgm:pt modelId="{70B8D138-8850-44A3-9F72-13390DBC4FD2}">
      <dgm:prSet phldrT="[Texto]"/>
      <dgm:spPr/>
      <dgm:t>
        <a:bodyPr/>
        <a:lstStyle/>
        <a:p>
          <a:r>
            <a:rPr lang="es-ES" dirty="0" smtClean="0"/>
            <a:t>Seleccionar y Contratar Personal</a:t>
          </a:r>
          <a:endParaRPr lang="es-ES"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4F67B924-6FAF-43EC-A376-2E6B5B93C1BB}" type="parTrans" cxnId="{93D35DB2-8DC8-4376-8E2D-9A9E5666B410}">
      <dgm:prSet/>
      <dgm:spPr/>
      <dgm:t>
        <a:bodyPr/>
        <a:lstStyle/>
        <a:p>
          <a:endParaRPr lang="es-ES"/>
        </a:p>
      </dgm:t>
    </dgm:pt>
    <dgm:pt modelId="{B5427274-5E50-47EF-A958-3BC424E2E3F2}" type="sibTrans" cxnId="{93D35DB2-8DC8-4376-8E2D-9A9E5666B410}">
      <dgm:prSet/>
      <dgm:spPr/>
      <dgm:t>
        <a:bodyPr/>
        <a:lstStyle/>
        <a:p>
          <a:endParaRPr lang="es-ES"/>
        </a:p>
      </dgm:t>
    </dgm:pt>
    <dgm:pt modelId="{AE7AA7C9-8EC2-43E5-9DAF-09CBB92B9442}">
      <dgm:prSet phldrT="[Texto]"/>
      <dgm:spPr/>
      <dgm:t>
        <a:bodyPr/>
        <a:lstStyle/>
        <a:p>
          <a:r>
            <a:rPr lang="es-ES" dirty="0" smtClean="0"/>
            <a:t>G.4</a:t>
          </a:r>
          <a:endParaRPr lang="es-ES" dirty="0"/>
        </a:p>
      </dgm:t>
    </dgm:pt>
    <dgm:pt modelId="{B0FE9655-27D3-43EE-A600-949DA86434EB}" type="parTrans" cxnId="{6CBF7CEB-B9F0-4AA0-B261-FAECCABE85BD}">
      <dgm:prSet/>
      <dgm:spPr/>
      <dgm:t>
        <a:bodyPr/>
        <a:lstStyle/>
        <a:p>
          <a:endParaRPr lang="es-ES"/>
        </a:p>
      </dgm:t>
    </dgm:pt>
    <dgm:pt modelId="{72FFC4FD-6D92-4FFE-BB80-24603469EAE6}" type="sibTrans" cxnId="{6CBF7CEB-B9F0-4AA0-B261-FAECCABE85BD}">
      <dgm:prSet/>
      <dgm:spPr/>
      <dgm:t>
        <a:bodyPr/>
        <a:lstStyle/>
        <a:p>
          <a:endParaRPr lang="es-ES"/>
        </a:p>
      </dgm:t>
    </dgm:pt>
    <dgm:pt modelId="{12530709-B435-4E8A-9E7A-7BBE2F1B4B75}">
      <dgm:prSet phldrT="[Texto]"/>
      <dgm:spPr/>
      <dgm:t>
        <a:bodyPr/>
        <a:lstStyle/>
        <a:p>
          <a:r>
            <a:rPr lang="es-ES" dirty="0" smtClean="0"/>
            <a:t>Soporte Tecnológico </a:t>
          </a:r>
          <a:endParaRPr lang="es-ES"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FF312A4D-02E3-4058-B1F8-FFCEA00010EB}" type="parTrans" cxnId="{2DAAD4C5-3447-45A2-868A-4C4FA40ACF22}">
      <dgm:prSet/>
      <dgm:spPr/>
      <dgm:t>
        <a:bodyPr/>
        <a:lstStyle/>
        <a:p>
          <a:endParaRPr lang="es-ES"/>
        </a:p>
      </dgm:t>
    </dgm:pt>
    <dgm:pt modelId="{0F295E1E-1CC9-4D47-831B-4934D221BBE0}" type="sibTrans" cxnId="{2DAAD4C5-3447-45A2-868A-4C4FA40ACF22}">
      <dgm:prSet/>
      <dgm:spPr/>
      <dgm:t>
        <a:bodyPr/>
        <a:lstStyle/>
        <a:p>
          <a:endParaRPr lang="es-ES"/>
        </a:p>
      </dgm:t>
    </dgm:pt>
    <dgm:pt modelId="{98AE9A49-414A-4848-8D4B-271C75F7C7CA}">
      <dgm:prSet phldrT="[Texto]"/>
      <dgm:spPr/>
      <dgm:t>
        <a:bodyPr/>
        <a:lstStyle/>
        <a:p>
          <a:r>
            <a:rPr lang="es-ES" dirty="0" smtClean="0"/>
            <a:t>Realizar Estadística </a:t>
          </a:r>
          <a:endParaRPr lang="es-ES"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B4A34B91-153A-41AF-BF73-E8A7A0A9E4FB}">
      <dgm:prSet phldrT="[Texto]"/>
      <dgm:spPr/>
      <dgm:t>
        <a:bodyPr/>
        <a:lstStyle/>
        <a:p>
          <a:r>
            <a:rPr lang="es-ES" dirty="0" smtClean="0"/>
            <a:t>G.1</a:t>
          </a:r>
          <a:endParaRPr lang="es-ES" dirty="0"/>
        </a:p>
      </dgm:t>
    </dgm:pt>
    <dgm:pt modelId="{31E4E7C4-AC62-4ECE-93EE-F62D959109F3}" type="sibTrans" cxnId="{7ED98795-3597-48D1-9A2A-7E58724C5B6D}">
      <dgm:prSet/>
      <dgm:spPr/>
      <dgm:t>
        <a:bodyPr/>
        <a:lstStyle/>
        <a:p>
          <a:endParaRPr lang="es-ES"/>
        </a:p>
      </dgm:t>
    </dgm:pt>
    <dgm:pt modelId="{F44643BE-FF62-4D03-8CB8-141802EA9D33}" type="parTrans" cxnId="{7ED98795-3597-48D1-9A2A-7E58724C5B6D}">
      <dgm:prSet/>
      <dgm:spPr/>
      <dgm:t>
        <a:bodyPr/>
        <a:lstStyle/>
        <a:p>
          <a:endParaRPr lang="es-ES"/>
        </a:p>
      </dgm:t>
    </dgm:pt>
    <dgm:pt modelId="{0EFC7322-ACB1-45F2-B706-9717FD029784}" type="sibTrans" cxnId="{D560C090-1FC1-4B79-BE08-F70BF1C80A97}">
      <dgm:prSet/>
      <dgm:spPr/>
      <dgm:t>
        <a:bodyPr/>
        <a:lstStyle/>
        <a:p>
          <a:endParaRPr lang="es-ES"/>
        </a:p>
      </dgm:t>
    </dgm:pt>
    <dgm:pt modelId="{F75917EE-B127-4EF7-8936-A1E72333DA73}" type="parTrans" cxnId="{D560C090-1FC1-4B79-BE08-F70BF1C80A97}">
      <dgm:prSet/>
      <dgm:spPr/>
      <dgm:t>
        <a:bodyPr/>
        <a:lstStyle/>
        <a:p>
          <a:endParaRPr lang="es-ES"/>
        </a:p>
      </dgm:t>
    </dgm:pt>
    <dgm:pt modelId="{46363B70-6160-448A-9AA2-B9C3813291C0}" type="pres">
      <dgm:prSet presAssocID="{68D4F67C-7F6A-4FD4-B44A-380A22650CDD}" presName="Name0" presStyleCnt="0">
        <dgm:presLayoutVars>
          <dgm:dir/>
          <dgm:animLvl val="lvl"/>
          <dgm:resizeHandles val="exact"/>
        </dgm:presLayoutVars>
      </dgm:prSet>
      <dgm:spPr/>
      <dgm:t>
        <a:bodyPr/>
        <a:lstStyle/>
        <a:p>
          <a:endParaRPr lang="es-ES"/>
        </a:p>
      </dgm:t>
    </dgm:pt>
    <dgm:pt modelId="{EDEF6E5A-05ED-4974-AB78-F827A9F2EDE5}" type="pres">
      <dgm:prSet presAssocID="{7383557F-9133-4325-A1D2-BE3621F84FA4}" presName="linNode" presStyleCnt="0"/>
      <dgm:spPr/>
    </dgm:pt>
    <dgm:pt modelId="{CCB9ABCB-4097-4644-B3AF-5417C6C33CC7}" type="pres">
      <dgm:prSet presAssocID="{7383557F-9133-4325-A1D2-BE3621F84FA4}" presName="parentText" presStyleLbl="node1" presStyleIdx="0" presStyleCnt="6">
        <dgm:presLayoutVars>
          <dgm:chMax val="1"/>
          <dgm:bulletEnabled val="1"/>
        </dgm:presLayoutVars>
      </dgm:prSet>
      <dgm:spPr/>
      <dgm:t>
        <a:bodyPr/>
        <a:lstStyle/>
        <a:p>
          <a:endParaRPr lang="es-ES"/>
        </a:p>
      </dgm:t>
    </dgm:pt>
    <dgm:pt modelId="{4E118023-7BAC-48AA-BCE1-8C9459D912C5}" type="pres">
      <dgm:prSet presAssocID="{7383557F-9133-4325-A1D2-BE3621F84FA4}" presName="descendantText" presStyleLbl="alignAccFollowNode1" presStyleIdx="0" presStyleCnt="6">
        <dgm:presLayoutVars>
          <dgm:bulletEnabled val="1"/>
        </dgm:presLayoutVars>
      </dgm:prSet>
      <dgm:spPr/>
      <dgm:t>
        <a:bodyPr/>
        <a:lstStyle/>
        <a:p>
          <a:endParaRPr lang="es-ES"/>
        </a:p>
      </dgm:t>
    </dgm:pt>
    <dgm:pt modelId="{E3CFCE4C-7C01-4CB2-A1E7-F69484CD6198}" type="pres">
      <dgm:prSet presAssocID="{32DD577C-6444-494F-BE47-5DEC97A943D3}" presName="sp" presStyleCnt="0"/>
      <dgm:spPr/>
    </dgm:pt>
    <dgm:pt modelId="{2D3B349E-53C2-44B4-9293-4B16C4ECBCDB}" type="pres">
      <dgm:prSet presAssocID="{B6526336-8B80-436E-9DBC-5D4C0010669C}" presName="linNode" presStyleCnt="0"/>
      <dgm:spPr/>
    </dgm:pt>
    <dgm:pt modelId="{FECEA722-8901-4852-B4F7-BF541B4B4893}" type="pres">
      <dgm:prSet presAssocID="{B6526336-8B80-436E-9DBC-5D4C0010669C}" presName="parentText" presStyleLbl="node1" presStyleIdx="1" presStyleCnt="6">
        <dgm:presLayoutVars>
          <dgm:chMax val="1"/>
          <dgm:bulletEnabled val="1"/>
        </dgm:presLayoutVars>
      </dgm:prSet>
      <dgm:spPr/>
      <dgm:t>
        <a:bodyPr/>
        <a:lstStyle/>
        <a:p>
          <a:endParaRPr lang="es-ES"/>
        </a:p>
      </dgm:t>
    </dgm:pt>
    <dgm:pt modelId="{0382BD77-B792-4483-9D36-B4E6C33CD136}" type="pres">
      <dgm:prSet presAssocID="{B6526336-8B80-436E-9DBC-5D4C0010669C}" presName="descendantText" presStyleLbl="alignAccFollowNode1" presStyleIdx="1" presStyleCnt="6">
        <dgm:presLayoutVars>
          <dgm:bulletEnabled val="1"/>
        </dgm:presLayoutVars>
      </dgm:prSet>
      <dgm:spPr/>
      <dgm:t>
        <a:bodyPr/>
        <a:lstStyle/>
        <a:p>
          <a:endParaRPr lang="es-ES"/>
        </a:p>
      </dgm:t>
    </dgm:pt>
    <dgm:pt modelId="{C6C34CCF-B1AF-4D3B-8C4E-FC3D63156AC1}" type="pres">
      <dgm:prSet presAssocID="{71CB2405-CD4D-4070-90F8-3AA2865888D3}" presName="sp" presStyleCnt="0"/>
      <dgm:spPr/>
    </dgm:pt>
    <dgm:pt modelId="{3CAD3C4E-3E92-462F-81E3-EE585AD85BBC}" type="pres">
      <dgm:prSet presAssocID="{99A6FE78-D69D-44E9-A27A-DE1FEA2774BE}" presName="linNode" presStyleCnt="0"/>
      <dgm:spPr/>
    </dgm:pt>
    <dgm:pt modelId="{334A2AD3-542D-4D92-8A48-ED21E86B8BF0}" type="pres">
      <dgm:prSet presAssocID="{99A6FE78-D69D-44E9-A27A-DE1FEA2774BE}" presName="parentText" presStyleLbl="node1" presStyleIdx="2" presStyleCnt="6">
        <dgm:presLayoutVars>
          <dgm:chMax val="1"/>
          <dgm:bulletEnabled val="1"/>
        </dgm:presLayoutVars>
      </dgm:prSet>
      <dgm:spPr/>
      <dgm:t>
        <a:bodyPr/>
        <a:lstStyle/>
        <a:p>
          <a:endParaRPr lang="es-ES"/>
        </a:p>
      </dgm:t>
    </dgm:pt>
    <dgm:pt modelId="{3DD5D98A-1DF0-44BF-A48C-A811351CCF58}" type="pres">
      <dgm:prSet presAssocID="{99A6FE78-D69D-44E9-A27A-DE1FEA2774BE}" presName="descendantText" presStyleLbl="alignAccFollowNode1" presStyleIdx="2" presStyleCnt="6">
        <dgm:presLayoutVars>
          <dgm:bulletEnabled val="1"/>
        </dgm:presLayoutVars>
      </dgm:prSet>
      <dgm:spPr/>
      <dgm:t>
        <a:bodyPr/>
        <a:lstStyle/>
        <a:p>
          <a:endParaRPr lang="es-ES"/>
        </a:p>
      </dgm:t>
    </dgm:pt>
    <dgm:pt modelId="{14139794-C92E-478C-BED7-3F4AB170179E}" type="pres">
      <dgm:prSet presAssocID="{EAC91CFC-3FEE-4684-BF25-3D88E135B0B0}" presName="sp" presStyleCnt="0"/>
      <dgm:spPr/>
    </dgm:pt>
    <dgm:pt modelId="{7FD80DDD-7927-4032-B4BB-6F2F29750863}" type="pres">
      <dgm:prSet presAssocID="{A12E97E5-E348-48AA-AF3C-4CC04EB0F2FE}" presName="linNode" presStyleCnt="0"/>
      <dgm:spPr/>
    </dgm:pt>
    <dgm:pt modelId="{F86A43AF-24FD-447F-A0DE-E95EB7DA5262}" type="pres">
      <dgm:prSet presAssocID="{A12E97E5-E348-48AA-AF3C-4CC04EB0F2FE}" presName="parentText" presStyleLbl="node1" presStyleIdx="3" presStyleCnt="6">
        <dgm:presLayoutVars>
          <dgm:chMax val="1"/>
          <dgm:bulletEnabled val="1"/>
        </dgm:presLayoutVars>
      </dgm:prSet>
      <dgm:spPr/>
      <dgm:t>
        <a:bodyPr/>
        <a:lstStyle/>
        <a:p>
          <a:endParaRPr lang="es-ES"/>
        </a:p>
      </dgm:t>
    </dgm:pt>
    <dgm:pt modelId="{89DD6E55-3101-4876-8FB0-E3485CD1795D}" type="pres">
      <dgm:prSet presAssocID="{A12E97E5-E348-48AA-AF3C-4CC04EB0F2FE}" presName="descendantText" presStyleLbl="alignAccFollowNode1" presStyleIdx="3" presStyleCnt="6">
        <dgm:presLayoutVars>
          <dgm:bulletEnabled val="1"/>
        </dgm:presLayoutVars>
      </dgm:prSet>
      <dgm:spPr/>
      <dgm:t>
        <a:bodyPr/>
        <a:lstStyle/>
        <a:p>
          <a:endParaRPr lang="es-ES"/>
        </a:p>
      </dgm:t>
    </dgm:pt>
    <dgm:pt modelId="{A4D955F1-C5EC-49CF-A88D-0C039F2485BA}" type="pres">
      <dgm:prSet presAssocID="{0DBA47E4-C2ED-4775-8197-A647DE26282B}" presName="sp" presStyleCnt="0"/>
      <dgm:spPr/>
    </dgm:pt>
    <dgm:pt modelId="{4D124984-3A32-4BE1-B3CF-9BF963DEE6EA}" type="pres">
      <dgm:prSet presAssocID="{B4A34B91-153A-41AF-BF73-E8A7A0A9E4FB}" presName="linNode" presStyleCnt="0"/>
      <dgm:spPr/>
    </dgm:pt>
    <dgm:pt modelId="{CB35526D-A56E-4850-A26F-DC115AB9AB25}" type="pres">
      <dgm:prSet presAssocID="{B4A34B91-153A-41AF-BF73-E8A7A0A9E4FB}" presName="parentText" presStyleLbl="node1" presStyleIdx="4" presStyleCnt="6">
        <dgm:presLayoutVars>
          <dgm:chMax val="1"/>
          <dgm:bulletEnabled val="1"/>
        </dgm:presLayoutVars>
      </dgm:prSet>
      <dgm:spPr/>
      <dgm:t>
        <a:bodyPr/>
        <a:lstStyle/>
        <a:p>
          <a:endParaRPr lang="es-ES"/>
        </a:p>
      </dgm:t>
    </dgm:pt>
    <dgm:pt modelId="{FF86E749-6CD3-441E-B180-B365A4B46715}" type="pres">
      <dgm:prSet presAssocID="{B4A34B91-153A-41AF-BF73-E8A7A0A9E4FB}" presName="descendantText" presStyleLbl="alignAccFollowNode1" presStyleIdx="4" presStyleCnt="6">
        <dgm:presLayoutVars>
          <dgm:bulletEnabled val="1"/>
        </dgm:presLayoutVars>
      </dgm:prSet>
      <dgm:spPr/>
      <dgm:t>
        <a:bodyPr/>
        <a:lstStyle/>
        <a:p>
          <a:endParaRPr lang="es-ES"/>
        </a:p>
      </dgm:t>
    </dgm:pt>
    <dgm:pt modelId="{1F6AF5D2-70B5-4FEE-A6E1-B543D45DB269}" type="pres">
      <dgm:prSet presAssocID="{31E4E7C4-AC62-4ECE-93EE-F62D959109F3}" presName="sp" presStyleCnt="0"/>
      <dgm:spPr/>
    </dgm:pt>
    <dgm:pt modelId="{824B20C8-7B86-44E2-8557-0CD54CE9814E}" type="pres">
      <dgm:prSet presAssocID="{AE7AA7C9-8EC2-43E5-9DAF-09CBB92B9442}" presName="linNode" presStyleCnt="0"/>
      <dgm:spPr/>
    </dgm:pt>
    <dgm:pt modelId="{22C1ADAD-8142-463E-B6BA-4B7AE3F3E839}" type="pres">
      <dgm:prSet presAssocID="{AE7AA7C9-8EC2-43E5-9DAF-09CBB92B9442}" presName="parentText" presStyleLbl="node1" presStyleIdx="5" presStyleCnt="6">
        <dgm:presLayoutVars>
          <dgm:chMax val="1"/>
          <dgm:bulletEnabled val="1"/>
        </dgm:presLayoutVars>
      </dgm:prSet>
      <dgm:spPr/>
      <dgm:t>
        <a:bodyPr/>
        <a:lstStyle/>
        <a:p>
          <a:endParaRPr lang="es-ES"/>
        </a:p>
      </dgm:t>
    </dgm:pt>
    <dgm:pt modelId="{9A94D52A-54DA-4020-9582-1F30FE766DC0}" type="pres">
      <dgm:prSet presAssocID="{AE7AA7C9-8EC2-43E5-9DAF-09CBB92B9442}" presName="descendantText" presStyleLbl="alignAccFollowNode1" presStyleIdx="5" presStyleCnt="6" custLinFactNeighborX="-583" custLinFactNeighborY="4846">
        <dgm:presLayoutVars>
          <dgm:bulletEnabled val="1"/>
        </dgm:presLayoutVars>
      </dgm:prSet>
      <dgm:spPr/>
      <dgm:t>
        <a:bodyPr/>
        <a:lstStyle/>
        <a:p>
          <a:endParaRPr lang="es-ES"/>
        </a:p>
      </dgm:t>
    </dgm:pt>
  </dgm:ptLst>
  <dgm:cxnLst>
    <dgm:cxn modelId="{172C3B73-095B-41F3-A149-F734DF2B5311}" type="presOf" srcId="{CFBD5750-9782-42B2-94F7-9C15AF949B48}" destId="{4E118023-7BAC-48AA-BCE1-8C9459D912C5}" srcOrd="0" destOrd="0" presId="urn:microsoft.com/office/officeart/2005/8/layout/vList5"/>
    <dgm:cxn modelId="{3EB43B91-F6B5-4831-A194-EF21F82775AE}" srcId="{68D4F67C-7F6A-4FD4-B44A-380A22650CDD}" destId="{A12E97E5-E348-48AA-AF3C-4CC04EB0F2FE}" srcOrd="3" destOrd="0" parTransId="{0AA64BF0-A908-40DF-8F73-2436CF51E252}" sibTransId="{0DBA47E4-C2ED-4775-8197-A647DE26282B}"/>
    <dgm:cxn modelId="{3BA63BDD-8E1E-4D77-A530-ACF45CAA470D}" type="presOf" srcId="{87064ACF-B574-4060-BC17-CD798A7BF184}" destId="{3DD5D98A-1DF0-44BF-A48C-A811351CCF58}" srcOrd="0" destOrd="0" presId="urn:microsoft.com/office/officeart/2005/8/layout/vList5"/>
    <dgm:cxn modelId="{6888F5D4-BB01-4675-85C6-57AFA2146C6A}" type="presOf" srcId="{12530709-B435-4E8A-9E7A-7BBE2F1B4B75}" destId="{9A94D52A-54DA-4020-9582-1F30FE766DC0}" srcOrd="0" destOrd="0" presId="urn:microsoft.com/office/officeart/2005/8/layout/vList5"/>
    <dgm:cxn modelId="{2DAAD4C5-3447-45A2-868A-4C4FA40ACF22}" srcId="{AE7AA7C9-8EC2-43E5-9DAF-09CBB92B9442}" destId="{12530709-B435-4E8A-9E7A-7BBE2F1B4B75}" srcOrd="0" destOrd="0" parTransId="{FF312A4D-02E3-4058-B1F8-FFCEA00010EB}" sibTransId="{0F295E1E-1CC9-4D47-831B-4934D221BBE0}"/>
    <dgm:cxn modelId="{0F2A28CF-7E38-4A59-AC81-41F7760BC89D}" srcId="{B6526336-8B80-436E-9DBC-5D4C0010669C}" destId="{311D7DD5-DE7E-4F49-930A-07C42C6194BE}" srcOrd="0" destOrd="0" parTransId="{BBC63AFE-D6BC-4DA4-8C3C-8F05AECFF3F8}" sibTransId="{662C5CF5-8704-4D90-8BF2-96B5BA118B57}"/>
    <dgm:cxn modelId="{3072A05D-6C68-473F-A76C-2BA78BCD5FC0}" type="presOf" srcId="{B4A34B91-153A-41AF-BF73-E8A7A0A9E4FB}" destId="{CB35526D-A56E-4850-A26F-DC115AB9AB25}" srcOrd="0" destOrd="0" presId="urn:microsoft.com/office/officeart/2005/8/layout/vList5"/>
    <dgm:cxn modelId="{D560C090-1FC1-4B79-BE08-F70BF1C80A97}" srcId="{B4A34B91-153A-41AF-BF73-E8A7A0A9E4FB}" destId="{98AE9A49-414A-4848-8D4B-271C75F7C7CA}" srcOrd="0" destOrd="0" parTransId="{F75917EE-B127-4EF7-8936-A1E72333DA73}" sibTransId="{0EFC7322-ACB1-45F2-B706-9717FD029784}"/>
    <dgm:cxn modelId="{36AFEB2D-8A19-4398-8DEB-C17CC571CF1F}" type="presOf" srcId="{A12E97E5-E348-48AA-AF3C-4CC04EB0F2FE}" destId="{F86A43AF-24FD-447F-A0DE-E95EB7DA5262}" srcOrd="0" destOrd="0" presId="urn:microsoft.com/office/officeart/2005/8/layout/vList5"/>
    <dgm:cxn modelId="{6E95F662-F79E-479C-A5D5-4CB8C844D68D}" type="presOf" srcId="{99A6FE78-D69D-44E9-A27A-DE1FEA2774BE}" destId="{334A2AD3-542D-4D92-8A48-ED21E86B8BF0}" srcOrd="0" destOrd="0" presId="urn:microsoft.com/office/officeart/2005/8/layout/vList5"/>
    <dgm:cxn modelId="{39E3DFED-A946-4D35-8AEF-575005114353}" type="presOf" srcId="{70B8D138-8850-44A3-9F72-13390DBC4FD2}" destId="{89DD6E55-3101-4876-8FB0-E3485CD1795D}" srcOrd="0" destOrd="0" presId="urn:microsoft.com/office/officeart/2005/8/layout/vList5"/>
    <dgm:cxn modelId="{8E730A30-92DE-499A-BE38-FDDC5C8C6912}" srcId="{7383557F-9133-4325-A1D2-BE3621F84FA4}" destId="{CFBD5750-9782-42B2-94F7-9C15AF949B48}" srcOrd="0" destOrd="0" parTransId="{8BD1F6A4-3FC1-4868-9856-B6BE9E85E3AA}" sibTransId="{A2E21473-93D5-46D5-9BF7-6FA9829D01B0}"/>
    <dgm:cxn modelId="{AED22EC3-0FB2-4B82-8B37-E68F66EDB696}" type="presOf" srcId="{311D7DD5-DE7E-4F49-930A-07C42C6194BE}" destId="{0382BD77-B792-4483-9D36-B4E6C33CD136}" srcOrd="0" destOrd="0" presId="urn:microsoft.com/office/officeart/2005/8/layout/vList5"/>
    <dgm:cxn modelId="{4E68D21B-601D-4F73-A22F-0EE89A5F87C0}" type="presOf" srcId="{B6526336-8B80-436E-9DBC-5D4C0010669C}" destId="{FECEA722-8901-4852-B4F7-BF541B4B4893}" srcOrd="0" destOrd="0" presId="urn:microsoft.com/office/officeart/2005/8/layout/vList5"/>
    <dgm:cxn modelId="{C5B9F4E0-15DA-4277-A46E-A3304D37A1A8}" type="presOf" srcId="{98AE9A49-414A-4848-8D4B-271C75F7C7CA}" destId="{FF86E749-6CD3-441E-B180-B365A4B46715}" srcOrd="0" destOrd="0" presId="urn:microsoft.com/office/officeart/2005/8/layout/vList5"/>
    <dgm:cxn modelId="{EBABD142-7D53-40B7-960A-99BD1402FA40}" srcId="{99A6FE78-D69D-44E9-A27A-DE1FEA2774BE}" destId="{87064ACF-B574-4060-BC17-CD798A7BF184}" srcOrd="0" destOrd="0" parTransId="{1C663E85-46FE-418D-850D-94E8A7505559}" sibTransId="{98F9D555-5A1E-4E27-9DD2-130ADAF791BC}"/>
    <dgm:cxn modelId="{6CBF7CEB-B9F0-4AA0-B261-FAECCABE85BD}" srcId="{68D4F67C-7F6A-4FD4-B44A-380A22650CDD}" destId="{AE7AA7C9-8EC2-43E5-9DAF-09CBB92B9442}" srcOrd="5" destOrd="0" parTransId="{B0FE9655-27D3-43EE-A600-949DA86434EB}" sibTransId="{72FFC4FD-6D92-4FFE-BB80-24603469EAE6}"/>
    <dgm:cxn modelId="{261ECB68-5675-4A2E-ABE1-C010DE6CB714}" srcId="{68D4F67C-7F6A-4FD4-B44A-380A22650CDD}" destId="{7383557F-9133-4325-A1D2-BE3621F84FA4}" srcOrd="0" destOrd="0" parTransId="{0D0D5C58-D5A6-4A07-8562-E2EB64B450B4}" sibTransId="{32DD577C-6444-494F-BE47-5DEC97A943D3}"/>
    <dgm:cxn modelId="{91CAD95E-7BC6-4260-93C2-FADEFD4E1056}" type="presOf" srcId="{AE7AA7C9-8EC2-43E5-9DAF-09CBB92B9442}" destId="{22C1ADAD-8142-463E-B6BA-4B7AE3F3E839}" srcOrd="0" destOrd="0" presId="urn:microsoft.com/office/officeart/2005/8/layout/vList5"/>
    <dgm:cxn modelId="{803F714F-4F7B-456F-87D0-8077A8F2CCDC}" type="presOf" srcId="{7383557F-9133-4325-A1D2-BE3621F84FA4}" destId="{CCB9ABCB-4097-4644-B3AF-5417C6C33CC7}" srcOrd="0" destOrd="0" presId="urn:microsoft.com/office/officeart/2005/8/layout/vList5"/>
    <dgm:cxn modelId="{0372B235-45FF-48D0-AE0E-E38A16C46F67}" srcId="{68D4F67C-7F6A-4FD4-B44A-380A22650CDD}" destId="{99A6FE78-D69D-44E9-A27A-DE1FEA2774BE}" srcOrd="2" destOrd="0" parTransId="{65CFA6DE-78C9-4584-BADA-D2382AC0C8F8}" sibTransId="{EAC91CFC-3FEE-4684-BF25-3D88E135B0B0}"/>
    <dgm:cxn modelId="{2DAD5E3A-C3D8-4C99-B08A-3A11994E6C2C}" type="presOf" srcId="{68D4F67C-7F6A-4FD4-B44A-380A22650CDD}" destId="{46363B70-6160-448A-9AA2-B9C3813291C0}" srcOrd="0" destOrd="0" presId="urn:microsoft.com/office/officeart/2005/8/layout/vList5"/>
    <dgm:cxn modelId="{93D35DB2-8DC8-4376-8E2D-9A9E5666B410}" srcId="{A12E97E5-E348-48AA-AF3C-4CC04EB0F2FE}" destId="{70B8D138-8850-44A3-9F72-13390DBC4FD2}" srcOrd="0" destOrd="0" parTransId="{4F67B924-6FAF-43EC-A376-2E6B5B93C1BB}" sibTransId="{B5427274-5E50-47EF-A958-3BC424E2E3F2}"/>
    <dgm:cxn modelId="{96D6C0D5-B6F8-43E1-829E-4F56D9258CBC}" srcId="{68D4F67C-7F6A-4FD4-B44A-380A22650CDD}" destId="{B6526336-8B80-436E-9DBC-5D4C0010669C}" srcOrd="1" destOrd="0" parTransId="{FBF97618-6808-4C57-AB06-53C79FE6EFA5}" sibTransId="{71CB2405-CD4D-4070-90F8-3AA2865888D3}"/>
    <dgm:cxn modelId="{7ED98795-3597-48D1-9A2A-7E58724C5B6D}" srcId="{68D4F67C-7F6A-4FD4-B44A-380A22650CDD}" destId="{B4A34B91-153A-41AF-BF73-E8A7A0A9E4FB}" srcOrd="4" destOrd="0" parTransId="{F44643BE-FF62-4D03-8CB8-141802EA9D33}" sibTransId="{31E4E7C4-AC62-4ECE-93EE-F62D959109F3}"/>
    <dgm:cxn modelId="{9FFAA863-E130-4F32-B11F-60309DBC6CDB}" type="presParOf" srcId="{46363B70-6160-448A-9AA2-B9C3813291C0}" destId="{EDEF6E5A-05ED-4974-AB78-F827A9F2EDE5}" srcOrd="0" destOrd="0" presId="urn:microsoft.com/office/officeart/2005/8/layout/vList5"/>
    <dgm:cxn modelId="{EDE72B4C-7D62-42A9-84A3-EB5269BC2F28}" type="presParOf" srcId="{EDEF6E5A-05ED-4974-AB78-F827A9F2EDE5}" destId="{CCB9ABCB-4097-4644-B3AF-5417C6C33CC7}" srcOrd="0" destOrd="0" presId="urn:microsoft.com/office/officeart/2005/8/layout/vList5"/>
    <dgm:cxn modelId="{7EDD0D08-E319-46FB-A9CB-42FFB80E2E90}" type="presParOf" srcId="{EDEF6E5A-05ED-4974-AB78-F827A9F2EDE5}" destId="{4E118023-7BAC-48AA-BCE1-8C9459D912C5}" srcOrd="1" destOrd="0" presId="urn:microsoft.com/office/officeart/2005/8/layout/vList5"/>
    <dgm:cxn modelId="{48CD34B2-05D7-415E-9836-4BE989F0C821}" type="presParOf" srcId="{46363B70-6160-448A-9AA2-B9C3813291C0}" destId="{E3CFCE4C-7C01-4CB2-A1E7-F69484CD6198}" srcOrd="1" destOrd="0" presId="urn:microsoft.com/office/officeart/2005/8/layout/vList5"/>
    <dgm:cxn modelId="{3D61F3EB-462D-48BE-87DE-F702C5481970}" type="presParOf" srcId="{46363B70-6160-448A-9AA2-B9C3813291C0}" destId="{2D3B349E-53C2-44B4-9293-4B16C4ECBCDB}" srcOrd="2" destOrd="0" presId="urn:microsoft.com/office/officeart/2005/8/layout/vList5"/>
    <dgm:cxn modelId="{76F50F9C-C9C9-4B34-80B0-42E5A5EA4CCB}" type="presParOf" srcId="{2D3B349E-53C2-44B4-9293-4B16C4ECBCDB}" destId="{FECEA722-8901-4852-B4F7-BF541B4B4893}" srcOrd="0" destOrd="0" presId="urn:microsoft.com/office/officeart/2005/8/layout/vList5"/>
    <dgm:cxn modelId="{558DD00A-1FE3-422F-8514-6450660049A1}" type="presParOf" srcId="{2D3B349E-53C2-44B4-9293-4B16C4ECBCDB}" destId="{0382BD77-B792-4483-9D36-B4E6C33CD136}" srcOrd="1" destOrd="0" presId="urn:microsoft.com/office/officeart/2005/8/layout/vList5"/>
    <dgm:cxn modelId="{B6DBD496-FFF6-469E-89FF-5E3CABB1B5AB}" type="presParOf" srcId="{46363B70-6160-448A-9AA2-B9C3813291C0}" destId="{C6C34CCF-B1AF-4D3B-8C4E-FC3D63156AC1}" srcOrd="3" destOrd="0" presId="urn:microsoft.com/office/officeart/2005/8/layout/vList5"/>
    <dgm:cxn modelId="{2C3E9A86-21DF-4D99-B0F1-1A9D55F585C6}" type="presParOf" srcId="{46363B70-6160-448A-9AA2-B9C3813291C0}" destId="{3CAD3C4E-3E92-462F-81E3-EE585AD85BBC}" srcOrd="4" destOrd="0" presId="urn:microsoft.com/office/officeart/2005/8/layout/vList5"/>
    <dgm:cxn modelId="{BD44D8BC-D4E4-4165-BB4F-EF0ACBD75EA5}" type="presParOf" srcId="{3CAD3C4E-3E92-462F-81E3-EE585AD85BBC}" destId="{334A2AD3-542D-4D92-8A48-ED21E86B8BF0}" srcOrd="0" destOrd="0" presId="urn:microsoft.com/office/officeart/2005/8/layout/vList5"/>
    <dgm:cxn modelId="{3A3F745E-589D-4E7E-A43B-836F7CB2EBA1}" type="presParOf" srcId="{3CAD3C4E-3E92-462F-81E3-EE585AD85BBC}" destId="{3DD5D98A-1DF0-44BF-A48C-A811351CCF58}" srcOrd="1" destOrd="0" presId="urn:microsoft.com/office/officeart/2005/8/layout/vList5"/>
    <dgm:cxn modelId="{A33B5471-57E4-4CF7-89B8-812C57224C37}" type="presParOf" srcId="{46363B70-6160-448A-9AA2-B9C3813291C0}" destId="{14139794-C92E-478C-BED7-3F4AB170179E}" srcOrd="5" destOrd="0" presId="urn:microsoft.com/office/officeart/2005/8/layout/vList5"/>
    <dgm:cxn modelId="{39C821B3-1346-4664-AF04-DA084CE5B34E}" type="presParOf" srcId="{46363B70-6160-448A-9AA2-B9C3813291C0}" destId="{7FD80DDD-7927-4032-B4BB-6F2F29750863}" srcOrd="6" destOrd="0" presId="urn:microsoft.com/office/officeart/2005/8/layout/vList5"/>
    <dgm:cxn modelId="{1EFDE75A-581F-4A4C-B7DA-6BE45977225D}" type="presParOf" srcId="{7FD80DDD-7927-4032-B4BB-6F2F29750863}" destId="{F86A43AF-24FD-447F-A0DE-E95EB7DA5262}" srcOrd="0" destOrd="0" presId="urn:microsoft.com/office/officeart/2005/8/layout/vList5"/>
    <dgm:cxn modelId="{725362E2-319C-408E-A28B-13CFCC919056}" type="presParOf" srcId="{7FD80DDD-7927-4032-B4BB-6F2F29750863}" destId="{89DD6E55-3101-4876-8FB0-E3485CD1795D}" srcOrd="1" destOrd="0" presId="urn:microsoft.com/office/officeart/2005/8/layout/vList5"/>
    <dgm:cxn modelId="{59B5568A-876A-4C87-818F-CEBA315DE2BB}" type="presParOf" srcId="{46363B70-6160-448A-9AA2-B9C3813291C0}" destId="{A4D955F1-C5EC-49CF-A88D-0C039F2485BA}" srcOrd="7" destOrd="0" presId="urn:microsoft.com/office/officeart/2005/8/layout/vList5"/>
    <dgm:cxn modelId="{34C0FC83-E449-4B0E-9613-07F1048A1AD6}" type="presParOf" srcId="{46363B70-6160-448A-9AA2-B9C3813291C0}" destId="{4D124984-3A32-4BE1-B3CF-9BF963DEE6EA}" srcOrd="8" destOrd="0" presId="urn:microsoft.com/office/officeart/2005/8/layout/vList5"/>
    <dgm:cxn modelId="{B2A84CE2-1847-49EA-8D64-7139BD68C795}" type="presParOf" srcId="{4D124984-3A32-4BE1-B3CF-9BF963DEE6EA}" destId="{CB35526D-A56E-4850-A26F-DC115AB9AB25}" srcOrd="0" destOrd="0" presId="urn:microsoft.com/office/officeart/2005/8/layout/vList5"/>
    <dgm:cxn modelId="{0DBAC381-7703-40FC-A10F-4FCE88490170}" type="presParOf" srcId="{4D124984-3A32-4BE1-B3CF-9BF963DEE6EA}" destId="{FF86E749-6CD3-441E-B180-B365A4B46715}" srcOrd="1" destOrd="0" presId="urn:microsoft.com/office/officeart/2005/8/layout/vList5"/>
    <dgm:cxn modelId="{7F90FEA3-B290-4150-AF87-EF0EAD816314}" type="presParOf" srcId="{46363B70-6160-448A-9AA2-B9C3813291C0}" destId="{1F6AF5D2-70B5-4FEE-A6E1-B543D45DB269}" srcOrd="9" destOrd="0" presId="urn:microsoft.com/office/officeart/2005/8/layout/vList5"/>
    <dgm:cxn modelId="{EC9DC223-B0C9-40EF-BA0D-67AC56173B59}" type="presParOf" srcId="{46363B70-6160-448A-9AA2-B9C3813291C0}" destId="{824B20C8-7B86-44E2-8557-0CD54CE9814E}" srcOrd="10" destOrd="0" presId="urn:microsoft.com/office/officeart/2005/8/layout/vList5"/>
    <dgm:cxn modelId="{2BD3CF96-D93E-4F75-BB9B-79DA75774CA8}" type="presParOf" srcId="{824B20C8-7B86-44E2-8557-0CD54CE9814E}" destId="{22C1ADAD-8142-463E-B6BA-4B7AE3F3E839}" srcOrd="0" destOrd="0" presId="urn:microsoft.com/office/officeart/2005/8/layout/vList5"/>
    <dgm:cxn modelId="{551FEEC3-FB5F-439D-8479-0B4A885301D2}" type="presParOf" srcId="{824B20C8-7B86-44E2-8557-0CD54CE9814E}" destId="{9A94D52A-54DA-4020-9582-1F30FE766DC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C5BD6E5-2E24-4A13-AD96-FB0EAD33FDA3}"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S"/>
        </a:p>
      </dgm:t>
    </dgm:pt>
    <dgm:pt modelId="{21C1C11F-7818-4C18-AC3C-08234F12340F}">
      <dgm:prSet phldrT="[Texto]" custT="1"/>
      <dgm:spPr/>
      <dgm:t>
        <a:bodyPr/>
        <a:lstStyle/>
        <a:p>
          <a:r>
            <a:rPr lang="es-ES" sz="1100" b="1" dirty="0" smtClean="0">
              <a:solidFill>
                <a:schemeClr val="tx1"/>
              </a:solidFill>
            </a:rPr>
            <a:t>ELIMINACIÓN DE LA BUROCRACIA</a:t>
          </a:r>
          <a:endParaRPr lang="es-ES" sz="1100" b="1" dirty="0">
            <a:solidFill>
              <a:schemeClr val="tx1"/>
            </a:solidFill>
          </a:endParaRPr>
        </a:p>
      </dgm:t>
    </dgm:pt>
    <dgm:pt modelId="{E830D7AE-39A9-437D-B212-32850F7A3AC0}" type="parTrans" cxnId="{2F71A7AF-C9B4-4E9F-91E2-B54E73BF4DFD}">
      <dgm:prSet/>
      <dgm:spPr/>
      <dgm:t>
        <a:bodyPr/>
        <a:lstStyle/>
        <a:p>
          <a:endParaRPr lang="es-ES" sz="1100" b="1">
            <a:solidFill>
              <a:schemeClr val="tx1"/>
            </a:solidFill>
          </a:endParaRPr>
        </a:p>
      </dgm:t>
    </dgm:pt>
    <dgm:pt modelId="{4BB57840-BAA3-4E7D-A396-52565DCADEA2}" type="sibTrans" cxnId="{2F71A7AF-C9B4-4E9F-91E2-B54E73BF4DFD}">
      <dgm:prSet/>
      <dgm:spPr/>
      <dgm:t>
        <a:bodyPr/>
        <a:lstStyle/>
        <a:p>
          <a:endParaRPr lang="es-ES" sz="1100" b="1">
            <a:solidFill>
              <a:schemeClr val="tx1"/>
            </a:solidFill>
          </a:endParaRPr>
        </a:p>
      </dgm:t>
    </dgm:pt>
    <dgm:pt modelId="{FE037410-6035-4F00-917D-F1A188321F88}">
      <dgm:prSet phldrT="[Texto]" custT="1"/>
      <dgm:spPr/>
      <dgm:t>
        <a:bodyPr/>
        <a:lstStyle/>
        <a:p>
          <a:r>
            <a:rPr lang="es-ES" sz="1100" b="1" dirty="0" smtClean="0">
              <a:solidFill>
                <a:schemeClr val="tx1"/>
              </a:solidFill>
            </a:rPr>
            <a:t>ELIMINACIÓN DE LA DUPLICACIÓN</a:t>
          </a:r>
          <a:endParaRPr lang="es-ES" sz="1100" b="1" dirty="0">
            <a:solidFill>
              <a:schemeClr val="tx1"/>
            </a:solidFill>
          </a:endParaRPr>
        </a:p>
      </dgm:t>
    </dgm:pt>
    <dgm:pt modelId="{B3AA4B3A-7345-4AD6-9219-6E6987784C80}" type="parTrans" cxnId="{AD5CDC55-F5D6-44B1-B177-7C292804F26E}">
      <dgm:prSet/>
      <dgm:spPr/>
      <dgm:t>
        <a:bodyPr/>
        <a:lstStyle/>
        <a:p>
          <a:endParaRPr lang="es-ES" sz="1100" b="1">
            <a:solidFill>
              <a:schemeClr val="tx1"/>
            </a:solidFill>
          </a:endParaRPr>
        </a:p>
      </dgm:t>
    </dgm:pt>
    <dgm:pt modelId="{07C85AF9-0505-4FE6-BAF2-8EC650182AED}" type="sibTrans" cxnId="{AD5CDC55-F5D6-44B1-B177-7C292804F26E}">
      <dgm:prSet/>
      <dgm:spPr/>
      <dgm:t>
        <a:bodyPr/>
        <a:lstStyle/>
        <a:p>
          <a:endParaRPr lang="es-ES" sz="1100" b="1">
            <a:solidFill>
              <a:schemeClr val="tx1"/>
            </a:solidFill>
          </a:endParaRPr>
        </a:p>
      </dgm:t>
    </dgm:pt>
    <dgm:pt modelId="{1F6C60BA-EF37-45AF-9A86-5AD9D92CF9AE}">
      <dgm:prSet phldrT="[Texto]" custT="1"/>
      <dgm:spPr/>
      <dgm:t>
        <a:bodyPr/>
        <a:lstStyle/>
        <a:p>
          <a:r>
            <a:rPr lang="es-ES" sz="1100" b="1" dirty="0" smtClean="0">
              <a:solidFill>
                <a:schemeClr val="tx1"/>
              </a:solidFill>
            </a:rPr>
            <a:t>EVALUACIÓN DEL VALOR AGREGADO</a:t>
          </a:r>
          <a:endParaRPr lang="es-ES" sz="1100" b="1" dirty="0">
            <a:solidFill>
              <a:schemeClr val="tx1"/>
            </a:solidFill>
          </a:endParaRPr>
        </a:p>
      </dgm:t>
    </dgm:pt>
    <dgm:pt modelId="{2812C317-E584-4232-B348-34CEE9AA9600}" type="parTrans" cxnId="{60328E93-9B6F-4EE8-9456-69A8EC32A759}">
      <dgm:prSet/>
      <dgm:spPr/>
      <dgm:t>
        <a:bodyPr/>
        <a:lstStyle/>
        <a:p>
          <a:endParaRPr lang="es-ES" sz="1100" b="1">
            <a:solidFill>
              <a:schemeClr val="tx1"/>
            </a:solidFill>
          </a:endParaRPr>
        </a:p>
      </dgm:t>
    </dgm:pt>
    <dgm:pt modelId="{5A04BDF4-3CB3-419A-8496-B873CAA2AF87}" type="sibTrans" cxnId="{60328E93-9B6F-4EE8-9456-69A8EC32A759}">
      <dgm:prSet/>
      <dgm:spPr/>
      <dgm:t>
        <a:bodyPr/>
        <a:lstStyle/>
        <a:p>
          <a:endParaRPr lang="es-ES" sz="1100" b="1">
            <a:solidFill>
              <a:schemeClr val="tx1"/>
            </a:solidFill>
          </a:endParaRPr>
        </a:p>
      </dgm:t>
    </dgm:pt>
    <dgm:pt modelId="{8333A7B1-4AA4-4317-A8BD-2DA1060EBC86}">
      <dgm:prSet phldrT="[Texto]" custT="1"/>
      <dgm:spPr/>
      <dgm:t>
        <a:bodyPr/>
        <a:lstStyle/>
        <a:p>
          <a:r>
            <a:rPr lang="es-ES" sz="1100" b="1" i="1" dirty="0" smtClean="0">
              <a:solidFill>
                <a:schemeClr val="tx1"/>
              </a:solidFill>
            </a:rPr>
            <a:t>MEJORAMIENTO DE SITUACIONES IMPORTANTES</a:t>
          </a:r>
          <a:endParaRPr lang="es-ES" sz="1100" b="1" i="1" dirty="0">
            <a:solidFill>
              <a:schemeClr val="tx1"/>
            </a:solidFill>
          </a:endParaRPr>
        </a:p>
      </dgm:t>
    </dgm:pt>
    <dgm:pt modelId="{22C27F9B-BFFC-4996-B9C7-7A9FB18C1DCB}" type="parTrans" cxnId="{A45664A6-82FC-43D7-897B-C9E04F4AE1E1}">
      <dgm:prSet/>
      <dgm:spPr/>
      <dgm:t>
        <a:bodyPr/>
        <a:lstStyle/>
        <a:p>
          <a:endParaRPr lang="es-ES" sz="1100" b="1">
            <a:solidFill>
              <a:schemeClr val="tx1"/>
            </a:solidFill>
          </a:endParaRPr>
        </a:p>
      </dgm:t>
    </dgm:pt>
    <dgm:pt modelId="{0CCB8AC7-1B95-4643-862E-0698ABBFBD03}" type="sibTrans" cxnId="{A45664A6-82FC-43D7-897B-C9E04F4AE1E1}">
      <dgm:prSet/>
      <dgm:spPr/>
      <dgm:t>
        <a:bodyPr/>
        <a:lstStyle/>
        <a:p>
          <a:endParaRPr lang="es-ES" sz="1100" b="1">
            <a:solidFill>
              <a:schemeClr val="tx1"/>
            </a:solidFill>
          </a:endParaRPr>
        </a:p>
      </dgm:t>
    </dgm:pt>
    <dgm:pt modelId="{6DFE9E78-044C-406B-91E3-FFCEE8EF17E9}">
      <dgm:prSet phldrT="[Texto]" custT="1"/>
      <dgm:spPr/>
      <dgm:t>
        <a:bodyPr/>
        <a:lstStyle/>
        <a:p>
          <a:r>
            <a:rPr lang="es-ES" sz="1100" b="1" dirty="0" smtClean="0">
              <a:solidFill>
                <a:schemeClr val="tx1"/>
              </a:solidFill>
            </a:rPr>
            <a:t>SIMPLIFICACIÓN</a:t>
          </a:r>
          <a:endParaRPr lang="es-ES" sz="1100" b="1" dirty="0">
            <a:solidFill>
              <a:schemeClr val="tx1"/>
            </a:solidFill>
          </a:endParaRPr>
        </a:p>
      </dgm:t>
    </dgm:pt>
    <dgm:pt modelId="{F90A5B0C-B76F-4464-8F86-55FD5C6B2FCD}" type="parTrans" cxnId="{5706BDC1-0F4E-4048-891B-41659391659F}">
      <dgm:prSet/>
      <dgm:spPr/>
      <dgm:t>
        <a:bodyPr/>
        <a:lstStyle/>
        <a:p>
          <a:endParaRPr lang="es-ES" sz="1100" b="1">
            <a:solidFill>
              <a:schemeClr val="tx1"/>
            </a:solidFill>
          </a:endParaRPr>
        </a:p>
      </dgm:t>
    </dgm:pt>
    <dgm:pt modelId="{78336740-9E5F-4319-8CF6-42EDB43A3463}" type="sibTrans" cxnId="{5706BDC1-0F4E-4048-891B-41659391659F}">
      <dgm:prSet/>
      <dgm:spPr/>
      <dgm:t>
        <a:bodyPr/>
        <a:lstStyle/>
        <a:p>
          <a:endParaRPr lang="es-ES" sz="1100" b="1">
            <a:solidFill>
              <a:schemeClr val="tx1"/>
            </a:solidFill>
          </a:endParaRPr>
        </a:p>
      </dgm:t>
    </dgm:pt>
    <dgm:pt modelId="{4799C0E7-BE5C-4416-AC64-6045964AC329}">
      <dgm:prSet phldrT="[Texto]" custT="1"/>
      <dgm:spPr/>
      <dgm:t>
        <a:bodyPr/>
        <a:lstStyle/>
        <a:p>
          <a:r>
            <a:rPr lang="es-ES" sz="1100" b="1" dirty="0" smtClean="0">
              <a:solidFill>
                <a:schemeClr val="tx1"/>
              </a:solidFill>
            </a:rPr>
            <a:t>REDUCCIÓN DEL TIEMPO DEL CICLO DEL PROCESO </a:t>
          </a:r>
          <a:endParaRPr lang="es-ES" sz="1100" b="1" dirty="0">
            <a:solidFill>
              <a:schemeClr val="tx1"/>
            </a:solidFill>
          </a:endParaRPr>
        </a:p>
      </dgm:t>
    </dgm:pt>
    <dgm:pt modelId="{79BB1D7A-598E-437F-89B2-60426228DB7D}" type="parTrans" cxnId="{CF3B5BAB-4390-4B5F-A00D-24E9777D7A63}">
      <dgm:prSet/>
      <dgm:spPr/>
      <dgm:t>
        <a:bodyPr/>
        <a:lstStyle/>
        <a:p>
          <a:endParaRPr lang="es-ES" sz="1100" b="1">
            <a:solidFill>
              <a:schemeClr val="tx1"/>
            </a:solidFill>
          </a:endParaRPr>
        </a:p>
      </dgm:t>
    </dgm:pt>
    <dgm:pt modelId="{AB4D58C7-53B4-4205-926F-F7C7FEE6A410}" type="sibTrans" cxnId="{CF3B5BAB-4390-4B5F-A00D-24E9777D7A63}">
      <dgm:prSet/>
      <dgm:spPr/>
      <dgm:t>
        <a:bodyPr/>
        <a:lstStyle/>
        <a:p>
          <a:endParaRPr lang="es-ES" sz="1100" b="1">
            <a:solidFill>
              <a:schemeClr val="tx1"/>
            </a:solidFill>
          </a:endParaRPr>
        </a:p>
      </dgm:t>
    </dgm:pt>
    <dgm:pt modelId="{107BE295-8E63-4FA5-A4BF-46E3A7DB5E3A}">
      <dgm:prSet phldrT="[Texto]" custT="1"/>
      <dgm:spPr/>
      <dgm:t>
        <a:bodyPr/>
        <a:lstStyle/>
        <a:p>
          <a:r>
            <a:rPr lang="es-ES" sz="1100" b="1" dirty="0" smtClean="0">
              <a:solidFill>
                <a:schemeClr val="tx1"/>
              </a:solidFill>
            </a:rPr>
            <a:t>PRUEBA DE ERRORES</a:t>
          </a:r>
          <a:endParaRPr lang="es-ES" sz="1100" b="1" dirty="0">
            <a:solidFill>
              <a:schemeClr val="tx1"/>
            </a:solidFill>
          </a:endParaRPr>
        </a:p>
      </dgm:t>
    </dgm:pt>
    <dgm:pt modelId="{C953CACD-5C3E-4549-900F-FD1BDA0592C6}" type="parTrans" cxnId="{E51085A2-DD03-4E63-82BA-A551795783BE}">
      <dgm:prSet/>
      <dgm:spPr/>
      <dgm:t>
        <a:bodyPr/>
        <a:lstStyle/>
        <a:p>
          <a:endParaRPr lang="es-ES" sz="1100" b="1">
            <a:solidFill>
              <a:schemeClr val="tx1"/>
            </a:solidFill>
          </a:endParaRPr>
        </a:p>
      </dgm:t>
    </dgm:pt>
    <dgm:pt modelId="{579B0CD9-2CB2-4FCE-B92E-5B95A402F493}" type="sibTrans" cxnId="{E51085A2-DD03-4E63-82BA-A551795783BE}">
      <dgm:prSet/>
      <dgm:spPr/>
      <dgm:t>
        <a:bodyPr/>
        <a:lstStyle/>
        <a:p>
          <a:endParaRPr lang="es-ES" sz="1100" b="1">
            <a:solidFill>
              <a:schemeClr val="tx1"/>
            </a:solidFill>
          </a:endParaRPr>
        </a:p>
      </dgm:t>
    </dgm:pt>
    <dgm:pt modelId="{66C86D9A-DF07-4320-B195-C5655B181DDD}">
      <dgm:prSet phldrT="[Texto]" custT="1"/>
      <dgm:spPr/>
      <dgm:t>
        <a:bodyPr/>
        <a:lstStyle/>
        <a:p>
          <a:r>
            <a:rPr lang="es-ES" sz="1100" b="1" dirty="0" smtClean="0">
              <a:solidFill>
                <a:schemeClr val="tx1"/>
              </a:solidFill>
            </a:rPr>
            <a:t>EFICIENCIA EN LA UTILIZACIÓN DE LOS EQUIPOS</a:t>
          </a:r>
          <a:endParaRPr lang="es-ES" sz="1100" b="1" dirty="0">
            <a:solidFill>
              <a:schemeClr val="tx1"/>
            </a:solidFill>
          </a:endParaRPr>
        </a:p>
      </dgm:t>
    </dgm:pt>
    <dgm:pt modelId="{D852D050-50BA-4D65-8B88-B886625EE23A}" type="parTrans" cxnId="{E51CAD3C-0ACA-4C88-B60A-E57DBE75840C}">
      <dgm:prSet/>
      <dgm:spPr/>
      <dgm:t>
        <a:bodyPr/>
        <a:lstStyle/>
        <a:p>
          <a:endParaRPr lang="es-ES" sz="1100" b="1">
            <a:solidFill>
              <a:schemeClr val="tx1"/>
            </a:solidFill>
          </a:endParaRPr>
        </a:p>
      </dgm:t>
    </dgm:pt>
    <dgm:pt modelId="{DE1578C1-F3BF-4318-9A6C-7CDC2E5047F2}" type="sibTrans" cxnId="{E51CAD3C-0ACA-4C88-B60A-E57DBE75840C}">
      <dgm:prSet/>
      <dgm:spPr/>
      <dgm:t>
        <a:bodyPr/>
        <a:lstStyle/>
        <a:p>
          <a:endParaRPr lang="es-ES" sz="1100" b="1">
            <a:solidFill>
              <a:schemeClr val="tx1"/>
            </a:solidFill>
          </a:endParaRPr>
        </a:p>
      </dgm:t>
    </dgm:pt>
    <dgm:pt modelId="{EEA4B366-FC8B-4059-89AD-ABE1F7F99CF8}">
      <dgm:prSet phldrT="[Texto]" custT="1"/>
      <dgm:spPr/>
      <dgm:t>
        <a:bodyPr/>
        <a:lstStyle/>
        <a:p>
          <a:r>
            <a:rPr lang="es-ES" sz="1100" b="1" dirty="0" smtClean="0">
              <a:solidFill>
                <a:schemeClr val="tx1"/>
              </a:solidFill>
            </a:rPr>
            <a:t>LENGUAJE SIMPLE</a:t>
          </a:r>
          <a:endParaRPr lang="es-ES" sz="1100" b="1" dirty="0">
            <a:solidFill>
              <a:schemeClr val="tx1"/>
            </a:solidFill>
          </a:endParaRPr>
        </a:p>
      </dgm:t>
    </dgm:pt>
    <dgm:pt modelId="{3847F567-946E-46BF-9281-785E9E000E26}" type="parTrans" cxnId="{6D4FB77C-BF20-44FA-A6F6-E77A38556183}">
      <dgm:prSet/>
      <dgm:spPr/>
      <dgm:t>
        <a:bodyPr/>
        <a:lstStyle/>
        <a:p>
          <a:endParaRPr lang="es-ES" sz="1100" b="1">
            <a:solidFill>
              <a:schemeClr val="tx1"/>
            </a:solidFill>
          </a:endParaRPr>
        </a:p>
      </dgm:t>
    </dgm:pt>
    <dgm:pt modelId="{C36714B1-68EA-4B54-AF40-FBEAA8462543}" type="sibTrans" cxnId="{6D4FB77C-BF20-44FA-A6F6-E77A38556183}">
      <dgm:prSet/>
      <dgm:spPr/>
      <dgm:t>
        <a:bodyPr/>
        <a:lstStyle/>
        <a:p>
          <a:endParaRPr lang="es-ES" sz="1100" b="1">
            <a:solidFill>
              <a:schemeClr val="tx1"/>
            </a:solidFill>
          </a:endParaRPr>
        </a:p>
      </dgm:t>
    </dgm:pt>
    <dgm:pt modelId="{8F97E69A-1A9B-4F44-AFB8-9CB1CFF2749C}">
      <dgm:prSet phldrT="[Texto]" custT="1"/>
      <dgm:spPr/>
      <dgm:t>
        <a:bodyPr/>
        <a:lstStyle/>
        <a:p>
          <a:r>
            <a:rPr lang="es-ES" sz="1100" b="1" dirty="0" smtClean="0">
              <a:solidFill>
                <a:schemeClr val="tx1"/>
              </a:solidFill>
            </a:rPr>
            <a:t>ESTANDARIZACIÓN</a:t>
          </a:r>
          <a:endParaRPr lang="es-ES" sz="1100" b="1" dirty="0">
            <a:solidFill>
              <a:schemeClr val="tx1"/>
            </a:solidFill>
          </a:endParaRPr>
        </a:p>
      </dgm:t>
    </dgm:pt>
    <dgm:pt modelId="{36D682D0-5098-4568-B79F-08D43412DF21}" type="parTrans" cxnId="{DB33DE68-8193-48AB-9B24-5E8ED6372E5C}">
      <dgm:prSet/>
      <dgm:spPr/>
      <dgm:t>
        <a:bodyPr/>
        <a:lstStyle/>
        <a:p>
          <a:endParaRPr lang="es-ES" sz="1100" b="1">
            <a:solidFill>
              <a:schemeClr val="tx1"/>
            </a:solidFill>
          </a:endParaRPr>
        </a:p>
      </dgm:t>
    </dgm:pt>
    <dgm:pt modelId="{E727E998-D425-4040-9E37-BE382FC84D3D}" type="sibTrans" cxnId="{DB33DE68-8193-48AB-9B24-5E8ED6372E5C}">
      <dgm:prSet/>
      <dgm:spPr/>
      <dgm:t>
        <a:bodyPr/>
        <a:lstStyle/>
        <a:p>
          <a:endParaRPr lang="es-ES" sz="1100" b="1">
            <a:solidFill>
              <a:schemeClr val="tx1"/>
            </a:solidFill>
          </a:endParaRPr>
        </a:p>
      </dgm:t>
    </dgm:pt>
    <dgm:pt modelId="{083E4D91-7CA1-4144-A733-5BF27E18C086}">
      <dgm:prSet phldrT="[Texto]" custT="1"/>
      <dgm:spPr/>
      <dgm:t>
        <a:bodyPr/>
        <a:lstStyle/>
        <a:p>
          <a:r>
            <a:rPr lang="es-ES" sz="1100" b="1" dirty="0" smtClean="0">
              <a:solidFill>
                <a:schemeClr val="tx1"/>
              </a:solidFill>
            </a:rPr>
            <a:t>ALIANZAS CON PROVEEDORES</a:t>
          </a:r>
          <a:endParaRPr lang="es-ES" sz="1100" b="1" dirty="0">
            <a:solidFill>
              <a:schemeClr val="tx1"/>
            </a:solidFill>
          </a:endParaRPr>
        </a:p>
      </dgm:t>
    </dgm:pt>
    <dgm:pt modelId="{092EDB1C-ADA2-4C45-B53A-E66F2F79C3F0}" type="parTrans" cxnId="{EA58243A-F467-4745-8725-1974E1687B9C}">
      <dgm:prSet/>
      <dgm:spPr/>
      <dgm:t>
        <a:bodyPr/>
        <a:lstStyle/>
        <a:p>
          <a:endParaRPr lang="es-ES" sz="1100" b="1">
            <a:solidFill>
              <a:schemeClr val="tx1"/>
            </a:solidFill>
          </a:endParaRPr>
        </a:p>
      </dgm:t>
    </dgm:pt>
    <dgm:pt modelId="{42145452-7A47-49CD-BEED-5D73C3162590}" type="sibTrans" cxnId="{EA58243A-F467-4745-8725-1974E1687B9C}">
      <dgm:prSet/>
      <dgm:spPr/>
      <dgm:t>
        <a:bodyPr/>
        <a:lstStyle/>
        <a:p>
          <a:endParaRPr lang="es-ES" sz="1100" b="1">
            <a:solidFill>
              <a:schemeClr val="tx1"/>
            </a:solidFill>
          </a:endParaRPr>
        </a:p>
      </dgm:t>
    </dgm:pt>
    <dgm:pt modelId="{5105659F-59CF-4D4A-8C32-ABF157A573C9}">
      <dgm:prSet phldrT="[Texto]" custT="1"/>
      <dgm:spPr/>
      <dgm:t>
        <a:bodyPr/>
        <a:lstStyle/>
        <a:p>
          <a:r>
            <a:rPr lang="es-ES" sz="1100" b="1" i="1" dirty="0" smtClean="0">
              <a:solidFill>
                <a:schemeClr val="tx1"/>
              </a:solidFill>
            </a:rPr>
            <a:t>AUTOMATIZACIÓN Y/O MECANIZACIÓN</a:t>
          </a:r>
          <a:endParaRPr lang="es-ES" sz="1100" b="1" i="1" dirty="0">
            <a:solidFill>
              <a:schemeClr val="tx1"/>
            </a:solidFill>
          </a:endParaRPr>
        </a:p>
      </dgm:t>
    </dgm:pt>
    <dgm:pt modelId="{823F75A2-F3D0-4191-AA8B-22E9F6BCFB44}" type="parTrans" cxnId="{56CEDD97-212A-4F67-B2A5-0039FB88AC28}">
      <dgm:prSet/>
      <dgm:spPr/>
      <dgm:t>
        <a:bodyPr/>
        <a:lstStyle/>
        <a:p>
          <a:endParaRPr lang="es-ES" sz="1100" b="1">
            <a:solidFill>
              <a:schemeClr val="tx1"/>
            </a:solidFill>
          </a:endParaRPr>
        </a:p>
      </dgm:t>
    </dgm:pt>
    <dgm:pt modelId="{303AE5E8-3399-4BD6-AE1A-88A27E5F0EFA}" type="sibTrans" cxnId="{56CEDD97-212A-4F67-B2A5-0039FB88AC28}">
      <dgm:prSet/>
      <dgm:spPr/>
      <dgm:t>
        <a:bodyPr/>
        <a:lstStyle/>
        <a:p>
          <a:endParaRPr lang="es-ES" sz="1100" b="1">
            <a:solidFill>
              <a:schemeClr val="tx1"/>
            </a:solidFill>
          </a:endParaRPr>
        </a:p>
      </dgm:t>
    </dgm:pt>
    <dgm:pt modelId="{1A503A8A-FE04-4B98-A623-26A801DBE194}" type="pres">
      <dgm:prSet presAssocID="{FC5BD6E5-2E24-4A13-AD96-FB0EAD33FDA3}" presName="linear" presStyleCnt="0">
        <dgm:presLayoutVars>
          <dgm:dir/>
          <dgm:animLvl val="lvl"/>
          <dgm:resizeHandles val="exact"/>
        </dgm:presLayoutVars>
      </dgm:prSet>
      <dgm:spPr/>
      <dgm:t>
        <a:bodyPr/>
        <a:lstStyle/>
        <a:p>
          <a:endParaRPr lang="es-ES"/>
        </a:p>
      </dgm:t>
    </dgm:pt>
    <dgm:pt modelId="{7A88A61E-2C88-4B86-B020-3098B7A83590}" type="pres">
      <dgm:prSet presAssocID="{21C1C11F-7818-4C18-AC3C-08234F12340F}" presName="parentLin" presStyleCnt="0"/>
      <dgm:spPr/>
    </dgm:pt>
    <dgm:pt modelId="{0E5134B0-8E70-43C5-8C02-A9BE4D593228}" type="pres">
      <dgm:prSet presAssocID="{21C1C11F-7818-4C18-AC3C-08234F12340F}" presName="parentLeftMargin" presStyleLbl="node1" presStyleIdx="0" presStyleCnt="12"/>
      <dgm:spPr/>
      <dgm:t>
        <a:bodyPr/>
        <a:lstStyle/>
        <a:p>
          <a:endParaRPr lang="es-ES"/>
        </a:p>
      </dgm:t>
    </dgm:pt>
    <dgm:pt modelId="{F79B3E31-F575-4B6B-A0BA-B8122FD686E1}" type="pres">
      <dgm:prSet presAssocID="{21C1C11F-7818-4C18-AC3C-08234F12340F}" presName="parentText" presStyleLbl="node1" presStyleIdx="0" presStyleCnt="12">
        <dgm:presLayoutVars>
          <dgm:chMax val="0"/>
          <dgm:bulletEnabled val="1"/>
        </dgm:presLayoutVars>
      </dgm:prSet>
      <dgm:spPr/>
      <dgm:t>
        <a:bodyPr/>
        <a:lstStyle/>
        <a:p>
          <a:endParaRPr lang="es-ES"/>
        </a:p>
      </dgm:t>
    </dgm:pt>
    <dgm:pt modelId="{163E835C-5717-4B7C-AB1F-A8D19CC22691}" type="pres">
      <dgm:prSet presAssocID="{21C1C11F-7818-4C18-AC3C-08234F12340F}" presName="negativeSpace" presStyleCnt="0"/>
      <dgm:spPr/>
    </dgm:pt>
    <dgm:pt modelId="{90DA65CD-4073-4235-9937-214754BC3BC8}" type="pres">
      <dgm:prSet presAssocID="{21C1C11F-7818-4C18-AC3C-08234F12340F}" presName="childText" presStyleLbl="conFgAcc1" presStyleIdx="0" presStyleCnt="12" custLinFactNeighborX="722" custLinFactNeighborY="10667">
        <dgm:presLayoutVars>
          <dgm:bulletEnabled val="1"/>
        </dgm:presLayoutVars>
      </dgm:prSet>
      <dgm:spPr/>
    </dgm:pt>
    <dgm:pt modelId="{B47E6517-ABB0-4A6C-A341-952EA739330C}" type="pres">
      <dgm:prSet presAssocID="{4BB57840-BAA3-4E7D-A396-52565DCADEA2}" presName="spaceBetweenRectangles" presStyleCnt="0"/>
      <dgm:spPr/>
    </dgm:pt>
    <dgm:pt modelId="{C7B877B8-735C-4A17-9E8B-25101866377D}" type="pres">
      <dgm:prSet presAssocID="{FE037410-6035-4F00-917D-F1A188321F88}" presName="parentLin" presStyleCnt="0"/>
      <dgm:spPr/>
    </dgm:pt>
    <dgm:pt modelId="{50141F01-829A-4ABE-8FEF-6E54A2B46424}" type="pres">
      <dgm:prSet presAssocID="{FE037410-6035-4F00-917D-F1A188321F88}" presName="parentLeftMargin" presStyleLbl="node1" presStyleIdx="0" presStyleCnt="12"/>
      <dgm:spPr/>
      <dgm:t>
        <a:bodyPr/>
        <a:lstStyle/>
        <a:p>
          <a:endParaRPr lang="es-ES"/>
        </a:p>
      </dgm:t>
    </dgm:pt>
    <dgm:pt modelId="{38F16276-FA65-4E59-A845-50A66DAD866B}" type="pres">
      <dgm:prSet presAssocID="{FE037410-6035-4F00-917D-F1A188321F88}" presName="parentText" presStyleLbl="node1" presStyleIdx="1" presStyleCnt="12">
        <dgm:presLayoutVars>
          <dgm:chMax val="0"/>
          <dgm:bulletEnabled val="1"/>
        </dgm:presLayoutVars>
      </dgm:prSet>
      <dgm:spPr/>
      <dgm:t>
        <a:bodyPr/>
        <a:lstStyle/>
        <a:p>
          <a:endParaRPr lang="es-ES"/>
        </a:p>
      </dgm:t>
    </dgm:pt>
    <dgm:pt modelId="{38A66A88-4D0C-4A0F-827F-AB380EDFD174}" type="pres">
      <dgm:prSet presAssocID="{FE037410-6035-4F00-917D-F1A188321F88}" presName="negativeSpace" presStyleCnt="0"/>
      <dgm:spPr/>
    </dgm:pt>
    <dgm:pt modelId="{3952E9DC-C8D8-4A30-AB34-FE0BBBB83666}" type="pres">
      <dgm:prSet presAssocID="{FE037410-6035-4F00-917D-F1A188321F88}" presName="childText" presStyleLbl="conFgAcc1" presStyleIdx="1" presStyleCnt="12">
        <dgm:presLayoutVars>
          <dgm:bulletEnabled val="1"/>
        </dgm:presLayoutVars>
      </dgm:prSet>
      <dgm:spPr/>
    </dgm:pt>
    <dgm:pt modelId="{EBAF8602-606B-4869-9415-69FBC7367F6E}" type="pres">
      <dgm:prSet presAssocID="{07C85AF9-0505-4FE6-BAF2-8EC650182AED}" presName="spaceBetweenRectangles" presStyleCnt="0"/>
      <dgm:spPr/>
    </dgm:pt>
    <dgm:pt modelId="{48C1E6C9-2EA2-4390-81F4-5820DE1E89C0}" type="pres">
      <dgm:prSet presAssocID="{1F6C60BA-EF37-45AF-9A86-5AD9D92CF9AE}" presName="parentLin" presStyleCnt="0"/>
      <dgm:spPr/>
    </dgm:pt>
    <dgm:pt modelId="{0FBEABB5-EC6E-4249-B44C-1887B982A94B}" type="pres">
      <dgm:prSet presAssocID="{1F6C60BA-EF37-45AF-9A86-5AD9D92CF9AE}" presName="parentLeftMargin" presStyleLbl="node1" presStyleIdx="1" presStyleCnt="12"/>
      <dgm:spPr/>
      <dgm:t>
        <a:bodyPr/>
        <a:lstStyle/>
        <a:p>
          <a:endParaRPr lang="es-ES"/>
        </a:p>
      </dgm:t>
    </dgm:pt>
    <dgm:pt modelId="{788A824E-9BD1-4E36-9700-48B036A8203C}" type="pres">
      <dgm:prSet presAssocID="{1F6C60BA-EF37-45AF-9A86-5AD9D92CF9AE}" presName="parentText" presStyleLbl="node1" presStyleIdx="2" presStyleCnt="12">
        <dgm:presLayoutVars>
          <dgm:chMax val="0"/>
          <dgm:bulletEnabled val="1"/>
        </dgm:presLayoutVars>
      </dgm:prSet>
      <dgm:spPr/>
      <dgm:t>
        <a:bodyPr/>
        <a:lstStyle/>
        <a:p>
          <a:endParaRPr lang="es-ES"/>
        </a:p>
      </dgm:t>
    </dgm:pt>
    <dgm:pt modelId="{4092ACCB-2A92-420A-BF85-DA2A60B42A82}" type="pres">
      <dgm:prSet presAssocID="{1F6C60BA-EF37-45AF-9A86-5AD9D92CF9AE}" presName="negativeSpace" presStyleCnt="0"/>
      <dgm:spPr/>
    </dgm:pt>
    <dgm:pt modelId="{1B38C3C3-CFD4-4264-89D6-6D9AD672F2DD}" type="pres">
      <dgm:prSet presAssocID="{1F6C60BA-EF37-45AF-9A86-5AD9D92CF9AE}" presName="childText" presStyleLbl="conFgAcc1" presStyleIdx="2" presStyleCnt="12">
        <dgm:presLayoutVars>
          <dgm:bulletEnabled val="1"/>
        </dgm:presLayoutVars>
      </dgm:prSet>
      <dgm:spPr/>
    </dgm:pt>
    <dgm:pt modelId="{9F41417B-7C77-4412-98FE-B40C21F08DE8}" type="pres">
      <dgm:prSet presAssocID="{5A04BDF4-3CB3-419A-8496-B873CAA2AF87}" presName="spaceBetweenRectangles" presStyleCnt="0"/>
      <dgm:spPr/>
    </dgm:pt>
    <dgm:pt modelId="{A2B0C654-BF91-401B-8120-FFF19C93B70F}" type="pres">
      <dgm:prSet presAssocID="{6DFE9E78-044C-406B-91E3-FFCEE8EF17E9}" presName="parentLin" presStyleCnt="0"/>
      <dgm:spPr/>
    </dgm:pt>
    <dgm:pt modelId="{267EDB69-5180-4BDD-B16C-5A995926F844}" type="pres">
      <dgm:prSet presAssocID="{6DFE9E78-044C-406B-91E3-FFCEE8EF17E9}" presName="parentLeftMargin" presStyleLbl="node1" presStyleIdx="2" presStyleCnt="12"/>
      <dgm:spPr/>
      <dgm:t>
        <a:bodyPr/>
        <a:lstStyle/>
        <a:p>
          <a:endParaRPr lang="es-ES"/>
        </a:p>
      </dgm:t>
    </dgm:pt>
    <dgm:pt modelId="{FB63A414-94A2-41E4-AE2D-008C9AA1C3FD}" type="pres">
      <dgm:prSet presAssocID="{6DFE9E78-044C-406B-91E3-FFCEE8EF17E9}" presName="parentText" presStyleLbl="node1" presStyleIdx="3" presStyleCnt="12">
        <dgm:presLayoutVars>
          <dgm:chMax val="0"/>
          <dgm:bulletEnabled val="1"/>
        </dgm:presLayoutVars>
      </dgm:prSet>
      <dgm:spPr/>
      <dgm:t>
        <a:bodyPr/>
        <a:lstStyle/>
        <a:p>
          <a:endParaRPr lang="es-ES"/>
        </a:p>
      </dgm:t>
    </dgm:pt>
    <dgm:pt modelId="{E9554A26-E1D1-4847-AAE1-0B769F5E1B27}" type="pres">
      <dgm:prSet presAssocID="{6DFE9E78-044C-406B-91E3-FFCEE8EF17E9}" presName="negativeSpace" presStyleCnt="0"/>
      <dgm:spPr/>
    </dgm:pt>
    <dgm:pt modelId="{CD81E4EE-1602-48E8-A5A2-54AA2155294C}" type="pres">
      <dgm:prSet presAssocID="{6DFE9E78-044C-406B-91E3-FFCEE8EF17E9}" presName="childText" presStyleLbl="conFgAcc1" presStyleIdx="3" presStyleCnt="12">
        <dgm:presLayoutVars>
          <dgm:bulletEnabled val="1"/>
        </dgm:presLayoutVars>
      </dgm:prSet>
      <dgm:spPr/>
    </dgm:pt>
    <dgm:pt modelId="{E860E8D1-A13E-42E9-897C-D03FC8AAFBCF}" type="pres">
      <dgm:prSet presAssocID="{78336740-9E5F-4319-8CF6-42EDB43A3463}" presName="spaceBetweenRectangles" presStyleCnt="0"/>
      <dgm:spPr/>
    </dgm:pt>
    <dgm:pt modelId="{75E1394B-DE10-4044-83BA-C33386D94006}" type="pres">
      <dgm:prSet presAssocID="{4799C0E7-BE5C-4416-AC64-6045964AC329}" presName="parentLin" presStyleCnt="0"/>
      <dgm:spPr/>
    </dgm:pt>
    <dgm:pt modelId="{396C8590-B4F1-4106-BADF-5B0897790A17}" type="pres">
      <dgm:prSet presAssocID="{4799C0E7-BE5C-4416-AC64-6045964AC329}" presName="parentLeftMargin" presStyleLbl="node1" presStyleIdx="3" presStyleCnt="12"/>
      <dgm:spPr/>
      <dgm:t>
        <a:bodyPr/>
        <a:lstStyle/>
        <a:p>
          <a:endParaRPr lang="es-ES"/>
        </a:p>
      </dgm:t>
    </dgm:pt>
    <dgm:pt modelId="{42710437-6745-4841-A7F1-8E69FC4914BA}" type="pres">
      <dgm:prSet presAssocID="{4799C0E7-BE5C-4416-AC64-6045964AC329}" presName="parentText" presStyleLbl="node1" presStyleIdx="4" presStyleCnt="12">
        <dgm:presLayoutVars>
          <dgm:chMax val="0"/>
          <dgm:bulletEnabled val="1"/>
        </dgm:presLayoutVars>
      </dgm:prSet>
      <dgm:spPr/>
      <dgm:t>
        <a:bodyPr/>
        <a:lstStyle/>
        <a:p>
          <a:endParaRPr lang="es-ES"/>
        </a:p>
      </dgm:t>
    </dgm:pt>
    <dgm:pt modelId="{7FDFED82-031A-46D5-BEAD-E0B92BFADEAA}" type="pres">
      <dgm:prSet presAssocID="{4799C0E7-BE5C-4416-AC64-6045964AC329}" presName="negativeSpace" presStyleCnt="0"/>
      <dgm:spPr/>
    </dgm:pt>
    <dgm:pt modelId="{FE763EBD-3FF1-4151-9175-7F94BB47DA44}" type="pres">
      <dgm:prSet presAssocID="{4799C0E7-BE5C-4416-AC64-6045964AC329}" presName="childText" presStyleLbl="conFgAcc1" presStyleIdx="4" presStyleCnt="12">
        <dgm:presLayoutVars>
          <dgm:bulletEnabled val="1"/>
        </dgm:presLayoutVars>
      </dgm:prSet>
      <dgm:spPr/>
    </dgm:pt>
    <dgm:pt modelId="{75E8A950-1E5C-4528-98CC-D81CED7FEBDB}" type="pres">
      <dgm:prSet presAssocID="{AB4D58C7-53B4-4205-926F-F7C7FEE6A410}" presName="spaceBetweenRectangles" presStyleCnt="0"/>
      <dgm:spPr/>
    </dgm:pt>
    <dgm:pt modelId="{3846E862-C52C-4863-9678-EC3C3311C3AA}" type="pres">
      <dgm:prSet presAssocID="{107BE295-8E63-4FA5-A4BF-46E3A7DB5E3A}" presName="parentLin" presStyleCnt="0"/>
      <dgm:spPr/>
    </dgm:pt>
    <dgm:pt modelId="{121263D6-CE4F-46EC-9538-2293879D4060}" type="pres">
      <dgm:prSet presAssocID="{107BE295-8E63-4FA5-A4BF-46E3A7DB5E3A}" presName="parentLeftMargin" presStyleLbl="node1" presStyleIdx="4" presStyleCnt="12"/>
      <dgm:spPr/>
      <dgm:t>
        <a:bodyPr/>
        <a:lstStyle/>
        <a:p>
          <a:endParaRPr lang="es-ES"/>
        </a:p>
      </dgm:t>
    </dgm:pt>
    <dgm:pt modelId="{AEC58008-A4ED-4D17-A81F-94A07D3EA244}" type="pres">
      <dgm:prSet presAssocID="{107BE295-8E63-4FA5-A4BF-46E3A7DB5E3A}" presName="parentText" presStyleLbl="node1" presStyleIdx="5" presStyleCnt="12">
        <dgm:presLayoutVars>
          <dgm:chMax val="0"/>
          <dgm:bulletEnabled val="1"/>
        </dgm:presLayoutVars>
      </dgm:prSet>
      <dgm:spPr/>
      <dgm:t>
        <a:bodyPr/>
        <a:lstStyle/>
        <a:p>
          <a:endParaRPr lang="es-ES"/>
        </a:p>
      </dgm:t>
    </dgm:pt>
    <dgm:pt modelId="{BA5F8AD9-21BF-4728-BC48-381BC24F7460}" type="pres">
      <dgm:prSet presAssocID="{107BE295-8E63-4FA5-A4BF-46E3A7DB5E3A}" presName="negativeSpace" presStyleCnt="0"/>
      <dgm:spPr/>
    </dgm:pt>
    <dgm:pt modelId="{EBB93F3E-EC8C-4C92-B9A4-A950D8D7A084}" type="pres">
      <dgm:prSet presAssocID="{107BE295-8E63-4FA5-A4BF-46E3A7DB5E3A}" presName="childText" presStyleLbl="conFgAcc1" presStyleIdx="5" presStyleCnt="12">
        <dgm:presLayoutVars>
          <dgm:bulletEnabled val="1"/>
        </dgm:presLayoutVars>
      </dgm:prSet>
      <dgm:spPr/>
    </dgm:pt>
    <dgm:pt modelId="{258F1AA7-CC51-4C6E-8A84-367FA3C04221}" type="pres">
      <dgm:prSet presAssocID="{579B0CD9-2CB2-4FCE-B92E-5B95A402F493}" presName="spaceBetweenRectangles" presStyleCnt="0"/>
      <dgm:spPr/>
    </dgm:pt>
    <dgm:pt modelId="{C1695971-9FCE-4C91-B6BC-CD049C5CF22D}" type="pres">
      <dgm:prSet presAssocID="{66C86D9A-DF07-4320-B195-C5655B181DDD}" presName="parentLin" presStyleCnt="0"/>
      <dgm:spPr/>
    </dgm:pt>
    <dgm:pt modelId="{ADB59E7F-C74E-4386-B6D8-323E563CEF78}" type="pres">
      <dgm:prSet presAssocID="{66C86D9A-DF07-4320-B195-C5655B181DDD}" presName="parentLeftMargin" presStyleLbl="node1" presStyleIdx="5" presStyleCnt="12"/>
      <dgm:spPr/>
      <dgm:t>
        <a:bodyPr/>
        <a:lstStyle/>
        <a:p>
          <a:endParaRPr lang="es-ES"/>
        </a:p>
      </dgm:t>
    </dgm:pt>
    <dgm:pt modelId="{EEB0CD4D-9930-4FDC-9A74-B0C61FE22A8E}" type="pres">
      <dgm:prSet presAssocID="{66C86D9A-DF07-4320-B195-C5655B181DDD}" presName="parentText" presStyleLbl="node1" presStyleIdx="6" presStyleCnt="12">
        <dgm:presLayoutVars>
          <dgm:chMax val="0"/>
          <dgm:bulletEnabled val="1"/>
        </dgm:presLayoutVars>
      </dgm:prSet>
      <dgm:spPr/>
      <dgm:t>
        <a:bodyPr/>
        <a:lstStyle/>
        <a:p>
          <a:endParaRPr lang="es-ES"/>
        </a:p>
      </dgm:t>
    </dgm:pt>
    <dgm:pt modelId="{CF1768DC-C0FA-4186-9F4F-780B0288E7EE}" type="pres">
      <dgm:prSet presAssocID="{66C86D9A-DF07-4320-B195-C5655B181DDD}" presName="negativeSpace" presStyleCnt="0"/>
      <dgm:spPr/>
    </dgm:pt>
    <dgm:pt modelId="{8C4DF466-0AE1-40E8-B213-6995CD9C7909}" type="pres">
      <dgm:prSet presAssocID="{66C86D9A-DF07-4320-B195-C5655B181DDD}" presName="childText" presStyleLbl="conFgAcc1" presStyleIdx="6" presStyleCnt="12">
        <dgm:presLayoutVars>
          <dgm:bulletEnabled val="1"/>
        </dgm:presLayoutVars>
      </dgm:prSet>
      <dgm:spPr/>
    </dgm:pt>
    <dgm:pt modelId="{C391BC08-C8B8-4347-A5BE-4AB2226CB7A0}" type="pres">
      <dgm:prSet presAssocID="{DE1578C1-F3BF-4318-9A6C-7CDC2E5047F2}" presName="spaceBetweenRectangles" presStyleCnt="0"/>
      <dgm:spPr/>
    </dgm:pt>
    <dgm:pt modelId="{E77498A6-9621-478F-A454-E795156B4E1D}" type="pres">
      <dgm:prSet presAssocID="{EEA4B366-FC8B-4059-89AD-ABE1F7F99CF8}" presName="parentLin" presStyleCnt="0"/>
      <dgm:spPr/>
    </dgm:pt>
    <dgm:pt modelId="{D1AB4553-E434-4678-8692-8B46B1DB624E}" type="pres">
      <dgm:prSet presAssocID="{EEA4B366-FC8B-4059-89AD-ABE1F7F99CF8}" presName="parentLeftMargin" presStyleLbl="node1" presStyleIdx="6" presStyleCnt="12"/>
      <dgm:spPr/>
      <dgm:t>
        <a:bodyPr/>
        <a:lstStyle/>
        <a:p>
          <a:endParaRPr lang="es-ES"/>
        </a:p>
      </dgm:t>
    </dgm:pt>
    <dgm:pt modelId="{D6E9A441-7D48-48AE-A62E-A0C8E73514DE}" type="pres">
      <dgm:prSet presAssocID="{EEA4B366-FC8B-4059-89AD-ABE1F7F99CF8}" presName="parentText" presStyleLbl="node1" presStyleIdx="7" presStyleCnt="12">
        <dgm:presLayoutVars>
          <dgm:chMax val="0"/>
          <dgm:bulletEnabled val="1"/>
        </dgm:presLayoutVars>
      </dgm:prSet>
      <dgm:spPr/>
      <dgm:t>
        <a:bodyPr/>
        <a:lstStyle/>
        <a:p>
          <a:endParaRPr lang="es-ES"/>
        </a:p>
      </dgm:t>
    </dgm:pt>
    <dgm:pt modelId="{DBB80EC6-88BD-43D8-B0A5-61F9051DFF7F}" type="pres">
      <dgm:prSet presAssocID="{EEA4B366-FC8B-4059-89AD-ABE1F7F99CF8}" presName="negativeSpace" presStyleCnt="0"/>
      <dgm:spPr/>
    </dgm:pt>
    <dgm:pt modelId="{75789CCE-141F-4699-BF2C-C488648311A2}" type="pres">
      <dgm:prSet presAssocID="{EEA4B366-FC8B-4059-89AD-ABE1F7F99CF8}" presName="childText" presStyleLbl="conFgAcc1" presStyleIdx="7" presStyleCnt="12">
        <dgm:presLayoutVars>
          <dgm:bulletEnabled val="1"/>
        </dgm:presLayoutVars>
      </dgm:prSet>
      <dgm:spPr/>
    </dgm:pt>
    <dgm:pt modelId="{EC64E9A3-B19F-44F9-8BEF-4DC8FC9C37F3}" type="pres">
      <dgm:prSet presAssocID="{C36714B1-68EA-4B54-AF40-FBEAA8462543}" presName="spaceBetweenRectangles" presStyleCnt="0"/>
      <dgm:spPr/>
    </dgm:pt>
    <dgm:pt modelId="{0543CFD0-B8FE-4B76-9469-C58614B501C1}" type="pres">
      <dgm:prSet presAssocID="{8F97E69A-1A9B-4F44-AFB8-9CB1CFF2749C}" presName="parentLin" presStyleCnt="0"/>
      <dgm:spPr/>
    </dgm:pt>
    <dgm:pt modelId="{DBF03518-EE78-4EA5-AAD6-B5167FAA9C18}" type="pres">
      <dgm:prSet presAssocID="{8F97E69A-1A9B-4F44-AFB8-9CB1CFF2749C}" presName="parentLeftMargin" presStyleLbl="node1" presStyleIdx="7" presStyleCnt="12"/>
      <dgm:spPr/>
      <dgm:t>
        <a:bodyPr/>
        <a:lstStyle/>
        <a:p>
          <a:endParaRPr lang="es-ES"/>
        </a:p>
      </dgm:t>
    </dgm:pt>
    <dgm:pt modelId="{C2862BAE-76E9-4624-BD71-44970FE55811}" type="pres">
      <dgm:prSet presAssocID="{8F97E69A-1A9B-4F44-AFB8-9CB1CFF2749C}" presName="parentText" presStyleLbl="node1" presStyleIdx="8" presStyleCnt="12">
        <dgm:presLayoutVars>
          <dgm:chMax val="0"/>
          <dgm:bulletEnabled val="1"/>
        </dgm:presLayoutVars>
      </dgm:prSet>
      <dgm:spPr/>
      <dgm:t>
        <a:bodyPr/>
        <a:lstStyle/>
        <a:p>
          <a:endParaRPr lang="es-ES"/>
        </a:p>
      </dgm:t>
    </dgm:pt>
    <dgm:pt modelId="{84A47D31-1B0A-402A-9B7B-792E645226FE}" type="pres">
      <dgm:prSet presAssocID="{8F97E69A-1A9B-4F44-AFB8-9CB1CFF2749C}" presName="negativeSpace" presStyleCnt="0"/>
      <dgm:spPr/>
    </dgm:pt>
    <dgm:pt modelId="{D7177BAC-9524-4648-BD1B-0D586CDCB2A3}" type="pres">
      <dgm:prSet presAssocID="{8F97E69A-1A9B-4F44-AFB8-9CB1CFF2749C}" presName="childText" presStyleLbl="conFgAcc1" presStyleIdx="8" presStyleCnt="12">
        <dgm:presLayoutVars>
          <dgm:bulletEnabled val="1"/>
        </dgm:presLayoutVars>
      </dgm:prSet>
      <dgm:spPr/>
    </dgm:pt>
    <dgm:pt modelId="{CDCFB0D0-9541-489F-BA7C-CA39793D1CE3}" type="pres">
      <dgm:prSet presAssocID="{E727E998-D425-4040-9E37-BE382FC84D3D}" presName="spaceBetweenRectangles" presStyleCnt="0"/>
      <dgm:spPr/>
    </dgm:pt>
    <dgm:pt modelId="{B1AF21B2-A984-4783-89D4-7A211228E578}" type="pres">
      <dgm:prSet presAssocID="{083E4D91-7CA1-4144-A733-5BF27E18C086}" presName="parentLin" presStyleCnt="0"/>
      <dgm:spPr/>
    </dgm:pt>
    <dgm:pt modelId="{ED3014DA-F58B-49D3-A8AF-BD9C01DCB7A4}" type="pres">
      <dgm:prSet presAssocID="{083E4D91-7CA1-4144-A733-5BF27E18C086}" presName="parentLeftMargin" presStyleLbl="node1" presStyleIdx="8" presStyleCnt="12"/>
      <dgm:spPr/>
      <dgm:t>
        <a:bodyPr/>
        <a:lstStyle/>
        <a:p>
          <a:endParaRPr lang="es-ES"/>
        </a:p>
      </dgm:t>
    </dgm:pt>
    <dgm:pt modelId="{4A007756-448D-4579-8DB5-B3C70A65FAFD}" type="pres">
      <dgm:prSet presAssocID="{083E4D91-7CA1-4144-A733-5BF27E18C086}" presName="parentText" presStyleLbl="node1" presStyleIdx="9" presStyleCnt="12">
        <dgm:presLayoutVars>
          <dgm:chMax val="0"/>
          <dgm:bulletEnabled val="1"/>
        </dgm:presLayoutVars>
      </dgm:prSet>
      <dgm:spPr/>
      <dgm:t>
        <a:bodyPr/>
        <a:lstStyle/>
        <a:p>
          <a:endParaRPr lang="es-ES"/>
        </a:p>
      </dgm:t>
    </dgm:pt>
    <dgm:pt modelId="{384B7629-AD64-4F56-BCDD-A26A04915045}" type="pres">
      <dgm:prSet presAssocID="{083E4D91-7CA1-4144-A733-5BF27E18C086}" presName="negativeSpace" presStyleCnt="0"/>
      <dgm:spPr/>
    </dgm:pt>
    <dgm:pt modelId="{1BE1BBCF-8DBF-4535-B99E-5E60A893C483}" type="pres">
      <dgm:prSet presAssocID="{083E4D91-7CA1-4144-A733-5BF27E18C086}" presName="childText" presStyleLbl="conFgAcc1" presStyleIdx="9" presStyleCnt="12">
        <dgm:presLayoutVars>
          <dgm:bulletEnabled val="1"/>
        </dgm:presLayoutVars>
      </dgm:prSet>
      <dgm:spPr/>
    </dgm:pt>
    <dgm:pt modelId="{6B24A770-6C2B-4A17-B59D-852F34D9C007}" type="pres">
      <dgm:prSet presAssocID="{42145452-7A47-49CD-BEED-5D73C3162590}" presName="spaceBetweenRectangles" presStyleCnt="0"/>
      <dgm:spPr/>
    </dgm:pt>
    <dgm:pt modelId="{34ACAE1D-29DA-4832-A46C-23A2C16173F2}" type="pres">
      <dgm:prSet presAssocID="{8333A7B1-4AA4-4317-A8BD-2DA1060EBC86}" presName="parentLin" presStyleCnt="0"/>
      <dgm:spPr/>
    </dgm:pt>
    <dgm:pt modelId="{3C6ABD5F-D915-4E02-8AAE-7E4B98049CCC}" type="pres">
      <dgm:prSet presAssocID="{8333A7B1-4AA4-4317-A8BD-2DA1060EBC86}" presName="parentLeftMargin" presStyleLbl="node1" presStyleIdx="9" presStyleCnt="12"/>
      <dgm:spPr/>
      <dgm:t>
        <a:bodyPr/>
        <a:lstStyle/>
        <a:p>
          <a:endParaRPr lang="es-ES"/>
        </a:p>
      </dgm:t>
    </dgm:pt>
    <dgm:pt modelId="{CA7F4AEE-07CC-4F1C-AD68-441C888A6BFF}" type="pres">
      <dgm:prSet presAssocID="{8333A7B1-4AA4-4317-A8BD-2DA1060EBC86}" presName="parentText" presStyleLbl="node1" presStyleIdx="10" presStyleCnt="12">
        <dgm:presLayoutVars>
          <dgm:chMax val="0"/>
          <dgm:bulletEnabled val="1"/>
        </dgm:presLayoutVars>
      </dgm:prSet>
      <dgm:spPr/>
      <dgm:t>
        <a:bodyPr/>
        <a:lstStyle/>
        <a:p>
          <a:endParaRPr lang="es-ES"/>
        </a:p>
      </dgm:t>
    </dgm:pt>
    <dgm:pt modelId="{8DF604E5-BBE3-4045-B78A-7A2FF4C6D384}" type="pres">
      <dgm:prSet presAssocID="{8333A7B1-4AA4-4317-A8BD-2DA1060EBC86}" presName="negativeSpace" presStyleCnt="0"/>
      <dgm:spPr/>
    </dgm:pt>
    <dgm:pt modelId="{BA02FCBF-6029-427D-8D2F-93C9ADF3DED8}" type="pres">
      <dgm:prSet presAssocID="{8333A7B1-4AA4-4317-A8BD-2DA1060EBC86}" presName="childText" presStyleLbl="conFgAcc1" presStyleIdx="10" presStyleCnt="12">
        <dgm:presLayoutVars>
          <dgm:bulletEnabled val="1"/>
        </dgm:presLayoutVars>
      </dgm:prSet>
      <dgm:spPr/>
    </dgm:pt>
    <dgm:pt modelId="{78AA0271-1044-4FB9-A37C-0AACEE2CDBEA}" type="pres">
      <dgm:prSet presAssocID="{0CCB8AC7-1B95-4643-862E-0698ABBFBD03}" presName="spaceBetweenRectangles" presStyleCnt="0"/>
      <dgm:spPr/>
    </dgm:pt>
    <dgm:pt modelId="{11E3DBB2-097A-4BB1-8FAB-A302795C24BF}" type="pres">
      <dgm:prSet presAssocID="{5105659F-59CF-4D4A-8C32-ABF157A573C9}" presName="parentLin" presStyleCnt="0"/>
      <dgm:spPr/>
    </dgm:pt>
    <dgm:pt modelId="{C1A94312-12E5-464A-B2EF-72A4207DFA6E}" type="pres">
      <dgm:prSet presAssocID="{5105659F-59CF-4D4A-8C32-ABF157A573C9}" presName="parentLeftMargin" presStyleLbl="node1" presStyleIdx="10" presStyleCnt="12"/>
      <dgm:spPr/>
      <dgm:t>
        <a:bodyPr/>
        <a:lstStyle/>
        <a:p>
          <a:endParaRPr lang="es-ES"/>
        </a:p>
      </dgm:t>
    </dgm:pt>
    <dgm:pt modelId="{11AF7D16-64F2-481B-A997-A8AFA1849673}" type="pres">
      <dgm:prSet presAssocID="{5105659F-59CF-4D4A-8C32-ABF157A573C9}" presName="parentText" presStyleLbl="node1" presStyleIdx="11" presStyleCnt="12">
        <dgm:presLayoutVars>
          <dgm:chMax val="0"/>
          <dgm:bulletEnabled val="1"/>
        </dgm:presLayoutVars>
      </dgm:prSet>
      <dgm:spPr/>
      <dgm:t>
        <a:bodyPr/>
        <a:lstStyle/>
        <a:p>
          <a:endParaRPr lang="es-ES"/>
        </a:p>
      </dgm:t>
    </dgm:pt>
    <dgm:pt modelId="{33A80F4B-3D07-4729-814A-FFAA6291DB4A}" type="pres">
      <dgm:prSet presAssocID="{5105659F-59CF-4D4A-8C32-ABF157A573C9}" presName="negativeSpace" presStyleCnt="0"/>
      <dgm:spPr/>
    </dgm:pt>
    <dgm:pt modelId="{F902BC6A-AD66-4A42-8CED-A4207D91AFBC}" type="pres">
      <dgm:prSet presAssocID="{5105659F-59CF-4D4A-8C32-ABF157A573C9}" presName="childText" presStyleLbl="conFgAcc1" presStyleIdx="11" presStyleCnt="12">
        <dgm:presLayoutVars>
          <dgm:bulletEnabled val="1"/>
        </dgm:presLayoutVars>
      </dgm:prSet>
      <dgm:spPr/>
    </dgm:pt>
  </dgm:ptLst>
  <dgm:cxnLst>
    <dgm:cxn modelId="{AD5CDC55-F5D6-44B1-B177-7C292804F26E}" srcId="{FC5BD6E5-2E24-4A13-AD96-FB0EAD33FDA3}" destId="{FE037410-6035-4F00-917D-F1A188321F88}" srcOrd="1" destOrd="0" parTransId="{B3AA4B3A-7345-4AD6-9219-6E6987784C80}" sibTransId="{07C85AF9-0505-4FE6-BAF2-8EC650182AED}"/>
    <dgm:cxn modelId="{A45664A6-82FC-43D7-897B-C9E04F4AE1E1}" srcId="{FC5BD6E5-2E24-4A13-AD96-FB0EAD33FDA3}" destId="{8333A7B1-4AA4-4317-A8BD-2DA1060EBC86}" srcOrd="10" destOrd="0" parTransId="{22C27F9B-BFFC-4996-B9C7-7A9FB18C1DCB}" sibTransId="{0CCB8AC7-1B95-4643-862E-0698ABBFBD03}"/>
    <dgm:cxn modelId="{1A241AB5-745A-4BFC-B06E-B047F7B6033F}" type="presOf" srcId="{FE037410-6035-4F00-917D-F1A188321F88}" destId="{50141F01-829A-4ABE-8FEF-6E54A2B46424}" srcOrd="0" destOrd="0" presId="urn:microsoft.com/office/officeart/2005/8/layout/list1"/>
    <dgm:cxn modelId="{CF3B5BAB-4390-4B5F-A00D-24E9777D7A63}" srcId="{FC5BD6E5-2E24-4A13-AD96-FB0EAD33FDA3}" destId="{4799C0E7-BE5C-4416-AC64-6045964AC329}" srcOrd="4" destOrd="0" parTransId="{79BB1D7A-598E-437F-89B2-60426228DB7D}" sibTransId="{AB4D58C7-53B4-4205-926F-F7C7FEE6A410}"/>
    <dgm:cxn modelId="{609CCAA5-30E0-45D6-B587-116285E8F732}" type="presOf" srcId="{66C86D9A-DF07-4320-B195-C5655B181DDD}" destId="{ADB59E7F-C74E-4386-B6D8-323E563CEF78}" srcOrd="0" destOrd="0" presId="urn:microsoft.com/office/officeart/2005/8/layout/list1"/>
    <dgm:cxn modelId="{B847FEF2-A3F3-4D2F-B219-2202C8F9598E}" type="presOf" srcId="{6DFE9E78-044C-406B-91E3-FFCEE8EF17E9}" destId="{FB63A414-94A2-41E4-AE2D-008C9AA1C3FD}" srcOrd="1" destOrd="0" presId="urn:microsoft.com/office/officeart/2005/8/layout/list1"/>
    <dgm:cxn modelId="{EE0E69F3-D341-460B-819B-52AD61E7CB80}" type="presOf" srcId="{4799C0E7-BE5C-4416-AC64-6045964AC329}" destId="{42710437-6745-4841-A7F1-8E69FC4914BA}" srcOrd="1" destOrd="0" presId="urn:microsoft.com/office/officeart/2005/8/layout/list1"/>
    <dgm:cxn modelId="{B4EC48EC-AA1A-44C3-A7FE-71780C5CAE25}" type="presOf" srcId="{1F6C60BA-EF37-45AF-9A86-5AD9D92CF9AE}" destId="{788A824E-9BD1-4E36-9700-48B036A8203C}" srcOrd="1" destOrd="0" presId="urn:microsoft.com/office/officeart/2005/8/layout/list1"/>
    <dgm:cxn modelId="{FF7E0221-C13C-4D36-84C9-293A32D5245F}" type="presOf" srcId="{FC5BD6E5-2E24-4A13-AD96-FB0EAD33FDA3}" destId="{1A503A8A-FE04-4B98-A623-26A801DBE194}" srcOrd="0" destOrd="0" presId="urn:microsoft.com/office/officeart/2005/8/layout/list1"/>
    <dgm:cxn modelId="{6D4FB77C-BF20-44FA-A6F6-E77A38556183}" srcId="{FC5BD6E5-2E24-4A13-AD96-FB0EAD33FDA3}" destId="{EEA4B366-FC8B-4059-89AD-ABE1F7F99CF8}" srcOrd="7" destOrd="0" parTransId="{3847F567-946E-46BF-9281-785E9E000E26}" sibTransId="{C36714B1-68EA-4B54-AF40-FBEAA8462543}"/>
    <dgm:cxn modelId="{E51CAD3C-0ACA-4C88-B60A-E57DBE75840C}" srcId="{FC5BD6E5-2E24-4A13-AD96-FB0EAD33FDA3}" destId="{66C86D9A-DF07-4320-B195-C5655B181DDD}" srcOrd="6" destOrd="0" parTransId="{D852D050-50BA-4D65-8B88-B886625EE23A}" sibTransId="{DE1578C1-F3BF-4318-9A6C-7CDC2E5047F2}"/>
    <dgm:cxn modelId="{AA3422B9-B046-4471-B53E-78E390C4F8CF}" type="presOf" srcId="{5105659F-59CF-4D4A-8C32-ABF157A573C9}" destId="{C1A94312-12E5-464A-B2EF-72A4207DFA6E}" srcOrd="0" destOrd="0" presId="urn:microsoft.com/office/officeart/2005/8/layout/list1"/>
    <dgm:cxn modelId="{D9D0E646-16A6-43B2-B1D8-F4C76966E14B}" type="presOf" srcId="{8333A7B1-4AA4-4317-A8BD-2DA1060EBC86}" destId="{3C6ABD5F-D915-4E02-8AAE-7E4B98049CCC}" srcOrd="0" destOrd="0" presId="urn:microsoft.com/office/officeart/2005/8/layout/list1"/>
    <dgm:cxn modelId="{925B8846-62F8-4AB9-B58A-A11E0D5F519F}" type="presOf" srcId="{EEA4B366-FC8B-4059-89AD-ABE1F7F99CF8}" destId="{D6E9A441-7D48-48AE-A62E-A0C8E73514DE}" srcOrd="1" destOrd="0" presId="urn:microsoft.com/office/officeart/2005/8/layout/list1"/>
    <dgm:cxn modelId="{E3F87A3E-0766-4429-B3B6-C37154F31E5D}" type="presOf" srcId="{107BE295-8E63-4FA5-A4BF-46E3A7DB5E3A}" destId="{AEC58008-A4ED-4D17-A81F-94A07D3EA244}" srcOrd="1" destOrd="0" presId="urn:microsoft.com/office/officeart/2005/8/layout/list1"/>
    <dgm:cxn modelId="{5F2A2162-EDE6-4F2B-9B4A-704870C3BAAC}" type="presOf" srcId="{EEA4B366-FC8B-4059-89AD-ABE1F7F99CF8}" destId="{D1AB4553-E434-4678-8692-8B46B1DB624E}" srcOrd="0" destOrd="0" presId="urn:microsoft.com/office/officeart/2005/8/layout/list1"/>
    <dgm:cxn modelId="{EF785883-B7E3-48FA-A797-4528C0BD25F4}" type="presOf" srcId="{5105659F-59CF-4D4A-8C32-ABF157A573C9}" destId="{11AF7D16-64F2-481B-A997-A8AFA1849673}" srcOrd="1" destOrd="0" presId="urn:microsoft.com/office/officeart/2005/8/layout/list1"/>
    <dgm:cxn modelId="{C03FB125-81B8-47A4-BB24-0889620CE42E}" type="presOf" srcId="{21C1C11F-7818-4C18-AC3C-08234F12340F}" destId="{0E5134B0-8E70-43C5-8C02-A9BE4D593228}" srcOrd="0" destOrd="0" presId="urn:microsoft.com/office/officeart/2005/8/layout/list1"/>
    <dgm:cxn modelId="{F3D969C3-48B9-4CC2-9BDD-C1EEC2289E82}" type="presOf" srcId="{083E4D91-7CA1-4144-A733-5BF27E18C086}" destId="{4A007756-448D-4579-8DB5-B3C70A65FAFD}" srcOrd="1" destOrd="0" presId="urn:microsoft.com/office/officeart/2005/8/layout/list1"/>
    <dgm:cxn modelId="{C3939235-57E6-4522-A409-779F9C120DFC}" type="presOf" srcId="{FE037410-6035-4F00-917D-F1A188321F88}" destId="{38F16276-FA65-4E59-A845-50A66DAD866B}" srcOrd="1" destOrd="0" presId="urn:microsoft.com/office/officeart/2005/8/layout/list1"/>
    <dgm:cxn modelId="{2F71A7AF-C9B4-4E9F-91E2-B54E73BF4DFD}" srcId="{FC5BD6E5-2E24-4A13-AD96-FB0EAD33FDA3}" destId="{21C1C11F-7818-4C18-AC3C-08234F12340F}" srcOrd="0" destOrd="0" parTransId="{E830D7AE-39A9-437D-B212-32850F7A3AC0}" sibTransId="{4BB57840-BAA3-4E7D-A396-52565DCADEA2}"/>
    <dgm:cxn modelId="{E275A2E2-0A02-44F6-B3D6-9F540091CCAD}" type="presOf" srcId="{1F6C60BA-EF37-45AF-9A86-5AD9D92CF9AE}" destId="{0FBEABB5-EC6E-4249-B44C-1887B982A94B}" srcOrd="0" destOrd="0" presId="urn:microsoft.com/office/officeart/2005/8/layout/list1"/>
    <dgm:cxn modelId="{246F4B2C-B601-4D05-8EFB-32BD0652D9B6}" type="presOf" srcId="{8333A7B1-4AA4-4317-A8BD-2DA1060EBC86}" destId="{CA7F4AEE-07CC-4F1C-AD68-441C888A6BFF}" srcOrd="1" destOrd="0" presId="urn:microsoft.com/office/officeart/2005/8/layout/list1"/>
    <dgm:cxn modelId="{56CEDD97-212A-4F67-B2A5-0039FB88AC28}" srcId="{FC5BD6E5-2E24-4A13-AD96-FB0EAD33FDA3}" destId="{5105659F-59CF-4D4A-8C32-ABF157A573C9}" srcOrd="11" destOrd="0" parTransId="{823F75A2-F3D0-4191-AA8B-22E9F6BCFB44}" sibTransId="{303AE5E8-3399-4BD6-AE1A-88A27E5F0EFA}"/>
    <dgm:cxn modelId="{EA58243A-F467-4745-8725-1974E1687B9C}" srcId="{FC5BD6E5-2E24-4A13-AD96-FB0EAD33FDA3}" destId="{083E4D91-7CA1-4144-A733-5BF27E18C086}" srcOrd="9" destOrd="0" parTransId="{092EDB1C-ADA2-4C45-B53A-E66F2F79C3F0}" sibTransId="{42145452-7A47-49CD-BEED-5D73C3162590}"/>
    <dgm:cxn modelId="{E51085A2-DD03-4E63-82BA-A551795783BE}" srcId="{FC5BD6E5-2E24-4A13-AD96-FB0EAD33FDA3}" destId="{107BE295-8E63-4FA5-A4BF-46E3A7DB5E3A}" srcOrd="5" destOrd="0" parTransId="{C953CACD-5C3E-4549-900F-FD1BDA0592C6}" sibTransId="{579B0CD9-2CB2-4FCE-B92E-5B95A402F493}"/>
    <dgm:cxn modelId="{47DD5FBF-E5AF-4FD7-89F8-6017C22B953C}" type="presOf" srcId="{4799C0E7-BE5C-4416-AC64-6045964AC329}" destId="{396C8590-B4F1-4106-BADF-5B0897790A17}" srcOrd="0" destOrd="0" presId="urn:microsoft.com/office/officeart/2005/8/layout/list1"/>
    <dgm:cxn modelId="{5706BDC1-0F4E-4048-891B-41659391659F}" srcId="{FC5BD6E5-2E24-4A13-AD96-FB0EAD33FDA3}" destId="{6DFE9E78-044C-406B-91E3-FFCEE8EF17E9}" srcOrd="3" destOrd="0" parTransId="{F90A5B0C-B76F-4464-8F86-55FD5C6B2FCD}" sibTransId="{78336740-9E5F-4319-8CF6-42EDB43A3463}"/>
    <dgm:cxn modelId="{37C3EFA1-5E37-4787-AF9C-C5D9525F9158}" type="presOf" srcId="{8F97E69A-1A9B-4F44-AFB8-9CB1CFF2749C}" destId="{DBF03518-EE78-4EA5-AAD6-B5167FAA9C18}" srcOrd="0" destOrd="0" presId="urn:microsoft.com/office/officeart/2005/8/layout/list1"/>
    <dgm:cxn modelId="{17F86C2B-9830-49DD-8B9A-D1AE4DBC81D8}" type="presOf" srcId="{107BE295-8E63-4FA5-A4BF-46E3A7DB5E3A}" destId="{121263D6-CE4F-46EC-9538-2293879D4060}" srcOrd="0" destOrd="0" presId="urn:microsoft.com/office/officeart/2005/8/layout/list1"/>
    <dgm:cxn modelId="{B145A40C-C93F-44BB-9849-0CACF84F1ED7}" type="presOf" srcId="{66C86D9A-DF07-4320-B195-C5655B181DDD}" destId="{EEB0CD4D-9930-4FDC-9A74-B0C61FE22A8E}" srcOrd="1" destOrd="0" presId="urn:microsoft.com/office/officeart/2005/8/layout/list1"/>
    <dgm:cxn modelId="{6E21DC7F-5E08-45E6-8ECB-A136B1104A96}" type="presOf" srcId="{083E4D91-7CA1-4144-A733-5BF27E18C086}" destId="{ED3014DA-F58B-49D3-A8AF-BD9C01DCB7A4}" srcOrd="0" destOrd="0" presId="urn:microsoft.com/office/officeart/2005/8/layout/list1"/>
    <dgm:cxn modelId="{60328E93-9B6F-4EE8-9456-69A8EC32A759}" srcId="{FC5BD6E5-2E24-4A13-AD96-FB0EAD33FDA3}" destId="{1F6C60BA-EF37-45AF-9A86-5AD9D92CF9AE}" srcOrd="2" destOrd="0" parTransId="{2812C317-E584-4232-B348-34CEE9AA9600}" sibTransId="{5A04BDF4-3CB3-419A-8496-B873CAA2AF87}"/>
    <dgm:cxn modelId="{7EFFE307-830C-472C-8BFD-45EF6F8C7CE9}" type="presOf" srcId="{8F97E69A-1A9B-4F44-AFB8-9CB1CFF2749C}" destId="{C2862BAE-76E9-4624-BD71-44970FE55811}" srcOrd="1" destOrd="0" presId="urn:microsoft.com/office/officeart/2005/8/layout/list1"/>
    <dgm:cxn modelId="{8F41F37C-3952-4A0F-9728-5AF6539CEF94}" type="presOf" srcId="{21C1C11F-7818-4C18-AC3C-08234F12340F}" destId="{F79B3E31-F575-4B6B-A0BA-B8122FD686E1}" srcOrd="1" destOrd="0" presId="urn:microsoft.com/office/officeart/2005/8/layout/list1"/>
    <dgm:cxn modelId="{DB33DE68-8193-48AB-9B24-5E8ED6372E5C}" srcId="{FC5BD6E5-2E24-4A13-AD96-FB0EAD33FDA3}" destId="{8F97E69A-1A9B-4F44-AFB8-9CB1CFF2749C}" srcOrd="8" destOrd="0" parTransId="{36D682D0-5098-4568-B79F-08D43412DF21}" sibTransId="{E727E998-D425-4040-9E37-BE382FC84D3D}"/>
    <dgm:cxn modelId="{0B850FCE-5CBC-43BA-90E1-4C2926697714}" type="presOf" srcId="{6DFE9E78-044C-406B-91E3-FFCEE8EF17E9}" destId="{267EDB69-5180-4BDD-B16C-5A995926F844}" srcOrd="0" destOrd="0" presId="urn:microsoft.com/office/officeart/2005/8/layout/list1"/>
    <dgm:cxn modelId="{7F605664-518C-45F0-8380-CC2940CB27D0}" type="presParOf" srcId="{1A503A8A-FE04-4B98-A623-26A801DBE194}" destId="{7A88A61E-2C88-4B86-B020-3098B7A83590}" srcOrd="0" destOrd="0" presId="urn:microsoft.com/office/officeart/2005/8/layout/list1"/>
    <dgm:cxn modelId="{2FACD199-D62B-47F9-B0D0-7673F8894AE5}" type="presParOf" srcId="{7A88A61E-2C88-4B86-B020-3098B7A83590}" destId="{0E5134B0-8E70-43C5-8C02-A9BE4D593228}" srcOrd="0" destOrd="0" presId="urn:microsoft.com/office/officeart/2005/8/layout/list1"/>
    <dgm:cxn modelId="{C7F91466-4383-4ACF-B1FB-21ECD844D8E5}" type="presParOf" srcId="{7A88A61E-2C88-4B86-B020-3098B7A83590}" destId="{F79B3E31-F575-4B6B-A0BA-B8122FD686E1}" srcOrd="1" destOrd="0" presId="urn:microsoft.com/office/officeart/2005/8/layout/list1"/>
    <dgm:cxn modelId="{DDF76381-CC0D-473F-A018-4F01D45DCEC2}" type="presParOf" srcId="{1A503A8A-FE04-4B98-A623-26A801DBE194}" destId="{163E835C-5717-4B7C-AB1F-A8D19CC22691}" srcOrd="1" destOrd="0" presId="urn:microsoft.com/office/officeart/2005/8/layout/list1"/>
    <dgm:cxn modelId="{922300B3-2C67-4AA1-B3AF-F118F26D7D1B}" type="presParOf" srcId="{1A503A8A-FE04-4B98-A623-26A801DBE194}" destId="{90DA65CD-4073-4235-9937-214754BC3BC8}" srcOrd="2" destOrd="0" presId="urn:microsoft.com/office/officeart/2005/8/layout/list1"/>
    <dgm:cxn modelId="{403D817E-3605-4E92-986F-9CB2DEEDDA49}" type="presParOf" srcId="{1A503A8A-FE04-4B98-A623-26A801DBE194}" destId="{B47E6517-ABB0-4A6C-A341-952EA739330C}" srcOrd="3" destOrd="0" presId="urn:microsoft.com/office/officeart/2005/8/layout/list1"/>
    <dgm:cxn modelId="{6357F24E-C011-4AA1-9905-F5C50F5EA306}" type="presParOf" srcId="{1A503A8A-FE04-4B98-A623-26A801DBE194}" destId="{C7B877B8-735C-4A17-9E8B-25101866377D}" srcOrd="4" destOrd="0" presId="urn:microsoft.com/office/officeart/2005/8/layout/list1"/>
    <dgm:cxn modelId="{4504A4F6-200F-4E13-8823-0754442993F5}" type="presParOf" srcId="{C7B877B8-735C-4A17-9E8B-25101866377D}" destId="{50141F01-829A-4ABE-8FEF-6E54A2B46424}" srcOrd="0" destOrd="0" presId="urn:microsoft.com/office/officeart/2005/8/layout/list1"/>
    <dgm:cxn modelId="{3B88D79B-5DFE-496C-978B-AA3F157B9E75}" type="presParOf" srcId="{C7B877B8-735C-4A17-9E8B-25101866377D}" destId="{38F16276-FA65-4E59-A845-50A66DAD866B}" srcOrd="1" destOrd="0" presId="urn:microsoft.com/office/officeart/2005/8/layout/list1"/>
    <dgm:cxn modelId="{C486A296-038D-400E-BBBA-41EBE1A45BB9}" type="presParOf" srcId="{1A503A8A-FE04-4B98-A623-26A801DBE194}" destId="{38A66A88-4D0C-4A0F-827F-AB380EDFD174}" srcOrd="5" destOrd="0" presId="urn:microsoft.com/office/officeart/2005/8/layout/list1"/>
    <dgm:cxn modelId="{9ADA642F-7A01-4CB7-A501-7CFB333A0B7B}" type="presParOf" srcId="{1A503A8A-FE04-4B98-A623-26A801DBE194}" destId="{3952E9DC-C8D8-4A30-AB34-FE0BBBB83666}" srcOrd="6" destOrd="0" presId="urn:microsoft.com/office/officeart/2005/8/layout/list1"/>
    <dgm:cxn modelId="{DBB61C0C-DE63-40FA-821B-A65928F5C353}" type="presParOf" srcId="{1A503A8A-FE04-4B98-A623-26A801DBE194}" destId="{EBAF8602-606B-4869-9415-69FBC7367F6E}" srcOrd="7" destOrd="0" presId="urn:microsoft.com/office/officeart/2005/8/layout/list1"/>
    <dgm:cxn modelId="{B12F0E44-A221-4EB3-AD9D-E6ADF6924FC7}" type="presParOf" srcId="{1A503A8A-FE04-4B98-A623-26A801DBE194}" destId="{48C1E6C9-2EA2-4390-81F4-5820DE1E89C0}" srcOrd="8" destOrd="0" presId="urn:microsoft.com/office/officeart/2005/8/layout/list1"/>
    <dgm:cxn modelId="{0AF01E33-1144-4385-A849-E93B2DD85340}" type="presParOf" srcId="{48C1E6C9-2EA2-4390-81F4-5820DE1E89C0}" destId="{0FBEABB5-EC6E-4249-B44C-1887B982A94B}" srcOrd="0" destOrd="0" presId="urn:microsoft.com/office/officeart/2005/8/layout/list1"/>
    <dgm:cxn modelId="{37C742C3-9C07-4BBF-97B3-3F17A57CC741}" type="presParOf" srcId="{48C1E6C9-2EA2-4390-81F4-5820DE1E89C0}" destId="{788A824E-9BD1-4E36-9700-48B036A8203C}" srcOrd="1" destOrd="0" presId="urn:microsoft.com/office/officeart/2005/8/layout/list1"/>
    <dgm:cxn modelId="{63BE3FA1-3EA0-4CF5-88D7-8BCDE4A3DA40}" type="presParOf" srcId="{1A503A8A-FE04-4B98-A623-26A801DBE194}" destId="{4092ACCB-2A92-420A-BF85-DA2A60B42A82}" srcOrd="9" destOrd="0" presId="urn:microsoft.com/office/officeart/2005/8/layout/list1"/>
    <dgm:cxn modelId="{1E4385E3-3C83-4B56-883F-0151B7006874}" type="presParOf" srcId="{1A503A8A-FE04-4B98-A623-26A801DBE194}" destId="{1B38C3C3-CFD4-4264-89D6-6D9AD672F2DD}" srcOrd="10" destOrd="0" presId="urn:microsoft.com/office/officeart/2005/8/layout/list1"/>
    <dgm:cxn modelId="{D485ED5F-BEE1-43C4-B5BD-9EB02F286BCC}" type="presParOf" srcId="{1A503A8A-FE04-4B98-A623-26A801DBE194}" destId="{9F41417B-7C77-4412-98FE-B40C21F08DE8}" srcOrd="11" destOrd="0" presId="urn:microsoft.com/office/officeart/2005/8/layout/list1"/>
    <dgm:cxn modelId="{0D009E0A-B8F7-4668-9005-4B9657F628B1}" type="presParOf" srcId="{1A503A8A-FE04-4B98-A623-26A801DBE194}" destId="{A2B0C654-BF91-401B-8120-FFF19C93B70F}" srcOrd="12" destOrd="0" presId="urn:microsoft.com/office/officeart/2005/8/layout/list1"/>
    <dgm:cxn modelId="{80B7606A-5959-43C5-894A-A80137C42DD6}" type="presParOf" srcId="{A2B0C654-BF91-401B-8120-FFF19C93B70F}" destId="{267EDB69-5180-4BDD-B16C-5A995926F844}" srcOrd="0" destOrd="0" presId="urn:microsoft.com/office/officeart/2005/8/layout/list1"/>
    <dgm:cxn modelId="{D2898ECA-C07E-4402-9F6B-6C29CB307036}" type="presParOf" srcId="{A2B0C654-BF91-401B-8120-FFF19C93B70F}" destId="{FB63A414-94A2-41E4-AE2D-008C9AA1C3FD}" srcOrd="1" destOrd="0" presId="urn:microsoft.com/office/officeart/2005/8/layout/list1"/>
    <dgm:cxn modelId="{23383E9F-4CED-4F22-B9E4-A72E7CC5CB16}" type="presParOf" srcId="{1A503A8A-FE04-4B98-A623-26A801DBE194}" destId="{E9554A26-E1D1-4847-AAE1-0B769F5E1B27}" srcOrd="13" destOrd="0" presId="urn:microsoft.com/office/officeart/2005/8/layout/list1"/>
    <dgm:cxn modelId="{CAC04E5D-9A8D-4166-AF5B-3583A104AC0A}" type="presParOf" srcId="{1A503A8A-FE04-4B98-A623-26A801DBE194}" destId="{CD81E4EE-1602-48E8-A5A2-54AA2155294C}" srcOrd="14" destOrd="0" presId="urn:microsoft.com/office/officeart/2005/8/layout/list1"/>
    <dgm:cxn modelId="{A830AFE2-4340-414A-B14D-7B123028499B}" type="presParOf" srcId="{1A503A8A-FE04-4B98-A623-26A801DBE194}" destId="{E860E8D1-A13E-42E9-897C-D03FC8AAFBCF}" srcOrd="15" destOrd="0" presId="urn:microsoft.com/office/officeart/2005/8/layout/list1"/>
    <dgm:cxn modelId="{6431AEDF-0A48-4031-93E5-C0479168CA28}" type="presParOf" srcId="{1A503A8A-FE04-4B98-A623-26A801DBE194}" destId="{75E1394B-DE10-4044-83BA-C33386D94006}" srcOrd="16" destOrd="0" presId="urn:microsoft.com/office/officeart/2005/8/layout/list1"/>
    <dgm:cxn modelId="{F730E6DB-964B-4F80-B316-0D20363AC3A3}" type="presParOf" srcId="{75E1394B-DE10-4044-83BA-C33386D94006}" destId="{396C8590-B4F1-4106-BADF-5B0897790A17}" srcOrd="0" destOrd="0" presId="urn:microsoft.com/office/officeart/2005/8/layout/list1"/>
    <dgm:cxn modelId="{9C2DDC8D-2FCC-49EC-9C84-3F4160C6ACC7}" type="presParOf" srcId="{75E1394B-DE10-4044-83BA-C33386D94006}" destId="{42710437-6745-4841-A7F1-8E69FC4914BA}" srcOrd="1" destOrd="0" presId="urn:microsoft.com/office/officeart/2005/8/layout/list1"/>
    <dgm:cxn modelId="{6F7BC993-50DA-49FB-9281-BB3E2AE66F9C}" type="presParOf" srcId="{1A503A8A-FE04-4B98-A623-26A801DBE194}" destId="{7FDFED82-031A-46D5-BEAD-E0B92BFADEAA}" srcOrd="17" destOrd="0" presId="urn:microsoft.com/office/officeart/2005/8/layout/list1"/>
    <dgm:cxn modelId="{F102B3AD-1454-4F39-A313-09956155F140}" type="presParOf" srcId="{1A503A8A-FE04-4B98-A623-26A801DBE194}" destId="{FE763EBD-3FF1-4151-9175-7F94BB47DA44}" srcOrd="18" destOrd="0" presId="urn:microsoft.com/office/officeart/2005/8/layout/list1"/>
    <dgm:cxn modelId="{37A82BB7-A715-4D46-A150-E93F23F1362F}" type="presParOf" srcId="{1A503A8A-FE04-4B98-A623-26A801DBE194}" destId="{75E8A950-1E5C-4528-98CC-D81CED7FEBDB}" srcOrd="19" destOrd="0" presId="urn:microsoft.com/office/officeart/2005/8/layout/list1"/>
    <dgm:cxn modelId="{9AE53201-8531-407F-8CB5-8114DA4A7D16}" type="presParOf" srcId="{1A503A8A-FE04-4B98-A623-26A801DBE194}" destId="{3846E862-C52C-4863-9678-EC3C3311C3AA}" srcOrd="20" destOrd="0" presId="urn:microsoft.com/office/officeart/2005/8/layout/list1"/>
    <dgm:cxn modelId="{D1149E64-3DA6-4D61-BCC8-C251A24A50D0}" type="presParOf" srcId="{3846E862-C52C-4863-9678-EC3C3311C3AA}" destId="{121263D6-CE4F-46EC-9538-2293879D4060}" srcOrd="0" destOrd="0" presId="urn:microsoft.com/office/officeart/2005/8/layout/list1"/>
    <dgm:cxn modelId="{B67691E9-61AA-4AB7-A2EC-8DF9A8A20EDC}" type="presParOf" srcId="{3846E862-C52C-4863-9678-EC3C3311C3AA}" destId="{AEC58008-A4ED-4D17-A81F-94A07D3EA244}" srcOrd="1" destOrd="0" presId="urn:microsoft.com/office/officeart/2005/8/layout/list1"/>
    <dgm:cxn modelId="{3234CB59-2AB2-460B-BFF2-FB38EB21106D}" type="presParOf" srcId="{1A503A8A-FE04-4B98-A623-26A801DBE194}" destId="{BA5F8AD9-21BF-4728-BC48-381BC24F7460}" srcOrd="21" destOrd="0" presId="urn:microsoft.com/office/officeart/2005/8/layout/list1"/>
    <dgm:cxn modelId="{97C6E292-81C5-4ECF-9BD9-FC075871DFC8}" type="presParOf" srcId="{1A503A8A-FE04-4B98-A623-26A801DBE194}" destId="{EBB93F3E-EC8C-4C92-B9A4-A950D8D7A084}" srcOrd="22" destOrd="0" presId="urn:microsoft.com/office/officeart/2005/8/layout/list1"/>
    <dgm:cxn modelId="{3E429F16-F06E-47EA-AD54-36465F6EAAD0}" type="presParOf" srcId="{1A503A8A-FE04-4B98-A623-26A801DBE194}" destId="{258F1AA7-CC51-4C6E-8A84-367FA3C04221}" srcOrd="23" destOrd="0" presId="urn:microsoft.com/office/officeart/2005/8/layout/list1"/>
    <dgm:cxn modelId="{E31DFBA3-F751-4C0C-885D-1B1F6A57B7F2}" type="presParOf" srcId="{1A503A8A-FE04-4B98-A623-26A801DBE194}" destId="{C1695971-9FCE-4C91-B6BC-CD049C5CF22D}" srcOrd="24" destOrd="0" presId="urn:microsoft.com/office/officeart/2005/8/layout/list1"/>
    <dgm:cxn modelId="{E98D9DC6-E57D-4D9E-931F-F545A0B32617}" type="presParOf" srcId="{C1695971-9FCE-4C91-B6BC-CD049C5CF22D}" destId="{ADB59E7F-C74E-4386-B6D8-323E563CEF78}" srcOrd="0" destOrd="0" presId="urn:microsoft.com/office/officeart/2005/8/layout/list1"/>
    <dgm:cxn modelId="{F398C4E0-EB0C-4881-A62B-6F5522920EF0}" type="presParOf" srcId="{C1695971-9FCE-4C91-B6BC-CD049C5CF22D}" destId="{EEB0CD4D-9930-4FDC-9A74-B0C61FE22A8E}" srcOrd="1" destOrd="0" presId="urn:microsoft.com/office/officeart/2005/8/layout/list1"/>
    <dgm:cxn modelId="{5BFF86D0-C41E-4E25-9EC4-B2CC43E37072}" type="presParOf" srcId="{1A503A8A-FE04-4B98-A623-26A801DBE194}" destId="{CF1768DC-C0FA-4186-9F4F-780B0288E7EE}" srcOrd="25" destOrd="0" presId="urn:microsoft.com/office/officeart/2005/8/layout/list1"/>
    <dgm:cxn modelId="{822E0F78-4C54-4D19-A5DF-90652741F693}" type="presParOf" srcId="{1A503A8A-FE04-4B98-A623-26A801DBE194}" destId="{8C4DF466-0AE1-40E8-B213-6995CD9C7909}" srcOrd="26" destOrd="0" presId="urn:microsoft.com/office/officeart/2005/8/layout/list1"/>
    <dgm:cxn modelId="{9B26C7A6-953C-4E52-B284-8CB6AD49F347}" type="presParOf" srcId="{1A503A8A-FE04-4B98-A623-26A801DBE194}" destId="{C391BC08-C8B8-4347-A5BE-4AB2226CB7A0}" srcOrd="27" destOrd="0" presId="urn:microsoft.com/office/officeart/2005/8/layout/list1"/>
    <dgm:cxn modelId="{8C8F143B-0E28-477B-997B-CB1C0246525A}" type="presParOf" srcId="{1A503A8A-FE04-4B98-A623-26A801DBE194}" destId="{E77498A6-9621-478F-A454-E795156B4E1D}" srcOrd="28" destOrd="0" presId="urn:microsoft.com/office/officeart/2005/8/layout/list1"/>
    <dgm:cxn modelId="{D9618A3B-3ECC-46A6-A666-76526B79350A}" type="presParOf" srcId="{E77498A6-9621-478F-A454-E795156B4E1D}" destId="{D1AB4553-E434-4678-8692-8B46B1DB624E}" srcOrd="0" destOrd="0" presId="urn:microsoft.com/office/officeart/2005/8/layout/list1"/>
    <dgm:cxn modelId="{C8C60955-F353-40F4-BA37-D911BD5326AE}" type="presParOf" srcId="{E77498A6-9621-478F-A454-E795156B4E1D}" destId="{D6E9A441-7D48-48AE-A62E-A0C8E73514DE}" srcOrd="1" destOrd="0" presId="urn:microsoft.com/office/officeart/2005/8/layout/list1"/>
    <dgm:cxn modelId="{10F8C4FA-EAB3-4394-9F0F-9F1FCE6DC8CE}" type="presParOf" srcId="{1A503A8A-FE04-4B98-A623-26A801DBE194}" destId="{DBB80EC6-88BD-43D8-B0A5-61F9051DFF7F}" srcOrd="29" destOrd="0" presId="urn:microsoft.com/office/officeart/2005/8/layout/list1"/>
    <dgm:cxn modelId="{BB89B9B0-36F4-42AA-AFFD-EFB0D197ABF9}" type="presParOf" srcId="{1A503A8A-FE04-4B98-A623-26A801DBE194}" destId="{75789CCE-141F-4699-BF2C-C488648311A2}" srcOrd="30" destOrd="0" presId="urn:microsoft.com/office/officeart/2005/8/layout/list1"/>
    <dgm:cxn modelId="{9BCD4C18-AEBD-4C93-BCEB-F9CC33FE5499}" type="presParOf" srcId="{1A503A8A-FE04-4B98-A623-26A801DBE194}" destId="{EC64E9A3-B19F-44F9-8BEF-4DC8FC9C37F3}" srcOrd="31" destOrd="0" presId="urn:microsoft.com/office/officeart/2005/8/layout/list1"/>
    <dgm:cxn modelId="{FFB0B672-F23E-4583-98B1-3449824844AC}" type="presParOf" srcId="{1A503A8A-FE04-4B98-A623-26A801DBE194}" destId="{0543CFD0-B8FE-4B76-9469-C58614B501C1}" srcOrd="32" destOrd="0" presId="urn:microsoft.com/office/officeart/2005/8/layout/list1"/>
    <dgm:cxn modelId="{483BD3B2-5DF0-46B2-AD12-6E661B680FBB}" type="presParOf" srcId="{0543CFD0-B8FE-4B76-9469-C58614B501C1}" destId="{DBF03518-EE78-4EA5-AAD6-B5167FAA9C18}" srcOrd="0" destOrd="0" presId="urn:microsoft.com/office/officeart/2005/8/layout/list1"/>
    <dgm:cxn modelId="{8F1B9334-4810-4317-BF9A-1FC85F391E19}" type="presParOf" srcId="{0543CFD0-B8FE-4B76-9469-C58614B501C1}" destId="{C2862BAE-76E9-4624-BD71-44970FE55811}" srcOrd="1" destOrd="0" presId="urn:microsoft.com/office/officeart/2005/8/layout/list1"/>
    <dgm:cxn modelId="{67D44795-0B05-4A42-831B-0343DBB9A835}" type="presParOf" srcId="{1A503A8A-FE04-4B98-A623-26A801DBE194}" destId="{84A47D31-1B0A-402A-9B7B-792E645226FE}" srcOrd="33" destOrd="0" presId="urn:microsoft.com/office/officeart/2005/8/layout/list1"/>
    <dgm:cxn modelId="{C3049076-8F78-4A5A-9B8F-C52C376D441B}" type="presParOf" srcId="{1A503A8A-FE04-4B98-A623-26A801DBE194}" destId="{D7177BAC-9524-4648-BD1B-0D586CDCB2A3}" srcOrd="34" destOrd="0" presId="urn:microsoft.com/office/officeart/2005/8/layout/list1"/>
    <dgm:cxn modelId="{1C1D6F91-5748-4B83-916A-DB2291E6E585}" type="presParOf" srcId="{1A503A8A-FE04-4B98-A623-26A801DBE194}" destId="{CDCFB0D0-9541-489F-BA7C-CA39793D1CE3}" srcOrd="35" destOrd="0" presId="urn:microsoft.com/office/officeart/2005/8/layout/list1"/>
    <dgm:cxn modelId="{1F70BFC8-CC65-48D7-8AA9-76C458FED54D}" type="presParOf" srcId="{1A503A8A-FE04-4B98-A623-26A801DBE194}" destId="{B1AF21B2-A984-4783-89D4-7A211228E578}" srcOrd="36" destOrd="0" presId="urn:microsoft.com/office/officeart/2005/8/layout/list1"/>
    <dgm:cxn modelId="{FE4C6BFE-CC04-4046-BB0B-5972482C4D2F}" type="presParOf" srcId="{B1AF21B2-A984-4783-89D4-7A211228E578}" destId="{ED3014DA-F58B-49D3-A8AF-BD9C01DCB7A4}" srcOrd="0" destOrd="0" presId="urn:microsoft.com/office/officeart/2005/8/layout/list1"/>
    <dgm:cxn modelId="{A08CD45F-F169-41B1-A9CD-987C8D0F595A}" type="presParOf" srcId="{B1AF21B2-A984-4783-89D4-7A211228E578}" destId="{4A007756-448D-4579-8DB5-B3C70A65FAFD}" srcOrd="1" destOrd="0" presId="urn:microsoft.com/office/officeart/2005/8/layout/list1"/>
    <dgm:cxn modelId="{CEE60256-18C7-4B35-89CF-709EFC130BDB}" type="presParOf" srcId="{1A503A8A-FE04-4B98-A623-26A801DBE194}" destId="{384B7629-AD64-4F56-BCDD-A26A04915045}" srcOrd="37" destOrd="0" presId="urn:microsoft.com/office/officeart/2005/8/layout/list1"/>
    <dgm:cxn modelId="{C91A47BE-043E-4B41-B788-863EB31D4202}" type="presParOf" srcId="{1A503A8A-FE04-4B98-A623-26A801DBE194}" destId="{1BE1BBCF-8DBF-4535-B99E-5E60A893C483}" srcOrd="38" destOrd="0" presId="urn:microsoft.com/office/officeart/2005/8/layout/list1"/>
    <dgm:cxn modelId="{46D15F1A-A36C-4906-9C19-AB4092FD1332}" type="presParOf" srcId="{1A503A8A-FE04-4B98-A623-26A801DBE194}" destId="{6B24A770-6C2B-4A17-B59D-852F34D9C007}" srcOrd="39" destOrd="0" presId="urn:microsoft.com/office/officeart/2005/8/layout/list1"/>
    <dgm:cxn modelId="{895149E7-5039-4BCD-ADB0-300B3B3B0B9F}" type="presParOf" srcId="{1A503A8A-FE04-4B98-A623-26A801DBE194}" destId="{34ACAE1D-29DA-4832-A46C-23A2C16173F2}" srcOrd="40" destOrd="0" presId="urn:microsoft.com/office/officeart/2005/8/layout/list1"/>
    <dgm:cxn modelId="{57621F95-E1C8-414C-A837-0FD2B4A9A94E}" type="presParOf" srcId="{34ACAE1D-29DA-4832-A46C-23A2C16173F2}" destId="{3C6ABD5F-D915-4E02-8AAE-7E4B98049CCC}" srcOrd="0" destOrd="0" presId="urn:microsoft.com/office/officeart/2005/8/layout/list1"/>
    <dgm:cxn modelId="{3E68B7F5-C0EF-4B1D-9791-A39F6C5D7A77}" type="presParOf" srcId="{34ACAE1D-29DA-4832-A46C-23A2C16173F2}" destId="{CA7F4AEE-07CC-4F1C-AD68-441C888A6BFF}" srcOrd="1" destOrd="0" presId="urn:microsoft.com/office/officeart/2005/8/layout/list1"/>
    <dgm:cxn modelId="{F9944826-4222-4B16-96E1-EF9B694E4617}" type="presParOf" srcId="{1A503A8A-FE04-4B98-A623-26A801DBE194}" destId="{8DF604E5-BBE3-4045-B78A-7A2FF4C6D384}" srcOrd="41" destOrd="0" presId="urn:microsoft.com/office/officeart/2005/8/layout/list1"/>
    <dgm:cxn modelId="{9161F0EB-9D1A-40E6-B473-8CAC60C3B454}" type="presParOf" srcId="{1A503A8A-FE04-4B98-A623-26A801DBE194}" destId="{BA02FCBF-6029-427D-8D2F-93C9ADF3DED8}" srcOrd="42" destOrd="0" presId="urn:microsoft.com/office/officeart/2005/8/layout/list1"/>
    <dgm:cxn modelId="{9DF434FA-568A-4BB2-A6FF-3231BF7EF6B2}" type="presParOf" srcId="{1A503A8A-FE04-4B98-A623-26A801DBE194}" destId="{78AA0271-1044-4FB9-A37C-0AACEE2CDBEA}" srcOrd="43" destOrd="0" presId="urn:microsoft.com/office/officeart/2005/8/layout/list1"/>
    <dgm:cxn modelId="{219008D0-90D4-4BBC-9D49-C79ECADB0C24}" type="presParOf" srcId="{1A503A8A-FE04-4B98-A623-26A801DBE194}" destId="{11E3DBB2-097A-4BB1-8FAB-A302795C24BF}" srcOrd="44" destOrd="0" presId="urn:microsoft.com/office/officeart/2005/8/layout/list1"/>
    <dgm:cxn modelId="{576748EB-8919-44AD-B6FB-C95A67829F49}" type="presParOf" srcId="{11E3DBB2-097A-4BB1-8FAB-A302795C24BF}" destId="{C1A94312-12E5-464A-B2EF-72A4207DFA6E}" srcOrd="0" destOrd="0" presId="urn:microsoft.com/office/officeart/2005/8/layout/list1"/>
    <dgm:cxn modelId="{1CA4D4C4-0B1B-4990-A133-06FD1D429FF7}" type="presParOf" srcId="{11E3DBB2-097A-4BB1-8FAB-A302795C24BF}" destId="{11AF7D16-64F2-481B-A997-A8AFA1849673}" srcOrd="1" destOrd="0" presId="urn:microsoft.com/office/officeart/2005/8/layout/list1"/>
    <dgm:cxn modelId="{CB569471-BBBD-4DB1-BAE5-D5725D2F3180}" type="presParOf" srcId="{1A503A8A-FE04-4B98-A623-26A801DBE194}" destId="{33A80F4B-3D07-4729-814A-FFAA6291DB4A}" srcOrd="45" destOrd="0" presId="urn:microsoft.com/office/officeart/2005/8/layout/list1"/>
    <dgm:cxn modelId="{342297AC-B5B3-4A1C-B24F-56B1CF892625}" type="presParOf" srcId="{1A503A8A-FE04-4B98-A623-26A801DBE194}" destId="{F902BC6A-AD66-4A42-8CED-A4207D91AFBC}" srcOrd="4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2F5C462-33C9-498B-94C8-D69265B46392}" type="doc">
      <dgm:prSet loTypeId="urn:microsoft.com/office/officeart/2005/8/layout/pyramid2" loCatId="list" qsTypeId="urn:microsoft.com/office/officeart/2005/8/quickstyle/simple1" qsCatId="simple" csTypeId="urn:microsoft.com/office/officeart/2005/8/colors/accent1_2" csCatId="accent1" phldr="1"/>
      <dgm:spPr/>
    </dgm:pt>
    <dgm:pt modelId="{AFCB692B-A849-41F3-AC9F-650FDC595E93}">
      <dgm:prSet phldrT="[Texto]"/>
      <dgm:spPr/>
      <dgm:t>
        <a:bodyPr/>
        <a:lstStyle/>
        <a:p>
          <a:r>
            <a:rPr lang="es-ES" b="1" dirty="0" smtClean="0"/>
            <a:t>INTRODUCCIÓN</a:t>
          </a:r>
          <a:endParaRPr lang="es-ES" b="1" dirty="0"/>
        </a:p>
      </dgm:t>
    </dgm:pt>
    <dgm:pt modelId="{E762342B-E76E-4454-80A1-96BB610AB233}" type="parTrans" cxnId="{E8E940EB-63FE-4BE5-991C-BDD10B1FA9C9}">
      <dgm:prSet/>
      <dgm:spPr/>
      <dgm:t>
        <a:bodyPr/>
        <a:lstStyle/>
        <a:p>
          <a:endParaRPr lang="es-ES" b="1"/>
        </a:p>
      </dgm:t>
    </dgm:pt>
    <dgm:pt modelId="{03A733CA-0315-4331-8BCF-7B1D25FC50BC}" type="sibTrans" cxnId="{E8E940EB-63FE-4BE5-991C-BDD10B1FA9C9}">
      <dgm:prSet/>
      <dgm:spPr/>
      <dgm:t>
        <a:bodyPr/>
        <a:lstStyle/>
        <a:p>
          <a:endParaRPr lang="es-ES" b="1"/>
        </a:p>
      </dgm:t>
    </dgm:pt>
    <dgm:pt modelId="{48E2F360-EDE7-45A4-A426-C26634F509A3}">
      <dgm:prSet phldrT="[Texto]"/>
      <dgm:spPr/>
      <dgm:t>
        <a:bodyPr/>
        <a:lstStyle/>
        <a:p>
          <a:r>
            <a:rPr lang="es-ES" b="1" dirty="0" smtClean="0"/>
            <a:t>OBJETIVO</a:t>
          </a:r>
          <a:endParaRPr lang="es-ES" b="1" dirty="0"/>
        </a:p>
      </dgm:t>
    </dgm:pt>
    <dgm:pt modelId="{F252BC34-2360-499D-9B5B-46417E440CC9}" type="parTrans" cxnId="{6E90D9FC-C041-4C23-B956-291CF4AC12FE}">
      <dgm:prSet/>
      <dgm:spPr/>
      <dgm:t>
        <a:bodyPr/>
        <a:lstStyle/>
        <a:p>
          <a:endParaRPr lang="es-ES" b="1"/>
        </a:p>
      </dgm:t>
    </dgm:pt>
    <dgm:pt modelId="{EA1578D9-616B-4A6D-8DDE-9EA8639494C6}" type="sibTrans" cxnId="{6E90D9FC-C041-4C23-B956-291CF4AC12FE}">
      <dgm:prSet/>
      <dgm:spPr/>
      <dgm:t>
        <a:bodyPr/>
        <a:lstStyle/>
        <a:p>
          <a:endParaRPr lang="es-ES" b="1"/>
        </a:p>
      </dgm:t>
    </dgm:pt>
    <dgm:pt modelId="{B657869C-0DF7-4891-A367-BD9EAAB5B4BD}">
      <dgm:prSet phldrT="[Texto]"/>
      <dgm:spPr/>
      <dgm:t>
        <a:bodyPr/>
        <a:lstStyle/>
        <a:p>
          <a:r>
            <a:rPr lang="es-ES" b="1" dirty="0" smtClean="0"/>
            <a:t>ALCANCE</a:t>
          </a:r>
          <a:endParaRPr lang="es-ES" b="1" dirty="0"/>
        </a:p>
      </dgm:t>
    </dgm:pt>
    <dgm:pt modelId="{384E86C9-10AF-433E-B8BD-9B81FA0C553B}" type="parTrans" cxnId="{3E236783-34BC-4F41-90F5-BBD54E044F91}">
      <dgm:prSet/>
      <dgm:spPr/>
      <dgm:t>
        <a:bodyPr/>
        <a:lstStyle/>
        <a:p>
          <a:endParaRPr lang="es-ES" b="1"/>
        </a:p>
      </dgm:t>
    </dgm:pt>
    <dgm:pt modelId="{49F4F824-0DC1-4AAA-86BB-880775C29442}" type="sibTrans" cxnId="{3E236783-34BC-4F41-90F5-BBD54E044F91}">
      <dgm:prSet/>
      <dgm:spPr/>
      <dgm:t>
        <a:bodyPr/>
        <a:lstStyle/>
        <a:p>
          <a:endParaRPr lang="es-ES" b="1"/>
        </a:p>
      </dgm:t>
    </dgm:pt>
    <dgm:pt modelId="{BB609882-5FD9-4CDB-9F5A-3E09CD1AE5E2}">
      <dgm:prSet phldrT="[Texto]"/>
      <dgm:spPr/>
      <dgm:t>
        <a:bodyPr/>
        <a:lstStyle/>
        <a:p>
          <a:r>
            <a:rPr lang="es-ES" b="1" dirty="0" smtClean="0"/>
            <a:t>GLOSARIO</a:t>
          </a:r>
          <a:endParaRPr lang="es-ES" b="1" dirty="0"/>
        </a:p>
      </dgm:t>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6B95A603-8671-4859-9119-C3603B91C918}" type="parTrans" cxnId="{6C82B239-6D22-4725-A0F8-0BFDAD8A00BC}">
      <dgm:prSet/>
      <dgm:spPr/>
      <dgm:t>
        <a:bodyPr/>
        <a:lstStyle/>
        <a:p>
          <a:endParaRPr lang="es-ES" b="1"/>
        </a:p>
      </dgm:t>
    </dgm:pt>
    <dgm:pt modelId="{F1C15D4B-F383-4EFE-BB50-F0DA4635D921}" type="sibTrans" cxnId="{6C82B239-6D22-4725-A0F8-0BFDAD8A00BC}">
      <dgm:prSet/>
      <dgm:spPr/>
      <dgm:t>
        <a:bodyPr/>
        <a:lstStyle/>
        <a:p>
          <a:endParaRPr lang="es-ES" b="1"/>
        </a:p>
      </dgm:t>
    </dgm:pt>
    <dgm:pt modelId="{ABD5E14C-7355-4D46-8F7A-1F628BDA5DE7}">
      <dgm:prSet phldrT="[Texto]"/>
      <dgm:spPr/>
      <dgm:t>
        <a:bodyPr/>
        <a:lstStyle/>
        <a:p>
          <a:r>
            <a:rPr lang="es-ES" b="1" dirty="0" smtClean="0"/>
            <a:t>MAPA DE PROCESOS</a:t>
          </a:r>
          <a:endParaRPr lang="es-ES" b="1" dirty="0"/>
        </a:p>
      </dgm:t>
    </dgm:pt>
    <dgm:pt modelId="{1FE7100F-9EC5-49BB-BF00-BF01FE22D74B}" type="parTrans" cxnId="{4B350693-D808-43BE-B58E-00F404DC0AD8}">
      <dgm:prSet/>
      <dgm:spPr/>
      <dgm:t>
        <a:bodyPr/>
        <a:lstStyle/>
        <a:p>
          <a:endParaRPr lang="es-ES" b="1"/>
        </a:p>
      </dgm:t>
    </dgm:pt>
    <dgm:pt modelId="{E0C02458-0B4A-423F-8CAB-B4ED4426E884}" type="sibTrans" cxnId="{4B350693-D808-43BE-B58E-00F404DC0AD8}">
      <dgm:prSet/>
      <dgm:spPr/>
      <dgm:t>
        <a:bodyPr/>
        <a:lstStyle/>
        <a:p>
          <a:endParaRPr lang="es-ES" b="1"/>
        </a:p>
      </dgm:t>
    </dgm:pt>
    <dgm:pt modelId="{6BE9999E-F346-4217-9758-F7AA9433FDA5}">
      <dgm:prSet phldrT="[Texto]"/>
      <dgm:spPr/>
      <dgm:t>
        <a:bodyPr/>
        <a:lstStyle/>
        <a:p>
          <a:r>
            <a:rPr lang="es-ES" b="1" dirty="0" smtClean="0"/>
            <a:t>INVENTARIO DE PROCESOS CRÍTICOS</a:t>
          </a:r>
          <a:endParaRPr lang="es-ES" b="1" dirty="0"/>
        </a:p>
      </dgm:t>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3E63833D-5E24-4EA8-BB96-1D5BCD4D11D8}" type="parTrans" cxnId="{634DB2C7-DC4F-4F9B-B178-3785A7F78ABF}">
      <dgm:prSet/>
      <dgm:spPr/>
      <dgm:t>
        <a:bodyPr/>
        <a:lstStyle/>
        <a:p>
          <a:endParaRPr lang="es-ES" b="1"/>
        </a:p>
      </dgm:t>
    </dgm:pt>
    <dgm:pt modelId="{7FCA4577-F35D-4874-B7D3-E133477A421D}" type="sibTrans" cxnId="{634DB2C7-DC4F-4F9B-B178-3785A7F78ABF}">
      <dgm:prSet/>
      <dgm:spPr/>
      <dgm:t>
        <a:bodyPr/>
        <a:lstStyle/>
        <a:p>
          <a:endParaRPr lang="es-ES" b="1"/>
        </a:p>
      </dgm:t>
    </dgm:pt>
    <dgm:pt modelId="{256B7557-2F6F-4E22-8E23-8EF070AE4E0C}">
      <dgm:prSet phldrT="[Texto]"/>
      <dgm:spPr/>
      <dgm:t>
        <a:bodyPr/>
        <a:lstStyle/>
        <a:p>
          <a:r>
            <a:rPr lang="es-ES" b="1" dirty="0" smtClean="0"/>
            <a:t>CARACTERIZACIÓN DE LOS PROCESOS</a:t>
          </a:r>
          <a:endParaRPr lang="es-ES" b="1" dirty="0"/>
        </a:p>
      </dgm:t>
    </dgm:pt>
    <dgm:pt modelId="{05EEEEE6-CC34-4E0D-B926-EE6F2C7D50C9}" type="parTrans" cxnId="{122E867E-825A-4C47-86D7-28D635D71B71}">
      <dgm:prSet/>
      <dgm:spPr/>
      <dgm:t>
        <a:bodyPr/>
        <a:lstStyle/>
        <a:p>
          <a:endParaRPr lang="es-ES" b="1"/>
        </a:p>
      </dgm:t>
    </dgm:pt>
    <dgm:pt modelId="{17A3FF8C-8BF1-4D4B-A38B-8C4D34495D1B}" type="sibTrans" cxnId="{122E867E-825A-4C47-86D7-28D635D71B71}">
      <dgm:prSet/>
      <dgm:spPr/>
      <dgm:t>
        <a:bodyPr/>
        <a:lstStyle/>
        <a:p>
          <a:endParaRPr lang="es-ES" b="1"/>
        </a:p>
      </dgm:t>
    </dgm:pt>
    <dgm:pt modelId="{9A720FA8-38A9-4B7D-89ED-0FB73A88BD45}">
      <dgm:prSet phldrT="[Texto]"/>
      <dgm:spPr/>
      <dgm:t>
        <a:bodyPr/>
        <a:lstStyle/>
        <a:p>
          <a:r>
            <a:rPr lang="es-ES" b="1" dirty="0" smtClean="0"/>
            <a:t>REPRESENTACIÓN GRÁFICA DE LOS PROCESOS</a:t>
          </a:r>
          <a:endParaRPr lang="es-ES" b="1" dirty="0"/>
        </a:p>
      </dgm:t>
    </dgm:pt>
    <dgm:pt modelId="{0C0CAF84-4A82-43AE-8FB6-4A768A876FBE}" type="parTrans" cxnId="{A2AC0B94-2D61-4704-9722-411574B3EC33}">
      <dgm:prSet/>
      <dgm:spPr/>
      <dgm:t>
        <a:bodyPr/>
        <a:lstStyle/>
        <a:p>
          <a:endParaRPr lang="es-ES" b="1"/>
        </a:p>
      </dgm:t>
    </dgm:pt>
    <dgm:pt modelId="{8C5E0BB2-F481-47B8-8B17-6C65B7187B87}" type="sibTrans" cxnId="{A2AC0B94-2D61-4704-9722-411574B3EC33}">
      <dgm:prSet/>
      <dgm:spPr/>
      <dgm:t>
        <a:bodyPr/>
        <a:lstStyle/>
        <a:p>
          <a:endParaRPr lang="es-ES" b="1"/>
        </a:p>
      </dgm:t>
    </dgm:pt>
    <dgm:pt modelId="{028B9361-AAC5-49C6-804D-EA3EE22E84B4}">
      <dgm:prSet phldrT="[Texto]"/>
      <dgm:spPr/>
      <dgm:t>
        <a:bodyPr/>
        <a:lstStyle/>
        <a:p>
          <a:r>
            <a:rPr lang="es-ES" b="1" dirty="0" smtClean="0"/>
            <a:t>DESCRIPCIÓN DE LOS PROCESOS</a:t>
          </a:r>
          <a:endParaRPr lang="es-ES" b="1" dirty="0"/>
        </a:p>
      </dgm:t>
    </dgm:pt>
    <dgm:pt modelId="{B0CF96C3-CACB-4455-B71C-F9920A370EA2}" type="parTrans" cxnId="{B1D995C5-E521-4263-9575-429FF07E6FE3}">
      <dgm:prSet/>
      <dgm:spPr/>
      <dgm:t>
        <a:bodyPr/>
        <a:lstStyle/>
        <a:p>
          <a:endParaRPr lang="es-ES" b="1"/>
        </a:p>
      </dgm:t>
    </dgm:pt>
    <dgm:pt modelId="{81C37C5C-1434-492E-A496-18A15109FF00}" type="sibTrans" cxnId="{B1D995C5-E521-4263-9575-429FF07E6FE3}">
      <dgm:prSet/>
      <dgm:spPr/>
      <dgm:t>
        <a:bodyPr/>
        <a:lstStyle/>
        <a:p>
          <a:endParaRPr lang="es-ES" b="1"/>
        </a:p>
      </dgm:t>
    </dgm:pt>
    <dgm:pt modelId="{2C94060D-613F-4A61-87F7-D7A63F6B9B67}">
      <dgm:prSet phldrT="[Texto]"/>
      <dgm:spPr/>
      <dgm:t>
        <a:bodyPr/>
        <a:lstStyle/>
        <a:p>
          <a:r>
            <a:rPr lang="es-ES" b="1" dirty="0" smtClean="0"/>
            <a:t>DESCRIPCIÓN DE LAS ACTIVIDADES</a:t>
          </a:r>
          <a:endParaRPr lang="es-ES" b="1" dirty="0"/>
        </a:p>
      </dgm:t>
    </dgm:pt>
    <dgm:pt modelId="{6BB5AA5E-BC38-4865-B75C-9603D9DC037C}" type="parTrans" cxnId="{57E3C221-9FA6-4E1F-8D0A-9E64EFC32D09}">
      <dgm:prSet/>
      <dgm:spPr/>
      <dgm:t>
        <a:bodyPr/>
        <a:lstStyle/>
        <a:p>
          <a:endParaRPr lang="es-ES" b="1"/>
        </a:p>
      </dgm:t>
    </dgm:pt>
    <dgm:pt modelId="{367AE940-CD0A-49CA-B3E9-42FA8719B381}" type="sibTrans" cxnId="{57E3C221-9FA6-4E1F-8D0A-9E64EFC32D09}">
      <dgm:prSet/>
      <dgm:spPr/>
      <dgm:t>
        <a:bodyPr/>
        <a:lstStyle/>
        <a:p>
          <a:endParaRPr lang="es-ES" b="1"/>
        </a:p>
      </dgm:t>
    </dgm:pt>
    <dgm:pt modelId="{8D851372-6D79-4207-A574-2F5E37F175AE}">
      <dgm:prSet phldrT="[Texto]"/>
      <dgm:spPr/>
      <dgm:t>
        <a:bodyPr/>
        <a:lstStyle/>
        <a:p>
          <a:r>
            <a:rPr lang="es-ES" b="1" dirty="0" smtClean="0"/>
            <a:t>ANEXOS</a:t>
          </a:r>
          <a:endParaRPr lang="es-ES" b="1" dirty="0"/>
        </a:p>
      </dgm:t>
    </dgm:pt>
    <dgm:pt modelId="{780CE6CB-CC2D-467C-9115-F898FCA85B13}" type="parTrans" cxnId="{5D5CE313-A03D-41EB-967F-3B6B0B716A9E}">
      <dgm:prSet/>
      <dgm:spPr/>
      <dgm:t>
        <a:bodyPr/>
        <a:lstStyle/>
        <a:p>
          <a:endParaRPr lang="es-ES" b="1"/>
        </a:p>
      </dgm:t>
    </dgm:pt>
    <dgm:pt modelId="{BABFCB07-C3F1-4ECD-82B3-439C8E02F129}" type="sibTrans" cxnId="{5D5CE313-A03D-41EB-967F-3B6B0B716A9E}">
      <dgm:prSet/>
      <dgm:spPr/>
      <dgm:t>
        <a:bodyPr/>
        <a:lstStyle/>
        <a:p>
          <a:endParaRPr lang="es-ES" b="1"/>
        </a:p>
      </dgm:t>
    </dgm:pt>
    <dgm:pt modelId="{58901C66-71B6-42D2-BA0E-6D70D02B2BE6}" type="pres">
      <dgm:prSet presAssocID="{A2F5C462-33C9-498B-94C8-D69265B46392}" presName="compositeShape" presStyleCnt="0">
        <dgm:presLayoutVars>
          <dgm:dir/>
          <dgm:resizeHandles/>
        </dgm:presLayoutVars>
      </dgm:prSet>
      <dgm:spPr/>
    </dgm:pt>
    <dgm:pt modelId="{F06A77D9-428A-45CD-87BE-96D03CD7B7C6}" type="pres">
      <dgm:prSet presAssocID="{A2F5C462-33C9-498B-94C8-D69265B46392}" presName="pyramid" presStyleLbl="node1" presStyleIdx="0" presStyleCnt="1"/>
      <dgm:spPr/>
    </dgm:pt>
    <dgm:pt modelId="{BFAD0DBF-3C7D-42AE-95F9-7245AC937367}" type="pres">
      <dgm:prSet presAssocID="{A2F5C462-33C9-498B-94C8-D69265B46392}" presName="theList" presStyleCnt="0"/>
      <dgm:spPr/>
    </dgm:pt>
    <dgm:pt modelId="{346193B8-B1CF-436B-859D-BE57953EDCF9}" type="pres">
      <dgm:prSet presAssocID="{AFCB692B-A849-41F3-AC9F-650FDC595E93}" presName="aNode" presStyleLbl="fgAcc1" presStyleIdx="0" presStyleCnt="11">
        <dgm:presLayoutVars>
          <dgm:bulletEnabled val="1"/>
        </dgm:presLayoutVars>
      </dgm:prSet>
      <dgm:spPr/>
      <dgm:t>
        <a:bodyPr/>
        <a:lstStyle/>
        <a:p>
          <a:endParaRPr lang="es-ES"/>
        </a:p>
      </dgm:t>
    </dgm:pt>
    <dgm:pt modelId="{7BA46B33-6A5A-4B86-8FFA-C8256F5C169E}" type="pres">
      <dgm:prSet presAssocID="{AFCB692B-A849-41F3-AC9F-650FDC595E93}" presName="aSpace" presStyleCnt="0"/>
      <dgm:spPr/>
    </dgm:pt>
    <dgm:pt modelId="{1BA95A36-4DED-45C3-A872-6C07E97E32BE}" type="pres">
      <dgm:prSet presAssocID="{48E2F360-EDE7-45A4-A426-C26634F509A3}" presName="aNode" presStyleLbl="fgAcc1" presStyleIdx="1" presStyleCnt="11">
        <dgm:presLayoutVars>
          <dgm:bulletEnabled val="1"/>
        </dgm:presLayoutVars>
      </dgm:prSet>
      <dgm:spPr/>
      <dgm:t>
        <a:bodyPr/>
        <a:lstStyle/>
        <a:p>
          <a:endParaRPr lang="es-ES"/>
        </a:p>
      </dgm:t>
    </dgm:pt>
    <dgm:pt modelId="{81470F0C-F6EB-4D69-B115-B9D7F161F555}" type="pres">
      <dgm:prSet presAssocID="{48E2F360-EDE7-45A4-A426-C26634F509A3}" presName="aSpace" presStyleCnt="0"/>
      <dgm:spPr/>
    </dgm:pt>
    <dgm:pt modelId="{769677BB-0380-41DF-B191-B747B7EFF458}" type="pres">
      <dgm:prSet presAssocID="{B657869C-0DF7-4891-A367-BD9EAAB5B4BD}" presName="aNode" presStyleLbl="fgAcc1" presStyleIdx="2" presStyleCnt="11">
        <dgm:presLayoutVars>
          <dgm:bulletEnabled val="1"/>
        </dgm:presLayoutVars>
      </dgm:prSet>
      <dgm:spPr/>
      <dgm:t>
        <a:bodyPr/>
        <a:lstStyle/>
        <a:p>
          <a:endParaRPr lang="es-ES"/>
        </a:p>
      </dgm:t>
    </dgm:pt>
    <dgm:pt modelId="{F70CE43E-CDC3-4C36-951D-92BFFC6E0C00}" type="pres">
      <dgm:prSet presAssocID="{B657869C-0DF7-4891-A367-BD9EAAB5B4BD}" presName="aSpace" presStyleCnt="0"/>
      <dgm:spPr/>
    </dgm:pt>
    <dgm:pt modelId="{BBE51EDD-D4A7-4834-B285-E7B8DB595882}" type="pres">
      <dgm:prSet presAssocID="{BB609882-5FD9-4CDB-9F5A-3E09CD1AE5E2}" presName="aNode" presStyleLbl="fgAcc1" presStyleIdx="3" presStyleCnt="11">
        <dgm:presLayoutVars>
          <dgm:bulletEnabled val="1"/>
        </dgm:presLayoutVars>
      </dgm:prSet>
      <dgm:spPr/>
      <dgm:t>
        <a:bodyPr/>
        <a:lstStyle/>
        <a:p>
          <a:endParaRPr lang="es-ES"/>
        </a:p>
      </dgm:t>
    </dgm:pt>
    <dgm:pt modelId="{A60031F1-07C3-44D0-B1FD-94C57A75B38D}" type="pres">
      <dgm:prSet presAssocID="{BB609882-5FD9-4CDB-9F5A-3E09CD1AE5E2}" presName="aSpace" presStyleCnt="0"/>
      <dgm:spPr/>
    </dgm:pt>
    <dgm:pt modelId="{41D770F7-C735-4A8F-8982-15BD2AF53B99}" type="pres">
      <dgm:prSet presAssocID="{ABD5E14C-7355-4D46-8F7A-1F628BDA5DE7}" presName="aNode" presStyleLbl="fgAcc1" presStyleIdx="4" presStyleCnt="11">
        <dgm:presLayoutVars>
          <dgm:bulletEnabled val="1"/>
        </dgm:presLayoutVars>
      </dgm:prSet>
      <dgm:spPr/>
      <dgm:t>
        <a:bodyPr/>
        <a:lstStyle/>
        <a:p>
          <a:endParaRPr lang="es-ES"/>
        </a:p>
      </dgm:t>
    </dgm:pt>
    <dgm:pt modelId="{D2757314-C5AD-497C-9276-5DFB81FAEB63}" type="pres">
      <dgm:prSet presAssocID="{ABD5E14C-7355-4D46-8F7A-1F628BDA5DE7}" presName="aSpace" presStyleCnt="0"/>
      <dgm:spPr/>
    </dgm:pt>
    <dgm:pt modelId="{95547624-5380-423B-BDC7-034A6775226A}" type="pres">
      <dgm:prSet presAssocID="{6BE9999E-F346-4217-9758-F7AA9433FDA5}" presName="aNode" presStyleLbl="fgAcc1" presStyleIdx="5" presStyleCnt="11">
        <dgm:presLayoutVars>
          <dgm:bulletEnabled val="1"/>
        </dgm:presLayoutVars>
      </dgm:prSet>
      <dgm:spPr/>
      <dgm:t>
        <a:bodyPr/>
        <a:lstStyle/>
        <a:p>
          <a:endParaRPr lang="es-ES"/>
        </a:p>
      </dgm:t>
    </dgm:pt>
    <dgm:pt modelId="{141CF242-C76A-48E6-92F6-651CD8B92511}" type="pres">
      <dgm:prSet presAssocID="{6BE9999E-F346-4217-9758-F7AA9433FDA5}" presName="aSpace" presStyleCnt="0"/>
      <dgm:spPr/>
    </dgm:pt>
    <dgm:pt modelId="{E0F612BA-3D5A-42D0-92B9-C92564D36E46}" type="pres">
      <dgm:prSet presAssocID="{256B7557-2F6F-4E22-8E23-8EF070AE4E0C}" presName="aNode" presStyleLbl="fgAcc1" presStyleIdx="6" presStyleCnt="11">
        <dgm:presLayoutVars>
          <dgm:bulletEnabled val="1"/>
        </dgm:presLayoutVars>
      </dgm:prSet>
      <dgm:spPr/>
      <dgm:t>
        <a:bodyPr/>
        <a:lstStyle/>
        <a:p>
          <a:endParaRPr lang="es-ES"/>
        </a:p>
      </dgm:t>
    </dgm:pt>
    <dgm:pt modelId="{824AF893-C248-49A0-9043-C27180090912}" type="pres">
      <dgm:prSet presAssocID="{256B7557-2F6F-4E22-8E23-8EF070AE4E0C}" presName="aSpace" presStyleCnt="0"/>
      <dgm:spPr/>
    </dgm:pt>
    <dgm:pt modelId="{30EC50D5-987F-4E31-8E9D-F3B49CEA476C}" type="pres">
      <dgm:prSet presAssocID="{9A720FA8-38A9-4B7D-89ED-0FB73A88BD45}" presName="aNode" presStyleLbl="fgAcc1" presStyleIdx="7" presStyleCnt="11">
        <dgm:presLayoutVars>
          <dgm:bulletEnabled val="1"/>
        </dgm:presLayoutVars>
      </dgm:prSet>
      <dgm:spPr/>
      <dgm:t>
        <a:bodyPr/>
        <a:lstStyle/>
        <a:p>
          <a:endParaRPr lang="es-ES"/>
        </a:p>
      </dgm:t>
    </dgm:pt>
    <dgm:pt modelId="{C37A162B-BDAD-4770-910E-859B89D1D1DF}" type="pres">
      <dgm:prSet presAssocID="{9A720FA8-38A9-4B7D-89ED-0FB73A88BD45}" presName="aSpace" presStyleCnt="0"/>
      <dgm:spPr/>
    </dgm:pt>
    <dgm:pt modelId="{B10A0B85-B3DE-4660-A885-0B12DD75A102}" type="pres">
      <dgm:prSet presAssocID="{028B9361-AAC5-49C6-804D-EA3EE22E84B4}" presName="aNode" presStyleLbl="fgAcc1" presStyleIdx="8" presStyleCnt="11">
        <dgm:presLayoutVars>
          <dgm:bulletEnabled val="1"/>
        </dgm:presLayoutVars>
      </dgm:prSet>
      <dgm:spPr/>
      <dgm:t>
        <a:bodyPr/>
        <a:lstStyle/>
        <a:p>
          <a:endParaRPr lang="es-ES"/>
        </a:p>
      </dgm:t>
    </dgm:pt>
    <dgm:pt modelId="{4E00916A-3CCE-43EC-88DF-A09BA498C96F}" type="pres">
      <dgm:prSet presAssocID="{028B9361-AAC5-49C6-804D-EA3EE22E84B4}" presName="aSpace" presStyleCnt="0"/>
      <dgm:spPr/>
    </dgm:pt>
    <dgm:pt modelId="{5668F9A5-07B4-4424-8760-86CA5D8351ED}" type="pres">
      <dgm:prSet presAssocID="{2C94060D-613F-4A61-87F7-D7A63F6B9B67}" presName="aNode" presStyleLbl="fgAcc1" presStyleIdx="9" presStyleCnt="11">
        <dgm:presLayoutVars>
          <dgm:bulletEnabled val="1"/>
        </dgm:presLayoutVars>
      </dgm:prSet>
      <dgm:spPr/>
      <dgm:t>
        <a:bodyPr/>
        <a:lstStyle/>
        <a:p>
          <a:endParaRPr lang="es-ES"/>
        </a:p>
      </dgm:t>
    </dgm:pt>
    <dgm:pt modelId="{79C0A857-1746-41C2-A82B-DC938E7E2881}" type="pres">
      <dgm:prSet presAssocID="{2C94060D-613F-4A61-87F7-D7A63F6B9B67}" presName="aSpace" presStyleCnt="0"/>
      <dgm:spPr/>
    </dgm:pt>
    <dgm:pt modelId="{20C63181-CDC9-4A9B-B774-32CC28954B6D}" type="pres">
      <dgm:prSet presAssocID="{8D851372-6D79-4207-A574-2F5E37F175AE}" presName="aNode" presStyleLbl="fgAcc1" presStyleIdx="10" presStyleCnt="11">
        <dgm:presLayoutVars>
          <dgm:bulletEnabled val="1"/>
        </dgm:presLayoutVars>
      </dgm:prSet>
      <dgm:spPr/>
      <dgm:t>
        <a:bodyPr/>
        <a:lstStyle/>
        <a:p>
          <a:endParaRPr lang="es-ES"/>
        </a:p>
      </dgm:t>
    </dgm:pt>
    <dgm:pt modelId="{045749D5-E61F-47CA-819B-9AA4A243491F}" type="pres">
      <dgm:prSet presAssocID="{8D851372-6D79-4207-A574-2F5E37F175AE}" presName="aSpace" presStyleCnt="0"/>
      <dgm:spPr/>
    </dgm:pt>
  </dgm:ptLst>
  <dgm:cxnLst>
    <dgm:cxn modelId="{DC97B8B5-CEFF-4A4C-9D2A-F437531662E5}" type="presOf" srcId="{9A720FA8-38A9-4B7D-89ED-0FB73A88BD45}" destId="{30EC50D5-987F-4E31-8E9D-F3B49CEA476C}" srcOrd="0" destOrd="0" presId="urn:microsoft.com/office/officeart/2005/8/layout/pyramid2"/>
    <dgm:cxn modelId="{47197364-F14B-4461-B52B-65406FC3FB85}" type="presOf" srcId="{A2F5C462-33C9-498B-94C8-D69265B46392}" destId="{58901C66-71B6-42D2-BA0E-6D70D02B2BE6}" srcOrd="0" destOrd="0" presId="urn:microsoft.com/office/officeart/2005/8/layout/pyramid2"/>
    <dgm:cxn modelId="{EE08572F-84A5-4207-86DB-177A2623AF02}" type="presOf" srcId="{8D851372-6D79-4207-A574-2F5E37F175AE}" destId="{20C63181-CDC9-4A9B-B774-32CC28954B6D}" srcOrd="0" destOrd="0" presId="urn:microsoft.com/office/officeart/2005/8/layout/pyramid2"/>
    <dgm:cxn modelId="{C1FD952B-ECAD-403F-87CE-2FA2ACF8C7AE}" type="presOf" srcId="{AFCB692B-A849-41F3-AC9F-650FDC595E93}" destId="{346193B8-B1CF-436B-859D-BE57953EDCF9}" srcOrd="0" destOrd="0" presId="urn:microsoft.com/office/officeart/2005/8/layout/pyramid2"/>
    <dgm:cxn modelId="{4B350693-D808-43BE-B58E-00F404DC0AD8}" srcId="{A2F5C462-33C9-498B-94C8-D69265B46392}" destId="{ABD5E14C-7355-4D46-8F7A-1F628BDA5DE7}" srcOrd="4" destOrd="0" parTransId="{1FE7100F-9EC5-49BB-BF00-BF01FE22D74B}" sibTransId="{E0C02458-0B4A-423F-8CAB-B4ED4426E884}"/>
    <dgm:cxn modelId="{0F254957-1228-4E4A-A034-F96A9F5CB053}" type="presOf" srcId="{6BE9999E-F346-4217-9758-F7AA9433FDA5}" destId="{95547624-5380-423B-BDC7-034A6775226A}" srcOrd="0" destOrd="0" presId="urn:microsoft.com/office/officeart/2005/8/layout/pyramid2"/>
    <dgm:cxn modelId="{6C82B239-6D22-4725-A0F8-0BFDAD8A00BC}" srcId="{A2F5C462-33C9-498B-94C8-D69265B46392}" destId="{BB609882-5FD9-4CDB-9F5A-3E09CD1AE5E2}" srcOrd="3" destOrd="0" parTransId="{6B95A603-8671-4859-9119-C3603B91C918}" sibTransId="{F1C15D4B-F383-4EFE-BB50-F0DA4635D921}"/>
    <dgm:cxn modelId="{BBA49564-AA94-4EBF-BDCC-143A7D45CA47}" type="presOf" srcId="{48E2F360-EDE7-45A4-A426-C26634F509A3}" destId="{1BA95A36-4DED-45C3-A872-6C07E97E32BE}" srcOrd="0" destOrd="0" presId="urn:microsoft.com/office/officeart/2005/8/layout/pyramid2"/>
    <dgm:cxn modelId="{A2AC0B94-2D61-4704-9722-411574B3EC33}" srcId="{A2F5C462-33C9-498B-94C8-D69265B46392}" destId="{9A720FA8-38A9-4B7D-89ED-0FB73A88BD45}" srcOrd="7" destOrd="0" parTransId="{0C0CAF84-4A82-43AE-8FB6-4A768A876FBE}" sibTransId="{8C5E0BB2-F481-47B8-8B17-6C65B7187B87}"/>
    <dgm:cxn modelId="{3E236783-34BC-4F41-90F5-BBD54E044F91}" srcId="{A2F5C462-33C9-498B-94C8-D69265B46392}" destId="{B657869C-0DF7-4891-A367-BD9EAAB5B4BD}" srcOrd="2" destOrd="0" parTransId="{384E86C9-10AF-433E-B8BD-9B81FA0C553B}" sibTransId="{49F4F824-0DC1-4AAA-86BB-880775C29442}"/>
    <dgm:cxn modelId="{E8E940EB-63FE-4BE5-991C-BDD10B1FA9C9}" srcId="{A2F5C462-33C9-498B-94C8-D69265B46392}" destId="{AFCB692B-A849-41F3-AC9F-650FDC595E93}" srcOrd="0" destOrd="0" parTransId="{E762342B-E76E-4454-80A1-96BB610AB233}" sibTransId="{03A733CA-0315-4331-8BCF-7B1D25FC50BC}"/>
    <dgm:cxn modelId="{885CC128-CC8E-4E78-B3EB-37DDB75A6C13}" type="presOf" srcId="{2C94060D-613F-4A61-87F7-D7A63F6B9B67}" destId="{5668F9A5-07B4-4424-8760-86CA5D8351ED}" srcOrd="0" destOrd="0" presId="urn:microsoft.com/office/officeart/2005/8/layout/pyramid2"/>
    <dgm:cxn modelId="{C9F7CFB5-7D14-4C74-8B99-1D2801B882B8}" type="presOf" srcId="{ABD5E14C-7355-4D46-8F7A-1F628BDA5DE7}" destId="{41D770F7-C735-4A8F-8982-15BD2AF53B99}" srcOrd="0" destOrd="0" presId="urn:microsoft.com/office/officeart/2005/8/layout/pyramid2"/>
    <dgm:cxn modelId="{3A9AC445-1E49-4AFB-87A7-E369AB0C594E}" type="presOf" srcId="{B657869C-0DF7-4891-A367-BD9EAAB5B4BD}" destId="{769677BB-0380-41DF-B191-B747B7EFF458}" srcOrd="0" destOrd="0" presId="urn:microsoft.com/office/officeart/2005/8/layout/pyramid2"/>
    <dgm:cxn modelId="{FB5AE4BC-883C-410E-8B18-25B36AA48CE6}" type="presOf" srcId="{256B7557-2F6F-4E22-8E23-8EF070AE4E0C}" destId="{E0F612BA-3D5A-42D0-92B9-C92564D36E46}" srcOrd="0" destOrd="0" presId="urn:microsoft.com/office/officeart/2005/8/layout/pyramid2"/>
    <dgm:cxn modelId="{122E867E-825A-4C47-86D7-28D635D71B71}" srcId="{A2F5C462-33C9-498B-94C8-D69265B46392}" destId="{256B7557-2F6F-4E22-8E23-8EF070AE4E0C}" srcOrd="6" destOrd="0" parTransId="{05EEEEE6-CC34-4E0D-B926-EE6F2C7D50C9}" sibTransId="{17A3FF8C-8BF1-4D4B-A38B-8C4D34495D1B}"/>
    <dgm:cxn modelId="{5D5CE313-A03D-41EB-967F-3B6B0B716A9E}" srcId="{A2F5C462-33C9-498B-94C8-D69265B46392}" destId="{8D851372-6D79-4207-A574-2F5E37F175AE}" srcOrd="10" destOrd="0" parTransId="{780CE6CB-CC2D-467C-9115-F898FCA85B13}" sibTransId="{BABFCB07-C3F1-4ECD-82B3-439C8E02F129}"/>
    <dgm:cxn modelId="{57E3C221-9FA6-4E1F-8D0A-9E64EFC32D09}" srcId="{A2F5C462-33C9-498B-94C8-D69265B46392}" destId="{2C94060D-613F-4A61-87F7-D7A63F6B9B67}" srcOrd="9" destOrd="0" parTransId="{6BB5AA5E-BC38-4865-B75C-9603D9DC037C}" sibTransId="{367AE940-CD0A-49CA-B3E9-42FA8719B381}"/>
    <dgm:cxn modelId="{22D450F9-AAAF-4179-A153-0EEB9E6DF616}" type="presOf" srcId="{028B9361-AAC5-49C6-804D-EA3EE22E84B4}" destId="{B10A0B85-B3DE-4660-A885-0B12DD75A102}" srcOrd="0" destOrd="0" presId="urn:microsoft.com/office/officeart/2005/8/layout/pyramid2"/>
    <dgm:cxn modelId="{634DB2C7-DC4F-4F9B-B178-3785A7F78ABF}" srcId="{A2F5C462-33C9-498B-94C8-D69265B46392}" destId="{6BE9999E-F346-4217-9758-F7AA9433FDA5}" srcOrd="5" destOrd="0" parTransId="{3E63833D-5E24-4EA8-BB96-1D5BCD4D11D8}" sibTransId="{7FCA4577-F35D-4874-B7D3-E133477A421D}"/>
    <dgm:cxn modelId="{8FC335B9-C790-4039-A5CE-A711ED512D3D}" type="presOf" srcId="{BB609882-5FD9-4CDB-9F5A-3E09CD1AE5E2}" destId="{BBE51EDD-D4A7-4834-B285-E7B8DB595882}" srcOrd="0" destOrd="0" presId="urn:microsoft.com/office/officeart/2005/8/layout/pyramid2"/>
    <dgm:cxn modelId="{B1D995C5-E521-4263-9575-429FF07E6FE3}" srcId="{A2F5C462-33C9-498B-94C8-D69265B46392}" destId="{028B9361-AAC5-49C6-804D-EA3EE22E84B4}" srcOrd="8" destOrd="0" parTransId="{B0CF96C3-CACB-4455-B71C-F9920A370EA2}" sibTransId="{81C37C5C-1434-492E-A496-18A15109FF00}"/>
    <dgm:cxn modelId="{6E90D9FC-C041-4C23-B956-291CF4AC12FE}" srcId="{A2F5C462-33C9-498B-94C8-D69265B46392}" destId="{48E2F360-EDE7-45A4-A426-C26634F509A3}" srcOrd="1" destOrd="0" parTransId="{F252BC34-2360-499D-9B5B-46417E440CC9}" sibTransId="{EA1578D9-616B-4A6D-8DDE-9EA8639494C6}"/>
    <dgm:cxn modelId="{DB545370-F2D6-4741-8850-945049404664}" type="presParOf" srcId="{58901C66-71B6-42D2-BA0E-6D70D02B2BE6}" destId="{F06A77D9-428A-45CD-87BE-96D03CD7B7C6}" srcOrd="0" destOrd="0" presId="urn:microsoft.com/office/officeart/2005/8/layout/pyramid2"/>
    <dgm:cxn modelId="{166AD150-8443-46A6-9A8E-5D2432A963A4}" type="presParOf" srcId="{58901C66-71B6-42D2-BA0E-6D70D02B2BE6}" destId="{BFAD0DBF-3C7D-42AE-95F9-7245AC937367}" srcOrd="1" destOrd="0" presId="urn:microsoft.com/office/officeart/2005/8/layout/pyramid2"/>
    <dgm:cxn modelId="{78E2A9FB-37DF-4DAC-8E08-A167FBF8E430}" type="presParOf" srcId="{BFAD0DBF-3C7D-42AE-95F9-7245AC937367}" destId="{346193B8-B1CF-436B-859D-BE57953EDCF9}" srcOrd="0" destOrd="0" presId="urn:microsoft.com/office/officeart/2005/8/layout/pyramid2"/>
    <dgm:cxn modelId="{B57D6A45-A9D0-414F-8105-754B914238AA}" type="presParOf" srcId="{BFAD0DBF-3C7D-42AE-95F9-7245AC937367}" destId="{7BA46B33-6A5A-4B86-8FFA-C8256F5C169E}" srcOrd="1" destOrd="0" presId="urn:microsoft.com/office/officeart/2005/8/layout/pyramid2"/>
    <dgm:cxn modelId="{F9F48901-B206-472E-8BC5-9FEBE1537A0D}" type="presParOf" srcId="{BFAD0DBF-3C7D-42AE-95F9-7245AC937367}" destId="{1BA95A36-4DED-45C3-A872-6C07E97E32BE}" srcOrd="2" destOrd="0" presId="urn:microsoft.com/office/officeart/2005/8/layout/pyramid2"/>
    <dgm:cxn modelId="{72B37138-B42C-46F1-9984-42E2F18EEDD5}" type="presParOf" srcId="{BFAD0DBF-3C7D-42AE-95F9-7245AC937367}" destId="{81470F0C-F6EB-4D69-B115-B9D7F161F555}" srcOrd="3" destOrd="0" presId="urn:microsoft.com/office/officeart/2005/8/layout/pyramid2"/>
    <dgm:cxn modelId="{CB85AB97-FDBB-46F2-910E-8A7251B8BF56}" type="presParOf" srcId="{BFAD0DBF-3C7D-42AE-95F9-7245AC937367}" destId="{769677BB-0380-41DF-B191-B747B7EFF458}" srcOrd="4" destOrd="0" presId="urn:microsoft.com/office/officeart/2005/8/layout/pyramid2"/>
    <dgm:cxn modelId="{BA8A108B-FB14-4913-8AA0-BFE41DDE26AC}" type="presParOf" srcId="{BFAD0DBF-3C7D-42AE-95F9-7245AC937367}" destId="{F70CE43E-CDC3-4C36-951D-92BFFC6E0C00}" srcOrd="5" destOrd="0" presId="urn:microsoft.com/office/officeart/2005/8/layout/pyramid2"/>
    <dgm:cxn modelId="{14F8DF7E-2052-4337-AA6A-422327ED6862}" type="presParOf" srcId="{BFAD0DBF-3C7D-42AE-95F9-7245AC937367}" destId="{BBE51EDD-D4A7-4834-B285-E7B8DB595882}" srcOrd="6" destOrd="0" presId="urn:microsoft.com/office/officeart/2005/8/layout/pyramid2"/>
    <dgm:cxn modelId="{B0D28FD3-FF60-41A6-A2AA-5AD038FF1988}" type="presParOf" srcId="{BFAD0DBF-3C7D-42AE-95F9-7245AC937367}" destId="{A60031F1-07C3-44D0-B1FD-94C57A75B38D}" srcOrd="7" destOrd="0" presId="urn:microsoft.com/office/officeart/2005/8/layout/pyramid2"/>
    <dgm:cxn modelId="{4BB65D43-71FF-4DF1-9270-A538199610DE}" type="presParOf" srcId="{BFAD0DBF-3C7D-42AE-95F9-7245AC937367}" destId="{41D770F7-C735-4A8F-8982-15BD2AF53B99}" srcOrd="8" destOrd="0" presId="urn:microsoft.com/office/officeart/2005/8/layout/pyramid2"/>
    <dgm:cxn modelId="{A96EC630-2724-4D7D-B140-0D674143FA23}" type="presParOf" srcId="{BFAD0DBF-3C7D-42AE-95F9-7245AC937367}" destId="{D2757314-C5AD-497C-9276-5DFB81FAEB63}" srcOrd="9" destOrd="0" presId="urn:microsoft.com/office/officeart/2005/8/layout/pyramid2"/>
    <dgm:cxn modelId="{03FF74AA-D3BD-4542-B8D7-7F6D20B1F19B}" type="presParOf" srcId="{BFAD0DBF-3C7D-42AE-95F9-7245AC937367}" destId="{95547624-5380-423B-BDC7-034A6775226A}" srcOrd="10" destOrd="0" presId="urn:microsoft.com/office/officeart/2005/8/layout/pyramid2"/>
    <dgm:cxn modelId="{D8ECA6B4-29E7-4306-8F40-367ADD1ED867}" type="presParOf" srcId="{BFAD0DBF-3C7D-42AE-95F9-7245AC937367}" destId="{141CF242-C76A-48E6-92F6-651CD8B92511}" srcOrd="11" destOrd="0" presId="urn:microsoft.com/office/officeart/2005/8/layout/pyramid2"/>
    <dgm:cxn modelId="{4FA952A2-CECE-48AA-A9E0-6F812FC62FC9}" type="presParOf" srcId="{BFAD0DBF-3C7D-42AE-95F9-7245AC937367}" destId="{E0F612BA-3D5A-42D0-92B9-C92564D36E46}" srcOrd="12" destOrd="0" presId="urn:microsoft.com/office/officeart/2005/8/layout/pyramid2"/>
    <dgm:cxn modelId="{3D7E0C64-6940-4546-A410-468944F5BC26}" type="presParOf" srcId="{BFAD0DBF-3C7D-42AE-95F9-7245AC937367}" destId="{824AF893-C248-49A0-9043-C27180090912}" srcOrd="13" destOrd="0" presId="urn:microsoft.com/office/officeart/2005/8/layout/pyramid2"/>
    <dgm:cxn modelId="{B767BBC6-6A9E-4034-815B-323EFEF0ED72}" type="presParOf" srcId="{BFAD0DBF-3C7D-42AE-95F9-7245AC937367}" destId="{30EC50D5-987F-4E31-8E9D-F3B49CEA476C}" srcOrd="14" destOrd="0" presId="urn:microsoft.com/office/officeart/2005/8/layout/pyramid2"/>
    <dgm:cxn modelId="{12B537D7-244C-4A44-AC61-2F6C1370BDA2}" type="presParOf" srcId="{BFAD0DBF-3C7D-42AE-95F9-7245AC937367}" destId="{C37A162B-BDAD-4770-910E-859B89D1D1DF}" srcOrd="15" destOrd="0" presId="urn:microsoft.com/office/officeart/2005/8/layout/pyramid2"/>
    <dgm:cxn modelId="{759D8B43-34A5-4FEF-8899-05503668C0D9}" type="presParOf" srcId="{BFAD0DBF-3C7D-42AE-95F9-7245AC937367}" destId="{B10A0B85-B3DE-4660-A885-0B12DD75A102}" srcOrd="16" destOrd="0" presId="urn:microsoft.com/office/officeart/2005/8/layout/pyramid2"/>
    <dgm:cxn modelId="{32E6E25C-CD11-4B0F-B2CB-6E931A09D603}" type="presParOf" srcId="{BFAD0DBF-3C7D-42AE-95F9-7245AC937367}" destId="{4E00916A-3CCE-43EC-88DF-A09BA498C96F}" srcOrd="17" destOrd="0" presId="urn:microsoft.com/office/officeart/2005/8/layout/pyramid2"/>
    <dgm:cxn modelId="{60C7C415-EF0B-4D26-B894-EFFAFE5CF6C5}" type="presParOf" srcId="{BFAD0DBF-3C7D-42AE-95F9-7245AC937367}" destId="{5668F9A5-07B4-4424-8760-86CA5D8351ED}" srcOrd="18" destOrd="0" presId="urn:microsoft.com/office/officeart/2005/8/layout/pyramid2"/>
    <dgm:cxn modelId="{CA21076C-820B-4C64-860A-AFB509887344}" type="presParOf" srcId="{BFAD0DBF-3C7D-42AE-95F9-7245AC937367}" destId="{79C0A857-1746-41C2-A82B-DC938E7E2881}" srcOrd="19" destOrd="0" presId="urn:microsoft.com/office/officeart/2005/8/layout/pyramid2"/>
    <dgm:cxn modelId="{EEF7886C-1AFA-40A8-BDD4-D9687E5E87A0}" type="presParOf" srcId="{BFAD0DBF-3C7D-42AE-95F9-7245AC937367}" destId="{20C63181-CDC9-4A9B-B774-32CC28954B6D}" srcOrd="20" destOrd="0" presId="urn:microsoft.com/office/officeart/2005/8/layout/pyramid2"/>
    <dgm:cxn modelId="{73700468-EEFC-4213-B248-E5F634E76705}" type="presParOf" srcId="{BFAD0DBF-3C7D-42AE-95F9-7245AC937367}" destId="{045749D5-E61F-47CA-819B-9AA4A243491F}" srcOrd="2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EF9F03-E463-4840-8DFB-761DF577092B}"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s-EC"/>
        </a:p>
      </dgm:t>
    </dgm:pt>
    <dgm:pt modelId="{29667F4E-2B33-44D9-8A2C-171308779E3F}">
      <dgm:prSet phldrT="[Texto]"/>
      <dgm:spPr/>
      <dgm:t>
        <a:bodyPr/>
        <a:lstStyle/>
        <a:p>
          <a:r>
            <a:rPr lang="es-EC" dirty="0" smtClean="0"/>
            <a:t>TIPO DE OBJETIVOS</a:t>
          </a:r>
          <a:endParaRPr lang="es-EC" dirty="0"/>
        </a:p>
      </dgm:t>
    </dgm:pt>
    <dgm:pt modelId="{1E758AF4-F7CB-4C33-A2F3-2CCCEF49BF02}" type="parTrans" cxnId="{55702B25-CE3C-449D-A622-920DDD27425F}">
      <dgm:prSet/>
      <dgm:spPr/>
      <dgm:t>
        <a:bodyPr/>
        <a:lstStyle/>
        <a:p>
          <a:endParaRPr lang="es-EC"/>
        </a:p>
      </dgm:t>
    </dgm:pt>
    <dgm:pt modelId="{2BDC46F4-5ED4-447F-8423-33F6DB5B77E5}" type="sibTrans" cxnId="{55702B25-CE3C-449D-A622-920DDD27425F}">
      <dgm:prSet/>
      <dgm:spPr/>
      <dgm:t>
        <a:bodyPr/>
        <a:lstStyle/>
        <a:p>
          <a:endParaRPr lang="es-EC" dirty="0"/>
        </a:p>
      </dgm:t>
    </dgm:pt>
    <dgm:pt modelId="{63BDDA82-77B9-41FF-BD79-FB630D724A62}">
      <dgm:prSet phldrT="[Texto]"/>
      <dgm:spPr/>
      <dgm:t>
        <a:bodyPr/>
        <a:lstStyle/>
        <a:p>
          <a:r>
            <a:rPr lang="es-EC" dirty="0" smtClean="0"/>
            <a:t>RESULTADOS</a:t>
          </a:r>
        </a:p>
        <a:p>
          <a:r>
            <a:rPr lang="es-EC" dirty="0" smtClean="0"/>
            <a:t>ESTRATÉGICOS</a:t>
          </a:r>
          <a:endParaRPr lang="es-EC" dirty="0"/>
        </a:p>
      </dgm:t>
    </dgm:pt>
    <dgm:pt modelId="{710A9D8F-B2B6-4D6D-846E-D3754DB2B6FF}" type="parTrans" cxnId="{C139CE3E-4EC0-45A0-A54F-DCA653A2DB02}">
      <dgm:prSet/>
      <dgm:spPr/>
      <dgm:t>
        <a:bodyPr/>
        <a:lstStyle/>
        <a:p>
          <a:endParaRPr lang="es-EC"/>
        </a:p>
      </dgm:t>
    </dgm:pt>
    <dgm:pt modelId="{C8A7AE36-093A-4126-B94A-3CBAE1A3D2CA}" type="sibTrans" cxnId="{C139CE3E-4EC0-45A0-A54F-DCA653A2DB02}">
      <dgm:prSet/>
      <dgm:spPr/>
      <dgm:t>
        <a:bodyPr/>
        <a:lstStyle/>
        <a:p>
          <a:endParaRPr lang="es-EC" dirty="0"/>
        </a:p>
      </dgm:t>
    </dgm:pt>
    <dgm:pt modelId="{FC5733A4-C9D3-4DD6-A36C-0C1DD94A687E}">
      <dgm:prSet phldrT="[Texto]"/>
      <dgm:spPr/>
      <dgm:t>
        <a:bodyPr/>
        <a:lstStyle/>
        <a:p>
          <a:r>
            <a:rPr lang="es-EC" dirty="0" smtClean="0"/>
            <a:t>RESULTADOS</a:t>
          </a:r>
        </a:p>
        <a:p>
          <a:r>
            <a:rPr lang="es-EC" dirty="0" smtClean="0"/>
            <a:t>FINACIEROS</a:t>
          </a:r>
          <a:endParaRPr lang="es-EC" dirty="0"/>
        </a:p>
      </dgm:t>
    </dgm:pt>
    <dgm:pt modelId="{96A15A09-6131-4135-96FC-C98A8405B2F2}" type="parTrans" cxnId="{A7CC2F7C-49D3-4BAF-896E-95053DDE9062}">
      <dgm:prSet/>
      <dgm:spPr/>
      <dgm:t>
        <a:bodyPr/>
        <a:lstStyle/>
        <a:p>
          <a:endParaRPr lang="es-EC"/>
        </a:p>
      </dgm:t>
    </dgm:pt>
    <dgm:pt modelId="{E1FB8E1F-5F08-4393-A80B-7E6D19703D61}" type="sibTrans" cxnId="{A7CC2F7C-49D3-4BAF-896E-95053DDE9062}">
      <dgm:prSet/>
      <dgm:spPr/>
      <dgm:t>
        <a:bodyPr/>
        <a:lstStyle/>
        <a:p>
          <a:endParaRPr lang="es-EC" dirty="0"/>
        </a:p>
      </dgm:t>
    </dgm:pt>
    <dgm:pt modelId="{C3232E57-4DC0-4241-9B6B-7ED0F18B4136}" type="pres">
      <dgm:prSet presAssocID="{EEEF9F03-E463-4840-8DFB-761DF577092B}" presName="Name0" presStyleCnt="0">
        <dgm:presLayoutVars>
          <dgm:dir/>
          <dgm:resizeHandles val="exact"/>
        </dgm:presLayoutVars>
      </dgm:prSet>
      <dgm:spPr/>
      <dgm:t>
        <a:bodyPr/>
        <a:lstStyle/>
        <a:p>
          <a:endParaRPr lang="es-EC"/>
        </a:p>
      </dgm:t>
    </dgm:pt>
    <dgm:pt modelId="{967536FC-7223-4B09-ABE8-A62B00D25CCE}" type="pres">
      <dgm:prSet presAssocID="{29667F4E-2B33-44D9-8A2C-171308779E3F}" presName="node" presStyleLbl="node1" presStyleIdx="0" presStyleCnt="3">
        <dgm:presLayoutVars>
          <dgm:bulletEnabled val="1"/>
        </dgm:presLayoutVars>
      </dgm:prSet>
      <dgm:spPr/>
      <dgm:t>
        <a:bodyPr/>
        <a:lstStyle/>
        <a:p>
          <a:endParaRPr lang="es-EC"/>
        </a:p>
      </dgm:t>
    </dgm:pt>
    <dgm:pt modelId="{726F8E0A-60FC-4AD4-9E38-8189E8512673}" type="pres">
      <dgm:prSet presAssocID="{2BDC46F4-5ED4-447F-8423-33F6DB5B77E5}" presName="sibTrans" presStyleLbl="sibTrans2D1" presStyleIdx="0" presStyleCnt="3"/>
      <dgm:spPr/>
      <dgm:t>
        <a:bodyPr/>
        <a:lstStyle/>
        <a:p>
          <a:endParaRPr lang="es-EC"/>
        </a:p>
      </dgm:t>
    </dgm:pt>
    <dgm:pt modelId="{D83802F9-581D-4A46-A5B6-4DB9E0FD72E8}" type="pres">
      <dgm:prSet presAssocID="{2BDC46F4-5ED4-447F-8423-33F6DB5B77E5}" presName="connectorText" presStyleLbl="sibTrans2D1" presStyleIdx="0" presStyleCnt="3"/>
      <dgm:spPr/>
      <dgm:t>
        <a:bodyPr/>
        <a:lstStyle/>
        <a:p>
          <a:endParaRPr lang="es-EC"/>
        </a:p>
      </dgm:t>
    </dgm:pt>
    <dgm:pt modelId="{55B15317-A75C-4AA1-9A54-34EDFFAFC54D}" type="pres">
      <dgm:prSet presAssocID="{63BDDA82-77B9-41FF-BD79-FB630D724A62}" presName="node" presStyleLbl="node1" presStyleIdx="1" presStyleCnt="3">
        <dgm:presLayoutVars>
          <dgm:bulletEnabled val="1"/>
        </dgm:presLayoutVars>
      </dgm:prSet>
      <dgm:spPr/>
      <dgm:t>
        <a:bodyPr/>
        <a:lstStyle/>
        <a:p>
          <a:endParaRPr lang="es-EC"/>
        </a:p>
      </dgm:t>
    </dgm:pt>
    <dgm:pt modelId="{1178568F-BE19-4333-B801-A2596F2E97B6}" type="pres">
      <dgm:prSet presAssocID="{C8A7AE36-093A-4126-B94A-3CBAE1A3D2CA}" presName="sibTrans" presStyleLbl="sibTrans2D1" presStyleIdx="1" presStyleCnt="3"/>
      <dgm:spPr/>
      <dgm:t>
        <a:bodyPr/>
        <a:lstStyle/>
        <a:p>
          <a:endParaRPr lang="es-EC"/>
        </a:p>
      </dgm:t>
    </dgm:pt>
    <dgm:pt modelId="{0434400D-2207-4692-A903-E5603643F741}" type="pres">
      <dgm:prSet presAssocID="{C8A7AE36-093A-4126-B94A-3CBAE1A3D2CA}" presName="connectorText" presStyleLbl="sibTrans2D1" presStyleIdx="1" presStyleCnt="3"/>
      <dgm:spPr/>
      <dgm:t>
        <a:bodyPr/>
        <a:lstStyle/>
        <a:p>
          <a:endParaRPr lang="es-EC"/>
        </a:p>
      </dgm:t>
    </dgm:pt>
    <dgm:pt modelId="{C6574B1D-BBF4-4099-9149-D14FEBF2028B}" type="pres">
      <dgm:prSet presAssocID="{FC5733A4-C9D3-4DD6-A36C-0C1DD94A687E}" presName="node" presStyleLbl="node1" presStyleIdx="2" presStyleCnt="3">
        <dgm:presLayoutVars>
          <dgm:bulletEnabled val="1"/>
        </dgm:presLayoutVars>
      </dgm:prSet>
      <dgm:spPr/>
      <dgm:t>
        <a:bodyPr/>
        <a:lstStyle/>
        <a:p>
          <a:endParaRPr lang="es-EC"/>
        </a:p>
      </dgm:t>
    </dgm:pt>
    <dgm:pt modelId="{380B0736-6B51-4248-A8CC-9866376C951E}" type="pres">
      <dgm:prSet presAssocID="{E1FB8E1F-5F08-4393-A80B-7E6D19703D61}" presName="sibTrans" presStyleLbl="sibTrans2D1" presStyleIdx="2" presStyleCnt="3"/>
      <dgm:spPr/>
      <dgm:t>
        <a:bodyPr/>
        <a:lstStyle/>
        <a:p>
          <a:endParaRPr lang="es-EC"/>
        </a:p>
      </dgm:t>
    </dgm:pt>
    <dgm:pt modelId="{01FB181B-CC1B-4FFA-83C8-7FE82AB61C9C}" type="pres">
      <dgm:prSet presAssocID="{E1FB8E1F-5F08-4393-A80B-7E6D19703D61}" presName="connectorText" presStyleLbl="sibTrans2D1" presStyleIdx="2" presStyleCnt="3"/>
      <dgm:spPr/>
      <dgm:t>
        <a:bodyPr/>
        <a:lstStyle/>
        <a:p>
          <a:endParaRPr lang="es-EC"/>
        </a:p>
      </dgm:t>
    </dgm:pt>
  </dgm:ptLst>
  <dgm:cxnLst>
    <dgm:cxn modelId="{41224180-20F1-4CB9-9578-602DB133D844}" type="presOf" srcId="{C8A7AE36-093A-4126-B94A-3CBAE1A3D2CA}" destId="{1178568F-BE19-4333-B801-A2596F2E97B6}" srcOrd="0" destOrd="0" presId="urn:microsoft.com/office/officeart/2005/8/layout/cycle7"/>
    <dgm:cxn modelId="{7A6F98EB-A775-4954-9860-685ADA93F7F9}" type="presOf" srcId="{29667F4E-2B33-44D9-8A2C-171308779E3F}" destId="{967536FC-7223-4B09-ABE8-A62B00D25CCE}" srcOrd="0" destOrd="0" presId="urn:microsoft.com/office/officeart/2005/8/layout/cycle7"/>
    <dgm:cxn modelId="{08BF0831-A447-4AC1-A74D-1A25D37145CA}" type="presOf" srcId="{63BDDA82-77B9-41FF-BD79-FB630D724A62}" destId="{55B15317-A75C-4AA1-9A54-34EDFFAFC54D}" srcOrd="0" destOrd="0" presId="urn:microsoft.com/office/officeart/2005/8/layout/cycle7"/>
    <dgm:cxn modelId="{F5B1AE3B-BBE3-42FD-9FFB-2E8EFB38BC5E}" type="presOf" srcId="{E1FB8E1F-5F08-4393-A80B-7E6D19703D61}" destId="{01FB181B-CC1B-4FFA-83C8-7FE82AB61C9C}" srcOrd="1" destOrd="0" presId="urn:microsoft.com/office/officeart/2005/8/layout/cycle7"/>
    <dgm:cxn modelId="{C139CE3E-4EC0-45A0-A54F-DCA653A2DB02}" srcId="{EEEF9F03-E463-4840-8DFB-761DF577092B}" destId="{63BDDA82-77B9-41FF-BD79-FB630D724A62}" srcOrd="1" destOrd="0" parTransId="{710A9D8F-B2B6-4D6D-846E-D3754DB2B6FF}" sibTransId="{C8A7AE36-093A-4126-B94A-3CBAE1A3D2CA}"/>
    <dgm:cxn modelId="{55702B25-CE3C-449D-A622-920DDD27425F}" srcId="{EEEF9F03-E463-4840-8DFB-761DF577092B}" destId="{29667F4E-2B33-44D9-8A2C-171308779E3F}" srcOrd="0" destOrd="0" parTransId="{1E758AF4-F7CB-4C33-A2F3-2CCCEF49BF02}" sibTransId="{2BDC46F4-5ED4-447F-8423-33F6DB5B77E5}"/>
    <dgm:cxn modelId="{D57015C8-D2DF-4C07-8CDD-7B97B80A5A96}" type="presOf" srcId="{C8A7AE36-093A-4126-B94A-3CBAE1A3D2CA}" destId="{0434400D-2207-4692-A903-E5603643F741}" srcOrd="1" destOrd="0" presId="urn:microsoft.com/office/officeart/2005/8/layout/cycle7"/>
    <dgm:cxn modelId="{F9F8DFDC-9007-4E22-A098-6277E44A0EB5}" type="presOf" srcId="{2BDC46F4-5ED4-447F-8423-33F6DB5B77E5}" destId="{726F8E0A-60FC-4AD4-9E38-8189E8512673}" srcOrd="0" destOrd="0" presId="urn:microsoft.com/office/officeart/2005/8/layout/cycle7"/>
    <dgm:cxn modelId="{5AE96FF8-15C1-4863-8AEE-380AF29BF729}" type="presOf" srcId="{2BDC46F4-5ED4-447F-8423-33F6DB5B77E5}" destId="{D83802F9-581D-4A46-A5B6-4DB9E0FD72E8}" srcOrd="1" destOrd="0" presId="urn:microsoft.com/office/officeart/2005/8/layout/cycle7"/>
    <dgm:cxn modelId="{A7CC2F7C-49D3-4BAF-896E-95053DDE9062}" srcId="{EEEF9F03-E463-4840-8DFB-761DF577092B}" destId="{FC5733A4-C9D3-4DD6-A36C-0C1DD94A687E}" srcOrd="2" destOrd="0" parTransId="{96A15A09-6131-4135-96FC-C98A8405B2F2}" sibTransId="{E1FB8E1F-5F08-4393-A80B-7E6D19703D61}"/>
    <dgm:cxn modelId="{FC6723F2-DBE3-4A32-A839-03B3BF9B974B}" type="presOf" srcId="{EEEF9F03-E463-4840-8DFB-761DF577092B}" destId="{C3232E57-4DC0-4241-9B6B-7ED0F18B4136}" srcOrd="0" destOrd="0" presId="urn:microsoft.com/office/officeart/2005/8/layout/cycle7"/>
    <dgm:cxn modelId="{0323D225-1F35-4C10-8A38-CFC5106F6482}" type="presOf" srcId="{FC5733A4-C9D3-4DD6-A36C-0C1DD94A687E}" destId="{C6574B1D-BBF4-4099-9149-D14FEBF2028B}" srcOrd="0" destOrd="0" presId="urn:microsoft.com/office/officeart/2005/8/layout/cycle7"/>
    <dgm:cxn modelId="{A54EE149-E862-4341-BBFD-1F8D9DD85976}" type="presOf" srcId="{E1FB8E1F-5F08-4393-A80B-7E6D19703D61}" destId="{380B0736-6B51-4248-A8CC-9866376C951E}" srcOrd="0" destOrd="0" presId="urn:microsoft.com/office/officeart/2005/8/layout/cycle7"/>
    <dgm:cxn modelId="{8EEA3C5B-FB2E-4BEA-A117-4C21813992CA}" type="presParOf" srcId="{C3232E57-4DC0-4241-9B6B-7ED0F18B4136}" destId="{967536FC-7223-4B09-ABE8-A62B00D25CCE}" srcOrd="0" destOrd="0" presId="urn:microsoft.com/office/officeart/2005/8/layout/cycle7"/>
    <dgm:cxn modelId="{549155F3-C625-4F58-A88C-43F7D9FE8A91}" type="presParOf" srcId="{C3232E57-4DC0-4241-9B6B-7ED0F18B4136}" destId="{726F8E0A-60FC-4AD4-9E38-8189E8512673}" srcOrd="1" destOrd="0" presId="urn:microsoft.com/office/officeart/2005/8/layout/cycle7"/>
    <dgm:cxn modelId="{4BF56D8B-6D00-491E-BD94-03B17719F6C5}" type="presParOf" srcId="{726F8E0A-60FC-4AD4-9E38-8189E8512673}" destId="{D83802F9-581D-4A46-A5B6-4DB9E0FD72E8}" srcOrd="0" destOrd="0" presId="urn:microsoft.com/office/officeart/2005/8/layout/cycle7"/>
    <dgm:cxn modelId="{5723F260-A273-4D60-AE43-D45E21B19635}" type="presParOf" srcId="{C3232E57-4DC0-4241-9B6B-7ED0F18B4136}" destId="{55B15317-A75C-4AA1-9A54-34EDFFAFC54D}" srcOrd="2" destOrd="0" presId="urn:microsoft.com/office/officeart/2005/8/layout/cycle7"/>
    <dgm:cxn modelId="{084236E5-2E7C-4089-9544-ECBC335785C3}" type="presParOf" srcId="{C3232E57-4DC0-4241-9B6B-7ED0F18B4136}" destId="{1178568F-BE19-4333-B801-A2596F2E97B6}" srcOrd="3" destOrd="0" presId="urn:microsoft.com/office/officeart/2005/8/layout/cycle7"/>
    <dgm:cxn modelId="{41ECADC3-4F63-460E-8671-5EB81FDCB8A3}" type="presParOf" srcId="{1178568F-BE19-4333-B801-A2596F2E97B6}" destId="{0434400D-2207-4692-A903-E5603643F741}" srcOrd="0" destOrd="0" presId="urn:microsoft.com/office/officeart/2005/8/layout/cycle7"/>
    <dgm:cxn modelId="{95A2068D-4FAD-4E05-AAF4-D59C66CCA4E0}" type="presParOf" srcId="{C3232E57-4DC0-4241-9B6B-7ED0F18B4136}" destId="{C6574B1D-BBF4-4099-9149-D14FEBF2028B}" srcOrd="4" destOrd="0" presId="urn:microsoft.com/office/officeart/2005/8/layout/cycle7"/>
    <dgm:cxn modelId="{C94F9D35-EE50-4F88-AC4A-4BE177EB88D5}" type="presParOf" srcId="{C3232E57-4DC0-4241-9B6B-7ED0F18B4136}" destId="{380B0736-6B51-4248-A8CC-9866376C951E}" srcOrd="5" destOrd="0" presId="urn:microsoft.com/office/officeart/2005/8/layout/cycle7"/>
    <dgm:cxn modelId="{DECAAA82-5CF2-47CD-9DD9-4BDAE9EB506E}" type="presParOf" srcId="{380B0736-6B51-4248-A8CC-9866376C951E}" destId="{01FB181B-CC1B-4FFA-83C8-7FE82AB61C9C}"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A21982-1991-4ADD-95C6-FB9A27E39F9B}" type="doc">
      <dgm:prSet loTypeId="urn:microsoft.com/office/officeart/2005/8/layout/radial5" loCatId="cycle" qsTypeId="urn:microsoft.com/office/officeart/2005/8/quickstyle/simple1" qsCatId="simple" csTypeId="urn:microsoft.com/office/officeart/2005/8/colors/colorful5" csCatId="colorful" phldr="1"/>
      <dgm:spPr/>
      <dgm:t>
        <a:bodyPr/>
        <a:lstStyle/>
        <a:p>
          <a:endParaRPr lang="es-EC"/>
        </a:p>
      </dgm:t>
    </dgm:pt>
    <dgm:pt modelId="{67F1890A-D0E4-492A-96BA-4BE044A9B12A}">
      <dgm:prSet phldrT="[Texto]"/>
      <dgm:spPr/>
      <dgm:t>
        <a:bodyPr/>
        <a:lstStyle/>
        <a:p>
          <a:r>
            <a:rPr lang="es-EC" b="1" dirty="0" smtClean="0"/>
            <a:t>REQUISITOS PARA ELABORAR UNA POLÍTICA </a:t>
          </a:r>
          <a:endParaRPr lang="es-EC" b="1" dirty="0"/>
        </a:p>
      </dgm:t>
    </dgm:pt>
    <dgm:pt modelId="{2648BDC8-E5C1-49E2-B7E8-6D7934B8D943}" type="parTrans" cxnId="{A5C078EE-982C-4CC8-83A1-8CEEA4CA0CFA}">
      <dgm:prSet/>
      <dgm:spPr/>
      <dgm:t>
        <a:bodyPr/>
        <a:lstStyle/>
        <a:p>
          <a:endParaRPr lang="es-EC"/>
        </a:p>
      </dgm:t>
    </dgm:pt>
    <dgm:pt modelId="{D1260430-9FF4-4486-BFFD-5E077C507754}" type="sibTrans" cxnId="{A5C078EE-982C-4CC8-83A1-8CEEA4CA0CFA}">
      <dgm:prSet/>
      <dgm:spPr/>
      <dgm:t>
        <a:bodyPr/>
        <a:lstStyle/>
        <a:p>
          <a:endParaRPr lang="es-EC"/>
        </a:p>
      </dgm:t>
    </dgm:pt>
    <dgm:pt modelId="{E0CDDECC-B87A-4E6E-9549-16F71E8A3F92}">
      <dgm:prSet phldrT="[Texto]" custT="1"/>
      <dgm:spPr/>
      <dgm:t>
        <a:bodyPr/>
        <a:lstStyle/>
        <a:p>
          <a:r>
            <a:rPr lang="es-EC" sz="1000" b="1" dirty="0" smtClean="0"/>
            <a:t>SINCERIDAD</a:t>
          </a:r>
          <a:endParaRPr lang="es-EC" sz="1000" b="1" dirty="0"/>
        </a:p>
      </dgm:t>
    </dgm:pt>
    <dgm:pt modelId="{AB33CA52-E026-4022-AE2C-8A3E3DDA367B}" type="parTrans" cxnId="{FF1F4E08-D496-4427-9D0C-C817FE6BDC4B}">
      <dgm:prSet/>
      <dgm:spPr/>
      <dgm:t>
        <a:bodyPr/>
        <a:lstStyle/>
        <a:p>
          <a:endParaRPr lang="es-EC" dirty="0"/>
        </a:p>
      </dgm:t>
    </dgm:pt>
    <dgm:pt modelId="{6517D874-C7CA-4296-8CCB-B7CFE4D1375B}" type="sibTrans" cxnId="{FF1F4E08-D496-4427-9D0C-C817FE6BDC4B}">
      <dgm:prSet/>
      <dgm:spPr/>
      <dgm:t>
        <a:bodyPr/>
        <a:lstStyle/>
        <a:p>
          <a:endParaRPr lang="es-EC"/>
        </a:p>
      </dgm:t>
    </dgm:pt>
    <dgm:pt modelId="{345CEA3B-3D02-45A0-A964-2A7C54A652AF}">
      <dgm:prSet phldrT="[Texto]" custT="1"/>
      <dgm:spPr/>
      <dgm:t>
        <a:bodyPr/>
        <a:lstStyle/>
        <a:p>
          <a:r>
            <a:rPr lang="es-EC" sz="1000" b="1" dirty="0" smtClean="0">
              <a:solidFill>
                <a:schemeClr val="tx1"/>
              </a:solidFill>
            </a:rPr>
            <a:t>INTELIGIBILIDAD</a:t>
          </a:r>
          <a:endParaRPr lang="es-EC" sz="1000" b="1" dirty="0">
            <a:solidFill>
              <a:schemeClr val="tx1"/>
            </a:solidFill>
          </a:endParaRPr>
        </a:p>
      </dgm:t>
    </dgm:pt>
    <dgm:pt modelId="{7FA9FC61-507B-4C30-B7EB-CD3BE4D84C29}" type="parTrans" cxnId="{41BA0952-2BFE-400B-808A-580A03C3420B}">
      <dgm:prSet/>
      <dgm:spPr/>
      <dgm:t>
        <a:bodyPr/>
        <a:lstStyle/>
        <a:p>
          <a:endParaRPr lang="es-EC" dirty="0"/>
        </a:p>
      </dgm:t>
    </dgm:pt>
    <dgm:pt modelId="{31A3AAE3-3E6D-4FE4-B2F9-ABAA3443DC93}" type="sibTrans" cxnId="{41BA0952-2BFE-400B-808A-580A03C3420B}">
      <dgm:prSet/>
      <dgm:spPr/>
      <dgm:t>
        <a:bodyPr/>
        <a:lstStyle/>
        <a:p>
          <a:endParaRPr lang="es-EC"/>
        </a:p>
      </dgm:t>
    </dgm:pt>
    <dgm:pt modelId="{4369315C-622B-46E5-A5A3-2A2FE02ADE3A}">
      <dgm:prSet phldrT="[Texto]" custT="1"/>
      <dgm:spPr/>
      <dgm:t>
        <a:bodyPr/>
        <a:lstStyle/>
        <a:p>
          <a:r>
            <a:rPr lang="es-EC" sz="1000" dirty="0" smtClean="0">
              <a:solidFill>
                <a:schemeClr val="tx1"/>
              </a:solidFill>
            </a:rPr>
            <a:t>ESTABILIDAD</a:t>
          </a:r>
          <a:endParaRPr lang="es-EC" sz="1000" dirty="0">
            <a:solidFill>
              <a:schemeClr val="tx1"/>
            </a:solidFill>
          </a:endParaRPr>
        </a:p>
      </dgm:t>
    </dgm:pt>
    <dgm:pt modelId="{9F11B3A5-F4A2-4B1D-A9B6-0D12F721BA89}" type="parTrans" cxnId="{400066E1-D33C-467F-B831-85EEBAA77EE3}">
      <dgm:prSet/>
      <dgm:spPr/>
      <dgm:t>
        <a:bodyPr/>
        <a:lstStyle/>
        <a:p>
          <a:endParaRPr lang="es-EC" dirty="0"/>
        </a:p>
      </dgm:t>
    </dgm:pt>
    <dgm:pt modelId="{896EC44F-C763-44A5-A51B-49ADC282622A}" type="sibTrans" cxnId="{400066E1-D33C-467F-B831-85EEBAA77EE3}">
      <dgm:prSet/>
      <dgm:spPr/>
      <dgm:t>
        <a:bodyPr/>
        <a:lstStyle/>
        <a:p>
          <a:endParaRPr lang="es-EC"/>
        </a:p>
      </dgm:t>
    </dgm:pt>
    <dgm:pt modelId="{C36F28FC-7938-43C3-A018-F6E9B65A4A86}">
      <dgm:prSet phldrT="[Texto]" custT="1"/>
      <dgm:spPr/>
      <dgm:t>
        <a:bodyPr/>
        <a:lstStyle/>
        <a:p>
          <a:r>
            <a:rPr lang="es-EC" sz="1000" b="1" dirty="0" smtClean="0">
              <a:solidFill>
                <a:schemeClr val="tx1"/>
              </a:solidFill>
            </a:rPr>
            <a:t>FLEXIBILIDAD</a:t>
          </a:r>
          <a:endParaRPr lang="es-EC" sz="1000" b="1" dirty="0">
            <a:solidFill>
              <a:schemeClr val="tx1"/>
            </a:solidFill>
          </a:endParaRPr>
        </a:p>
      </dgm:t>
    </dgm:pt>
    <dgm:pt modelId="{2A868228-E18C-4632-9E0A-E81A0D49815F}" type="parTrans" cxnId="{23FC8657-0CBF-4C5E-9F85-1C9CC910C47F}">
      <dgm:prSet/>
      <dgm:spPr/>
      <dgm:t>
        <a:bodyPr/>
        <a:lstStyle/>
        <a:p>
          <a:endParaRPr lang="es-EC" dirty="0"/>
        </a:p>
      </dgm:t>
    </dgm:pt>
    <dgm:pt modelId="{F54B4D36-9433-433A-BE35-5C1C7B6F338F}" type="sibTrans" cxnId="{23FC8657-0CBF-4C5E-9F85-1C9CC910C47F}">
      <dgm:prSet/>
      <dgm:spPr/>
      <dgm:t>
        <a:bodyPr/>
        <a:lstStyle/>
        <a:p>
          <a:endParaRPr lang="es-EC"/>
        </a:p>
      </dgm:t>
    </dgm:pt>
    <dgm:pt modelId="{FEA388D7-E44A-488B-9C99-D4A3F4456F97}">
      <dgm:prSet phldrT="[Texto]" custT="1"/>
      <dgm:spPr/>
      <dgm:t>
        <a:bodyPr/>
        <a:lstStyle/>
        <a:p>
          <a:r>
            <a:rPr lang="es-EC" sz="1000" b="1" dirty="0" smtClean="0">
              <a:solidFill>
                <a:schemeClr val="tx1"/>
              </a:solidFill>
            </a:rPr>
            <a:t>PRACTICABILIDAD</a:t>
          </a:r>
          <a:endParaRPr lang="es-EC" sz="1000" b="1" dirty="0">
            <a:solidFill>
              <a:schemeClr val="tx1"/>
            </a:solidFill>
          </a:endParaRPr>
        </a:p>
      </dgm:t>
    </dgm:pt>
    <dgm:pt modelId="{9F500FF0-75AD-44F7-8103-29E6F6943748}" type="sibTrans" cxnId="{E3338E2D-9FA3-431F-B40C-DD033AB6F60E}">
      <dgm:prSet/>
      <dgm:spPr/>
      <dgm:t>
        <a:bodyPr/>
        <a:lstStyle/>
        <a:p>
          <a:endParaRPr lang="es-EC"/>
        </a:p>
      </dgm:t>
    </dgm:pt>
    <dgm:pt modelId="{2999C706-9FD1-49FC-A668-08EF511FBD04}" type="parTrans" cxnId="{E3338E2D-9FA3-431F-B40C-DD033AB6F60E}">
      <dgm:prSet/>
      <dgm:spPr/>
      <dgm:t>
        <a:bodyPr/>
        <a:lstStyle/>
        <a:p>
          <a:endParaRPr lang="es-EC" dirty="0"/>
        </a:p>
      </dgm:t>
    </dgm:pt>
    <dgm:pt modelId="{838727E5-5ACD-43BF-AFE7-728D42D45F95}" type="pres">
      <dgm:prSet presAssocID="{27A21982-1991-4ADD-95C6-FB9A27E39F9B}" presName="Name0" presStyleCnt="0">
        <dgm:presLayoutVars>
          <dgm:chMax val="1"/>
          <dgm:dir/>
          <dgm:animLvl val="ctr"/>
          <dgm:resizeHandles val="exact"/>
        </dgm:presLayoutVars>
      </dgm:prSet>
      <dgm:spPr/>
      <dgm:t>
        <a:bodyPr/>
        <a:lstStyle/>
        <a:p>
          <a:endParaRPr lang="es-EC"/>
        </a:p>
      </dgm:t>
    </dgm:pt>
    <dgm:pt modelId="{9C747665-C965-4E7B-B30F-AAF806F768F1}" type="pres">
      <dgm:prSet presAssocID="{67F1890A-D0E4-492A-96BA-4BE044A9B12A}" presName="centerShape" presStyleLbl="node0" presStyleIdx="0" presStyleCnt="1" custScaleX="123498" custScaleY="144686"/>
      <dgm:spPr/>
      <dgm:t>
        <a:bodyPr/>
        <a:lstStyle/>
        <a:p>
          <a:endParaRPr lang="es-EC"/>
        </a:p>
      </dgm:t>
    </dgm:pt>
    <dgm:pt modelId="{B83C194F-D313-4322-B4B5-23E66412E4D0}" type="pres">
      <dgm:prSet presAssocID="{9F11B3A5-F4A2-4B1D-A9B6-0D12F721BA89}" presName="parTrans" presStyleLbl="sibTrans2D1" presStyleIdx="0" presStyleCnt="5"/>
      <dgm:spPr/>
      <dgm:t>
        <a:bodyPr/>
        <a:lstStyle/>
        <a:p>
          <a:endParaRPr lang="es-EC"/>
        </a:p>
      </dgm:t>
    </dgm:pt>
    <dgm:pt modelId="{D3BF1295-A600-4013-9109-F2D3DC94BCD4}" type="pres">
      <dgm:prSet presAssocID="{9F11B3A5-F4A2-4B1D-A9B6-0D12F721BA89}" presName="connectorText" presStyleLbl="sibTrans2D1" presStyleIdx="0" presStyleCnt="5"/>
      <dgm:spPr/>
      <dgm:t>
        <a:bodyPr/>
        <a:lstStyle/>
        <a:p>
          <a:endParaRPr lang="es-EC"/>
        </a:p>
      </dgm:t>
    </dgm:pt>
    <dgm:pt modelId="{A245A779-9863-4643-A143-7374EDF450A1}" type="pres">
      <dgm:prSet presAssocID="{4369315C-622B-46E5-A5A3-2A2FE02ADE3A}" presName="node" presStyleLbl="node1" presStyleIdx="0" presStyleCnt="5" custScaleX="119070">
        <dgm:presLayoutVars>
          <dgm:bulletEnabled val="1"/>
        </dgm:presLayoutVars>
      </dgm:prSet>
      <dgm:spPr/>
      <dgm:t>
        <a:bodyPr/>
        <a:lstStyle/>
        <a:p>
          <a:endParaRPr lang="es-EC"/>
        </a:p>
      </dgm:t>
    </dgm:pt>
    <dgm:pt modelId="{FBB9530C-D728-4845-9232-D3CC6EE25631}" type="pres">
      <dgm:prSet presAssocID="{2A868228-E18C-4632-9E0A-E81A0D49815F}" presName="parTrans" presStyleLbl="sibTrans2D1" presStyleIdx="1" presStyleCnt="5"/>
      <dgm:spPr/>
      <dgm:t>
        <a:bodyPr/>
        <a:lstStyle/>
        <a:p>
          <a:endParaRPr lang="es-EC"/>
        </a:p>
      </dgm:t>
    </dgm:pt>
    <dgm:pt modelId="{6680E3B9-2A5E-4696-AC92-2F48F9A90DDF}" type="pres">
      <dgm:prSet presAssocID="{2A868228-E18C-4632-9E0A-E81A0D49815F}" presName="connectorText" presStyleLbl="sibTrans2D1" presStyleIdx="1" presStyleCnt="5"/>
      <dgm:spPr/>
      <dgm:t>
        <a:bodyPr/>
        <a:lstStyle/>
        <a:p>
          <a:endParaRPr lang="es-EC"/>
        </a:p>
      </dgm:t>
    </dgm:pt>
    <dgm:pt modelId="{A469C708-F1EE-416B-AA27-BE0A096A0C79}" type="pres">
      <dgm:prSet presAssocID="{C36F28FC-7938-43C3-A018-F6E9B65A4A86}" presName="node" presStyleLbl="node1" presStyleIdx="1" presStyleCnt="5" custScaleX="103518" custScaleY="100943">
        <dgm:presLayoutVars>
          <dgm:bulletEnabled val="1"/>
        </dgm:presLayoutVars>
      </dgm:prSet>
      <dgm:spPr/>
      <dgm:t>
        <a:bodyPr/>
        <a:lstStyle/>
        <a:p>
          <a:endParaRPr lang="es-EC"/>
        </a:p>
      </dgm:t>
    </dgm:pt>
    <dgm:pt modelId="{5ABFF150-F38F-4FBC-8036-8E2A17EBB4B1}" type="pres">
      <dgm:prSet presAssocID="{7FA9FC61-507B-4C30-B7EB-CD3BE4D84C29}" presName="parTrans" presStyleLbl="sibTrans2D1" presStyleIdx="2" presStyleCnt="5"/>
      <dgm:spPr/>
      <dgm:t>
        <a:bodyPr/>
        <a:lstStyle/>
        <a:p>
          <a:endParaRPr lang="es-EC"/>
        </a:p>
      </dgm:t>
    </dgm:pt>
    <dgm:pt modelId="{2D589B36-769A-4261-B585-CDE2CC608B37}" type="pres">
      <dgm:prSet presAssocID="{7FA9FC61-507B-4C30-B7EB-CD3BE4D84C29}" presName="connectorText" presStyleLbl="sibTrans2D1" presStyleIdx="2" presStyleCnt="5"/>
      <dgm:spPr/>
      <dgm:t>
        <a:bodyPr/>
        <a:lstStyle/>
        <a:p>
          <a:endParaRPr lang="es-EC"/>
        </a:p>
      </dgm:t>
    </dgm:pt>
    <dgm:pt modelId="{C896EA4D-5E9B-4FA8-A8DF-21DD7DE52A5F}" type="pres">
      <dgm:prSet presAssocID="{345CEA3B-3D02-45A0-A964-2A7C54A652AF}" presName="node" presStyleLbl="node1" presStyleIdx="2" presStyleCnt="5" custScaleX="121187" custScaleY="92368">
        <dgm:presLayoutVars>
          <dgm:bulletEnabled val="1"/>
        </dgm:presLayoutVars>
      </dgm:prSet>
      <dgm:spPr/>
      <dgm:t>
        <a:bodyPr/>
        <a:lstStyle/>
        <a:p>
          <a:endParaRPr lang="es-EC"/>
        </a:p>
      </dgm:t>
    </dgm:pt>
    <dgm:pt modelId="{F8EFD120-D5AE-46A0-93B2-570CFE2F16DE}" type="pres">
      <dgm:prSet presAssocID="{2999C706-9FD1-49FC-A668-08EF511FBD04}" presName="parTrans" presStyleLbl="sibTrans2D1" presStyleIdx="3" presStyleCnt="5"/>
      <dgm:spPr/>
      <dgm:t>
        <a:bodyPr/>
        <a:lstStyle/>
        <a:p>
          <a:endParaRPr lang="es-EC"/>
        </a:p>
      </dgm:t>
    </dgm:pt>
    <dgm:pt modelId="{751337E2-BAA7-49B6-BE08-26A0A49C4970}" type="pres">
      <dgm:prSet presAssocID="{2999C706-9FD1-49FC-A668-08EF511FBD04}" presName="connectorText" presStyleLbl="sibTrans2D1" presStyleIdx="3" presStyleCnt="5"/>
      <dgm:spPr/>
      <dgm:t>
        <a:bodyPr/>
        <a:lstStyle/>
        <a:p>
          <a:endParaRPr lang="es-EC"/>
        </a:p>
      </dgm:t>
    </dgm:pt>
    <dgm:pt modelId="{F13EC766-83B3-4B7C-B12B-DF73F8EB60AB}" type="pres">
      <dgm:prSet presAssocID="{FEA388D7-E44A-488B-9C99-D4A3F4456F97}" presName="node" presStyleLbl="node1" presStyleIdx="3" presStyleCnt="5" custScaleX="128380" custScaleY="96184">
        <dgm:presLayoutVars>
          <dgm:bulletEnabled val="1"/>
        </dgm:presLayoutVars>
      </dgm:prSet>
      <dgm:spPr/>
      <dgm:t>
        <a:bodyPr/>
        <a:lstStyle/>
        <a:p>
          <a:endParaRPr lang="es-EC"/>
        </a:p>
      </dgm:t>
    </dgm:pt>
    <dgm:pt modelId="{CE45A000-C570-47D9-925D-2A4F22CFF944}" type="pres">
      <dgm:prSet presAssocID="{AB33CA52-E026-4022-AE2C-8A3E3DDA367B}" presName="parTrans" presStyleLbl="sibTrans2D1" presStyleIdx="4" presStyleCnt="5"/>
      <dgm:spPr/>
      <dgm:t>
        <a:bodyPr/>
        <a:lstStyle/>
        <a:p>
          <a:endParaRPr lang="es-EC"/>
        </a:p>
      </dgm:t>
    </dgm:pt>
    <dgm:pt modelId="{98F60A22-F812-44F4-88D6-2DC8E26FD12C}" type="pres">
      <dgm:prSet presAssocID="{AB33CA52-E026-4022-AE2C-8A3E3DDA367B}" presName="connectorText" presStyleLbl="sibTrans2D1" presStyleIdx="4" presStyleCnt="5"/>
      <dgm:spPr/>
      <dgm:t>
        <a:bodyPr/>
        <a:lstStyle/>
        <a:p>
          <a:endParaRPr lang="es-EC"/>
        </a:p>
      </dgm:t>
    </dgm:pt>
    <dgm:pt modelId="{9E16EC31-D810-417A-B279-E7F98B6FA008}" type="pres">
      <dgm:prSet presAssocID="{E0CDDECC-B87A-4E6E-9549-16F71E8A3F92}" presName="node" presStyleLbl="node1" presStyleIdx="4" presStyleCnt="5">
        <dgm:presLayoutVars>
          <dgm:bulletEnabled val="1"/>
        </dgm:presLayoutVars>
      </dgm:prSet>
      <dgm:spPr/>
      <dgm:t>
        <a:bodyPr/>
        <a:lstStyle/>
        <a:p>
          <a:endParaRPr lang="es-EC"/>
        </a:p>
      </dgm:t>
    </dgm:pt>
  </dgm:ptLst>
  <dgm:cxnLst>
    <dgm:cxn modelId="{FF1F4E08-D496-4427-9D0C-C817FE6BDC4B}" srcId="{67F1890A-D0E4-492A-96BA-4BE044A9B12A}" destId="{E0CDDECC-B87A-4E6E-9549-16F71E8A3F92}" srcOrd="4" destOrd="0" parTransId="{AB33CA52-E026-4022-AE2C-8A3E3DDA367B}" sibTransId="{6517D874-C7CA-4296-8CCB-B7CFE4D1375B}"/>
    <dgm:cxn modelId="{7B469E77-2D2C-4726-B361-A319CD0CC589}" type="presOf" srcId="{E0CDDECC-B87A-4E6E-9549-16F71E8A3F92}" destId="{9E16EC31-D810-417A-B279-E7F98B6FA008}" srcOrd="0" destOrd="0" presId="urn:microsoft.com/office/officeart/2005/8/layout/radial5"/>
    <dgm:cxn modelId="{4E8A689A-F86C-44E0-8659-B5E61EB4D02B}" type="presOf" srcId="{9F11B3A5-F4A2-4B1D-A9B6-0D12F721BA89}" destId="{B83C194F-D313-4322-B4B5-23E66412E4D0}" srcOrd="0" destOrd="0" presId="urn:microsoft.com/office/officeart/2005/8/layout/radial5"/>
    <dgm:cxn modelId="{63083AEA-E4BB-4785-958C-C89CBB0B19FB}" type="presOf" srcId="{345CEA3B-3D02-45A0-A964-2A7C54A652AF}" destId="{C896EA4D-5E9B-4FA8-A8DF-21DD7DE52A5F}" srcOrd="0" destOrd="0" presId="urn:microsoft.com/office/officeart/2005/8/layout/radial5"/>
    <dgm:cxn modelId="{142B7765-E016-4962-8B91-61582E08F785}" type="presOf" srcId="{27A21982-1991-4ADD-95C6-FB9A27E39F9B}" destId="{838727E5-5ACD-43BF-AFE7-728D42D45F95}" srcOrd="0" destOrd="0" presId="urn:microsoft.com/office/officeart/2005/8/layout/radial5"/>
    <dgm:cxn modelId="{A5C078EE-982C-4CC8-83A1-8CEEA4CA0CFA}" srcId="{27A21982-1991-4ADD-95C6-FB9A27E39F9B}" destId="{67F1890A-D0E4-492A-96BA-4BE044A9B12A}" srcOrd="0" destOrd="0" parTransId="{2648BDC8-E5C1-49E2-B7E8-6D7934B8D943}" sibTransId="{D1260430-9FF4-4486-BFFD-5E077C507754}"/>
    <dgm:cxn modelId="{F49F5778-95EC-4A69-BFF7-61BFDA139BFA}" type="presOf" srcId="{2A868228-E18C-4632-9E0A-E81A0D49815F}" destId="{FBB9530C-D728-4845-9232-D3CC6EE25631}" srcOrd="0" destOrd="0" presId="urn:microsoft.com/office/officeart/2005/8/layout/radial5"/>
    <dgm:cxn modelId="{86A65674-2B69-48DF-B99C-A89F3F007B01}" type="presOf" srcId="{2999C706-9FD1-49FC-A668-08EF511FBD04}" destId="{751337E2-BAA7-49B6-BE08-26A0A49C4970}" srcOrd="1" destOrd="0" presId="urn:microsoft.com/office/officeart/2005/8/layout/radial5"/>
    <dgm:cxn modelId="{BAAFFCE4-6026-4043-B773-FAFF958E8058}" type="presOf" srcId="{4369315C-622B-46E5-A5A3-2A2FE02ADE3A}" destId="{A245A779-9863-4643-A143-7374EDF450A1}" srcOrd="0" destOrd="0" presId="urn:microsoft.com/office/officeart/2005/8/layout/radial5"/>
    <dgm:cxn modelId="{B4211145-26CC-4E84-A1DF-4B7E679C29AB}" type="presOf" srcId="{2999C706-9FD1-49FC-A668-08EF511FBD04}" destId="{F8EFD120-D5AE-46A0-93B2-570CFE2F16DE}" srcOrd="0" destOrd="0" presId="urn:microsoft.com/office/officeart/2005/8/layout/radial5"/>
    <dgm:cxn modelId="{1602D534-2C83-48BE-ACBF-7148224C52BB}" type="presOf" srcId="{2A868228-E18C-4632-9E0A-E81A0D49815F}" destId="{6680E3B9-2A5E-4696-AC92-2F48F9A90DDF}" srcOrd="1" destOrd="0" presId="urn:microsoft.com/office/officeart/2005/8/layout/radial5"/>
    <dgm:cxn modelId="{420AF532-1228-4573-8734-0CEA3CB7C93C}" type="presOf" srcId="{7FA9FC61-507B-4C30-B7EB-CD3BE4D84C29}" destId="{2D589B36-769A-4261-B585-CDE2CC608B37}" srcOrd="1" destOrd="0" presId="urn:microsoft.com/office/officeart/2005/8/layout/radial5"/>
    <dgm:cxn modelId="{400066E1-D33C-467F-B831-85EEBAA77EE3}" srcId="{67F1890A-D0E4-492A-96BA-4BE044A9B12A}" destId="{4369315C-622B-46E5-A5A3-2A2FE02ADE3A}" srcOrd="0" destOrd="0" parTransId="{9F11B3A5-F4A2-4B1D-A9B6-0D12F721BA89}" sibTransId="{896EC44F-C763-44A5-A51B-49ADC282622A}"/>
    <dgm:cxn modelId="{FFAD4053-0552-4D1C-BEF8-698466070B16}" type="presOf" srcId="{7FA9FC61-507B-4C30-B7EB-CD3BE4D84C29}" destId="{5ABFF150-F38F-4FBC-8036-8E2A17EBB4B1}" srcOrd="0" destOrd="0" presId="urn:microsoft.com/office/officeart/2005/8/layout/radial5"/>
    <dgm:cxn modelId="{81101687-AA91-4373-B209-B929617BF62F}" type="presOf" srcId="{FEA388D7-E44A-488B-9C99-D4A3F4456F97}" destId="{F13EC766-83B3-4B7C-B12B-DF73F8EB60AB}" srcOrd="0" destOrd="0" presId="urn:microsoft.com/office/officeart/2005/8/layout/radial5"/>
    <dgm:cxn modelId="{74127C91-AAE9-4938-A9F2-D695B776B15A}" type="presOf" srcId="{9F11B3A5-F4A2-4B1D-A9B6-0D12F721BA89}" destId="{D3BF1295-A600-4013-9109-F2D3DC94BCD4}" srcOrd="1" destOrd="0" presId="urn:microsoft.com/office/officeart/2005/8/layout/radial5"/>
    <dgm:cxn modelId="{41BA0952-2BFE-400B-808A-580A03C3420B}" srcId="{67F1890A-D0E4-492A-96BA-4BE044A9B12A}" destId="{345CEA3B-3D02-45A0-A964-2A7C54A652AF}" srcOrd="2" destOrd="0" parTransId="{7FA9FC61-507B-4C30-B7EB-CD3BE4D84C29}" sibTransId="{31A3AAE3-3E6D-4FE4-B2F9-ABAA3443DC93}"/>
    <dgm:cxn modelId="{23FC8657-0CBF-4C5E-9F85-1C9CC910C47F}" srcId="{67F1890A-D0E4-492A-96BA-4BE044A9B12A}" destId="{C36F28FC-7938-43C3-A018-F6E9B65A4A86}" srcOrd="1" destOrd="0" parTransId="{2A868228-E18C-4632-9E0A-E81A0D49815F}" sibTransId="{F54B4D36-9433-433A-BE35-5C1C7B6F338F}"/>
    <dgm:cxn modelId="{B750F8A9-6FC1-419A-AB09-A62343B3AA59}" type="presOf" srcId="{AB33CA52-E026-4022-AE2C-8A3E3DDA367B}" destId="{98F60A22-F812-44F4-88D6-2DC8E26FD12C}" srcOrd="1" destOrd="0" presId="urn:microsoft.com/office/officeart/2005/8/layout/radial5"/>
    <dgm:cxn modelId="{A24BA3C5-27F7-4453-9820-D128B539495D}" type="presOf" srcId="{67F1890A-D0E4-492A-96BA-4BE044A9B12A}" destId="{9C747665-C965-4E7B-B30F-AAF806F768F1}" srcOrd="0" destOrd="0" presId="urn:microsoft.com/office/officeart/2005/8/layout/radial5"/>
    <dgm:cxn modelId="{59F59849-7AA8-4185-BD5A-2348919B9331}" type="presOf" srcId="{AB33CA52-E026-4022-AE2C-8A3E3DDA367B}" destId="{CE45A000-C570-47D9-925D-2A4F22CFF944}" srcOrd="0" destOrd="0" presId="urn:microsoft.com/office/officeart/2005/8/layout/radial5"/>
    <dgm:cxn modelId="{E3338E2D-9FA3-431F-B40C-DD033AB6F60E}" srcId="{67F1890A-D0E4-492A-96BA-4BE044A9B12A}" destId="{FEA388D7-E44A-488B-9C99-D4A3F4456F97}" srcOrd="3" destOrd="0" parTransId="{2999C706-9FD1-49FC-A668-08EF511FBD04}" sibTransId="{9F500FF0-75AD-44F7-8103-29E6F6943748}"/>
    <dgm:cxn modelId="{305F117B-7A6F-427A-8D1F-74880EC6D670}" type="presOf" srcId="{C36F28FC-7938-43C3-A018-F6E9B65A4A86}" destId="{A469C708-F1EE-416B-AA27-BE0A096A0C79}" srcOrd="0" destOrd="0" presId="urn:microsoft.com/office/officeart/2005/8/layout/radial5"/>
    <dgm:cxn modelId="{9E734760-BE68-4631-B446-BAE4909463DD}" type="presParOf" srcId="{838727E5-5ACD-43BF-AFE7-728D42D45F95}" destId="{9C747665-C965-4E7B-B30F-AAF806F768F1}" srcOrd="0" destOrd="0" presId="urn:microsoft.com/office/officeart/2005/8/layout/radial5"/>
    <dgm:cxn modelId="{A677D027-74E8-4A50-BD28-65F75099D768}" type="presParOf" srcId="{838727E5-5ACD-43BF-AFE7-728D42D45F95}" destId="{B83C194F-D313-4322-B4B5-23E66412E4D0}" srcOrd="1" destOrd="0" presId="urn:microsoft.com/office/officeart/2005/8/layout/radial5"/>
    <dgm:cxn modelId="{D487B1F7-2EBC-4CEE-B8A9-4813D9FBE75E}" type="presParOf" srcId="{B83C194F-D313-4322-B4B5-23E66412E4D0}" destId="{D3BF1295-A600-4013-9109-F2D3DC94BCD4}" srcOrd="0" destOrd="0" presId="urn:microsoft.com/office/officeart/2005/8/layout/radial5"/>
    <dgm:cxn modelId="{F1AC1FDC-DD1D-45DB-A584-06039A6FE267}" type="presParOf" srcId="{838727E5-5ACD-43BF-AFE7-728D42D45F95}" destId="{A245A779-9863-4643-A143-7374EDF450A1}" srcOrd="2" destOrd="0" presId="urn:microsoft.com/office/officeart/2005/8/layout/radial5"/>
    <dgm:cxn modelId="{745EC19F-D08A-45F0-9533-E20D0DF2D5D8}" type="presParOf" srcId="{838727E5-5ACD-43BF-AFE7-728D42D45F95}" destId="{FBB9530C-D728-4845-9232-D3CC6EE25631}" srcOrd="3" destOrd="0" presId="urn:microsoft.com/office/officeart/2005/8/layout/radial5"/>
    <dgm:cxn modelId="{EE54DC24-3706-4A7E-93E2-00380430BEAF}" type="presParOf" srcId="{FBB9530C-D728-4845-9232-D3CC6EE25631}" destId="{6680E3B9-2A5E-4696-AC92-2F48F9A90DDF}" srcOrd="0" destOrd="0" presId="urn:microsoft.com/office/officeart/2005/8/layout/radial5"/>
    <dgm:cxn modelId="{5F2AE0E7-99CA-4471-8E51-57D26C7DBC95}" type="presParOf" srcId="{838727E5-5ACD-43BF-AFE7-728D42D45F95}" destId="{A469C708-F1EE-416B-AA27-BE0A096A0C79}" srcOrd="4" destOrd="0" presId="urn:microsoft.com/office/officeart/2005/8/layout/radial5"/>
    <dgm:cxn modelId="{D798DC03-8961-44FA-9954-2918F37BBEA0}" type="presParOf" srcId="{838727E5-5ACD-43BF-AFE7-728D42D45F95}" destId="{5ABFF150-F38F-4FBC-8036-8E2A17EBB4B1}" srcOrd="5" destOrd="0" presId="urn:microsoft.com/office/officeart/2005/8/layout/radial5"/>
    <dgm:cxn modelId="{01D7D922-EB8B-4B02-8BB7-245DDB2BA9C2}" type="presParOf" srcId="{5ABFF150-F38F-4FBC-8036-8E2A17EBB4B1}" destId="{2D589B36-769A-4261-B585-CDE2CC608B37}" srcOrd="0" destOrd="0" presId="urn:microsoft.com/office/officeart/2005/8/layout/radial5"/>
    <dgm:cxn modelId="{FAB81294-259F-430E-BB51-41DB2307D8D3}" type="presParOf" srcId="{838727E5-5ACD-43BF-AFE7-728D42D45F95}" destId="{C896EA4D-5E9B-4FA8-A8DF-21DD7DE52A5F}" srcOrd="6" destOrd="0" presId="urn:microsoft.com/office/officeart/2005/8/layout/radial5"/>
    <dgm:cxn modelId="{02ECF9A3-17DD-409C-8267-A31E5EDE7E76}" type="presParOf" srcId="{838727E5-5ACD-43BF-AFE7-728D42D45F95}" destId="{F8EFD120-D5AE-46A0-93B2-570CFE2F16DE}" srcOrd="7" destOrd="0" presId="urn:microsoft.com/office/officeart/2005/8/layout/radial5"/>
    <dgm:cxn modelId="{694EBFF1-7F70-470C-A553-C62AB6F5ABB2}" type="presParOf" srcId="{F8EFD120-D5AE-46A0-93B2-570CFE2F16DE}" destId="{751337E2-BAA7-49B6-BE08-26A0A49C4970}" srcOrd="0" destOrd="0" presId="urn:microsoft.com/office/officeart/2005/8/layout/radial5"/>
    <dgm:cxn modelId="{F62945D7-4174-41BE-A84F-7747B4D7F0B8}" type="presParOf" srcId="{838727E5-5ACD-43BF-AFE7-728D42D45F95}" destId="{F13EC766-83B3-4B7C-B12B-DF73F8EB60AB}" srcOrd="8" destOrd="0" presId="urn:microsoft.com/office/officeart/2005/8/layout/radial5"/>
    <dgm:cxn modelId="{95272A0E-B354-4E2B-AAE0-3C8487D5AB8B}" type="presParOf" srcId="{838727E5-5ACD-43BF-AFE7-728D42D45F95}" destId="{CE45A000-C570-47D9-925D-2A4F22CFF944}" srcOrd="9" destOrd="0" presId="urn:microsoft.com/office/officeart/2005/8/layout/radial5"/>
    <dgm:cxn modelId="{A5B4E100-1848-4A82-B66A-F979A66E519F}" type="presParOf" srcId="{CE45A000-C570-47D9-925D-2A4F22CFF944}" destId="{98F60A22-F812-44F4-88D6-2DC8E26FD12C}" srcOrd="0" destOrd="0" presId="urn:microsoft.com/office/officeart/2005/8/layout/radial5"/>
    <dgm:cxn modelId="{798430E2-4906-454D-B2DE-6056A85C3942}" type="presParOf" srcId="{838727E5-5ACD-43BF-AFE7-728D42D45F95}" destId="{9E16EC31-D810-417A-B279-E7F98B6FA008}"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CCE8A0-DEC2-4DF6-A801-878DF3FF875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8C33E21B-176F-4B87-9C10-32BADAAFCBC5}">
      <dgm:prSet phldrT="[Texto]"/>
      <dgm:spPr/>
      <dgm:t>
        <a:bodyPr/>
        <a:lstStyle/>
        <a:p>
          <a:r>
            <a:rPr lang="es-EC" dirty="0" smtClean="0"/>
            <a:t>DIAGRAMA DE BLOQUE</a:t>
          </a:r>
          <a:endParaRPr lang="es-EC" dirty="0"/>
        </a:p>
      </dgm:t>
    </dgm:pt>
    <dgm:pt modelId="{AD075EF6-68FD-4914-AD11-79A6ED9C31EF}" type="parTrans" cxnId="{D6DCA286-3064-40E3-85C0-685C7C3B8301}">
      <dgm:prSet/>
      <dgm:spPr/>
      <dgm:t>
        <a:bodyPr/>
        <a:lstStyle/>
        <a:p>
          <a:endParaRPr lang="es-EC"/>
        </a:p>
      </dgm:t>
    </dgm:pt>
    <dgm:pt modelId="{53874129-905C-4881-9E13-6D9FA39F582E}" type="sibTrans" cxnId="{D6DCA286-3064-40E3-85C0-685C7C3B8301}">
      <dgm:prSet/>
      <dgm:spPr/>
      <dgm:t>
        <a:bodyPr/>
        <a:lstStyle/>
        <a:p>
          <a:endParaRPr lang="es-EC"/>
        </a:p>
      </dgm:t>
    </dgm:pt>
    <dgm:pt modelId="{242C0A8B-642F-4574-90E5-E15DE3EFAFAF}">
      <dgm:prSet phldrT="[Texto]"/>
      <dgm:spPr/>
      <dgm:t>
        <a:bodyPr/>
        <a:lstStyle/>
        <a:p>
          <a:r>
            <a:rPr lang="es-EC" dirty="0" smtClean="0"/>
            <a:t>DIAGRAMA DE FLUJO ESTANDAR DEL ANSI</a:t>
          </a:r>
          <a:endParaRPr lang="es-EC" dirty="0"/>
        </a:p>
      </dgm:t>
    </dgm:pt>
    <dgm:pt modelId="{98631634-C475-49BB-82AA-775DB7A6C1CC}" type="parTrans" cxnId="{7F536D60-39DE-4E0C-A0C4-C7E3C6BA2AD4}">
      <dgm:prSet/>
      <dgm:spPr/>
      <dgm:t>
        <a:bodyPr/>
        <a:lstStyle/>
        <a:p>
          <a:endParaRPr lang="es-EC"/>
        </a:p>
      </dgm:t>
    </dgm:pt>
    <dgm:pt modelId="{B8DB1A81-E898-41F9-A8F0-845153F9294D}" type="sibTrans" cxnId="{7F536D60-39DE-4E0C-A0C4-C7E3C6BA2AD4}">
      <dgm:prSet/>
      <dgm:spPr/>
      <dgm:t>
        <a:bodyPr/>
        <a:lstStyle/>
        <a:p>
          <a:endParaRPr lang="es-EC"/>
        </a:p>
      </dgm:t>
    </dgm:pt>
    <dgm:pt modelId="{21EE916A-0CF0-46B2-B680-D9C5B11A2420}">
      <dgm:prSet phldrT="[Texto]"/>
      <dgm:spPr/>
      <dgm:t>
        <a:bodyPr/>
        <a:lstStyle/>
        <a:p>
          <a:r>
            <a:rPr lang="es-EC" dirty="0" smtClean="0"/>
            <a:t>Analiza las interrelaciones de un proceso </a:t>
          </a:r>
          <a:endParaRPr lang="es-EC" dirty="0"/>
        </a:p>
      </dgm:t>
    </dgm:pt>
    <dgm:pt modelId="{A79E5838-A892-4BB1-88BA-E31714116F0B}" type="parTrans" cxnId="{F826CFB3-E83E-4C37-968E-E98ED985E9AA}">
      <dgm:prSet/>
      <dgm:spPr/>
      <dgm:t>
        <a:bodyPr/>
        <a:lstStyle/>
        <a:p>
          <a:endParaRPr lang="es-EC"/>
        </a:p>
      </dgm:t>
    </dgm:pt>
    <dgm:pt modelId="{D82842B4-10BA-4866-B014-72EBFC7648C4}" type="sibTrans" cxnId="{F826CFB3-E83E-4C37-968E-E98ED985E9AA}">
      <dgm:prSet/>
      <dgm:spPr/>
      <dgm:t>
        <a:bodyPr/>
        <a:lstStyle/>
        <a:p>
          <a:endParaRPr lang="es-EC"/>
        </a:p>
      </dgm:t>
    </dgm:pt>
    <dgm:pt modelId="{99C38881-BFA1-4338-8EF3-191EBB2DCD0D}">
      <dgm:prSet phldrT="[Texto]"/>
      <dgm:spPr/>
      <dgm:t>
        <a:bodyPr/>
        <a:lstStyle/>
        <a:p>
          <a:r>
            <a:rPr lang="es-EC" dirty="0" smtClean="0"/>
            <a:t>DIAGRAMA DE FLUJO FUNCIONAL</a:t>
          </a:r>
          <a:endParaRPr lang="es-EC" dirty="0"/>
        </a:p>
      </dgm:t>
    </dgm:pt>
    <dgm:pt modelId="{5EBC0968-70F7-40E9-AE9D-4BD57DF73FCE}" type="parTrans" cxnId="{E63F2F2E-AC97-453E-9B93-49F780EC04E9}">
      <dgm:prSet/>
      <dgm:spPr/>
      <dgm:t>
        <a:bodyPr/>
        <a:lstStyle/>
        <a:p>
          <a:endParaRPr lang="es-EC"/>
        </a:p>
      </dgm:t>
    </dgm:pt>
    <dgm:pt modelId="{33B13CEF-7F3E-4E65-8A63-211851A60FB8}" type="sibTrans" cxnId="{E63F2F2E-AC97-453E-9B93-49F780EC04E9}">
      <dgm:prSet/>
      <dgm:spPr/>
      <dgm:t>
        <a:bodyPr/>
        <a:lstStyle/>
        <a:p>
          <a:endParaRPr lang="es-EC"/>
        </a:p>
      </dgm:t>
    </dgm:pt>
    <dgm:pt modelId="{3E257D51-6360-4DDB-9D99-D066E7684DCE}">
      <dgm:prSet phldrT="[Texto]"/>
      <dgm:spPr/>
      <dgm:t>
        <a:bodyPr/>
        <a:lstStyle/>
        <a:p>
          <a:r>
            <a:rPr lang="es-EC" dirty="0" smtClean="0"/>
            <a:t>Muestran el flujo del proceso entre organizaciones o áreas</a:t>
          </a:r>
          <a:endParaRPr lang="es-EC" dirty="0"/>
        </a:p>
      </dgm:t>
    </dgm:pt>
    <dgm:pt modelId="{D2D9BA53-1212-4964-8DF9-A8548536B52D}" type="parTrans" cxnId="{981322D7-36B4-4ACC-854E-ADDFFA859058}">
      <dgm:prSet/>
      <dgm:spPr/>
      <dgm:t>
        <a:bodyPr/>
        <a:lstStyle/>
        <a:p>
          <a:endParaRPr lang="es-EC"/>
        </a:p>
      </dgm:t>
    </dgm:pt>
    <dgm:pt modelId="{0CC736F6-2F90-4E78-BFF4-D20514A23410}" type="sibTrans" cxnId="{981322D7-36B4-4ACC-854E-ADDFFA859058}">
      <dgm:prSet/>
      <dgm:spPr/>
      <dgm:t>
        <a:bodyPr/>
        <a:lstStyle/>
        <a:p>
          <a:endParaRPr lang="es-EC"/>
        </a:p>
      </dgm:t>
    </dgm:pt>
    <dgm:pt modelId="{E75EF504-44EC-4608-B0E5-1064879A21C1}">
      <dgm:prSet phldrT="[Texto]"/>
      <dgm:spPr/>
      <dgm:t>
        <a:bodyPr/>
        <a:lstStyle/>
        <a:p>
          <a:pPr algn="just"/>
          <a:r>
            <a:rPr lang="es-EC" dirty="0" smtClean="0"/>
            <a:t>Visión rápida del proceso</a:t>
          </a:r>
          <a:endParaRPr lang="es-EC" dirty="0"/>
        </a:p>
      </dgm:t>
    </dgm:pt>
    <dgm:pt modelId="{9C8A06C7-7F3A-4CEF-82AA-798FC886496B}" type="sibTrans" cxnId="{B3753AD9-04E0-4E28-9160-62EC58934769}">
      <dgm:prSet/>
      <dgm:spPr/>
      <dgm:t>
        <a:bodyPr/>
        <a:lstStyle/>
        <a:p>
          <a:endParaRPr lang="es-EC"/>
        </a:p>
      </dgm:t>
    </dgm:pt>
    <dgm:pt modelId="{EA165909-86C9-4479-90AC-482123F4F0D3}" type="parTrans" cxnId="{B3753AD9-04E0-4E28-9160-62EC58934769}">
      <dgm:prSet/>
      <dgm:spPr/>
      <dgm:t>
        <a:bodyPr/>
        <a:lstStyle/>
        <a:p>
          <a:endParaRPr lang="es-EC"/>
        </a:p>
      </dgm:t>
    </dgm:pt>
    <dgm:pt modelId="{99982CF8-4D4E-4078-A6D4-2977DD6AACA2}">
      <dgm:prSet phldrT="[Texto]"/>
      <dgm:spPr/>
      <dgm:t>
        <a:bodyPr/>
        <a:lstStyle/>
        <a:p>
          <a:r>
            <a:rPr lang="es-EC" dirty="0" smtClean="0"/>
            <a:t>DIAGRAMAS GEOGRÁFICOS DE FLUJO </a:t>
          </a:r>
          <a:endParaRPr lang="es-EC" dirty="0"/>
        </a:p>
      </dgm:t>
    </dgm:pt>
    <dgm:pt modelId="{A789B018-3BFB-4444-9CB8-4E6EECAF8DD2}" type="parTrans" cxnId="{4D652556-C7AE-4276-813A-A425EB8CEFB3}">
      <dgm:prSet/>
      <dgm:spPr/>
      <dgm:t>
        <a:bodyPr/>
        <a:lstStyle/>
        <a:p>
          <a:endParaRPr lang="es-EC"/>
        </a:p>
      </dgm:t>
    </dgm:pt>
    <dgm:pt modelId="{A3B250E5-D82F-46FA-B093-A6518DE88E61}" type="sibTrans" cxnId="{4D652556-C7AE-4276-813A-A425EB8CEFB3}">
      <dgm:prSet/>
      <dgm:spPr/>
      <dgm:t>
        <a:bodyPr/>
        <a:lstStyle/>
        <a:p>
          <a:endParaRPr lang="es-EC"/>
        </a:p>
      </dgm:t>
    </dgm:pt>
    <dgm:pt modelId="{BB448205-6B6F-4B53-9D1C-4653F45EF9CF}">
      <dgm:prSet phldrT="[Texto]"/>
      <dgm:spPr/>
      <dgm:t>
        <a:bodyPr/>
        <a:lstStyle/>
        <a:p>
          <a:r>
            <a:rPr lang="es-EC" dirty="0" smtClean="0"/>
            <a:t>Muestran el flujo del proceso entre locaciones </a:t>
          </a:r>
          <a:endParaRPr lang="es-EC" dirty="0"/>
        </a:p>
      </dgm:t>
    </dgm:pt>
    <dgm:pt modelId="{FB1A4E6E-E034-492E-924E-DB155D840C51}" type="parTrans" cxnId="{8173F126-7330-4F45-B1E2-B63F4EB5B1AA}">
      <dgm:prSet/>
      <dgm:spPr/>
      <dgm:t>
        <a:bodyPr/>
        <a:lstStyle/>
        <a:p>
          <a:endParaRPr lang="es-EC"/>
        </a:p>
      </dgm:t>
    </dgm:pt>
    <dgm:pt modelId="{AF4B4B79-1EFE-42F2-A374-1F2E25C7ABB1}" type="sibTrans" cxnId="{8173F126-7330-4F45-B1E2-B63F4EB5B1AA}">
      <dgm:prSet/>
      <dgm:spPr/>
      <dgm:t>
        <a:bodyPr/>
        <a:lstStyle/>
        <a:p>
          <a:endParaRPr lang="es-EC"/>
        </a:p>
      </dgm:t>
    </dgm:pt>
    <dgm:pt modelId="{6904C638-8E2F-41D2-9FA0-01F35E9CD3BA}" type="pres">
      <dgm:prSet presAssocID="{FECCE8A0-DEC2-4DF6-A801-878DF3FF8756}" presName="Name0" presStyleCnt="0">
        <dgm:presLayoutVars>
          <dgm:dir/>
          <dgm:animLvl val="lvl"/>
          <dgm:resizeHandles val="exact"/>
        </dgm:presLayoutVars>
      </dgm:prSet>
      <dgm:spPr/>
      <dgm:t>
        <a:bodyPr/>
        <a:lstStyle/>
        <a:p>
          <a:endParaRPr lang="es-EC"/>
        </a:p>
      </dgm:t>
    </dgm:pt>
    <dgm:pt modelId="{0B8D3E33-09C0-497E-A09A-9723DA914516}" type="pres">
      <dgm:prSet presAssocID="{8C33E21B-176F-4B87-9C10-32BADAAFCBC5}" presName="linNode" presStyleCnt="0"/>
      <dgm:spPr/>
    </dgm:pt>
    <dgm:pt modelId="{A7AFA85D-3AE0-496A-B24D-DE71C196A905}" type="pres">
      <dgm:prSet presAssocID="{8C33E21B-176F-4B87-9C10-32BADAAFCBC5}" presName="parentText" presStyleLbl="node1" presStyleIdx="0" presStyleCnt="4">
        <dgm:presLayoutVars>
          <dgm:chMax val="1"/>
          <dgm:bulletEnabled val="1"/>
        </dgm:presLayoutVars>
      </dgm:prSet>
      <dgm:spPr/>
      <dgm:t>
        <a:bodyPr/>
        <a:lstStyle/>
        <a:p>
          <a:endParaRPr lang="es-EC"/>
        </a:p>
      </dgm:t>
    </dgm:pt>
    <dgm:pt modelId="{2E283FA2-3744-4515-910E-8583B835299B}" type="pres">
      <dgm:prSet presAssocID="{8C33E21B-176F-4B87-9C10-32BADAAFCBC5}" presName="descendantText" presStyleLbl="alignAccFollowNode1" presStyleIdx="0" presStyleCnt="4">
        <dgm:presLayoutVars>
          <dgm:bulletEnabled val="1"/>
        </dgm:presLayoutVars>
      </dgm:prSet>
      <dgm:spPr/>
      <dgm:t>
        <a:bodyPr/>
        <a:lstStyle/>
        <a:p>
          <a:endParaRPr lang="es-EC"/>
        </a:p>
      </dgm:t>
    </dgm:pt>
    <dgm:pt modelId="{3F132061-E648-4FA8-9F9D-5F389154ED65}" type="pres">
      <dgm:prSet presAssocID="{53874129-905C-4881-9E13-6D9FA39F582E}" presName="sp" presStyleCnt="0"/>
      <dgm:spPr/>
    </dgm:pt>
    <dgm:pt modelId="{23279CA5-DBE9-4BF6-8B9E-A6BF4C7840CF}" type="pres">
      <dgm:prSet presAssocID="{242C0A8B-642F-4574-90E5-E15DE3EFAFAF}" presName="linNode" presStyleCnt="0"/>
      <dgm:spPr/>
    </dgm:pt>
    <dgm:pt modelId="{77933AE6-FDE5-440C-8A64-08789290A4DF}" type="pres">
      <dgm:prSet presAssocID="{242C0A8B-642F-4574-90E5-E15DE3EFAFAF}" presName="parentText" presStyleLbl="node1" presStyleIdx="1" presStyleCnt="4">
        <dgm:presLayoutVars>
          <dgm:chMax val="1"/>
          <dgm:bulletEnabled val="1"/>
        </dgm:presLayoutVars>
      </dgm:prSet>
      <dgm:spPr/>
      <dgm:t>
        <a:bodyPr/>
        <a:lstStyle/>
        <a:p>
          <a:endParaRPr lang="es-EC"/>
        </a:p>
      </dgm:t>
    </dgm:pt>
    <dgm:pt modelId="{44FC0429-598C-496F-BBF0-F7B0A0BE1B86}" type="pres">
      <dgm:prSet presAssocID="{242C0A8B-642F-4574-90E5-E15DE3EFAFAF}" presName="descendantText" presStyleLbl="alignAccFollowNode1" presStyleIdx="1" presStyleCnt="4">
        <dgm:presLayoutVars>
          <dgm:bulletEnabled val="1"/>
        </dgm:presLayoutVars>
      </dgm:prSet>
      <dgm:spPr/>
      <dgm:t>
        <a:bodyPr/>
        <a:lstStyle/>
        <a:p>
          <a:endParaRPr lang="es-EC"/>
        </a:p>
      </dgm:t>
    </dgm:pt>
    <dgm:pt modelId="{0DD16B1D-EEA1-4338-8467-41F9A83C8997}" type="pres">
      <dgm:prSet presAssocID="{B8DB1A81-E898-41F9-A8F0-845153F9294D}" presName="sp" presStyleCnt="0"/>
      <dgm:spPr/>
    </dgm:pt>
    <dgm:pt modelId="{FABC5E88-6D7D-4044-ACA7-B2820F478585}" type="pres">
      <dgm:prSet presAssocID="{99C38881-BFA1-4338-8EF3-191EBB2DCD0D}" presName="linNode" presStyleCnt="0"/>
      <dgm:spPr/>
    </dgm:pt>
    <dgm:pt modelId="{5C110405-66B5-4479-9413-AA7314853EBB}" type="pres">
      <dgm:prSet presAssocID="{99C38881-BFA1-4338-8EF3-191EBB2DCD0D}" presName="parentText" presStyleLbl="node1" presStyleIdx="2" presStyleCnt="4">
        <dgm:presLayoutVars>
          <dgm:chMax val="1"/>
          <dgm:bulletEnabled val="1"/>
        </dgm:presLayoutVars>
      </dgm:prSet>
      <dgm:spPr/>
      <dgm:t>
        <a:bodyPr/>
        <a:lstStyle/>
        <a:p>
          <a:endParaRPr lang="es-EC"/>
        </a:p>
      </dgm:t>
    </dgm:pt>
    <dgm:pt modelId="{B923F43A-9B73-4C2F-B47C-6B65F1D56F4F}" type="pres">
      <dgm:prSet presAssocID="{99C38881-BFA1-4338-8EF3-191EBB2DCD0D}" presName="descendantText" presStyleLbl="alignAccFollowNode1" presStyleIdx="2" presStyleCnt="4">
        <dgm:presLayoutVars>
          <dgm:bulletEnabled val="1"/>
        </dgm:presLayoutVars>
      </dgm:prSet>
      <dgm:spPr/>
      <dgm:t>
        <a:bodyPr/>
        <a:lstStyle/>
        <a:p>
          <a:endParaRPr lang="es-EC"/>
        </a:p>
      </dgm:t>
    </dgm:pt>
    <dgm:pt modelId="{16A5BDDB-3071-4AE4-B3F6-6BB9177E14C3}" type="pres">
      <dgm:prSet presAssocID="{33B13CEF-7F3E-4E65-8A63-211851A60FB8}" presName="sp" presStyleCnt="0"/>
      <dgm:spPr/>
    </dgm:pt>
    <dgm:pt modelId="{738EE2B2-D5D2-4D20-AC3A-3D2F10C55A97}" type="pres">
      <dgm:prSet presAssocID="{99982CF8-4D4E-4078-A6D4-2977DD6AACA2}" presName="linNode" presStyleCnt="0"/>
      <dgm:spPr/>
    </dgm:pt>
    <dgm:pt modelId="{B202F8DC-2B96-4163-AEA3-D92DA7B30BAB}" type="pres">
      <dgm:prSet presAssocID="{99982CF8-4D4E-4078-A6D4-2977DD6AACA2}" presName="parentText" presStyleLbl="node1" presStyleIdx="3" presStyleCnt="4">
        <dgm:presLayoutVars>
          <dgm:chMax val="1"/>
          <dgm:bulletEnabled val="1"/>
        </dgm:presLayoutVars>
      </dgm:prSet>
      <dgm:spPr/>
      <dgm:t>
        <a:bodyPr/>
        <a:lstStyle/>
        <a:p>
          <a:endParaRPr lang="es-EC"/>
        </a:p>
      </dgm:t>
    </dgm:pt>
    <dgm:pt modelId="{1D30EE22-FA16-4C4E-B26B-E86CDCA426FB}" type="pres">
      <dgm:prSet presAssocID="{99982CF8-4D4E-4078-A6D4-2977DD6AACA2}" presName="descendantText" presStyleLbl="alignAccFollowNode1" presStyleIdx="3" presStyleCnt="4">
        <dgm:presLayoutVars>
          <dgm:bulletEnabled val="1"/>
        </dgm:presLayoutVars>
      </dgm:prSet>
      <dgm:spPr/>
      <dgm:t>
        <a:bodyPr/>
        <a:lstStyle/>
        <a:p>
          <a:endParaRPr lang="es-EC"/>
        </a:p>
      </dgm:t>
    </dgm:pt>
  </dgm:ptLst>
  <dgm:cxnLst>
    <dgm:cxn modelId="{E8EF9D8B-2245-41F5-849C-3BA6FC92B69D}" type="presOf" srcId="{21EE916A-0CF0-46B2-B680-D9C5B11A2420}" destId="{44FC0429-598C-496F-BBF0-F7B0A0BE1B86}" srcOrd="0" destOrd="0" presId="urn:microsoft.com/office/officeart/2005/8/layout/vList5"/>
    <dgm:cxn modelId="{CBDFB495-98F4-4E86-8AF6-FCA3BDD275F5}" type="presOf" srcId="{E75EF504-44EC-4608-B0E5-1064879A21C1}" destId="{2E283FA2-3744-4515-910E-8583B835299B}" srcOrd="0" destOrd="0" presId="urn:microsoft.com/office/officeart/2005/8/layout/vList5"/>
    <dgm:cxn modelId="{FB908E5B-FF3B-422A-99EB-B1EB8E14D31F}" type="presOf" srcId="{8C33E21B-176F-4B87-9C10-32BADAAFCBC5}" destId="{A7AFA85D-3AE0-496A-B24D-DE71C196A905}" srcOrd="0" destOrd="0" presId="urn:microsoft.com/office/officeart/2005/8/layout/vList5"/>
    <dgm:cxn modelId="{D6DCA286-3064-40E3-85C0-685C7C3B8301}" srcId="{FECCE8A0-DEC2-4DF6-A801-878DF3FF8756}" destId="{8C33E21B-176F-4B87-9C10-32BADAAFCBC5}" srcOrd="0" destOrd="0" parTransId="{AD075EF6-68FD-4914-AD11-79A6ED9C31EF}" sibTransId="{53874129-905C-4881-9E13-6D9FA39F582E}"/>
    <dgm:cxn modelId="{7F536D60-39DE-4E0C-A0C4-C7E3C6BA2AD4}" srcId="{FECCE8A0-DEC2-4DF6-A801-878DF3FF8756}" destId="{242C0A8B-642F-4574-90E5-E15DE3EFAFAF}" srcOrd="1" destOrd="0" parTransId="{98631634-C475-49BB-82AA-775DB7A6C1CC}" sibTransId="{B8DB1A81-E898-41F9-A8F0-845153F9294D}"/>
    <dgm:cxn modelId="{D8EBA60E-69AD-42E7-89DE-61CFE2964C96}" type="presOf" srcId="{242C0A8B-642F-4574-90E5-E15DE3EFAFAF}" destId="{77933AE6-FDE5-440C-8A64-08789290A4DF}" srcOrd="0" destOrd="0" presId="urn:microsoft.com/office/officeart/2005/8/layout/vList5"/>
    <dgm:cxn modelId="{B99F1903-B511-4991-A738-834DC4CA71C5}" type="presOf" srcId="{99982CF8-4D4E-4078-A6D4-2977DD6AACA2}" destId="{B202F8DC-2B96-4163-AEA3-D92DA7B30BAB}" srcOrd="0" destOrd="0" presId="urn:microsoft.com/office/officeart/2005/8/layout/vList5"/>
    <dgm:cxn modelId="{4D652556-C7AE-4276-813A-A425EB8CEFB3}" srcId="{FECCE8A0-DEC2-4DF6-A801-878DF3FF8756}" destId="{99982CF8-4D4E-4078-A6D4-2977DD6AACA2}" srcOrd="3" destOrd="0" parTransId="{A789B018-3BFB-4444-9CB8-4E6EECAF8DD2}" sibTransId="{A3B250E5-D82F-46FA-B093-A6518DE88E61}"/>
    <dgm:cxn modelId="{6304DCC8-7F61-41D2-9B6D-FC06420B3EC3}" type="presOf" srcId="{BB448205-6B6F-4B53-9D1C-4653F45EF9CF}" destId="{1D30EE22-FA16-4C4E-B26B-E86CDCA426FB}" srcOrd="0" destOrd="0" presId="urn:microsoft.com/office/officeart/2005/8/layout/vList5"/>
    <dgm:cxn modelId="{8173F126-7330-4F45-B1E2-B63F4EB5B1AA}" srcId="{99982CF8-4D4E-4078-A6D4-2977DD6AACA2}" destId="{BB448205-6B6F-4B53-9D1C-4653F45EF9CF}" srcOrd="0" destOrd="0" parTransId="{FB1A4E6E-E034-492E-924E-DB155D840C51}" sibTransId="{AF4B4B79-1EFE-42F2-A374-1F2E25C7ABB1}"/>
    <dgm:cxn modelId="{32A03DFB-39B9-4A38-A3F1-6CE500506FEE}" type="presOf" srcId="{99C38881-BFA1-4338-8EF3-191EBB2DCD0D}" destId="{5C110405-66B5-4479-9413-AA7314853EBB}" srcOrd="0" destOrd="0" presId="urn:microsoft.com/office/officeart/2005/8/layout/vList5"/>
    <dgm:cxn modelId="{E7060060-E6A4-49E0-8E1A-4458BD980DB4}" type="presOf" srcId="{3E257D51-6360-4DDB-9D99-D066E7684DCE}" destId="{B923F43A-9B73-4C2F-B47C-6B65F1D56F4F}" srcOrd="0" destOrd="0" presId="urn:microsoft.com/office/officeart/2005/8/layout/vList5"/>
    <dgm:cxn modelId="{E9C0627D-6284-44EB-B5C6-B010BBE784D0}" type="presOf" srcId="{FECCE8A0-DEC2-4DF6-A801-878DF3FF8756}" destId="{6904C638-8E2F-41D2-9FA0-01F35E9CD3BA}" srcOrd="0" destOrd="0" presId="urn:microsoft.com/office/officeart/2005/8/layout/vList5"/>
    <dgm:cxn modelId="{981322D7-36B4-4ACC-854E-ADDFFA859058}" srcId="{99C38881-BFA1-4338-8EF3-191EBB2DCD0D}" destId="{3E257D51-6360-4DDB-9D99-D066E7684DCE}" srcOrd="0" destOrd="0" parTransId="{D2D9BA53-1212-4964-8DF9-A8548536B52D}" sibTransId="{0CC736F6-2F90-4E78-BFF4-D20514A23410}"/>
    <dgm:cxn modelId="{F826CFB3-E83E-4C37-968E-E98ED985E9AA}" srcId="{242C0A8B-642F-4574-90E5-E15DE3EFAFAF}" destId="{21EE916A-0CF0-46B2-B680-D9C5B11A2420}" srcOrd="0" destOrd="0" parTransId="{A79E5838-A892-4BB1-88BA-E31714116F0B}" sibTransId="{D82842B4-10BA-4866-B014-72EBFC7648C4}"/>
    <dgm:cxn modelId="{B3753AD9-04E0-4E28-9160-62EC58934769}" srcId="{8C33E21B-176F-4B87-9C10-32BADAAFCBC5}" destId="{E75EF504-44EC-4608-B0E5-1064879A21C1}" srcOrd="0" destOrd="0" parTransId="{EA165909-86C9-4479-90AC-482123F4F0D3}" sibTransId="{9C8A06C7-7F3A-4CEF-82AA-798FC886496B}"/>
    <dgm:cxn modelId="{E63F2F2E-AC97-453E-9B93-49F780EC04E9}" srcId="{FECCE8A0-DEC2-4DF6-A801-878DF3FF8756}" destId="{99C38881-BFA1-4338-8EF3-191EBB2DCD0D}" srcOrd="2" destOrd="0" parTransId="{5EBC0968-70F7-40E9-AE9D-4BD57DF73FCE}" sibTransId="{33B13CEF-7F3E-4E65-8A63-211851A60FB8}"/>
    <dgm:cxn modelId="{E0A7E064-D276-4B4C-82BA-0567E7B301D1}" type="presParOf" srcId="{6904C638-8E2F-41D2-9FA0-01F35E9CD3BA}" destId="{0B8D3E33-09C0-497E-A09A-9723DA914516}" srcOrd="0" destOrd="0" presId="urn:microsoft.com/office/officeart/2005/8/layout/vList5"/>
    <dgm:cxn modelId="{D4B596EE-BB6B-4EA5-AD3A-3CD7E059BFE9}" type="presParOf" srcId="{0B8D3E33-09C0-497E-A09A-9723DA914516}" destId="{A7AFA85D-3AE0-496A-B24D-DE71C196A905}" srcOrd="0" destOrd="0" presId="urn:microsoft.com/office/officeart/2005/8/layout/vList5"/>
    <dgm:cxn modelId="{7A07F9DC-D1B8-4A94-BC51-D3DC0D69A9FE}" type="presParOf" srcId="{0B8D3E33-09C0-497E-A09A-9723DA914516}" destId="{2E283FA2-3744-4515-910E-8583B835299B}" srcOrd="1" destOrd="0" presId="urn:microsoft.com/office/officeart/2005/8/layout/vList5"/>
    <dgm:cxn modelId="{A8195014-DC81-4735-AF4B-1DA0682A3D44}" type="presParOf" srcId="{6904C638-8E2F-41D2-9FA0-01F35E9CD3BA}" destId="{3F132061-E648-4FA8-9F9D-5F389154ED65}" srcOrd="1" destOrd="0" presId="urn:microsoft.com/office/officeart/2005/8/layout/vList5"/>
    <dgm:cxn modelId="{033C35D6-5737-4954-BD0C-62CEF6073921}" type="presParOf" srcId="{6904C638-8E2F-41D2-9FA0-01F35E9CD3BA}" destId="{23279CA5-DBE9-4BF6-8B9E-A6BF4C7840CF}" srcOrd="2" destOrd="0" presId="urn:microsoft.com/office/officeart/2005/8/layout/vList5"/>
    <dgm:cxn modelId="{3F402EE8-F0A7-40F1-882E-8F8AEB4EAB46}" type="presParOf" srcId="{23279CA5-DBE9-4BF6-8B9E-A6BF4C7840CF}" destId="{77933AE6-FDE5-440C-8A64-08789290A4DF}" srcOrd="0" destOrd="0" presId="urn:microsoft.com/office/officeart/2005/8/layout/vList5"/>
    <dgm:cxn modelId="{92289A87-CE1C-4A02-A702-C84A437CB86F}" type="presParOf" srcId="{23279CA5-DBE9-4BF6-8B9E-A6BF4C7840CF}" destId="{44FC0429-598C-496F-BBF0-F7B0A0BE1B86}" srcOrd="1" destOrd="0" presId="urn:microsoft.com/office/officeart/2005/8/layout/vList5"/>
    <dgm:cxn modelId="{41E77889-89EF-423F-94EF-F638C4D13F50}" type="presParOf" srcId="{6904C638-8E2F-41D2-9FA0-01F35E9CD3BA}" destId="{0DD16B1D-EEA1-4338-8467-41F9A83C8997}" srcOrd="3" destOrd="0" presId="urn:microsoft.com/office/officeart/2005/8/layout/vList5"/>
    <dgm:cxn modelId="{85C8CAA3-0165-4635-918C-ADBBD57057CB}" type="presParOf" srcId="{6904C638-8E2F-41D2-9FA0-01F35E9CD3BA}" destId="{FABC5E88-6D7D-4044-ACA7-B2820F478585}" srcOrd="4" destOrd="0" presId="urn:microsoft.com/office/officeart/2005/8/layout/vList5"/>
    <dgm:cxn modelId="{B23FBA9B-F400-481D-BDB5-BE0B23B99587}" type="presParOf" srcId="{FABC5E88-6D7D-4044-ACA7-B2820F478585}" destId="{5C110405-66B5-4479-9413-AA7314853EBB}" srcOrd="0" destOrd="0" presId="urn:microsoft.com/office/officeart/2005/8/layout/vList5"/>
    <dgm:cxn modelId="{F878628E-58B4-4D03-B04F-F0134A8E40BD}" type="presParOf" srcId="{FABC5E88-6D7D-4044-ACA7-B2820F478585}" destId="{B923F43A-9B73-4C2F-B47C-6B65F1D56F4F}" srcOrd="1" destOrd="0" presId="urn:microsoft.com/office/officeart/2005/8/layout/vList5"/>
    <dgm:cxn modelId="{721CFEDA-C376-41D6-8B32-C7E661B4AC38}" type="presParOf" srcId="{6904C638-8E2F-41D2-9FA0-01F35E9CD3BA}" destId="{16A5BDDB-3071-4AE4-B3F6-6BB9177E14C3}" srcOrd="5" destOrd="0" presId="urn:microsoft.com/office/officeart/2005/8/layout/vList5"/>
    <dgm:cxn modelId="{D1867842-9F9E-4414-B10F-5D3F1531CA0A}" type="presParOf" srcId="{6904C638-8E2F-41D2-9FA0-01F35E9CD3BA}" destId="{738EE2B2-D5D2-4D20-AC3A-3D2F10C55A97}" srcOrd="6" destOrd="0" presId="urn:microsoft.com/office/officeart/2005/8/layout/vList5"/>
    <dgm:cxn modelId="{382A3BA2-22A7-4A42-981D-59E14FB666B1}" type="presParOf" srcId="{738EE2B2-D5D2-4D20-AC3A-3D2F10C55A97}" destId="{B202F8DC-2B96-4163-AEA3-D92DA7B30BAB}" srcOrd="0" destOrd="0" presId="urn:microsoft.com/office/officeart/2005/8/layout/vList5"/>
    <dgm:cxn modelId="{6F0D5B44-3997-4A0F-9BFC-67FE9A266905}" type="presParOf" srcId="{738EE2B2-D5D2-4D20-AC3A-3D2F10C55A97}" destId="{1D30EE22-FA16-4C4E-B26B-E86CDCA426F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FC34BD-8575-4D8D-9177-E8031F8E30EB}" type="doc">
      <dgm:prSet loTypeId="urn:microsoft.com/office/officeart/2005/8/layout/target3" loCatId="list" qsTypeId="urn:microsoft.com/office/officeart/2005/8/quickstyle/3d1" qsCatId="3D" csTypeId="urn:microsoft.com/office/officeart/2005/8/colors/accent1_2" csCatId="accent1" phldr="1"/>
      <dgm:spPr/>
    </dgm:pt>
    <dgm:pt modelId="{0AC5120C-21CE-4B9B-B7CE-5ECB60C47CA9}">
      <dgm:prSet phldrT="[Texto]"/>
      <dgm:spPr/>
      <dgm:t>
        <a:bodyPr/>
        <a:lstStyle/>
        <a:p>
          <a:r>
            <a:rPr lang="es-EC" dirty="0" smtClean="0"/>
            <a:t>Conocer el funcionamiento interno</a:t>
          </a:r>
          <a:endParaRPr lang="es-EC" dirty="0">
            <a:solidFill>
              <a:schemeClr val="bg2">
                <a:lumMod val="40000"/>
                <a:lumOff val="60000"/>
              </a:schemeClr>
            </a:solidFill>
          </a:endParaRPr>
        </a:p>
      </dgm:t>
    </dgm:pt>
    <dgm:pt modelId="{A82A0463-A7BB-42A5-9EFA-25FDAC93D123}" type="parTrans" cxnId="{71F9388F-F034-4135-9061-8882FEA44E69}">
      <dgm:prSet/>
      <dgm:spPr/>
      <dgm:t>
        <a:bodyPr/>
        <a:lstStyle/>
        <a:p>
          <a:endParaRPr lang="es-EC"/>
        </a:p>
      </dgm:t>
    </dgm:pt>
    <dgm:pt modelId="{080AEB8D-ED02-4E9C-9E01-BB533E36336D}" type="sibTrans" cxnId="{71F9388F-F034-4135-9061-8882FEA44E69}">
      <dgm:prSet/>
      <dgm:spPr/>
      <dgm:t>
        <a:bodyPr/>
        <a:lstStyle/>
        <a:p>
          <a:endParaRPr lang="es-EC"/>
        </a:p>
      </dgm:t>
    </dgm:pt>
    <dgm:pt modelId="{04D3B2EB-16FC-43D4-8B1B-E9EBF122C98C}">
      <dgm:prSet phldrT="[Texto]"/>
      <dgm:spPr/>
      <dgm:t>
        <a:bodyPr/>
        <a:lstStyle/>
        <a:p>
          <a:r>
            <a:rPr lang="es-EC" dirty="0" smtClean="0"/>
            <a:t>Ayuda en la capacitación del personal</a:t>
          </a:r>
          <a:endParaRPr lang="es-EC" dirty="0"/>
        </a:p>
      </dgm:t>
    </dgm:pt>
    <dgm:pt modelId="{91341B50-1A4D-466D-B419-F268704A4683}" type="parTrans" cxnId="{F4CF41AC-F278-4B02-9C26-850CC10ACD39}">
      <dgm:prSet/>
      <dgm:spPr/>
      <dgm:t>
        <a:bodyPr/>
        <a:lstStyle/>
        <a:p>
          <a:endParaRPr lang="es-EC"/>
        </a:p>
      </dgm:t>
    </dgm:pt>
    <dgm:pt modelId="{2ACF7E1D-0847-4EC2-B17E-0608FBC76E1F}" type="sibTrans" cxnId="{F4CF41AC-F278-4B02-9C26-850CC10ACD39}">
      <dgm:prSet/>
      <dgm:spPr/>
      <dgm:t>
        <a:bodyPr/>
        <a:lstStyle/>
        <a:p>
          <a:endParaRPr lang="es-EC"/>
        </a:p>
      </dgm:t>
    </dgm:pt>
    <dgm:pt modelId="{1569707E-6AAF-4686-8FC6-B9A0A082202A}">
      <dgm:prSet phldrT="[Texto]"/>
      <dgm:spPr/>
      <dgm:t>
        <a:bodyPr/>
        <a:lstStyle/>
        <a:p>
          <a:r>
            <a:rPr lang="es-EC" dirty="0" smtClean="0"/>
            <a:t>Establecer un sistema de información </a:t>
          </a:r>
          <a:endParaRPr lang="es-EC" dirty="0"/>
        </a:p>
      </dgm:t>
    </dgm:pt>
    <dgm:pt modelId="{FE2E6019-8155-4BFB-9B86-B972FE7D0D00}" type="parTrans" cxnId="{9C7C40F7-71FD-40A5-B6BB-9036288C912E}">
      <dgm:prSet/>
      <dgm:spPr/>
      <dgm:t>
        <a:bodyPr/>
        <a:lstStyle/>
        <a:p>
          <a:endParaRPr lang="es-EC"/>
        </a:p>
      </dgm:t>
    </dgm:pt>
    <dgm:pt modelId="{046CDA2D-56AB-4207-8484-CDAEE45A7C3C}" type="sibTrans" cxnId="{9C7C40F7-71FD-40A5-B6BB-9036288C912E}">
      <dgm:prSet/>
      <dgm:spPr/>
      <dgm:t>
        <a:bodyPr/>
        <a:lstStyle/>
        <a:p>
          <a:endParaRPr lang="es-EC"/>
        </a:p>
      </dgm:t>
    </dgm:pt>
    <dgm:pt modelId="{F96CD11F-2A84-410F-9DA3-208417C53D8A}">
      <dgm:prSet phldrT="[Texto]"/>
      <dgm:spPr/>
      <dgm:t>
        <a:bodyPr/>
        <a:lstStyle/>
        <a:p>
          <a:r>
            <a:rPr lang="es-EC" dirty="0" smtClean="0"/>
            <a:t>Definir responsabilidades</a:t>
          </a:r>
          <a:endParaRPr lang="es-EC" dirty="0"/>
        </a:p>
      </dgm:t>
    </dgm:pt>
    <dgm:pt modelId="{7BAA79D8-4F08-45FD-8E1F-7F1ACA150D26}" type="parTrans" cxnId="{79F64785-5729-45ED-A154-BBD9F0CD46D1}">
      <dgm:prSet/>
      <dgm:spPr/>
      <dgm:t>
        <a:bodyPr/>
        <a:lstStyle/>
        <a:p>
          <a:endParaRPr lang="es-EC"/>
        </a:p>
      </dgm:t>
    </dgm:pt>
    <dgm:pt modelId="{12BFB6AD-27D5-49CF-816D-D5E482C9EFFA}" type="sibTrans" cxnId="{79F64785-5729-45ED-A154-BBD9F0CD46D1}">
      <dgm:prSet/>
      <dgm:spPr/>
      <dgm:t>
        <a:bodyPr/>
        <a:lstStyle/>
        <a:p>
          <a:endParaRPr lang="es-EC"/>
        </a:p>
      </dgm:t>
    </dgm:pt>
    <dgm:pt modelId="{C359BBCD-C3F1-4481-86FB-7DF84B117566}">
      <dgm:prSet phldrT="[Texto]"/>
      <dgm:spPr/>
      <dgm:t>
        <a:bodyPr/>
        <a:lstStyle/>
        <a:p>
          <a:r>
            <a:rPr lang="es-EC" dirty="0" smtClean="0"/>
            <a:t>Controlar el cumplimiento de las tareas </a:t>
          </a:r>
          <a:endParaRPr lang="es-EC" dirty="0"/>
        </a:p>
      </dgm:t>
    </dgm:pt>
    <dgm:pt modelId="{EFAF357F-4F5E-48BA-A6EC-12763E218635}" type="parTrans" cxnId="{D1266586-E509-4435-8950-808A1CEFDA87}">
      <dgm:prSet/>
      <dgm:spPr/>
      <dgm:t>
        <a:bodyPr/>
        <a:lstStyle/>
        <a:p>
          <a:endParaRPr lang="es-EC"/>
        </a:p>
      </dgm:t>
    </dgm:pt>
    <dgm:pt modelId="{BD3C0FCD-C604-4356-8F27-6C82DBBC41EA}" type="sibTrans" cxnId="{D1266586-E509-4435-8950-808A1CEFDA87}">
      <dgm:prSet/>
      <dgm:spPr/>
      <dgm:t>
        <a:bodyPr/>
        <a:lstStyle/>
        <a:p>
          <a:endParaRPr lang="es-EC"/>
        </a:p>
      </dgm:t>
    </dgm:pt>
    <dgm:pt modelId="{9DCC4B50-BFCE-4E14-848F-80D32A9F9999}">
      <dgm:prSet phldrT="[Texto]"/>
      <dgm:spPr/>
      <dgm:t>
        <a:bodyPr/>
        <a:lstStyle/>
        <a:p>
          <a:r>
            <a:rPr lang="es-EC" dirty="0" smtClean="0"/>
            <a:t>Evitar duplicados</a:t>
          </a:r>
          <a:endParaRPr lang="es-EC" dirty="0"/>
        </a:p>
      </dgm:t>
    </dgm:pt>
    <dgm:pt modelId="{0B1B251F-1FBC-418C-9D24-D45804585C55}" type="parTrans" cxnId="{D90D3486-74C7-4FB9-80AC-C861AC038BA2}">
      <dgm:prSet/>
      <dgm:spPr/>
      <dgm:t>
        <a:bodyPr/>
        <a:lstStyle/>
        <a:p>
          <a:endParaRPr lang="es-EC"/>
        </a:p>
      </dgm:t>
    </dgm:pt>
    <dgm:pt modelId="{0C8C24B9-9011-4FC9-9DB0-0370EFCA451A}" type="sibTrans" cxnId="{D90D3486-74C7-4FB9-80AC-C861AC038BA2}">
      <dgm:prSet/>
      <dgm:spPr/>
      <dgm:t>
        <a:bodyPr/>
        <a:lstStyle/>
        <a:p>
          <a:endParaRPr lang="es-EC"/>
        </a:p>
      </dgm:t>
    </dgm:pt>
    <dgm:pt modelId="{56B1DD86-3EE7-430A-A62E-0217E25CF00B}">
      <dgm:prSet phldrT="[Texto]"/>
      <dgm:spPr/>
      <dgm:t>
        <a:bodyPr/>
        <a:lstStyle/>
        <a:p>
          <a:r>
            <a:rPr lang="es-EC" dirty="0" smtClean="0"/>
            <a:t>Facilita las labores de auditoría médica</a:t>
          </a:r>
          <a:endParaRPr lang="es-EC" dirty="0"/>
        </a:p>
      </dgm:t>
    </dgm:pt>
    <dgm:pt modelId="{14632C2C-740F-4325-8AB1-BB6D215009EA}" type="parTrans" cxnId="{4055A821-9147-466D-8841-5FC9D3B8B513}">
      <dgm:prSet/>
      <dgm:spPr/>
      <dgm:t>
        <a:bodyPr/>
        <a:lstStyle/>
        <a:p>
          <a:endParaRPr lang="es-EC"/>
        </a:p>
      </dgm:t>
    </dgm:pt>
    <dgm:pt modelId="{F4A2044F-A7F9-4400-A0B9-726430B11CCE}" type="sibTrans" cxnId="{4055A821-9147-466D-8841-5FC9D3B8B513}">
      <dgm:prSet/>
      <dgm:spPr/>
      <dgm:t>
        <a:bodyPr/>
        <a:lstStyle/>
        <a:p>
          <a:endParaRPr lang="es-EC"/>
        </a:p>
      </dgm:t>
    </dgm:pt>
    <dgm:pt modelId="{17FB29C3-147F-4ABF-93F3-A0C9633F1FC6}">
      <dgm:prSet phldrT="[Texto]"/>
      <dgm:spPr/>
      <dgm:t>
        <a:bodyPr/>
        <a:lstStyle/>
        <a:p>
          <a:endParaRPr lang="es-EC" dirty="0"/>
        </a:p>
      </dgm:t>
    </dgm:pt>
    <dgm:pt modelId="{CBF3DD1F-81C9-4E54-B69B-039DDB895051}" type="sibTrans" cxnId="{BD9B22C7-20D3-4D6A-A065-86BCABA827D4}">
      <dgm:prSet/>
      <dgm:spPr/>
      <dgm:t>
        <a:bodyPr/>
        <a:lstStyle/>
        <a:p>
          <a:endParaRPr lang="es-EC"/>
        </a:p>
      </dgm:t>
    </dgm:pt>
    <dgm:pt modelId="{09FCBF0F-FECC-4901-A524-4AAC16847065}" type="parTrans" cxnId="{BD9B22C7-20D3-4D6A-A065-86BCABA827D4}">
      <dgm:prSet/>
      <dgm:spPr/>
      <dgm:t>
        <a:bodyPr/>
        <a:lstStyle/>
        <a:p>
          <a:endParaRPr lang="es-EC"/>
        </a:p>
      </dgm:t>
    </dgm:pt>
    <dgm:pt modelId="{FCD98456-286C-4E63-B05D-FD5E53527A7F}" type="pres">
      <dgm:prSet presAssocID="{0CFC34BD-8575-4D8D-9177-E8031F8E30EB}" presName="Name0" presStyleCnt="0">
        <dgm:presLayoutVars>
          <dgm:chMax val="7"/>
          <dgm:dir/>
          <dgm:animLvl val="lvl"/>
          <dgm:resizeHandles val="exact"/>
        </dgm:presLayoutVars>
      </dgm:prSet>
      <dgm:spPr/>
    </dgm:pt>
    <dgm:pt modelId="{66930D48-D493-4F9D-A5B6-65CB572F9DDA}" type="pres">
      <dgm:prSet presAssocID="{0AC5120C-21CE-4B9B-B7CE-5ECB60C47CA9}" presName="circle1" presStyleLbl="node1" presStyleIdx="0" presStyleCnt="7"/>
      <dgm:spPr>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6200000" scaled="0"/>
        </a:gradFill>
      </dgm:spPr>
    </dgm:pt>
    <dgm:pt modelId="{5A2A008E-D287-44B5-B415-00D4B1FCB70F}" type="pres">
      <dgm:prSet presAssocID="{0AC5120C-21CE-4B9B-B7CE-5ECB60C47CA9}" presName="space" presStyleCnt="0"/>
      <dgm:spPr/>
    </dgm:pt>
    <dgm:pt modelId="{F93279BF-8AAD-4E33-B44A-C157A3747B53}" type="pres">
      <dgm:prSet presAssocID="{0AC5120C-21CE-4B9B-B7CE-5ECB60C47CA9}" presName="rect1" presStyleLbl="alignAcc1" presStyleIdx="0" presStyleCnt="7" custScaleX="105286" custScaleY="100000" custLinFactNeighborX="1655"/>
      <dgm:spPr/>
      <dgm:t>
        <a:bodyPr/>
        <a:lstStyle/>
        <a:p>
          <a:endParaRPr lang="es-EC"/>
        </a:p>
      </dgm:t>
    </dgm:pt>
    <dgm:pt modelId="{5AF03884-16E5-465D-B1D1-A3D1D41C8D13}" type="pres">
      <dgm:prSet presAssocID="{04D3B2EB-16FC-43D4-8B1B-E9EBF122C98C}" presName="vertSpace2" presStyleLbl="node1" presStyleIdx="0" presStyleCnt="7"/>
      <dgm:spPr/>
    </dgm:pt>
    <dgm:pt modelId="{6DBD889E-E254-4035-B67C-775BA3B3BDFD}" type="pres">
      <dgm:prSet presAssocID="{04D3B2EB-16FC-43D4-8B1B-E9EBF122C98C}" presName="circle2" presStyleLbl="node1" presStyleIdx="1" presStyleCnt="7"/>
      <dgm:spPr>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6200000" scaled="0"/>
        </a:gradFill>
      </dgm:spPr>
    </dgm:pt>
    <dgm:pt modelId="{2C287D48-EF98-4BB3-905C-29D7C72E88FE}" type="pres">
      <dgm:prSet presAssocID="{04D3B2EB-16FC-43D4-8B1B-E9EBF122C98C}" presName="rect2" presStyleLbl="alignAcc1" presStyleIdx="1" presStyleCnt="7"/>
      <dgm:spPr/>
      <dgm:t>
        <a:bodyPr/>
        <a:lstStyle/>
        <a:p>
          <a:endParaRPr lang="es-EC"/>
        </a:p>
      </dgm:t>
    </dgm:pt>
    <dgm:pt modelId="{49E70249-0F7C-46F9-BA54-8A485155B2BF}" type="pres">
      <dgm:prSet presAssocID="{1569707E-6AAF-4686-8FC6-B9A0A082202A}" presName="vertSpace3" presStyleLbl="node1" presStyleIdx="1" presStyleCnt="7"/>
      <dgm:spPr/>
    </dgm:pt>
    <dgm:pt modelId="{64F6E5D2-E26F-4594-8F94-D9E9D37D591E}" type="pres">
      <dgm:prSet presAssocID="{1569707E-6AAF-4686-8FC6-B9A0A082202A}" presName="circle3" presStyleLbl="node1" presStyleIdx="2" presStyleCnt="7"/>
      <dgm:spPr>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6200000" scaled="0"/>
        </a:gradFill>
      </dgm:spPr>
    </dgm:pt>
    <dgm:pt modelId="{9ACDB5E4-5952-45E5-B50D-1CE442D30B4B}" type="pres">
      <dgm:prSet presAssocID="{1569707E-6AAF-4686-8FC6-B9A0A082202A}" presName="rect3" presStyleLbl="alignAcc1" presStyleIdx="2" presStyleCnt="7"/>
      <dgm:spPr/>
      <dgm:t>
        <a:bodyPr/>
        <a:lstStyle/>
        <a:p>
          <a:endParaRPr lang="es-EC"/>
        </a:p>
      </dgm:t>
    </dgm:pt>
    <dgm:pt modelId="{4202081B-1A4E-4E82-BDFA-2BDA06FC3588}" type="pres">
      <dgm:prSet presAssocID="{F96CD11F-2A84-410F-9DA3-208417C53D8A}" presName="vertSpace4" presStyleLbl="node1" presStyleIdx="2" presStyleCnt="7"/>
      <dgm:spPr/>
    </dgm:pt>
    <dgm:pt modelId="{19D0DB12-6F36-49D5-AFF1-D94F66394E14}" type="pres">
      <dgm:prSet presAssocID="{F96CD11F-2A84-410F-9DA3-208417C53D8A}" presName="circle4" presStyleLbl="node1" presStyleIdx="3" presStyleCnt="7"/>
      <dgm:spPr>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6200000" scaled="0"/>
        </a:gradFill>
      </dgm:spPr>
    </dgm:pt>
    <dgm:pt modelId="{57B27A2F-09AF-4516-959E-55F3AEEEE836}" type="pres">
      <dgm:prSet presAssocID="{F96CD11F-2A84-410F-9DA3-208417C53D8A}" presName="rect4" presStyleLbl="alignAcc1" presStyleIdx="3" presStyleCnt="7"/>
      <dgm:spPr/>
      <dgm:t>
        <a:bodyPr/>
        <a:lstStyle/>
        <a:p>
          <a:endParaRPr lang="es-EC"/>
        </a:p>
      </dgm:t>
    </dgm:pt>
    <dgm:pt modelId="{B4DD5775-1327-479A-8F7E-AF9CB0E34174}" type="pres">
      <dgm:prSet presAssocID="{C359BBCD-C3F1-4481-86FB-7DF84B117566}" presName="vertSpace5" presStyleLbl="node1" presStyleIdx="3" presStyleCnt="7"/>
      <dgm:spPr/>
    </dgm:pt>
    <dgm:pt modelId="{4E52333A-F721-4668-A09E-A5742681C260}" type="pres">
      <dgm:prSet presAssocID="{C359BBCD-C3F1-4481-86FB-7DF84B117566}" presName="circle5" presStyleLbl="node1" presStyleIdx="4" presStyleCnt="7"/>
      <dgm:spPr>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6200000" scaled="0"/>
        </a:gradFill>
      </dgm:spPr>
    </dgm:pt>
    <dgm:pt modelId="{D42BA317-3692-4485-8F69-6E188B49D2A4}" type="pres">
      <dgm:prSet presAssocID="{C359BBCD-C3F1-4481-86FB-7DF84B117566}" presName="rect5" presStyleLbl="alignAcc1" presStyleIdx="4" presStyleCnt="7"/>
      <dgm:spPr/>
      <dgm:t>
        <a:bodyPr/>
        <a:lstStyle/>
        <a:p>
          <a:endParaRPr lang="es-EC"/>
        </a:p>
      </dgm:t>
    </dgm:pt>
    <dgm:pt modelId="{908B90A2-8F9B-4094-9F0F-230BD3AAE530}" type="pres">
      <dgm:prSet presAssocID="{9DCC4B50-BFCE-4E14-848F-80D32A9F9999}" presName="vertSpace6" presStyleLbl="node1" presStyleIdx="4" presStyleCnt="7"/>
      <dgm:spPr/>
    </dgm:pt>
    <dgm:pt modelId="{0C19D961-2036-4894-8D3C-3FEF7BF100DD}" type="pres">
      <dgm:prSet presAssocID="{9DCC4B50-BFCE-4E14-848F-80D32A9F9999}" presName="circle6" presStyleLbl="node1" presStyleIdx="5" presStyleCnt="7"/>
      <dgm:spPr>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6200000" scaled="0"/>
        </a:gradFill>
      </dgm:spPr>
    </dgm:pt>
    <dgm:pt modelId="{A88C56E1-D437-4B28-B100-8DC0E9098A66}" type="pres">
      <dgm:prSet presAssocID="{9DCC4B50-BFCE-4E14-848F-80D32A9F9999}" presName="rect6" presStyleLbl="alignAcc1" presStyleIdx="5" presStyleCnt="7"/>
      <dgm:spPr/>
      <dgm:t>
        <a:bodyPr/>
        <a:lstStyle/>
        <a:p>
          <a:endParaRPr lang="es-EC"/>
        </a:p>
      </dgm:t>
    </dgm:pt>
    <dgm:pt modelId="{5EE7FBED-A710-4CF8-9E94-0532E32B9F8B}" type="pres">
      <dgm:prSet presAssocID="{56B1DD86-3EE7-430A-A62E-0217E25CF00B}" presName="vertSpace7" presStyleLbl="node1" presStyleIdx="5" presStyleCnt="7"/>
      <dgm:spPr/>
    </dgm:pt>
    <dgm:pt modelId="{38AC60AC-7869-4AD3-8AB7-E109555DCB77}" type="pres">
      <dgm:prSet presAssocID="{56B1DD86-3EE7-430A-A62E-0217E25CF00B}" presName="circle7" presStyleLbl="node1" presStyleIdx="6" presStyleCnt="7"/>
      <dgm:spPr/>
    </dgm:pt>
    <dgm:pt modelId="{9A6F6FBB-8B22-46C7-B7FB-3CA2DE590705}" type="pres">
      <dgm:prSet presAssocID="{56B1DD86-3EE7-430A-A62E-0217E25CF00B}" presName="rect7" presStyleLbl="alignAcc1" presStyleIdx="6" presStyleCnt="7"/>
      <dgm:spPr/>
      <dgm:t>
        <a:bodyPr/>
        <a:lstStyle/>
        <a:p>
          <a:endParaRPr lang="es-EC"/>
        </a:p>
      </dgm:t>
    </dgm:pt>
    <dgm:pt modelId="{373106FC-58F5-4D3D-A922-DF4BE7F6575C}" type="pres">
      <dgm:prSet presAssocID="{0AC5120C-21CE-4B9B-B7CE-5ECB60C47CA9}" presName="rect1ParTxNoCh" presStyleLbl="alignAcc1" presStyleIdx="6" presStyleCnt="7">
        <dgm:presLayoutVars>
          <dgm:chMax val="1"/>
          <dgm:bulletEnabled val="1"/>
        </dgm:presLayoutVars>
      </dgm:prSet>
      <dgm:spPr/>
      <dgm:t>
        <a:bodyPr/>
        <a:lstStyle/>
        <a:p>
          <a:endParaRPr lang="es-EC"/>
        </a:p>
      </dgm:t>
    </dgm:pt>
    <dgm:pt modelId="{12988190-A166-4DD5-B5D7-9FADA75A81D0}" type="pres">
      <dgm:prSet presAssocID="{04D3B2EB-16FC-43D4-8B1B-E9EBF122C98C}" presName="rect2ParTxNoCh" presStyleLbl="alignAcc1" presStyleIdx="6" presStyleCnt="7">
        <dgm:presLayoutVars>
          <dgm:chMax val="1"/>
          <dgm:bulletEnabled val="1"/>
        </dgm:presLayoutVars>
      </dgm:prSet>
      <dgm:spPr/>
      <dgm:t>
        <a:bodyPr/>
        <a:lstStyle/>
        <a:p>
          <a:endParaRPr lang="es-EC"/>
        </a:p>
      </dgm:t>
    </dgm:pt>
    <dgm:pt modelId="{9485ECCC-1DAD-40C2-A92F-109BBA10B1B8}" type="pres">
      <dgm:prSet presAssocID="{1569707E-6AAF-4686-8FC6-B9A0A082202A}" presName="rect3ParTxNoCh" presStyleLbl="alignAcc1" presStyleIdx="6" presStyleCnt="7">
        <dgm:presLayoutVars>
          <dgm:chMax val="1"/>
          <dgm:bulletEnabled val="1"/>
        </dgm:presLayoutVars>
      </dgm:prSet>
      <dgm:spPr/>
      <dgm:t>
        <a:bodyPr/>
        <a:lstStyle/>
        <a:p>
          <a:endParaRPr lang="es-EC"/>
        </a:p>
      </dgm:t>
    </dgm:pt>
    <dgm:pt modelId="{2AC1ED29-73E6-4106-A5D7-DA53C109B1AC}" type="pres">
      <dgm:prSet presAssocID="{F96CD11F-2A84-410F-9DA3-208417C53D8A}" presName="rect4ParTxNoCh" presStyleLbl="alignAcc1" presStyleIdx="6" presStyleCnt="7">
        <dgm:presLayoutVars>
          <dgm:chMax val="1"/>
          <dgm:bulletEnabled val="1"/>
        </dgm:presLayoutVars>
      </dgm:prSet>
      <dgm:spPr/>
      <dgm:t>
        <a:bodyPr/>
        <a:lstStyle/>
        <a:p>
          <a:endParaRPr lang="es-EC"/>
        </a:p>
      </dgm:t>
    </dgm:pt>
    <dgm:pt modelId="{8D6A42AA-CC0D-408E-844E-90DFC9BD2552}" type="pres">
      <dgm:prSet presAssocID="{C359BBCD-C3F1-4481-86FB-7DF84B117566}" presName="rect5ParTxNoCh" presStyleLbl="alignAcc1" presStyleIdx="6" presStyleCnt="7">
        <dgm:presLayoutVars>
          <dgm:chMax val="1"/>
          <dgm:bulletEnabled val="1"/>
        </dgm:presLayoutVars>
      </dgm:prSet>
      <dgm:spPr/>
      <dgm:t>
        <a:bodyPr/>
        <a:lstStyle/>
        <a:p>
          <a:endParaRPr lang="es-EC"/>
        </a:p>
      </dgm:t>
    </dgm:pt>
    <dgm:pt modelId="{994DA70D-8A00-4504-9E5D-CA24A3CFFE84}" type="pres">
      <dgm:prSet presAssocID="{9DCC4B50-BFCE-4E14-848F-80D32A9F9999}" presName="rect6ParTxNoCh" presStyleLbl="alignAcc1" presStyleIdx="6" presStyleCnt="7">
        <dgm:presLayoutVars>
          <dgm:chMax val="1"/>
          <dgm:bulletEnabled val="1"/>
        </dgm:presLayoutVars>
      </dgm:prSet>
      <dgm:spPr/>
      <dgm:t>
        <a:bodyPr/>
        <a:lstStyle/>
        <a:p>
          <a:endParaRPr lang="es-EC"/>
        </a:p>
      </dgm:t>
    </dgm:pt>
    <dgm:pt modelId="{657F52EE-98B7-424D-B8A4-6AE9213107AF}" type="pres">
      <dgm:prSet presAssocID="{56B1DD86-3EE7-430A-A62E-0217E25CF00B}" presName="rect7ParTxNoCh" presStyleLbl="alignAcc1" presStyleIdx="6" presStyleCnt="7">
        <dgm:presLayoutVars>
          <dgm:chMax val="1"/>
          <dgm:bulletEnabled val="1"/>
        </dgm:presLayoutVars>
      </dgm:prSet>
      <dgm:spPr/>
      <dgm:t>
        <a:bodyPr/>
        <a:lstStyle/>
        <a:p>
          <a:endParaRPr lang="es-EC"/>
        </a:p>
      </dgm:t>
    </dgm:pt>
  </dgm:ptLst>
  <dgm:cxnLst>
    <dgm:cxn modelId="{37A8C33E-5368-46DD-8873-7B0DC9E54EED}" type="presOf" srcId="{9DCC4B50-BFCE-4E14-848F-80D32A9F9999}" destId="{A88C56E1-D437-4B28-B100-8DC0E9098A66}" srcOrd="0" destOrd="0" presId="urn:microsoft.com/office/officeart/2005/8/layout/target3"/>
    <dgm:cxn modelId="{531CEC95-4FD9-4044-A89D-B4B57ED63CA0}" type="presOf" srcId="{1569707E-6AAF-4686-8FC6-B9A0A082202A}" destId="{9485ECCC-1DAD-40C2-A92F-109BBA10B1B8}" srcOrd="1" destOrd="0" presId="urn:microsoft.com/office/officeart/2005/8/layout/target3"/>
    <dgm:cxn modelId="{55EF0E90-9516-4262-A1BF-A3206DC880C2}" type="presOf" srcId="{0AC5120C-21CE-4B9B-B7CE-5ECB60C47CA9}" destId="{373106FC-58F5-4D3D-A922-DF4BE7F6575C}" srcOrd="1" destOrd="0" presId="urn:microsoft.com/office/officeart/2005/8/layout/target3"/>
    <dgm:cxn modelId="{A1C264C7-98BB-4F06-8ABD-0631EE553E31}" type="presOf" srcId="{04D3B2EB-16FC-43D4-8B1B-E9EBF122C98C}" destId="{12988190-A166-4DD5-B5D7-9FADA75A81D0}" srcOrd="1" destOrd="0" presId="urn:microsoft.com/office/officeart/2005/8/layout/target3"/>
    <dgm:cxn modelId="{4055A821-9147-466D-8841-5FC9D3B8B513}" srcId="{0CFC34BD-8575-4D8D-9177-E8031F8E30EB}" destId="{56B1DD86-3EE7-430A-A62E-0217E25CF00B}" srcOrd="6" destOrd="0" parTransId="{14632C2C-740F-4325-8AB1-BB6D215009EA}" sibTransId="{F4A2044F-A7F9-4400-A0B9-726430B11CCE}"/>
    <dgm:cxn modelId="{9FFF96FF-157E-4E8A-AEF8-A465E45F6B11}" type="presOf" srcId="{F96CD11F-2A84-410F-9DA3-208417C53D8A}" destId="{2AC1ED29-73E6-4106-A5D7-DA53C109B1AC}" srcOrd="1" destOrd="0" presId="urn:microsoft.com/office/officeart/2005/8/layout/target3"/>
    <dgm:cxn modelId="{79F64785-5729-45ED-A154-BBD9F0CD46D1}" srcId="{0CFC34BD-8575-4D8D-9177-E8031F8E30EB}" destId="{F96CD11F-2A84-410F-9DA3-208417C53D8A}" srcOrd="3" destOrd="0" parTransId="{7BAA79D8-4F08-45FD-8E1F-7F1ACA150D26}" sibTransId="{12BFB6AD-27D5-49CF-816D-D5E482C9EFFA}"/>
    <dgm:cxn modelId="{9484C252-DABC-4B8C-B77A-77ABB09E8298}" type="presOf" srcId="{C359BBCD-C3F1-4481-86FB-7DF84B117566}" destId="{8D6A42AA-CC0D-408E-844E-90DFC9BD2552}" srcOrd="1" destOrd="0" presId="urn:microsoft.com/office/officeart/2005/8/layout/target3"/>
    <dgm:cxn modelId="{D90D3486-74C7-4FB9-80AC-C861AC038BA2}" srcId="{0CFC34BD-8575-4D8D-9177-E8031F8E30EB}" destId="{9DCC4B50-BFCE-4E14-848F-80D32A9F9999}" srcOrd="5" destOrd="0" parTransId="{0B1B251F-1FBC-418C-9D24-D45804585C55}" sibTransId="{0C8C24B9-9011-4FC9-9DB0-0370EFCA451A}"/>
    <dgm:cxn modelId="{A638AF16-A193-4139-B31B-607257CD381B}" type="presOf" srcId="{56B1DD86-3EE7-430A-A62E-0217E25CF00B}" destId="{9A6F6FBB-8B22-46C7-B7FB-3CA2DE590705}" srcOrd="0" destOrd="0" presId="urn:microsoft.com/office/officeart/2005/8/layout/target3"/>
    <dgm:cxn modelId="{AD3425EE-ECF1-417F-85D5-A71ADAA2B24E}" type="presOf" srcId="{56B1DD86-3EE7-430A-A62E-0217E25CF00B}" destId="{657F52EE-98B7-424D-B8A4-6AE9213107AF}" srcOrd="1" destOrd="0" presId="urn:microsoft.com/office/officeart/2005/8/layout/target3"/>
    <dgm:cxn modelId="{B409FC12-F9D2-4E29-B014-5897B09A7968}" type="presOf" srcId="{1569707E-6AAF-4686-8FC6-B9A0A082202A}" destId="{9ACDB5E4-5952-45E5-B50D-1CE442D30B4B}" srcOrd="0" destOrd="0" presId="urn:microsoft.com/office/officeart/2005/8/layout/target3"/>
    <dgm:cxn modelId="{6D047320-EC72-4D89-A9AD-1B2AD260401B}" type="presOf" srcId="{C359BBCD-C3F1-4481-86FB-7DF84B117566}" destId="{D42BA317-3692-4485-8F69-6E188B49D2A4}" srcOrd="0" destOrd="0" presId="urn:microsoft.com/office/officeart/2005/8/layout/target3"/>
    <dgm:cxn modelId="{BD9B22C7-20D3-4D6A-A065-86BCABA827D4}" srcId="{0CFC34BD-8575-4D8D-9177-E8031F8E30EB}" destId="{17FB29C3-147F-4ABF-93F3-A0C9633F1FC6}" srcOrd="7" destOrd="0" parTransId="{09FCBF0F-FECC-4901-A524-4AAC16847065}" sibTransId="{CBF3DD1F-81C9-4E54-B69B-039DDB895051}"/>
    <dgm:cxn modelId="{D1266586-E509-4435-8950-808A1CEFDA87}" srcId="{0CFC34BD-8575-4D8D-9177-E8031F8E30EB}" destId="{C359BBCD-C3F1-4481-86FB-7DF84B117566}" srcOrd="4" destOrd="0" parTransId="{EFAF357F-4F5E-48BA-A6EC-12763E218635}" sibTransId="{BD3C0FCD-C604-4356-8F27-6C82DBBC41EA}"/>
    <dgm:cxn modelId="{88C0D0E8-B9FA-42FB-8681-662B82D35AFD}" type="presOf" srcId="{0AC5120C-21CE-4B9B-B7CE-5ECB60C47CA9}" destId="{F93279BF-8AAD-4E33-B44A-C157A3747B53}" srcOrd="0" destOrd="0" presId="urn:microsoft.com/office/officeart/2005/8/layout/target3"/>
    <dgm:cxn modelId="{89B1E451-9A47-445B-B4E1-766EF741B3CD}" type="presOf" srcId="{0CFC34BD-8575-4D8D-9177-E8031F8E30EB}" destId="{FCD98456-286C-4E63-B05D-FD5E53527A7F}" srcOrd="0" destOrd="0" presId="urn:microsoft.com/office/officeart/2005/8/layout/target3"/>
    <dgm:cxn modelId="{28D6C45D-8B3C-45A3-9D57-C6D7A9DF02D2}" type="presOf" srcId="{9DCC4B50-BFCE-4E14-848F-80D32A9F9999}" destId="{994DA70D-8A00-4504-9E5D-CA24A3CFFE84}" srcOrd="1" destOrd="0" presId="urn:microsoft.com/office/officeart/2005/8/layout/target3"/>
    <dgm:cxn modelId="{2755B413-E218-4600-8191-E03C0ABBE789}" type="presOf" srcId="{F96CD11F-2A84-410F-9DA3-208417C53D8A}" destId="{57B27A2F-09AF-4516-959E-55F3AEEEE836}" srcOrd="0" destOrd="0" presId="urn:microsoft.com/office/officeart/2005/8/layout/target3"/>
    <dgm:cxn modelId="{71F9388F-F034-4135-9061-8882FEA44E69}" srcId="{0CFC34BD-8575-4D8D-9177-E8031F8E30EB}" destId="{0AC5120C-21CE-4B9B-B7CE-5ECB60C47CA9}" srcOrd="0" destOrd="0" parTransId="{A82A0463-A7BB-42A5-9EFA-25FDAC93D123}" sibTransId="{080AEB8D-ED02-4E9C-9E01-BB533E36336D}"/>
    <dgm:cxn modelId="{F4CF41AC-F278-4B02-9C26-850CC10ACD39}" srcId="{0CFC34BD-8575-4D8D-9177-E8031F8E30EB}" destId="{04D3B2EB-16FC-43D4-8B1B-E9EBF122C98C}" srcOrd="1" destOrd="0" parTransId="{91341B50-1A4D-466D-B419-F268704A4683}" sibTransId="{2ACF7E1D-0847-4EC2-B17E-0608FBC76E1F}"/>
    <dgm:cxn modelId="{9C7C40F7-71FD-40A5-B6BB-9036288C912E}" srcId="{0CFC34BD-8575-4D8D-9177-E8031F8E30EB}" destId="{1569707E-6AAF-4686-8FC6-B9A0A082202A}" srcOrd="2" destOrd="0" parTransId="{FE2E6019-8155-4BFB-9B86-B972FE7D0D00}" sibTransId="{046CDA2D-56AB-4207-8484-CDAEE45A7C3C}"/>
    <dgm:cxn modelId="{62B063F8-A4EF-4A01-9B0A-F89799F75A0D}" type="presOf" srcId="{04D3B2EB-16FC-43D4-8B1B-E9EBF122C98C}" destId="{2C287D48-EF98-4BB3-905C-29D7C72E88FE}" srcOrd="0" destOrd="0" presId="urn:microsoft.com/office/officeart/2005/8/layout/target3"/>
    <dgm:cxn modelId="{611526C9-3C12-4231-BBCC-3EFE63C42C1A}" type="presParOf" srcId="{FCD98456-286C-4E63-B05D-FD5E53527A7F}" destId="{66930D48-D493-4F9D-A5B6-65CB572F9DDA}" srcOrd="0" destOrd="0" presId="urn:microsoft.com/office/officeart/2005/8/layout/target3"/>
    <dgm:cxn modelId="{B1FCD3D2-92A9-49CF-B63C-28918D21D83C}" type="presParOf" srcId="{FCD98456-286C-4E63-B05D-FD5E53527A7F}" destId="{5A2A008E-D287-44B5-B415-00D4B1FCB70F}" srcOrd="1" destOrd="0" presId="urn:microsoft.com/office/officeart/2005/8/layout/target3"/>
    <dgm:cxn modelId="{629587B1-D5C6-4EE1-AD0D-CC3B815218FD}" type="presParOf" srcId="{FCD98456-286C-4E63-B05D-FD5E53527A7F}" destId="{F93279BF-8AAD-4E33-B44A-C157A3747B53}" srcOrd="2" destOrd="0" presId="urn:microsoft.com/office/officeart/2005/8/layout/target3"/>
    <dgm:cxn modelId="{6A4FF2C7-818A-499C-B474-72CE225F84DD}" type="presParOf" srcId="{FCD98456-286C-4E63-B05D-FD5E53527A7F}" destId="{5AF03884-16E5-465D-B1D1-A3D1D41C8D13}" srcOrd="3" destOrd="0" presId="urn:microsoft.com/office/officeart/2005/8/layout/target3"/>
    <dgm:cxn modelId="{982930D8-99AE-4595-AE55-4F7F62B991C3}" type="presParOf" srcId="{FCD98456-286C-4E63-B05D-FD5E53527A7F}" destId="{6DBD889E-E254-4035-B67C-775BA3B3BDFD}" srcOrd="4" destOrd="0" presId="urn:microsoft.com/office/officeart/2005/8/layout/target3"/>
    <dgm:cxn modelId="{3825FDA9-535A-49F0-BE89-299956CF9F44}" type="presParOf" srcId="{FCD98456-286C-4E63-B05D-FD5E53527A7F}" destId="{2C287D48-EF98-4BB3-905C-29D7C72E88FE}" srcOrd="5" destOrd="0" presId="urn:microsoft.com/office/officeart/2005/8/layout/target3"/>
    <dgm:cxn modelId="{0989EC52-BEA3-4CB7-B795-9A8EEB6B30C7}" type="presParOf" srcId="{FCD98456-286C-4E63-B05D-FD5E53527A7F}" destId="{49E70249-0F7C-46F9-BA54-8A485155B2BF}" srcOrd="6" destOrd="0" presId="urn:microsoft.com/office/officeart/2005/8/layout/target3"/>
    <dgm:cxn modelId="{5A76C9A0-ECD7-4545-9F9C-70D1F14E0F49}" type="presParOf" srcId="{FCD98456-286C-4E63-B05D-FD5E53527A7F}" destId="{64F6E5D2-E26F-4594-8F94-D9E9D37D591E}" srcOrd="7" destOrd="0" presId="urn:microsoft.com/office/officeart/2005/8/layout/target3"/>
    <dgm:cxn modelId="{E7D32AFD-AE27-4F8D-A782-2EAFD7CB43B9}" type="presParOf" srcId="{FCD98456-286C-4E63-B05D-FD5E53527A7F}" destId="{9ACDB5E4-5952-45E5-B50D-1CE442D30B4B}" srcOrd="8" destOrd="0" presId="urn:microsoft.com/office/officeart/2005/8/layout/target3"/>
    <dgm:cxn modelId="{CFE4E0F4-B134-403F-B080-4B9FFEE4D046}" type="presParOf" srcId="{FCD98456-286C-4E63-B05D-FD5E53527A7F}" destId="{4202081B-1A4E-4E82-BDFA-2BDA06FC3588}" srcOrd="9" destOrd="0" presId="urn:microsoft.com/office/officeart/2005/8/layout/target3"/>
    <dgm:cxn modelId="{E4556B02-331F-41B8-BA43-FC8EE0F1DD74}" type="presParOf" srcId="{FCD98456-286C-4E63-B05D-FD5E53527A7F}" destId="{19D0DB12-6F36-49D5-AFF1-D94F66394E14}" srcOrd="10" destOrd="0" presId="urn:microsoft.com/office/officeart/2005/8/layout/target3"/>
    <dgm:cxn modelId="{D4D69B4A-50EA-43D8-BA4E-D5B53A294E28}" type="presParOf" srcId="{FCD98456-286C-4E63-B05D-FD5E53527A7F}" destId="{57B27A2F-09AF-4516-959E-55F3AEEEE836}" srcOrd="11" destOrd="0" presId="urn:microsoft.com/office/officeart/2005/8/layout/target3"/>
    <dgm:cxn modelId="{E69CB8A6-3DFE-4D0F-8150-3CB95A868E46}" type="presParOf" srcId="{FCD98456-286C-4E63-B05D-FD5E53527A7F}" destId="{B4DD5775-1327-479A-8F7E-AF9CB0E34174}" srcOrd="12" destOrd="0" presId="urn:microsoft.com/office/officeart/2005/8/layout/target3"/>
    <dgm:cxn modelId="{BE8AF3AA-500B-429F-9AF1-3C1706C0344C}" type="presParOf" srcId="{FCD98456-286C-4E63-B05D-FD5E53527A7F}" destId="{4E52333A-F721-4668-A09E-A5742681C260}" srcOrd="13" destOrd="0" presId="urn:microsoft.com/office/officeart/2005/8/layout/target3"/>
    <dgm:cxn modelId="{64DB0B7B-DF9F-45AA-BA3C-036D2BBD489D}" type="presParOf" srcId="{FCD98456-286C-4E63-B05D-FD5E53527A7F}" destId="{D42BA317-3692-4485-8F69-6E188B49D2A4}" srcOrd="14" destOrd="0" presId="urn:microsoft.com/office/officeart/2005/8/layout/target3"/>
    <dgm:cxn modelId="{5BA5B12B-65E3-4C72-8DF0-FEB46609A41A}" type="presParOf" srcId="{FCD98456-286C-4E63-B05D-FD5E53527A7F}" destId="{908B90A2-8F9B-4094-9F0F-230BD3AAE530}" srcOrd="15" destOrd="0" presId="urn:microsoft.com/office/officeart/2005/8/layout/target3"/>
    <dgm:cxn modelId="{30E80ADA-ED03-427E-8A92-723C7B069028}" type="presParOf" srcId="{FCD98456-286C-4E63-B05D-FD5E53527A7F}" destId="{0C19D961-2036-4894-8D3C-3FEF7BF100DD}" srcOrd="16" destOrd="0" presId="urn:microsoft.com/office/officeart/2005/8/layout/target3"/>
    <dgm:cxn modelId="{33CF6B0F-8431-4D36-9449-460000843213}" type="presParOf" srcId="{FCD98456-286C-4E63-B05D-FD5E53527A7F}" destId="{A88C56E1-D437-4B28-B100-8DC0E9098A66}" srcOrd="17" destOrd="0" presId="urn:microsoft.com/office/officeart/2005/8/layout/target3"/>
    <dgm:cxn modelId="{A07F7721-E317-4981-A43A-F1C4C64B940F}" type="presParOf" srcId="{FCD98456-286C-4E63-B05D-FD5E53527A7F}" destId="{5EE7FBED-A710-4CF8-9E94-0532E32B9F8B}" srcOrd="18" destOrd="0" presId="urn:microsoft.com/office/officeart/2005/8/layout/target3"/>
    <dgm:cxn modelId="{5105AA26-E10E-466C-88ED-2C50990F156B}" type="presParOf" srcId="{FCD98456-286C-4E63-B05D-FD5E53527A7F}" destId="{38AC60AC-7869-4AD3-8AB7-E109555DCB77}" srcOrd="19" destOrd="0" presId="urn:microsoft.com/office/officeart/2005/8/layout/target3"/>
    <dgm:cxn modelId="{97358D1B-3675-48E5-9C83-539D6883A701}" type="presParOf" srcId="{FCD98456-286C-4E63-B05D-FD5E53527A7F}" destId="{9A6F6FBB-8B22-46C7-B7FB-3CA2DE590705}" srcOrd="20" destOrd="0" presId="urn:microsoft.com/office/officeart/2005/8/layout/target3"/>
    <dgm:cxn modelId="{D75D8391-19CE-41E5-AEC2-0B569B41D485}" type="presParOf" srcId="{FCD98456-286C-4E63-B05D-FD5E53527A7F}" destId="{373106FC-58F5-4D3D-A922-DF4BE7F6575C}" srcOrd="21" destOrd="0" presId="urn:microsoft.com/office/officeart/2005/8/layout/target3"/>
    <dgm:cxn modelId="{ACBF95C5-FC9E-416D-9108-A28DC5912DC3}" type="presParOf" srcId="{FCD98456-286C-4E63-B05D-FD5E53527A7F}" destId="{12988190-A166-4DD5-B5D7-9FADA75A81D0}" srcOrd="22" destOrd="0" presId="urn:microsoft.com/office/officeart/2005/8/layout/target3"/>
    <dgm:cxn modelId="{8B11DFE2-1230-452E-A02E-6A51521113F8}" type="presParOf" srcId="{FCD98456-286C-4E63-B05D-FD5E53527A7F}" destId="{9485ECCC-1DAD-40C2-A92F-109BBA10B1B8}" srcOrd="23" destOrd="0" presId="urn:microsoft.com/office/officeart/2005/8/layout/target3"/>
    <dgm:cxn modelId="{02D8B51C-6C74-4D82-B397-1C0D5D79BD2D}" type="presParOf" srcId="{FCD98456-286C-4E63-B05D-FD5E53527A7F}" destId="{2AC1ED29-73E6-4106-A5D7-DA53C109B1AC}" srcOrd="24" destOrd="0" presId="urn:microsoft.com/office/officeart/2005/8/layout/target3"/>
    <dgm:cxn modelId="{9FB12C35-E6CE-4880-8482-EF9734F5353C}" type="presParOf" srcId="{FCD98456-286C-4E63-B05D-FD5E53527A7F}" destId="{8D6A42AA-CC0D-408E-844E-90DFC9BD2552}" srcOrd="25" destOrd="0" presId="urn:microsoft.com/office/officeart/2005/8/layout/target3"/>
    <dgm:cxn modelId="{08C8C377-FA1F-4634-AA7D-AE520E83E34D}" type="presParOf" srcId="{FCD98456-286C-4E63-B05D-FD5E53527A7F}" destId="{994DA70D-8A00-4504-9E5D-CA24A3CFFE84}" srcOrd="26" destOrd="0" presId="urn:microsoft.com/office/officeart/2005/8/layout/target3"/>
    <dgm:cxn modelId="{2D7BAAAD-4960-4A1F-BAB2-07E515CE1DDC}" type="presParOf" srcId="{FCD98456-286C-4E63-B05D-FD5E53527A7F}" destId="{657F52EE-98B7-424D-B8A4-6AE9213107AF}" srcOrd="27" destOrd="0" presId="urn:microsoft.com/office/officeart/2005/8/layout/target3"/>
  </dgm:cxnLst>
  <dgm:bg>
    <a:blipFill dpi="0" rotWithShape="1">
      <a:blip xmlns:r="http://schemas.openxmlformats.org/officeDocument/2006/relationships" r:embed="rId1"/>
      <a:srcRect/>
      <a:tile tx="0" ty="0" sx="100000" sy="100000" flip="none" algn="tl"/>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73294D-CE44-4206-85BD-2B848B5CC3E8}" type="doc">
      <dgm:prSet loTypeId="urn:microsoft.com/office/officeart/2005/8/layout/vList4#1" loCatId="list" qsTypeId="urn:microsoft.com/office/officeart/2005/8/quickstyle/3d5" qsCatId="3D" csTypeId="urn:microsoft.com/office/officeart/2005/8/colors/colorful2" csCatId="colorful" phldr="1"/>
      <dgm:spPr/>
      <dgm:t>
        <a:bodyPr/>
        <a:lstStyle/>
        <a:p>
          <a:endParaRPr lang="es-EC"/>
        </a:p>
      </dgm:t>
    </dgm:pt>
    <dgm:pt modelId="{D61FF9E8-5713-47B9-BE10-CDAC6F380F00}">
      <dgm:prSet phldrT="[Texto]"/>
      <dgm:spPr/>
      <dgm:t>
        <a:bodyPr/>
        <a:lstStyle/>
        <a:p>
          <a:r>
            <a:rPr lang="es-EC" b="1" dirty="0" smtClean="0">
              <a:solidFill>
                <a:schemeClr val="tx1"/>
              </a:solidFill>
            </a:rPr>
            <a:t>Identificación</a:t>
          </a:r>
          <a:endParaRPr lang="es-EC" b="1" dirty="0">
            <a:solidFill>
              <a:schemeClr val="tx1"/>
            </a:solidFill>
          </a:endParaRPr>
        </a:p>
      </dgm:t>
    </dgm:pt>
    <dgm:pt modelId="{199E9E47-856F-4FB3-9191-D0B6E6B5CEA6}" type="parTrans" cxnId="{36F60EE8-2B2C-4740-8AE6-78D071C402FC}">
      <dgm:prSet/>
      <dgm:spPr/>
      <dgm:t>
        <a:bodyPr/>
        <a:lstStyle/>
        <a:p>
          <a:endParaRPr lang="es-EC"/>
        </a:p>
      </dgm:t>
    </dgm:pt>
    <dgm:pt modelId="{094D89A4-BB74-41D4-8F24-92A395DA247E}" type="sibTrans" cxnId="{36F60EE8-2B2C-4740-8AE6-78D071C402FC}">
      <dgm:prSet/>
      <dgm:spPr/>
      <dgm:t>
        <a:bodyPr/>
        <a:lstStyle/>
        <a:p>
          <a:endParaRPr lang="es-EC"/>
        </a:p>
      </dgm:t>
    </dgm:pt>
    <dgm:pt modelId="{25857561-2BDB-4B22-8420-6D8CD90330B0}">
      <dgm:prSet phldrT="[Texto]"/>
      <dgm:spPr/>
      <dgm:t>
        <a:bodyPr/>
        <a:lstStyle/>
        <a:p>
          <a:r>
            <a:rPr lang="es-EC" b="1" dirty="0" smtClean="0">
              <a:solidFill>
                <a:schemeClr val="tx1"/>
              </a:solidFill>
            </a:rPr>
            <a:t>Índice o contenido</a:t>
          </a:r>
          <a:endParaRPr lang="es-EC" b="1" dirty="0">
            <a:solidFill>
              <a:schemeClr val="tx1"/>
            </a:solidFill>
          </a:endParaRPr>
        </a:p>
      </dgm:t>
    </dgm:pt>
    <dgm:pt modelId="{9195F237-F8AA-42B1-88EE-ED16C39F52E2}" type="parTrans" cxnId="{EEC6A04F-9B03-459B-BAD6-41EBE53A2292}">
      <dgm:prSet/>
      <dgm:spPr/>
      <dgm:t>
        <a:bodyPr/>
        <a:lstStyle/>
        <a:p>
          <a:endParaRPr lang="es-EC"/>
        </a:p>
      </dgm:t>
    </dgm:pt>
    <dgm:pt modelId="{910E39DB-B73C-47E4-AD7D-989586260435}" type="sibTrans" cxnId="{EEC6A04F-9B03-459B-BAD6-41EBE53A2292}">
      <dgm:prSet/>
      <dgm:spPr/>
      <dgm:t>
        <a:bodyPr/>
        <a:lstStyle/>
        <a:p>
          <a:endParaRPr lang="es-EC"/>
        </a:p>
      </dgm:t>
    </dgm:pt>
    <dgm:pt modelId="{39A92CBD-4A76-42CA-AC49-83D6D2D9A001}">
      <dgm:prSet phldrT="[Texto]"/>
      <dgm:spPr/>
      <dgm:t>
        <a:bodyPr/>
        <a:lstStyle/>
        <a:p>
          <a:r>
            <a:rPr lang="es-EC" b="1" dirty="0" smtClean="0">
              <a:solidFill>
                <a:schemeClr val="tx1"/>
              </a:solidFill>
            </a:rPr>
            <a:t>Prólogo y/o introducción</a:t>
          </a:r>
          <a:endParaRPr lang="es-EC" b="1" dirty="0">
            <a:solidFill>
              <a:schemeClr val="tx1"/>
            </a:solidFill>
          </a:endParaRPr>
        </a:p>
      </dgm:t>
    </dgm:pt>
    <dgm:pt modelId="{77FF2B8C-1E1D-4997-86A9-FF07F7644144}" type="parTrans" cxnId="{FE21FDF1-4329-42DD-B65C-4BDC0F5843D0}">
      <dgm:prSet/>
      <dgm:spPr/>
      <dgm:t>
        <a:bodyPr/>
        <a:lstStyle/>
        <a:p>
          <a:endParaRPr lang="es-EC"/>
        </a:p>
      </dgm:t>
    </dgm:pt>
    <dgm:pt modelId="{6CF7FB82-D849-4AD7-BB95-547125C3B9FB}" type="sibTrans" cxnId="{FE21FDF1-4329-42DD-B65C-4BDC0F5843D0}">
      <dgm:prSet/>
      <dgm:spPr/>
      <dgm:t>
        <a:bodyPr/>
        <a:lstStyle/>
        <a:p>
          <a:endParaRPr lang="es-EC"/>
        </a:p>
      </dgm:t>
    </dgm:pt>
    <dgm:pt modelId="{C411ADEF-E497-4FF6-9186-ED4B08A08CC7}">
      <dgm:prSet phldrT="[Texto]"/>
      <dgm:spPr/>
      <dgm:t>
        <a:bodyPr/>
        <a:lstStyle/>
        <a:p>
          <a:r>
            <a:rPr lang="es-EC" b="1" dirty="0" smtClean="0">
              <a:solidFill>
                <a:schemeClr val="tx1"/>
              </a:solidFill>
            </a:rPr>
            <a:t>Objetivos del manual</a:t>
          </a:r>
          <a:endParaRPr lang="es-EC" b="1" dirty="0">
            <a:solidFill>
              <a:schemeClr val="tx1"/>
            </a:solidFill>
          </a:endParaRPr>
        </a:p>
      </dgm:t>
    </dgm:pt>
    <dgm:pt modelId="{42E7B63C-0F53-4292-9C97-8408F085F9C7}" type="parTrans" cxnId="{6A8D5A7B-28A5-4854-B256-F108407BB5C6}">
      <dgm:prSet/>
      <dgm:spPr/>
      <dgm:t>
        <a:bodyPr/>
        <a:lstStyle/>
        <a:p>
          <a:endParaRPr lang="es-EC"/>
        </a:p>
      </dgm:t>
    </dgm:pt>
    <dgm:pt modelId="{5F23A7AE-A741-4670-9A15-B726BC8DDE45}" type="sibTrans" cxnId="{6A8D5A7B-28A5-4854-B256-F108407BB5C6}">
      <dgm:prSet/>
      <dgm:spPr/>
      <dgm:t>
        <a:bodyPr/>
        <a:lstStyle/>
        <a:p>
          <a:endParaRPr lang="es-EC"/>
        </a:p>
      </dgm:t>
    </dgm:pt>
    <dgm:pt modelId="{9B5039FC-77EE-4371-9C97-6D293E5E4DF3}">
      <dgm:prSet phldrT="[Texto]"/>
      <dgm:spPr/>
      <dgm:t>
        <a:bodyPr/>
        <a:lstStyle/>
        <a:p>
          <a:r>
            <a:rPr lang="es-EC" b="1" dirty="0" smtClean="0">
              <a:solidFill>
                <a:schemeClr val="tx1"/>
              </a:solidFill>
            </a:rPr>
            <a:t>Alcance del manual</a:t>
          </a:r>
          <a:endParaRPr lang="es-EC" b="1" dirty="0">
            <a:solidFill>
              <a:schemeClr val="tx1"/>
            </a:solidFill>
          </a:endParaRPr>
        </a:p>
      </dgm:t>
    </dgm:pt>
    <dgm:pt modelId="{1E1C5585-86AE-4F08-A81B-1006E5847ADD}" type="parTrans" cxnId="{4C0CD51D-2A29-4F25-81C2-ECFCE8C7D368}">
      <dgm:prSet/>
      <dgm:spPr/>
      <dgm:t>
        <a:bodyPr/>
        <a:lstStyle/>
        <a:p>
          <a:endParaRPr lang="es-EC"/>
        </a:p>
      </dgm:t>
    </dgm:pt>
    <dgm:pt modelId="{F1E9AE5E-D699-4D58-B22F-975176F72345}" type="sibTrans" cxnId="{4C0CD51D-2A29-4F25-81C2-ECFCE8C7D368}">
      <dgm:prSet/>
      <dgm:spPr/>
      <dgm:t>
        <a:bodyPr/>
        <a:lstStyle/>
        <a:p>
          <a:endParaRPr lang="es-EC"/>
        </a:p>
      </dgm:t>
    </dgm:pt>
    <dgm:pt modelId="{AB5D7F8D-D496-4619-8DC9-4A3B09C1F64F}">
      <dgm:prSet phldrT="[Texto]"/>
      <dgm:spPr/>
      <dgm:t>
        <a:bodyPr/>
        <a:lstStyle/>
        <a:p>
          <a:r>
            <a:rPr lang="es-EC" b="1" dirty="0" smtClean="0">
              <a:solidFill>
                <a:schemeClr val="tx1"/>
              </a:solidFill>
            </a:rPr>
            <a:t>Responsables</a:t>
          </a:r>
          <a:endParaRPr lang="es-EC" b="1" dirty="0">
            <a:solidFill>
              <a:schemeClr val="tx1"/>
            </a:solidFill>
          </a:endParaRPr>
        </a:p>
      </dgm:t>
    </dgm:pt>
    <dgm:pt modelId="{2F7F0ECC-30A4-46C5-ABEC-80201AA46B8C}" type="parTrans" cxnId="{4ADA0955-9B88-4B82-B300-252C5B9D5A93}">
      <dgm:prSet/>
      <dgm:spPr/>
      <dgm:t>
        <a:bodyPr/>
        <a:lstStyle/>
        <a:p>
          <a:endParaRPr lang="es-EC"/>
        </a:p>
      </dgm:t>
    </dgm:pt>
    <dgm:pt modelId="{E25D39A5-2E25-4CA7-B41B-12EF87B36E76}" type="sibTrans" cxnId="{4ADA0955-9B88-4B82-B300-252C5B9D5A93}">
      <dgm:prSet/>
      <dgm:spPr/>
      <dgm:t>
        <a:bodyPr/>
        <a:lstStyle/>
        <a:p>
          <a:endParaRPr lang="es-EC"/>
        </a:p>
      </dgm:t>
    </dgm:pt>
    <dgm:pt modelId="{6AF3AC74-4202-4823-9121-9E1F50918423}">
      <dgm:prSet phldrT="[Texto]"/>
      <dgm:spPr/>
      <dgm:t>
        <a:bodyPr/>
        <a:lstStyle/>
        <a:p>
          <a:r>
            <a:rPr lang="es-EC" b="1" dirty="0" smtClean="0">
              <a:solidFill>
                <a:schemeClr val="tx1"/>
              </a:solidFill>
            </a:rPr>
            <a:t>Políticas o normas de operación</a:t>
          </a:r>
          <a:endParaRPr lang="es-EC" b="1" dirty="0">
            <a:solidFill>
              <a:schemeClr val="tx1"/>
            </a:solidFill>
          </a:endParaRPr>
        </a:p>
      </dgm:t>
    </dgm:pt>
    <dgm:pt modelId="{89761DDA-104A-4D3C-B875-EC9CB3D5707A}" type="parTrans" cxnId="{75CDE0D3-F252-49E9-8ADB-59AC078D3873}">
      <dgm:prSet/>
      <dgm:spPr/>
      <dgm:t>
        <a:bodyPr/>
        <a:lstStyle/>
        <a:p>
          <a:endParaRPr lang="es-EC"/>
        </a:p>
      </dgm:t>
    </dgm:pt>
    <dgm:pt modelId="{2C46EB7B-6710-4BDB-8E61-48BBBA36B5CA}" type="sibTrans" cxnId="{75CDE0D3-F252-49E9-8ADB-59AC078D3873}">
      <dgm:prSet/>
      <dgm:spPr/>
      <dgm:t>
        <a:bodyPr/>
        <a:lstStyle/>
        <a:p>
          <a:endParaRPr lang="es-EC"/>
        </a:p>
      </dgm:t>
    </dgm:pt>
    <dgm:pt modelId="{95E7F767-8191-4F75-B3CF-33EE2FC624A2}">
      <dgm:prSet phldrT="[Texto]"/>
      <dgm:spPr/>
      <dgm:t>
        <a:bodyPr/>
        <a:lstStyle/>
        <a:p>
          <a:r>
            <a:rPr lang="es-EC" b="1" dirty="0" smtClean="0">
              <a:solidFill>
                <a:schemeClr val="tx1"/>
              </a:solidFill>
            </a:rPr>
            <a:t>Conceptos</a:t>
          </a:r>
          <a:endParaRPr lang="es-EC" b="1" dirty="0">
            <a:solidFill>
              <a:schemeClr val="tx1"/>
            </a:solidFill>
          </a:endParaRPr>
        </a:p>
      </dgm:t>
    </dgm:pt>
    <dgm:pt modelId="{64967EA1-D8EA-4BC2-B098-B30BCB2AFE7A}" type="parTrans" cxnId="{501C1F6A-7101-418B-AFEA-98976154D212}">
      <dgm:prSet/>
      <dgm:spPr/>
      <dgm:t>
        <a:bodyPr/>
        <a:lstStyle/>
        <a:p>
          <a:endParaRPr lang="es-EC"/>
        </a:p>
      </dgm:t>
    </dgm:pt>
    <dgm:pt modelId="{16E5C245-5C66-4E20-B87A-FCFB9F489BDF}" type="sibTrans" cxnId="{501C1F6A-7101-418B-AFEA-98976154D212}">
      <dgm:prSet/>
      <dgm:spPr/>
      <dgm:t>
        <a:bodyPr/>
        <a:lstStyle/>
        <a:p>
          <a:endParaRPr lang="es-EC"/>
        </a:p>
      </dgm:t>
    </dgm:pt>
    <dgm:pt modelId="{A274B1DC-7358-4D45-85AB-0F46AD027377}">
      <dgm:prSet phldrT="[Texto]"/>
      <dgm:spPr/>
      <dgm:t>
        <a:bodyPr/>
        <a:lstStyle/>
        <a:p>
          <a:r>
            <a:rPr lang="es-EC" b="1" dirty="0" smtClean="0">
              <a:solidFill>
                <a:schemeClr val="tx1"/>
              </a:solidFill>
            </a:rPr>
            <a:t>Procesos</a:t>
          </a:r>
          <a:endParaRPr lang="es-EC" b="1" dirty="0">
            <a:solidFill>
              <a:schemeClr val="tx1"/>
            </a:solidFill>
          </a:endParaRPr>
        </a:p>
      </dgm:t>
    </dgm:pt>
    <dgm:pt modelId="{0267C27B-D7B6-48B0-848C-EE60378FFDD9}" type="parTrans" cxnId="{B9286834-63B4-42C7-ABEF-DFC598C9907F}">
      <dgm:prSet/>
      <dgm:spPr/>
      <dgm:t>
        <a:bodyPr/>
        <a:lstStyle/>
        <a:p>
          <a:endParaRPr lang="es-EC"/>
        </a:p>
      </dgm:t>
    </dgm:pt>
    <dgm:pt modelId="{5C283EDF-EF2A-4D40-AD18-72AF5F1778D8}" type="sibTrans" cxnId="{B9286834-63B4-42C7-ABEF-DFC598C9907F}">
      <dgm:prSet/>
      <dgm:spPr/>
      <dgm:t>
        <a:bodyPr/>
        <a:lstStyle/>
        <a:p>
          <a:endParaRPr lang="es-EC"/>
        </a:p>
      </dgm:t>
    </dgm:pt>
    <dgm:pt modelId="{21CCD750-72B5-42CD-BBF7-D6F33B1A6BE3}">
      <dgm:prSet phldrT="[Texto]"/>
      <dgm:spPr/>
      <dgm:t>
        <a:bodyPr/>
        <a:lstStyle/>
        <a:p>
          <a:r>
            <a:rPr lang="es-EC" b="1" dirty="0" smtClean="0">
              <a:solidFill>
                <a:schemeClr val="tx1"/>
              </a:solidFill>
            </a:rPr>
            <a:t>Diagrama de flujo</a:t>
          </a:r>
          <a:endParaRPr lang="es-EC" b="1" dirty="0">
            <a:solidFill>
              <a:schemeClr val="tx1"/>
            </a:solidFill>
          </a:endParaRPr>
        </a:p>
      </dgm:t>
    </dgm:pt>
    <dgm:pt modelId="{E7052D37-A8A6-4562-BE1E-C36AE65BFBC8}" type="parTrans" cxnId="{170D5EC4-A8F1-41FE-9E02-C63E650A86F0}">
      <dgm:prSet/>
      <dgm:spPr/>
      <dgm:t>
        <a:bodyPr/>
        <a:lstStyle/>
        <a:p>
          <a:endParaRPr lang="es-EC"/>
        </a:p>
      </dgm:t>
    </dgm:pt>
    <dgm:pt modelId="{B038044E-0024-4D9C-8F22-3D3EB80D3878}" type="sibTrans" cxnId="{170D5EC4-A8F1-41FE-9E02-C63E650A86F0}">
      <dgm:prSet/>
      <dgm:spPr/>
      <dgm:t>
        <a:bodyPr/>
        <a:lstStyle/>
        <a:p>
          <a:endParaRPr lang="es-EC"/>
        </a:p>
      </dgm:t>
    </dgm:pt>
    <dgm:pt modelId="{4B4F6074-DF99-4BA4-8CD9-A3B96AE0300F}">
      <dgm:prSet phldrT="[Texto]"/>
      <dgm:spPr/>
      <dgm:t>
        <a:bodyPr/>
        <a:lstStyle/>
        <a:p>
          <a:r>
            <a:rPr lang="es-EC" b="1" dirty="0" smtClean="0">
              <a:solidFill>
                <a:schemeClr val="tx1"/>
              </a:solidFill>
            </a:rPr>
            <a:t>Glosario de términos</a:t>
          </a:r>
          <a:endParaRPr lang="es-EC" b="1" dirty="0">
            <a:solidFill>
              <a:schemeClr val="tx1"/>
            </a:solidFill>
          </a:endParaRPr>
        </a:p>
      </dgm:t>
    </dgm:pt>
    <dgm:pt modelId="{11269FC2-DCD6-47BB-98D5-9854B40A3348}" type="parTrans" cxnId="{4D5D587C-B02E-466A-A93F-E9471E59105E}">
      <dgm:prSet/>
      <dgm:spPr/>
      <dgm:t>
        <a:bodyPr/>
        <a:lstStyle/>
        <a:p>
          <a:endParaRPr lang="es-EC"/>
        </a:p>
      </dgm:t>
    </dgm:pt>
    <dgm:pt modelId="{1AC392F0-6E39-476C-BE90-F306EB2BC17E}" type="sibTrans" cxnId="{4D5D587C-B02E-466A-A93F-E9471E59105E}">
      <dgm:prSet/>
      <dgm:spPr/>
      <dgm:t>
        <a:bodyPr/>
        <a:lstStyle/>
        <a:p>
          <a:endParaRPr lang="es-EC"/>
        </a:p>
      </dgm:t>
    </dgm:pt>
    <dgm:pt modelId="{8D025DB7-7473-4C5E-B50C-A24307B1956C}" type="pres">
      <dgm:prSet presAssocID="{0773294D-CE44-4206-85BD-2B848B5CC3E8}" presName="linear" presStyleCnt="0">
        <dgm:presLayoutVars>
          <dgm:dir/>
          <dgm:resizeHandles val="exact"/>
        </dgm:presLayoutVars>
      </dgm:prSet>
      <dgm:spPr/>
      <dgm:t>
        <a:bodyPr/>
        <a:lstStyle/>
        <a:p>
          <a:endParaRPr lang="es-EC"/>
        </a:p>
      </dgm:t>
    </dgm:pt>
    <dgm:pt modelId="{68E68370-BDC1-47BC-B0FD-039A5553F271}" type="pres">
      <dgm:prSet presAssocID="{D61FF9E8-5713-47B9-BE10-CDAC6F380F00}" presName="comp" presStyleCnt="0"/>
      <dgm:spPr/>
    </dgm:pt>
    <dgm:pt modelId="{C857353D-D6D5-4CE8-9076-B6F074DDD07D}" type="pres">
      <dgm:prSet presAssocID="{D61FF9E8-5713-47B9-BE10-CDAC6F380F00}" presName="box" presStyleLbl="node1" presStyleIdx="0" presStyleCnt="11" custLinFactNeighborY="-11957"/>
      <dgm:spPr/>
      <dgm:t>
        <a:bodyPr/>
        <a:lstStyle/>
        <a:p>
          <a:endParaRPr lang="es-EC"/>
        </a:p>
      </dgm:t>
    </dgm:pt>
    <dgm:pt modelId="{35EF0B18-C7BB-4DE9-AE87-A85412DDEC3B}" type="pres">
      <dgm:prSet presAssocID="{D61FF9E8-5713-47B9-BE10-CDAC6F380F00}" presName="img" presStyleLbl="fgImgPlace1" presStyleIdx="0" presStyleCnt="11"/>
      <dgm:spPr/>
    </dgm:pt>
    <dgm:pt modelId="{B13131CC-7191-472D-944E-73F428014A0F}" type="pres">
      <dgm:prSet presAssocID="{D61FF9E8-5713-47B9-BE10-CDAC6F380F00}" presName="text" presStyleLbl="node1" presStyleIdx="0" presStyleCnt="11">
        <dgm:presLayoutVars>
          <dgm:bulletEnabled val="1"/>
        </dgm:presLayoutVars>
      </dgm:prSet>
      <dgm:spPr/>
      <dgm:t>
        <a:bodyPr/>
        <a:lstStyle/>
        <a:p>
          <a:endParaRPr lang="es-EC"/>
        </a:p>
      </dgm:t>
    </dgm:pt>
    <dgm:pt modelId="{6A19A3FB-E31E-4F37-8DF4-F00DB8602018}" type="pres">
      <dgm:prSet presAssocID="{094D89A4-BB74-41D4-8F24-92A395DA247E}" presName="spacer" presStyleCnt="0"/>
      <dgm:spPr/>
    </dgm:pt>
    <dgm:pt modelId="{A48EA32C-0E09-484E-A777-F017B02DA7B1}" type="pres">
      <dgm:prSet presAssocID="{25857561-2BDB-4B22-8420-6D8CD90330B0}" presName="comp" presStyleCnt="0"/>
      <dgm:spPr/>
    </dgm:pt>
    <dgm:pt modelId="{AB473731-1FC7-41CE-A006-5FCF51799FBD}" type="pres">
      <dgm:prSet presAssocID="{25857561-2BDB-4B22-8420-6D8CD90330B0}" presName="box" presStyleLbl="node1" presStyleIdx="1" presStyleCnt="11"/>
      <dgm:spPr/>
      <dgm:t>
        <a:bodyPr/>
        <a:lstStyle/>
        <a:p>
          <a:endParaRPr lang="es-EC"/>
        </a:p>
      </dgm:t>
    </dgm:pt>
    <dgm:pt modelId="{8E6E4DD6-6F7D-4D58-A3CC-B030C4A8CB44}" type="pres">
      <dgm:prSet presAssocID="{25857561-2BDB-4B22-8420-6D8CD90330B0}" presName="img" presStyleLbl="fgImgPlace1" presStyleIdx="1" presStyleCnt="11"/>
      <dgm:spPr/>
    </dgm:pt>
    <dgm:pt modelId="{B410068C-6BB8-47D4-90D6-C2970F43943F}" type="pres">
      <dgm:prSet presAssocID="{25857561-2BDB-4B22-8420-6D8CD90330B0}" presName="text" presStyleLbl="node1" presStyleIdx="1" presStyleCnt="11">
        <dgm:presLayoutVars>
          <dgm:bulletEnabled val="1"/>
        </dgm:presLayoutVars>
      </dgm:prSet>
      <dgm:spPr/>
      <dgm:t>
        <a:bodyPr/>
        <a:lstStyle/>
        <a:p>
          <a:endParaRPr lang="es-EC"/>
        </a:p>
      </dgm:t>
    </dgm:pt>
    <dgm:pt modelId="{C9CFBFA0-2175-40E5-8BC3-580337BB6884}" type="pres">
      <dgm:prSet presAssocID="{910E39DB-B73C-47E4-AD7D-989586260435}" presName="spacer" presStyleCnt="0"/>
      <dgm:spPr/>
    </dgm:pt>
    <dgm:pt modelId="{7AF022BD-B020-481A-9E34-4813B0F91B88}" type="pres">
      <dgm:prSet presAssocID="{39A92CBD-4A76-42CA-AC49-83D6D2D9A001}" presName="comp" presStyleCnt="0"/>
      <dgm:spPr/>
    </dgm:pt>
    <dgm:pt modelId="{18227ED0-65F0-4CCF-9618-9AAE659E0D9B}" type="pres">
      <dgm:prSet presAssocID="{39A92CBD-4A76-42CA-AC49-83D6D2D9A001}" presName="box" presStyleLbl="node1" presStyleIdx="2" presStyleCnt="11"/>
      <dgm:spPr/>
      <dgm:t>
        <a:bodyPr/>
        <a:lstStyle/>
        <a:p>
          <a:endParaRPr lang="es-EC"/>
        </a:p>
      </dgm:t>
    </dgm:pt>
    <dgm:pt modelId="{318CAF05-84E7-4A28-BDB3-E23C3A3DFF38}" type="pres">
      <dgm:prSet presAssocID="{39A92CBD-4A76-42CA-AC49-83D6D2D9A001}" presName="img" presStyleLbl="fgImgPlace1" presStyleIdx="2" presStyleCnt="11"/>
      <dgm:spPr/>
    </dgm:pt>
    <dgm:pt modelId="{199BCD1C-3100-468F-9A2F-8AC84F31CE4C}" type="pres">
      <dgm:prSet presAssocID="{39A92CBD-4A76-42CA-AC49-83D6D2D9A001}" presName="text" presStyleLbl="node1" presStyleIdx="2" presStyleCnt="11">
        <dgm:presLayoutVars>
          <dgm:bulletEnabled val="1"/>
        </dgm:presLayoutVars>
      </dgm:prSet>
      <dgm:spPr/>
      <dgm:t>
        <a:bodyPr/>
        <a:lstStyle/>
        <a:p>
          <a:endParaRPr lang="es-EC"/>
        </a:p>
      </dgm:t>
    </dgm:pt>
    <dgm:pt modelId="{F39BE4C5-58A8-46AF-9C9E-050757F941EF}" type="pres">
      <dgm:prSet presAssocID="{6CF7FB82-D849-4AD7-BB95-547125C3B9FB}" presName="spacer" presStyleCnt="0"/>
      <dgm:spPr/>
    </dgm:pt>
    <dgm:pt modelId="{AC885800-9C07-41D7-8632-7D5E54E94A70}" type="pres">
      <dgm:prSet presAssocID="{C411ADEF-E497-4FF6-9186-ED4B08A08CC7}" presName="comp" presStyleCnt="0"/>
      <dgm:spPr/>
    </dgm:pt>
    <dgm:pt modelId="{DAC4C444-84DD-49FF-B14F-92414AC7BB3F}" type="pres">
      <dgm:prSet presAssocID="{C411ADEF-E497-4FF6-9186-ED4B08A08CC7}" presName="box" presStyleLbl="node1" presStyleIdx="3" presStyleCnt="11"/>
      <dgm:spPr/>
      <dgm:t>
        <a:bodyPr/>
        <a:lstStyle/>
        <a:p>
          <a:endParaRPr lang="es-EC"/>
        </a:p>
      </dgm:t>
    </dgm:pt>
    <dgm:pt modelId="{539D4401-27D1-461B-A976-AA50F1068CA2}" type="pres">
      <dgm:prSet presAssocID="{C411ADEF-E497-4FF6-9186-ED4B08A08CC7}" presName="img" presStyleLbl="fgImgPlace1" presStyleIdx="3" presStyleCnt="11"/>
      <dgm:spPr/>
    </dgm:pt>
    <dgm:pt modelId="{18EF3225-F67A-44BA-AC12-A29D54E0E157}" type="pres">
      <dgm:prSet presAssocID="{C411ADEF-E497-4FF6-9186-ED4B08A08CC7}" presName="text" presStyleLbl="node1" presStyleIdx="3" presStyleCnt="11">
        <dgm:presLayoutVars>
          <dgm:bulletEnabled val="1"/>
        </dgm:presLayoutVars>
      </dgm:prSet>
      <dgm:spPr/>
      <dgm:t>
        <a:bodyPr/>
        <a:lstStyle/>
        <a:p>
          <a:endParaRPr lang="es-EC"/>
        </a:p>
      </dgm:t>
    </dgm:pt>
    <dgm:pt modelId="{38BC43C6-E256-4B2A-9DFE-63CEBD0BA507}" type="pres">
      <dgm:prSet presAssocID="{5F23A7AE-A741-4670-9A15-B726BC8DDE45}" presName="spacer" presStyleCnt="0"/>
      <dgm:spPr/>
    </dgm:pt>
    <dgm:pt modelId="{357B157F-9207-4180-89E5-F0CB92FBEC44}" type="pres">
      <dgm:prSet presAssocID="{9B5039FC-77EE-4371-9C97-6D293E5E4DF3}" presName="comp" presStyleCnt="0"/>
      <dgm:spPr/>
    </dgm:pt>
    <dgm:pt modelId="{7ACB9F1A-49C6-48AF-A43C-F62CBD3069C0}" type="pres">
      <dgm:prSet presAssocID="{9B5039FC-77EE-4371-9C97-6D293E5E4DF3}" presName="box" presStyleLbl="node1" presStyleIdx="4" presStyleCnt="11"/>
      <dgm:spPr/>
      <dgm:t>
        <a:bodyPr/>
        <a:lstStyle/>
        <a:p>
          <a:endParaRPr lang="es-EC"/>
        </a:p>
      </dgm:t>
    </dgm:pt>
    <dgm:pt modelId="{76F02264-7756-4DA0-A351-A759F7CB7684}" type="pres">
      <dgm:prSet presAssocID="{9B5039FC-77EE-4371-9C97-6D293E5E4DF3}" presName="img" presStyleLbl="fgImgPlace1" presStyleIdx="4" presStyleCnt="11"/>
      <dgm:spPr/>
    </dgm:pt>
    <dgm:pt modelId="{7B601188-68AC-4E7E-A98C-0DAD70E62753}" type="pres">
      <dgm:prSet presAssocID="{9B5039FC-77EE-4371-9C97-6D293E5E4DF3}" presName="text" presStyleLbl="node1" presStyleIdx="4" presStyleCnt="11">
        <dgm:presLayoutVars>
          <dgm:bulletEnabled val="1"/>
        </dgm:presLayoutVars>
      </dgm:prSet>
      <dgm:spPr/>
      <dgm:t>
        <a:bodyPr/>
        <a:lstStyle/>
        <a:p>
          <a:endParaRPr lang="es-EC"/>
        </a:p>
      </dgm:t>
    </dgm:pt>
    <dgm:pt modelId="{579A3275-F13E-43EB-B380-C35A83E28FC1}" type="pres">
      <dgm:prSet presAssocID="{F1E9AE5E-D699-4D58-B22F-975176F72345}" presName="spacer" presStyleCnt="0"/>
      <dgm:spPr/>
    </dgm:pt>
    <dgm:pt modelId="{D3213444-64A6-4F01-B27C-BB2C266844AB}" type="pres">
      <dgm:prSet presAssocID="{AB5D7F8D-D496-4619-8DC9-4A3B09C1F64F}" presName="comp" presStyleCnt="0"/>
      <dgm:spPr/>
    </dgm:pt>
    <dgm:pt modelId="{7BEF9D65-7C42-470F-BB6B-FE83D895EBCA}" type="pres">
      <dgm:prSet presAssocID="{AB5D7F8D-D496-4619-8DC9-4A3B09C1F64F}" presName="box" presStyleLbl="node1" presStyleIdx="5" presStyleCnt="11"/>
      <dgm:spPr/>
      <dgm:t>
        <a:bodyPr/>
        <a:lstStyle/>
        <a:p>
          <a:endParaRPr lang="es-EC"/>
        </a:p>
      </dgm:t>
    </dgm:pt>
    <dgm:pt modelId="{DCC1F805-E50F-4958-96E3-51FBDD0B8F5E}" type="pres">
      <dgm:prSet presAssocID="{AB5D7F8D-D496-4619-8DC9-4A3B09C1F64F}" presName="img" presStyleLbl="fgImgPlace1" presStyleIdx="5" presStyleCnt="11"/>
      <dgm:spPr/>
    </dgm:pt>
    <dgm:pt modelId="{9DCC4774-A70F-481D-AF6B-4B752B389B6B}" type="pres">
      <dgm:prSet presAssocID="{AB5D7F8D-D496-4619-8DC9-4A3B09C1F64F}" presName="text" presStyleLbl="node1" presStyleIdx="5" presStyleCnt="11">
        <dgm:presLayoutVars>
          <dgm:bulletEnabled val="1"/>
        </dgm:presLayoutVars>
      </dgm:prSet>
      <dgm:spPr/>
      <dgm:t>
        <a:bodyPr/>
        <a:lstStyle/>
        <a:p>
          <a:endParaRPr lang="es-EC"/>
        </a:p>
      </dgm:t>
    </dgm:pt>
    <dgm:pt modelId="{2B96E60D-3FC9-4FAE-BE20-9CC56FAD9C90}" type="pres">
      <dgm:prSet presAssocID="{E25D39A5-2E25-4CA7-B41B-12EF87B36E76}" presName="spacer" presStyleCnt="0"/>
      <dgm:spPr/>
    </dgm:pt>
    <dgm:pt modelId="{376391F7-1C5A-4BD6-82BC-5A46FA7DFA77}" type="pres">
      <dgm:prSet presAssocID="{6AF3AC74-4202-4823-9121-9E1F50918423}" presName="comp" presStyleCnt="0"/>
      <dgm:spPr/>
    </dgm:pt>
    <dgm:pt modelId="{E01CC8D0-1132-4C85-9404-01C5321FCC29}" type="pres">
      <dgm:prSet presAssocID="{6AF3AC74-4202-4823-9121-9E1F50918423}" presName="box" presStyleLbl="node1" presStyleIdx="6" presStyleCnt="11"/>
      <dgm:spPr/>
      <dgm:t>
        <a:bodyPr/>
        <a:lstStyle/>
        <a:p>
          <a:endParaRPr lang="es-EC"/>
        </a:p>
      </dgm:t>
    </dgm:pt>
    <dgm:pt modelId="{304D236C-8FFF-4AF1-AC31-1E9B901E7D81}" type="pres">
      <dgm:prSet presAssocID="{6AF3AC74-4202-4823-9121-9E1F50918423}" presName="img" presStyleLbl="fgImgPlace1" presStyleIdx="6" presStyleCnt="11"/>
      <dgm:spPr/>
    </dgm:pt>
    <dgm:pt modelId="{57B1EC46-0C0C-4B3A-82AF-F9EEAA535FA2}" type="pres">
      <dgm:prSet presAssocID="{6AF3AC74-4202-4823-9121-9E1F50918423}" presName="text" presStyleLbl="node1" presStyleIdx="6" presStyleCnt="11">
        <dgm:presLayoutVars>
          <dgm:bulletEnabled val="1"/>
        </dgm:presLayoutVars>
      </dgm:prSet>
      <dgm:spPr/>
      <dgm:t>
        <a:bodyPr/>
        <a:lstStyle/>
        <a:p>
          <a:endParaRPr lang="es-EC"/>
        </a:p>
      </dgm:t>
    </dgm:pt>
    <dgm:pt modelId="{76AC969B-C950-4564-A2A1-5AA1BDB1E499}" type="pres">
      <dgm:prSet presAssocID="{2C46EB7B-6710-4BDB-8E61-48BBBA36B5CA}" presName="spacer" presStyleCnt="0"/>
      <dgm:spPr/>
    </dgm:pt>
    <dgm:pt modelId="{2FEB41EB-164F-482E-92AB-1D42484F95D0}" type="pres">
      <dgm:prSet presAssocID="{95E7F767-8191-4F75-B3CF-33EE2FC624A2}" presName="comp" presStyleCnt="0"/>
      <dgm:spPr/>
    </dgm:pt>
    <dgm:pt modelId="{00FFA365-A69F-4AD2-AC02-A5685957BE7A}" type="pres">
      <dgm:prSet presAssocID="{95E7F767-8191-4F75-B3CF-33EE2FC624A2}" presName="box" presStyleLbl="node1" presStyleIdx="7" presStyleCnt="11"/>
      <dgm:spPr/>
      <dgm:t>
        <a:bodyPr/>
        <a:lstStyle/>
        <a:p>
          <a:endParaRPr lang="es-EC"/>
        </a:p>
      </dgm:t>
    </dgm:pt>
    <dgm:pt modelId="{8C7C20A1-0B82-44C8-AFE1-E2693C2213CC}" type="pres">
      <dgm:prSet presAssocID="{95E7F767-8191-4F75-B3CF-33EE2FC624A2}" presName="img" presStyleLbl="fgImgPlace1" presStyleIdx="7" presStyleCnt="11"/>
      <dgm:spPr/>
    </dgm:pt>
    <dgm:pt modelId="{9D73EDA6-137D-4F99-BDBE-259E99C3EE58}" type="pres">
      <dgm:prSet presAssocID="{95E7F767-8191-4F75-B3CF-33EE2FC624A2}" presName="text" presStyleLbl="node1" presStyleIdx="7" presStyleCnt="11">
        <dgm:presLayoutVars>
          <dgm:bulletEnabled val="1"/>
        </dgm:presLayoutVars>
      </dgm:prSet>
      <dgm:spPr/>
      <dgm:t>
        <a:bodyPr/>
        <a:lstStyle/>
        <a:p>
          <a:endParaRPr lang="es-EC"/>
        </a:p>
      </dgm:t>
    </dgm:pt>
    <dgm:pt modelId="{95852D7D-CC09-4033-ABA9-E4E562CCA11B}" type="pres">
      <dgm:prSet presAssocID="{16E5C245-5C66-4E20-B87A-FCFB9F489BDF}" presName="spacer" presStyleCnt="0"/>
      <dgm:spPr/>
    </dgm:pt>
    <dgm:pt modelId="{DD34EE39-02A8-4EB4-807B-2C4DA0514BED}" type="pres">
      <dgm:prSet presAssocID="{A274B1DC-7358-4D45-85AB-0F46AD027377}" presName="comp" presStyleCnt="0"/>
      <dgm:spPr/>
    </dgm:pt>
    <dgm:pt modelId="{F07A09E7-0CAF-4FDF-84C4-5549CB2A36FD}" type="pres">
      <dgm:prSet presAssocID="{A274B1DC-7358-4D45-85AB-0F46AD027377}" presName="box" presStyleLbl="node1" presStyleIdx="8" presStyleCnt="11"/>
      <dgm:spPr/>
      <dgm:t>
        <a:bodyPr/>
        <a:lstStyle/>
        <a:p>
          <a:endParaRPr lang="es-EC"/>
        </a:p>
      </dgm:t>
    </dgm:pt>
    <dgm:pt modelId="{2C8015EB-0DA4-45F6-96F4-A51C4783A54E}" type="pres">
      <dgm:prSet presAssocID="{A274B1DC-7358-4D45-85AB-0F46AD027377}" presName="img" presStyleLbl="fgImgPlace1" presStyleIdx="8" presStyleCnt="11"/>
      <dgm:spPr/>
    </dgm:pt>
    <dgm:pt modelId="{48642F43-EEC7-47A5-B61A-13A9A2099B13}" type="pres">
      <dgm:prSet presAssocID="{A274B1DC-7358-4D45-85AB-0F46AD027377}" presName="text" presStyleLbl="node1" presStyleIdx="8" presStyleCnt="11">
        <dgm:presLayoutVars>
          <dgm:bulletEnabled val="1"/>
        </dgm:presLayoutVars>
      </dgm:prSet>
      <dgm:spPr/>
      <dgm:t>
        <a:bodyPr/>
        <a:lstStyle/>
        <a:p>
          <a:endParaRPr lang="es-EC"/>
        </a:p>
      </dgm:t>
    </dgm:pt>
    <dgm:pt modelId="{024785C5-70F8-4909-92BA-453B10774835}" type="pres">
      <dgm:prSet presAssocID="{5C283EDF-EF2A-4D40-AD18-72AF5F1778D8}" presName="spacer" presStyleCnt="0"/>
      <dgm:spPr/>
    </dgm:pt>
    <dgm:pt modelId="{404CAA08-5337-478B-BBD8-B94DBE7EAA60}" type="pres">
      <dgm:prSet presAssocID="{21CCD750-72B5-42CD-BBF7-D6F33B1A6BE3}" presName="comp" presStyleCnt="0"/>
      <dgm:spPr/>
    </dgm:pt>
    <dgm:pt modelId="{B749037E-2674-4D23-A08F-37B138E1FF1C}" type="pres">
      <dgm:prSet presAssocID="{21CCD750-72B5-42CD-BBF7-D6F33B1A6BE3}" presName="box" presStyleLbl="node1" presStyleIdx="9" presStyleCnt="11"/>
      <dgm:spPr/>
      <dgm:t>
        <a:bodyPr/>
        <a:lstStyle/>
        <a:p>
          <a:endParaRPr lang="es-EC"/>
        </a:p>
      </dgm:t>
    </dgm:pt>
    <dgm:pt modelId="{B1372CF2-677F-455E-BC85-9D3A5B348863}" type="pres">
      <dgm:prSet presAssocID="{21CCD750-72B5-42CD-BBF7-D6F33B1A6BE3}" presName="img" presStyleLbl="fgImgPlace1" presStyleIdx="9" presStyleCnt="11"/>
      <dgm:spPr/>
    </dgm:pt>
    <dgm:pt modelId="{D23DB2EA-AE89-4EA8-B837-619BBCCF6AB1}" type="pres">
      <dgm:prSet presAssocID="{21CCD750-72B5-42CD-BBF7-D6F33B1A6BE3}" presName="text" presStyleLbl="node1" presStyleIdx="9" presStyleCnt="11">
        <dgm:presLayoutVars>
          <dgm:bulletEnabled val="1"/>
        </dgm:presLayoutVars>
      </dgm:prSet>
      <dgm:spPr/>
      <dgm:t>
        <a:bodyPr/>
        <a:lstStyle/>
        <a:p>
          <a:endParaRPr lang="es-EC"/>
        </a:p>
      </dgm:t>
    </dgm:pt>
    <dgm:pt modelId="{03C1C552-03C0-4A61-853E-A5D559B5CFEC}" type="pres">
      <dgm:prSet presAssocID="{B038044E-0024-4D9C-8F22-3D3EB80D3878}" presName="spacer" presStyleCnt="0"/>
      <dgm:spPr/>
    </dgm:pt>
    <dgm:pt modelId="{CEB08E17-59FD-4D04-A9C2-79D0534D78CE}" type="pres">
      <dgm:prSet presAssocID="{4B4F6074-DF99-4BA4-8CD9-A3B96AE0300F}" presName="comp" presStyleCnt="0"/>
      <dgm:spPr/>
    </dgm:pt>
    <dgm:pt modelId="{9C28A9C0-3211-4E65-8422-DDB1B8B748BA}" type="pres">
      <dgm:prSet presAssocID="{4B4F6074-DF99-4BA4-8CD9-A3B96AE0300F}" presName="box" presStyleLbl="node1" presStyleIdx="10" presStyleCnt="11"/>
      <dgm:spPr/>
      <dgm:t>
        <a:bodyPr/>
        <a:lstStyle/>
        <a:p>
          <a:endParaRPr lang="es-EC"/>
        </a:p>
      </dgm:t>
    </dgm:pt>
    <dgm:pt modelId="{778CBE53-E04D-4ACA-B1A0-E117544B0BE2}" type="pres">
      <dgm:prSet presAssocID="{4B4F6074-DF99-4BA4-8CD9-A3B96AE0300F}" presName="img" presStyleLbl="fgImgPlace1" presStyleIdx="10" presStyleCnt="11"/>
      <dgm:spPr/>
    </dgm:pt>
    <dgm:pt modelId="{C3D53C41-6157-406E-B77C-2F5C53C5C47C}" type="pres">
      <dgm:prSet presAssocID="{4B4F6074-DF99-4BA4-8CD9-A3B96AE0300F}" presName="text" presStyleLbl="node1" presStyleIdx="10" presStyleCnt="11">
        <dgm:presLayoutVars>
          <dgm:bulletEnabled val="1"/>
        </dgm:presLayoutVars>
      </dgm:prSet>
      <dgm:spPr/>
      <dgm:t>
        <a:bodyPr/>
        <a:lstStyle/>
        <a:p>
          <a:endParaRPr lang="es-EC"/>
        </a:p>
      </dgm:t>
    </dgm:pt>
  </dgm:ptLst>
  <dgm:cxnLst>
    <dgm:cxn modelId="{64896259-9C04-4F8B-8553-508CBFC2A189}" type="presOf" srcId="{9B5039FC-77EE-4371-9C97-6D293E5E4DF3}" destId="{7ACB9F1A-49C6-48AF-A43C-F62CBD3069C0}" srcOrd="0" destOrd="0" presId="urn:microsoft.com/office/officeart/2005/8/layout/vList4#1"/>
    <dgm:cxn modelId="{60852164-50CF-497A-8499-FF223FB8D1CC}" type="presOf" srcId="{A274B1DC-7358-4D45-85AB-0F46AD027377}" destId="{48642F43-EEC7-47A5-B61A-13A9A2099B13}" srcOrd="1" destOrd="0" presId="urn:microsoft.com/office/officeart/2005/8/layout/vList4#1"/>
    <dgm:cxn modelId="{FE21FDF1-4329-42DD-B65C-4BDC0F5843D0}" srcId="{0773294D-CE44-4206-85BD-2B848B5CC3E8}" destId="{39A92CBD-4A76-42CA-AC49-83D6D2D9A001}" srcOrd="2" destOrd="0" parTransId="{77FF2B8C-1E1D-4997-86A9-FF07F7644144}" sibTransId="{6CF7FB82-D849-4AD7-BB95-547125C3B9FB}"/>
    <dgm:cxn modelId="{8191E39D-1F36-4C78-90DE-95A2550C8549}" type="presOf" srcId="{21CCD750-72B5-42CD-BBF7-D6F33B1A6BE3}" destId="{B749037E-2674-4D23-A08F-37B138E1FF1C}" srcOrd="0" destOrd="0" presId="urn:microsoft.com/office/officeart/2005/8/layout/vList4#1"/>
    <dgm:cxn modelId="{2D8E0184-EA56-446C-BCAA-762162A34D1A}" type="presOf" srcId="{D61FF9E8-5713-47B9-BE10-CDAC6F380F00}" destId="{B13131CC-7191-472D-944E-73F428014A0F}" srcOrd="1" destOrd="0" presId="urn:microsoft.com/office/officeart/2005/8/layout/vList4#1"/>
    <dgm:cxn modelId="{CAAA9AE2-627E-4B9A-ABF7-F0E9CE5FE156}" type="presOf" srcId="{4B4F6074-DF99-4BA4-8CD9-A3B96AE0300F}" destId="{C3D53C41-6157-406E-B77C-2F5C53C5C47C}" srcOrd="1" destOrd="0" presId="urn:microsoft.com/office/officeart/2005/8/layout/vList4#1"/>
    <dgm:cxn modelId="{E298C6BD-C4DF-4B4C-97C8-6A512EAF082A}" type="presOf" srcId="{95E7F767-8191-4F75-B3CF-33EE2FC624A2}" destId="{9D73EDA6-137D-4F99-BDBE-259E99C3EE58}" srcOrd="1" destOrd="0" presId="urn:microsoft.com/office/officeart/2005/8/layout/vList4#1"/>
    <dgm:cxn modelId="{CD15F684-6386-430E-8301-C2AE456DD58C}" type="presOf" srcId="{AB5D7F8D-D496-4619-8DC9-4A3B09C1F64F}" destId="{7BEF9D65-7C42-470F-BB6B-FE83D895EBCA}" srcOrd="0" destOrd="0" presId="urn:microsoft.com/office/officeart/2005/8/layout/vList4#1"/>
    <dgm:cxn modelId="{72F3A4D4-13FE-49C5-BE90-C1E95BBC1B27}" type="presOf" srcId="{4B4F6074-DF99-4BA4-8CD9-A3B96AE0300F}" destId="{9C28A9C0-3211-4E65-8422-DDB1B8B748BA}" srcOrd="0" destOrd="0" presId="urn:microsoft.com/office/officeart/2005/8/layout/vList4#1"/>
    <dgm:cxn modelId="{8F8CE757-83CF-47AB-9973-7AC46E766702}" type="presOf" srcId="{A274B1DC-7358-4D45-85AB-0F46AD027377}" destId="{F07A09E7-0CAF-4FDF-84C4-5549CB2A36FD}" srcOrd="0" destOrd="0" presId="urn:microsoft.com/office/officeart/2005/8/layout/vList4#1"/>
    <dgm:cxn modelId="{76AE8C23-3A50-46F3-B6EA-A957A403FDE9}" type="presOf" srcId="{6AF3AC74-4202-4823-9121-9E1F50918423}" destId="{57B1EC46-0C0C-4B3A-82AF-F9EEAA535FA2}" srcOrd="1" destOrd="0" presId="urn:microsoft.com/office/officeart/2005/8/layout/vList4#1"/>
    <dgm:cxn modelId="{36F60EE8-2B2C-4740-8AE6-78D071C402FC}" srcId="{0773294D-CE44-4206-85BD-2B848B5CC3E8}" destId="{D61FF9E8-5713-47B9-BE10-CDAC6F380F00}" srcOrd="0" destOrd="0" parTransId="{199E9E47-856F-4FB3-9191-D0B6E6B5CEA6}" sibTransId="{094D89A4-BB74-41D4-8F24-92A395DA247E}"/>
    <dgm:cxn modelId="{A9395D4D-9C01-4A3F-BD99-8E09B9C55E32}" type="presOf" srcId="{AB5D7F8D-D496-4619-8DC9-4A3B09C1F64F}" destId="{9DCC4774-A70F-481D-AF6B-4B752B389B6B}" srcOrd="1" destOrd="0" presId="urn:microsoft.com/office/officeart/2005/8/layout/vList4#1"/>
    <dgm:cxn modelId="{21BE500E-0695-4C38-A165-49DF37CB9F8F}" type="presOf" srcId="{C411ADEF-E497-4FF6-9186-ED4B08A08CC7}" destId="{18EF3225-F67A-44BA-AC12-A29D54E0E157}" srcOrd="1" destOrd="0" presId="urn:microsoft.com/office/officeart/2005/8/layout/vList4#1"/>
    <dgm:cxn modelId="{170D5EC4-A8F1-41FE-9E02-C63E650A86F0}" srcId="{0773294D-CE44-4206-85BD-2B848B5CC3E8}" destId="{21CCD750-72B5-42CD-BBF7-D6F33B1A6BE3}" srcOrd="9" destOrd="0" parTransId="{E7052D37-A8A6-4562-BE1E-C36AE65BFBC8}" sibTransId="{B038044E-0024-4D9C-8F22-3D3EB80D3878}"/>
    <dgm:cxn modelId="{90AE6C26-A854-488A-A11E-3DC483E192EF}" type="presOf" srcId="{39A92CBD-4A76-42CA-AC49-83D6D2D9A001}" destId="{18227ED0-65F0-4CCF-9618-9AAE659E0D9B}" srcOrd="0" destOrd="0" presId="urn:microsoft.com/office/officeart/2005/8/layout/vList4#1"/>
    <dgm:cxn modelId="{C7795E6D-B73D-412C-B86B-4ECC4EF9B4AE}" type="presOf" srcId="{21CCD750-72B5-42CD-BBF7-D6F33B1A6BE3}" destId="{D23DB2EA-AE89-4EA8-B837-619BBCCF6AB1}" srcOrd="1" destOrd="0" presId="urn:microsoft.com/office/officeart/2005/8/layout/vList4#1"/>
    <dgm:cxn modelId="{4D5D587C-B02E-466A-A93F-E9471E59105E}" srcId="{0773294D-CE44-4206-85BD-2B848B5CC3E8}" destId="{4B4F6074-DF99-4BA4-8CD9-A3B96AE0300F}" srcOrd="10" destOrd="0" parTransId="{11269FC2-DCD6-47BB-98D5-9854B40A3348}" sibTransId="{1AC392F0-6E39-476C-BE90-F306EB2BC17E}"/>
    <dgm:cxn modelId="{6A8D5A7B-28A5-4854-B256-F108407BB5C6}" srcId="{0773294D-CE44-4206-85BD-2B848B5CC3E8}" destId="{C411ADEF-E497-4FF6-9186-ED4B08A08CC7}" srcOrd="3" destOrd="0" parTransId="{42E7B63C-0F53-4292-9C97-8408F085F9C7}" sibTransId="{5F23A7AE-A741-4670-9A15-B726BC8DDE45}"/>
    <dgm:cxn modelId="{92F6FD4B-2DB4-492A-B597-C6433AF09818}" type="presOf" srcId="{6AF3AC74-4202-4823-9121-9E1F50918423}" destId="{E01CC8D0-1132-4C85-9404-01C5321FCC29}" srcOrd="0" destOrd="0" presId="urn:microsoft.com/office/officeart/2005/8/layout/vList4#1"/>
    <dgm:cxn modelId="{EEC6A04F-9B03-459B-BAD6-41EBE53A2292}" srcId="{0773294D-CE44-4206-85BD-2B848B5CC3E8}" destId="{25857561-2BDB-4B22-8420-6D8CD90330B0}" srcOrd="1" destOrd="0" parTransId="{9195F237-F8AA-42B1-88EE-ED16C39F52E2}" sibTransId="{910E39DB-B73C-47E4-AD7D-989586260435}"/>
    <dgm:cxn modelId="{75CDE0D3-F252-49E9-8ADB-59AC078D3873}" srcId="{0773294D-CE44-4206-85BD-2B848B5CC3E8}" destId="{6AF3AC74-4202-4823-9121-9E1F50918423}" srcOrd="6" destOrd="0" parTransId="{89761DDA-104A-4D3C-B875-EC9CB3D5707A}" sibTransId="{2C46EB7B-6710-4BDB-8E61-48BBBA36B5CA}"/>
    <dgm:cxn modelId="{501C1F6A-7101-418B-AFEA-98976154D212}" srcId="{0773294D-CE44-4206-85BD-2B848B5CC3E8}" destId="{95E7F767-8191-4F75-B3CF-33EE2FC624A2}" srcOrd="7" destOrd="0" parTransId="{64967EA1-D8EA-4BC2-B098-B30BCB2AFE7A}" sibTransId="{16E5C245-5C66-4E20-B87A-FCFB9F489BDF}"/>
    <dgm:cxn modelId="{4ADA0955-9B88-4B82-B300-252C5B9D5A93}" srcId="{0773294D-CE44-4206-85BD-2B848B5CC3E8}" destId="{AB5D7F8D-D496-4619-8DC9-4A3B09C1F64F}" srcOrd="5" destOrd="0" parTransId="{2F7F0ECC-30A4-46C5-ABEC-80201AA46B8C}" sibTransId="{E25D39A5-2E25-4CA7-B41B-12EF87B36E76}"/>
    <dgm:cxn modelId="{2ED8B917-4F29-43D2-9054-97D4A3FBF15E}" type="presOf" srcId="{0773294D-CE44-4206-85BD-2B848B5CC3E8}" destId="{8D025DB7-7473-4C5E-B50C-A24307B1956C}" srcOrd="0" destOrd="0" presId="urn:microsoft.com/office/officeart/2005/8/layout/vList4#1"/>
    <dgm:cxn modelId="{8C33C3C5-5A45-4CF6-9936-016F55FA3FCB}" type="presOf" srcId="{39A92CBD-4A76-42CA-AC49-83D6D2D9A001}" destId="{199BCD1C-3100-468F-9A2F-8AC84F31CE4C}" srcOrd="1" destOrd="0" presId="urn:microsoft.com/office/officeart/2005/8/layout/vList4#1"/>
    <dgm:cxn modelId="{C6123D48-4275-4DBB-AD7F-24F8A02746FF}" type="presOf" srcId="{D61FF9E8-5713-47B9-BE10-CDAC6F380F00}" destId="{C857353D-D6D5-4CE8-9076-B6F074DDD07D}" srcOrd="0" destOrd="0" presId="urn:microsoft.com/office/officeart/2005/8/layout/vList4#1"/>
    <dgm:cxn modelId="{B9286834-63B4-42C7-ABEF-DFC598C9907F}" srcId="{0773294D-CE44-4206-85BD-2B848B5CC3E8}" destId="{A274B1DC-7358-4D45-85AB-0F46AD027377}" srcOrd="8" destOrd="0" parTransId="{0267C27B-D7B6-48B0-848C-EE60378FFDD9}" sibTransId="{5C283EDF-EF2A-4D40-AD18-72AF5F1778D8}"/>
    <dgm:cxn modelId="{40B65C66-2422-4880-901C-EACCF1757C77}" type="presOf" srcId="{9B5039FC-77EE-4371-9C97-6D293E5E4DF3}" destId="{7B601188-68AC-4E7E-A98C-0DAD70E62753}" srcOrd="1" destOrd="0" presId="urn:microsoft.com/office/officeart/2005/8/layout/vList4#1"/>
    <dgm:cxn modelId="{9C848954-837E-4D7E-AE2B-9ED2A356B5D7}" type="presOf" srcId="{95E7F767-8191-4F75-B3CF-33EE2FC624A2}" destId="{00FFA365-A69F-4AD2-AC02-A5685957BE7A}" srcOrd="0" destOrd="0" presId="urn:microsoft.com/office/officeart/2005/8/layout/vList4#1"/>
    <dgm:cxn modelId="{C0AC79C6-BF3D-411F-AB51-C91839A34E00}" type="presOf" srcId="{25857561-2BDB-4B22-8420-6D8CD90330B0}" destId="{B410068C-6BB8-47D4-90D6-C2970F43943F}" srcOrd="1" destOrd="0" presId="urn:microsoft.com/office/officeart/2005/8/layout/vList4#1"/>
    <dgm:cxn modelId="{4C0CD51D-2A29-4F25-81C2-ECFCE8C7D368}" srcId="{0773294D-CE44-4206-85BD-2B848B5CC3E8}" destId="{9B5039FC-77EE-4371-9C97-6D293E5E4DF3}" srcOrd="4" destOrd="0" parTransId="{1E1C5585-86AE-4F08-A81B-1006E5847ADD}" sibTransId="{F1E9AE5E-D699-4D58-B22F-975176F72345}"/>
    <dgm:cxn modelId="{8F51F61A-AEE3-4792-9DC9-4EB2A68D74CE}" type="presOf" srcId="{25857561-2BDB-4B22-8420-6D8CD90330B0}" destId="{AB473731-1FC7-41CE-A006-5FCF51799FBD}" srcOrd="0" destOrd="0" presId="urn:microsoft.com/office/officeart/2005/8/layout/vList4#1"/>
    <dgm:cxn modelId="{E17E0A8B-5CBA-44F8-9CB0-A124E83F28AF}" type="presOf" srcId="{C411ADEF-E497-4FF6-9186-ED4B08A08CC7}" destId="{DAC4C444-84DD-49FF-B14F-92414AC7BB3F}" srcOrd="0" destOrd="0" presId="urn:microsoft.com/office/officeart/2005/8/layout/vList4#1"/>
    <dgm:cxn modelId="{82C2168E-44D1-49B1-9494-04E806E3ECFF}" type="presParOf" srcId="{8D025DB7-7473-4C5E-B50C-A24307B1956C}" destId="{68E68370-BDC1-47BC-B0FD-039A5553F271}" srcOrd="0" destOrd="0" presId="urn:microsoft.com/office/officeart/2005/8/layout/vList4#1"/>
    <dgm:cxn modelId="{8F0A3BBE-E56A-4E9F-ACA4-22E613D4E33B}" type="presParOf" srcId="{68E68370-BDC1-47BC-B0FD-039A5553F271}" destId="{C857353D-D6D5-4CE8-9076-B6F074DDD07D}" srcOrd="0" destOrd="0" presId="urn:microsoft.com/office/officeart/2005/8/layout/vList4#1"/>
    <dgm:cxn modelId="{2993C309-C0BF-4A5D-B809-720CF7C46CF0}" type="presParOf" srcId="{68E68370-BDC1-47BC-B0FD-039A5553F271}" destId="{35EF0B18-C7BB-4DE9-AE87-A85412DDEC3B}" srcOrd="1" destOrd="0" presId="urn:microsoft.com/office/officeart/2005/8/layout/vList4#1"/>
    <dgm:cxn modelId="{21FDDB4E-37B4-417A-AF96-EC63AD5F6A11}" type="presParOf" srcId="{68E68370-BDC1-47BC-B0FD-039A5553F271}" destId="{B13131CC-7191-472D-944E-73F428014A0F}" srcOrd="2" destOrd="0" presId="urn:microsoft.com/office/officeart/2005/8/layout/vList4#1"/>
    <dgm:cxn modelId="{C4784434-6E11-476D-BC8C-8C5D06BAA104}" type="presParOf" srcId="{8D025DB7-7473-4C5E-B50C-A24307B1956C}" destId="{6A19A3FB-E31E-4F37-8DF4-F00DB8602018}" srcOrd="1" destOrd="0" presId="urn:microsoft.com/office/officeart/2005/8/layout/vList4#1"/>
    <dgm:cxn modelId="{AA3126D7-314A-4E75-95CF-7E81CE4B934B}" type="presParOf" srcId="{8D025DB7-7473-4C5E-B50C-A24307B1956C}" destId="{A48EA32C-0E09-484E-A777-F017B02DA7B1}" srcOrd="2" destOrd="0" presId="urn:microsoft.com/office/officeart/2005/8/layout/vList4#1"/>
    <dgm:cxn modelId="{88BFAD3A-7425-47CE-BD20-BC3E46009E57}" type="presParOf" srcId="{A48EA32C-0E09-484E-A777-F017B02DA7B1}" destId="{AB473731-1FC7-41CE-A006-5FCF51799FBD}" srcOrd="0" destOrd="0" presId="urn:microsoft.com/office/officeart/2005/8/layout/vList4#1"/>
    <dgm:cxn modelId="{3BA3573E-2096-4217-8101-8E08F10ED3A5}" type="presParOf" srcId="{A48EA32C-0E09-484E-A777-F017B02DA7B1}" destId="{8E6E4DD6-6F7D-4D58-A3CC-B030C4A8CB44}" srcOrd="1" destOrd="0" presId="urn:microsoft.com/office/officeart/2005/8/layout/vList4#1"/>
    <dgm:cxn modelId="{0272AB4F-15CB-4356-B4CB-A597E99158E9}" type="presParOf" srcId="{A48EA32C-0E09-484E-A777-F017B02DA7B1}" destId="{B410068C-6BB8-47D4-90D6-C2970F43943F}" srcOrd="2" destOrd="0" presId="urn:microsoft.com/office/officeart/2005/8/layout/vList4#1"/>
    <dgm:cxn modelId="{4546FA89-CDF3-41D8-BB48-6A57BF9184ED}" type="presParOf" srcId="{8D025DB7-7473-4C5E-B50C-A24307B1956C}" destId="{C9CFBFA0-2175-40E5-8BC3-580337BB6884}" srcOrd="3" destOrd="0" presId="urn:microsoft.com/office/officeart/2005/8/layout/vList4#1"/>
    <dgm:cxn modelId="{4D3D6DAB-CB12-429A-881E-593FA36C16A8}" type="presParOf" srcId="{8D025DB7-7473-4C5E-B50C-A24307B1956C}" destId="{7AF022BD-B020-481A-9E34-4813B0F91B88}" srcOrd="4" destOrd="0" presId="urn:microsoft.com/office/officeart/2005/8/layout/vList4#1"/>
    <dgm:cxn modelId="{00EB9218-5953-4776-A290-F07BAFCF0174}" type="presParOf" srcId="{7AF022BD-B020-481A-9E34-4813B0F91B88}" destId="{18227ED0-65F0-4CCF-9618-9AAE659E0D9B}" srcOrd="0" destOrd="0" presId="urn:microsoft.com/office/officeart/2005/8/layout/vList4#1"/>
    <dgm:cxn modelId="{D5B068F0-11A2-4C9D-B490-B194ADBA0523}" type="presParOf" srcId="{7AF022BD-B020-481A-9E34-4813B0F91B88}" destId="{318CAF05-84E7-4A28-BDB3-E23C3A3DFF38}" srcOrd="1" destOrd="0" presId="urn:microsoft.com/office/officeart/2005/8/layout/vList4#1"/>
    <dgm:cxn modelId="{2653455D-1328-44AC-B2E0-4F013D39866A}" type="presParOf" srcId="{7AF022BD-B020-481A-9E34-4813B0F91B88}" destId="{199BCD1C-3100-468F-9A2F-8AC84F31CE4C}" srcOrd="2" destOrd="0" presId="urn:microsoft.com/office/officeart/2005/8/layout/vList4#1"/>
    <dgm:cxn modelId="{3A6899AC-40DA-4B29-8D95-9F55B7FD06EF}" type="presParOf" srcId="{8D025DB7-7473-4C5E-B50C-A24307B1956C}" destId="{F39BE4C5-58A8-46AF-9C9E-050757F941EF}" srcOrd="5" destOrd="0" presId="urn:microsoft.com/office/officeart/2005/8/layout/vList4#1"/>
    <dgm:cxn modelId="{FB2C8E9B-CF5E-44F8-AE8C-E9A08BC41D70}" type="presParOf" srcId="{8D025DB7-7473-4C5E-B50C-A24307B1956C}" destId="{AC885800-9C07-41D7-8632-7D5E54E94A70}" srcOrd="6" destOrd="0" presId="urn:microsoft.com/office/officeart/2005/8/layout/vList4#1"/>
    <dgm:cxn modelId="{B8BB3FB6-11EB-4761-9DB9-DB2549E71E9E}" type="presParOf" srcId="{AC885800-9C07-41D7-8632-7D5E54E94A70}" destId="{DAC4C444-84DD-49FF-B14F-92414AC7BB3F}" srcOrd="0" destOrd="0" presId="urn:microsoft.com/office/officeart/2005/8/layout/vList4#1"/>
    <dgm:cxn modelId="{BFB7705F-1679-404A-B175-2F40FE1C09FF}" type="presParOf" srcId="{AC885800-9C07-41D7-8632-7D5E54E94A70}" destId="{539D4401-27D1-461B-A976-AA50F1068CA2}" srcOrd="1" destOrd="0" presId="urn:microsoft.com/office/officeart/2005/8/layout/vList4#1"/>
    <dgm:cxn modelId="{A691C7D5-A3FB-4621-A9D7-E8C2B87E1434}" type="presParOf" srcId="{AC885800-9C07-41D7-8632-7D5E54E94A70}" destId="{18EF3225-F67A-44BA-AC12-A29D54E0E157}" srcOrd="2" destOrd="0" presId="urn:microsoft.com/office/officeart/2005/8/layout/vList4#1"/>
    <dgm:cxn modelId="{1612266E-629A-46DD-9229-A99A53EC68A7}" type="presParOf" srcId="{8D025DB7-7473-4C5E-B50C-A24307B1956C}" destId="{38BC43C6-E256-4B2A-9DFE-63CEBD0BA507}" srcOrd="7" destOrd="0" presId="urn:microsoft.com/office/officeart/2005/8/layout/vList4#1"/>
    <dgm:cxn modelId="{524A06DE-8430-47C3-BC09-B05B9B927E05}" type="presParOf" srcId="{8D025DB7-7473-4C5E-B50C-A24307B1956C}" destId="{357B157F-9207-4180-89E5-F0CB92FBEC44}" srcOrd="8" destOrd="0" presId="urn:microsoft.com/office/officeart/2005/8/layout/vList4#1"/>
    <dgm:cxn modelId="{D892D7CC-D338-432C-AAE3-72F3C056951E}" type="presParOf" srcId="{357B157F-9207-4180-89E5-F0CB92FBEC44}" destId="{7ACB9F1A-49C6-48AF-A43C-F62CBD3069C0}" srcOrd="0" destOrd="0" presId="urn:microsoft.com/office/officeart/2005/8/layout/vList4#1"/>
    <dgm:cxn modelId="{FF056917-6029-4DB7-83C7-6B029EA5B129}" type="presParOf" srcId="{357B157F-9207-4180-89E5-F0CB92FBEC44}" destId="{76F02264-7756-4DA0-A351-A759F7CB7684}" srcOrd="1" destOrd="0" presId="urn:microsoft.com/office/officeart/2005/8/layout/vList4#1"/>
    <dgm:cxn modelId="{A9048967-4896-4520-B5D5-40678DBD3BCF}" type="presParOf" srcId="{357B157F-9207-4180-89E5-F0CB92FBEC44}" destId="{7B601188-68AC-4E7E-A98C-0DAD70E62753}" srcOrd="2" destOrd="0" presId="urn:microsoft.com/office/officeart/2005/8/layout/vList4#1"/>
    <dgm:cxn modelId="{35FA3AD8-91DE-4352-BE99-F1D84DCD3787}" type="presParOf" srcId="{8D025DB7-7473-4C5E-B50C-A24307B1956C}" destId="{579A3275-F13E-43EB-B380-C35A83E28FC1}" srcOrd="9" destOrd="0" presId="urn:microsoft.com/office/officeart/2005/8/layout/vList4#1"/>
    <dgm:cxn modelId="{760D58C8-E931-4532-80D0-39A629C8BBF9}" type="presParOf" srcId="{8D025DB7-7473-4C5E-B50C-A24307B1956C}" destId="{D3213444-64A6-4F01-B27C-BB2C266844AB}" srcOrd="10" destOrd="0" presId="urn:microsoft.com/office/officeart/2005/8/layout/vList4#1"/>
    <dgm:cxn modelId="{48A9013F-446E-4E82-AA1A-B7B6A108B082}" type="presParOf" srcId="{D3213444-64A6-4F01-B27C-BB2C266844AB}" destId="{7BEF9D65-7C42-470F-BB6B-FE83D895EBCA}" srcOrd="0" destOrd="0" presId="urn:microsoft.com/office/officeart/2005/8/layout/vList4#1"/>
    <dgm:cxn modelId="{A70B0E81-E8BF-40ED-847F-A501474A0F8B}" type="presParOf" srcId="{D3213444-64A6-4F01-B27C-BB2C266844AB}" destId="{DCC1F805-E50F-4958-96E3-51FBDD0B8F5E}" srcOrd="1" destOrd="0" presId="urn:microsoft.com/office/officeart/2005/8/layout/vList4#1"/>
    <dgm:cxn modelId="{D3F3030F-7D81-46F5-932C-04D9813537F0}" type="presParOf" srcId="{D3213444-64A6-4F01-B27C-BB2C266844AB}" destId="{9DCC4774-A70F-481D-AF6B-4B752B389B6B}" srcOrd="2" destOrd="0" presId="urn:microsoft.com/office/officeart/2005/8/layout/vList4#1"/>
    <dgm:cxn modelId="{A85507E0-58FD-4A83-B52D-E56FD75CD08E}" type="presParOf" srcId="{8D025DB7-7473-4C5E-B50C-A24307B1956C}" destId="{2B96E60D-3FC9-4FAE-BE20-9CC56FAD9C90}" srcOrd="11" destOrd="0" presId="urn:microsoft.com/office/officeart/2005/8/layout/vList4#1"/>
    <dgm:cxn modelId="{A36604E5-D007-4CA8-8D3C-D6612E25A7FB}" type="presParOf" srcId="{8D025DB7-7473-4C5E-B50C-A24307B1956C}" destId="{376391F7-1C5A-4BD6-82BC-5A46FA7DFA77}" srcOrd="12" destOrd="0" presId="urn:microsoft.com/office/officeart/2005/8/layout/vList4#1"/>
    <dgm:cxn modelId="{8D44E36A-AD8A-4E2E-A029-A31AB200C9B2}" type="presParOf" srcId="{376391F7-1C5A-4BD6-82BC-5A46FA7DFA77}" destId="{E01CC8D0-1132-4C85-9404-01C5321FCC29}" srcOrd="0" destOrd="0" presId="urn:microsoft.com/office/officeart/2005/8/layout/vList4#1"/>
    <dgm:cxn modelId="{138AB03C-6AA6-4481-A2E8-7874B3D88F86}" type="presParOf" srcId="{376391F7-1C5A-4BD6-82BC-5A46FA7DFA77}" destId="{304D236C-8FFF-4AF1-AC31-1E9B901E7D81}" srcOrd="1" destOrd="0" presId="urn:microsoft.com/office/officeart/2005/8/layout/vList4#1"/>
    <dgm:cxn modelId="{3157E479-100A-4196-B815-4837089B0135}" type="presParOf" srcId="{376391F7-1C5A-4BD6-82BC-5A46FA7DFA77}" destId="{57B1EC46-0C0C-4B3A-82AF-F9EEAA535FA2}" srcOrd="2" destOrd="0" presId="urn:microsoft.com/office/officeart/2005/8/layout/vList4#1"/>
    <dgm:cxn modelId="{4112F754-0ED6-48A1-9977-72A626702BEA}" type="presParOf" srcId="{8D025DB7-7473-4C5E-B50C-A24307B1956C}" destId="{76AC969B-C950-4564-A2A1-5AA1BDB1E499}" srcOrd="13" destOrd="0" presId="urn:microsoft.com/office/officeart/2005/8/layout/vList4#1"/>
    <dgm:cxn modelId="{96758B59-5F12-4B25-AE9C-5B249272DF26}" type="presParOf" srcId="{8D025DB7-7473-4C5E-B50C-A24307B1956C}" destId="{2FEB41EB-164F-482E-92AB-1D42484F95D0}" srcOrd="14" destOrd="0" presId="urn:microsoft.com/office/officeart/2005/8/layout/vList4#1"/>
    <dgm:cxn modelId="{BF730E13-5FB9-43D0-B205-854D6C849E34}" type="presParOf" srcId="{2FEB41EB-164F-482E-92AB-1D42484F95D0}" destId="{00FFA365-A69F-4AD2-AC02-A5685957BE7A}" srcOrd="0" destOrd="0" presId="urn:microsoft.com/office/officeart/2005/8/layout/vList4#1"/>
    <dgm:cxn modelId="{242FF853-2EB9-4D3F-B11A-381B07A3F4BA}" type="presParOf" srcId="{2FEB41EB-164F-482E-92AB-1D42484F95D0}" destId="{8C7C20A1-0B82-44C8-AFE1-E2693C2213CC}" srcOrd="1" destOrd="0" presId="urn:microsoft.com/office/officeart/2005/8/layout/vList4#1"/>
    <dgm:cxn modelId="{E464E952-1196-411E-9AEB-D1D26556C108}" type="presParOf" srcId="{2FEB41EB-164F-482E-92AB-1D42484F95D0}" destId="{9D73EDA6-137D-4F99-BDBE-259E99C3EE58}" srcOrd="2" destOrd="0" presId="urn:microsoft.com/office/officeart/2005/8/layout/vList4#1"/>
    <dgm:cxn modelId="{A80DC6A8-1D5E-4558-86F0-CC4FF38BC160}" type="presParOf" srcId="{8D025DB7-7473-4C5E-B50C-A24307B1956C}" destId="{95852D7D-CC09-4033-ABA9-E4E562CCA11B}" srcOrd="15" destOrd="0" presId="urn:microsoft.com/office/officeart/2005/8/layout/vList4#1"/>
    <dgm:cxn modelId="{7F14BA8C-471D-45A5-B38D-D3F09E3D94FF}" type="presParOf" srcId="{8D025DB7-7473-4C5E-B50C-A24307B1956C}" destId="{DD34EE39-02A8-4EB4-807B-2C4DA0514BED}" srcOrd="16" destOrd="0" presId="urn:microsoft.com/office/officeart/2005/8/layout/vList4#1"/>
    <dgm:cxn modelId="{614D3627-DDA9-4AAC-A38A-4F8013CB61CA}" type="presParOf" srcId="{DD34EE39-02A8-4EB4-807B-2C4DA0514BED}" destId="{F07A09E7-0CAF-4FDF-84C4-5549CB2A36FD}" srcOrd="0" destOrd="0" presId="urn:microsoft.com/office/officeart/2005/8/layout/vList4#1"/>
    <dgm:cxn modelId="{092BE8BC-91AA-4DB8-BC10-CE8E22B2BC80}" type="presParOf" srcId="{DD34EE39-02A8-4EB4-807B-2C4DA0514BED}" destId="{2C8015EB-0DA4-45F6-96F4-A51C4783A54E}" srcOrd="1" destOrd="0" presId="urn:microsoft.com/office/officeart/2005/8/layout/vList4#1"/>
    <dgm:cxn modelId="{03DB59BF-9F31-4E64-A1E1-A62093045A4F}" type="presParOf" srcId="{DD34EE39-02A8-4EB4-807B-2C4DA0514BED}" destId="{48642F43-EEC7-47A5-B61A-13A9A2099B13}" srcOrd="2" destOrd="0" presId="urn:microsoft.com/office/officeart/2005/8/layout/vList4#1"/>
    <dgm:cxn modelId="{98B54DF8-32A1-45A1-90B6-29BC8E1E7AFA}" type="presParOf" srcId="{8D025DB7-7473-4C5E-B50C-A24307B1956C}" destId="{024785C5-70F8-4909-92BA-453B10774835}" srcOrd="17" destOrd="0" presId="urn:microsoft.com/office/officeart/2005/8/layout/vList4#1"/>
    <dgm:cxn modelId="{7CFF6EBD-89ED-4CFF-A22E-8D8019479106}" type="presParOf" srcId="{8D025DB7-7473-4C5E-B50C-A24307B1956C}" destId="{404CAA08-5337-478B-BBD8-B94DBE7EAA60}" srcOrd="18" destOrd="0" presId="urn:microsoft.com/office/officeart/2005/8/layout/vList4#1"/>
    <dgm:cxn modelId="{F5055101-70F0-4E8F-9555-13D02D641B05}" type="presParOf" srcId="{404CAA08-5337-478B-BBD8-B94DBE7EAA60}" destId="{B749037E-2674-4D23-A08F-37B138E1FF1C}" srcOrd="0" destOrd="0" presId="urn:microsoft.com/office/officeart/2005/8/layout/vList4#1"/>
    <dgm:cxn modelId="{7687BC0F-D425-4DF6-99F2-ECB18D0C1288}" type="presParOf" srcId="{404CAA08-5337-478B-BBD8-B94DBE7EAA60}" destId="{B1372CF2-677F-455E-BC85-9D3A5B348863}" srcOrd="1" destOrd="0" presId="urn:microsoft.com/office/officeart/2005/8/layout/vList4#1"/>
    <dgm:cxn modelId="{D916BCCE-4EC4-4FAC-B9BC-5D625662605A}" type="presParOf" srcId="{404CAA08-5337-478B-BBD8-B94DBE7EAA60}" destId="{D23DB2EA-AE89-4EA8-B837-619BBCCF6AB1}" srcOrd="2" destOrd="0" presId="urn:microsoft.com/office/officeart/2005/8/layout/vList4#1"/>
    <dgm:cxn modelId="{97803B61-812F-45FD-88D8-A8B2F215C342}" type="presParOf" srcId="{8D025DB7-7473-4C5E-B50C-A24307B1956C}" destId="{03C1C552-03C0-4A61-853E-A5D559B5CFEC}" srcOrd="19" destOrd="0" presId="urn:microsoft.com/office/officeart/2005/8/layout/vList4#1"/>
    <dgm:cxn modelId="{5B14F83E-6223-4AE0-BE8B-7C058EA561D7}" type="presParOf" srcId="{8D025DB7-7473-4C5E-B50C-A24307B1956C}" destId="{CEB08E17-59FD-4D04-A9C2-79D0534D78CE}" srcOrd="20" destOrd="0" presId="urn:microsoft.com/office/officeart/2005/8/layout/vList4#1"/>
    <dgm:cxn modelId="{4D51AAE7-0E09-4CD9-86A2-9047F728CDE3}" type="presParOf" srcId="{CEB08E17-59FD-4D04-A9C2-79D0534D78CE}" destId="{9C28A9C0-3211-4E65-8422-DDB1B8B748BA}" srcOrd="0" destOrd="0" presId="urn:microsoft.com/office/officeart/2005/8/layout/vList4#1"/>
    <dgm:cxn modelId="{6B30FB18-F899-4527-A021-A78765C9D4AC}" type="presParOf" srcId="{CEB08E17-59FD-4D04-A9C2-79D0534D78CE}" destId="{778CBE53-E04D-4ACA-B1A0-E117544B0BE2}" srcOrd="1" destOrd="0" presId="urn:microsoft.com/office/officeart/2005/8/layout/vList4#1"/>
    <dgm:cxn modelId="{F9806E9B-33AB-4950-A83C-9CA74E9D86D1}" type="presParOf" srcId="{CEB08E17-59FD-4D04-A9C2-79D0534D78CE}" destId="{C3D53C41-6157-406E-B77C-2F5C53C5C47C}" srcOrd="2" destOrd="0" presId="urn:microsoft.com/office/officeart/2005/8/layout/vList4#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63BFA1-EAC3-4871-AFAB-395E6608C76E}" type="doc">
      <dgm:prSet loTypeId="urn:microsoft.com/office/officeart/2005/8/layout/process4" loCatId="list" qsTypeId="urn:microsoft.com/office/officeart/2005/8/quickstyle/simple5" qsCatId="simple" csTypeId="urn:microsoft.com/office/officeart/2005/8/colors/accent1_2" csCatId="accent1" phldr="1"/>
      <dgm:spPr/>
      <dgm:t>
        <a:bodyPr/>
        <a:lstStyle/>
        <a:p>
          <a:endParaRPr lang="es-EC"/>
        </a:p>
      </dgm:t>
    </dgm:pt>
    <dgm:pt modelId="{41573759-3B7B-4413-944D-49ED5FD66FC9}">
      <dgm:prSet phldrT="[Texto]"/>
      <dgm:spPr>
        <a:solidFill>
          <a:srgbClr val="FF9966"/>
        </a:solidFill>
      </dgm:spPr>
      <dgm:t>
        <a:bodyPr/>
        <a:lstStyle/>
        <a:p>
          <a:r>
            <a:rPr lang="es-EC" b="1" dirty="0" smtClean="0">
              <a:solidFill>
                <a:schemeClr val="tx1"/>
              </a:solidFill>
            </a:rPr>
            <a:t>CONOCER LOS RESULTADOS</a:t>
          </a:r>
          <a:endParaRPr lang="es-EC" b="1" dirty="0">
            <a:solidFill>
              <a:schemeClr val="tx1"/>
            </a:solidFill>
          </a:endParaRPr>
        </a:p>
      </dgm:t>
    </dgm:pt>
    <dgm:pt modelId="{6F1A26C8-26AC-41FA-975F-7777F8311086}" type="parTrans" cxnId="{38AD0702-69A4-44DE-B79A-0C6017E903BE}">
      <dgm:prSet/>
      <dgm:spPr/>
      <dgm:t>
        <a:bodyPr/>
        <a:lstStyle/>
        <a:p>
          <a:endParaRPr lang="es-EC"/>
        </a:p>
      </dgm:t>
    </dgm:pt>
    <dgm:pt modelId="{E9D4D858-5F5B-4C86-A6E0-A33471EE0C92}" type="sibTrans" cxnId="{38AD0702-69A4-44DE-B79A-0C6017E903BE}">
      <dgm:prSet/>
      <dgm:spPr/>
      <dgm:t>
        <a:bodyPr/>
        <a:lstStyle/>
        <a:p>
          <a:endParaRPr lang="es-EC"/>
        </a:p>
      </dgm:t>
    </dgm:pt>
    <dgm:pt modelId="{E860334D-BF02-4DAB-88B0-88BC4658E0B3}">
      <dgm:prSet phldrT="[Texto]"/>
      <dgm:spPr>
        <a:solidFill>
          <a:schemeClr val="accent2">
            <a:lumMod val="60000"/>
            <a:lumOff val="40000"/>
          </a:schemeClr>
        </a:solidFill>
      </dgm:spPr>
      <dgm:t>
        <a:bodyPr/>
        <a:lstStyle/>
        <a:p>
          <a:r>
            <a:rPr lang="es-EC" b="1" dirty="0" smtClean="0">
              <a:solidFill>
                <a:schemeClr val="tx1"/>
              </a:solidFill>
            </a:rPr>
            <a:t>ORIENTAR LAS MEJORAS</a:t>
          </a:r>
          <a:endParaRPr lang="es-EC" b="1" dirty="0">
            <a:solidFill>
              <a:schemeClr val="tx1"/>
            </a:solidFill>
          </a:endParaRPr>
        </a:p>
      </dgm:t>
    </dgm:pt>
    <dgm:pt modelId="{38465DBB-E9FF-4B04-8987-E31827D97E95}" type="parTrans" cxnId="{7E283B1D-DF0B-409D-BB0B-130D3930461B}">
      <dgm:prSet/>
      <dgm:spPr/>
      <dgm:t>
        <a:bodyPr/>
        <a:lstStyle/>
        <a:p>
          <a:endParaRPr lang="es-EC"/>
        </a:p>
      </dgm:t>
    </dgm:pt>
    <dgm:pt modelId="{53AE322F-00DF-4E6D-86D5-342332BC44AD}" type="sibTrans" cxnId="{7E283B1D-DF0B-409D-BB0B-130D3930461B}">
      <dgm:prSet/>
      <dgm:spPr/>
      <dgm:t>
        <a:bodyPr/>
        <a:lstStyle/>
        <a:p>
          <a:endParaRPr lang="es-EC"/>
        </a:p>
      </dgm:t>
    </dgm:pt>
    <dgm:pt modelId="{4B08449F-E669-43E6-8D35-D67EFFB1E6CE}">
      <dgm:prSet phldrT="[Texto]"/>
      <dgm:spPr>
        <a:solidFill>
          <a:srgbClr val="2A7BD4"/>
        </a:solidFill>
      </dgm:spPr>
      <dgm:t>
        <a:bodyPr/>
        <a:lstStyle/>
        <a:p>
          <a:r>
            <a:rPr lang="es-EC" b="1" dirty="0" smtClean="0">
              <a:solidFill>
                <a:schemeClr val="tx1"/>
              </a:solidFill>
            </a:rPr>
            <a:t>CONOCER LA CAPACIDAD Y EFICACIA DE LOS PROCESOS</a:t>
          </a:r>
          <a:endParaRPr lang="es-EC" b="1" dirty="0">
            <a:solidFill>
              <a:schemeClr val="tx1"/>
            </a:solidFill>
          </a:endParaRPr>
        </a:p>
      </dgm:t>
    </dgm:pt>
    <dgm:pt modelId="{AE02A40B-DDFE-41CB-93C3-80DFD4279723}" type="parTrans" cxnId="{CAE9D92B-C00F-493E-AEA7-8BC1CEB92578}">
      <dgm:prSet/>
      <dgm:spPr/>
      <dgm:t>
        <a:bodyPr/>
        <a:lstStyle/>
        <a:p>
          <a:endParaRPr lang="es-EC"/>
        </a:p>
      </dgm:t>
    </dgm:pt>
    <dgm:pt modelId="{9129699F-B539-4186-8FA3-2FB657A6FECD}" type="sibTrans" cxnId="{CAE9D92B-C00F-493E-AEA7-8BC1CEB92578}">
      <dgm:prSet/>
      <dgm:spPr/>
      <dgm:t>
        <a:bodyPr/>
        <a:lstStyle/>
        <a:p>
          <a:endParaRPr lang="es-EC"/>
        </a:p>
      </dgm:t>
    </dgm:pt>
    <dgm:pt modelId="{5CBDD03C-6CD8-4193-834F-9D52A8424106}">
      <dgm:prSet phldrT="[Texto]"/>
      <dgm:spPr>
        <a:solidFill>
          <a:srgbClr val="CCFFFF"/>
        </a:solidFill>
      </dgm:spPr>
      <dgm:t>
        <a:bodyPr/>
        <a:lstStyle/>
        <a:p>
          <a:r>
            <a:rPr lang="es-EC" b="1" dirty="0" smtClean="0">
              <a:solidFill>
                <a:schemeClr val="tx1"/>
              </a:solidFill>
            </a:rPr>
            <a:t>PERMITE COMPARAR LOS RESULTADOS OBTENIDOS CON LOS COSTOS DE OBTENCIÓN (EFICIENCIA)</a:t>
          </a:r>
          <a:endParaRPr lang="es-EC" b="1" dirty="0">
            <a:solidFill>
              <a:schemeClr val="tx1"/>
            </a:solidFill>
          </a:endParaRPr>
        </a:p>
      </dgm:t>
    </dgm:pt>
    <dgm:pt modelId="{A4FE740B-BF1D-43B3-9823-01D5E2D9DA5B}" type="parTrans" cxnId="{912B699A-A19A-42B1-958F-3F9FEAE88C06}">
      <dgm:prSet/>
      <dgm:spPr/>
      <dgm:t>
        <a:bodyPr/>
        <a:lstStyle/>
        <a:p>
          <a:endParaRPr lang="es-EC"/>
        </a:p>
      </dgm:t>
    </dgm:pt>
    <dgm:pt modelId="{23026F9E-7A88-4319-A58A-527CA2A59C46}" type="sibTrans" cxnId="{912B699A-A19A-42B1-958F-3F9FEAE88C06}">
      <dgm:prSet/>
      <dgm:spPr/>
      <dgm:t>
        <a:bodyPr/>
        <a:lstStyle/>
        <a:p>
          <a:endParaRPr lang="es-EC"/>
        </a:p>
      </dgm:t>
    </dgm:pt>
    <dgm:pt modelId="{1050A176-0ECC-4D88-88C5-3EE2E8F7496B}" type="pres">
      <dgm:prSet presAssocID="{7663BFA1-EAC3-4871-AFAB-395E6608C76E}" presName="Name0" presStyleCnt="0">
        <dgm:presLayoutVars>
          <dgm:dir/>
          <dgm:animLvl val="lvl"/>
          <dgm:resizeHandles val="exact"/>
        </dgm:presLayoutVars>
      </dgm:prSet>
      <dgm:spPr/>
      <dgm:t>
        <a:bodyPr/>
        <a:lstStyle/>
        <a:p>
          <a:endParaRPr lang="es-EC"/>
        </a:p>
      </dgm:t>
    </dgm:pt>
    <dgm:pt modelId="{61498937-A088-4D0A-BB2F-D5B0DE1C6A47}" type="pres">
      <dgm:prSet presAssocID="{5CBDD03C-6CD8-4193-834F-9D52A8424106}" presName="boxAndChildren" presStyleCnt="0"/>
      <dgm:spPr/>
    </dgm:pt>
    <dgm:pt modelId="{51B0EB48-C22B-405A-A495-30F43167187F}" type="pres">
      <dgm:prSet presAssocID="{5CBDD03C-6CD8-4193-834F-9D52A8424106}" presName="parentTextBox" presStyleLbl="node1" presStyleIdx="0" presStyleCnt="4"/>
      <dgm:spPr/>
      <dgm:t>
        <a:bodyPr/>
        <a:lstStyle/>
        <a:p>
          <a:endParaRPr lang="es-EC"/>
        </a:p>
      </dgm:t>
    </dgm:pt>
    <dgm:pt modelId="{9334B222-6747-4F69-9975-3CA26B0FC037}" type="pres">
      <dgm:prSet presAssocID="{9129699F-B539-4186-8FA3-2FB657A6FECD}" presName="sp" presStyleCnt="0"/>
      <dgm:spPr/>
    </dgm:pt>
    <dgm:pt modelId="{3D5B5284-08F9-4D73-A26B-E0076DA3C93D}" type="pres">
      <dgm:prSet presAssocID="{4B08449F-E669-43E6-8D35-D67EFFB1E6CE}" presName="arrowAndChildren" presStyleCnt="0"/>
      <dgm:spPr/>
    </dgm:pt>
    <dgm:pt modelId="{3B792F8B-2F02-4928-A658-84336F0F4CD4}" type="pres">
      <dgm:prSet presAssocID="{4B08449F-E669-43E6-8D35-D67EFFB1E6CE}" presName="parentTextArrow" presStyleLbl="node1" presStyleIdx="1" presStyleCnt="4"/>
      <dgm:spPr/>
      <dgm:t>
        <a:bodyPr/>
        <a:lstStyle/>
        <a:p>
          <a:endParaRPr lang="es-EC"/>
        </a:p>
      </dgm:t>
    </dgm:pt>
    <dgm:pt modelId="{B97D8108-3D35-4B67-B75A-6EAE5FD487EB}" type="pres">
      <dgm:prSet presAssocID="{53AE322F-00DF-4E6D-86D5-342332BC44AD}" presName="sp" presStyleCnt="0"/>
      <dgm:spPr/>
    </dgm:pt>
    <dgm:pt modelId="{81D98BB0-1BF8-4E74-B11F-6FAB377DAF1C}" type="pres">
      <dgm:prSet presAssocID="{E860334D-BF02-4DAB-88B0-88BC4658E0B3}" presName="arrowAndChildren" presStyleCnt="0"/>
      <dgm:spPr/>
    </dgm:pt>
    <dgm:pt modelId="{6B284752-C022-4CB7-B434-7B9891AB7955}" type="pres">
      <dgm:prSet presAssocID="{E860334D-BF02-4DAB-88B0-88BC4658E0B3}" presName="parentTextArrow" presStyleLbl="node1" presStyleIdx="2" presStyleCnt="4"/>
      <dgm:spPr/>
      <dgm:t>
        <a:bodyPr/>
        <a:lstStyle/>
        <a:p>
          <a:endParaRPr lang="es-EC"/>
        </a:p>
      </dgm:t>
    </dgm:pt>
    <dgm:pt modelId="{0E357BE9-B714-454C-B97E-61F0DD3316E8}" type="pres">
      <dgm:prSet presAssocID="{E9D4D858-5F5B-4C86-A6E0-A33471EE0C92}" presName="sp" presStyleCnt="0"/>
      <dgm:spPr/>
    </dgm:pt>
    <dgm:pt modelId="{83887095-14AB-4490-8048-26042281A16F}" type="pres">
      <dgm:prSet presAssocID="{41573759-3B7B-4413-944D-49ED5FD66FC9}" presName="arrowAndChildren" presStyleCnt="0"/>
      <dgm:spPr/>
    </dgm:pt>
    <dgm:pt modelId="{E8BABA81-FD49-4B66-97A2-545FF86AF3FB}" type="pres">
      <dgm:prSet presAssocID="{41573759-3B7B-4413-944D-49ED5FD66FC9}" presName="parentTextArrow" presStyleLbl="node1" presStyleIdx="3" presStyleCnt="4" custLinFactNeighborX="29450" custLinFactNeighborY="-27357"/>
      <dgm:spPr/>
      <dgm:t>
        <a:bodyPr/>
        <a:lstStyle/>
        <a:p>
          <a:endParaRPr lang="es-EC"/>
        </a:p>
      </dgm:t>
    </dgm:pt>
  </dgm:ptLst>
  <dgm:cxnLst>
    <dgm:cxn modelId="{CAE9D92B-C00F-493E-AEA7-8BC1CEB92578}" srcId="{7663BFA1-EAC3-4871-AFAB-395E6608C76E}" destId="{4B08449F-E669-43E6-8D35-D67EFFB1E6CE}" srcOrd="2" destOrd="0" parTransId="{AE02A40B-DDFE-41CB-93C3-80DFD4279723}" sibTransId="{9129699F-B539-4186-8FA3-2FB657A6FECD}"/>
    <dgm:cxn modelId="{7E283B1D-DF0B-409D-BB0B-130D3930461B}" srcId="{7663BFA1-EAC3-4871-AFAB-395E6608C76E}" destId="{E860334D-BF02-4DAB-88B0-88BC4658E0B3}" srcOrd="1" destOrd="0" parTransId="{38465DBB-E9FF-4B04-8987-E31827D97E95}" sibTransId="{53AE322F-00DF-4E6D-86D5-342332BC44AD}"/>
    <dgm:cxn modelId="{38AD0702-69A4-44DE-B79A-0C6017E903BE}" srcId="{7663BFA1-EAC3-4871-AFAB-395E6608C76E}" destId="{41573759-3B7B-4413-944D-49ED5FD66FC9}" srcOrd="0" destOrd="0" parTransId="{6F1A26C8-26AC-41FA-975F-7777F8311086}" sibTransId="{E9D4D858-5F5B-4C86-A6E0-A33471EE0C92}"/>
    <dgm:cxn modelId="{FC057FD2-921D-4F36-B95E-F47FBCF8F83A}" type="presOf" srcId="{5CBDD03C-6CD8-4193-834F-9D52A8424106}" destId="{51B0EB48-C22B-405A-A495-30F43167187F}" srcOrd="0" destOrd="0" presId="urn:microsoft.com/office/officeart/2005/8/layout/process4"/>
    <dgm:cxn modelId="{7DD5E373-7F73-4843-8435-A472A4C99626}" type="presOf" srcId="{4B08449F-E669-43E6-8D35-D67EFFB1E6CE}" destId="{3B792F8B-2F02-4928-A658-84336F0F4CD4}" srcOrd="0" destOrd="0" presId="urn:microsoft.com/office/officeart/2005/8/layout/process4"/>
    <dgm:cxn modelId="{912B699A-A19A-42B1-958F-3F9FEAE88C06}" srcId="{7663BFA1-EAC3-4871-AFAB-395E6608C76E}" destId="{5CBDD03C-6CD8-4193-834F-9D52A8424106}" srcOrd="3" destOrd="0" parTransId="{A4FE740B-BF1D-43B3-9823-01D5E2D9DA5B}" sibTransId="{23026F9E-7A88-4319-A58A-527CA2A59C46}"/>
    <dgm:cxn modelId="{9A9A2725-E45F-4964-B1E4-9C7ADA0AE56E}" type="presOf" srcId="{41573759-3B7B-4413-944D-49ED5FD66FC9}" destId="{E8BABA81-FD49-4B66-97A2-545FF86AF3FB}" srcOrd="0" destOrd="0" presId="urn:microsoft.com/office/officeart/2005/8/layout/process4"/>
    <dgm:cxn modelId="{217236FA-B42A-4397-BD2C-866FC7644969}" type="presOf" srcId="{7663BFA1-EAC3-4871-AFAB-395E6608C76E}" destId="{1050A176-0ECC-4D88-88C5-3EE2E8F7496B}" srcOrd="0" destOrd="0" presId="urn:microsoft.com/office/officeart/2005/8/layout/process4"/>
    <dgm:cxn modelId="{214E579F-821B-464D-B078-D62EF9F2C132}" type="presOf" srcId="{E860334D-BF02-4DAB-88B0-88BC4658E0B3}" destId="{6B284752-C022-4CB7-B434-7B9891AB7955}" srcOrd="0" destOrd="0" presId="urn:microsoft.com/office/officeart/2005/8/layout/process4"/>
    <dgm:cxn modelId="{68DBBDF1-1D35-4405-8846-39285D3EB334}" type="presParOf" srcId="{1050A176-0ECC-4D88-88C5-3EE2E8F7496B}" destId="{61498937-A088-4D0A-BB2F-D5B0DE1C6A47}" srcOrd="0" destOrd="0" presId="urn:microsoft.com/office/officeart/2005/8/layout/process4"/>
    <dgm:cxn modelId="{CCFF9EC7-2706-4852-B75E-F5355F174C93}" type="presParOf" srcId="{61498937-A088-4D0A-BB2F-D5B0DE1C6A47}" destId="{51B0EB48-C22B-405A-A495-30F43167187F}" srcOrd="0" destOrd="0" presId="urn:microsoft.com/office/officeart/2005/8/layout/process4"/>
    <dgm:cxn modelId="{55BC8639-A59D-4B8C-8F97-42ED4A3FF939}" type="presParOf" srcId="{1050A176-0ECC-4D88-88C5-3EE2E8F7496B}" destId="{9334B222-6747-4F69-9975-3CA26B0FC037}" srcOrd="1" destOrd="0" presId="urn:microsoft.com/office/officeart/2005/8/layout/process4"/>
    <dgm:cxn modelId="{7B562E64-C6F8-427C-A1B0-3C9708ABBFFA}" type="presParOf" srcId="{1050A176-0ECC-4D88-88C5-3EE2E8F7496B}" destId="{3D5B5284-08F9-4D73-A26B-E0076DA3C93D}" srcOrd="2" destOrd="0" presId="urn:microsoft.com/office/officeart/2005/8/layout/process4"/>
    <dgm:cxn modelId="{FE20E0EC-2AB7-402A-A45B-2403113F5D75}" type="presParOf" srcId="{3D5B5284-08F9-4D73-A26B-E0076DA3C93D}" destId="{3B792F8B-2F02-4928-A658-84336F0F4CD4}" srcOrd="0" destOrd="0" presId="urn:microsoft.com/office/officeart/2005/8/layout/process4"/>
    <dgm:cxn modelId="{DD0D2DEA-3C85-410D-B588-8E539C1D56D0}" type="presParOf" srcId="{1050A176-0ECC-4D88-88C5-3EE2E8F7496B}" destId="{B97D8108-3D35-4B67-B75A-6EAE5FD487EB}" srcOrd="3" destOrd="0" presId="urn:microsoft.com/office/officeart/2005/8/layout/process4"/>
    <dgm:cxn modelId="{0FB58DFC-9D46-4FBE-A07E-AA6BA4583E9D}" type="presParOf" srcId="{1050A176-0ECC-4D88-88C5-3EE2E8F7496B}" destId="{81D98BB0-1BF8-4E74-B11F-6FAB377DAF1C}" srcOrd="4" destOrd="0" presId="urn:microsoft.com/office/officeart/2005/8/layout/process4"/>
    <dgm:cxn modelId="{A8B0D257-FE9D-4B20-B2C5-B7677B97B62E}" type="presParOf" srcId="{81D98BB0-1BF8-4E74-B11F-6FAB377DAF1C}" destId="{6B284752-C022-4CB7-B434-7B9891AB7955}" srcOrd="0" destOrd="0" presId="urn:microsoft.com/office/officeart/2005/8/layout/process4"/>
    <dgm:cxn modelId="{8ADA6B60-E5A6-4688-8F3B-98F564DCC467}" type="presParOf" srcId="{1050A176-0ECC-4D88-88C5-3EE2E8F7496B}" destId="{0E357BE9-B714-454C-B97E-61F0DD3316E8}" srcOrd="5" destOrd="0" presId="urn:microsoft.com/office/officeart/2005/8/layout/process4"/>
    <dgm:cxn modelId="{2C88E2E7-049E-4CCC-A84E-96F077FDD5A0}" type="presParOf" srcId="{1050A176-0ECC-4D88-88C5-3EE2E8F7496B}" destId="{83887095-14AB-4490-8048-26042281A16F}" srcOrd="6" destOrd="0" presId="urn:microsoft.com/office/officeart/2005/8/layout/process4"/>
    <dgm:cxn modelId="{08E1789D-4068-436E-83FC-3A912455DE35}" type="presParOf" srcId="{83887095-14AB-4490-8048-26042281A16F}" destId="{E8BABA81-FD49-4B66-97A2-545FF86AF3F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66DBFF5-A011-44DC-B7D6-3FE359402C45}" type="doc">
      <dgm:prSet loTypeId="urn:microsoft.com/office/officeart/2005/8/layout/target1" loCatId="relationship" qsTypeId="urn:microsoft.com/office/officeart/2005/8/quickstyle/3d1" qsCatId="3D" csTypeId="urn:microsoft.com/office/officeart/2005/8/colors/accent0_3" csCatId="mainScheme" phldr="1"/>
      <dgm:spPr/>
    </dgm:pt>
    <dgm:pt modelId="{58F9C4A5-6D90-4610-9059-65D803C3609F}">
      <dgm:prSet phldrT="[Texto]" custT="1"/>
      <dgm:spPr/>
      <dgm:t>
        <a:bodyPr/>
        <a:lstStyle/>
        <a:p>
          <a:r>
            <a:rPr lang="es-EC" sz="1400" b="0" dirty="0" smtClean="0">
              <a:solidFill>
                <a:schemeClr val="bg2">
                  <a:lumMod val="40000"/>
                  <a:lumOff val="60000"/>
                </a:schemeClr>
              </a:solidFill>
            </a:rPr>
            <a:t>REPRESENTABILIDAD</a:t>
          </a:r>
          <a:endParaRPr lang="es-EC" sz="1400" b="0" dirty="0">
            <a:solidFill>
              <a:schemeClr val="bg2">
                <a:lumMod val="40000"/>
                <a:lumOff val="60000"/>
              </a:schemeClr>
            </a:solidFill>
          </a:endParaRPr>
        </a:p>
      </dgm:t>
    </dgm:pt>
    <dgm:pt modelId="{88D0179B-0FA0-45B8-9D95-A1F4015B75B3}" type="parTrans" cxnId="{F6E5CA9B-A0C0-48D8-994D-14A73E1D4120}">
      <dgm:prSet/>
      <dgm:spPr/>
      <dgm:t>
        <a:bodyPr/>
        <a:lstStyle/>
        <a:p>
          <a:endParaRPr lang="es-EC"/>
        </a:p>
      </dgm:t>
    </dgm:pt>
    <dgm:pt modelId="{B4ED9D8A-0CC9-4AA4-B058-C6132F14D521}" type="sibTrans" cxnId="{F6E5CA9B-A0C0-48D8-994D-14A73E1D4120}">
      <dgm:prSet/>
      <dgm:spPr/>
      <dgm:t>
        <a:bodyPr/>
        <a:lstStyle/>
        <a:p>
          <a:endParaRPr lang="es-EC"/>
        </a:p>
      </dgm:t>
    </dgm:pt>
    <dgm:pt modelId="{F6F3E670-79AF-4110-BAD2-D7575CB58A1C}">
      <dgm:prSet phldrT="[Texto]" custT="1"/>
      <dgm:spPr/>
      <dgm:t>
        <a:bodyPr/>
        <a:lstStyle/>
        <a:p>
          <a:r>
            <a:rPr lang="es-EC" sz="1400" b="0" dirty="0" smtClean="0">
              <a:solidFill>
                <a:schemeClr val="bg2">
                  <a:lumMod val="40000"/>
                  <a:lumOff val="60000"/>
                </a:schemeClr>
              </a:solidFill>
            </a:rPr>
            <a:t>SENSIBILIDAD</a:t>
          </a:r>
          <a:endParaRPr lang="es-EC" sz="1400" b="0" dirty="0">
            <a:solidFill>
              <a:schemeClr val="bg2">
                <a:lumMod val="40000"/>
                <a:lumOff val="60000"/>
              </a:schemeClr>
            </a:solidFill>
          </a:endParaRPr>
        </a:p>
      </dgm:t>
    </dgm:pt>
    <dgm:pt modelId="{CBBFB6ED-4CC6-41C5-8546-2407CB8AA67A}" type="parTrans" cxnId="{AED2186B-697D-4F9D-B722-FA24CBA1D306}">
      <dgm:prSet/>
      <dgm:spPr/>
      <dgm:t>
        <a:bodyPr/>
        <a:lstStyle/>
        <a:p>
          <a:endParaRPr lang="es-EC"/>
        </a:p>
      </dgm:t>
    </dgm:pt>
    <dgm:pt modelId="{174F4847-B5D3-4D74-88C2-C3BFEEAC1D1F}" type="sibTrans" cxnId="{AED2186B-697D-4F9D-B722-FA24CBA1D306}">
      <dgm:prSet/>
      <dgm:spPr/>
      <dgm:t>
        <a:bodyPr/>
        <a:lstStyle/>
        <a:p>
          <a:endParaRPr lang="es-EC"/>
        </a:p>
      </dgm:t>
    </dgm:pt>
    <dgm:pt modelId="{7C1300BB-1A93-41E7-A280-F15E2EA8D281}">
      <dgm:prSet phldrT="[Texto]" custT="1"/>
      <dgm:spPr/>
      <dgm:t>
        <a:bodyPr/>
        <a:lstStyle/>
        <a:p>
          <a:r>
            <a:rPr lang="es-EC" sz="1400" b="0" dirty="0" smtClean="0">
              <a:solidFill>
                <a:schemeClr val="bg2">
                  <a:lumMod val="40000"/>
                  <a:lumOff val="60000"/>
                </a:schemeClr>
              </a:solidFill>
            </a:rPr>
            <a:t>RENTABILIDAD</a:t>
          </a:r>
          <a:endParaRPr lang="es-EC" sz="1400" b="0" dirty="0">
            <a:solidFill>
              <a:schemeClr val="bg2">
                <a:lumMod val="40000"/>
                <a:lumOff val="60000"/>
              </a:schemeClr>
            </a:solidFill>
          </a:endParaRPr>
        </a:p>
      </dgm:t>
    </dgm:pt>
    <dgm:pt modelId="{7783D481-9C71-4265-B55E-A58A5749D3CE}" type="parTrans" cxnId="{DAAF7FAF-705D-4BD2-8A24-84CB07AFEFEE}">
      <dgm:prSet/>
      <dgm:spPr/>
      <dgm:t>
        <a:bodyPr/>
        <a:lstStyle/>
        <a:p>
          <a:endParaRPr lang="es-EC"/>
        </a:p>
      </dgm:t>
    </dgm:pt>
    <dgm:pt modelId="{99E3D7EB-ABB2-4AD3-AD9E-07E89053B4C5}" type="sibTrans" cxnId="{DAAF7FAF-705D-4BD2-8A24-84CB07AFEFEE}">
      <dgm:prSet/>
      <dgm:spPr/>
      <dgm:t>
        <a:bodyPr/>
        <a:lstStyle/>
        <a:p>
          <a:endParaRPr lang="es-EC"/>
        </a:p>
      </dgm:t>
    </dgm:pt>
    <dgm:pt modelId="{EEFBB62E-F9B1-43F4-99D9-3E12C9A651F3}">
      <dgm:prSet phldrT="[Texto]" custT="1"/>
      <dgm:spPr/>
      <dgm:t>
        <a:bodyPr/>
        <a:lstStyle/>
        <a:p>
          <a:r>
            <a:rPr lang="es-EC" sz="1400" b="0" dirty="0" smtClean="0">
              <a:solidFill>
                <a:schemeClr val="bg2">
                  <a:lumMod val="40000"/>
                  <a:lumOff val="60000"/>
                </a:schemeClr>
              </a:solidFill>
            </a:rPr>
            <a:t>FIABILIDAD</a:t>
          </a:r>
          <a:endParaRPr lang="es-EC" sz="1400" b="0" dirty="0">
            <a:solidFill>
              <a:schemeClr val="bg2">
                <a:lumMod val="40000"/>
                <a:lumOff val="60000"/>
              </a:schemeClr>
            </a:solidFill>
          </a:endParaRPr>
        </a:p>
      </dgm:t>
    </dgm:pt>
    <dgm:pt modelId="{B8D5E176-0EA0-4A20-A2F7-2EDEB92F09AE}" type="parTrans" cxnId="{DBC72CE9-A85F-40A1-A357-16944521A2F5}">
      <dgm:prSet/>
      <dgm:spPr/>
      <dgm:t>
        <a:bodyPr/>
        <a:lstStyle/>
        <a:p>
          <a:endParaRPr lang="es-EC"/>
        </a:p>
      </dgm:t>
    </dgm:pt>
    <dgm:pt modelId="{EC9293CC-84D4-4AC2-A0B6-4501CE0EA62D}" type="sibTrans" cxnId="{DBC72CE9-A85F-40A1-A357-16944521A2F5}">
      <dgm:prSet/>
      <dgm:spPr/>
      <dgm:t>
        <a:bodyPr/>
        <a:lstStyle/>
        <a:p>
          <a:endParaRPr lang="es-EC"/>
        </a:p>
      </dgm:t>
    </dgm:pt>
    <dgm:pt modelId="{F2403EF7-930F-4DA2-A504-AE69CD643ADE}">
      <dgm:prSet phldrT="[Texto]" custT="1"/>
      <dgm:spPr/>
      <dgm:t>
        <a:bodyPr/>
        <a:lstStyle/>
        <a:p>
          <a:r>
            <a:rPr lang="es-EC" sz="1400" b="0" dirty="0" smtClean="0">
              <a:solidFill>
                <a:schemeClr val="bg2">
                  <a:lumMod val="40000"/>
                  <a:lumOff val="60000"/>
                </a:schemeClr>
              </a:solidFill>
            </a:rPr>
            <a:t>RELATIVIDAD EN EL TIEMPO</a:t>
          </a:r>
          <a:endParaRPr lang="es-EC" sz="1400" b="0" dirty="0">
            <a:solidFill>
              <a:schemeClr val="bg2">
                <a:lumMod val="40000"/>
                <a:lumOff val="60000"/>
              </a:schemeClr>
            </a:solidFill>
          </a:endParaRPr>
        </a:p>
      </dgm:t>
    </dgm:pt>
    <dgm:pt modelId="{D07A7AFF-D37B-4157-9FE5-82F811941159}" type="parTrans" cxnId="{C74811DD-954D-49A4-A409-BF1C773CCD10}">
      <dgm:prSet/>
      <dgm:spPr/>
      <dgm:t>
        <a:bodyPr/>
        <a:lstStyle/>
        <a:p>
          <a:endParaRPr lang="es-EC"/>
        </a:p>
      </dgm:t>
    </dgm:pt>
    <dgm:pt modelId="{FAFB0E2B-2227-4125-AE3A-BC74BACDA2F8}" type="sibTrans" cxnId="{C74811DD-954D-49A4-A409-BF1C773CCD10}">
      <dgm:prSet/>
      <dgm:spPr/>
      <dgm:t>
        <a:bodyPr/>
        <a:lstStyle/>
        <a:p>
          <a:endParaRPr lang="es-EC"/>
        </a:p>
      </dgm:t>
    </dgm:pt>
    <dgm:pt modelId="{32BF6551-0A47-4E27-827D-D1E2DF8B09BB}" type="pres">
      <dgm:prSet presAssocID="{366DBFF5-A011-44DC-B7D6-3FE359402C45}" presName="composite" presStyleCnt="0">
        <dgm:presLayoutVars>
          <dgm:chMax val="5"/>
          <dgm:dir/>
          <dgm:resizeHandles val="exact"/>
        </dgm:presLayoutVars>
      </dgm:prSet>
      <dgm:spPr/>
    </dgm:pt>
    <dgm:pt modelId="{22807DAE-CFA0-4390-B8B1-01C20702C534}" type="pres">
      <dgm:prSet presAssocID="{58F9C4A5-6D90-4610-9059-65D803C3609F}" presName="circle1" presStyleLbl="lnNode1" presStyleIdx="0" presStyleCnt="5"/>
      <dgm:spPr/>
    </dgm:pt>
    <dgm:pt modelId="{64A33341-13DC-4935-BA54-96F550CC6BFA}" type="pres">
      <dgm:prSet presAssocID="{58F9C4A5-6D90-4610-9059-65D803C3609F}" presName="text1" presStyleLbl="revTx" presStyleIdx="0" presStyleCnt="5" custScaleX="171946" custLinFactNeighborX="10918" custLinFactNeighborY="45751">
        <dgm:presLayoutVars>
          <dgm:bulletEnabled val="1"/>
        </dgm:presLayoutVars>
      </dgm:prSet>
      <dgm:spPr/>
      <dgm:t>
        <a:bodyPr/>
        <a:lstStyle/>
        <a:p>
          <a:endParaRPr lang="es-EC"/>
        </a:p>
      </dgm:t>
    </dgm:pt>
    <dgm:pt modelId="{8D450C80-0517-46B9-81BA-AB6E58FE0BA9}" type="pres">
      <dgm:prSet presAssocID="{58F9C4A5-6D90-4610-9059-65D803C3609F}" presName="line1" presStyleLbl="callout" presStyleIdx="0" presStyleCnt="10" custLinFactY="536628" custLinFactNeighborX="-79518" custLinFactNeighborY="600000"/>
      <dgm:spPr/>
    </dgm:pt>
    <dgm:pt modelId="{CFA25DE9-898D-4100-9C10-83A075705EB6}" type="pres">
      <dgm:prSet presAssocID="{58F9C4A5-6D90-4610-9059-65D803C3609F}" presName="d1" presStyleLbl="callout" presStyleIdx="1" presStyleCnt="10" custScaleX="63551" custScaleY="59319"/>
      <dgm:spPr/>
    </dgm:pt>
    <dgm:pt modelId="{F7762193-FE2E-43F5-B57A-7843815B03CC}" type="pres">
      <dgm:prSet presAssocID="{F6F3E670-79AF-4110-BAD2-D7575CB58A1C}" presName="circle2" presStyleLbl="lnNode1" presStyleIdx="1" presStyleCnt="5"/>
      <dgm:spPr>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6200000" scaled="0"/>
        </a:gradFill>
      </dgm:spPr>
    </dgm:pt>
    <dgm:pt modelId="{B170E82C-EEFE-480B-896D-44455D00B472}" type="pres">
      <dgm:prSet presAssocID="{F6F3E670-79AF-4110-BAD2-D7575CB58A1C}" presName="text2" presStyleLbl="revTx" presStyleIdx="1" presStyleCnt="5" custScaleX="149349" custLinFactNeighborX="18519" custLinFactNeighborY="33689">
        <dgm:presLayoutVars>
          <dgm:bulletEnabled val="1"/>
        </dgm:presLayoutVars>
      </dgm:prSet>
      <dgm:spPr/>
      <dgm:t>
        <a:bodyPr/>
        <a:lstStyle/>
        <a:p>
          <a:endParaRPr lang="es-EC"/>
        </a:p>
      </dgm:t>
    </dgm:pt>
    <dgm:pt modelId="{746C7774-3392-4DAF-A03F-DA627F779376}" type="pres">
      <dgm:prSet presAssocID="{F6F3E670-79AF-4110-BAD2-D7575CB58A1C}" presName="line2" presStyleLbl="callout" presStyleIdx="2" presStyleCnt="10" custLinFactY="356317" custLinFactNeighborX="-41719" custLinFactNeighborY="400000"/>
      <dgm:spPr/>
    </dgm:pt>
    <dgm:pt modelId="{18BEFA49-CFC5-4EBC-9B64-9DCF1EE310EF}" type="pres">
      <dgm:prSet presAssocID="{F6F3E670-79AF-4110-BAD2-D7575CB58A1C}" presName="d2" presStyleLbl="callout" presStyleIdx="3" presStyleCnt="10" custScaleX="73670" custScaleY="66760"/>
      <dgm:spPr/>
    </dgm:pt>
    <dgm:pt modelId="{D39E90CE-E3B3-4B60-85D4-139B5500B7CE}" type="pres">
      <dgm:prSet presAssocID="{7C1300BB-1A93-41E7-A280-F15E2EA8D281}" presName="circle3" presStyleLbl="lnNode1" presStyleIdx="2" presStyleCnt="5"/>
      <dgm:spPr>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6200000" scaled="0"/>
        </a:gradFill>
      </dgm:spPr>
    </dgm:pt>
    <dgm:pt modelId="{045154BF-EB9E-46D2-863E-BBD5B8789933}" type="pres">
      <dgm:prSet presAssocID="{7C1300BB-1A93-41E7-A280-F15E2EA8D281}" presName="text3" presStyleLbl="revTx" presStyleIdx="2" presStyleCnt="5" custScaleX="149349" custLinFactNeighborX="18519" custLinFactNeighborY="35009">
        <dgm:presLayoutVars>
          <dgm:bulletEnabled val="1"/>
        </dgm:presLayoutVars>
      </dgm:prSet>
      <dgm:spPr/>
      <dgm:t>
        <a:bodyPr/>
        <a:lstStyle/>
        <a:p>
          <a:endParaRPr lang="es-EC"/>
        </a:p>
      </dgm:t>
    </dgm:pt>
    <dgm:pt modelId="{0FA751B3-8717-45C9-8E23-AF388C7F0140}" type="pres">
      <dgm:prSet presAssocID="{7C1300BB-1A93-41E7-A280-F15E2EA8D281}" presName="line3" presStyleLbl="callout" presStyleIdx="4" presStyleCnt="10" custLinFactY="276028" custLinFactNeighborX="-41719" custLinFactNeighborY="300000"/>
      <dgm:spPr/>
    </dgm:pt>
    <dgm:pt modelId="{6E91C5EB-A82A-4431-B67F-2223AECDEB68}" type="pres">
      <dgm:prSet presAssocID="{7C1300BB-1A93-41E7-A280-F15E2EA8D281}" presName="d3" presStyleLbl="callout" presStyleIdx="5" presStyleCnt="10" custScaleX="73670" custScaleY="66760"/>
      <dgm:spPr/>
    </dgm:pt>
    <dgm:pt modelId="{CDD30A5B-FD45-4477-91E8-24CE7C8E2801}" type="pres">
      <dgm:prSet presAssocID="{EEFBB62E-F9B1-43F4-99D9-3E12C9A651F3}" presName="circle4" presStyleLbl="lnNode1" presStyleIdx="3" presStyleCnt="5"/>
      <dgm:spPr>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6200000" scaled="0"/>
        </a:gradFill>
      </dgm:spPr>
    </dgm:pt>
    <dgm:pt modelId="{BB67C5CC-3661-4302-8409-40ABC6E45BF2}" type="pres">
      <dgm:prSet presAssocID="{EEFBB62E-F9B1-43F4-99D9-3E12C9A651F3}" presName="text4" presStyleLbl="revTx" presStyleIdx="3" presStyleCnt="5" custScaleX="149349" custLinFactNeighborX="18519" custLinFactNeighborY="25213">
        <dgm:presLayoutVars>
          <dgm:bulletEnabled val="1"/>
        </dgm:presLayoutVars>
      </dgm:prSet>
      <dgm:spPr/>
      <dgm:t>
        <a:bodyPr/>
        <a:lstStyle/>
        <a:p>
          <a:endParaRPr lang="es-EC"/>
        </a:p>
      </dgm:t>
    </dgm:pt>
    <dgm:pt modelId="{F4D9C5B7-8D5D-4792-BD95-8F19A789C3ED}" type="pres">
      <dgm:prSet presAssocID="{EEFBB62E-F9B1-43F4-99D9-3E12C9A651F3}" presName="line4" presStyleLbl="callout" presStyleIdx="6" presStyleCnt="10" custLinFactY="200000" custLinFactNeighborX="-41719" custLinFactNeighborY="229606"/>
      <dgm:spPr/>
    </dgm:pt>
    <dgm:pt modelId="{27BB8BF5-3D7B-44FB-A1E5-BBB186FE1209}" type="pres">
      <dgm:prSet presAssocID="{EEFBB62E-F9B1-43F4-99D9-3E12C9A651F3}" presName="d4" presStyleLbl="callout" presStyleIdx="7" presStyleCnt="10" custScaleX="73670" custScaleY="66760"/>
      <dgm:spPr/>
    </dgm:pt>
    <dgm:pt modelId="{88AB6216-FB07-4572-9A5A-DEEF72785883}" type="pres">
      <dgm:prSet presAssocID="{F2403EF7-930F-4DA2-A504-AE69CD643ADE}" presName="circle5" presStyleLbl="lnNode1" presStyleIdx="4" presStyleCnt="5"/>
      <dgm:spPr>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6200000" scaled="0"/>
        </a:gradFill>
      </dgm:spPr>
      <dgm:t>
        <a:bodyPr/>
        <a:lstStyle/>
        <a:p>
          <a:endParaRPr lang="es-EC"/>
        </a:p>
      </dgm:t>
    </dgm:pt>
    <dgm:pt modelId="{7E635FB9-BEA2-4C84-8990-663704E94E81}" type="pres">
      <dgm:prSet presAssocID="{F2403EF7-930F-4DA2-A504-AE69CD643ADE}" presName="text5" presStyleLbl="revTx" presStyleIdx="4" presStyleCnt="5" custScaleX="149349" custLinFactNeighborX="18519" custLinFactNeighborY="45203">
        <dgm:presLayoutVars>
          <dgm:bulletEnabled val="1"/>
        </dgm:presLayoutVars>
      </dgm:prSet>
      <dgm:spPr/>
      <dgm:t>
        <a:bodyPr/>
        <a:lstStyle/>
        <a:p>
          <a:endParaRPr lang="es-EC"/>
        </a:p>
      </dgm:t>
    </dgm:pt>
    <dgm:pt modelId="{79ACE8A0-8CDE-4C89-A697-B52C36DA68E6}" type="pres">
      <dgm:prSet presAssocID="{F2403EF7-930F-4DA2-A504-AE69CD643ADE}" presName="line5" presStyleLbl="callout" presStyleIdx="8" presStyleCnt="10" custLinFactY="128339" custLinFactNeighborX="-22819" custLinFactNeighborY="200000"/>
      <dgm:spPr/>
      <dgm:t>
        <a:bodyPr/>
        <a:lstStyle/>
        <a:p>
          <a:endParaRPr lang="es-EC"/>
        </a:p>
      </dgm:t>
    </dgm:pt>
    <dgm:pt modelId="{BD6A33BA-611B-4E23-8167-81BDC6A74176}" type="pres">
      <dgm:prSet presAssocID="{F2403EF7-930F-4DA2-A504-AE69CD643ADE}" presName="d5" presStyleLbl="callout" presStyleIdx="9" presStyleCnt="10" custScaleX="73671" custScaleY="66760"/>
      <dgm:spPr/>
    </dgm:pt>
  </dgm:ptLst>
  <dgm:cxnLst>
    <dgm:cxn modelId="{E25311B1-9B5C-4989-BB8D-83EC6AB90FA9}" type="presOf" srcId="{F2403EF7-930F-4DA2-A504-AE69CD643ADE}" destId="{7E635FB9-BEA2-4C84-8990-663704E94E81}" srcOrd="0" destOrd="0" presId="urn:microsoft.com/office/officeart/2005/8/layout/target1"/>
    <dgm:cxn modelId="{C74811DD-954D-49A4-A409-BF1C773CCD10}" srcId="{366DBFF5-A011-44DC-B7D6-3FE359402C45}" destId="{F2403EF7-930F-4DA2-A504-AE69CD643ADE}" srcOrd="4" destOrd="0" parTransId="{D07A7AFF-D37B-4157-9FE5-82F811941159}" sibTransId="{FAFB0E2B-2227-4125-AE3A-BC74BACDA2F8}"/>
    <dgm:cxn modelId="{DBC72CE9-A85F-40A1-A357-16944521A2F5}" srcId="{366DBFF5-A011-44DC-B7D6-3FE359402C45}" destId="{EEFBB62E-F9B1-43F4-99D9-3E12C9A651F3}" srcOrd="3" destOrd="0" parTransId="{B8D5E176-0EA0-4A20-A2F7-2EDEB92F09AE}" sibTransId="{EC9293CC-84D4-4AC2-A0B6-4501CE0EA62D}"/>
    <dgm:cxn modelId="{6487FD5C-3615-4097-8763-7958F1D4D9A7}" type="presOf" srcId="{F6F3E670-79AF-4110-BAD2-D7575CB58A1C}" destId="{B170E82C-EEFE-480B-896D-44455D00B472}" srcOrd="0" destOrd="0" presId="urn:microsoft.com/office/officeart/2005/8/layout/target1"/>
    <dgm:cxn modelId="{90F4F4A9-4BE0-4426-8140-F7D11106AC51}" type="presOf" srcId="{7C1300BB-1A93-41E7-A280-F15E2EA8D281}" destId="{045154BF-EB9E-46D2-863E-BBD5B8789933}" srcOrd="0" destOrd="0" presId="urn:microsoft.com/office/officeart/2005/8/layout/target1"/>
    <dgm:cxn modelId="{AED2186B-697D-4F9D-B722-FA24CBA1D306}" srcId="{366DBFF5-A011-44DC-B7D6-3FE359402C45}" destId="{F6F3E670-79AF-4110-BAD2-D7575CB58A1C}" srcOrd="1" destOrd="0" parTransId="{CBBFB6ED-4CC6-41C5-8546-2407CB8AA67A}" sibTransId="{174F4847-B5D3-4D74-88C2-C3BFEEAC1D1F}"/>
    <dgm:cxn modelId="{4AB1D047-03CA-4AEE-B005-7EF4ECEE17C8}" type="presOf" srcId="{58F9C4A5-6D90-4610-9059-65D803C3609F}" destId="{64A33341-13DC-4935-BA54-96F550CC6BFA}" srcOrd="0" destOrd="0" presId="urn:microsoft.com/office/officeart/2005/8/layout/target1"/>
    <dgm:cxn modelId="{456C3176-0C91-458E-B0A7-A4B54EBAC5FD}" type="presOf" srcId="{366DBFF5-A011-44DC-B7D6-3FE359402C45}" destId="{32BF6551-0A47-4E27-827D-D1E2DF8B09BB}" srcOrd="0" destOrd="0" presId="urn:microsoft.com/office/officeart/2005/8/layout/target1"/>
    <dgm:cxn modelId="{1E00C844-6BE8-422F-96F8-7C0DA008A47C}" type="presOf" srcId="{EEFBB62E-F9B1-43F4-99D9-3E12C9A651F3}" destId="{BB67C5CC-3661-4302-8409-40ABC6E45BF2}" srcOrd="0" destOrd="0" presId="urn:microsoft.com/office/officeart/2005/8/layout/target1"/>
    <dgm:cxn modelId="{F6E5CA9B-A0C0-48D8-994D-14A73E1D4120}" srcId="{366DBFF5-A011-44DC-B7D6-3FE359402C45}" destId="{58F9C4A5-6D90-4610-9059-65D803C3609F}" srcOrd="0" destOrd="0" parTransId="{88D0179B-0FA0-45B8-9D95-A1F4015B75B3}" sibTransId="{B4ED9D8A-0CC9-4AA4-B058-C6132F14D521}"/>
    <dgm:cxn modelId="{DAAF7FAF-705D-4BD2-8A24-84CB07AFEFEE}" srcId="{366DBFF5-A011-44DC-B7D6-3FE359402C45}" destId="{7C1300BB-1A93-41E7-A280-F15E2EA8D281}" srcOrd="2" destOrd="0" parTransId="{7783D481-9C71-4265-B55E-A58A5749D3CE}" sibTransId="{99E3D7EB-ABB2-4AD3-AD9E-07E89053B4C5}"/>
    <dgm:cxn modelId="{C8770AA4-DD06-44F5-A1CC-1EF53EBDEFF7}" type="presParOf" srcId="{32BF6551-0A47-4E27-827D-D1E2DF8B09BB}" destId="{22807DAE-CFA0-4390-B8B1-01C20702C534}" srcOrd="0" destOrd="0" presId="urn:microsoft.com/office/officeart/2005/8/layout/target1"/>
    <dgm:cxn modelId="{F98852C7-A2A4-485C-8EDB-75F3120A38E0}" type="presParOf" srcId="{32BF6551-0A47-4E27-827D-D1E2DF8B09BB}" destId="{64A33341-13DC-4935-BA54-96F550CC6BFA}" srcOrd="1" destOrd="0" presId="urn:microsoft.com/office/officeart/2005/8/layout/target1"/>
    <dgm:cxn modelId="{6046D782-7C28-489B-9A0B-4EB62DD6F427}" type="presParOf" srcId="{32BF6551-0A47-4E27-827D-D1E2DF8B09BB}" destId="{8D450C80-0517-46B9-81BA-AB6E58FE0BA9}" srcOrd="2" destOrd="0" presId="urn:microsoft.com/office/officeart/2005/8/layout/target1"/>
    <dgm:cxn modelId="{1D962AEA-6766-47C9-86B2-E6A58300B977}" type="presParOf" srcId="{32BF6551-0A47-4E27-827D-D1E2DF8B09BB}" destId="{CFA25DE9-898D-4100-9C10-83A075705EB6}" srcOrd="3" destOrd="0" presId="urn:microsoft.com/office/officeart/2005/8/layout/target1"/>
    <dgm:cxn modelId="{AA26F21C-A6DB-44DA-8688-90359FDDF606}" type="presParOf" srcId="{32BF6551-0A47-4E27-827D-D1E2DF8B09BB}" destId="{F7762193-FE2E-43F5-B57A-7843815B03CC}" srcOrd="4" destOrd="0" presId="urn:microsoft.com/office/officeart/2005/8/layout/target1"/>
    <dgm:cxn modelId="{38B01ECF-F866-42CA-B7C2-0D419BAEF0AF}" type="presParOf" srcId="{32BF6551-0A47-4E27-827D-D1E2DF8B09BB}" destId="{B170E82C-EEFE-480B-896D-44455D00B472}" srcOrd="5" destOrd="0" presId="urn:microsoft.com/office/officeart/2005/8/layout/target1"/>
    <dgm:cxn modelId="{C892E60A-A226-4C60-AACD-E7184329E295}" type="presParOf" srcId="{32BF6551-0A47-4E27-827D-D1E2DF8B09BB}" destId="{746C7774-3392-4DAF-A03F-DA627F779376}" srcOrd="6" destOrd="0" presId="urn:microsoft.com/office/officeart/2005/8/layout/target1"/>
    <dgm:cxn modelId="{F4ACBFE1-4945-4110-900F-A85A55021D28}" type="presParOf" srcId="{32BF6551-0A47-4E27-827D-D1E2DF8B09BB}" destId="{18BEFA49-CFC5-4EBC-9B64-9DCF1EE310EF}" srcOrd="7" destOrd="0" presId="urn:microsoft.com/office/officeart/2005/8/layout/target1"/>
    <dgm:cxn modelId="{2FFF2C5C-360B-47B0-B34D-7BA93FD599B7}" type="presParOf" srcId="{32BF6551-0A47-4E27-827D-D1E2DF8B09BB}" destId="{D39E90CE-E3B3-4B60-85D4-139B5500B7CE}" srcOrd="8" destOrd="0" presId="urn:microsoft.com/office/officeart/2005/8/layout/target1"/>
    <dgm:cxn modelId="{5F3C7B54-ADCA-4020-9B7E-C202698B4C1A}" type="presParOf" srcId="{32BF6551-0A47-4E27-827D-D1E2DF8B09BB}" destId="{045154BF-EB9E-46D2-863E-BBD5B8789933}" srcOrd="9" destOrd="0" presId="urn:microsoft.com/office/officeart/2005/8/layout/target1"/>
    <dgm:cxn modelId="{6F2221CE-8B53-4FD7-B447-05ABAA4B1269}" type="presParOf" srcId="{32BF6551-0A47-4E27-827D-D1E2DF8B09BB}" destId="{0FA751B3-8717-45C9-8E23-AF388C7F0140}" srcOrd="10" destOrd="0" presId="urn:microsoft.com/office/officeart/2005/8/layout/target1"/>
    <dgm:cxn modelId="{8FA3F0E7-DE51-40A4-BC0A-748E3BB50B1E}" type="presParOf" srcId="{32BF6551-0A47-4E27-827D-D1E2DF8B09BB}" destId="{6E91C5EB-A82A-4431-B67F-2223AECDEB68}" srcOrd="11" destOrd="0" presId="urn:microsoft.com/office/officeart/2005/8/layout/target1"/>
    <dgm:cxn modelId="{C85CC18D-C0B4-40F8-B7F1-227319A79341}" type="presParOf" srcId="{32BF6551-0A47-4E27-827D-D1E2DF8B09BB}" destId="{CDD30A5B-FD45-4477-91E8-24CE7C8E2801}" srcOrd="12" destOrd="0" presId="urn:microsoft.com/office/officeart/2005/8/layout/target1"/>
    <dgm:cxn modelId="{F355BB5A-8563-4014-8DEA-16A63A0C61E4}" type="presParOf" srcId="{32BF6551-0A47-4E27-827D-D1E2DF8B09BB}" destId="{BB67C5CC-3661-4302-8409-40ABC6E45BF2}" srcOrd="13" destOrd="0" presId="urn:microsoft.com/office/officeart/2005/8/layout/target1"/>
    <dgm:cxn modelId="{737F346B-2F76-4919-815B-5D9FF29D79E8}" type="presParOf" srcId="{32BF6551-0A47-4E27-827D-D1E2DF8B09BB}" destId="{F4D9C5B7-8D5D-4792-BD95-8F19A789C3ED}" srcOrd="14" destOrd="0" presId="urn:microsoft.com/office/officeart/2005/8/layout/target1"/>
    <dgm:cxn modelId="{27A34793-C0F5-4EDE-A4FF-5093986EEC42}" type="presParOf" srcId="{32BF6551-0A47-4E27-827D-D1E2DF8B09BB}" destId="{27BB8BF5-3D7B-44FB-A1E5-BBB186FE1209}" srcOrd="15" destOrd="0" presId="urn:microsoft.com/office/officeart/2005/8/layout/target1"/>
    <dgm:cxn modelId="{0E13A1B8-9965-4CF2-97F7-A67D82571C70}" type="presParOf" srcId="{32BF6551-0A47-4E27-827D-D1E2DF8B09BB}" destId="{88AB6216-FB07-4572-9A5A-DEEF72785883}" srcOrd="16" destOrd="0" presId="urn:microsoft.com/office/officeart/2005/8/layout/target1"/>
    <dgm:cxn modelId="{CC58BE8C-428E-4760-B545-F4AFA2C9C0E0}" type="presParOf" srcId="{32BF6551-0A47-4E27-827D-D1E2DF8B09BB}" destId="{7E635FB9-BEA2-4C84-8990-663704E94E81}" srcOrd="17" destOrd="0" presId="urn:microsoft.com/office/officeart/2005/8/layout/target1"/>
    <dgm:cxn modelId="{0698C858-DFF3-4A28-8355-51A5A87BA47E}" type="presParOf" srcId="{32BF6551-0A47-4E27-827D-D1E2DF8B09BB}" destId="{79ACE8A0-8CDE-4C89-A697-B52C36DA68E6}" srcOrd="18" destOrd="0" presId="urn:microsoft.com/office/officeart/2005/8/layout/target1"/>
    <dgm:cxn modelId="{214E29FC-940F-4B07-95FA-0D7DC4DEDCB9}" type="presParOf" srcId="{32BF6551-0A47-4E27-827D-D1E2DF8B09BB}" destId="{BD6A33BA-611B-4E23-8167-81BDC6A74176}" srcOrd="19" destOrd="0" presId="urn:microsoft.com/office/officeart/2005/8/layout/target1"/>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2EAC397-AB8F-4536-81E7-DC4BB387448A}" type="doc">
      <dgm:prSet loTypeId="urn:microsoft.com/office/officeart/2005/8/layout/lProcess1" loCatId="process" qsTypeId="urn:microsoft.com/office/officeart/2005/8/quickstyle/simple1" qsCatId="simple" csTypeId="urn:microsoft.com/office/officeart/2005/8/colors/accent2_4" csCatId="accent2" phldr="1"/>
      <dgm:spPr/>
    </dgm:pt>
    <dgm:pt modelId="{F547FA87-1EBF-40FF-AA9C-F3FCECBC39B8}">
      <dgm:prSet phldrT="[Texto]" custT="1"/>
      <dgm:spPr/>
      <dgm:t>
        <a:bodyPr/>
        <a:lstStyle/>
        <a:p>
          <a:pPr algn="ctr"/>
          <a:r>
            <a:rPr lang="es-EC" sz="1600" b="1" dirty="0" smtClean="0">
              <a:solidFill>
                <a:schemeClr val="bg1"/>
              </a:solidFill>
            </a:rPr>
            <a:t>VENTAJAS</a:t>
          </a:r>
        </a:p>
        <a:p>
          <a:pPr algn="l"/>
          <a:r>
            <a:rPr lang="es-EC" sz="1200" dirty="0" smtClean="0"/>
            <a:t>1.-   SE CONCENTRA EL ESFUERZO EN AMBITOS   </a:t>
          </a:r>
        </a:p>
        <a:p>
          <a:pPr algn="l"/>
          <a:r>
            <a:rPr lang="es-EC" sz="1200" dirty="0" smtClean="0"/>
            <a:t>        ORGANIZADOS   Y    DE   PROCEDIMIENTOS   </a:t>
          </a:r>
        </a:p>
        <a:p>
          <a:pPr algn="l"/>
          <a:r>
            <a:rPr lang="es-EC" sz="1200" dirty="0" smtClean="0"/>
            <a:t>        PUNTUALES</a:t>
          </a:r>
        </a:p>
        <a:p>
          <a:pPr algn="l"/>
          <a:r>
            <a:rPr lang="es-EC" sz="1200" dirty="0" smtClean="0"/>
            <a:t>2.-   MEJORAS  A  CORTO PLAZO</a:t>
          </a:r>
        </a:p>
        <a:p>
          <a:pPr algn="l"/>
          <a:r>
            <a:rPr lang="es-EC" sz="1200" dirty="0" smtClean="0"/>
            <a:t>3.-   AYUDA  A  REDUCIR LOS COSTOS, COMO </a:t>
          </a:r>
        </a:p>
        <a:p>
          <a:pPr algn="l"/>
          <a:r>
            <a:rPr lang="es-EC" sz="1200" dirty="0" smtClean="0"/>
            <a:t>       RESULTADO DE UN CONSUMO MENOR EN  </a:t>
          </a:r>
        </a:p>
        <a:p>
          <a:pPr algn="l"/>
          <a:r>
            <a:rPr lang="es-EC" sz="1200" dirty="0" smtClean="0"/>
            <a:t>       MATERIAS PRIMAS.</a:t>
          </a:r>
        </a:p>
        <a:p>
          <a:pPr algn="l"/>
          <a:r>
            <a:rPr lang="es-EC" sz="1200" dirty="0" smtClean="0"/>
            <a:t>4.-   INCREMENTA LA  PRODUCTIVIDAD, ESTIMULA </a:t>
          </a:r>
        </a:p>
        <a:p>
          <a:pPr algn="l"/>
          <a:r>
            <a:rPr lang="es-EC" sz="1200" dirty="0" smtClean="0"/>
            <a:t>       LA COMPETITIVIDAD.</a:t>
          </a:r>
        </a:p>
        <a:p>
          <a:pPr algn="l"/>
          <a:r>
            <a:rPr lang="es-EC" sz="1200" dirty="0" smtClean="0"/>
            <a:t>5.-   VINCULA CON EL AVANCE  TECNOLÓGICO</a:t>
          </a:r>
        </a:p>
        <a:p>
          <a:pPr algn="l"/>
          <a:r>
            <a:rPr lang="es-EC" sz="1200" dirty="0" smtClean="0"/>
            <a:t>7.-   ELIMINA PROCESOS REPETIDOS</a:t>
          </a:r>
          <a:endParaRPr lang="es-EC" sz="800" dirty="0"/>
        </a:p>
      </dgm:t>
    </dgm:pt>
    <dgm:pt modelId="{8554C5CB-59D9-46F1-B73B-34D31C2EB2E7}" type="parTrans" cxnId="{B05E6224-71C0-41DD-A7E5-1D79E1498D98}">
      <dgm:prSet/>
      <dgm:spPr/>
      <dgm:t>
        <a:bodyPr/>
        <a:lstStyle/>
        <a:p>
          <a:endParaRPr lang="es-EC"/>
        </a:p>
      </dgm:t>
    </dgm:pt>
    <dgm:pt modelId="{4F39B8C5-F0CD-483E-B056-BD9CCBA50764}" type="sibTrans" cxnId="{B05E6224-71C0-41DD-A7E5-1D79E1498D98}">
      <dgm:prSet/>
      <dgm:spPr/>
      <dgm:t>
        <a:bodyPr/>
        <a:lstStyle/>
        <a:p>
          <a:endParaRPr lang="es-EC"/>
        </a:p>
      </dgm:t>
    </dgm:pt>
    <dgm:pt modelId="{5781A57F-108F-42D1-B207-5EC88EEDFD46}">
      <dgm:prSet phldrT="[Texto]" custT="1"/>
      <dgm:spPr/>
      <dgm:t>
        <a:bodyPr/>
        <a:lstStyle/>
        <a:p>
          <a:pPr algn="ctr"/>
          <a:r>
            <a:rPr lang="es-EC" sz="1600" b="1" dirty="0" smtClean="0">
              <a:solidFill>
                <a:schemeClr val="tx2">
                  <a:lumMod val="65000"/>
                  <a:lumOff val="35000"/>
                </a:schemeClr>
              </a:solidFill>
            </a:rPr>
            <a:t>DESVENTAJAS</a:t>
          </a:r>
        </a:p>
        <a:p>
          <a:pPr algn="l"/>
          <a:endParaRPr lang="es-EC" sz="2200" b="1" dirty="0" smtClean="0">
            <a:solidFill>
              <a:schemeClr val="tx2">
                <a:lumMod val="65000"/>
                <a:lumOff val="35000"/>
              </a:schemeClr>
            </a:solidFill>
          </a:endParaRPr>
        </a:p>
        <a:p>
          <a:pPr algn="l"/>
          <a:r>
            <a:rPr lang="es-EC" sz="1400" b="1" dirty="0" smtClean="0">
              <a:solidFill>
                <a:schemeClr val="tx2">
                  <a:lumMod val="65000"/>
                  <a:lumOff val="35000"/>
                </a:schemeClr>
              </a:solidFill>
            </a:rPr>
            <a:t>1.- PERDER LA PERSPECTIVA DE LA </a:t>
          </a:r>
        </a:p>
        <a:p>
          <a:pPr algn="l"/>
          <a:r>
            <a:rPr lang="es-EC" sz="1400" b="1" dirty="0" smtClean="0">
              <a:solidFill>
                <a:schemeClr val="tx2">
                  <a:lumMod val="65000"/>
                  <a:lumOff val="35000"/>
                </a:schemeClr>
              </a:solidFill>
            </a:rPr>
            <a:t>      EMPRESA</a:t>
          </a:r>
        </a:p>
        <a:p>
          <a:pPr algn="l"/>
          <a:r>
            <a:rPr lang="es-EC" sz="1400" b="1" dirty="0" smtClean="0">
              <a:solidFill>
                <a:schemeClr val="tx2">
                  <a:lumMod val="65000"/>
                  <a:lumOff val="35000"/>
                </a:schemeClr>
              </a:solidFill>
            </a:rPr>
            <a:t>2.- CAMBIO DE LA ORGANIZACIÓN A      </a:t>
          </a:r>
        </a:p>
        <a:p>
          <a:pPr algn="l"/>
          <a:r>
            <a:rPr lang="es-EC" sz="1400" b="1" dirty="0" smtClean="0">
              <a:solidFill>
                <a:schemeClr val="tx2">
                  <a:lumMod val="65000"/>
                  <a:lumOff val="35000"/>
                </a:schemeClr>
              </a:solidFill>
            </a:rPr>
            <a:t>      TODO NIVEL </a:t>
          </a:r>
        </a:p>
        <a:p>
          <a:pPr algn="l"/>
          <a:r>
            <a:rPr lang="es-EC" sz="1400" b="1" dirty="0" smtClean="0">
              <a:solidFill>
                <a:schemeClr val="tx2">
                  <a:lumMod val="65000"/>
                  <a:lumOff val="35000"/>
                </a:schemeClr>
              </a:solidFill>
            </a:rPr>
            <a:t>3.-  INVERSIÓN IMPORTANTE </a:t>
          </a:r>
        </a:p>
        <a:p>
          <a:pPr algn="l"/>
          <a:endParaRPr lang="es-EC" sz="2200" dirty="0"/>
        </a:p>
      </dgm:t>
    </dgm:pt>
    <dgm:pt modelId="{D5C894C5-E667-49B9-9A89-CABCE3850D3E}" type="parTrans" cxnId="{44C5808A-DABC-4588-8CEA-3107D540C84D}">
      <dgm:prSet/>
      <dgm:spPr/>
      <dgm:t>
        <a:bodyPr/>
        <a:lstStyle/>
        <a:p>
          <a:endParaRPr lang="es-EC"/>
        </a:p>
      </dgm:t>
    </dgm:pt>
    <dgm:pt modelId="{6A706AAA-0726-45C7-8BC3-67E38225220A}" type="sibTrans" cxnId="{44C5808A-DABC-4588-8CEA-3107D540C84D}">
      <dgm:prSet/>
      <dgm:spPr/>
      <dgm:t>
        <a:bodyPr/>
        <a:lstStyle/>
        <a:p>
          <a:endParaRPr lang="es-EC"/>
        </a:p>
      </dgm:t>
    </dgm:pt>
    <dgm:pt modelId="{66864984-54C5-4C82-8C35-4AA891D3B941}" type="pres">
      <dgm:prSet presAssocID="{82EAC397-AB8F-4536-81E7-DC4BB387448A}" presName="Name0" presStyleCnt="0">
        <dgm:presLayoutVars>
          <dgm:dir/>
          <dgm:animLvl val="lvl"/>
          <dgm:resizeHandles val="exact"/>
        </dgm:presLayoutVars>
      </dgm:prSet>
      <dgm:spPr/>
    </dgm:pt>
    <dgm:pt modelId="{1830158C-F675-4608-ABB5-6495BAD1768E}" type="pres">
      <dgm:prSet presAssocID="{F547FA87-1EBF-40FF-AA9C-F3FCECBC39B8}" presName="vertFlow" presStyleCnt="0"/>
      <dgm:spPr/>
    </dgm:pt>
    <dgm:pt modelId="{1D11AA42-9850-4310-B89A-2BB886B5ACD8}" type="pres">
      <dgm:prSet presAssocID="{F547FA87-1EBF-40FF-AA9C-F3FCECBC39B8}" presName="header" presStyleLbl="node1" presStyleIdx="0" presStyleCnt="2" custScaleX="158256" custScaleY="517024" custLinFactNeighborX="2313" custLinFactNeighborY="48853"/>
      <dgm:spPr/>
      <dgm:t>
        <a:bodyPr/>
        <a:lstStyle/>
        <a:p>
          <a:endParaRPr lang="es-EC"/>
        </a:p>
      </dgm:t>
    </dgm:pt>
    <dgm:pt modelId="{B4483CC3-9133-47E4-8D04-85B49359BAB6}" type="pres">
      <dgm:prSet presAssocID="{F547FA87-1EBF-40FF-AA9C-F3FCECBC39B8}" presName="hSp" presStyleCnt="0"/>
      <dgm:spPr/>
    </dgm:pt>
    <dgm:pt modelId="{0CC96963-5D5C-412C-B1A9-C135F5F31A71}" type="pres">
      <dgm:prSet presAssocID="{5781A57F-108F-42D1-B207-5EC88EEDFD46}" presName="vertFlow" presStyleCnt="0"/>
      <dgm:spPr/>
    </dgm:pt>
    <dgm:pt modelId="{EDA529BF-21FC-4B17-8630-9723B74773FF}" type="pres">
      <dgm:prSet presAssocID="{5781A57F-108F-42D1-B207-5EC88EEDFD46}" presName="header" presStyleLbl="node1" presStyleIdx="1" presStyleCnt="2" custScaleX="130744" custScaleY="345483" custLinFactNeighborX="-5764" custLinFactNeighborY="62462"/>
      <dgm:spPr/>
      <dgm:t>
        <a:bodyPr/>
        <a:lstStyle/>
        <a:p>
          <a:endParaRPr lang="es-EC"/>
        </a:p>
      </dgm:t>
    </dgm:pt>
  </dgm:ptLst>
  <dgm:cxnLst>
    <dgm:cxn modelId="{B05E6224-71C0-41DD-A7E5-1D79E1498D98}" srcId="{82EAC397-AB8F-4536-81E7-DC4BB387448A}" destId="{F547FA87-1EBF-40FF-AA9C-F3FCECBC39B8}" srcOrd="0" destOrd="0" parTransId="{8554C5CB-59D9-46F1-B73B-34D31C2EB2E7}" sibTransId="{4F39B8C5-F0CD-483E-B056-BD9CCBA50764}"/>
    <dgm:cxn modelId="{1B4B89EB-1A49-4683-AB13-18E03DC81A4E}" type="presOf" srcId="{82EAC397-AB8F-4536-81E7-DC4BB387448A}" destId="{66864984-54C5-4C82-8C35-4AA891D3B941}" srcOrd="0" destOrd="0" presId="urn:microsoft.com/office/officeart/2005/8/layout/lProcess1"/>
    <dgm:cxn modelId="{E01C6402-2954-400E-B40A-FA6007855C6A}" type="presOf" srcId="{5781A57F-108F-42D1-B207-5EC88EEDFD46}" destId="{EDA529BF-21FC-4B17-8630-9723B74773FF}" srcOrd="0" destOrd="0" presId="urn:microsoft.com/office/officeart/2005/8/layout/lProcess1"/>
    <dgm:cxn modelId="{AD22A3BE-6CD2-46D9-872B-76B6560D3DA5}" type="presOf" srcId="{F547FA87-1EBF-40FF-AA9C-F3FCECBC39B8}" destId="{1D11AA42-9850-4310-B89A-2BB886B5ACD8}" srcOrd="0" destOrd="0" presId="urn:microsoft.com/office/officeart/2005/8/layout/lProcess1"/>
    <dgm:cxn modelId="{44C5808A-DABC-4588-8CEA-3107D540C84D}" srcId="{82EAC397-AB8F-4536-81E7-DC4BB387448A}" destId="{5781A57F-108F-42D1-B207-5EC88EEDFD46}" srcOrd="1" destOrd="0" parTransId="{D5C894C5-E667-49B9-9A89-CABCE3850D3E}" sibTransId="{6A706AAA-0726-45C7-8BC3-67E38225220A}"/>
    <dgm:cxn modelId="{3184E90E-637A-4C28-A8D4-156DD250F8DE}" type="presParOf" srcId="{66864984-54C5-4C82-8C35-4AA891D3B941}" destId="{1830158C-F675-4608-ABB5-6495BAD1768E}" srcOrd="0" destOrd="0" presId="urn:microsoft.com/office/officeart/2005/8/layout/lProcess1"/>
    <dgm:cxn modelId="{E1B95F5C-FEEA-468F-89B4-4BC5C195B37B}" type="presParOf" srcId="{1830158C-F675-4608-ABB5-6495BAD1768E}" destId="{1D11AA42-9850-4310-B89A-2BB886B5ACD8}" srcOrd="0" destOrd="0" presId="urn:microsoft.com/office/officeart/2005/8/layout/lProcess1"/>
    <dgm:cxn modelId="{E6AD64B0-3000-4D17-A02C-CB1165F1BFCD}" type="presParOf" srcId="{66864984-54C5-4C82-8C35-4AA891D3B941}" destId="{B4483CC3-9133-47E4-8D04-85B49359BAB6}" srcOrd="1" destOrd="0" presId="urn:microsoft.com/office/officeart/2005/8/layout/lProcess1"/>
    <dgm:cxn modelId="{A1BAAB66-C983-4A27-A020-67CD98291BDF}" type="presParOf" srcId="{66864984-54C5-4C82-8C35-4AA891D3B941}" destId="{0CC96963-5D5C-412C-B1A9-C135F5F31A71}" srcOrd="2" destOrd="0" presId="urn:microsoft.com/office/officeart/2005/8/layout/lProcess1"/>
    <dgm:cxn modelId="{1CC88AE3-A3C2-4E88-9AD7-E7FD7D57EB66}" type="presParOf" srcId="{0CC96963-5D5C-412C-B1A9-C135F5F31A71}" destId="{EDA529BF-21FC-4B17-8630-9723B74773FF}" srcOrd="0" destOrd="0" presId="urn:microsoft.com/office/officeart/2005/8/layout/l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DD74F8-CB76-4DAE-894B-F5E1BA7BE94E}">
      <dsp:nvSpPr>
        <dsp:cNvPr id="0" name=""/>
        <dsp:cNvSpPr/>
      </dsp:nvSpPr>
      <dsp:spPr>
        <a:xfrm>
          <a:off x="1800731" y="727"/>
          <a:ext cx="926540" cy="602251"/>
        </a:xfrm>
        <a:prstGeom prst="round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S" sz="1050" kern="1200" dirty="0">
              <a:solidFill>
                <a:sysClr val="window" lastClr="FFFFFF"/>
              </a:solidFill>
              <a:latin typeface="Calibri"/>
              <a:ea typeface="+mn-ea"/>
              <a:cs typeface="+mn-cs"/>
            </a:rPr>
            <a:t>SEVICIOS MÉDICOS</a:t>
          </a:r>
        </a:p>
      </dsp:txBody>
      <dsp:txXfrm>
        <a:off x="1830130" y="30126"/>
        <a:ext cx="867742" cy="543453"/>
      </dsp:txXfrm>
    </dsp:sp>
    <dsp:sp modelId="{FA0E5287-909B-43B5-B886-373661519B12}">
      <dsp:nvSpPr>
        <dsp:cNvPr id="0" name=""/>
        <dsp:cNvSpPr/>
      </dsp:nvSpPr>
      <dsp:spPr>
        <a:xfrm>
          <a:off x="1269711" y="301853"/>
          <a:ext cx="1988580" cy="1988580"/>
        </a:xfrm>
        <a:custGeom>
          <a:avLst/>
          <a:gdLst/>
          <a:ahLst/>
          <a:cxnLst/>
          <a:rect l="0" t="0" r="0" b="0"/>
          <a:pathLst>
            <a:path>
              <a:moveTo>
                <a:pt x="1769590" y="142704"/>
              </a:moveTo>
              <a:arcTo wR="1201621" hR="1201621" stAng="17892460" swAng="2623616"/>
            </a:path>
          </a:pathLst>
        </a:custGeom>
        <a:noFill/>
        <a:ln w="9525" cap="flat" cmpd="sng" algn="ctr">
          <a:solidFill>
            <a:srgbClr val="C0504D">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9A170904-42A5-463E-9187-956EDAF09F51}">
      <dsp:nvSpPr>
        <dsp:cNvPr id="0" name=""/>
        <dsp:cNvSpPr/>
      </dsp:nvSpPr>
      <dsp:spPr>
        <a:xfrm>
          <a:off x="2795022" y="995018"/>
          <a:ext cx="926540" cy="602251"/>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S" sz="1050" kern="1200" dirty="0">
              <a:solidFill>
                <a:sysClr val="window" lastClr="FFFFFF"/>
              </a:solidFill>
              <a:latin typeface="Calibri"/>
              <a:ea typeface="+mn-ea"/>
              <a:cs typeface="+mn-cs"/>
            </a:rPr>
            <a:t>SERVICIOS TÉCNICOS DE APOYO</a:t>
          </a:r>
        </a:p>
      </dsp:txBody>
      <dsp:txXfrm>
        <a:off x="2824421" y="1024417"/>
        <a:ext cx="867742" cy="543453"/>
      </dsp:txXfrm>
    </dsp:sp>
    <dsp:sp modelId="{7910CE9C-7619-4C0C-925C-C6279C79377A}">
      <dsp:nvSpPr>
        <dsp:cNvPr id="0" name=""/>
        <dsp:cNvSpPr/>
      </dsp:nvSpPr>
      <dsp:spPr>
        <a:xfrm>
          <a:off x="1269711" y="301853"/>
          <a:ext cx="1988580" cy="1988580"/>
        </a:xfrm>
        <a:custGeom>
          <a:avLst/>
          <a:gdLst/>
          <a:ahLst/>
          <a:cxnLst/>
          <a:rect l="0" t="0" r="0" b="0"/>
          <a:pathLst>
            <a:path>
              <a:moveTo>
                <a:pt x="2344007" y="1574247"/>
              </a:moveTo>
              <a:arcTo wR="1201621" hR="1201621" stAng="1083924" swAng="2623616"/>
            </a:path>
          </a:pathLst>
        </a:custGeom>
        <a:noFill/>
        <a:ln w="9525" cap="flat" cmpd="sng" algn="ctr">
          <a:solidFill>
            <a:srgbClr val="9BBB59">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959A8F51-9492-410A-B758-4DC47E1DC2D6}">
      <dsp:nvSpPr>
        <dsp:cNvPr id="0" name=""/>
        <dsp:cNvSpPr/>
      </dsp:nvSpPr>
      <dsp:spPr>
        <a:xfrm>
          <a:off x="1800731" y="1989308"/>
          <a:ext cx="926540" cy="602251"/>
        </a:xfrm>
        <a:prstGeom prst="round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S" sz="1050" kern="1200" dirty="0">
              <a:solidFill>
                <a:sysClr val="window" lastClr="FFFFFF"/>
              </a:solidFill>
              <a:latin typeface="Calibri"/>
              <a:ea typeface="+mn-ea"/>
              <a:cs typeface="+mn-cs"/>
            </a:rPr>
            <a:t>SERVICIOS DE DIAGNÓSTICO</a:t>
          </a:r>
        </a:p>
      </dsp:txBody>
      <dsp:txXfrm>
        <a:off x="1830130" y="2018707"/>
        <a:ext cx="867742" cy="543453"/>
      </dsp:txXfrm>
    </dsp:sp>
    <dsp:sp modelId="{3108D19D-67BF-43FD-BA1D-D2046266D968}">
      <dsp:nvSpPr>
        <dsp:cNvPr id="0" name=""/>
        <dsp:cNvSpPr/>
      </dsp:nvSpPr>
      <dsp:spPr>
        <a:xfrm>
          <a:off x="1269711" y="301853"/>
          <a:ext cx="1988580" cy="1988580"/>
        </a:xfrm>
        <a:custGeom>
          <a:avLst/>
          <a:gdLst/>
          <a:ahLst/>
          <a:cxnLst/>
          <a:rect l="0" t="0" r="0" b="0"/>
          <a:pathLst>
            <a:path>
              <a:moveTo>
                <a:pt x="633652" y="2260539"/>
              </a:moveTo>
              <a:arcTo wR="1201621" hR="1201621" stAng="7092460" swAng="2623616"/>
            </a:path>
          </a:pathLst>
        </a:custGeom>
        <a:noFill/>
        <a:ln w="9525" cap="flat" cmpd="sng" algn="ctr">
          <a:solidFill>
            <a:srgbClr val="8064A2">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6E6CB2B2-7CC4-437B-BC88-E3EC1AF8AA4B}">
      <dsp:nvSpPr>
        <dsp:cNvPr id="0" name=""/>
        <dsp:cNvSpPr/>
      </dsp:nvSpPr>
      <dsp:spPr>
        <a:xfrm>
          <a:off x="670925" y="995018"/>
          <a:ext cx="1197572" cy="602251"/>
        </a:xfrm>
        <a:prstGeom prst="round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S" sz="1050" kern="1200" dirty="0">
              <a:solidFill>
                <a:sysClr val="window" lastClr="FFFFFF"/>
              </a:solidFill>
              <a:latin typeface="Calibri"/>
              <a:ea typeface="+mn-ea"/>
              <a:cs typeface="+mn-cs"/>
            </a:rPr>
            <a:t>SERVICIOS ADMINISTRATIVOS</a:t>
          </a:r>
        </a:p>
      </dsp:txBody>
      <dsp:txXfrm>
        <a:off x="700324" y="1024417"/>
        <a:ext cx="1138774" cy="543453"/>
      </dsp:txXfrm>
    </dsp:sp>
    <dsp:sp modelId="{DF36667D-390D-495F-B8D4-C7A7299D7EC9}">
      <dsp:nvSpPr>
        <dsp:cNvPr id="0" name=""/>
        <dsp:cNvSpPr/>
      </dsp:nvSpPr>
      <dsp:spPr>
        <a:xfrm>
          <a:off x="1269711" y="301853"/>
          <a:ext cx="1988580" cy="1988580"/>
        </a:xfrm>
        <a:custGeom>
          <a:avLst/>
          <a:gdLst/>
          <a:ahLst/>
          <a:cxnLst/>
          <a:rect l="0" t="0" r="0" b="0"/>
          <a:pathLst>
            <a:path>
              <a:moveTo>
                <a:pt x="59236" y="828995"/>
              </a:moveTo>
              <a:arcTo wR="1201621" hR="1201621" stAng="11883924" swAng="2623616"/>
            </a:path>
          </a:pathLst>
        </a:custGeom>
        <a:noFill/>
        <a:ln w="9525" cap="flat" cmpd="sng" algn="ctr">
          <a:solidFill>
            <a:srgbClr val="4BACC6">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18023-7BAC-48AA-BCE1-8C9459D912C5}">
      <dsp:nvSpPr>
        <dsp:cNvPr id="0" name=""/>
        <dsp:cNvSpPr/>
      </dsp:nvSpPr>
      <dsp:spPr>
        <a:xfrm rot="5400000">
          <a:off x="4122583" y="-1704615"/>
          <a:ext cx="600795" cy="4162805"/>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s-ES" sz="2000" kern="1200" dirty="0" smtClean="0"/>
            <a:t>Controlar Presupuesto</a:t>
          </a:r>
          <a:endParaRPr lang="es-ES" sz="2000" kern="1200" dirty="0"/>
        </a:p>
      </dsp:txBody>
      <dsp:txXfrm rot="-5400000">
        <a:off x="2341578" y="105718"/>
        <a:ext cx="4133477" cy="542139"/>
      </dsp:txXfrm>
    </dsp:sp>
    <dsp:sp modelId="{CCB9ABCB-4097-4644-B3AF-5417C6C33CC7}">
      <dsp:nvSpPr>
        <dsp:cNvPr id="0" name=""/>
        <dsp:cNvSpPr/>
      </dsp:nvSpPr>
      <dsp:spPr>
        <a:xfrm>
          <a:off x="0" y="1289"/>
          <a:ext cx="2341578" cy="750994"/>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s-ES" sz="3900" kern="1200" dirty="0" smtClean="0"/>
            <a:t>D.2</a:t>
          </a:r>
          <a:endParaRPr lang="es-ES" sz="3900" kern="1200" dirty="0"/>
        </a:p>
      </dsp:txBody>
      <dsp:txXfrm>
        <a:off x="36661" y="37950"/>
        <a:ext cx="2268256" cy="677672"/>
      </dsp:txXfrm>
    </dsp:sp>
    <dsp:sp modelId="{0382BD77-B792-4483-9D36-B4E6C33CD136}">
      <dsp:nvSpPr>
        <dsp:cNvPr id="0" name=""/>
        <dsp:cNvSpPr/>
      </dsp:nvSpPr>
      <dsp:spPr>
        <a:xfrm rot="5400000">
          <a:off x="4122583" y="-916071"/>
          <a:ext cx="600795" cy="4162805"/>
        </a:xfrm>
        <a:prstGeom prst="round2SameRect">
          <a:avLst/>
        </a:prstGeom>
        <a:solidFill>
          <a:schemeClr val="accent5">
            <a:tint val="40000"/>
            <a:alpha val="90000"/>
            <a:hueOff val="1230946"/>
            <a:satOff val="2758"/>
            <a:lumOff val="-1117"/>
            <a:alphaOff val="0"/>
          </a:schemeClr>
        </a:solidFill>
        <a:ln w="9525" cap="flat" cmpd="sng" algn="ctr">
          <a:solidFill>
            <a:schemeClr val="accent5">
              <a:tint val="40000"/>
              <a:alpha val="90000"/>
              <a:hueOff val="1230946"/>
              <a:satOff val="2758"/>
              <a:lumOff val="-111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s-ES" sz="2000" kern="1200" dirty="0" smtClean="0"/>
            <a:t>Negociar con Proveedores</a:t>
          </a:r>
          <a:endParaRPr lang="es-ES" sz="2000" kern="1200" dirty="0"/>
        </a:p>
      </dsp:txBody>
      <dsp:txXfrm rot="-5400000">
        <a:off x="2341578" y="894262"/>
        <a:ext cx="4133477" cy="542139"/>
      </dsp:txXfrm>
    </dsp:sp>
    <dsp:sp modelId="{FECEA722-8901-4852-B4F7-BF541B4B4893}">
      <dsp:nvSpPr>
        <dsp:cNvPr id="0" name=""/>
        <dsp:cNvSpPr/>
      </dsp:nvSpPr>
      <dsp:spPr>
        <a:xfrm>
          <a:off x="0" y="789834"/>
          <a:ext cx="2341578" cy="750994"/>
        </a:xfrm>
        <a:prstGeom prst="roundRect">
          <a:avLst/>
        </a:prstGeom>
        <a:gradFill rotWithShape="0">
          <a:gsLst>
            <a:gs pos="0">
              <a:schemeClr val="accent5">
                <a:hueOff val="1201873"/>
                <a:satOff val="6378"/>
                <a:lumOff val="-5372"/>
                <a:alphaOff val="0"/>
                <a:shade val="51000"/>
                <a:satMod val="130000"/>
              </a:schemeClr>
            </a:gs>
            <a:gs pos="80000">
              <a:schemeClr val="accent5">
                <a:hueOff val="1201873"/>
                <a:satOff val="6378"/>
                <a:lumOff val="-5372"/>
                <a:alphaOff val="0"/>
                <a:shade val="93000"/>
                <a:satMod val="130000"/>
              </a:schemeClr>
            </a:gs>
            <a:gs pos="100000">
              <a:schemeClr val="accent5">
                <a:hueOff val="1201873"/>
                <a:satOff val="6378"/>
                <a:lumOff val="-537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s-ES" sz="3900" kern="1200" dirty="0" smtClean="0"/>
            <a:t>E.2</a:t>
          </a:r>
          <a:endParaRPr lang="es-ES" sz="3900" kern="1200" dirty="0"/>
        </a:p>
      </dsp:txBody>
      <dsp:txXfrm>
        <a:off x="36661" y="826495"/>
        <a:ext cx="2268256" cy="677672"/>
      </dsp:txXfrm>
    </dsp:sp>
    <dsp:sp modelId="{3DD5D98A-1DF0-44BF-A48C-A811351CCF58}">
      <dsp:nvSpPr>
        <dsp:cNvPr id="0" name=""/>
        <dsp:cNvSpPr/>
      </dsp:nvSpPr>
      <dsp:spPr>
        <a:xfrm rot="5400000">
          <a:off x="4122583" y="-127527"/>
          <a:ext cx="600795" cy="4162805"/>
        </a:xfrm>
        <a:prstGeom prst="round2SameRect">
          <a:avLst/>
        </a:prstGeom>
        <a:solidFill>
          <a:schemeClr val="accent5">
            <a:tint val="40000"/>
            <a:alpha val="90000"/>
            <a:hueOff val="2461891"/>
            <a:satOff val="5517"/>
            <a:lumOff val="-2234"/>
            <a:alphaOff val="0"/>
          </a:schemeClr>
        </a:solidFill>
        <a:ln w="9525" cap="flat" cmpd="sng" algn="ctr">
          <a:solidFill>
            <a:schemeClr val="accent5">
              <a:tint val="40000"/>
              <a:alpha val="90000"/>
              <a:hueOff val="2461891"/>
              <a:satOff val="5517"/>
              <a:lumOff val="-223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s-ES" sz="2000" kern="1200" dirty="0" smtClean="0"/>
            <a:t>Administrar Servicios Generales</a:t>
          </a:r>
          <a:endParaRPr lang="es-ES" sz="2000" kern="1200" dirty="0"/>
        </a:p>
      </dsp:txBody>
      <dsp:txXfrm rot="-5400000">
        <a:off x="2341578" y="1682806"/>
        <a:ext cx="4133477" cy="542139"/>
      </dsp:txXfrm>
    </dsp:sp>
    <dsp:sp modelId="{334A2AD3-542D-4D92-8A48-ED21E86B8BF0}">
      <dsp:nvSpPr>
        <dsp:cNvPr id="0" name=""/>
        <dsp:cNvSpPr/>
      </dsp:nvSpPr>
      <dsp:spPr>
        <a:xfrm>
          <a:off x="0" y="1578378"/>
          <a:ext cx="2341578" cy="750994"/>
        </a:xfrm>
        <a:prstGeom prst="roundRect">
          <a:avLst/>
        </a:prstGeom>
        <a:gradFill rotWithShape="0">
          <a:gsLst>
            <a:gs pos="0">
              <a:schemeClr val="accent5">
                <a:hueOff val="2403745"/>
                <a:satOff val="12755"/>
                <a:lumOff val="-10745"/>
                <a:alphaOff val="0"/>
                <a:shade val="51000"/>
                <a:satMod val="130000"/>
              </a:schemeClr>
            </a:gs>
            <a:gs pos="80000">
              <a:schemeClr val="accent5">
                <a:hueOff val="2403745"/>
                <a:satOff val="12755"/>
                <a:lumOff val="-10745"/>
                <a:alphaOff val="0"/>
                <a:shade val="93000"/>
                <a:satMod val="130000"/>
              </a:schemeClr>
            </a:gs>
            <a:gs pos="100000">
              <a:schemeClr val="accent5">
                <a:hueOff val="2403745"/>
                <a:satOff val="12755"/>
                <a:lumOff val="-10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s-ES" sz="3900" kern="1200" dirty="0" smtClean="0"/>
            <a:t>E.3</a:t>
          </a:r>
          <a:endParaRPr lang="es-ES" sz="3900" kern="1200" dirty="0"/>
        </a:p>
      </dsp:txBody>
      <dsp:txXfrm>
        <a:off x="36661" y="1615039"/>
        <a:ext cx="2268256" cy="677672"/>
      </dsp:txXfrm>
    </dsp:sp>
    <dsp:sp modelId="{89DD6E55-3101-4876-8FB0-E3485CD1795D}">
      <dsp:nvSpPr>
        <dsp:cNvPr id="0" name=""/>
        <dsp:cNvSpPr/>
      </dsp:nvSpPr>
      <dsp:spPr>
        <a:xfrm rot="5400000">
          <a:off x="4122583" y="661017"/>
          <a:ext cx="600795" cy="4162805"/>
        </a:xfrm>
        <a:prstGeom prst="round2SameRect">
          <a:avLst/>
        </a:prstGeom>
        <a:solidFill>
          <a:schemeClr val="accent5">
            <a:tint val="40000"/>
            <a:alpha val="90000"/>
            <a:hueOff val="3692837"/>
            <a:satOff val="8275"/>
            <a:lumOff val="-3351"/>
            <a:alphaOff val="0"/>
          </a:schemeClr>
        </a:solidFill>
        <a:ln w="9525" cap="flat" cmpd="sng" algn="ctr">
          <a:solidFill>
            <a:schemeClr val="accent5">
              <a:tint val="40000"/>
              <a:alpha val="90000"/>
              <a:hueOff val="3692837"/>
              <a:satOff val="8275"/>
              <a:lumOff val="-3351"/>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s-ES" sz="2000" kern="1200" dirty="0" smtClean="0"/>
            <a:t>Seleccionar y Contratar Personal</a:t>
          </a:r>
          <a:endParaRPr lang="es-ES" sz="2000" kern="1200" dirty="0"/>
        </a:p>
      </dsp:txBody>
      <dsp:txXfrm rot="-5400000">
        <a:off x="2341578" y="2471350"/>
        <a:ext cx="4133477" cy="542139"/>
      </dsp:txXfrm>
    </dsp:sp>
    <dsp:sp modelId="{F86A43AF-24FD-447F-A0DE-E95EB7DA5262}">
      <dsp:nvSpPr>
        <dsp:cNvPr id="0" name=""/>
        <dsp:cNvSpPr/>
      </dsp:nvSpPr>
      <dsp:spPr>
        <a:xfrm>
          <a:off x="0" y="2366922"/>
          <a:ext cx="2341578" cy="750994"/>
        </a:xfrm>
        <a:prstGeom prst="roundRect">
          <a:avLst/>
        </a:prstGeom>
        <a:gradFill rotWithShape="0">
          <a:gsLst>
            <a:gs pos="0">
              <a:schemeClr val="accent5">
                <a:hueOff val="3605618"/>
                <a:satOff val="19133"/>
                <a:lumOff val="-16117"/>
                <a:alphaOff val="0"/>
                <a:shade val="51000"/>
                <a:satMod val="130000"/>
              </a:schemeClr>
            </a:gs>
            <a:gs pos="80000">
              <a:schemeClr val="accent5">
                <a:hueOff val="3605618"/>
                <a:satOff val="19133"/>
                <a:lumOff val="-16117"/>
                <a:alphaOff val="0"/>
                <a:shade val="93000"/>
                <a:satMod val="130000"/>
              </a:schemeClr>
            </a:gs>
            <a:gs pos="100000">
              <a:schemeClr val="accent5">
                <a:hueOff val="3605618"/>
                <a:satOff val="19133"/>
                <a:lumOff val="-161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s-ES" sz="3900" kern="1200" dirty="0" smtClean="0"/>
            <a:t>F.1</a:t>
          </a:r>
          <a:endParaRPr lang="es-ES" sz="3900" kern="1200" dirty="0"/>
        </a:p>
      </dsp:txBody>
      <dsp:txXfrm>
        <a:off x="36661" y="2403583"/>
        <a:ext cx="2268256" cy="677672"/>
      </dsp:txXfrm>
    </dsp:sp>
    <dsp:sp modelId="{FF86E749-6CD3-441E-B180-B365A4B46715}">
      <dsp:nvSpPr>
        <dsp:cNvPr id="0" name=""/>
        <dsp:cNvSpPr/>
      </dsp:nvSpPr>
      <dsp:spPr>
        <a:xfrm rot="5400000">
          <a:off x="4122583" y="1449561"/>
          <a:ext cx="600795" cy="4162805"/>
        </a:xfrm>
        <a:prstGeom prst="round2SameRect">
          <a:avLst/>
        </a:prstGeom>
        <a:solidFill>
          <a:schemeClr val="accent5">
            <a:tint val="40000"/>
            <a:alpha val="90000"/>
            <a:hueOff val="4923783"/>
            <a:satOff val="11034"/>
            <a:lumOff val="-4468"/>
            <a:alphaOff val="0"/>
          </a:schemeClr>
        </a:solidFill>
        <a:ln w="9525" cap="flat" cmpd="sng" algn="ctr">
          <a:solidFill>
            <a:schemeClr val="accent5">
              <a:tint val="40000"/>
              <a:alpha val="90000"/>
              <a:hueOff val="4923783"/>
              <a:satOff val="11034"/>
              <a:lumOff val="-446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s-ES" sz="2000" kern="1200" dirty="0" smtClean="0"/>
            <a:t>Realizar Estadística </a:t>
          </a:r>
          <a:endParaRPr lang="es-ES" sz="2000" kern="1200" dirty="0"/>
        </a:p>
      </dsp:txBody>
      <dsp:txXfrm rot="-5400000">
        <a:off x="2341578" y="3259894"/>
        <a:ext cx="4133477" cy="542139"/>
      </dsp:txXfrm>
    </dsp:sp>
    <dsp:sp modelId="{CB35526D-A56E-4850-A26F-DC115AB9AB25}">
      <dsp:nvSpPr>
        <dsp:cNvPr id="0" name=""/>
        <dsp:cNvSpPr/>
      </dsp:nvSpPr>
      <dsp:spPr>
        <a:xfrm>
          <a:off x="0" y="3155467"/>
          <a:ext cx="2341578" cy="750994"/>
        </a:xfrm>
        <a:prstGeom prst="roundRect">
          <a:avLst/>
        </a:prstGeom>
        <a:gradFill rotWithShape="0">
          <a:gsLst>
            <a:gs pos="0">
              <a:schemeClr val="accent5">
                <a:hueOff val="4807490"/>
                <a:satOff val="25510"/>
                <a:lumOff val="-21490"/>
                <a:alphaOff val="0"/>
                <a:shade val="51000"/>
                <a:satMod val="130000"/>
              </a:schemeClr>
            </a:gs>
            <a:gs pos="80000">
              <a:schemeClr val="accent5">
                <a:hueOff val="4807490"/>
                <a:satOff val="25510"/>
                <a:lumOff val="-21490"/>
                <a:alphaOff val="0"/>
                <a:shade val="93000"/>
                <a:satMod val="130000"/>
              </a:schemeClr>
            </a:gs>
            <a:gs pos="100000">
              <a:schemeClr val="accent5">
                <a:hueOff val="4807490"/>
                <a:satOff val="25510"/>
                <a:lumOff val="-214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s-ES" sz="3900" kern="1200" dirty="0" smtClean="0"/>
            <a:t>G.1</a:t>
          </a:r>
          <a:endParaRPr lang="es-ES" sz="3900" kern="1200" dirty="0"/>
        </a:p>
      </dsp:txBody>
      <dsp:txXfrm>
        <a:off x="36661" y="3192128"/>
        <a:ext cx="2268256" cy="677672"/>
      </dsp:txXfrm>
    </dsp:sp>
    <dsp:sp modelId="{9A94D52A-54DA-4020-9582-1F30FE766DC0}">
      <dsp:nvSpPr>
        <dsp:cNvPr id="0" name=""/>
        <dsp:cNvSpPr/>
      </dsp:nvSpPr>
      <dsp:spPr>
        <a:xfrm rot="5400000">
          <a:off x="4108931" y="2267220"/>
          <a:ext cx="600795" cy="4162805"/>
        </a:xfrm>
        <a:prstGeom prst="round2SameRect">
          <a:avLst/>
        </a:prstGeom>
        <a:solidFill>
          <a:schemeClr val="accent5">
            <a:tint val="40000"/>
            <a:alpha val="90000"/>
            <a:hueOff val="6154728"/>
            <a:satOff val="13792"/>
            <a:lumOff val="-5585"/>
            <a:alphaOff val="0"/>
          </a:schemeClr>
        </a:solidFill>
        <a:ln w="9525" cap="flat" cmpd="sng" algn="ctr">
          <a:solidFill>
            <a:schemeClr val="accent5">
              <a:tint val="40000"/>
              <a:alpha val="90000"/>
              <a:hueOff val="6154728"/>
              <a:satOff val="13792"/>
              <a:lumOff val="-558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s-ES" sz="2000" kern="1200" dirty="0" smtClean="0"/>
            <a:t>Soporte Tecnológico </a:t>
          </a:r>
          <a:endParaRPr lang="es-ES" sz="2000" kern="1200" dirty="0"/>
        </a:p>
      </dsp:txBody>
      <dsp:txXfrm rot="-5400000">
        <a:off x="2327926" y="4077553"/>
        <a:ext cx="4133477" cy="542139"/>
      </dsp:txXfrm>
    </dsp:sp>
    <dsp:sp modelId="{22C1ADAD-8142-463E-B6BA-4B7AE3F3E839}">
      <dsp:nvSpPr>
        <dsp:cNvPr id="0" name=""/>
        <dsp:cNvSpPr/>
      </dsp:nvSpPr>
      <dsp:spPr>
        <a:xfrm>
          <a:off x="0" y="3944011"/>
          <a:ext cx="2341578" cy="750994"/>
        </a:xfrm>
        <a:prstGeom prst="roundRect">
          <a:avLst/>
        </a:prstGeom>
        <a:gradFill rotWithShape="0">
          <a:gsLst>
            <a:gs pos="0">
              <a:schemeClr val="accent5">
                <a:hueOff val="6009363"/>
                <a:satOff val="31888"/>
                <a:lumOff val="-26862"/>
                <a:alphaOff val="0"/>
                <a:shade val="51000"/>
                <a:satMod val="130000"/>
              </a:schemeClr>
            </a:gs>
            <a:gs pos="80000">
              <a:schemeClr val="accent5">
                <a:hueOff val="6009363"/>
                <a:satOff val="31888"/>
                <a:lumOff val="-26862"/>
                <a:alphaOff val="0"/>
                <a:shade val="93000"/>
                <a:satMod val="130000"/>
              </a:schemeClr>
            </a:gs>
            <a:gs pos="100000">
              <a:schemeClr val="accent5">
                <a:hueOff val="6009363"/>
                <a:satOff val="31888"/>
                <a:lumOff val="-2686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s-ES" sz="3900" kern="1200" dirty="0" smtClean="0"/>
            <a:t>G.4</a:t>
          </a:r>
          <a:endParaRPr lang="es-ES" sz="3900" kern="1200" dirty="0"/>
        </a:p>
      </dsp:txBody>
      <dsp:txXfrm>
        <a:off x="36661" y="3980672"/>
        <a:ext cx="2268256" cy="67767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A65CD-4073-4235-9937-214754BC3BC8}">
      <dsp:nvSpPr>
        <dsp:cNvPr id="0" name=""/>
        <dsp:cNvSpPr/>
      </dsp:nvSpPr>
      <dsp:spPr>
        <a:xfrm>
          <a:off x="0" y="265584"/>
          <a:ext cx="5616624" cy="226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9B3E31-F575-4B6B-A0BA-B8122FD686E1}">
      <dsp:nvSpPr>
        <dsp:cNvPr id="0" name=""/>
        <dsp:cNvSpPr/>
      </dsp:nvSpPr>
      <dsp:spPr>
        <a:xfrm>
          <a:off x="280831" y="127560"/>
          <a:ext cx="3931636" cy="2656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607" tIns="0" rIns="148607" bIns="0" numCol="1" spcCol="1270" anchor="ctr" anchorCtr="0">
          <a:noAutofit/>
        </a:bodyPr>
        <a:lstStyle/>
        <a:p>
          <a:pPr lvl="0" algn="l" defTabSz="488950">
            <a:lnSpc>
              <a:spcPct val="90000"/>
            </a:lnSpc>
            <a:spcBef>
              <a:spcPct val="0"/>
            </a:spcBef>
            <a:spcAft>
              <a:spcPct val="35000"/>
            </a:spcAft>
          </a:pPr>
          <a:r>
            <a:rPr lang="es-ES" sz="1100" b="1" kern="1200" dirty="0" smtClean="0">
              <a:solidFill>
                <a:schemeClr val="tx1"/>
              </a:solidFill>
            </a:rPr>
            <a:t>ELIMINACIÓN DE LA BUROCRACIA</a:t>
          </a:r>
          <a:endParaRPr lang="es-ES" sz="1100" b="1" kern="1200" dirty="0">
            <a:solidFill>
              <a:schemeClr val="tx1"/>
            </a:solidFill>
          </a:endParaRPr>
        </a:p>
      </dsp:txBody>
      <dsp:txXfrm>
        <a:off x="293800" y="140529"/>
        <a:ext cx="3905698" cy="239742"/>
      </dsp:txXfrm>
    </dsp:sp>
    <dsp:sp modelId="{3952E9DC-C8D8-4A30-AB34-FE0BBBB83666}">
      <dsp:nvSpPr>
        <dsp:cNvPr id="0" name=""/>
        <dsp:cNvSpPr/>
      </dsp:nvSpPr>
      <dsp:spPr>
        <a:xfrm>
          <a:off x="0" y="668640"/>
          <a:ext cx="5616624" cy="226800"/>
        </a:xfrm>
        <a:prstGeom prst="rect">
          <a:avLst/>
        </a:prstGeom>
        <a:solidFill>
          <a:schemeClr val="lt1">
            <a:alpha val="90000"/>
            <a:hueOff val="0"/>
            <a:satOff val="0"/>
            <a:lumOff val="0"/>
            <a:alphaOff val="0"/>
          </a:schemeClr>
        </a:solidFill>
        <a:ln w="25400" cap="flat" cmpd="sng" algn="ctr">
          <a:solidFill>
            <a:schemeClr val="accent5">
              <a:hueOff val="546306"/>
              <a:satOff val="2899"/>
              <a:lumOff val="-2442"/>
              <a:alphaOff val="0"/>
            </a:schemeClr>
          </a:solidFill>
          <a:prstDash val="solid"/>
        </a:ln>
        <a:effectLst/>
      </dsp:spPr>
      <dsp:style>
        <a:lnRef idx="2">
          <a:scrgbClr r="0" g="0" b="0"/>
        </a:lnRef>
        <a:fillRef idx="1">
          <a:scrgbClr r="0" g="0" b="0"/>
        </a:fillRef>
        <a:effectRef idx="0">
          <a:scrgbClr r="0" g="0" b="0"/>
        </a:effectRef>
        <a:fontRef idx="minor"/>
      </dsp:style>
    </dsp:sp>
    <dsp:sp modelId="{38F16276-FA65-4E59-A845-50A66DAD866B}">
      <dsp:nvSpPr>
        <dsp:cNvPr id="0" name=""/>
        <dsp:cNvSpPr/>
      </dsp:nvSpPr>
      <dsp:spPr>
        <a:xfrm>
          <a:off x="280831" y="535800"/>
          <a:ext cx="3931636" cy="265680"/>
        </a:xfrm>
        <a:prstGeom prst="roundRect">
          <a:avLst/>
        </a:prstGeom>
        <a:solidFill>
          <a:schemeClr val="accent5">
            <a:hueOff val="546306"/>
            <a:satOff val="2899"/>
            <a:lumOff val="-24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607" tIns="0" rIns="148607" bIns="0" numCol="1" spcCol="1270" anchor="ctr" anchorCtr="0">
          <a:noAutofit/>
        </a:bodyPr>
        <a:lstStyle/>
        <a:p>
          <a:pPr lvl="0" algn="l" defTabSz="488950">
            <a:lnSpc>
              <a:spcPct val="90000"/>
            </a:lnSpc>
            <a:spcBef>
              <a:spcPct val="0"/>
            </a:spcBef>
            <a:spcAft>
              <a:spcPct val="35000"/>
            </a:spcAft>
          </a:pPr>
          <a:r>
            <a:rPr lang="es-ES" sz="1100" b="1" kern="1200" dirty="0" smtClean="0">
              <a:solidFill>
                <a:schemeClr val="tx1"/>
              </a:solidFill>
            </a:rPr>
            <a:t>ELIMINACIÓN DE LA DUPLICACIÓN</a:t>
          </a:r>
          <a:endParaRPr lang="es-ES" sz="1100" b="1" kern="1200" dirty="0">
            <a:solidFill>
              <a:schemeClr val="tx1"/>
            </a:solidFill>
          </a:endParaRPr>
        </a:p>
      </dsp:txBody>
      <dsp:txXfrm>
        <a:off x="293800" y="548769"/>
        <a:ext cx="3905698" cy="239742"/>
      </dsp:txXfrm>
    </dsp:sp>
    <dsp:sp modelId="{1B38C3C3-CFD4-4264-89D6-6D9AD672F2DD}">
      <dsp:nvSpPr>
        <dsp:cNvPr id="0" name=""/>
        <dsp:cNvSpPr/>
      </dsp:nvSpPr>
      <dsp:spPr>
        <a:xfrm>
          <a:off x="0" y="1076880"/>
          <a:ext cx="5616624" cy="226800"/>
        </a:xfrm>
        <a:prstGeom prst="rect">
          <a:avLst/>
        </a:prstGeom>
        <a:solidFill>
          <a:schemeClr val="lt1">
            <a:alpha val="90000"/>
            <a:hueOff val="0"/>
            <a:satOff val="0"/>
            <a:lumOff val="0"/>
            <a:alphaOff val="0"/>
          </a:schemeClr>
        </a:solidFill>
        <a:ln w="25400" cap="flat" cmpd="sng" algn="ctr">
          <a:solidFill>
            <a:schemeClr val="accent5">
              <a:hueOff val="1092612"/>
              <a:satOff val="5798"/>
              <a:lumOff val="-4884"/>
              <a:alphaOff val="0"/>
            </a:schemeClr>
          </a:solidFill>
          <a:prstDash val="solid"/>
        </a:ln>
        <a:effectLst/>
      </dsp:spPr>
      <dsp:style>
        <a:lnRef idx="2">
          <a:scrgbClr r="0" g="0" b="0"/>
        </a:lnRef>
        <a:fillRef idx="1">
          <a:scrgbClr r="0" g="0" b="0"/>
        </a:fillRef>
        <a:effectRef idx="0">
          <a:scrgbClr r="0" g="0" b="0"/>
        </a:effectRef>
        <a:fontRef idx="minor"/>
      </dsp:style>
    </dsp:sp>
    <dsp:sp modelId="{788A824E-9BD1-4E36-9700-48B036A8203C}">
      <dsp:nvSpPr>
        <dsp:cNvPr id="0" name=""/>
        <dsp:cNvSpPr/>
      </dsp:nvSpPr>
      <dsp:spPr>
        <a:xfrm>
          <a:off x="280831" y="944040"/>
          <a:ext cx="3931636" cy="265680"/>
        </a:xfrm>
        <a:prstGeom prst="roundRect">
          <a:avLst/>
        </a:prstGeom>
        <a:solidFill>
          <a:schemeClr val="accent5">
            <a:hueOff val="1092612"/>
            <a:satOff val="5798"/>
            <a:lumOff val="-48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607" tIns="0" rIns="148607" bIns="0" numCol="1" spcCol="1270" anchor="ctr" anchorCtr="0">
          <a:noAutofit/>
        </a:bodyPr>
        <a:lstStyle/>
        <a:p>
          <a:pPr lvl="0" algn="l" defTabSz="488950">
            <a:lnSpc>
              <a:spcPct val="90000"/>
            </a:lnSpc>
            <a:spcBef>
              <a:spcPct val="0"/>
            </a:spcBef>
            <a:spcAft>
              <a:spcPct val="35000"/>
            </a:spcAft>
          </a:pPr>
          <a:r>
            <a:rPr lang="es-ES" sz="1100" b="1" kern="1200" dirty="0" smtClean="0">
              <a:solidFill>
                <a:schemeClr val="tx1"/>
              </a:solidFill>
            </a:rPr>
            <a:t>EVALUACIÓN DEL VALOR AGREGADO</a:t>
          </a:r>
          <a:endParaRPr lang="es-ES" sz="1100" b="1" kern="1200" dirty="0">
            <a:solidFill>
              <a:schemeClr val="tx1"/>
            </a:solidFill>
          </a:endParaRPr>
        </a:p>
      </dsp:txBody>
      <dsp:txXfrm>
        <a:off x="293800" y="957009"/>
        <a:ext cx="3905698" cy="239742"/>
      </dsp:txXfrm>
    </dsp:sp>
    <dsp:sp modelId="{CD81E4EE-1602-48E8-A5A2-54AA2155294C}">
      <dsp:nvSpPr>
        <dsp:cNvPr id="0" name=""/>
        <dsp:cNvSpPr/>
      </dsp:nvSpPr>
      <dsp:spPr>
        <a:xfrm>
          <a:off x="0" y="1485120"/>
          <a:ext cx="5616624" cy="226800"/>
        </a:xfrm>
        <a:prstGeom prst="rect">
          <a:avLst/>
        </a:prstGeom>
        <a:solidFill>
          <a:schemeClr val="lt1">
            <a:alpha val="90000"/>
            <a:hueOff val="0"/>
            <a:satOff val="0"/>
            <a:lumOff val="0"/>
            <a:alphaOff val="0"/>
          </a:schemeClr>
        </a:solidFill>
        <a:ln w="25400" cap="flat" cmpd="sng" algn="ctr">
          <a:solidFill>
            <a:schemeClr val="accent5">
              <a:hueOff val="1638917"/>
              <a:satOff val="8697"/>
              <a:lumOff val="-7326"/>
              <a:alphaOff val="0"/>
            </a:schemeClr>
          </a:solidFill>
          <a:prstDash val="solid"/>
        </a:ln>
        <a:effectLst/>
      </dsp:spPr>
      <dsp:style>
        <a:lnRef idx="2">
          <a:scrgbClr r="0" g="0" b="0"/>
        </a:lnRef>
        <a:fillRef idx="1">
          <a:scrgbClr r="0" g="0" b="0"/>
        </a:fillRef>
        <a:effectRef idx="0">
          <a:scrgbClr r="0" g="0" b="0"/>
        </a:effectRef>
        <a:fontRef idx="minor"/>
      </dsp:style>
    </dsp:sp>
    <dsp:sp modelId="{FB63A414-94A2-41E4-AE2D-008C9AA1C3FD}">
      <dsp:nvSpPr>
        <dsp:cNvPr id="0" name=""/>
        <dsp:cNvSpPr/>
      </dsp:nvSpPr>
      <dsp:spPr>
        <a:xfrm>
          <a:off x="280831" y="1352280"/>
          <a:ext cx="3931636" cy="265680"/>
        </a:xfrm>
        <a:prstGeom prst="roundRect">
          <a:avLst/>
        </a:prstGeom>
        <a:solidFill>
          <a:schemeClr val="accent5">
            <a:hueOff val="1638917"/>
            <a:satOff val="8697"/>
            <a:lumOff val="-73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607" tIns="0" rIns="148607" bIns="0" numCol="1" spcCol="1270" anchor="ctr" anchorCtr="0">
          <a:noAutofit/>
        </a:bodyPr>
        <a:lstStyle/>
        <a:p>
          <a:pPr lvl="0" algn="l" defTabSz="488950">
            <a:lnSpc>
              <a:spcPct val="90000"/>
            </a:lnSpc>
            <a:spcBef>
              <a:spcPct val="0"/>
            </a:spcBef>
            <a:spcAft>
              <a:spcPct val="35000"/>
            </a:spcAft>
          </a:pPr>
          <a:r>
            <a:rPr lang="es-ES" sz="1100" b="1" kern="1200" dirty="0" smtClean="0">
              <a:solidFill>
                <a:schemeClr val="tx1"/>
              </a:solidFill>
            </a:rPr>
            <a:t>SIMPLIFICACIÓN</a:t>
          </a:r>
          <a:endParaRPr lang="es-ES" sz="1100" b="1" kern="1200" dirty="0">
            <a:solidFill>
              <a:schemeClr val="tx1"/>
            </a:solidFill>
          </a:endParaRPr>
        </a:p>
      </dsp:txBody>
      <dsp:txXfrm>
        <a:off x="293800" y="1365249"/>
        <a:ext cx="3905698" cy="239742"/>
      </dsp:txXfrm>
    </dsp:sp>
    <dsp:sp modelId="{FE763EBD-3FF1-4151-9175-7F94BB47DA44}">
      <dsp:nvSpPr>
        <dsp:cNvPr id="0" name=""/>
        <dsp:cNvSpPr/>
      </dsp:nvSpPr>
      <dsp:spPr>
        <a:xfrm>
          <a:off x="0" y="1893360"/>
          <a:ext cx="5616624" cy="226800"/>
        </a:xfrm>
        <a:prstGeom prst="rect">
          <a:avLst/>
        </a:prstGeom>
        <a:solidFill>
          <a:schemeClr val="lt1">
            <a:alpha val="90000"/>
            <a:hueOff val="0"/>
            <a:satOff val="0"/>
            <a:lumOff val="0"/>
            <a:alphaOff val="0"/>
          </a:schemeClr>
        </a:solidFill>
        <a:ln w="25400" cap="flat" cmpd="sng" algn="ctr">
          <a:solidFill>
            <a:schemeClr val="accent5">
              <a:hueOff val="2185223"/>
              <a:satOff val="11596"/>
              <a:lumOff val="-9768"/>
              <a:alphaOff val="0"/>
            </a:schemeClr>
          </a:solidFill>
          <a:prstDash val="solid"/>
        </a:ln>
        <a:effectLst/>
      </dsp:spPr>
      <dsp:style>
        <a:lnRef idx="2">
          <a:scrgbClr r="0" g="0" b="0"/>
        </a:lnRef>
        <a:fillRef idx="1">
          <a:scrgbClr r="0" g="0" b="0"/>
        </a:fillRef>
        <a:effectRef idx="0">
          <a:scrgbClr r="0" g="0" b="0"/>
        </a:effectRef>
        <a:fontRef idx="minor"/>
      </dsp:style>
    </dsp:sp>
    <dsp:sp modelId="{42710437-6745-4841-A7F1-8E69FC4914BA}">
      <dsp:nvSpPr>
        <dsp:cNvPr id="0" name=""/>
        <dsp:cNvSpPr/>
      </dsp:nvSpPr>
      <dsp:spPr>
        <a:xfrm>
          <a:off x="280831" y="1760520"/>
          <a:ext cx="3931636" cy="265680"/>
        </a:xfrm>
        <a:prstGeom prst="roundRect">
          <a:avLst/>
        </a:prstGeom>
        <a:solidFill>
          <a:schemeClr val="accent5">
            <a:hueOff val="2185223"/>
            <a:satOff val="11596"/>
            <a:lumOff val="-97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607" tIns="0" rIns="148607" bIns="0" numCol="1" spcCol="1270" anchor="ctr" anchorCtr="0">
          <a:noAutofit/>
        </a:bodyPr>
        <a:lstStyle/>
        <a:p>
          <a:pPr lvl="0" algn="l" defTabSz="488950">
            <a:lnSpc>
              <a:spcPct val="90000"/>
            </a:lnSpc>
            <a:spcBef>
              <a:spcPct val="0"/>
            </a:spcBef>
            <a:spcAft>
              <a:spcPct val="35000"/>
            </a:spcAft>
          </a:pPr>
          <a:r>
            <a:rPr lang="es-ES" sz="1100" b="1" kern="1200" dirty="0" smtClean="0">
              <a:solidFill>
                <a:schemeClr val="tx1"/>
              </a:solidFill>
            </a:rPr>
            <a:t>REDUCCIÓN DEL TIEMPO DEL CICLO DEL PROCESO </a:t>
          </a:r>
          <a:endParaRPr lang="es-ES" sz="1100" b="1" kern="1200" dirty="0">
            <a:solidFill>
              <a:schemeClr val="tx1"/>
            </a:solidFill>
          </a:endParaRPr>
        </a:p>
      </dsp:txBody>
      <dsp:txXfrm>
        <a:off x="293800" y="1773489"/>
        <a:ext cx="3905698" cy="239742"/>
      </dsp:txXfrm>
    </dsp:sp>
    <dsp:sp modelId="{EBB93F3E-EC8C-4C92-B9A4-A950D8D7A084}">
      <dsp:nvSpPr>
        <dsp:cNvPr id="0" name=""/>
        <dsp:cNvSpPr/>
      </dsp:nvSpPr>
      <dsp:spPr>
        <a:xfrm>
          <a:off x="0" y="2301600"/>
          <a:ext cx="5616624" cy="226800"/>
        </a:xfrm>
        <a:prstGeom prst="rect">
          <a:avLst/>
        </a:prstGeom>
        <a:solidFill>
          <a:schemeClr val="lt1">
            <a:alpha val="90000"/>
            <a:hueOff val="0"/>
            <a:satOff val="0"/>
            <a:lumOff val="0"/>
            <a:alphaOff val="0"/>
          </a:schemeClr>
        </a:solidFill>
        <a:ln w="25400" cap="flat" cmpd="sng" algn="ctr">
          <a:solidFill>
            <a:schemeClr val="accent5">
              <a:hueOff val="2731529"/>
              <a:satOff val="14495"/>
              <a:lumOff val="-12210"/>
              <a:alphaOff val="0"/>
            </a:schemeClr>
          </a:solidFill>
          <a:prstDash val="solid"/>
        </a:ln>
        <a:effectLst/>
      </dsp:spPr>
      <dsp:style>
        <a:lnRef idx="2">
          <a:scrgbClr r="0" g="0" b="0"/>
        </a:lnRef>
        <a:fillRef idx="1">
          <a:scrgbClr r="0" g="0" b="0"/>
        </a:fillRef>
        <a:effectRef idx="0">
          <a:scrgbClr r="0" g="0" b="0"/>
        </a:effectRef>
        <a:fontRef idx="minor"/>
      </dsp:style>
    </dsp:sp>
    <dsp:sp modelId="{AEC58008-A4ED-4D17-A81F-94A07D3EA244}">
      <dsp:nvSpPr>
        <dsp:cNvPr id="0" name=""/>
        <dsp:cNvSpPr/>
      </dsp:nvSpPr>
      <dsp:spPr>
        <a:xfrm>
          <a:off x="280831" y="2168760"/>
          <a:ext cx="3931636" cy="265680"/>
        </a:xfrm>
        <a:prstGeom prst="roundRect">
          <a:avLst/>
        </a:prstGeom>
        <a:solidFill>
          <a:schemeClr val="accent5">
            <a:hueOff val="2731529"/>
            <a:satOff val="14495"/>
            <a:lumOff val="-122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607" tIns="0" rIns="148607" bIns="0" numCol="1" spcCol="1270" anchor="ctr" anchorCtr="0">
          <a:noAutofit/>
        </a:bodyPr>
        <a:lstStyle/>
        <a:p>
          <a:pPr lvl="0" algn="l" defTabSz="488950">
            <a:lnSpc>
              <a:spcPct val="90000"/>
            </a:lnSpc>
            <a:spcBef>
              <a:spcPct val="0"/>
            </a:spcBef>
            <a:spcAft>
              <a:spcPct val="35000"/>
            </a:spcAft>
          </a:pPr>
          <a:r>
            <a:rPr lang="es-ES" sz="1100" b="1" kern="1200" dirty="0" smtClean="0">
              <a:solidFill>
                <a:schemeClr val="tx1"/>
              </a:solidFill>
            </a:rPr>
            <a:t>PRUEBA DE ERRORES</a:t>
          </a:r>
          <a:endParaRPr lang="es-ES" sz="1100" b="1" kern="1200" dirty="0">
            <a:solidFill>
              <a:schemeClr val="tx1"/>
            </a:solidFill>
          </a:endParaRPr>
        </a:p>
      </dsp:txBody>
      <dsp:txXfrm>
        <a:off x="293800" y="2181729"/>
        <a:ext cx="3905698" cy="239742"/>
      </dsp:txXfrm>
    </dsp:sp>
    <dsp:sp modelId="{8C4DF466-0AE1-40E8-B213-6995CD9C7909}">
      <dsp:nvSpPr>
        <dsp:cNvPr id="0" name=""/>
        <dsp:cNvSpPr/>
      </dsp:nvSpPr>
      <dsp:spPr>
        <a:xfrm>
          <a:off x="0" y="2709840"/>
          <a:ext cx="5616624" cy="226800"/>
        </a:xfrm>
        <a:prstGeom prst="rect">
          <a:avLst/>
        </a:prstGeom>
        <a:solidFill>
          <a:schemeClr val="lt1">
            <a:alpha val="90000"/>
            <a:hueOff val="0"/>
            <a:satOff val="0"/>
            <a:lumOff val="0"/>
            <a:alphaOff val="0"/>
          </a:schemeClr>
        </a:solidFill>
        <a:ln w="25400" cap="flat" cmpd="sng" algn="ctr">
          <a:solidFill>
            <a:schemeClr val="accent5">
              <a:hueOff val="3277835"/>
              <a:satOff val="17393"/>
              <a:lumOff val="-14652"/>
              <a:alphaOff val="0"/>
            </a:schemeClr>
          </a:solidFill>
          <a:prstDash val="solid"/>
        </a:ln>
        <a:effectLst/>
      </dsp:spPr>
      <dsp:style>
        <a:lnRef idx="2">
          <a:scrgbClr r="0" g="0" b="0"/>
        </a:lnRef>
        <a:fillRef idx="1">
          <a:scrgbClr r="0" g="0" b="0"/>
        </a:fillRef>
        <a:effectRef idx="0">
          <a:scrgbClr r="0" g="0" b="0"/>
        </a:effectRef>
        <a:fontRef idx="minor"/>
      </dsp:style>
    </dsp:sp>
    <dsp:sp modelId="{EEB0CD4D-9930-4FDC-9A74-B0C61FE22A8E}">
      <dsp:nvSpPr>
        <dsp:cNvPr id="0" name=""/>
        <dsp:cNvSpPr/>
      </dsp:nvSpPr>
      <dsp:spPr>
        <a:xfrm>
          <a:off x="280831" y="2577000"/>
          <a:ext cx="3931636" cy="265680"/>
        </a:xfrm>
        <a:prstGeom prst="roundRect">
          <a:avLst/>
        </a:prstGeom>
        <a:solidFill>
          <a:schemeClr val="accent5">
            <a:hueOff val="3277835"/>
            <a:satOff val="17393"/>
            <a:lumOff val="-146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607" tIns="0" rIns="148607" bIns="0" numCol="1" spcCol="1270" anchor="ctr" anchorCtr="0">
          <a:noAutofit/>
        </a:bodyPr>
        <a:lstStyle/>
        <a:p>
          <a:pPr lvl="0" algn="l" defTabSz="488950">
            <a:lnSpc>
              <a:spcPct val="90000"/>
            </a:lnSpc>
            <a:spcBef>
              <a:spcPct val="0"/>
            </a:spcBef>
            <a:spcAft>
              <a:spcPct val="35000"/>
            </a:spcAft>
          </a:pPr>
          <a:r>
            <a:rPr lang="es-ES" sz="1100" b="1" kern="1200" dirty="0" smtClean="0">
              <a:solidFill>
                <a:schemeClr val="tx1"/>
              </a:solidFill>
            </a:rPr>
            <a:t>EFICIENCIA EN LA UTILIZACIÓN DE LOS EQUIPOS</a:t>
          </a:r>
          <a:endParaRPr lang="es-ES" sz="1100" b="1" kern="1200" dirty="0">
            <a:solidFill>
              <a:schemeClr val="tx1"/>
            </a:solidFill>
          </a:endParaRPr>
        </a:p>
      </dsp:txBody>
      <dsp:txXfrm>
        <a:off x="293800" y="2589969"/>
        <a:ext cx="3905698" cy="239742"/>
      </dsp:txXfrm>
    </dsp:sp>
    <dsp:sp modelId="{75789CCE-141F-4699-BF2C-C488648311A2}">
      <dsp:nvSpPr>
        <dsp:cNvPr id="0" name=""/>
        <dsp:cNvSpPr/>
      </dsp:nvSpPr>
      <dsp:spPr>
        <a:xfrm>
          <a:off x="0" y="3118080"/>
          <a:ext cx="5616624" cy="226800"/>
        </a:xfrm>
        <a:prstGeom prst="rect">
          <a:avLst/>
        </a:prstGeom>
        <a:solidFill>
          <a:schemeClr val="lt1">
            <a:alpha val="90000"/>
            <a:hueOff val="0"/>
            <a:satOff val="0"/>
            <a:lumOff val="0"/>
            <a:alphaOff val="0"/>
          </a:schemeClr>
        </a:solidFill>
        <a:ln w="25400" cap="flat" cmpd="sng" algn="ctr">
          <a:solidFill>
            <a:schemeClr val="accent5">
              <a:hueOff val="3824140"/>
              <a:satOff val="20292"/>
              <a:lumOff val="-17094"/>
              <a:alphaOff val="0"/>
            </a:schemeClr>
          </a:solidFill>
          <a:prstDash val="solid"/>
        </a:ln>
        <a:effectLst/>
      </dsp:spPr>
      <dsp:style>
        <a:lnRef idx="2">
          <a:scrgbClr r="0" g="0" b="0"/>
        </a:lnRef>
        <a:fillRef idx="1">
          <a:scrgbClr r="0" g="0" b="0"/>
        </a:fillRef>
        <a:effectRef idx="0">
          <a:scrgbClr r="0" g="0" b="0"/>
        </a:effectRef>
        <a:fontRef idx="minor"/>
      </dsp:style>
    </dsp:sp>
    <dsp:sp modelId="{D6E9A441-7D48-48AE-A62E-A0C8E73514DE}">
      <dsp:nvSpPr>
        <dsp:cNvPr id="0" name=""/>
        <dsp:cNvSpPr/>
      </dsp:nvSpPr>
      <dsp:spPr>
        <a:xfrm>
          <a:off x="280831" y="2985240"/>
          <a:ext cx="3931636" cy="265680"/>
        </a:xfrm>
        <a:prstGeom prst="roundRect">
          <a:avLst/>
        </a:prstGeom>
        <a:solidFill>
          <a:schemeClr val="accent5">
            <a:hueOff val="3824140"/>
            <a:satOff val="20292"/>
            <a:lumOff val="-170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607" tIns="0" rIns="148607" bIns="0" numCol="1" spcCol="1270" anchor="ctr" anchorCtr="0">
          <a:noAutofit/>
        </a:bodyPr>
        <a:lstStyle/>
        <a:p>
          <a:pPr lvl="0" algn="l" defTabSz="488950">
            <a:lnSpc>
              <a:spcPct val="90000"/>
            </a:lnSpc>
            <a:spcBef>
              <a:spcPct val="0"/>
            </a:spcBef>
            <a:spcAft>
              <a:spcPct val="35000"/>
            </a:spcAft>
          </a:pPr>
          <a:r>
            <a:rPr lang="es-ES" sz="1100" b="1" kern="1200" dirty="0" smtClean="0">
              <a:solidFill>
                <a:schemeClr val="tx1"/>
              </a:solidFill>
            </a:rPr>
            <a:t>LENGUAJE SIMPLE</a:t>
          </a:r>
          <a:endParaRPr lang="es-ES" sz="1100" b="1" kern="1200" dirty="0">
            <a:solidFill>
              <a:schemeClr val="tx1"/>
            </a:solidFill>
          </a:endParaRPr>
        </a:p>
      </dsp:txBody>
      <dsp:txXfrm>
        <a:off x="293800" y="2998209"/>
        <a:ext cx="3905698" cy="239742"/>
      </dsp:txXfrm>
    </dsp:sp>
    <dsp:sp modelId="{D7177BAC-9524-4648-BD1B-0D586CDCB2A3}">
      <dsp:nvSpPr>
        <dsp:cNvPr id="0" name=""/>
        <dsp:cNvSpPr/>
      </dsp:nvSpPr>
      <dsp:spPr>
        <a:xfrm>
          <a:off x="0" y="3526320"/>
          <a:ext cx="5616624" cy="226800"/>
        </a:xfrm>
        <a:prstGeom prst="rect">
          <a:avLst/>
        </a:prstGeom>
        <a:solidFill>
          <a:schemeClr val="lt1">
            <a:alpha val="90000"/>
            <a:hueOff val="0"/>
            <a:satOff val="0"/>
            <a:lumOff val="0"/>
            <a:alphaOff val="0"/>
          </a:schemeClr>
        </a:solidFill>
        <a:ln w="25400" cap="flat" cmpd="sng" algn="ctr">
          <a:solidFill>
            <a:schemeClr val="accent5">
              <a:hueOff val="4370446"/>
              <a:satOff val="23191"/>
              <a:lumOff val="-19536"/>
              <a:alphaOff val="0"/>
            </a:schemeClr>
          </a:solidFill>
          <a:prstDash val="solid"/>
        </a:ln>
        <a:effectLst/>
      </dsp:spPr>
      <dsp:style>
        <a:lnRef idx="2">
          <a:scrgbClr r="0" g="0" b="0"/>
        </a:lnRef>
        <a:fillRef idx="1">
          <a:scrgbClr r="0" g="0" b="0"/>
        </a:fillRef>
        <a:effectRef idx="0">
          <a:scrgbClr r="0" g="0" b="0"/>
        </a:effectRef>
        <a:fontRef idx="minor"/>
      </dsp:style>
    </dsp:sp>
    <dsp:sp modelId="{C2862BAE-76E9-4624-BD71-44970FE55811}">
      <dsp:nvSpPr>
        <dsp:cNvPr id="0" name=""/>
        <dsp:cNvSpPr/>
      </dsp:nvSpPr>
      <dsp:spPr>
        <a:xfrm>
          <a:off x="280831" y="3393480"/>
          <a:ext cx="3931636" cy="265680"/>
        </a:xfrm>
        <a:prstGeom prst="roundRect">
          <a:avLst/>
        </a:prstGeom>
        <a:solidFill>
          <a:schemeClr val="accent5">
            <a:hueOff val="4370446"/>
            <a:satOff val="23191"/>
            <a:lumOff val="-195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607" tIns="0" rIns="148607" bIns="0" numCol="1" spcCol="1270" anchor="ctr" anchorCtr="0">
          <a:noAutofit/>
        </a:bodyPr>
        <a:lstStyle/>
        <a:p>
          <a:pPr lvl="0" algn="l" defTabSz="488950">
            <a:lnSpc>
              <a:spcPct val="90000"/>
            </a:lnSpc>
            <a:spcBef>
              <a:spcPct val="0"/>
            </a:spcBef>
            <a:spcAft>
              <a:spcPct val="35000"/>
            </a:spcAft>
          </a:pPr>
          <a:r>
            <a:rPr lang="es-ES" sz="1100" b="1" kern="1200" dirty="0" smtClean="0">
              <a:solidFill>
                <a:schemeClr val="tx1"/>
              </a:solidFill>
            </a:rPr>
            <a:t>ESTANDARIZACIÓN</a:t>
          </a:r>
          <a:endParaRPr lang="es-ES" sz="1100" b="1" kern="1200" dirty="0">
            <a:solidFill>
              <a:schemeClr val="tx1"/>
            </a:solidFill>
          </a:endParaRPr>
        </a:p>
      </dsp:txBody>
      <dsp:txXfrm>
        <a:off x="293800" y="3406449"/>
        <a:ext cx="3905698" cy="239742"/>
      </dsp:txXfrm>
    </dsp:sp>
    <dsp:sp modelId="{1BE1BBCF-8DBF-4535-B99E-5E60A893C483}">
      <dsp:nvSpPr>
        <dsp:cNvPr id="0" name=""/>
        <dsp:cNvSpPr/>
      </dsp:nvSpPr>
      <dsp:spPr>
        <a:xfrm>
          <a:off x="0" y="3934559"/>
          <a:ext cx="5616624" cy="226800"/>
        </a:xfrm>
        <a:prstGeom prst="rect">
          <a:avLst/>
        </a:prstGeom>
        <a:solidFill>
          <a:schemeClr val="lt1">
            <a:alpha val="90000"/>
            <a:hueOff val="0"/>
            <a:satOff val="0"/>
            <a:lumOff val="0"/>
            <a:alphaOff val="0"/>
          </a:schemeClr>
        </a:solidFill>
        <a:ln w="25400" cap="flat" cmpd="sng" algn="ctr">
          <a:solidFill>
            <a:schemeClr val="accent5">
              <a:hueOff val="4916752"/>
              <a:satOff val="26090"/>
              <a:lumOff val="-21978"/>
              <a:alphaOff val="0"/>
            </a:schemeClr>
          </a:solidFill>
          <a:prstDash val="solid"/>
        </a:ln>
        <a:effectLst/>
      </dsp:spPr>
      <dsp:style>
        <a:lnRef idx="2">
          <a:scrgbClr r="0" g="0" b="0"/>
        </a:lnRef>
        <a:fillRef idx="1">
          <a:scrgbClr r="0" g="0" b="0"/>
        </a:fillRef>
        <a:effectRef idx="0">
          <a:scrgbClr r="0" g="0" b="0"/>
        </a:effectRef>
        <a:fontRef idx="minor"/>
      </dsp:style>
    </dsp:sp>
    <dsp:sp modelId="{4A007756-448D-4579-8DB5-B3C70A65FAFD}">
      <dsp:nvSpPr>
        <dsp:cNvPr id="0" name=""/>
        <dsp:cNvSpPr/>
      </dsp:nvSpPr>
      <dsp:spPr>
        <a:xfrm>
          <a:off x="280831" y="3801720"/>
          <a:ext cx="3931636" cy="265680"/>
        </a:xfrm>
        <a:prstGeom prst="roundRect">
          <a:avLst/>
        </a:prstGeom>
        <a:solidFill>
          <a:schemeClr val="accent5">
            <a:hueOff val="4916752"/>
            <a:satOff val="26090"/>
            <a:lumOff val="-219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607" tIns="0" rIns="148607" bIns="0" numCol="1" spcCol="1270" anchor="ctr" anchorCtr="0">
          <a:noAutofit/>
        </a:bodyPr>
        <a:lstStyle/>
        <a:p>
          <a:pPr lvl="0" algn="l" defTabSz="488950">
            <a:lnSpc>
              <a:spcPct val="90000"/>
            </a:lnSpc>
            <a:spcBef>
              <a:spcPct val="0"/>
            </a:spcBef>
            <a:spcAft>
              <a:spcPct val="35000"/>
            </a:spcAft>
          </a:pPr>
          <a:r>
            <a:rPr lang="es-ES" sz="1100" b="1" kern="1200" dirty="0" smtClean="0">
              <a:solidFill>
                <a:schemeClr val="tx1"/>
              </a:solidFill>
            </a:rPr>
            <a:t>ALIANZAS CON PROVEEDORES</a:t>
          </a:r>
          <a:endParaRPr lang="es-ES" sz="1100" b="1" kern="1200" dirty="0">
            <a:solidFill>
              <a:schemeClr val="tx1"/>
            </a:solidFill>
          </a:endParaRPr>
        </a:p>
      </dsp:txBody>
      <dsp:txXfrm>
        <a:off x="293800" y="3814689"/>
        <a:ext cx="3905698" cy="239742"/>
      </dsp:txXfrm>
    </dsp:sp>
    <dsp:sp modelId="{BA02FCBF-6029-427D-8D2F-93C9ADF3DED8}">
      <dsp:nvSpPr>
        <dsp:cNvPr id="0" name=""/>
        <dsp:cNvSpPr/>
      </dsp:nvSpPr>
      <dsp:spPr>
        <a:xfrm>
          <a:off x="0" y="4342799"/>
          <a:ext cx="5616624" cy="226800"/>
        </a:xfrm>
        <a:prstGeom prst="rect">
          <a:avLst/>
        </a:prstGeom>
        <a:solidFill>
          <a:schemeClr val="lt1">
            <a:alpha val="90000"/>
            <a:hueOff val="0"/>
            <a:satOff val="0"/>
            <a:lumOff val="0"/>
            <a:alphaOff val="0"/>
          </a:schemeClr>
        </a:solidFill>
        <a:ln w="25400" cap="flat" cmpd="sng" algn="ctr">
          <a:solidFill>
            <a:schemeClr val="accent5">
              <a:hueOff val="5463057"/>
              <a:satOff val="28989"/>
              <a:lumOff val="-24420"/>
              <a:alphaOff val="0"/>
            </a:schemeClr>
          </a:solidFill>
          <a:prstDash val="solid"/>
        </a:ln>
        <a:effectLst/>
      </dsp:spPr>
      <dsp:style>
        <a:lnRef idx="2">
          <a:scrgbClr r="0" g="0" b="0"/>
        </a:lnRef>
        <a:fillRef idx="1">
          <a:scrgbClr r="0" g="0" b="0"/>
        </a:fillRef>
        <a:effectRef idx="0">
          <a:scrgbClr r="0" g="0" b="0"/>
        </a:effectRef>
        <a:fontRef idx="minor"/>
      </dsp:style>
    </dsp:sp>
    <dsp:sp modelId="{CA7F4AEE-07CC-4F1C-AD68-441C888A6BFF}">
      <dsp:nvSpPr>
        <dsp:cNvPr id="0" name=""/>
        <dsp:cNvSpPr/>
      </dsp:nvSpPr>
      <dsp:spPr>
        <a:xfrm>
          <a:off x="280831" y="4209959"/>
          <a:ext cx="3931636" cy="265680"/>
        </a:xfrm>
        <a:prstGeom prst="roundRect">
          <a:avLst/>
        </a:prstGeom>
        <a:solidFill>
          <a:schemeClr val="accent5">
            <a:hueOff val="5463057"/>
            <a:satOff val="28989"/>
            <a:lumOff val="-244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607" tIns="0" rIns="148607" bIns="0" numCol="1" spcCol="1270" anchor="ctr" anchorCtr="0">
          <a:noAutofit/>
        </a:bodyPr>
        <a:lstStyle/>
        <a:p>
          <a:pPr lvl="0" algn="l" defTabSz="488950">
            <a:lnSpc>
              <a:spcPct val="90000"/>
            </a:lnSpc>
            <a:spcBef>
              <a:spcPct val="0"/>
            </a:spcBef>
            <a:spcAft>
              <a:spcPct val="35000"/>
            </a:spcAft>
          </a:pPr>
          <a:r>
            <a:rPr lang="es-ES" sz="1100" b="1" i="1" kern="1200" dirty="0" smtClean="0">
              <a:solidFill>
                <a:schemeClr val="tx1"/>
              </a:solidFill>
            </a:rPr>
            <a:t>MEJORAMIENTO DE SITUACIONES IMPORTANTES</a:t>
          </a:r>
          <a:endParaRPr lang="es-ES" sz="1100" b="1" i="1" kern="1200" dirty="0">
            <a:solidFill>
              <a:schemeClr val="tx1"/>
            </a:solidFill>
          </a:endParaRPr>
        </a:p>
      </dsp:txBody>
      <dsp:txXfrm>
        <a:off x="293800" y="4222928"/>
        <a:ext cx="3905698" cy="239742"/>
      </dsp:txXfrm>
    </dsp:sp>
    <dsp:sp modelId="{F902BC6A-AD66-4A42-8CED-A4207D91AFBC}">
      <dsp:nvSpPr>
        <dsp:cNvPr id="0" name=""/>
        <dsp:cNvSpPr/>
      </dsp:nvSpPr>
      <dsp:spPr>
        <a:xfrm>
          <a:off x="0" y="4751039"/>
          <a:ext cx="5616624" cy="226800"/>
        </a:xfrm>
        <a:prstGeom prst="rect">
          <a:avLst/>
        </a:prstGeom>
        <a:solidFill>
          <a:schemeClr val="lt1">
            <a:alpha val="90000"/>
            <a:hueOff val="0"/>
            <a:satOff val="0"/>
            <a:lumOff val="0"/>
            <a:alphaOff val="0"/>
          </a:schemeClr>
        </a:solidFill>
        <a:ln w="25400" cap="flat" cmpd="sng" algn="ctr">
          <a:solidFill>
            <a:schemeClr val="accent5">
              <a:hueOff val="6009363"/>
              <a:satOff val="31888"/>
              <a:lumOff val="-26862"/>
              <a:alphaOff val="0"/>
            </a:schemeClr>
          </a:solidFill>
          <a:prstDash val="solid"/>
        </a:ln>
        <a:effectLst/>
      </dsp:spPr>
      <dsp:style>
        <a:lnRef idx="2">
          <a:scrgbClr r="0" g="0" b="0"/>
        </a:lnRef>
        <a:fillRef idx="1">
          <a:scrgbClr r="0" g="0" b="0"/>
        </a:fillRef>
        <a:effectRef idx="0">
          <a:scrgbClr r="0" g="0" b="0"/>
        </a:effectRef>
        <a:fontRef idx="minor"/>
      </dsp:style>
    </dsp:sp>
    <dsp:sp modelId="{11AF7D16-64F2-481B-A997-A8AFA1849673}">
      <dsp:nvSpPr>
        <dsp:cNvPr id="0" name=""/>
        <dsp:cNvSpPr/>
      </dsp:nvSpPr>
      <dsp:spPr>
        <a:xfrm>
          <a:off x="280831" y="4618199"/>
          <a:ext cx="3931636" cy="265680"/>
        </a:xfrm>
        <a:prstGeom prst="roundRect">
          <a:avLst/>
        </a:prstGeom>
        <a:solidFill>
          <a:schemeClr val="accent5">
            <a:hueOff val="6009363"/>
            <a:satOff val="31888"/>
            <a:lumOff val="-26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607" tIns="0" rIns="148607" bIns="0" numCol="1" spcCol="1270" anchor="ctr" anchorCtr="0">
          <a:noAutofit/>
        </a:bodyPr>
        <a:lstStyle/>
        <a:p>
          <a:pPr lvl="0" algn="l" defTabSz="488950">
            <a:lnSpc>
              <a:spcPct val="90000"/>
            </a:lnSpc>
            <a:spcBef>
              <a:spcPct val="0"/>
            </a:spcBef>
            <a:spcAft>
              <a:spcPct val="35000"/>
            </a:spcAft>
          </a:pPr>
          <a:r>
            <a:rPr lang="es-ES" sz="1100" b="1" i="1" kern="1200" dirty="0" smtClean="0">
              <a:solidFill>
                <a:schemeClr val="tx1"/>
              </a:solidFill>
            </a:rPr>
            <a:t>AUTOMATIZACIÓN Y/O MECANIZACIÓN</a:t>
          </a:r>
          <a:endParaRPr lang="es-ES" sz="1100" b="1" i="1" kern="1200" dirty="0">
            <a:solidFill>
              <a:schemeClr val="tx1"/>
            </a:solidFill>
          </a:endParaRPr>
        </a:p>
      </dsp:txBody>
      <dsp:txXfrm>
        <a:off x="293800" y="4631168"/>
        <a:ext cx="3905698" cy="23974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A77D9-428A-45CD-87BE-96D03CD7B7C6}">
      <dsp:nvSpPr>
        <dsp:cNvPr id="0" name=""/>
        <dsp:cNvSpPr/>
      </dsp:nvSpPr>
      <dsp:spPr>
        <a:xfrm>
          <a:off x="1025207" y="0"/>
          <a:ext cx="5105400" cy="51054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6193B8-B1CF-436B-859D-BE57953EDCF9}">
      <dsp:nvSpPr>
        <dsp:cNvPr id="0" name=""/>
        <dsp:cNvSpPr/>
      </dsp:nvSpPr>
      <dsp:spPr>
        <a:xfrm>
          <a:off x="3577907" y="513562"/>
          <a:ext cx="3318510" cy="32955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dirty="0" smtClean="0"/>
            <a:t>INTRODUCCIÓN</a:t>
          </a:r>
          <a:endParaRPr lang="es-ES" sz="1000" b="1" kern="1200" dirty="0"/>
        </a:p>
      </dsp:txBody>
      <dsp:txXfrm>
        <a:off x="3593995" y="529650"/>
        <a:ext cx="3286334" cy="297381"/>
      </dsp:txXfrm>
    </dsp:sp>
    <dsp:sp modelId="{1BA95A36-4DED-45C3-A872-6C07E97E32BE}">
      <dsp:nvSpPr>
        <dsp:cNvPr id="0" name=""/>
        <dsp:cNvSpPr/>
      </dsp:nvSpPr>
      <dsp:spPr>
        <a:xfrm>
          <a:off x="3577907" y="884314"/>
          <a:ext cx="3318510" cy="32955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dirty="0" smtClean="0"/>
            <a:t>OBJETIVO</a:t>
          </a:r>
          <a:endParaRPr lang="es-ES" sz="1000" b="1" kern="1200" dirty="0"/>
        </a:p>
      </dsp:txBody>
      <dsp:txXfrm>
        <a:off x="3593995" y="900402"/>
        <a:ext cx="3286334" cy="297381"/>
      </dsp:txXfrm>
    </dsp:sp>
    <dsp:sp modelId="{769677BB-0380-41DF-B191-B747B7EFF458}">
      <dsp:nvSpPr>
        <dsp:cNvPr id="0" name=""/>
        <dsp:cNvSpPr/>
      </dsp:nvSpPr>
      <dsp:spPr>
        <a:xfrm>
          <a:off x="3577907" y="1255067"/>
          <a:ext cx="3318510" cy="32955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dirty="0" smtClean="0"/>
            <a:t>ALCANCE</a:t>
          </a:r>
          <a:endParaRPr lang="es-ES" sz="1000" b="1" kern="1200" dirty="0"/>
        </a:p>
      </dsp:txBody>
      <dsp:txXfrm>
        <a:off x="3593995" y="1271155"/>
        <a:ext cx="3286334" cy="297381"/>
      </dsp:txXfrm>
    </dsp:sp>
    <dsp:sp modelId="{BBE51EDD-D4A7-4834-B285-E7B8DB595882}">
      <dsp:nvSpPr>
        <dsp:cNvPr id="0" name=""/>
        <dsp:cNvSpPr/>
      </dsp:nvSpPr>
      <dsp:spPr>
        <a:xfrm>
          <a:off x="3577907" y="1625819"/>
          <a:ext cx="3318510" cy="32955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dirty="0" smtClean="0"/>
            <a:t>GLOSARIO</a:t>
          </a:r>
          <a:endParaRPr lang="es-ES" sz="1000" b="1" kern="1200" dirty="0"/>
        </a:p>
      </dsp:txBody>
      <dsp:txXfrm>
        <a:off x="3593995" y="1641907"/>
        <a:ext cx="3286334" cy="297381"/>
      </dsp:txXfrm>
    </dsp:sp>
    <dsp:sp modelId="{41D770F7-C735-4A8F-8982-15BD2AF53B99}">
      <dsp:nvSpPr>
        <dsp:cNvPr id="0" name=""/>
        <dsp:cNvSpPr/>
      </dsp:nvSpPr>
      <dsp:spPr>
        <a:xfrm>
          <a:off x="3577907" y="1996571"/>
          <a:ext cx="3318510" cy="32955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dirty="0" smtClean="0"/>
            <a:t>MAPA DE PROCESOS</a:t>
          </a:r>
          <a:endParaRPr lang="es-ES" sz="1000" b="1" kern="1200" dirty="0"/>
        </a:p>
      </dsp:txBody>
      <dsp:txXfrm>
        <a:off x="3593995" y="2012659"/>
        <a:ext cx="3286334" cy="297381"/>
      </dsp:txXfrm>
    </dsp:sp>
    <dsp:sp modelId="{95547624-5380-423B-BDC7-034A6775226A}">
      <dsp:nvSpPr>
        <dsp:cNvPr id="0" name=""/>
        <dsp:cNvSpPr/>
      </dsp:nvSpPr>
      <dsp:spPr>
        <a:xfrm>
          <a:off x="3577907" y="2367323"/>
          <a:ext cx="3318510" cy="32955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dirty="0" smtClean="0"/>
            <a:t>INVENTARIO DE PROCESOS CRÍTICOS</a:t>
          </a:r>
          <a:endParaRPr lang="es-ES" sz="1000" b="1" kern="1200" dirty="0"/>
        </a:p>
      </dsp:txBody>
      <dsp:txXfrm>
        <a:off x="3593995" y="2383411"/>
        <a:ext cx="3286334" cy="297381"/>
      </dsp:txXfrm>
    </dsp:sp>
    <dsp:sp modelId="{E0F612BA-3D5A-42D0-92B9-C92564D36E46}">
      <dsp:nvSpPr>
        <dsp:cNvPr id="0" name=""/>
        <dsp:cNvSpPr/>
      </dsp:nvSpPr>
      <dsp:spPr>
        <a:xfrm>
          <a:off x="3577907" y="2738076"/>
          <a:ext cx="3318510" cy="32955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dirty="0" smtClean="0"/>
            <a:t>CARACTERIZACIÓN DE LOS PROCESOS</a:t>
          </a:r>
          <a:endParaRPr lang="es-ES" sz="1000" b="1" kern="1200" dirty="0"/>
        </a:p>
      </dsp:txBody>
      <dsp:txXfrm>
        <a:off x="3593995" y="2754164"/>
        <a:ext cx="3286334" cy="297381"/>
      </dsp:txXfrm>
    </dsp:sp>
    <dsp:sp modelId="{30EC50D5-987F-4E31-8E9D-F3B49CEA476C}">
      <dsp:nvSpPr>
        <dsp:cNvPr id="0" name=""/>
        <dsp:cNvSpPr/>
      </dsp:nvSpPr>
      <dsp:spPr>
        <a:xfrm>
          <a:off x="3577907" y="3108828"/>
          <a:ext cx="3318510" cy="32955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dirty="0" smtClean="0"/>
            <a:t>REPRESENTACIÓN GRÁFICA DE LOS PROCESOS</a:t>
          </a:r>
          <a:endParaRPr lang="es-ES" sz="1000" b="1" kern="1200" dirty="0"/>
        </a:p>
      </dsp:txBody>
      <dsp:txXfrm>
        <a:off x="3593995" y="3124916"/>
        <a:ext cx="3286334" cy="297381"/>
      </dsp:txXfrm>
    </dsp:sp>
    <dsp:sp modelId="{B10A0B85-B3DE-4660-A885-0B12DD75A102}">
      <dsp:nvSpPr>
        <dsp:cNvPr id="0" name=""/>
        <dsp:cNvSpPr/>
      </dsp:nvSpPr>
      <dsp:spPr>
        <a:xfrm>
          <a:off x="3577907" y="3479580"/>
          <a:ext cx="3318510" cy="32955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dirty="0" smtClean="0"/>
            <a:t>DESCRIPCIÓN DE LOS PROCESOS</a:t>
          </a:r>
          <a:endParaRPr lang="es-ES" sz="1000" b="1" kern="1200" dirty="0"/>
        </a:p>
      </dsp:txBody>
      <dsp:txXfrm>
        <a:off x="3593995" y="3495668"/>
        <a:ext cx="3286334" cy="297381"/>
      </dsp:txXfrm>
    </dsp:sp>
    <dsp:sp modelId="{5668F9A5-07B4-4424-8760-86CA5D8351ED}">
      <dsp:nvSpPr>
        <dsp:cNvPr id="0" name=""/>
        <dsp:cNvSpPr/>
      </dsp:nvSpPr>
      <dsp:spPr>
        <a:xfrm>
          <a:off x="3577907" y="3850332"/>
          <a:ext cx="3318510" cy="32955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dirty="0" smtClean="0"/>
            <a:t>DESCRIPCIÓN DE LAS ACTIVIDADES</a:t>
          </a:r>
          <a:endParaRPr lang="es-ES" sz="1000" b="1" kern="1200" dirty="0"/>
        </a:p>
      </dsp:txBody>
      <dsp:txXfrm>
        <a:off x="3593995" y="3866420"/>
        <a:ext cx="3286334" cy="297381"/>
      </dsp:txXfrm>
    </dsp:sp>
    <dsp:sp modelId="{20C63181-CDC9-4A9B-B774-32CC28954B6D}">
      <dsp:nvSpPr>
        <dsp:cNvPr id="0" name=""/>
        <dsp:cNvSpPr/>
      </dsp:nvSpPr>
      <dsp:spPr>
        <a:xfrm>
          <a:off x="3577907" y="4221085"/>
          <a:ext cx="3318510" cy="32955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dirty="0" smtClean="0"/>
            <a:t>ANEXOS</a:t>
          </a:r>
          <a:endParaRPr lang="es-ES" sz="1000" b="1" kern="1200" dirty="0"/>
        </a:p>
      </dsp:txBody>
      <dsp:txXfrm>
        <a:off x="3593995" y="4237173"/>
        <a:ext cx="3286334" cy="2973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536FC-7223-4B09-ABE8-A62B00D25CCE}">
      <dsp:nvSpPr>
        <dsp:cNvPr id="0" name=""/>
        <dsp:cNvSpPr/>
      </dsp:nvSpPr>
      <dsp:spPr>
        <a:xfrm>
          <a:off x="1211337" y="565693"/>
          <a:ext cx="1465756" cy="7328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TIPO DE OBJETIVOS</a:t>
          </a:r>
          <a:endParaRPr lang="es-EC" sz="1300" kern="1200" dirty="0"/>
        </a:p>
      </dsp:txBody>
      <dsp:txXfrm>
        <a:off x="1232802" y="587158"/>
        <a:ext cx="1422826" cy="689948"/>
      </dsp:txXfrm>
    </dsp:sp>
    <dsp:sp modelId="{726F8E0A-60FC-4AD4-9E38-8189E8512673}">
      <dsp:nvSpPr>
        <dsp:cNvPr id="0" name=""/>
        <dsp:cNvSpPr/>
      </dsp:nvSpPr>
      <dsp:spPr>
        <a:xfrm rot="3600000">
          <a:off x="2167450" y="1851966"/>
          <a:ext cx="763758" cy="25650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dirty="0"/>
        </a:p>
      </dsp:txBody>
      <dsp:txXfrm>
        <a:off x="2244402" y="1903267"/>
        <a:ext cx="609854" cy="153905"/>
      </dsp:txXfrm>
    </dsp:sp>
    <dsp:sp modelId="{55B15317-A75C-4AA1-9A54-34EDFFAFC54D}">
      <dsp:nvSpPr>
        <dsp:cNvPr id="0" name=""/>
        <dsp:cNvSpPr/>
      </dsp:nvSpPr>
      <dsp:spPr>
        <a:xfrm>
          <a:off x="2421565" y="2661868"/>
          <a:ext cx="1465756" cy="7328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RESULTADOS</a:t>
          </a:r>
        </a:p>
        <a:p>
          <a:pPr lvl="0" algn="ctr" defTabSz="577850">
            <a:lnSpc>
              <a:spcPct val="90000"/>
            </a:lnSpc>
            <a:spcBef>
              <a:spcPct val="0"/>
            </a:spcBef>
            <a:spcAft>
              <a:spcPct val="35000"/>
            </a:spcAft>
          </a:pPr>
          <a:r>
            <a:rPr lang="es-EC" sz="1300" kern="1200" dirty="0" smtClean="0"/>
            <a:t>ESTRATÉGICOS</a:t>
          </a:r>
          <a:endParaRPr lang="es-EC" sz="1300" kern="1200" dirty="0"/>
        </a:p>
      </dsp:txBody>
      <dsp:txXfrm>
        <a:off x="2443030" y="2683333"/>
        <a:ext cx="1422826" cy="689948"/>
      </dsp:txXfrm>
    </dsp:sp>
    <dsp:sp modelId="{1178568F-BE19-4333-B801-A2596F2E97B6}">
      <dsp:nvSpPr>
        <dsp:cNvPr id="0" name=""/>
        <dsp:cNvSpPr/>
      </dsp:nvSpPr>
      <dsp:spPr>
        <a:xfrm rot="10800000">
          <a:off x="1562336" y="2900054"/>
          <a:ext cx="763758" cy="25650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dirty="0"/>
        </a:p>
      </dsp:txBody>
      <dsp:txXfrm rot="10800000">
        <a:off x="1639288" y="2951355"/>
        <a:ext cx="609854" cy="153905"/>
      </dsp:txXfrm>
    </dsp:sp>
    <dsp:sp modelId="{C6574B1D-BBF4-4099-9149-D14FEBF2028B}">
      <dsp:nvSpPr>
        <dsp:cNvPr id="0" name=""/>
        <dsp:cNvSpPr/>
      </dsp:nvSpPr>
      <dsp:spPr>
        <a:xfrm>
          <a:off x="1110" y="2661868"/>
          <a:ext cx="1465756" cy="7328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RESULTADOS</a:t>
          </a:r>
        </a:p>
        <a:p>
          <a:pPr lvl="0" algn="ctr" defTabSz="577850">
            <a:lnSpc>
              <a:spcPct val="90000"/>
            </a:lnSpc>
            <a:spcBef>
              <a:spcPct val="0"/>
            </a:spcBef>
            <a:spcAft>
              <a:spcPct val="35000"/>
            </a:spcAft>
          </a:pPr>
          <a:r>
            <a:rPr lang="es-EC" sz="1300" kern="1200" dirty="0" smtClean="0"/>
            <a:t>FINACIEROS</a:t>
          </a:r>
          <a:endParaRPr lang="es-EC" sz="1300" kern="1200" dirty="0"/>
        </a:p>
      </dsp:txBody>
      <dsp:txXfrm>
        <a:off x="22575" y="2683333"/>
        <a:ext cx="1422826" cy="689948"/>
      </dsp:txXfrm>
    </dsp:sp>
    <dsp:sp modelId="{380B0736-6B51-4248-A8CC-9866376C951E}">
      <dsp:nvSpPr>
        <dsp:cNvPr id="0" name=""/>
        <dsp:cNvSpPr/>
      </dsp:nvSpPr>
      <dsp:spPr>
        <a:xfrm rot="18000000">
          <a:off x="957222" y="1851966"/>
          <a:ext cx="763758" cy="25650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dirty="0"/>
        </a:p>
      </dsp:txBody>
      <dsp:txXfrm>
        <a:off x="1034174" y="1903267"/>
        <a:ext cx="609854" cy="1539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47665-C965-4E7B-B30F-AAF806F768F1}">
      <dsp:nvSpPr>
        <dsp:cNvPr id="0" name=""/>
        <dsp:cNvSpPr/>
      </dsp:nvSpPr>
      <dsp:spPr>
        <a:xfrm>
          <a:off x="2603703" y="1625735"/>
          <a:ext cx="1609704" cy="188587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b="1" kern="1200" dirty="0" smtClean="0"/>
            <a:t>REQUISITOS PARA ELABORAR UNA POLÍTICA </a:t>
          </a:r>
          <a:endParaRPr lang="es-EC" sz="1300" b="1" kern="1200" dirty="0"/>
        </a:p>
      </dsp:txBody>
      <dsp:txXfrm>
        <a:off x="2839439" y="1901915"/>
        <a:ext cx="1138232" cy="1333514"/>
      </dsp:txXfrm>
    </dsp:sp>
    <dsp:sp modelId="{B83C194F-D313-4322-B4B5-23E66412E4D0}">
      <dsp:nvSpPr>
        <dsp:cNvPr id="0" name=""/>
        <dsp:cNvSpPr/>
      </dsp:nvSpPr>
      <dsp:spPr>
        <a:xfrm rot="16200000">
          <a:off x="3338208" y="1268432"/>
          <a:ext cx="140694" cy="45710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dirty="0"/>
        </a:p>
      </dsp:txBody>
      <dsp:txXfrm>
        <a:off x="3359312" y="1380958"/>
        <a:ext cx="98486" cy="274264"/>
      </dsp:txXfrm>
    </dsp:sp>
    <dsp:sp modelId="{A245A779-9863-4643-A143-7374EDF450A1}">
      <dsp:nvSpPr>
        <dsp:cNvPr id="0" name=""/>
        <dsp:cNvSpPr/>
      </dsp:nvSpPr>
      <dsp:spPr>
        <a:xfrm>
          <a:off x="2608145" y="15837"/>
          <a:ext cx="1600820" cy="134443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solidFill>
                <a:schemeClr val="tx1"/>
              </a:solidFill>
            </a:rPr>
            <a:t>ESTABILIDAD</a:t>
          </a:r>
          <a:endParaRPr lang="es-EC" sz="1000" kern="1200" dirty="0">
            <a:solidFill>
              <a:schemeClr val="tx1"/>
            </a:solidFill>
          </a:endParaRPr>
        </a:p>
      </dsp:txBody>
      <dsp:txXfrm>
        <a:off x="2842580" y="212725"/>
        <a:ext cx="1131950" cy="950660"/>
      </dsp:txXfrm>
    </dsp:sp>
    <dsp:sp modelId="{FBB9530C-D728-4845-9232-D3CC6EE25631}">
      <dsp:nvSpPr>
        <dsp:cNvPr id="0" name=""/>
        <dsp:cNvSpPr/>
      </dsp:nvSpPr>
      <dsp:spPr>
        <a:xfrm rot="20520000">
          <a:off x="4256940" y="2032519"/>
          <a:ext cx="196614" cy="457108"/>
        </a:xfrm>
        <a:prstGeom prst="rightArrow">
          <a:avLst>
            <a:gd name="adj1" fmla="val 60000"/>
            <a:gd name="adj2" fmla="val 50000"/>
          </a:avLst>
        </a:prstGeom>
        <a:solidFill>
          <a:schemeClr val="accent5">
            <a:hueOff val="1502341"/>
            <a:satOff val="7972"/>
            <a:lumOff val="-67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dirty="0"/>
        </a:p>
      </dsp:txBody>
      <dsp:txXfrm>
        <a:off x="4258383" y="2133055"/>
        <a:ext cx="137630" cy="274264"/>
      </dsp:txXfrm>
    </dsp:sp>
    <dsp:sp modelId="{A469C708-F1EE-416B-AA27-BE0A096A0C79}">
      <dsp:nvSpPr>
        <dsp:cNvPr id="0" name=""/>
        <dsp:cNvSpPr/>
      </dsp:nvSpPr>
      <dsp:spPr>
        <a:xfrm>
          <a:off x="4501262" y="1308972"/>
          <a:ext cx="1391733" cy="1357114"/>
        </a:xfrm>
        <a:prstGeom prst="ellipse">
          <a:avLst/>
        </a:prstGeom>
        <a:solidFill>
          <a:schemeClr val="accent5">
            <a:hueOff val="1502341"/>
            <a:satOff val="7972"/>
            <a:lumOff val="-67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b="1" kern="1200" dirty="0" smtClean="0">
              <a:solidFill>
                <a:schemeClr val="tx1"/>
              </a:solidFill>
            </a:rPr>
            <a:t>FLEXIBILIDAD</a:t>
          </a:r>
          <a:endParaRPr lang="es-EC" sz="1000" b="1" kern="1200" dirty="0">
            <a:solidFill>
              <a:schemeClr val="tx1"/>
            </a:solidFill>
          </a:endParaRPr>
        </a:p>
      </dsp:txBody>
      <dsp:txXfrm>
        <a:off x="4705077" y="1507717"/>
        <a:ext cx="984103" cy="959624"/>
      </dsp:txXfrm>
    </dsp:sp>
    <dsp:sp modelId="{5ABFF150-F38F-4FBC-8036-8E2A17EBB4B1}">
      <dsp:nvSpPr>
        <dsp:cNvPr id="0" name=""/>
        <dsp:cNvSpPr/>
      </dsp:nvSpPr>
      <dsp:spPr>
        <a:xfrm rot="3240000">
          <a:off x="3936698" y="3184365"/>
          <a:ext cx="170476" cy="457108"/>
        </a:xfrm>
        <a:prstGeom prst="rightArrow">
          <a:avLst>
            <a:gd name="adj1" fmla="val 60000"/>
            <a:gd name="adj2" fmla="val 50000"/>
          </a:avLst>
        </a:prstGeom>
        <a:solidFill>
          <a:schemeClr val="accent5">
            <a:hueOff val="3004682"/>
            <a:satOff val="15944"/>
            <a:lumOff val="-1343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dirty="0"/>
        </a:p>
      </dsp:txBody>
      <dsp:txXfrm>
        <a:off x="3947239" y="3255099"/>
        <a:ext cx="119333" cy="274264"/>
      </dsp:txXfrm>
    </dsp:sp>
    <dsp:sp modelId="{C896EA4D-5E9B-4FA8-A8DF-21DD7DE52A5F}">
      <dsp:nvSpPr>
        <dsp:cNvPr id="0" name=""/>
        <dsp:cNvSpPr/>
      </dsp:nvSpPr>
      <dsp:spPr>
        <a:xfrm>
          <a:off x="3699313" y="3469209"/>
          <a:ext cx="1629282" cy="1241829"/>
        </a:xfrm>
        <a:prstGeom prst="ellipse">
          <a:avLst/>
        </a:prstGeom>
        <a:solidFill>
          <a:schemeClr val="accent5">
            <a:hueOff val="3004682"/>
            <a:satOff val="15944"/>
            <a:lumOff val="-13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b="1" kern="1200" dirty="0" smtClean="0">
              <a:solidFill>
                <a:schemeClr val="tx1"/>
              </a:solidFill>
            </a:rPr>
            <a:t>INTELIGIBILIDAD</a:t>
          </a:r>
          <a:endParaRPr lang="es-EC" sz="1000" b="1" kern="1200" dirty="0">
            <a:solidFill>
              <a:schemeClr val="tx1"/>
            </a:solidFill>
          </a:endParaRPr>
        </a:p>
      </dsp:txBody>
      <dsp:txXfrm>
        <a:off x="3937916" y="3651071"/>
        <a:ext cx="1152076" cy="878105"/>
      </dsp:txXfrm>
    </dsp:sp>
    <dsp:sp modelId="{F8EFD120-D5AE-46A0-93B2-570CFE2F16DE}">
      <dsp:nvSpPr>
        <dsp:cNvPr id="0" name=""/>
        <dsp:cNvSpPr/>
      </dsp:nvSpPr>
      <dsp:spPr>
        <a:xfrm rot="7560000">
          <a:off x="2726727" y="3172388"/>
          <a:ext cx="154298" cy="457108"/>
        </a:xfrm>
        <a:prstGeom prst="rightArrow">
          <a:avLst>
            <a:gd name="adj1" fmla="val 60000"/>
            <a:gd name="adj2" fmla="val 50000"/>
          </a:avLst>
        </a:prstGeom>
        <a:solidFill>
          <a:schemeClr val="accent5">
            <a:hueOff val="4507022"/>
            <a:satOff val="23916"/>
            <a:lumOff val="-2014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dirty="0"/>
        </a:p>
      </dsp:txBody>
      <dsp:txXfrm rot="10800000">
        <a:off x="2763475" y="3245086"/>
        <a:ext cx="108009" cy="274264"/>
      </dsp:txXfrm>
    </dsp:sp>
    <dsp:sp modelId="{F13EC766-83B3-4B7C-B12B-DF73F8EB60AB}">
      <dsp:nvSpPr>
        <dsp:cNvPr id="0" name=""/>
        <dsp:cNvSpPr/>
      </dsp:nvSpPr>
      <dsp:spPr>
        <a:xfrm>
          <a:off x="1440162" y="3443557"/>
          <a:ext cx="1725987" cy="1293132"/>
        </a:xfrm>
        <a:prstGeom prst="ellipse">
          <a:avLst/>
        </a:prstGeom>
        <a:solidFill>
          <a:schemeClr val="accent5">
            <a:hueOff val="4507022"/>
            <a:satOff val="23916"/>
            <a:lumOff val="-201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b="1" kern="1200" dirty="0" smtClean="0">
              <a:solidFill>
                <a:schemeClr val="tx1"/>
              </a:solidFill>
            </a:rPr>
            <a:t>PRACTICABILIDAD</a:t>
          </a:r>
          <a:endParaRPr lang="es-EC" sz="1000" b="1" kern="1200" dirty="0">
            <a:solidFill>
              <a:schemeClr val="tx1"/>
            </a:solidFill>
          </a:endParaRPr>
        </a:p>
      </dsp:txBody>
      <dsp:txXfrm>
        <a:off x="1692927" y="3632932"/>
        <a:ext cx="1220457" cy="914382"/>
      </dsp:txXfrm>
    </dsp:sp>
    <dsp:sp modelId="{CE45A000-C570-47D9-925D-2A4F22CFF944}">
      <dsp:nvSpPr>
        <dsp:cNvPr id="0" name=""/>
        <dsp:cNvSpPr/>
      </dsp:nvSpPr>
      <dsp:spPr>
        <a:xfrm rot="11880000">
          <a:off x="2347623" y="2029231"/>
          <a:ext cx="208241" cy="457108"/>
        </a:xfrm>
        <a:prstGeom prst="rightArrow">
          <a:avLst>
            <a:gd name="adj1" fmla="val 60000"/>
            <a:gd name="adj2" fmla="val 50000"/>
          </a:avLst>
        </a:prstGeom>
        <a:solidFill>
          <a:schemeClr val="accent5">
            <a:hueOff val="6009363"/>
            <a:satOff val="31888"/>
            <a:lumOff val="-2686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dirty="0"/>
        </a:p>
      </dsp:txBody>
      <dsp:txXfrm rot="10800000">
        <a:off x="2408566" y="2130305"/>
        <a:ext cx="145769" cy="274264"/>
      </dsp:txXfrm>
    </dsp:sp>
    <dsp:sp modelId="{9E16EC31-D810-417A-B279-E7F98B6FA008}">
      <dsp:nvSpPr>
        <dsp:cNvPr id="0" name=""/>
        <dsp:cNvSpPr/>
      </dsp:nvSpPr>
      <dsp:spPr>
        <a:xfrm>
          <a:off x="947763" y="1315311"/>
          <a:ext cx="1344436" cy="1344436"/>
        </a:xfrm>
        <a:prstGeom prst="ellipse">
          <a:avLst/>
        </a:prstGeom>
        <a:solidFill>
          <a:schemeClr val="accent5">
            <a:hueOff val="6009363"/>
            <a:satOff val="31888"/>
            <a:lumOff val="-26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b="1" kern="1200" dirty="0" smtClean="0"/>
            <a:t>SINCERIDAD</a:t>
          </a:r>
          <a:endParaRPr lang="es-EC" sz="1000" b="1" kern="1200" dirty="0"/>
        </a:p>
      </dsp:txBody>
      <dsp:txXfrm>
        <a:off x="1144651" y="1512199"/>
        <a:ext cx="950660" cy="9506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83FA2-3744-4515-910E-8583B835299B}">
      <dsp:nvSpPr>
        <dsp:cNvPr id="0" name=""/>
        <dsp:cNvSpPr/>
      </dsp:nvSpPr>
      <dsp:spPr>
        <a:xfrm rot="5400000">
          <a:off x="3257326" y="-1309813"/>
          <a:ext cx="568553" cy="333327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just" defTabSz="755650">
            <a:lnSpc>
              <a:spcPct val="90000"/>
            </a:lnSpc>
            <a:spcBef>
              <a:spcPct val="0"/>
            </a:spcBef>
            <a:spcAft>
              <a:spcPct val="15000"/>
            </a:spcAft>
            <a:buChar char="••"/>
          </a:pPr>
          <a:r>
            <a:rPr lang="es-EC" sz="1700" kern="1200" dirty="0" smtClean="0"/>
            <a:t>Visión rápida del proceso</a:t>
          </a:r>
          <a:endParaRPr lang="es-EC" sz="1700" kern="1200" dirty="0"/>
        </a:p>
      </dsp:txBody>
      <dsp:txXfrm rot="-5400000">
        <a:off x="1874966" y="100301"/>
        <a:ext cx="3305519" cy="513045"/>
      </dsp:txXfrm>
    </dsp:sp>
    <dsp:sp modelId="{A7AFA85D-3AE0-496A-B24D-DE71C196A905}">
      <dsp:nvSpPr>
        <dsp:cNvPr id="0" name=""/>
        <dsp:cNvSpPr/>
      </dsp:nvSpPr>
      <dsp:spPr>
        <a:xfrm>
          <a:off x="0" y="1477"/>
          <a:ext cx="1874966" cy="7106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C" sz="1400" kern="1200" dirty="0" smtClean="0"/>
            <a:t>DIAGRAMA DE BLOQUE</a:t>
          </a:r>
          <a:endParaRPr lang="es-EC" sz="1400" kern="1200" dirty="0"/>
        </a:p>
      </dsp:txBody>
      <dsp:txXfrm>
        <a:off x="34693" y="36170"/>
        <a:ext cx="1805580" cy="641306"/>
      </dsp:txXfrm>
    </dsp:sp>
    <dsp:sp modelId="{44FC0429-598C-496F-BBF0-F7B0A0BE1B86}">
      <dsp:nvSpPr>
        <dsp:cNvPr id="0" name=""/>
        <dsp:cNvSpPr/>
      </dsp:nvSpPr>
      <dsp:spPr>
        <a:xfrm rot="5400000">
          <a:off x="3257326" y="-563586"/>
          <a:ext cx="568553" cy="333327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s-EC" sz="1700" kern="1200" dirty="0" smtClean="0"/>
            <a:t>Analiza las interrelaciones de un proceso </a:t>
          </a:r>
          <a:endParaRPr lang="es-EC" sz="1700" kern="1200" dirty="0"/>
        </a:p>
      </dsp:txBody>
      <dsp:txXfrm rot="-5400000">
        <a:off x="1874966" y="846528"/>
        <a:ext cx="3305519" cy="513045"/>
      </dsp:txXfrm>
    </dsp:sp>
    <dsp:sp modelId="{77933AE6-FDE5-440C-8A64-08789290A4DF}">
      <dsp:nvSpPr>
        <dsp:cNvPr id="0" name=""/>
        <dsp:cNvSpPr/>
      </dsp:nvSpPr>
      <dsp:spPr>
        <a:xfrm>
          <a:off x="0" y="747704"/>
          <a:ext cx="1874966" cy="7106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C" sz="1400" kern="1200" dirty="0" smtClean="0"/>
            <a:t>DIAGRAMA DE FLUJO ESTANDAR DEL ANSI</a:t>
          </a:r>
          <a:endParaRPr lang="es-EC" sz="1400" kern="1200" dirty="0"/>
        </a:p>
      </dsp:txBody>
      <dsp:txXfrm>
        <a:off x="34693" y="782397"/>
        <a:ext cx="1805580" cy="641306"/>
      </dsp:txXfrm>
    </dsp:sp>
    <dsp:sp modelId="{B923F43A-9B73-4C2F-B47C-6B65F1D56F4F}">
      <dsp:nvSpPr>
        <dsp:cNvPr id="0" name=""/>
        <dsp:cNvSpPr/>
      </dsp:nvSpPr>
      <dsp:spPr>
        <a:xfrm rot="5400000">
          <a:off x="3257326" y="182640"/>
          <a:ext cx="568553" cy="333327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s-EC" sz="1700" kern="1200" dirty="0" smtClean="0"/>
            <a:t>Muestran el flujo del proceso entre organizaciones o áreas</a:t>
          </a:r>
          <a:endParaRPr lang="es-EC" sz="1700" kern="1200" dirty="0"/>
        </a:p>
      </dsp:txBody>
      <dsp:txXfrm rot="-5400000">
        <a:off x="1874966" y="1592754"/>
        <a:ext cx="3305519" cy="513045"/>
      </dsp:txXfrm>
    </dsp:sp>
    <dsp:sp modelId="{5C110405-66B5-4479-9413-AA7314853EBB}">
      <dsp:nvSpPr>
        <dsp:cNvPr id="0" name=""/>
        <dsp:cNvSpPr/>
      </dsp:nvSpPr>
      <dsp:spPr>
        <a:xfrm>
          <a:off x="0" y="1493931"/>
          <a:ext cx="1874966" cy="7106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C" sz="1400" kern="1200" dirty="0" smtClean="0"/>
            <a:t>DIAGRAMA DE FLUJO FUNCIONAL</a:t>
          </a:r>
          <a:endParaRPr lang="es-EC" sz="1400" kern="1200" dirty="0"/>
        </a:p>
      </dsp:txBody>
      <dsp:txXfrm>
        <a:off x="34693" y="1528624"/>
        <a:ext cx="1805580" cy="641306"/>
      </dsp:txXfrm>
    </dsp:sp>
    <dsp:sp modelId="{1D30EE22-FA16-4C4E-B26B-E86CDCA426FB}">
      <dsp:nvSpPr>
        <dsp:cNvPr id="0" name=""/>
        <dsp:cNvSpPr/>
      </dsp:nvSpPr>
      <dsp:spPr>
        <a:xfrm rot="5400000">
          <a:off x="3257326" y="928867"/>
          <a:ext cx="568553" cy="333327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s-EC" sz="1700" kern="1200" dirty="0" smtClean="0"/>
            <a:t>Muestran el flujo del proceso entre locaciones </a:t>
          </a:r>
          <a:endParaRPr lang="es-EC" sz="1700" kern="1200" dirty="0"/>
        </a:p>
      </dsp:txBody>
      <dsp:txXfrm rot="-5400000">
        <a:off x="1874966" y="2338981"/>
        <a:ext cx="3305519" cy="513045"/>
      </dsp:txXfrm>
    </dsp:sp>
    <dsp:sp modelId="{B202F8DC-2B96-4163-AEA3-D92DA7B30BAB}">
      <dsp:nvSpPr>
        <dsp:cNvPr id="0" name=""/>
        <dsp:cNvSpPr/>
      </dsp:nvSpPr>
      <dsp:spPr>
        <a:xfrm>
          <a:off x="0" y="2240158"/>
          <a:ext cx="1874966" cy="7106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C" sz="1400" kern="1200" dirty="0" smtClean="0"/>
            <a:t>DIAGRAMAS GEOGRÁFICOS DE FLUJO </a:t>
          </a:r>
          <a:endParaRPr lang="es-EC" sz="1400" kern="1200" dirty="0"/>
        </a:p>
      </dsp:txBody>
      <dsp:txXfrm>
        <a:off x="34693" y="2274851"/>
        <a:ext cx="1805580" cy="6413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30D48-D493-4F9D-A5B6-65CB572F9DDA}">
      <dsp:nvSpPr>
        <dsp:cNvPr id="0" name=""/>
        <dsp:cNvSpPr/>
      </dsp:nvSpPr>
      <dsp:spPr>
        <a:xfrm>
          <a:off x="-31973" y="735168"/>
          <a:ext cx="2073830" cy="2073830"/>
        </a:xfrm>
        <a:prstGeom prst="pie">
          <a:avLst>
            <a:gd name="adj1" fmla="val 5400000"/>
            <a:gd name="adj2" fmla="val 16200000"/>
          </a:avLst>
        </a:pr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93279BF-8AAD-4E33-B44A-C157A3747B53}">
      <dsp:nvSpPr>
        <dsp:cNvPr id="0" name=""/>
        <dsp:cNvSpPr/>
      </dsp:nvSpPr>
      <dsp:spPr>
        <a:xfrm>
          <a:off x="940995" y="735168"/>
          <a:ext cx="2547361" cy="207383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kern="1200" dirty="0" smtClean="0"/>
            <a:t>Conocer el funcionamiento interno</a:t>
          </a:r>
          <a:endParaRPr lang="es-EC" sz="900" kern="1200" dirty="0">
            <a:solidFill>
              <a:schemeClr val="bg2">
                <a:lumMod val="40000"/>
                <a:lumOff val="60000"/>
              </a:schemeClr>
            </a:solidFill>
          </a:endParaRPr>
        </a:p>
      </dsp:txBody>
      <dsp:txXfrm>
        <a:off x="940995" y="735168"/>
        <a:ext cx="2547361" cy="207382"/>
      </dsp:txXfrm>
    </dsp:sp>
    <dsp:sp modelId="{6DBD889E-E254-4035-B67C-775BA3B3BDFD}">
      <dsp:nvSpPr>
        <dsp:cNvPr id="0" name=""/>
        <dsp:cNvSpPr/>
      </dsp:nvSpPr>
      <dsp:spPr>
        <a:xfrm>
          <a:off x="123563" y="942551"/>
          <a:ext cx="1762756" cy="1762756"/>
        </a:xfrm>
        <a:prstGeom prst="pie">
          <a:avLst>
            <a:gd name="adj1" fmla="val 5400000"/>
            <a:gd name="adj2" fmla="val 16200000"/>
          </a:avLst>
        </a:pr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C287D48-EF98-4BB3-905C-29D7C72E88FE}">
      <dsp:nvSpPr>
        <dsp:cNvPr id="0" name=""/>
        <dsp:cNvSpPr/>
      </dsp:nvSpPr>
      <dsp:spPr>
        <a:xfrm>
          <a:off x="1004941" y="942551"/>
          <a:ext cx="2419468" cy="1762756"/>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kern="1200" dirty="0" smtClean="0"/>
            <a:t>Ayuda en la capacitación del personal</a:t>
          </a:r>
          <a:endParaRPr lang="es-EC" sz="900" kern="1200" dirty="0"/>
        </a:p>
      </dsp:txBody>
      <dsp:txXfrm>
        <a:off x="1004941" y="942551"/>
        <a:ext cx="2419468" cy="207382"/>
      </dsp:txXfrm>
    </dsp:sp>
    <dsp:sp modelId="{64F6E5D2-E26F-4594-8F94-D9E9D37D591E}">
      <dsp:nvSpPr>
        <dsp:cNvPr id="0" name=""/>
        <dsp:cNvSpPr/>
      </dsp:nvSpPr>
      <dsp:spPr>
        <a:xfrm>
          <a:off x="279100" y="1149934"/>
          <a:ext cx="1451681" cy="1451681"/>
        </a:xfrm>
        <a:prstGeom prst="pie">
          <a:avLst>
            <a:gd name="adj1" fmla="val 5400000"/>
            <a:gd name="adj2" fmla="val 16200000"/>
          </a:avLst>
        </a:pr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ACDB5E4-5952-45E5-B50D-1CE442D30B4B}">
      <dsp:nvSpPr>
        <dsp:cNvPr id="0" name=""/>
        <dsp:cNvSpPr/>
      </dsp:nvSpPr>
      <dsp:spPr>
        <a:xfrm>
          <a:off x="1004941" y="1149934"/>
          <a:ext cx="2419468" cy="1451681"/>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kern="1200" dirty="0" smtClean="0"/>
            <a:t>Establecer un sistema de información </a:t>
          </a:r>
          <a:endParaRPr lang="es-EC" sz="900" kern="1200" dirty="0"/>
        </a:p>
      </dsp:txBody>
      <dsp:txXfrm>
        <a:off x="1004941" y="1149934"/>
        <a:ext cx="2419468" cy="207382"/>
      </dsp:txXfrm>
    </dsp:sp>
    <dsp:sp modelId="{19D0DB12-6F36-49D5-AFF1-D94F66394E14}">
      <dsp:nvSpPr>
        <dsp:cNvPr id="0" name=""/>
        <dsp:cNvSpPr/>
      </dsp:nvSpPr>
      <dsp:spPr>
        <a:xfrm>
          <a:off x="434638" y="1357316"/>
          <a:ext cx="1140607" cy="1140607"/>
        </a:xfrm>
        <a:prstGeom prst="pie">
          <a:avLst>
            <a:gd name="adj1" fmla="val 5400000"/>
            <a:gd name="adj2" fmla="val 16200000"/>
          </a:avLst>
        </a:pr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7B27A2F-09AF-4516-959E-55F3AEEEE836}">
      <dsp:nvSpPr>
        <dsp:cNvPr id="0" name=""/>
        <dsp:cNvSpPr/>
      </dsp:nvSpPr>
      <dsp:spPr>
        <a:xfrm>
          <a:off x="1004941" y="1357316"/>
          <a:ext cx="2419468" cy="114060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kern="1200" dirty="0" smtClean="0"/>
            <a:t>Definir responsabilidades</a:t>
          </a:r>
          <a:endParaRPr lang="es-EC" sz="900" kern="1200" dirty="0"/>
        </a:p>
      </dsp:txBody>
      <dsp:txXfrm>
        <a:off x="1004941" y="1357316"/>
        <a:ext cx="2419468" cy="207384"/>
      </dsp:txXfrm>
    </dsp:sp>
    <dsp:sp modelId="{4E52333A-F721-4668-A09E-A5742681C260}">
      <dsp:nvSpPr>
        <dsp:cNvPr id="0" name=""/>
        <dsp:cNvSpPr/>
      </dsp:nvSpPr>
      <dsp:spPr>
        <a:xfrm>
          <a:off x="590176" y="1564701"/>
          <a:ext cx="829531" cy="829531"/>
        </a:xfrm>
        <a:prstGeom prst="pie">
          <a:avLst>
            <a:gd name="adj1" fmla="val 5400000"/>
            <a:gd name="adj2" fmla="val 16200000"/>
          </a:avLst>
        </a:pr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42BA317-3692-4485-8F69-6E188B49D2A4}">
      <dsp:nvSpPr>
        <dsp:cNvPr id="0" name=""/>
        <dsp:cNvSpPr/>
      </dsp:nvSpPr>
      <dsp:spPr>
        <a:xfrm>
          <a:off x="1004941" y="1564701"/>
          <a:ext cx="2419468" cy="829531"/>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kern="1200" dirty="0" smtClean="0"/>
            <a:t>Controlar el cumplimiento de las tareas </a:t>
          </a:r>
          <a:endParaRPr lang="es-EC" sz="900" kern="1200" dirty="0"/>
        </a:p>
      </dsp:txBody>
      <dsp:txXfrm>
        <a:off x="1004941" y="1564701"/>
        <a:ext cx="2419468" cy="207382"/>
      </dsp:txXfrm>
    </dsp:sp>
    <dsp:sp modelId="{0C19D961-2036-4894-8D3C-3FEF7BF100DD}">
      <dsp:nvSpPr>
        <dsp:cNvPr id="0" name=""/>
        <dsp:cNvSpPr/>
      </dsp:nvSpPr>
      <dsp:spPr>
        <a:xfrm>
          <a:off x="745713" y="1772084"/>
          <a:ext cx="518456" cy="518456"/>
        </a:xfrm>
        <a:prstGeom prst="pie">
          <a:avLst>
            <a:gd name="adj1" fmla="val 5400000"/>
            <a:gd name="adj2" fmla="val 16200000"/>
          </a:avLst>
        </a:pr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88C56E1-D437-4B28-B100-8DC0E9098A66}">
      <dsp:nvSpPr>
        <dsp:cNvPr id="0" name=""/>
        <dsp:cNvSpPr/>
      </dsp:nvSpPr>
      <dsp:spPr>
        <a:xfrm>
          <a:off x="1004941" y="1772084"/>
          <a:ext cx="2419468" cy="518456"/>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kern="1200" dirty="0" smtClean="0"/>
            <a:t>Evitar duplicados</a:t>
          </a:r>
          <a:endParaRPr lang="es-EC" sz="900" kern="1200" dirty="0"/>
        </a:p>
      </dsp:txBody>
      <dsp:txXfrm>
        <a:off x="1004941" y="1772084"/>
        <a:ext cx="2419468" cy="207382"/>
      </dsp:txXfrm>
    </dsp:sp>
    <dsp:sp modelId="{38AC60AC-7869-4AD3-8AB7-E109555DCB77}">
      <dsp:nvSpPr>
        <dsp:cNvPr id="0" name=""/>
        <dsp:cNvSpPr/>
      </dsp:nvSpPr>
      <dsp:spPr>
        <a:xfrm>
          <a:off x="901250" y="1979467"/>
          <a:ext cx="207382" cy="207382"/>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A6F6FBB-8B22-46C7-B7FB-3CA2DE590705}">
      <dsp:nvSpPr>
        <dsp:cNvPr id="0" name=""/>
        <dsp:cNvSpPr/>
      </dsp:nvSpPr>
      <dsp:spPr>
        <a:xfrm>
          <a:off x="1004941" y="1979467"/>
          <a:ext cx="2419468" cy="20738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kern="1200" dirty="0" smtClean="0"/>
            <a:t>Facilita las labores de auditoría médica</a:t>
          </a:r>
          <a:endParaRPr lang="es-EC" sz="900" kern="1200" dirty="0"/>
        </a:p>
      </dsp:txBody>
      <dsp:txXfrm>
        <a:off x="1004941" y="1979467"/>
        <a:ext cx="2419468" cy="2073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7353D-D6D5-4CE8-9076-B6F074DDD07D}">
      <dsp:nvSpPr>
        <dsp:cNvPr id="0" name=""/>
        <dsp:cNvSpPr/>
      </dsp:nvSpPr>
      <dsp:spPr>
        <a:xfrm>
          <a:off x="0" y="0"/>
          <a:ext cx="4968552" cy="330986"/>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C" sz="1500" b="1" kern="1200" dirty="0" smtClean="0">
              <a:solidFill>
                <a:schemeClr val="tx1"/>
              </a:solidFill>
            </a:rPr>
            <a:t>Identificación</a:t>
          </a:r>
          <a:endParaRPr lang="es-EC" sz="1500" b="1" kern="1200" dirty="0">
            <a:solidFill>
              <a:schemeClr val="tx1"/>
            </a:solidFill>
          </a:endParaRPr>
        </a:p>
      </dsp:txBody>
      <dsp:txXfrm>
        <a:off x="1026809" y="0"/>
        <a:ext cx="3941742" cy="330986"/>
      </dsp:txXfrm>
    </dsp:sp>
    <dsp:sp modelId="{35EF0B18-C7BB-4DE9-AE87-A85412DDEC3B}">
      <dsp:nvSpPr>
        <dsp:cNvPr id="0" name=""/>
        <dsp:cNvSpPr/>
      </dsp:nvSpPr>
      <dsp:spPr>
        <a:xfrm>
          <a:off x="33098" y="33098"/>
          <a:ext cx="993710" cy="264789"/>
        </a:xfrm>
        <a:prstGeom prst="roundRect">
          <a:avLst>
            <a:gd name="adj" fmla="val 10000"/>
          </a:avLst>
        </a:prstGeom>
        <a:solidFill>
          <a:schemeClr val="accent2">
            <a:tint val="50000"/>
            <a:hueOff val="0"/>
            <a:satOff val="0"/>
            <a:lumOff val="0"/>
            <a:alphaOff val="0"/>
          </a:schemeClr>
        </a:solid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AB473731-1FC7-41CE-A006-5FCF51799FBD}">
      <dsp:nvSpPr>
        <dsp:cNvPr id="0" name=""/>
        <dsp:cNvSpPr/>
      </dsp:nvSpPr>
      <dsp:spPr>
        <a:xfrm>
          <a:off x="0" y="364085"/>
          <a:ext cx="4968552" cy="330986"/>
        </a:xfrm>
        <a:prstGeom prst="roundRect">
          <a:avLst>
            <a:gd name="adj" fmla="val 10000"/>
          </a:avLst>
        </a:prstGeom>
        <a:solidFill>
          <a:schemeClr val="accent2">
            <a:hueOff val="-1842004"/>
            <a:satOff val="-4800"/>
            <a:lumOff val="490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C" sz="1500" b="1" kern="1200" dirty="0" smtClean="0">
              <a:solidFill>
                <a:schemeClr val="tx1"/>
              </a:solidFill>
            </a:rPr>
            <a:t>Índice o contenido</a:t>
          </a:r>
          <a:endParaRPr lang="es-EC" sz="1500" b="1" kern="1200" dirty="0">
            <a:solidFill>
              <a:schemeClr val="tx1"/>
            </a:solidFill>
          </a:endParaRPr>
        </a:p>
      </dsp:txBody>
      <dsp:txXfrm>
        <a:off x="1026809" y="364085"/>
        <a:ext cx="3941742" cy="330986"/>
      </dsp:txXfrm>
    </dsp:sp>
    <dsp:sp modelId="{8E6E4DD6-6F7D-4D58-A3CC-B030C4A8CB44}">
      <dsp:nvSpPr>
        <dsp:cNvPr id="0" name=""/>
        <dsp:cNvSpPr/>
      </dsp:nvSpPr>
      <dsp:spPr>
        <a:xfrm>
          <a:off x="33098" y="397183"/>
          <a:ext cx="993710" cy="264789"/>
        </a:xfrm>
        <a:prstGeom prst="roundRect">
          <a:avLst>
            <a:gd name="adj" fmla="val 10000"/>
          </a:avLst>
        </a:prstGeom>
        <a:solidFill>
          <a:schemeClr val="accent2">
            <a:tint val="50000"/>
            <a:hueOff val="-1858960"/>
            <a:satOff val="-3596"/>
            <a:lumOff val="1801"/>
            <a:alphaOff val="0"/>
          </a:schemeClr>
        </a:solid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18227ED0-65F0-4CCF-9618-9AAE659E0D9B}">
      <dsp:nvSpPr>
        <dsp:cNvPr id="0" name=""/>
        <dsp:cNvSpPr/>
      </dsp:nvSpPr>
      <dsp:spPr>
        <a:xfrm>
          <a:off x="0" y="728170"/>
          <a:ext cx="4968552" cy="330986"/>
        </a:xfrm>
        <a:prstGeom prst="roundRect">
          <a:avLst>
            <a:gd name="adj" fmla="val 10000"/>
          </a:avLst>
        </a:prstGeom>
        <a:solidFill>
          <a:schemeClr val="accent2">
            <a:hueOff val="-3684007"/>
            <a:satOff val="-9600"/>
            <a:lumOff val="9804"/>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C" sz="1500" b="1" kern="1200" dirty="0" smtClean="0">
              <a:solidFill>
                <a:schemeClr val="tx1"/>
              </a:solidFill>
            </a:rPr>
            <a:t>Prólogo y/o introducción</a:t>
          </a:r>
          <a:endParaRPr lang="es-EC" sz="1500" b="1" kern="1200" dirty="0">
            <a:solidFill>
              <a:schemeClr val="tx1"/>
            </a:solidFill>
          </a:endParaRPr>
        </a:p>
      </dsp:txBody>
      <dsp:txXfrm>
        <a:off x="1026809" y="728170"/>
        <a:ext cx="3941742" cy="330986"/>
      </dsp:txXfrm>
    </dsp:sp>
    <dsp:sp modelId="{318CAF05-84E7-4A28-BDB3-E23C3A3DFF38}">
      <dsp:nvSpPr>
        <dsp:cNvPr id="0" name=""/>
        <dsp:cNvSpPr/>
      </dsp:nvSpPr>
      <dsp:spPr>
        <a:xfrm>
          <a:off x="33098" y="761268"/>
          <a:ext cx="993710" cy="264789"/>
        </a:xfrm>
        <a:prstGeom prst="roundRect">
          <a:avLst>
            <a:gd name="adj" fmla="val 10000"/>
          </a:avLst>
        </a:prstGeom>
        <a:solidFill>
          <a:schemeClr val="accent2">
            <a:tint val="50000"/>
            <a:hueOff val="-3717921"/>
            <a:satOff val="-7193"/>
            <a:lumOff val="3601"/>
            <a:alphaOff val="0"/>
          </a:schemeClr>
        </a:solid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DAC4C444-84DD-49FF-B14F-92414AC7BB3F}">
      <dsp:nvSpPr>
        <dsp:cNvPr id="0" name=""/>
        <dsp:cNvSpPr/>
      </dsp:nvSpPr>
      <dsp:spPr>
        <a:xfrm>
          <a:off x="0" y="1092255"/>
          <a:ext cx="4968552" cy="330986"/>
        </a:xfrm>
        <a:prstGeom prst="roundRect">
          <a:avLst>
            <a:gd name="adj" fmla="val 10000"/>
          </a:avLst>
        </a:prstGeom>
        <a:solidFill>
          <a:schemeClr val="accent2">
            <a:hueOff val="-5526011"/>
            <a:satOff val="-14400"/>
            <a:lumOff val="1470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C" sz="1500" b="1" kern="1200" dirty="0" smtClean="0">
              <a:solidFill>
                <a:schemeClr val="tx1"/>
              </a:solidFill>
            </a:rPr>
            <a:t>Objetivos del manual</a:t>
          </a:r>
          <a:endParaRPr lang="es-EC" sz="1500" b="1" kern="1200" dirty="0">
            <a:solidFill>
              <a:schemeClr val="tx1"/>
            </a:solidFill>
          </a:endParaRPr>
        </a:p>
      </dsp:txBody>
      <dsp:txXfrm>
        <a:off x="1026809" y="1092255"/>
        <a:ext cx="3941742" cy="330986"/>
      </dsp:txXfrm>
    </dsp:sp>
    <dsp:sp modelId="{539D4401-27D1-461B-A976-AA50F1068CA2}">
      <dsp:nvSpPr>
        <dsp:cNvPr id="0" name=""/>
        <dsp:cNvSpPr/>
      </dsp:nvSpPr>
      <dsp:spPr>
        <a:xfrm>
          <a:off x="33098" y="1125353"/>
          <a:ext cx="993710" cy="264789"/>
        </a:xfrm>
        <a:prstGeom prst="roundRect">
          <a:avLst>
            <a:gd name="adj" fmla="val 10000"/>
          </a:avLst>
        </a:prstGeom>
        <a:solidFill>
          <a:schemeClr val="accent2">
            <a:tint val="50000"/>
            <a:hueOff val="-5576881"/>
            <a:satOff val="-10789"/>
            <a:lumOff val="5402"/>
            <a:alphaOff val="0"/>
          </a:schemeClr>
        </a:solid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7ACB9F1A-49C6-48AF-A43C-F62CBD3069C0}">
      <dsp:nvSpPr>
        <dsp:cNvPr id="0" name=""/>
        <dsp:cNvSpPr/>
      </dsp:nvSpPr>
      <dsp:spPr>
        <a:xfrm>
          <a:off x="0" y="1456340"/>
          <a:ext cx="4968552" cy="330986"/>
        </a:xfrm>
        <a:prstGeom prst="roundRect">
          <a:avLst>
            <a:gd name="adj" fmla="val 10000"/>
          </a:avLst>
        </a:prstGeom>
        <a:solidFill>
          <a:schemeClr val="accent2">
            <a:hueOff val="-7368015"/>
            <a:satOff val="-19200"/>
            <a:lumOff val="1960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C" sz="1500" b="1" kern="1200" dirty="0" smtClean="0">
              <a:solidFill>
                <a:schemeClr val="tx1"/>
              </a:solidFill>
            </a:rPr>
            <a:t>Alcance del manual</a:t>
          </a:r>
          <a:endParaRPr lang="es-EC" sz="1500" b="1" kern="1200" dirty="0">
            <a:solidFill>
              <a:schemeClr val="tx1"/>
            </a:solidFill>
          </a:endParaRPr>
        </a:p>
      </dsp:txBody>
      <dsp:txXfrm>
        <a:off x="1026809" y="1456340"/>
        <a:ext cx="3941742" cy="330986"/>
      </dsp:txXfrm>
    </dsp:sp>
    <dsp:sp modelId="{76F02264-7756-4DA0-A351-A759F7CB7684}">
      <dsp:nvSpPr>
        <dsp:cNvPr id="0" name=""/>
        <dsp:cNvSpPr/>
      </dsp:nvSpPr>
      <dsp:spPr>
        <a:xfrm>
          <a:off x="33098" y="1489439"/>
          <a:ext cx="993710" cy="264789"/>
        </a:xfrm>
        <a:prstGeom prst="roundRect">
          <a:avLst>
            <a:gd name="adj" fmla="val 10000"/>
          </a:avLst>
        </a:prstGeom>
        <a:solidFill>
          <a:schemeClr val="accent2">
            <a:tint val="50000"/>
            <a:hueOff val="-7435841"/>
            <a:satOff val="-14386"/>
            <a:lumOff val="7203"/>
            <a:alphaOff val="0"/>
          </a:schemeClr>
        </a:solid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7BEF9D65-7C42-470F-BB6B-FE83D895EBCA}">
      <dsp:nvSpPr>
        <dsp:cNvPr id="0" name=""/>
        <dsp:cNvSpPr/>
      </dsp:nvSpPr>
      <dsp:spPr>
        <a:xfrm>
          <a:off x="0" y="1820425"/>
          <a:ext cx="4968552" cy="330986"/>
        </a:xfrm>
        <a:prstGeom prst="roundRect">
          <a:avLst>
            <a:gd name="adj" fmla="val 10000"/>
          </a:avLst>
        </a:prstGeom>
        <a:solidFill>
          <a:schemeClr val="accent2">
            <a:hueOff val="-9210018"/>
            <a:satOff val="-24000"/>
            <a:lumOff val="2451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C" sz="1500" b="1" kern="1200" dirty="0" smtClean="0">
              <a:solidFill>
                <a:schemeClr val="tx1"/>
              </a:solidFill>
            </a:rPr>
            <a:t>Responsables</a:t>
          </a:r>
          <a:endParaRPr lang="es-EC" sz="1500" b="1" kern="1200" dirty="0">
            <a:solidFill>
              <a:schemeClr val="tx1"/>
            </a:solidFill>
          </a:endParaRPr>
        </a:p>
      </dsp:txBody>
      <dsp:txXfrm>
        <a:off x="1026809" y="1820425"/>
        <a:ext cx="3941742" cy="330986"/>
      </dsp:txXfrm>
    </dsp:sp>
    <dsp:sp modelId="{DCC1F805-E50F-4958-96E3-51FBDD0B8F5E}">
      <dsp:nvSpPr>
        <dsp:cNvPr id="0" name=""/>
        <dsp:cNvSpPr/>
      </dsp:nvSpPr>
      <dsp:spPr>
        <a:xfrm>
          <a:off x="33098" y="1853524"/>
          <a:ext cx="993710" cy="264789"/>
        </a:xfrm>
        <a:prstGeom prst="roundRect">
          <a:avLst>
            <a:gd name="adj" fmla="val 10000"/>
          </a:avLst>
        </a:prstGeom>
        <a:solidFill>
          <a:schemeClr val="accent2">
            <a:tint val="50000"/>
            <a:hueOff val="-9294802"/>
            <a:satOff val="-17982"/>
            <a:lumOff val="9003"/>
            <a:alphaOff val="0"/>
          </a:schemeClr>
        </a:solid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E01CC8D0-1132-4C85-9404-01C5321FCC29}">
      <dsp:nvSpPr>
        <dsp:cNvPr id="0" name=""/>
        <dsp:cNvSpPr/>
      </dsp:nvSpPr>
      <dsp:spPr>
        <a:xfrm>
          <a:off x="0" y="2184510"/>
          <a:ext cx="4968552" cy="330986"/>
        </a:xfrm>
        <a:prstGeom prst="roundRect">
          <a:avLst>
            <a:gd name="adj" fmla="val 10000"/>
          </a:avLst>
        </a:prstGeom>
        <a:solidFill>
          <a:schemeClr val="accent2">
            <a:hueOff val="-11052023"/>
            <a:satOff val="-28800"/>
            <a:lumOff val="2941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C" sz="1500" b="1" kern="1200" dirty="0" smtClean="0">
              <a:solidFill>
                <a:schemeClr val="tx1"/>
              </a:solidFill>
            </a:rPr>
            <a:t>Políticas o normas de operación</a:t>
          </a:r>
          <a:endParaRPr lang="es-EC" sz="1500" b="1" kern="1200" dirty="0">
            <a:solidFill>
              <a:schemeClr val="tx1"/>
            </a:solidFill>
          </a:endParaRPr>
        </a:p>
      </dsp:txBody>
      <dsp:txXfrm>
        <a:off x="1026809" y="2184510"/>
        <a:ext cx="3941742" cy="330986"/>
      </dsp:txXfrm>
    </dsp:sp>
    <dsp:sp modelId="{304D236C-8FFF-4AF1-AC31-1E9B901E7D81}">
      <dsp:nvSpPr>
        <dsp:cNvPr id="0" name=""/>
        <dsp:cNvSpPr/>
      </dsp:nvSpPr>
      <dsp:spPr>
        <a:xfrm>
          <a:off x="33098" y="2217609"/>
          <a:ext cx="993710" cy="264789"/>
        </a:xfrm>
        <a:prstGeom prst="roundRect">
          <a:avLst>
            <a:gd name="adj" fmla="val 10000"/>
          </a:avLst>
        </a:prstGeom>
        <a:solidFill>
          <a:schemeClr val="accent2">
            <a:tint val="50000"/>
            <a:hueOff val="-11153763"/>
            <a:satOff val="-21578"/>
            <a:lumOff val="10804"/>
            <a:alphaOff val="0"/>
          </a:schemeClr>
        </a:solid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00FFA365-A69F-4AD2-AC02-A5685957BE7A}">
      <dsp:nvSpPr>
        <dsp:cNvPr id="0" name=""/>
        <dsp:cNvSpPr/>
      </dsp:nvSpPr>
      <dsp:spPr>
        <a:xfrm>
          <a:off x="0" y="2548595"/>
          <a:ext cx="4968552" cy="330986"/>
        </a:xfrm>
        <a:prstGeom prst="roundRect">
          <a:avLst>
            <a:gd name="adj" fmla="val 10000"/>
          </a:avLst>
        </a:prstGeom>
        <a:solidFill>
          <a:schemeClr val="accent2">
            <a:hueOff val="-12894025"/>
            <a:satOff val="-33600"/>
            <a:lumOff val="3431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C" sz="1500" b="1" kern="1200" dirty="0" smtClean="0">
              <a:solidFill>
                <a:schemeClr val="tx1"/>
              </a:solidFill>
            </a:rPr>
            <a:t>Conceptos</a:t>
          </a:r>
          <a:endParaRPr lang="es-EC" sz="1500" b="1" kern="1200" dirty="0">
            <a:solidFill>
              <a:schemeClr val="tx1"/>
            </a:solidFill>
          </a:endParaRPr>
        </a:p>
      </dsp:txBody>
      <dsp:txXfrm>
        <a:off x="1026809" y="2548595"/>
        <a:ext cx="3941742" cy="330986"/>
      </dsp:txXfrm>
    </dsp:sp>
    <dsp:sp modelId="{8C7C20A1-0B82-44C8-AFE1-E2693C2213CC}">
      <dsp:nvSpPr>
        <dsp:cNvPr id="0" name=""/>
        <dsp:cNvSpPr/>
      </dsp:nvSpPr>
      <dsp:spPr>
        <a:xfrm>
          <a:off x="33098" y="2581694"/>
          <a:ext cx="993710" cy="264789"/>
        </a:xfrm>
        <a:prstGeom prst="roundRect">
          <a:avLst>
            <a:gd name="adj" fmla="val 10000"/>
          </a:avLst>
        </a:prstGeom>
        <a:solidFill>
          <a:schemeClr val="accent2">
            <a:tint val="50000"/>
            <a:hueOff val="-13012722"/>
            <a:satOff val="-25175"/>
            <a:lumOff val="12605"/>
            <a:alphaOff val="0"/>
          </a:schemeClr>
        </a:solid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F07A09E7-0CAF-4FDF-84C4-5549CB2A36FD}">
      <dsp:nvSpPr>
        <dsp:cNvPr id="0" name=""/>
        <dsp:cNvSpPr/>
      </dsp:nvSpPr>
      <dsp:spPr>
        <a:xfrm>
          <a:off x="0" y="2912680"/>
          <a:ext cx="4968552" cy="330986"/>
        </a:xfrm>
        <a:prstGeom prst="roundRect">
          <a:avLst>
            <a:gd name="adj" fmla="val 10000"/>
          </a:avLst>
        </a:prstGeom>
        <a:solidFill>
          <a:schemeClr val="accent2">
            <a:hueOff val="-14736030"/>
            <a:satOff val="-38400"/>
            <a:lumOff val="3921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C" sz="1500" b="1" kern="1200" dirty="0" smtClean="0">
              <a:solidFill>
                <a:schemeClr val="tx1"/>
              </a:solidFill>
            </a:rPr>
            <a:t>Procesos</a:t>
          </a:r>
          <a:endParaRPr lang="es-EC" sz="1500" b="1" kern="1200" dirty="0">
            <a:solidFill>
              <a:schemeClr val="tx1"/>
            </a:solidFill>
          </a:endParaRPr>
        </a:p>
      </dsp:txBody>
      <dsp:txXfrm>
        <a:off x="1026809" y="2912680"/>
        <a:ext cx="3941742" cy="330986"/>
      </dsp:txXfrm>
    </dsp:sp>
    <dsp:sp modelId="{2C8015EB-0DA4-45F6-96F4-A51C4783A54E}">
      <dsp:nvSpPr>
        <dsp:cNvPr id="0" name=""/>
        <dsp:cNvSpPr/>
      </dsp:nvSpPr>
      <dsp:spPr>
        <a:xfrm>
          <a:off x="33098" y="2945779"/>
          <a:ext cx="993710" cy="264789"/>
        </a:xfrm>
        <a:prstGeom prst="roundRect">
          <a:avLst>
            <a:gd name="adj" fmla="val 10000"/>
          </a:avLst>
        </a:prstGeom>
        <a:solidFill>
          <a:schemeClr val="accent2">
            <a:tint val="50000"/>
            <a:hueOff val="-14871682"/>
            <a:satOff val="-28771"/>
            <a:lumOff val="14406"/>
            <a:alphaOff val="0"/>
          </a:schemeClr>
        </a:solid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B749037E-2674-4D23-A08F-37B138E1FF1C}">
      <dsp:nvSpPr>
        <dsp:cNvPr id="0" name=""/>
        <dsp:cNvSpPr/>
      </dsp:nvSpPr>
      <dsp:spPr>
        <a:xfrm>
          <a:off x="0" y="3276765"/>
          <a:ext cx="4968552" cy="330986"/>
        </a:xfrm>
        <a:prstGeom prst="roundRect">
          <a:avLst>
            <a:gd name="adj" fmla="val 10000"/>
          </a:avLst>
        </a:prstGeom>
        <a:solidFill>
          <a:schemeClr val="accent2">
            <a:hueOff val="-16578032"/>
            <a:satOff val="-43200"/>
            <a:lumOff val="44117"/>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C" sz="1500" b="1" kern="1200" dirty="0" smtClean="0">
              <a:solidFill>
                <a:schemeClr val="tx1"/>
              </a:solidFill>
            </a:rPr>
            <a:t>Diagrama de flujo</a:t>
          </a:r>
          <a:endParaRPr lang="es-EC" sz="1500" b="1" kern="1200" dirty="0">
            <a:solidFill>
              <a:schemeClr val="tx1"/>
            </a:solidFill>
          </a:endParaRPr>
        </a:p>
      </dsp:txBody>
      <dsp:txXfrm>
        <a:off x="1026809" y="3276765"/>
        <a:ext cx="3941742" cy="330986"/>
      </dsp:txXfrm>
    </dsp:sp>
    <dsp:sp modelId="{B1372CF2-677F-455E-BC85-9D3A5B348863}">
      <dsp:nvSpPr>
        <dsp:cNvPr id="0" name=""/>
        <dsp:cNvSpPr/>
      </dsp:nvSpPr>
      <dsp:spPr>
        <a:xfrm>
          <a:off x="33098" y="3309864"/>
          <a:ext cx="993710" cy="264789"/>
        </a:xfrm>
        <a:prstGeom prst="roundRect">
          <a:avLst>
            <a:gd name="adj" fmla="val 10000"/>
          </a:avLst>
        </a:prstGeom>
        <a:solidFill>
          <a:schemeClr val="accent2">
            <a:tint val="50000"/>
            <a:hueOff val="-16730643"/>
            <a:satOff val="-32368"/>
            <a:lumOff val="16206"/>
            <a:alphaOff val="0"/>
          </a:schemeClr>
        </a:solid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9C28A9C0-3211-4E65-8422-DDB1B8B748BA}">
      <dsp:nvSpPr>
        <dsp:cNvPr id="0" name=""/>
        <dsp:cNvSpPr/>
      </dsp:nvSpPr>
      <dsp:spPr>
        <a:xfrm>
          <a:off x="0" y="3640851"/>
          <a:ext cx="4968552" cy="330986"/>
        </a:xfrm>
        <a:prstGeom prst="roundRect">
          <a:avLst>
            <a:gd name="adj" fmla="val 10000"/>
          </a:avLst>
        </a:prstGeom>
        <a:solidFill>
          <a:schemeClr val="accent2">
            <a:hueOff val="-18420037"/>
            <a:satOff val="-48000"/>
            <a:lumOff val="4901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C" sz="1500" b="1" kern="1200" dirty="0" smtClean="0">
              <a:solidFill>
                <a:schemeClr val="tx1"/>
              </a:solidFill>
            </a:rPr>
            <a:t>Glosario de términos</a:t>
          </a:r>
          <a:endParaRPr lang="es-EC" sz="1500" b="1" kern="1200" dirty="0">
            <a:solidFill>
              <a:schemeClr val="tx1"/>
            </a:solidFill>
          </a:endParaRPr>
        </a:p>
      </dsp:txBody>
      <dsp:txXfrm>
        <a:off x="1026809" y="3640851"/>
        <a:ext cx="3941742" cy="330986"/>
      </dsp:txXfrm>
    </dsp:sp>
    <dsp:sp modelId="{778CBE53-E04D-4ACA-B1A0-E117544B0BE2}">
      <dsp:nvSpPr>
        <dsp:cNvPr id="0" name=""/>
        <dsp:cNvSpPr/>
      </dsp:nvSpPr>
      <dsp:spPr>
        <a:xfrm>
          <a:off x="33098" y="3673949"/>
          <a:ext cx="993710" cy="264789"/>
        </a:xfrm>
        <a:prstGeom prst="roundRect">
          <a:avLst>
            <a:gd name="adj" fmla="val 10000"/>
          </a:avLst>
        </a:prstGeom>
        <a:solidFill>
          <a:schemeClr val="accent2">
            <a:tint val="50000"/>
            <a:hueOff val="-18589603"/>
            <a:satOff val="-35964"/>
            <a:lumOff val="18007"/>
            <a:alphaOff val="0"/>
          </a:schemeClr>
        </a:solid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0EB48-C22B-405A-A495-30F43167187F}">
      <dsp:nvSpPr>
        <dsp:cNvPr id="0" name=""/>
        <dsp:cNvSpPr/>
      </dsp:nvSpPr>
      <dsp:spPr>
        <a:xfrm>
          <a:off x="0" y="1712802"/>
          <a:ext cx="5328591" cy="374719"/>
        </a:xfrm>
        <a:prstGeom prst="rect">
          <a:avLst/>
        </a:prstGeom>
        <a:solidFill>
          <a:srgbClr val="CCFF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s-EC" sz="900" b="1" kern="1200" dirty="0" smtClean="0">
              <a:solidFill>
                <a:schemeClr val="tx1"/>
              </a:solidFill>
            </a:rPr>
            <a:t>PERMITE COMPARAR LOS RESULTADOS OBTENIDOS CON LOS COSTOS DE OBTENCIÓN (EFICIENCIA)</a:t>
          </a:r>
          <a:endParaRPr lang="es-EC" sz="900" b="1" kern="1200" dirty="0">
            <a:solidFill>
              <a:schemeClr val="tx1"/>
            </a:solidFill>
          </a:endParaRPr>
        </a:p>
      </dsp:txBody>
      <dsp:txXfrm>
        <a:off x="0" y="1712802"/>
        <a:ext cx="5328591" cy="374719"/>
      </dsp:txXfrm>
    </dsp:sp>
    <dsp:sp modelId="{3B792F8B-2F02-4928-A658-84336F0F4CD4}">
      <dsp:nvSpPr>
        <dsp:cNvPr id="0" name=""/>
        <dsp:cNvSpPr/>
      </dsp:nvSpPr>
      <dsp:spPr>
        <a:xfrm rot="10800000">
          <a:off x="0" y="1142105"/>
          <a:ext cx="5328591" cy="576318"/>
        </a:xfrm>
        <a:prstGeom prst="upArrowCallout">
          <a:avLst/>
        </a:prstGeom>
        <a:solidFill>
          <a:srgbClr val="2A7BD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s-EC" sz="900" b="1" kern="1200" dirty="0" smtClean="0">
              <a:solidFill>
                <a:schemeClr val="tx1"/>
              </a:solidFill>
            </a:rPr>
            <a:t>CONOCER LA CAPACIDAD Y EFICACIA DE LOS PROCESOS</a:t>
          </a:r>
          <a:endParaRPr lang="es-EC" sz="900" b="1" kern="1200" dirty="0">
            <a:solidFill>
              <a:schemeClr val="tx1"/>
            </a:solidFill>
          </a:endParaRPr>
        </a:p>
      </dsp:txBody>
      <dsp:txXfrm rot="10800000">
        <a:off x="0" y="1142105"/>
        <a:ext cx="5328591" cy="374474"/>
      </dsp:txXfrm>
    </dsp:sp>
    <dsp:sp modelId="{6B284752-C022-4CB7-B434-7B9891AB7955}">
      <dsp:nvSpPr>
        <dsp:cNvPr id="0" name=""/>
        <dsp:cNvSpPr/>
      </dsp:nvSpPr>
      <dsp:spPr>
        <a:xfrm rot="10800000">
          <a:off x="0" y="571407"/>
          <a:ext cx="5328591" cy="576318"/>
        </a:xfrm>
        <a:prstGeom prst="upArrowCallout">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s-EC" sz="900" b="1" kern="1200" dirty="0" smtClean="0">
              <a:solidFill>
                <a:schemeClr val="tx1"/>
              </a:solidFill>
            </a:rPr>
            <a:t>ORIENTAR LAS MEJORAS</a:t>
          </a:r>
          <a:endParaRPr lang="es-EC" sz="900" b="1" kern="1200" dirty="0">
            <a:solidFill>
              <a:schemeClr val="tx1"/>
            </a:solidFill>
          </a:endParaRPr>
        </a:p>
      </dsp:txBody>
      <dsp:txXfrm rot="10800000">
        <a:off x="0" y="571407"/>
        <a:ext cx="5328591" cy="374474"/>
      </dsp:txXfrm>
    </dsp:sp>
    <dsp:sp modelId="{E8BABA81-FD49-4B66-97A2-545FF86AF3FB}">
      <dsp:nvSpPr>
        <dsp:cNvPr id="0" name=""/>
        <dsp:cNvSpPr/>
      </dsp:nvSpPr>
      <dsp:spPr>
        <a:xfrm rot="10800000">
          <a:off x="0" y="0"/>
          <a:ext cx="5328591" cy="576318"/>
        </a:xfrm>
        <a:prstGeom prst="upArrowCallout">
          <a:avLst/>
        </a:prstGeom>
        <a:solidFill>
          <a:srgbClr val="FF99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s-EC" sz="900" b="1" kern="1200" dirty="0" smtClean="0">
              <a:solidFill>
                <a:schemeClr val="tx1"/>
              </a:solidFill>
            </a:rPr>
            <a:t>CONOCER LOS RESULTADOS</a:t>
          </a:r>
          <a:endParaRPr lang="es-EC" sz="900" b="1" kern="1200" dirty="0">
            <a:solidFill>
              <a:schemeClr val="tx1"/>
            </a:solidFill>
          </a:endParaRPr>
        </a:p>
      </dsp:txBody>
      <dsp:txXfrm rot="10800000">
        <a:off x="0" y="0"/>
        <a:ext cx="5328591" cy="3744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B6216-FB07-4572-9A5A-DEEF72785883}">
      <dsp:nvSpPr>
        <dsp:cNvPr id="0" name=""/>
        <dsp:cNvSpPr/>
      </dsp:nvSpPr>
      <dsp:spPr>
        <a:xfrm>
          <a:off x="253883" y="747864"/>
          <a:ext cx="2571750" cy="2571750"/>
        </a:xfrm>
        <a:prstGeom prst="ellipse">
          <a:avLst/>
        </a:pr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CDD30A5B-FD45-4477-91E8-24CE7C8E2801}">
      <dsp:nvSpPr>
        <dsp:cNvPr id="0" name=""/>
        <dsp:cNvSpPr/>
      </dsp:nvSpPr>
      <dsp:spPr>
        <a:xfrm>
          <a:off x="539561" y="1033543"/>
          <a:ext cx="2000392" cy="2000392"/>
        </a:xfrm>
        <a:prstGeom prst="ellipse">
          <a:avLst/>
        </a:pr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39E90CE-E3B3-4B60-85D4-139B5500B7CE}">
      <dsp:nvSpPr>
        <dsp:cNvPr id="0" name=""/>
        <dsp:cNvSpPr/>
      </dsp:nvSpPr>
      <dsp:spPr>
        <a:xfrm>
          <a:off x="825240" y="1319222"/>
          <a:ext cx="1429035" cy="1429035"/>
        </a:xfrm>
        <a:prstGeom prst="ellipse">
          <a:avLst/>
        </a:pr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F7762193-FE2E-43F5-B57A-7843815B03CC}">
      <dsp:nvSpPr>
        <dsp:cNvPr id="0" name=""/>
        <dsp:cNvSpPr/>
      </dsp:nvSpPr>
      <dsp:spPr>
        <a:xfrm>
          <a:off x="1111133" y="1605114"/>
          <a:ext cx="857250" cy="857250"/>
        </a:xfrm>
        <a:prstGeom prst="ellipse">
          <a:avLst/>
        </a:pr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22807DAE-CFA0-4390-B8B1-01C20702C534}">
      <dsp:nvSpPr>
        <dsp:cNvPr id="0" name=""/>
        <dsp:cNvSpPr/>
      </dsp:nvSpPr>
      <dsp:spPr>
        <a:xfrm>
          <a:off x="1396811" y="1890793"/>
          <a:ext cx="285892" cy="285892"/>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64A33341-13DC-4935-BA54-96F550CC6BFA}">
      <dsp:nvSpPr>
        <dsp:cNvPr id="0" name=""/>
        <dsp:cNvSpPr/>
      </dsp:nvSpPr>
      <dsp:spPr>
        <a:xfrm>
          <a:off x="2932082" y="317094"/>
          <a:ext cx="2211010" cy="453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lvl="0" algn="l" defTabSz="622300">
            <a:lnSpc>
              <a:spcPct val="90000"/>
            </a:lnSpc>
            <a:spcBef>
              <a:spcPct val="0"/>
            </a:spcBef>
            <a:spcAft>
              <a:spcPct val="35000"/>
            </a:spcAft>
          </a:pPr>
          <a:r>
            <a:rPr lang="es-EC" sz="1400" b="0" kern="1200" dirty="0" smtClean="0">
              <a:solidFill>
                <a:schemeClr val="bg2">
                  <a:lumMod val="40000"/>
                  <a:lumOff val="60000"/>
                </a:schemeClr>
              </a:solidFill>
            </a:rPr>
            <a:t>REPRESENTABILIDAD</a:t>
          </a:r>
          <a:endParaRPr lang="es-EC" sz="1400" b="0" kern="1200" dirty="0">
            <a:solidFill>
              <a:schemeClr val="bg2">
                <a:lumMod val="40000"/>
                <a:lumOff val="60000"/>
              </a:schemeClr>
            </a:solidFill>
          </a:endParaRPr>
        </a:p>
      </dsp:txBody>
      <dsp:txXfrm>
        <a:off x="2932082" y="317094"/>
        <a:ext cx="2211010" cy="453999"/>
      </dsp:txXfrm>
    </dsp:sp>
    <dsp:sp modelId="{8D450C80-0517-46B9-81BA-AB6E58FE0BA9}">
      <dsp:nvSpPr>
        <dsp:cNvPr id="0" name=""/>
        <dsp:cNvSpPr/>
      </dsp:nvSpPr>
      <dsp:spPr>
        <a:xfrm>
          <a:off x="2677163" y="745570"/>
          <a:ext cx="321468" cy="0"/>
        </a:xfrm>
        <a:prstGeom prst="line">
          <a:avLst/>
        </a:prstGeom>
        <a:solidFill>
          <a:schemeClr val="dk2">
            <a:hueOff val="0"/>
            <a:satOff val="0"/>
            <a:lumOff val="0"/>
            <a:alphaOff val="0"/>
          </a:schemeClr>
        </a:solidFill>
        <a:ln w="25400" cap="flat" cmpd="sng" algn="ctr">
          <a:solidFill>
            <a:schemeClr val="dk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CFA25DE9-898D-4100-9C10-83A075705EB6}">
      <dsp:nvSpPr>
        <dsp:cNvPr id="0" name=""/>
        <dsp:cNvSpPr/>
      </dsp:nvSpPr>
      <dsp:spPr>
        <a:xfrm rot="5400000">
          <a:off x="1731775" y="743100"/>
          <a:ext cx="1006854" cy="883923"/>
        </a:xfrm>
        <a:prstGeom prst="line">
          <a:avLst/>
        </a:prstGeom>
        <a:solidFill>
          <a:schemeClr val="dk2">
            <a:hueOff val="0"/>
            <a:satOff val="0"/>
            <a:lumOff val="0"/>
            <a:alphaOff val="0"/>
          </a:schemeClr>
        </a:solidFill>
        <a:ln w="25400" cap="flat" cmpd="sng" algn="ctr">
          <a:solidFill>
            <a:schemeClr val="dk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B170E82C-EEFE-480B-896D-44455D00B472}">
      <dsp:nvSpPr>
        <dsp:cNvPr id="0" name=""/>
        <dsp:cNvSpPr/>
      </dsp:nvSpPr>
      <dsp:spPr>
        <a:xfrm>
          <a:off x="3175106" y="742393"/>
          <a:ext cx="1920441" cy="453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lvl="0" algn="l" defTabSz="622300">
            <a:lnSpc>
              <a:spcPct val="90000"/>
            </a:lnSpc>
            <a:spcBef>
              <a:spcPct val="0"/>
            </a:spcBef>
            <a:spcAft>
              <a:spcPct val="35000"/>
            </a:spcAft>
          </a:pPr>
          <a:r>
            <a:rPr lang="es-EC" sz="1400" b="0" kern="1200" dirty="0" smtClean="0">
              <a:solidFill>
                <a:schemeClr val="bg2">
                  <a:lumMod val="40000"/>
                  <a:lumOff val="60000"/>
                </a:schemeClr>
              </a:solidFill>
            </a:rPr>
            <a:t>SENSIBILIDAD</a:t>
          </a:r>
          <a:endParaRPr lang="es-EC" sz="1400" b="0" kern="1200" dirty="0">
            <a:solidFill>
              <a:schemeClr val="bg2">
                <a:lumMod val="40000"/>
                <a:lumOff val="60000"/>
              </a:schemeClr>
            </a:solidFill>
          </a:endParaRPr>
        </a:p>
      </dsp:txBody>
      <dsp:txXfrm>
        <a:off x="3175106" y="742393"/>
        <a:ext cx="1920441" cy="453999"/>
      </dsp:txXfrm>
    </dsp:sp>
    <dsp:sp modelId="{746C7774-3392-4DAF-A03F-DA627F779376}">
      <dsp:nvSpPr>
        <dsp:cNvPr id="0" name=""/>
        <dsp:cNvSpPr/>
      </dsp:nvSpPr>
      <dsp:spPr>
        <a:xfrm>
          <a:off x="2798675" y="1088719"/>
          <a:ext cx="321468" cy="0"/>
        </a:xfrm>
        <a:prstGeom prst="line">
          <a:avLst/>
        </a:prstGeom>
        <a:solidFill>
          <a:schemeClr val="dk2">
            <a:hueOff val="0"/>
            <a:satOff val="0"/>
            <a:lumOff val="0"/>
            <a:alphaOff val="0"/>
          </a:schemeClr>
        </a:solidFill>
        <a:ln w="25400" cap="flat" cmpd="sng" algn="ctr">
          <a:solidFill>
            <a:schemeClr val="dk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18BEFA49-CFC5-4EBC-9B64-9DCF1EE310EF}">
      <dsp:nvSpPr>
        <dsp:cNvPr id="0" name=""/>
        <dsp:cNvSpPr/>
      </dsp:nvSpPr>
      <dsp:spPr>
        <a:xfrm rot="5400000">
          <a:off x="1870825" y="1088380"/>
          <a:ext cx="943493" cy="868362"/>
        </a:xfrm>
        <a:prstGeom prst="line">
          <a:avLst/>
        </a:prstGeom>
        <a:solidFill>
          <a:schemeClr val="dk2">
            <a:hueOff val="0"/>
            <a:satOff val="0"/>
            <a:lumOff val="0"/>
            <a:alphaOff val="0"/>
          </a:schemeClr>
        </a:solidFill>
        <a:ln w="25400" cap="flat" cmpd="sng" algn="ctr">
          <a:solidFill>
            <a:schemeClr val="dk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045154BF-EB9E-46D2-863E-BBD5B8789933}">
      <dsp:nvSpPr>
        <dsp:cNvPr id="0" name=""/>
        <dsp:cNvSpPr/>
      </dsp:nvSpPr>
      <dsp:spPr>
        <a:xfrm>
          <a:off x="3175106" y="1228445"/>
          <a:ext cx="1920441" cy="453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lvl="0" algn="l" defTabSz="622300">
            <a:lnSpc>
              <a:spcPct val="90000"/>
            </a:lnSpc>
            <a:spcBef>
              <a:spcPct val="0"/>
            </a:spcBef>
            <a:spcAft>
              <a:spcPct val="35000"/>
            </a:spcAft>
          </a:pPr>
          <a:r>
            <a:rPr lang="es-EC" sz="1400" b="0" kern="1200" dirty="0" smtClean="0">
              <a:solidFill>
                <a:schemeClr val="bg2">
                  <a:lumMod val="40000"/>
                  <a:lumOff val="60000"/>
                </a:schemeClr>
              </a:solidFill>
            </a:rPr>
            <a:t>RENTABILIDAD</a:t>
          </a:r>
          <a:endParaRPr lang="es-EC" sz="1400" b="0" kern="1200" dirty="0">
            <a:solidFill>
              <a:schemeClr val="bg2">
                <a:lumMod val="40000"/>
                <a:lumOff val="60000"/>
              </a:schemeClr>
            </a:solidFill>
          </a:endParaRPr>
        </a:p>
      </dsp:txBody>
      <dsp:txXfrm>
        <a:off x="3175106" y="1228445"/>
        <a:ext cx="1920441" cy="453999"/>
      </dsp:txXfrm>
    </dsp:sp>
    <dsp:sp modelId="{0FA751B3-8717-45C9-8E23-AF388C7F0140}">
      <dsp:nvSpPr>
        <dsp:cNvPr id="0" name=""/>
        <dsp:cNvSpPr/>
      </dsp:nvSpPr>
      <dsp:spPr>
        <a:xfrm>
          <a:off x="2798675" y="1503874"/>
          <a:ext cx="321468" cy="0"/>
        </a:xfrm>
        <a:prstGeom prst="line">
          <a:avLst/>
        </a:prstGeom>
        <a:solidFill>
          <a:schemeClr val="dk2">
            <a:hueOff val="0"/>
            <a:satOff val="0"/>
            <a:lumOff val="0"/>
            <a:alphaOff val="0"/>
          </a:schemeClr>
        </a:solidFill>
        <a:ln w="25400" cap="flat" cmpd="sng" algn="ctr">
          <a:solidFill>
            <a:schemeClr val="dk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6E91C5EB-A82A-4431-B67F-2223AECDEB68}">
      <dsp:nvSpPr>
        <dsp:cNvPr id="0" name=""/>
        <dsp:cNvSpPr/>
      </dsp:nvSpPr>
      <dsp:spPr>
        <a:xfrm rot="5400000">
          <a:off x="2065732" y="1489005"/>
          <a:ext cx="743990" cy="729424"/>
        </a:xfrm>
        <a:prstGeom prst="line">
          <a:avLst/>
        </a:prstGeom>
        <a:solidFill>
          <a:schemeClr val="dk2">
            <a:hueOff val="0"/>
            <a:satOff val="0"/>
            <a:lumOff val="0"/>
            <a:alphaOff val="0"/>
          </a:schemeClr>
        </a:solidFill>
        <a:ln w="25400" cap="flat" cmpd="sng" algn="ctr">
          <a:solidFill>
            <a:schemeClr val="dk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BB67C5CC-3661-4302-8409-40ABC6E45BF2}">
      <dsp:nvSpPr>
        <dsp:cNvPr id="0" name=""/>
        <dsp:cNvSpPr/>
      </dsp:nvSpPr>
      <dsp:spPr>
        <a:xfrm>
          <a:off x="3175106" y="1653745"/>
          <a:ext cx="1920441" cy="453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lvl="0" algn="l" defTabSz="622300">
            <a:lnSpc>
              <a:spcPct val="90000"/>
            </a:lnSpc>
            <a:spcBef>
              <a:spcPct val="0"/>
            </a:spcBef>
            <a:spcAft>
              <a:spcPct val="35000"/>
            </a:spcAft>
          </a:pPr>
          <a:r>
            <a:rPr lang="es-EC" sz="1400" b="0" kern="1200" dirty="0" smtClean="0">
              <a:solidFill>
                <a:schemeClr val="bg2">
                  <a:lumMod val="40000"/>
                  <a:lumOff val="60000"/>
                </a:schemeClr>
              </a:solidFill>
            </a:rPr>
            <a:t>FIABILIDAD</a:t>
          </a:r>
          <a:endParaRPr lang="es-EC" sz="1400" b="0" kern="1200" dirty="0">
            <a:solidFill>
              <a:schemeClr val="bg2">
                <a:lumMod val="40000"/>
                <a:lumOff val="60000"/>
              </a:schemeClr>
            </a:solidFill>
          </a:endParaRPr>
        </a:p>
      </dsp:txBody>
      <dsp:txXfrm>
        <a:off x="3175106" y="1653745"/>
        <a:ext cx="1920441" cy="453999"/>
      </dsp:txXfrm>
    </dsp:sp>
    <dsp:sp modelId="{F4D9C5B7-8D5D-4792-BD95-8F19A789C3ED}">
      <dsp:nvSpPr>
        <dsp:cNvPr id="0" name=""/>
        <dsp:cNvSpPr/>
      </dsp:nvSpPr>
      <dsp:spPr>
        <a:xfrm>
          <a:off x="2798675" y="1920936"/>
          <a:ext cx="321468" cy="0"/>
        </a:xfrm>
        <a:prstGeom prst="line">
          <a:avLst/>
        </a:prstGeom>
        <a:solidFill>
          <a:schemeClr val="dk2">
            <a:hueOff val="0"/>
            <a:satOff val="0"/>
            <a:lumOff val="0"/>
            <a:alphaOff val="0"/>
          </a:schemeClr>
        </a:solidFill>
        <a:ln w="25400" cap="flat" cmpd="sng" algn="ctr">
          <a:solidFill>
            <a:schemeClr val="dk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27BB8BF5-3D7B-44FB-A1E5-BBB186FE1209}">
      <dsp:nvSpPr>
        <dsp:cNvPr id="0" name=""/>
        <dsp:cNvSpPr/>
      </dsp:nvSpPr>
      <dsp:spPr>
        <a:xfrm rot="5400000">
          <a:off x="2265309" y="1908861"/>
          <a:ext cx="567721" cy="565224"/>
        </a:xfrm>
        <a:prstGeom prst="line">
          <a:avLst/>
        </a:prstGeom>
        <a:solidFill>
          <a:schemeClr val="dk2">
            <a:hueOff val="0"/>
            <a:satOff val="0"/>
            <a:lumOff val="0"/>
            <a:alphaOff val="0"/>
          </a:schemeClr>
        </a:solidFill>
        <a:ln w="25400" cap="flat" cmpd="sng" algn="ctr">
          <a:solidFill>
            <a:schemeClr val="dk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7E635FB9-BEA2-4C84-8990-663704E94E81}">
      <dsp:nvSpPr>
        <dsp:cNvPr id="0" name=""/>
        <dsp:cNvSpPr/>
      </dsp:nvSpPr>
      <dsp:spPr>
        <a:xfrm>
          <a:off x="3175106" y="2200556"/>
          <a:ext cx="1920441" cy="453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lvl="0" algn="l" defTabSz="622300">
            <a:lnSpc>
              <a:spcPct val="90000"/>
            </a:lnSpc>
            <a:spcBef>
              <a:spcPct val="0"/>
            </a:spcBef>
            <a:spcAft>
              <a:spcPct val="35000"/>
            </a:spcAft>
          </a:pPr>
          <a:r>
            <a:rPr lang="es-EC" sz="1400" b="0" kern="1200" dirty="0" smtClean="0">
              <a:solidFill>
                <a:schemeClr val="bg2">
                  <a:lumMod val="40000"/>
                  <a:lumOff val="60000"/>
                </a:schemeClr>
              </a:solidFill>
            </a:rPr>
            <a:t>RELATIVIDAD EN EL TIEMPO</a:t>
          </a:r>
          <a:endParaRPr lang="es-EC" sz="1400" b="0" kern="1200" dirty="0">
            <a:solidFill>
              <a:schemeClr val="bg2">
                <a:lumMod val="40000"/>
                <a:lumOff val="60000"/>
              </a:schemeClr>
            </a:solidFill>
          </a:endParaRPr>
        </a:p>
      </dsp:txBody>
      <dsp:txXfrm>
        <a:off x="3175106" y="2200556"/>
        <a:ext cx="1920441" cy="453999"/>
      </dsp:txXfrm>
    </dsp:sp>
    <dsp:sp modelId="{79ACE8A0-8CDE-4C89-A697-B52C36DA68E6}">
      <dsp:nvSpPr>
        <dsp:cNvPr id="0" name=""/>
        <dsp:cNvSpPr/>
      </dsp:nvSpPr>
      <dsp:spPr>
        <a:xfrm>
          <a:off x="2859433" y="2340536"/>
          <a:ext cx="321468" cy="0"/>
        </a:xfrm>
        <a:prstGeom prst="line">
          <a:avLst/>
        </a:prstGeom>
        <a:solidFill>
          <a:schemeClr val="dk2">
            <a:hueOff val="0"/>
            <a:satOff val="0"/>
            <a:lumOff val="0"/>
            <a:alphaOff val="0"/>
          </a:schemeClr>
        </a:solidFill>
        <a:ln w="25400" cap="flat" cmpd="sng" algn="ctr">
          <a:solidFill>
            <a:schemeClr val="dk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BD6A33BA-611B-4E23-8167-81BDC6A74176}">
      <dsp:nvSpPr>
        <dsp:cNvPr id="0" name=""/>
        <dsp:cNvSpPr/>
      </dsp:nvSpPr>
      <dsp:spPr>
        <a:xfrm rot="5400000">
          <a:off x="2453878" y="2317120"/>
          <a:ext cx="400610" cy="410504"/>
        </a:xfrm>
        <a:prstGeom prst="line">
          <a:avLst/>
        </a:prstGeom>
        <a:solidFill>
          <a:schemeClr val="dk2">
            <a:hueOff val="0"/>
            <a:satOff val="0"/>
            <a:lumOff val="0"/>
            <a:alphaOff val="0"/>
          </a:schemeClr>
        </a:solidFill>
        <a:ln w="25400" cap="flat" cmpd="sng" algn="ctr">
          <a:solidFill>
            <a:schemeClr val="dk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1AA42-9850-4310-B89A-2BB886B5ACD8}">
      <dsp:nvSpPr>
        <dsp:cNvPr id="0" name=""/>
        <dsp:cNvSpPr/>
      </dsp:nvSpPr>
      <dsp:spPr>
        <a:xfrm>
          <a:off x="71422" y="1020"/>
          <a:ext cx="4373411" cy="3571995"/>
        </a:xfrm>
        <a:prstGeom prst="roundRect">
          <a:avLst>
            <a:gd name="adj" fmla="val 10000"/>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bg1"/>
              </a:solidFill>
            </a:rPr>
            <a:t>VENTAJAS</a:t>
          </a:r>
        </a:p>
        <a:p>
          <a:pPr lvl="0" algn="l" defTabSz="711200">
            <a:lnSpc>
              <a:spcPct val="90000"/>
            </a:lnSpc>
            <a:spcBef>
              <a:spcPct val="0"/>
            </a:spcBef>
            <a:spcAft>
              <a:spcPct val="35000"/>
            </a:spcAft>
          </a:pPr>
          <a:r>
            <a:rPr lang="es-EC" sz="1200" kern="1200" dirty="0" smtClean="0"/>
            <a:t>1.-   SE CONCENTRA EL ESFUERZO EN AMBITOS   </a:t>
          </a:r>
        </a:p>
        <a:p>
          <a:pPr lvl="0" algn="l" defTabSz="711200">
            <a:lnSpc>
              <a:spcPct val="90000"/>
            </a:lnSpc>
            <a:spcBef>
              <a:spcPct val="0"/>
            </a:spcBef>
            <a:spcAft>
              <a:spcPct val="35000"/>
            </a:spcAft>
          </a:pPr>
          <a:r>
            <a:rPr lang="es-EC" sz="1200" kern="1200" dirty="0" smtClean="0"/>
            <a:t>        ORGANIZADOS   Y    DE   PROCEDIMIENTOS   </a:t>
          </a:r>
        </a:p>
        <a:p>
          <a:pPr lvl="0" algn="l" defTabSz="711200">
            <a:lnSpc>
              <a:spcPct val="90000"/>
            </a:lnSpc>
            <a:spcBef>
              <a:spcPct val="0"/>
            </a:spcBef>
            <a:spcAft>
              <a:spcPct val="35000"/>
            </a:spcAft>
          </a:pPr>
          <a:r>
            <a:rPr lang="es-EC" sz="1200" kern="1200" dirty="0" smtClean="0"/>
            <a:t>        PUNTUALES</a:t>
          </a:r>
        </a:p>
        <a:p>
          <a:pPr lvl="0" algn="l" defTabSz="711200">
            <a:lnSpc>
              <a:spcPct val="90000"/>
            </a:lnSpc>
            <a:spcBef>
              <a:spcPct val="0"/>
            </a:spcBef>
            <a:spcAft>
              <a:spcPct val="35000"/>
            </a:spcAft>
          </a:pPr>
          <a:r>
            <a:rPr lang="es-EC" sz="1200" kern="1200" dirty="0" smtClean="0"/>
            <a:t>2.-   MEJORAS  A  CORTO PLAZO</a:t>
          </a:r>
        </a:p>
        <a:p>
          <a:pPr lvl="0" algn="l" defTabSz="711200">
            <a:lnSpc>
              <a:spcPct val="90000"/>
            </a:lnSpc>
            <a:spcBef>
              <a:spcPct val="0"/>
            </a:spcBef>
            <a:spcAft>
              <a:spcPct val="35000"/>
            </a:spcAft>
          </a:pPr>
          <a:r>
            <a:rPr lang="es-EC" sz="1200" kern="1200" dirty="0" smtClean="0"/>
            <a:t>3.-   AYUDA  A  REDUCIR LOS COSTOS, COMO </a:t>
          </a:r>
        </a:p>
        <a:p>
          <a:pPr lvl="0" algn="l" defTabSz="711200">
            <a:lnSpc>
              <a:spcPct val="90000"/>
            </a:lnSpc>
            <a:spcBef>
              <a:spcPct val="0"/>
            </a:spcBef>
            <a:spcAft>
              <a:spcPct val="35000"/>
            </a:spcAft>
          </a:pPr>
          <a:r>
            <a:rPr lang="es-EC" sz="1200" kern="1200" dirty="0" smtClean="0"/>
            <a:t>       RESULTADO DE UN CONSUMO MENOR EN  </a:t>
          </a:r>
        </a:p>
        <a:p>
          <a:pPr lvl="0" algn="l" defTabSz="711200">
            <a:lnSpc>
              <a:spcPct val="90000"/>
            </a:lnSpc>
            <a:spcBef>
              <a:spcPct val="0"/>
            </a:spcBef>
            <a:spcAft>
              <a:spcPct val="35000"/>
            </a:spcAft>
          </a:pPr>
          <a:r>
            <a:rPr lang="es-EC" sz="1200" kern="1200" dirty="0" smtClean="0"/>
            <a:t>       MATERIAS PRIMAS.</a:t>
          </a:r>
        </a:p>
        <a:p>
          <a:pPr lvl="0" algn="l" defTabSz="711200">
            <a:lnSpc>
              <a:spcPct val="90000"/>
            </a:lnSpc>
            <a:spcBef>
              <a:spcPct val="0"/>
            </a:spcBef>
            <a:spcAft>
              <a:spcPct val="35000"/>
            </a:spcAft>
          </a:pPr>
          <a:r>
            <a:rPr lang="es-EC" sz="1200" kern="1200" dirty="0" smtClean="0"/>
            <a:t>4.-   INCREMENTA LA  PRODUCTIVIDAD, ESTIMULA </a:t>
          </a:r>
        </a:p>
        <a:p>
          <a:pPr lvl="0" algn="l" defTabSz="711200">
            <a:lnSpc>
              <a:spcPct val="90000"/>
            </a:lnSpc>
            <a:spcBef>
              <a:spcPct val="0"/>
            </a:spcBef>
            <a:spcAft>
              <a:spcPct val="35000"/>
            </a:spcAft>
          </a:pPr>
          <a:r>
            <a:rPr lang="es-EC" sz="1200" kern="1200" dirty="0" smtClean="0"/>
            <a:t>       LA COMPETITIVIDAD.</a:t>
          </a:r>
        </a:p>
        <a:p>
          <a:pPr lvl="0" algn="l" defTabSz="711200">
            <a:lnSpc>
              <a:spcPct val="90000"/>
            </a:lnSpc>
            <a:spcBef>
              <a:spcPct val="0"/>
            </a:spcBef>
            <a:spcAft>
              <a:spcPct val="35000"/>
            </a:spcAft>
          </a:pPr>
          <a:r>
            <a:rPr lang="es-EC" sz="1200" kern="1200" dirty="0" smtClean="0"/>
            <a:t>5.-   VINCULA CON EL AVANCE  TECNOLÓGICO</a:t>
          </a:r>
        </a:p>
        <a:p>
          <a:pPr lvl="0" algn="l" defTabSz="711200">
            <a:lnSpc>
              <a:spcPct val="90000"/>
            </a:lnSpc>
            <a:spcBef>
              <a:spcPct val="0"/>
            </a:spcBef>
            <a:spcAft>
              <a:spcPct val="35000"/>
            </a:spcAft>
          </a:pPr>
          <a:r>
            <a:rPr lang="es-EC" sz="1200" kern="1200" dirty="0" smtClean="0"/>
            <a:t>7.-   ELIMINA PROCESOS REPETIDOS</a:t>
          </a:r>
          <a:endParaRPr lang="es-EC" sz="800" kern="1200" dirty="0"/>
        </a:p>
      </dsp:txBody>
      <dsp:txXfrm>
        <a:off x="176042" y="105640"/>
        <a:ext cx="4164171" cy="3362755"/>
      </dsp:txXfrm>
    </dsp:sp>
    <dsp:sp modelId="{EDA529BF-21FC-4B17-8630-9723B74773FF}">
      <dsp:nvSpPr>
        <dsp:cNvPr id="0" name=""/>
        <dsp:cNvSpPr/>
      </dsp:nvSpPr>
      <dsp:spPr>
        <a:xfrm>
          <a:off x="4608516" y="432045"/>
          <a:ext cx="3613116" cy="2386859"/>
        </a:xfrm>
        <a:prstGeom prst="roundRect">
          <a:avLst>
            <a:gd name="adj" fmla="val 10000"/>
          </a:avLst>
        </a:prstGeom>
        <a:solidFill>
          <a:schemeClr val="accent2">
            <a:shade val="50000"/>
            <a:hueOff val="176706"/>
            <a:satOff val="-12469"/>
            <a:lumOff val="472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2">
                  <a:lumMod val="65000"/>
                  <a:lumOff val="35000"/>
                </a:schemeClr>
              </a:solidFill>
            </a:rPr>
            <a:t>DESVENTAJAS</a:t>
          </a:r>
        </a:p>
        <a:p>
          <a:pPr lvl="0" algn="l" defTabSz="711200">
            <a:lnSpc>
              <a:spcPct val="90000"/>
            </a:lnSpc>
            <a:spcBef>
              <a:spcPct val="0"/>
            </a:spcBef>
            <a:spcAft>
              <a:spcPct val="35000"/>
            </a:spcAft>
          </a:pPr>
          <a:endParaRPr lang="es-EC" sz="2200" b="1" kern="1200" dirty="0" smtClean="0">
            <a:solidFill>
              <a:schemeClr val="tx2">
                <a:lumMod val="65000"/>
                <a:lumOff val="35000"/>
              </a:schemeClr>
            </a:solidFill>
          </a:endParaRPr>
        </a:p>
        <a:p>
          <a:pPr lvl="0" algn="l" defTabSz="711200">
            <a:lnSpc>
              <a:spcPct val="90000"/>
            </a:lnSpc>
            <a:spcBef>
              <a:spcPct val="0"/>
            </a:spcBef>
            <a:spcAft>
              <a:spcPct val="35000"/>
            </a:spcAft>
          </a:pPr>
          <a:r>
            <a:rPr lang="es-EC" sz="1400" b="1" kern="1200" dirty="0" smtClean="0">
              <a:solidFill>
                <a:schemeClr val="tx2">
                  <a:lumMod val="65000"/>
                  <a:lumOff val="35000"/>
                </a:schemeClr>
              </a:solidFill>
            </a:rPr>
            <a:t>1.- PERDER LA PERSPECTIVA DE LA </a:t>
          </a:r>
        </a:p>
        <a:p>
          <a:pPr lvl="0" algn="l" defTabSz="711200">
            <a:lnSpc>
              <a:spcPct val="90000"/>
            </a:lnSpc>
            <a:spcBef>
              <a:spcPct val="0"/>
            </a:spcBef>
            <a:spcAft>
              <a:spcPct val="35000"/>
            </a:spcAft>
          </a:pPr>
          <a:r>
            <a:rPr lang="es-EC" sz="1400" b="1" kern="1200" dirty="0" smtClean="0">
              <a:solidFill>
                <a:schemeClr val="tx2">
                  <a:lumMod val="65000"/>
                  <a:lumOff val="35000"/>
                </a:schemeClr>
              </a:solidFill>
            </a:rPr>
            <a:t>      EMPRESA</a:t>
          </a:r>
        </a:p>
        <a:p>
          <a:pPr lvl="0" algn="l" defTabSz="711200">
            <a:lnSpc>
              <a:spcPct val="90000"/>
            </a:lnSpc>
            <a:spcBef>
              <a:spcPct val="0"/>
            </a:spcBef>
            <a:spcAft>
              <a:spcPct val="35000"/>
            </a:spcAft>
          </a:pPr>
          <a:r>
            <a:rPr lang="es-EC" sz="1400" b="1" kern="1200" dirty="0" smtClean="0">
              <a:solidFill>
                <a:schemeClr val="tx2">
                  <a:lumMod val="65000"/>
                  <a:lumOff val="35000"/>
                </a:schemeClr>
              </a:solidFill>
            </a:rPr>
            <a:t>2.- CAMBIO DE LA ORGANIZACIÓN A      </a:t>
          </a:r>
        </a:p>
        <a:p>
          <a:pPr lvl="0" algn="l" defTabSz="711200">
            <a:lnSpc>
              <a:spcPct val="90000"/>
            </a:lnSpc>
            <a:spcBef>
              <a:spcPct val="0"/>
            </a:spcBef>
            <a:spcAft>
              <a:spcPct val="35000"/>
            </a:spcAft>
          </a:pPr>
          <a:r>
            <a:rPr lang="es-EC" sz="1400" b="1" kern="1200" dirty="0" smtClean="0">
              <a:solidFill>
                <a:schemeClr val="tx2">
                  <a:lumMod val="65000"/>
                  <a:lumOff val="35000"/>
                </a:schemeClr>
              </a:solidFill>
            </a:rPr>
            <a:t>      TODO NIVEL </a:t>
          </a:r>
        </a:p>
        <a:p>
          <a:pPr lvl="0" algn="l" defTabSz="711200">
            <a:lnSpc>
              <a:spcPct val="90000"/>
            </a:lnSpc>
            <a:spcBef>
              <a:spcPct val="0"/>
            </a:spcBef>
            <a:spcAft>
              <a:spcPct val="35000"/>
            </a:spcAft>
          </a:pPr>
          <a:r>
            <a:rPr lang="es-EC" sz="1400" b="1" kern="1200" dirty="0" smtClean="0">
              <a:solidFill>
                <a:schemeClr val="tx2">
                  <a:lumMod val="65000"/>
                  <a:lumOff val="35000"/>
                </a:schemeClr>
              </a:solidFill>
            </a:rPr>
            <a:t>3.-  INVERSIÓN IMPORTANTE </a:t>
          </a:r>
        </a:p>
        <a:p>
          <a:pPr lvl="0" algn="l" defTabSz="711200">
            <a:lnSpc>
              <a:spcPct val="90000"/>
            </a:lnSpc>
            <a:spcBef>
              <a:spcPct val="0"/>
            </a:spcBef>
            <a:spcAft>
              <a:spcPct val="35000"/>
            </a:spcAft>
          </a:pPr>
          <a:endParaRPr lang="es-EC" sz="2200" kern="1200" dirty="0"/>
        </a:p>
      </dsp:txBody>
      <dsp:txXfrm>
        <a:off x="4678425" y="501954"/>
        <a:ext cx="3473298" cy="2247041"/>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EC"/>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1B1CDE4-54DE-4261-B22D-2787A4ACA5B4}" type="datetimeFigureOut">
              <a:rPr lang="es-EC" smtClean="0"/>
              <a:t>28/1/2016</a:t>
            </a:fld>
            <a:endParaRPr lang="es-EC"/>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s-EC"/>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9063B46-4901-4DA5-9988-FEF31870BAD8}" type="slidenum">
              <a:rPr lang="es-EC" smtClean="0"/>
              <a:t>‹Nº›</a:t>
            </a:fld>
            <a:endParaRPr lang="es-EC"/>
          </a:p>
        </p:txBody>
      </p:sp>
    </p:spTree>
    <p:extLst>
      <p:ext uri="{BB962C8B-B14F-4D97-AF65-F5344CB8AC3E}">
        <p14:creationId xmlns:p14="http://schemas.microsoft.com/office/powerpoint/2010/main" val="2361744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EC"/>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F170F9D-0F5E-46DC-82AB-B5A25AAF02B9}" type="datetimeFigureOut">
              <a:rPr lang="es-EC" smtClean="0"/>
              <a:pPr/>
              <a:t>28/1/2016</a:t>
            </a:fld>
            <a:endParaRPr lang="es-EC"/>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EC"/>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EC"/>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51B9B55-166A-4679-B35F-23F529801997}" type="slidenum">
              <a:rPr lang="es-EC" smtClean="0"/>
              <a:pPr/>
              <a:t>‹Nº›</a:t>
            </a:fld>
            <a:endParaRPr lang="es-EC"/>
          </a:p>
        </p:txBody>
      </p:sp>
    </p:spTree>
    <p:extLst>
      <p:ext uri="{BB962C8B-B14F-4D97-AF65-F5344CB8AC3E}">
        <p14:creationId xmlns:p14="http://schemas.microsoft.com/office/powerpoint/2010/main" val="1499283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51B9B55-166A-4679-B35F-23F529801997}" type="slidenum">
              <a:rPr lang="es-EC" smtClean="0"/>
              <a:pPr/>
              <a:t>2</a:t>
            </a:fld>
            <a:endParaRPr lang="es-EC"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51B9B55-166A-4679-B35F-23F529801997}" type="slidenum">
              <a:rPr lang="es-EC" smtClean="0"/>
              <a:pPr/>
              <a:t>73</a:t>
            </a:fld>
            <a:endParaRPr lang="es-EC"/>
          </a:p>
        </p:txBody>
      </p:sp>
    </p:spTree>
    <p:extLst>
      <p:ext uri="{BB962C8B-B14F-4D97-AF65-F5344CB8AC3E}">
        <p14:creationId xmlns:p14="http://schemas.microsoft.com/office/powerpoint/2010/main" val="3957816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51B9B55-166A-4679-B35F-23F529801997}" type="slidenum">
              <a:rPr lang="es-EC" smtClean="0"/>
              <a:pPr/>
              <a:t>74</a:t>
            </a:fld>
            <a:endParaRPr lang="es-EC"/>
          </a:p>
        </p:txBody>
      </p:sp>
    </p:spTree>
    <p:extLst>
      <p:ext uri="{BB962C8B-B14F-4D97-AF65-F5344CB8AC3E}">
        <p14:creationId xmlns:p14="http://schemas.microsoft.com/office/powerpoint/2010/main" val="3957816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51B9B55-166A-4679-B35F-23F529801997}" type="slidenum">
              <a:rPr lang="es-EC" smtClean="0"/>
              <a:pPr/>
              <a:t>75</a:t>
            </a:fld>
            <a:endParaRPr lang="es-EC"/>
          </a:p>
        </p:txBody>
      </p:sp>
    </p:spTree>
    <p:extLst>
      <p:ext uri="{BB962C8B-B14F-4D97-AF65-F5344CB8AC3E}">
        <p14:creationId xmlns:p14="http://schemas.microsoft.com/office/powerpoint/2010/main" val="3957816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51B9B55-166A-4679-B35F-23F529801997}" type="slidenum">
              <a:rPr lang="es-EC" smtClean="0"/>
              <a:pPr/>
              <a:t>76</a:t>
            </a:fld>
            <a:endParaRPr lang="es-EC"/>
          </a:p>
        </p:txBody>
      </p:sp>
    </p:spTree>
    <p:extLst>
      <p:ext uri="{BB962C8B-B14F-4D97-AF65-F5344CB8AC3E}">
        <p14:creationId xmlns:p14="http://schemas.microsoft.com/office/powerpoint/2010/main" val="3957816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51B9B55-166A-4679-B35F-23F529801997}" type="slidenum">
              <a:rPr lang="es-EC" smtClean="0"/>
              <a:pPr/>
              <a:t>77</a:t>
            </a:fld>
            <a:endParaRPr lang="es-EC"/>
          </a:p>
        </p:txBody>
      </p:sp>
    </p:spTree>
    <p:extLst>
      <p:ext uri="{BB962C8B-B14F-4D97-AF65-F5344CB8AC3E}">
        <p14:creationId xmlns:p14="http://schemas.microsoft.com/office/powerpoint/2010/main" val="3957816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51B9B55-166A-4679-B35F-23F529801997}" type="slidenum">
              <a:rPr lang="es-EC" smtClean="0"/>
              <a:pPr/>
              <a:t>78</a:t>
            </a:fld>
            <a:endParaRPr lang="es-EC"/>
          </a:p>
        </p:txBody>
      </p:sp>
    </p:spTree>
    <p:extLst>
      <p:ext uri="{BB962C8B-B14F-4D97-AF65-F5344CB8AC3E}">
        <p14:creationId xmlns:p14="http://schemas.microsoft.com/office/powerpoint/2010/main" val="3957816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51B9B55-166A-4679-B35F-23F529801997}" type="slidenum">
              <a:rPr lang="es-EC" smtClean="0"/>
              <a:pPr/>
              <a:t>79</a:t>
            </a:fld>
            <a:endParaRPr lang="es-EC"/>
          </a:p>
        </p:txBody>
      </p:sp>
    </p:spTree>
    <p:extLst>
      <p:ext uri="{BB962C8B-B14F-4D97-AF65-F5344CB8AC3E}">
        <p14:creationId xmlns:p14="http://schemas.microsoft.com/office/powerpoint/2010/main" val="3957816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51B9B55-166A-4679-B35F-23F529801997}" type="slidenum">
              <a:rPr lang="es-EC" smtClean="0"/>
              <a:pPr/>
              <a:t>80</a:t>
            </a:fld>
            <a:endParaRPr lang="es-EC"/>
          </a:p>
        </p:txBody>
      </p:sp>
    </p:spTree>
    <p:extLst>
      <p:ext uri="{BB962C8B-B14F-4D97-AF65-F5344CB8AC3E}">
        <p14:creationId xmlns:p14="http://schemas.microsoft.com/office/powerpoint/2010/main" val="3957816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51B9B55-166A-4679-B35F-23F529801997}" type="slidenum">
              <a:rPr lang="es-EC" smtClean="0"/>
              <a:pPr/>
              <a:t>81</a:t>
            </a:fld>
            <a:endParaRPr lang="es-EC"/>
          </a:p>
        </p:txBody>
      </p:sp>
    </p:spTree>
    <p:extLst>
      <p:ext uri="{BB962C8B-B14F-4D97-AF65-F5344CB8AC3E}">
        <p14:creationId xmlns:p14="http://schemas.microsoft.com/office/powerpoint/2010/main" val="3957816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51B9B55-166A-4679-B35F-23F529801997}" type="slidenum">
              <a:rPr lang="es-EC" smtClean="0"/>
              <a:pPr/>
              <a:t>82</a:t>
            </a:fld>
            <a:endParaRPr lang="es-EC"/>
          </a:p>
        </p:txBody>
      </p:sp>
    </p:spTree>
    <p:extLst>
      <p:ext uri="{BB962C8B-B14F-4D97-AF65-F5344CB8AC3E}">
        <p14:creationId xmlns:p14="http://schemas.microsoft.com/office/powerpoint/2010/main" val="3957816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C" dirty="0"/>
          </a:p>
        </p:txBody>
      </p:sp>
      <p:sp>
        <p:nvSpPr>
          <p:cNvPr id="4" name="Slide Number Placeholder 3"/>
          <p:cNvSpPr>
            <a:spLocks noGrp="1"/>
          </p:cNvSpPr>
          <p:nvPr>
            <p:ph type="sldNum" sz="quarter" idx="10"/>
          </p:nvPr>
        </p:nvSpPr>
        <p:spPr/>
        <p:txBody>
          <a:bodyPr/>
          <a:lstStyle/>
          <a:p>
            <a:fld id="{F51B9B55-166A-4679-B35F-23F529801997}" type="slidenum">
              <a:rPr lang="es-EC" smtClean="0"/>
              <a:pPr/>
              <a:t>14</a:t>
            </a:fld>
            <a:endParaRPr lang="es-EC"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51B9B55-166A-4679-B35F-23F529801997}" type="slidenum">
              <a:rPr lang="es-EC" smtClean="0"/>
              <a:pPr/>
              <a:t>83</a:t>
            </a:fld>
            <a:endParaRPr lang="es-EC"/>
          </a:p>
        </p:txBody>
      </p:sp>
    </p:spTree>
    <p:extLst>
      <p:ext uri="{BB962C8B-B14F-4D97-AF65-F5344CB8AC3E}">
        <p14:creationId xmlns:p14="http://schemas.microsoft.com/office/powerpoint/2010/main" val="3957816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51B9B55-166A-4679-B35F-23F529801997}" type="slidenum">
              <a:rPr lang="es-EC" smtClean="0"/>
              <a:pPr/>
              <a:t>84</a:t>
            </a:fld>
            <a:endParaRPr lang="es-EC"/>
          </a:p>
        </p:txBody>
      </p:sp>
    </p:spTree>
    <p:extLst>
      <p:ext uri="{BB962C8B-B14F-4D97-AF65-F5344CB8AC3E}">
        <p14:creationId xmlns:p14="http://schemas.microsoft.com/office/powerpoint/2010/main" val="3957816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51B9B55-166A-4679-B35F-23F529801997}" type="slidenum">
              <a:rPr lang="es-EC" smtClean="0"/>
              <a:pPr/>
              <a:t>85</a:t>
            </a:fld>
            <a:endParaRPr lang="es-EC"/>
          </a:p>
        </p:txBody>
      </p:sp>
    </p:spTree>
    <p:extLst>
      <p:ext uri="{BB962C8B-B14F-4D97-AF65-F5344CB8AC3E}">
        <p14:creationId xmlns:p14="http://schemas.microsoft.com/office/powerpoint/2010/main" val="3957816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C" dirty="0"/>
          </a:p>
        </p:txBody>
      </p:sp>
      <p:sp>
        <p:nvSpPr>
          <p:cNvPr id="4" name="Slide Number Placeholder 3"/>
          <p:cNvSpPr>
            <a:spLocks noGrp="1"/>
          </p:cNvSpPr>
          <p:nvPr>
            <p:ph type="sldNum" sz="quarter" idx="10"/>
          </p:nvPr>
        </p:nvSpPr>
        <p:spPr/>
        <p:txBody>
          <a:bodyPr/>
          <a:lstStyle/>
          <a:p>
            <a:fld id="{F51B9B55-166A-4679-B35F-23F529801997}" type="slidenum">
              <a:rPr lang="es-EC" smtClean="0"/>
              <a:pPr/>
              <a:t>16</a:t>
            </a:fld>
            <a:endParaRPr lang="es-EC"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C" dirty="0"/>
          </a:p>
        </p:txBody>
      </p:sp>
      <p:sp>
        <p:nvSpPr>
          <p:cNvPr id="4" name="Slide Number Placeholder 3"/>
          <p:cNvSpPr>
            <a:spLocks noGrp="1"/>
          </p:cNvSpPr>
          <p:nvPr>
            <p:ph type="sldNum" sz="quarter" idx="10"/>
          </p:nvPr>
        </p:nvSpPr>
        <p:spPr/>
        <p:txBody>
          <a:bodyPr/>
          <a:lstStyle/>
          <a:p>
            <a:fld id="{F51B9B55-166A-4679-B35F-23F529801997}" type="slidenum">
              <a:rPr lang="es-EC" smtClean="0"/>
              <a:pPr/>
              <a:t>19</a:t>
            </a:fld>
            <a:endParaRPr lang="es-EC"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51B9B55-166A-4679-B35F-23F529801997}" type="slidenum">
              <a:rPr lang="es-EC" smtClean="0"/>
              <a:pPr/>
              <a:t>32</a:t>
            </a:fld>
            <a:endParaRPr lang="es-EC"/>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C" dirty="0"/>
          </a:p>
        </p:txBody>
      </p:sp>
      <p:sp>
        <p:nvSpPr>
          <p:cNvPr id="4" name="Slide Number Placeholder 3"/>
          <p:cNvSpPr>
            <a:spLocks noGrp="1"/>
          </p:cNvSpPr>
          <p:nvPr>
            <p:ph type="sldNum" sz="quarter" idx="10"/>
          </p:nvPr>
        </p:nvSpPr>
        <p:spPr/>
        <p:txBody>
          <a:bodyPr/>
          <a:lstStyle/>
          <a:p>
            <a:fld id="{F51B9B55-166A-4679-B35F-23F529801997}" type="slidenum">
              <a:rPr lang="es-EC" smtClean="0"/>
              <a:pPr/>
              <a:t>36</a:t>
            </a:fld>
            <a:endParaRPr lang="es-EC"/>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51B9B55-166A-4679-B35F-23F529801997}" type="slidenum">
              <a:rPr lang="es-EC" smtClean="0"/>
              <a:pPr/>
              <a:t>68</a:t>
            </a:fld>
            <a:endParaRPr lang="es-EC"/>
          </a:p>
        </p:txBody>
      </p:sp>
    </p:spTree>
    <p:extLst>
      <p:ext uri="{BB962C8B-B14F-4D97-AF65-F5344CB8AC3E}">
        <p14:creationId xmlns:p14="http://schemas.microsoft.com/office/powerpoint/2010/main" val="3957816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51B9B55-166A-4679-B35F-23F529801997}" type="slidenum">
              <a:rPr lang="es-EC" smtClean="0"/>
              <a:pPr/>
              <a:t>71</a:t>
            </a:fld>
            <a:endParaRPr lang="es-EC"/>
          </a:p>
        </p:txBody>
      </p:sp>
    </p:spTree>
    <p:extLst>
      <p:ext uri="{BB962C8B-B14F-4D97-AF65-F5344CB8AC3E}">
        <p14:creationId xmlns:p14="http://schemas.microsoft.com/office/powerpoint/2010/main" val="3957816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51B9B55-166A-4679-B35F-23F529801997}" type="slidenum">
              <a:rPr lang="es-EC" smtClean="0"/>
              <a:pPr/>
              <a:t>72</a:t>
            </a:fld>
            <a:endParaRPr lang="es-EC"/>
          </a:p>
        </p:txBody>
      </p:sp>
    </p:spTree>
    <p:extLst>
      <p:ext uri="{BB962C8B-B14F-4D97-AF65-F5344CB8AC3E}">
        <p14:creationId xmlns:p14="http://schemas.microsoft.com/office/powerpoint/2010/main" val="39578161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3085" name="Rectangle 13"/>
          <p:cNvSpPr>
            <a:spLocks noChangeArrowheads="1"/>
          </p:cNvSpPr>
          <p:nvPr/>
        </p:nvSpPr>
        <p:spPr bwMode="gray">
          <a:xfrm>
            <a:off x="0" y="4964113"/>
            <a:ext cx="9144000" cy="1893887"/>
          </a:xfrm>
          <a:prstGeom prst="rect">
            <a:avLst/>
          </a:prstGeom>
          <a:gradFill rotWithShape="1">
            <a:gsLst>
              <a:gs pos="0">
                <a:schemeClr val="accent1">
                  <a:gamma/>
                  <a:shade val="63529"/>
                  <a:invGamma/>
                </a:schemeClr>
              </a:gs>
              <a:gs pos="100000">
                <a:schemeClr val="accent1"/>
              </a:gs>
            </a:gsLst>
            <a:lin ang="5400000" scaled="1"/>
          </a:gradFill>
          <a:ln w="9525">
            <a:noFill/>
            <a:miter lim="800000"/>
            <a:headEnd/>
            <a:tailEnd/>
          </a:ln>
          <a:effectLst/>
        </p:spPr>
        <p:txBody>
          <a:bodyPr wrap="none" anchor="ctr"/>
          <a:lstStyle/>
          <a:p>
            <a:endParaRPr lang="es-EC"/>
          </a:p>
        </p:txBody>
      </p:sp>
      <p:sp>
        <p:nvSpPr>
          <p:cNvPr id="3086" name="Rectangle 14"/>
          <p:cNvSpPr>
            <a:spLocks noChangeArrowheads="1"/>
          </p:cNvSpPr>
          <p:nvPr/>
        </p:nvSpPr>
        <p:spPr bwMode="gray">
          <a:xfrm>
            <a:off x="0" y="0"/>
            <a:ext cx="9144000" cy="381000"/>
          </a:xfrm>
          <a:prstGeom prst="rect">
            <a:avLst/>
          </a:prstGeom>
          <a:solidFill>
            <a:schemeClr val="accent2"/>
          </a:solidFill>
          <a:ln w="9525">
            <a:noFill/>
            <a:miter lim="800000"/>
            <a:headEnd/>
            <a:tailEnd/>
          </a:ln>
          <a:effectLst/>
        </p:spPr>
        <p:txBody>
          <a:bodyPr wrap="none" anchor="ctr"/>
          <a:lstStyle/>
          <a:p>
            <a:endParaRPr lang="es-EC"/>
          </a:p>
        </p:txBody>
      </p:sp>
      <p:sp>
        <p:nvSpPr>
          <p:cNvPr id="3076" name="Rectangle 4"/>
          <p:cNvSpPr>
            <a:spLocks noGrp="1" noChangeArrowheads="1"/>
          </p:cNvSpPr>
          <p:nvPr>
            <p:ph type="dt" sz="half" idx="2"/>
          </p:nvPr>
        </p:nvSpPr>
        <p:spPr>
          <a:xfrm>
            <a:off x="457200" y="6477000"/>
            <a:ext cx="2133600" cy="244475"/>
          </a:xfrm>
        </p:spPr>
        <p:txBody>
          <a:bodyPr/>
          <a:lstStyle>
            <a:lvl1pPr>
              <a:defRPr sz="1400"/>
            </a:lvl1pPr>
          </a:lstStyle>
          <a:p>
            <a:endParaRPr lang="en-US"/>
          </a:p>
        </p:txBody>
      </p:sp>
      <p:sp>
        <p:nvSpPr>
          <p:cNvPr id="3077" name="Rectangle 5"/>
          <p:cNvSpPr>
            <a:spLocks noGrp="1" noChangeArrowheads="1"/>
          </p:cNvSpPr>
          <p:nvPr>
            <p:ph type="ftr" sz="quarter" idx="3"/>
          </p:nvPr>
        </p:nvSpPr>
        <p:spPr>
          <a:xfrm>
            <a:off x="3124200" y="6477000"/>
            <a:ext cx="2895600" cy="244475"/>
          </a:xfrm>
        </p:spPr>
        <p:txBody>
          <a:bodyPr/>
          <a:lstStyle>
            <a:lvl1pPr algn="ctr">
              <a:defRPr sz="1400"/>
            </a:lvl1pPr>
          </a:lstStyle>
          <a:p>
            <a:endParaRPr lang="en-US"/>
          </a:p>
        </p:txBody>
      </p:sp>
      <p:sp>
        <p:nvSpPr>
          <p:cNvPr id="3078" name="Rectangle 6"/>
          <p:cNvSpPr>
            <a:spLocks noGrp="1" noChangeArrowheads="1"/>
          </p:cNvSpPr>
          <p:nvPr>
            <p:ph type="sldNum" sz="quarter" idx="4"/>
          </p:nvPr>
        </p:nvSpPr>
        <p:spPr>
          <a:xfrm>
            <a:off x="6553200" y="6477000"/>
            <a:ext cx="2133600" cy="244475"/>
          </a:xfrm>
        </p:spPr>
        <p:txBody>
          <a:bodyPr/>
          <a:lstStyle>
            <a:lvl1pPr>
              <a:defRPr sz="1400">
                <a:solidFill>
                  <a:schemeClr val="tx1"/>
                </a:solidFill>
              </a:defRPr>
            </a:lvl1pPr>
          </a:lstStyle>
          <a:p>
            <a:fld id="{2392C8E7-32E7-4F1B-9163-FA0DF1F38AD1}" type="slidenum">
              <a:rPr lang="en-US"/>
              <a:pPr/>
              <a:t>‹Nº›</a:t>
            </a:fld>
            <a:endParaRPr lang="en-US"/>
          </a:p>
        </p:txBody>
      </p:sp>
      <p:sp>
        <p:nvSpPr>
          <p:cNvPr id="3075" name="Rectangle 3"/>
          <p:cNvSpPr>
            <a:spLocks noGrp="1" noChangeArrowheads="1"/>
          </p:cNvSpPr>
          <p:nvPr>
            <p:ph type="subTitle" idx="1"/>
          </p:nvPr>
        </p:nvSpPr>
        <p:spPr>
          <a:xfrm>
            <a:off x="0" y="0"/>
            <a:ext cx="9144000" cy="369888"/>
          </a:xfrm>
        </p:spPr>
        <p:txBody>
          <a:bodyPr anchor="b"/>
          <a:lstStyle>
            <a:lvl1pPr marL="0" indent="0" algn="dist">
              <a:buFontTx/>
              <a:buNone/>
              <a:defRPr sz="1400" b="1">
                <a:solidFill>
                  <a:srgbClr val="F8F8F8"/>
                </a:solidFill>
              </a:defRPr>
            </a:lvl1pPr>
          </a:lstStyle>
          <a:p>
            <a:r>
              <a:rPr lang="en-US" smtClean="0"/>
              <a:t>Click to edit Master subtitle style</a:t>
            </a:r>
            <a:endParaRPr lang="en-US"/>
          </a:p>
        </p:txBody>
      </p:sp>
      <p:sp>
        <p:nvSpPr>
          <p:cNvPr id="3074" name="Rectangle 2"/>
          <p:cNvSpPr>
            <a:spLocks noGrp="1" noChangeArrowheads="1"/>
          </p:cNvSpPr>
          <p:nvPr>
            <p:ph type="ctrTitle"/>
          </p:nvPr>
        </p:nvSpPr>
        <p:spPr>
          <a:xfrm>
            <a:off x="685800" y="5159375"/>
            <a:ext cx="6477000" cy="1317625"/>
          </a:xfrm>
          <a:effectLst>
            <a:outerShdw dist="35921" dir="2700000" algn="ctr" rotWithShape="0">
              <a:srgbClr val="333333">
                <a:alpha val="50000"/>
              </a:srgbClr>
            </a:outerShdw>
          </a:effectLst>
        </p:spPr>
        <p:txBody>
          <a:bodyPr/>
          <a:lstStyle>
            <a:lvl1pPr>
              <a:defRPr sz="5400">
                <a:solidFill>
                  <a:schemeClr val="bg1"/>
                </a:solidFill>
              </a:defRPr>
            </a:lvl1pPr>
          </a:lstStyle>
          <a:p>
            <a:r>
              <a:rPr lang="en-US" smtClean="0"/>
              <a:t>Click to edit Master title style</a:t>
            </a:r>
            <a:endParaRPr lang="en-US"/>
          </a:p>
        </p:txBody>
      </p:sp>
      <p:sp>
        <p:nvSpPr>
          <p:cNvPr id="3088" name="Rectangle 16"/>
          <p:cNvSpPr>
            <a:spLocks noChangeArrowheads="1"/>
          </p:cNvSpPr>
          <p:nvPr/>
        </p:nvSpPr>
        <p:spPr bwMode="gray">
          <a:xfrm flipV="1">
            <a:off x="0" y="4953000"/>
            <a:ext cx="9144000" cy="76200"/>
          </a:xfrm>
          <a:prstGeom prst="rect">
            <a:avLst/>
          </a:prstGeom>
          <a:solidFill>
            <a:schemeClr val="bg1"/>
          </a:solidFill>
          <a:ln w="9525">
            <a:noFill/>
            <a:miter lim="800000"/>
            <a:headEnd/>
            <a:tailEnd/>
          </a:ln>
          <a:effectLst/>
        </p:spPr>
        <p:txBody>
          <a:bodyPr wrap="none" anchor="ctr"/>
          <a:lstStyle/>
          <a:p>
            <a:endParaRPr lang="es-EC"/>
          </a:p>
        </p:txBody>
      </p:sp>
      <p:sp>
        <p:nvSpPr>
          <p:cNvPr id="3090" name="Rectangle 18" descr="02"/>
          <p:cNvSpPr>
            <a:spLocks noChangeAspect="1" noChangeArrowheads="1"/>
          </p:cNvSpPr>
          <p:nvPr/>
        </p:nvSpPr>
        <p:spPr bwMode="gray">
          <a:xfrm>
            <a:off x="0" y="381000"/>
            <a:ext cx="3052763" cy="4589463"/>
          </a:xfrm>
          <a:prstGeom prst="rect">
            <a:avLst/>
          </a:prstGeom>
          <a:blipFill dpi="0" rotWithShape="1">
            <a:blip r:embed="rId2" cstate="print"/>
            <a:srcRect/>
            <a:stretch>
              <a:fillRect/>
            </a:stretch>
          </a:blipFill>
          <a:ln w="9525">
            <a:noFill/>
            <a:miter lim="800000"/>
            <a:headEnd/>
            <a:tailEnd/>
          </a:ln>
          <a:effectLst/>
        </p:spPr>
        <p:txBody>
          <a:bodyPr wrap="none" anchor="ctr"/>
          <a:lstStyle/>
          <a:p>
            <a:endParaRPr lang="es-EC"/>
          </a:p>
        </p:txBody>
      </p:sp>
      <p:sp>
        <p:nvSpPr>
          <p:cNvPr id="3091" name="Rectangle 19" descr="03"/>
          <p:cNvSpPr>
            <a:spLocks noChangeAspect="1" noChangeArrowheads="1"/>
          </p:cNvSpPr>
          <p:nvPr/>
        </p:nvSpPr>
        <p:spPr bwMode="gray">
          <a:xfrm>
            <a:off x="3048000" y="381000"/>
            <a:ext cx="3052763" cy="4594225"/>
          </a:xfrm>
          <a:prstGeom prst="rect">
            <a:avLst/>
          </a:prstGeom>
          <a:blipFill dpi="0" rotWithShape="1">
            <a:blip r:embed="rId3" cstate="print"/>
            <a:srcRect/>
            <a:stretch>
              <a:fillRect/>
            </a:stretch>
          </a:blipFill>
          <a:ln w="9525">
            <a:noFill/>
            <a:miter lim="800000"/>
            <a:headEnd/>
            <a:tailEnd/>
          </a:ln>
          <a:effectLst/>
        </p:spPr>
        <p:txBody>
          <a:bodyPr wrap="none" anchor="ctr"/>
          <a:lstStyle/>
          <a:p>
            <a:endParaRPr lang="es-EC"/>
          </a:p>
        </p:txBody>
      </p:sp>
      <p:sp>
        <p:nvSpPr>
          <p:cNvPr id="3092" name="Rectangle 20" descr="04"/>
          <p:cNvSpPr>
            <a:spLocks noChangeAspect="1" noChangeArrowheads="1"/>
          </p:cNvSpPr>
          <p:nvPr/>
        </p:nvSpPr>
        <p:spPr bwMode="gray">
          <a:xfrm>
            <a:off x="6091238" y="381000"/>
            <a:ext cx="3052762" cy="4589463"/>
          </a:xfrm>
          <a:prstGeom prst="rect">
            <a:avLst/>
          </a:prstGeom>
          <a:blipFill dpi="0" rotWithShape="1">
            <a:blip r:embed="rId4" cstate="print"/>
            <a:srcRect/>
            <a:stretch>
              <a:fillRect/>
            </a:stretch>
          </a:blipFill>
          <a:ln w="9525">
            <a:noFill/>
            <a:miter lim="800000"/>
            <a:headEnd/>
            <a:tailEnd/>
          </a:ln>
          <a:effectLst/>
        </p:spPr>
        <p:txBody>
          <a:bodyPr wrap="none" anchor="ctr"/>
          <a:lstStyle/>
          <a:p>
            <a:endParaRPr lang="es-EC"/>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www.themegallery.com</a:t>
            </a:r>
          </a:p>
        </p:txBody>
      </p:sp>
      <p:sp>
        <p:nvSpPr>
          <p:cNvPr id="6" name="Slide Number Placeholder 5"/>
          <p:cNvSpPr>
            <a:spLocks noGrp="1"/>
          </p:cNvSpPr>
          <p:nvPr>
            <p:ph type="sldNum" sz="quarter" idx="12"/>
          </p:nvPr>
        </p:nvSpPr>
        <p:spPr/>
        <p:txBody>
          <a:bodyPr/>
          <a:lstStyle>
            <a:lvl1pPr>
              <a:defRPr/>
            </a:lvl1pPr>
          </a:lstStyle>
          <a:p>
            <a:fld id="{9FD2FB39-16B8-4188-9E65-6FB9301BD993}" type="slidenum">
              <a:rPr lang="en-US"/>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152400"/>
            <a:ext cx="1979612" cy="6172200"/>
          </a:xfrm>
        </p:spPr>
        <p:txBody>
          <a:bodyPr vert="eaVert"/>
          <a:lstStyle/>
          <a:p>
            <a:r>
              <a:rPr lang="en-US" smtClean="0"/>
              <a:t>Click to edit Master title style</a:t>
            </a:r>
            <a:endParaRPr lang="es-EC"/>
          </a:p>
        </p:txBody>
      </p:sp>
      <p:sp>
        <p:nvSpPr>
          <p:cNvPr id="3" name="Vertical Text Placeholder 2"/>
          <p:cNvSpPr>
            <a:spLocks noGrp="1"/>
          </p:cNvSpPr>
          <p:nvPr>
            <p:ph type="body" orient="vert" idx="1"/>
          </p:nvPr>
        </p:nvSpPr>
        <p:spPr>
          <a:xfrm>
            <a:off x="914400" y="152400"/>
            <a:ext cx="5789613"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www.themegallery.com</a:t>
            </a:r>
          </a:p>
        </p:txBody>
      </p:sp>
      <p:sp>
        <p:nvSpPr>
          <p:cNvPr id="6" name="Slide Number Placeholder 5"/>
          <p:cNvSpPr>
            <a:spLocks noGrp="1"/>
          </p:cNvSpPr>
          <p:nvPr>
            <p:ph type="sldNum" sz="quarter" idx="12"/>
          </p:nvPr>
        </p:nvSpPr>
        <p:spPr/>
        <p:txBody>
          <a:bodyPr/>
          <a:lstStyle>
            <a:lvl1pPr>
              <a:defRPr/>
            </a:lvl1pPr>
          </a:lstStyle>
          <a:p>
            <a:fld id="{F5F4E1B4-BD56-49C9-BCE3-9F98778FB242}" type="slidenum">
              <a:rPr lang="en-US"/>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845425" cy="838200"/>
          </a:xfrm>
        </p:spPr>
        <p:txBody>
          <a:bodyPr/>
          <a:lstStyle/>
          <a:p>
            <a:r>
              <a:rPr lang="en-US" smtClean="0"/>
              <a:t>Click to edit Master title style</a:t>
            </a:r>
            <a:endParaRPr lang="es-EC"/>
          </a:p>
        </p:txBody>
      </p:sp>
      <p:sp>
        <p:nvSpPr>
          <p:cNvPr id="3" name="Chart Placeholder 2"/>
          <p:cNvSpPr>
            <a:spLocks noGrp="1"/>
          </p:cNvSpPr>
          <p:nvPr>
            <p:ph type="chart" idx="1"/>
          </p:nvPr>
        </p:nvSpPr>
        <p:spPr>
          <a:xfrm>
            <a:off x="914400" y="1219200"/>
            <a:ext cx="7921625" cy="5105400"/>
          </a:xfrm>
        </p:spPr>
        <p:txBody>
          <a:bodyPr/>
          <a:lstStyle/>
          <a:p>
            <a:r>
              <a:rPr lang="en-US" smtClean="0"/>
              <a:t>Click icon to add chart</a:t>
            </a:r>
            <a:endParaRPr lang="es-EC"/>
          </a:p>
        </p:txBody>
      </p:sp>
      <p:sp>
        <p:nvSpPr>
          <p:cNvPr id="4" name="Date Placeholder 3"/>
          <p:cNvSpPr>
            <a:spLocks noGrp="1"/>
          </p:cNvSpPr>
          <p:nvPr>
            <p:ph type="dt" sz="half" idx="10"/>
          </p:nvPr>
        </p:nvSpPr>
        <p:spPr>
          <a:xfrm>
            <a:off x="923925" y="6461125"/>
            <a:ext cx="2133600" cy="320675"/>
          </a:xfrm>
        </p:spPr>
        <p:txBody>
          <a:bodyPr/>
          <a:lstStyle>
            <a:lvl1pPr>
              <a:defRPr/>
            </a:lvl1pPr>
          </a:lstStyle>
          <a:p>
            <a:endParaRPr lang="en-US"/>
          </a:p>
        </p:txBody>
      </p:sp>
      <p:sp>
        <p:nvSpPr>
          <p:cNvPr id="5" name="Footer Placeholder 4"/>
          <p:cNvSpPr>
            <a:spLocks noGrp="1"/>
          </p:cNvSpPr>
          <p:nvPr>
            <p:ph type="ftr" sz="quarter" idx="11"/>
          </p:nvPr>
        </p:nvSpPr>
        <p:spPr>
          <a:xfrm>
            <a:off x="5943600" y="6461125"/>
            <a:ext cx="2895600" cy="320675"/>
          </a:xfrm>
        </p:spPr>
        <p:txBody>
          <a:bodyPr/>
          <a:lstStyle>
            <a:lvl1pPr>
              <a:defRPr/>
            </a:lvl1pPr>
          </a:lstStyle>
          <a:p>
            <a:r>
              <a:rPr lang="en-US"/>
              <a:t>www.themegallery.com</a:t>
            </a:r>
          </a:p>
        </p:txBody>
      </p:sp>
      <p:sp>
        <p:nvSpPr>
          <p:cNvPr id="6" name="Slide Number Placeholder 5"/>
          <p:cNvSpPr>
            <a:spLocks noGrp="1"/>
          </p:cNvSpPr>
          <p:nvPr>
            <p:ph type="sldNum" sz="quarter" idx="12"/>
          </p:nvPr>
        </p:nvSpPr>
        <p:spPr>
          <a:xfrm>
            <a:off x="85725" y="6461125"/>
            <a:ext cx="609600" cy="320675"/>
          </a:xfrm>
        </p:spPr>
        <p:txBody>
          <a:bodyPr/>
          <a:lstStyle>
            <a:lvl1pPr>
              <a:defRPr/>
            </a:lvl1pPr>
          </a:lstStyle>
          <a:p>
            <a:fld id="{2EE3C734-4287-4443-B284-DCADAE24A108}" type="slidenum">
              <a:rPr lang="en-US"/>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845425" cy="838200"/>
          </a:xfrm>
        </p:spPr>
        <p:txBody>
          <a:bodyPr/>
          <a:lstStyle/>
          <a:p>
            <a:r>
              <a:rPr lang="en-US" smtClean="0"/>
              <a:t>Click to edit Master title style</a:t>
            </a:r>
            <a:endParaRPr lang="es-EC"/>
          </a:p>
        </p:txBody>
      </p:sp>
      <p:sp>
        <p:nvSpPr>
          <p:cNvPr id="3" name="Table Placeholder 2"/>
          <p:cNvSpPr>
            <a:spLocks noGrp="1"/>
          </p:cNvSpPr>
          <p:nvPr>
            <p:ph type="tbl" idx="1"/>
          </p:nvPr>
        </p:nvSpPr>
        <p:spPr>
          <a:xfrm>
            <a:off x="914400" y="1219200"/>
            <a:ext cx="7921625" cy="5105400"/>
          </a:xfrm>
        </p:spPr>
        <p:txBody>
          <a:bodyPr/>
          <a:lstStyle/>
          <a:p>
            <a:r>
              <a:rPr lang="en-US" smtClean="0"/>
              <a:t>Click icon to add table</a:t>
            </a:r>
            <a:endParaRPr lang="es-EC"/>
          </a:p>
        </p:txBody>
      </p:sp>
      <p:sp>
        <p:nvSpPr>
          <p:cNvPr id="4" name="Date Placeholder 3"/>
          <p:cNvSpPr>
            <a:spLocks noGrp="1"/>
          </p:cNvSpPr>
          <p:nvPr>
            <p:ph type="dt" sz="half" idx="10"/>
          </p:nvPr>
        </p:nvSpPr>
        <p:spPr>
          <a:xfrm>
            <a:off x="923925" y="6461125"/>
            <a:ext cx="2133600" cy="320675"/>
          </a:xfrm>
        </p:spPr>
        <p:txBody>
          <a:bodyPr/>
          <a:lstStyle>
            <a:lvl1pPr>
              <a:defRPr/>
            </a:lvl1pPr>
          </a:lstStyle>
          <a:p>
            <a:endParaRPr lang="en-US"/>
          </a:p>
        </p:txBody>
      </p:sp>
      <p:sp>
        <p:nvSpPr>
          <p:cNvPr id="5" name="Footer Placeholder 4"/>
          <p:cNvSpPr>
            <a:spLocks noGrp="1"/>
          </p:cNvSpPr>
          <p:nvPr>
            <p:ph type="ftr" sz="quarter" idx="11"/>
          </p:nvPr>
        </p:nvSpPr>
        <p:spPr>
          <a:xfrm>
            <a:off x="5943600" y="6461125"/>
            <a:ext cx="2895600" cy="320675"/>
          </a:xfrm>
        </p:spPr>
        <p:txBody>
          <a:bodyPr/>
          <a:lstStyle>
            <a:lvl1pPr>
              <a:defRPr/>
            </a:lvl1pPr>
          </a:lstStyle>
          <a:p>
            <a:r>
              <a:rPr lang="en-US"/>
              <a:t>www.themegallery.com</a:t>
            </a:r>
          </a:p>
        </p:txBody>
      </p:sp>
      <p:sp>
        <p:nvSpPr>
          <p:cNvPr id="6" name="Slide Number Placeholder 5"/>
          <p:cNvSpPr>
            <a:spLocks noGrp="1"/>
          </p:cNvSpPr>
          <p:nvPr>
            <p:ph type="sldNum" sz="quarter" idx="12"/>
          </p:nvPr>
        </p:nvSpPr>
        <p:spPr>
          <a:xfrm>
            <a:off x="85725" y="6461125"/>
            <a:ext cx="609600" cy="320675"/>
          </a:xfrm>
        </p:spPr>
        <p:txBody>
          <a:bodyPr/>
          <a:lstStyle>
            <a:lvl1pPr>
              <a:defRPr/>
            </a:lvl1pPr>
          </a:lstStyle>
          <a:p>
            <a:fld id="{1F7A90F2-441C-472B-98A3-CF8D1C66D4BD}" type="slidenum">
              <a:rPr lang="en-US"/>
              <a:pPr/>
              <a:t>‹Nº›</a:t>
            </a:fld>
            <a:endParaRPr lang="en-US"/>
          </a:p>
        </p:txBody>
      </p:sp>
      <p:pic>
        <p:nvPicPr>
          <p:cNvPr id="7" name="Picture 20" descr="http://2.bp.blogspot.com/_rT-iV8vfEjQ/SpmUsJPySpI/AAAAAAAABNw/PGz-iFEyxI4/s320/DINERO1.jpg"/>
          <p:cNvPicPr>
            <a:picLocks noChangeAspect="1" noChangeArrowheads="1"/>
          </p:cNvPicPr>
          <p:nvPr userDrawn="1"/>
        </p:nvPicPr>
        <p:blipFill>
          <a:blip r:embed="rId2" cstate="print"/>
          <a:srcRect/>
          <a:stretch>
            <a:fillRect/>
          </a:stretch>
        </p:blipFill>
        <p:spPr bwMode="auto">
          <a:xfrm>
            <a:off x="0" y="1124744"/>
            <a:ext cx="755576" cy="1080120"/>
          </a:xfrm>
          <a:prstGeom prst="rect">
            <a:avLst/>
          </a:prstGeom>
          <a:noFill/>
          <a:ln>
            <a:solidFill>
              <a:srgbClr val="336699"/>
            </a:solidFill>
          </a:ln>
        </p:spPr>
      </p:pic>
      <p:pic>
        <p:nvPicPr>
          <p:cNvPr id="8" name="Picture 14" descr="http://4.bp.blogspot.com/__M3zo0LRQPY/TKSB_b1Q8ZI/AAAAAAAAEBs/GXgtLHMs6s0/s320/El+VIH-sida+en+el+Peru+1.jpg"/>
          <p:cNvPicPr>
            <a:picLocks noChangeAspect="1" noChangeArrowheads="1"/>
          </p:cNvPicPr>
          <p:nvPr userDrawn="1"/>
        </p:nvPicPr>
        <p:blipFill>
          <a:blip r:embed="rId3" cstate="print"/>
          <a:srcRect/>
          <a:stretch>
            <a:fillRect/>
          </a:stretch>
        </p:blipFill>
        <p:spPr bwMode="auto">
          <a:xfrm>
            <a:off x="1" y="2204864"/>
            <a:ext cx="755576" cy="1080119"/>
          </a:xfrm>
          <a:prstGeom prst="rect">
            <a:avLst/>
          </a:prstGeom>
          <a:noFill/>
          <a:ln>
            <a:solidFill>
              <a:srgbClr val="336699"/>
            </a:solid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845425" cy="838200"/>
          </a:xfrm>
        </p:spPr>
        <p:txBody>
          <a:bodyPr/>
          <a:lstStyle/>
          <a:p>
            <a:r>
              <a:rPr lang="en-US" smtClean="0"/>
              <a:t>Click to edit Master title style</a:t>
            </a:r>
            <a:endParaRPr lang="es-EC"/>
          </a:p>
        </p:txBody>
      </p:sp>
      <p:sp>
        <p:nvSpPr>
          <p:cNvPr id="3" name="SmartArt Placeholder 2"/>
          <p:cNvSpPr>
            <a:spLocks noGrp="1"/>
          </p:cNvSpPr>
          <p:nvPr>
            <p:ph type="dgm" idx="1"/>
          </p:nvPr>
        </p:nvSpPr>
        <p:spPr>
          <a:xfrm>
            <a:off x="914400" y="1219200"/>
            <a:ext cx="7921625" cy="5105400"/>
          </a:xfrm>
        </p:spPr>
        <p:txBody>
          <a:bodyPr/>
          <a:lstStyle/>
          <a:p>
            <a:r>
              <a:rPr lang="en-US" smtClean="0"/>
              <a:t>Click icon to add SmartArt graphic</a:t>
            </a:r>
            <a:endParaRPr lang="es-EC"/>
          </a:p>
        </p:txBody>
      </p:sp>
      <p:sp>
        <p:nvSpPr>
          <p:cNvPr id="4" name="Date Placeholder 3"/>
          <p:cNvSpPr>
            <a:spLocks noGrp="1"/>
          </p:cNvSpPr>
          <p:nvPr>
            <p:ph type="dt" sz="half" idx="10"/>
          </p:nvPr>
        </p:nvSpPr>
        <p:spPr>
          <a:xfrm>
            <a:off x="923925" y="6461125"/>
            <a:ext cx="2133600" cy="320675"/>
          </a:xfrm>
        </p:spPr>
        <p:txBody>
          <a:bodyPr/>
          <a:lstStyle>
            <a:lvl1pPr>
              <a:defRPr/>
            </a:lvl1pPr>
          </a:lstStyle>
          <a:p>
            <a:endParaRPr lang="en-US"/>
          </a:p>
        </p:txBody>
      </p:sp>
      <p:sp>
        <p:nvSpPr>
          <p:cNvPr id="5" name="Footer Placeholder 4"/>
          <p:cNvSpPr>
            <a:spLocks noGrp="1"/>
          </p:cNvSpPr>
          <p:nvPr>
            <p:ph type="ftr" sz="quarter" idx="11"/>
          </p:nvPr>
        </p:nvSpPr>
        <p:spPr>
          <a:xfrm>
            <a:off x="5943600" y="6461125"/>
            <a:ext cx="2895600" cy="320675"/>
          </a:xfrm>
        </p:spPr>
        <p:txBody>
          <a:bodyPr/>
          <a:lstStyle>
            <a:lvl1pPr>
              <a:defRPr/>
            </a:lvl1pPr>
          </a:lstStyle>
          <a:p>
            <a:r>
              <a:rPr lang="en-US"/>
              <a:t>www.themegallery.com</a:t>
            </a:r>
          </a:p>
        </p:txBody>
      </p:sp>
      <p:sp>
        <p:nvSpPr>
          <p:cNvPr id="6" name="Slide Number Placeholder 5"/>
          <p:cNvSpPr>
            <a:spLocks noGrp="1"/>
          </p:cNvSpPr>
          <p:nvPr>
            <p:ph type="sldNum" sz="quarter" idx="12"/>
          </p:nvPr>
        </p:nvSpPr>
        <p:spPr>
          <a:xfrm>
            <a:off x="85725" y="6461125"/>
            <a:ext cx="609600" cy="320675"/>
          </a:xfrm>
        </p:spPr>
        <p:txBody>
          <a:bodyPr/>
          <a:lstStyle>
            <a:lvl1pPr>
              <a:defRPr/>
            </a:lvl1pPr>
          </a:lstStyle>
          <a:p>
            <a:fld id="{14E6876B-DE3F-45F9-9D91-04100C3090B4}" type="slidenum">
              <a:rPr lang="en-US"/>
              <a:pPr/>
              <a:t>‹Nº›</a:t>
            </a:fld>
            <a:endParaRPr lang="en-US"/>
          </a:p>
        </p:txBody>
      </p:sp>
      <p:pic>
        <p:nvPicPr>
          <p:cNvPr id="7" name="Picture 20" descr="http://2.bp.blogspot.com/_rT-iV8vfEjQ/SpmUsJPySpI/AAAAAAAABNw/PGz-iFEyxI4/s320/DINERO1.jpg"/>
          <p:cNvPicPr>
            <a:picLocks noChangeAspect="1" noChangeArrowheads="1"/>
          </p:cNvPicPr>
          <p:nvPr userDrawn="1"/>
        </p:nvPicPr>
        <p:blipFill>
          <a:blip r:embed="rId2" cstate="print"/>
          <a:srcRect/>
          <a:stretch>
            <a:fillRect/>
          </a:stretch>
        </p:blipFill>
        <p:spPr bwMode="auto">
          <a:xfrm>
            <a:off x="0" y="1124744"/>
            <a:ext cx="755576" cy="1080120"/>
          </a:xfrm>
          <a:prstGeom prst="rect">
            <a:avLst/>
          </a:prstGeom>
          <a:noFill/>
          <a:ln>
            <a:solidFill>
              <a:srgbClr val="336699"/>
            </a:solidFill>
          </a:ln>
        </p:spPr>
      </p:pic>
      <p:pic>
        <p:nvPicPr>
          <p:cNvPr id="8" name="Picture 14" descr="http://4.bp.blogspot.com/__M3zo0LRQPY/TKSB_b1Q8ZI/AAAAAAAAEBs/GXgtLHMs6s0/s320/El+VIH-sida+en+el+Peru+1.jpg"/>
          <p:cNvPicPr>
            <a:picLocks noChangeAspect="1" noChangeArrowheads="1"/>
          </p:cNvPicPr>
          <p:nvPr userDrawn="1"/>
        </p:nvPicPr>
        <p:blipFill>
          <a:blip r:embed="rId3" cstate="print"/>
          <a:srcRect/>
          <a:stretch>
            <a:fillRect/>
          </a:stretch>
        </p:blipFill>
        <p:spPr bwMode="auto">
          <a:xfrm>
            <a:off x="1" y="2204864"/>
            <a:ext cx="755576" cy="1080119"/>
          </a:xfrm>
          <a:prstGeom prst="rect">
            <a:avLst/>
          </a:prstGeom>
          <a:noFill/>
          <a:ln>
            <a:solidFill>
              <a:srgbClr val="336699"/>
            </a:solid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D309685-8022-48E8-A22E-690ECAD9FB75}" type="slidenum">
              <a:rPr lang="en-US"/>
              <a:pPr/>
              <a:t>‹Nº›</a:t>
            </a:fld>
            <a:endParaRPr lang="en-US"/>
          </a:p>
        </p:txBody>
      </p:sp>
      <p:pic>
        <p:nvPicPr>
          <p:cNvPr id="7" name="Picture 20" descr="http://2.bp.blogspot.com/_rT-iV8vfEjQ/SpmUsJPySpI/AAAAAAAABNw/PGz-iFEyxI4/s320/DINERO1.jpg"/>
          <p:cNvPicPr>
            <a:picLocks noChangeAspect="1" noChangeArrowheads="1"/>
          </p:cNvPicPr>
          <p:nvPr userDrawn="1"/>
        </p:nvPicPr>
        <p:blipFill>
          <a:blip r:embed="rId2" cstate="print"/>
          <a:srcRect/>
          <a:stretch>
            <a:fillRect/>
          </a:stretch>
        </p:blipFill>
        <p:spPr bwMode="auto">
          <a:xfrm>
            <a:off x="0" y="1124744"/>
            <a:ext cx="755576" cy="1080120"/>
          </a:xfrm>
          <a:prstGeom prst="rect">
            <a:avLst/>
          </a:prstGeom>
          <a:noFill/>
          <a:ln>
            <a:solidFill>
              <a:srgbClr val="336699"/>
            </a:solidFill>
          </a:ln>
        </p:spPr>
      </p:pic>
      <p:pic>
        <p:nvPicPr>
          <p:cNvPr id="8" name="Picture 14" descr="http://4.bp.blogspot.com/__M3zo0LRQPY/TKSB_b1Q8ZI/AAAAAAAAEBs/GXgtLHMs6s0/s320/El+VIH-sida+en+el+Peru+1.jpg"/>
          <p:cNvPicPr>
            <a:picLocks noChangeAspect="1" noChangeArrowheads="1"/>
          </p:cNvPicPr>
          <p:nvPr userDrawn="1"/>
        </p:nvPicPr>
        <p:blipFill>
          <a:blip r:embed="rId3" cstate="print"/>
          <a:srcRect/>
          <a:stretch>
            <a:fillRect/>
          </a:stretch>
        </p:blipFill>
        <p:spPr bwMode="auto">
          <a:xfrm>
            <a:off x="1" y="2204864"/>
            <a:ext cx="755576" cy="1080119"/>
          </a:xfrm>
          <a:prstGeom prst="rect">
            <a:avLst/>
          </a:prstGeom>
          <a:noFill/>
          <a:ln>
            <a:solidFill>
              <a:srgbClr val="336699"/>
            </a:solid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C"/>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www.themegallery.com</a:t>
            </a:r>
          </a:p>
        </p:txBody>
      </p:sp>
      <p:sp>
        <p:nvSpPr>
          <p:cNvPr id="6" name="Slide Number Placeholder 5"/>
          <p:cNvSpPr>
            <a:spLocks noGrp="1"/>
          </p:cNvSpPr>
          <p:nvPr>
            <p:ph type="sldNum" sz="quarter" idx="12"/>
          </p:nvPr>
        </p:nvSpPr>
        <p:spPr/>
        <p:txBody>
          <a:bodyPr/>
          <a:lstStyle>
            <a:lvl1pPr>
              <a:defRPr/>
            </a:lvl1pPr>
          </a:lstStyle>
          <a:p>
            <a:fld id="{1FEC97C0-BE4D-4FC9-8559-95486E9633A2}" type="slidenum">
              <a:rPr lang="en-US"/>
              <a:pPr/>
              <a:t>‹Nº›</a:t>
            </a:fld>
            <a:endParaRPr lang="en-US"/>
          </a:p>
        </p:txBody>
      </p:sp>
      <p:pic>
        <p:nvPicPr>
          <p:cNvPr id="7" name="Picture 20" descr="http://2.bp.blogspot.com/_rT-iV8vfEjQ/SpmUsJPySpI/AAAAAAAABNw/PGz-iFEyxI4/s320/DINERO1.jpg"/>
          <p:cNvPicPr>
            <a:picLocks noChangeAspect="1" noChangeArrowheads="1"/>
          </p:cNvPicPr>
          <p:nvPr userDrawn="1"/>
        </p:nvPicPr>
        <p:blipFill>
          <a:blip r:embed="rId2" cstate="print"/>
          <a:srcRect/>
          <a:stretch>
            <a:fillRect/>
          </a:stretch>
        </p:blipFill>
        <p:spPr bwMode="auto">
          <a:xfrm>
            <a:off x="0" y="1124744"/>
            <a:ext cx="755576" cy="1080120"/>
          </a:xfrm>
          <a:prstGeom prst="rect">
            <a:avLst/>
          </a:prstGeom>
          <a:noFill/>
          <a:ln>
            <a:solidFill>
              <a:srgbClr val="336699"/>
            </a:solidFill>
          </a:ln>
        </p:spPr>
      </p:pic>
      <p:pic>
        <p:nvPicPr>
          <p:cNvPr id="8" name="Picture 14" descr="http://4.bp.blogspot.com/__M3zo0LRQPY/TKSB_b1Q8ZI/AAAAAAAAEBs/GXgtLHMs6s0/s320/El+VIH-sida+en+el+Peru+1.jpg"/>
          <p:cNvPicPr>
            <a:picLocks noChangeAspect="1" noChangeArrowheads="1"/>
          </p:cNvPicPr>
          <p:nvPr userDrawn="1"/>
        </p:nvPicPr>
        <p:blipFill>
          <a:blip r:embed="rId3" cstate="print"/>
          <a:srcRect/>
          <a:stretch>
            <a:fillRect/>
          </a:stretch>
        </p:blipFill>
        <p:spPr bwMode="auto">
          <a:xfrm>
            <a:off x="1" y="2204864"/>
            <a:ext cx="755576" cy="1080119"/>
          </a:xfrm>
          <a:prstGeom prst="rect">
            <a:avLst/>
          </a:prstGeom>
          <a:noFill/>
          <a:ln>
            <a:solidFill>
              <a:srgbClr val="336699"/>
            </a:solid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Content Placeholder 2"/>
          <p:cNvSpPr>
            <a:spLocks noGrp="1"/>
          </p:cNvSpPr>
          <p:nvPr>
            <p:ph sz="half" idx="1"/>
          </p:nvPr>
        </p:nvSpPr>
        <p:spPr>
          <a:xfrm>
            <a:off x="914400" y="1219200"/>
            <a:ext cx="3884613"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Content Placeholder 3"/>
          <p:cNvSpPr>
            <a:spLocks noGrp="1"/>
          </p:cNvSpPr>
          <p:nvPr>
            <p:ph sz="half" idx="2"/>
          </p:nvPr>
        </p:nvSpPr>
        <p:spPr>
          <a:xfrm>
            <a:off x="4951413" y="1219200"/>
            <a:ext cx="3884612"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www.themegallery.com</a:t>
            </a:r>
          </a:p>
        </p:txBody>
      </p:sp>
      <p:sp>
        <p:nvSpPr>
          <p:cNvPr id="7" name="Slide Number Placeholder 6"/>
          <p:cNvSpPr>
            <a:spLocks noGrp="1"/>
          </p:cNvSpPr>
          <p:nvPr>
            <p:ph type="sldNum" sz="quarter" idx="12"/>
          </p:nvPr>
        </p:nvSpPr>
        <p:spPr/>
        <p:txBody>
          <a:bodyPr/>
          <a:lstStyle>
            <a:lvl1pPr>
              <a:defRPr/>
            </a:lvl1pPr>
          </a:lstStyle>
          <a:p>
            <a:fld id="{FDAE206D-C464-4F79-9D8E-F3486931C5F9}" type="slidenum">
              <a:rPr lang="en-US"/>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EC"/>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www.themegallery.com</a:t>
            </a:r>
          </a:p>
        </p:txBody>
      </p:sp>
      <p:sp>
        <p:nvSpPr>
          <p:cNvPr id="9" name="Slide Number Placeholder 8"/>
          <p:cNvSpPr>
            <a:spLocks noGrp="1"/>
          </p:cNvSpPr>
          <p:nvPr>
            <p:ph type="sldNum" sz="quarter" idx="12"/>
          </p:nvPr>
        </p:nvSpPr>
        <p:spPr/>
        <p:txBody>
          <a:bodyPr/>
          <a:lstStyle>
            <a:lvl1pPr>
              <a:defRPr/>
            </a:lvl1pPr>
          </a:lstStyle>
          <a:p>
            <a:fld id="{2F81DEAB-DF08-4C06-86E3-DC4EE99292B7}" type="slidenum">
              <a:rPr lang="en-US"/>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www.themegallery.com</a:t>
            </a:r>
          </a:p>
        </p:txBody>
      </p:sp>
      <p:sp>
        <p:nvSpPr>
          <p:cNvPr id="5" name="Slide Number Placeholder 4"/>
          <p:cNvSpPr>
            <a:spLocks noGrp="1"/>
          </p:cNvSpPr>
          <p:nvPr>
            <p:ph type="sldNum" sz="quarter" idx="12"/>
          </p:nvPr>
        </p:nvSpPr>
        <p:spPr/>
        <p:txBody>
          <a:bodyPr/>
          <a:lstStyle>
            <a:lvl1pPr>
              <a:defRPr/>
            </a:lvl1pPr>
          </a:lstStyle>
          <a:p>
            <a:fld id="{F4740C3F-76CD-4370-930E-CBF0E7CCBA60}" type="slidenum">
              <a:rPr lang="en-US"/>
              <a:pPr/>
              <a:t>‹Nº›</a:t>
            </a:fld>
            <a:endParaRPr lang="en-US"/>
          </a:p>
        </p:txBody>
      </p:sp>
      <p:pic>
        <p:nvPicPr>
          <p:cNvPr id="6" name="Picture 20" descr="http://2.bp.blogspot.com/_rT-iV8vfEjQ/SpmUsJPySpI/AAAAAAAABNw/PGz-iFEyxI4/s320/DINERO1.jpg"/>
          <p:cNvPicPr>
            <a:picLocks noChangeAspect="1" noChangeArrowheads="1"/>
          </p:cNvPicPr>
          <p:nvPr userDrawn="1"/>
        </p:nvPicPr>
        <p:blipFill>
          <a:blip r:embed="rId2" cstate="print"/>
          <a:srcRect/>
          <a:stretch>
            <a:fillRect/>
          </a:stretch>
        </p:blipFill>
        <p:spPr bwMode="auto">
          <a:xfrm>
            <a:off x="0" y="1124744"/>
            <a:ext cx="755576" cy="1080120"/>
          </a:xfrm>
          <a:prstGeom prst="rect">
            <a:avLst/>
          </a:prstGeom>
          <a:noFill/>
          <a:ln>
            <a:solidFill>
              <a:srgbClr val="336699"/>
            </a:solidFill>
          </a:ln>
        </p:spPr>
      </p:pic>
      <p:pic>
        <p:nvPicPr>
          <p:cNvPr id="7" name="Picture 14" descr="http://4.bp.blogspot.com/__M3zo0LRQPY/TKSB_b1Q8ZI/AAAAAAAAEBs/GXgtLHMs6s0/s320/El+VIH-sida+en+el+Peru+1.jpg"/>
          <p:cNvPicPr>
            <a:picLocks noChangeAspect="1" noChangeArrowheads="1"/>
          </p:cNvPicPr>
          <p:nvPr userDrawn="1"/>
        </p:nvPicPr>
        <p:blipFill>
          <a:blip r:embed="rId3" cstate="print"/>
          <a:srcRect/>
          <a:stretch>
            <a:fillRect/>
          </a:stretch>
        </p:blipFill>
        <p:spPr bwMode="auto">
          <a:xfrm>
            <a:off x="1" y="2204864"/>
            <a:ext cx="755576" cy="1080119"/>
          </a:xfrm>
          <a:prstGeom prst="rect">
            <a:avLst/>
          </a:prstGeom>
          <a:noFill/>
          <a:ln>
            <a:solidFill>
              <a:srgbClr val="336699"/>
            </a:solid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www.themegallery.com</a:t>
            </a:r>
          </a:p>
        </p:txBody>
      </p:sp>
      <p:sp>
        <p:nvSpPr>
          <p:cNvPr id="4" name="Slide Number Placeholder 3"/>
          <p:cNvSpPr>
            <a:spLocks noGrp="1"/>
          </p:cNvSpPr>
          <p:nvPr>
            <p:ph type="sldNum" sz="quarter" idx="12"/>
          </p:nvPr>
        </p:nvSpPr>
        <p:spPr/>
        <p:txBody>
          <a:bodyPr/>
          <a:lstStyle>
            <a:lvl1pPr>
              <a:defRPr/>
            </a:lvl1pPr>
          </a:lstStyle>
          <a:p>
            <a:fld id="{9AB5F361-F568-4F33-BF6E-D71436D12604}" type="slidenum">
              <a:rPr lang="en-US"/>
              <a:pPr/>
              <a:t>‹Nº›</a:t>
            </a:fld>
            <a:endParaRPr lang="en-US"/>
          </a:p>
        </p:txBody>
      </p:sp>
      <p:pic>
        <p:nvPicPr>
          <p:cNvPr id="5" name="Picture 20" descr="http://2.bp.blogspot.com/_rT-iV8vfEjQ/SpmUsJPySpI/AAAAAAAABNw/PGz-iFEyxI4/s320/DINERO1.jpg"/>
          <p:cNvPicPr>
            <a:picLocks noChangeAspect="1" noChangeArrowheads="1"/>
          </p:cNvPicPr>
          <p:nvPr userDrawn="1"/>
        </p:nvPicPr>
        <p:blipFill>
          <a:blip r:embed="rId2" cstate="print"/>
          <a:srcRect/>
          <a:stretch>
            <a:fillRect/>
          </a:stretch>
        </p:blipFill>
        <p:spPr bwMode="auto">
          <a:xfrm>
            <a:off x="0" y="1124744"/>
            <a:ext cx="755576" cy="1080120"/>
          </a:xfrm>
          <a:prstGeom prst="rect">
            <a:avLst/>
          </a:prstGeom>
          <a:noFill/>
          <a:ln>
            <a:solidFill>
              <a:srgbClr val="336699"/>
            </a:solidFill>
          </a:ln>
        </p:spPr>
      </p:pic>
      <p:pic>
        <p:nvPicPr>
          <p:cNvPr id="6" name="Picture 14" descr="http://4.bp.blogspot.com/__M3zo0LRQPY/TKSB_b1Q8ZI/AAAAAAAAEBs/GXgtLHMs6s0/s320/El+VIH-sida+en+el+Peru+1.jpg"/>
          <p:cNvPicPr>
            <a:picLocks noChangeAspect="1" noChangeArrowheads="1"/>
          </p:cNvPicPr>
          <p:nvPr userDrawn="1"/>
        </p:nvPicPr>
        <p:blipFill>
          <a:blip r:embed="rId3" cstate="print"/>
          <a:srcRect/>
          <a:stretch>
            <a:fillRect/>
          </a:stretch>
        </p:blipFill>
        <p:spPr bwMode="auto">
          <a:xfrm>
            <a:off x="1" y="2204864"/>
            <a:ext cx="755576" cy="1080119"/>
          </a:xfrm>
          <a:prstGeom prst="rect">
            <a:avLst/>
          </a:prstGeom>
          <a:noFill/>
          <a:ln>
            <a:solidFill>
              <a:srgbClr val="336699"/>
            </a:solid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C"/>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www.themegallery.com</a:t>
            </a:r>
          </a:p>
        </p:txBody>
      </p:sp>
      <p:sp>
        <p:nvSpPr>
          <p:cNvPr id="7" name="Slide Number Placeholder 6"/>
          <p:cNvSpPr>
            <a:spLocks noGrp="1"/>
          </p:cNvSpPr>
          <p:nvPr>
            <p:ph type="sldNum" sz="quarter" idx="12"/>
          </p:nvPr>
        </p:nvSpPr>
        <p:spPr/>
        <p:txBody>
          <a:bodyPr/>
          <a:lstStyle>
            <a:lvl1pPr>
              <a:defRPr/>
            </a:lvl1pPr>
          </a:lstStyle>
          <a:p>
            <a:fld id="{87A1FB88-15E4-4F87-A0A0-55246FA121E1}" type="slidenum">
              <a:rPr lang="en-US"/>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C"/>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s-EC"/>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www.themegallery.com</a:t>
            </a:r>
          </a:p>
        </p:txBody>
      </p:sp>
      <p:sp>
        <p:nvSpPr>
          <p:cNvPr id="7" name="Slide Number Placeholder 6"/>
          <p:cNvSpPr>
            <a:spLocks noGrp="1"/>
          </p:cNvSpPr>
          <p:nvPr>
            <p:ph type="sldNum" sz="quarter" idx="12"/>
          </p:nvPr>
        </p:nvSpPr>
        <p:spPr/>
        <p:txBody>
          <a:bodyPr/>
          <a:lstStyle>
            <a:lvl1pPr>
              <a:defRPr/>
            </a:lvl1pPr>
          </a:lstStyle>
          <a:p>
            <a:fld id="{CEB39ECC-ABF4-4CD7-AB9D-FA2BED2E258A}" type="slidenum">
              <a:rPr lang="en-US"/>
              <a:pPr/>
              <a:t>‹Nº›</a:t>
            </a:fld>
            <a:endParaRPr lang="en-US"/>
          </a:p>
        </p:txBody>
      </p:sp>
      <p:pic>
        <p:nvPicPr>
          <p:cNvPr id="8" name="Picture 20" descr="http://2.bp.blogspot.com/_rT-iV8vfEjQ/SpmUsJPySpI/AAAAAAAABNw/PGz-iFEyxI4/s320/DINERO1.jpg"/>
          <p:cNvPicPr>
            <a:picLocks noChangeAspect="1" noChangeArrowheads="1"/>
          </p:cNvPicPr>
          <p:nvPr userDrawn="1"/>
        </p:nvPicPr>
        <p:blipFill>
          <a:blip r:embed="rId2" cstate="print"/>
          <a:srcRect/>
          <a:stretch>
            <a:fillRect/>
          </a:stretch>
        </p:blipFill>
        <p:spPr bwMode="auto">
          <a:xfrm>
            <a:off x="0" y="1124744"/>
            <a:ext cx="755576" cy="1080120"/>
          </a:xfrm>
          <a:prstGeom prst="rect">
            <a:avLst/>
          </a:prstGeom>
          <a:noFill/>
          <a:ln>
            <a:solidFill>
              <a:srgbClr val="336699"/>
            </a:solidFill>
          </a:ln>
        </p:spPr>
      </p:pic>
      <p:pic>
        <p:nvPicPr>
          <p:cNvPr id="9" name="Picture 14" descr="http://4.bp.blogspot.com/__M3zo0LRQPY/TKSB_b1Q8ZI/AAAAAAAAEBs/GXgtLHMs6s0/s320/El+VIH-sida+en+el+Peru+1.jpg"/>
          <p:cNvPicPr>
            <a:picLocks noChangeAspect="1" noChangeArrowheads="1"/>
          </p:cNvPicPr>
          <p:nvPr userDrawn="1"/>
        </p:nvPicPr>
        <p:blipFill>
          <a:blip r:embed="rId3" cstate="print"/>
          <a:srcRect/>
          <a:stretch>
            <a:fillRect/>
          </a:stretch>
        </p:blipFill>
        <p:spPr bwMode="auto">
          <a:xfrm>
            <a:off x="1" y="2204864"/>
            <a:ext cx="755576" cy="1080119"/>
          </a:xfrm>
          <a:prstGeom prst="rect">
            <a:avLst/>
          </a:prstGeom>
          <a:noFill/>
          <a:ln>
            <a:solidFill>
              <a:srgbClr val="336699"/>
            </a:solid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21" Type="http://schemas.openxmlformats.org/officeDocument/2006/relationships/image" Target="../media/image6.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gray">
          <a:xfrm>
            <a:off x="0" y="0"/>
            <a:ext cx="741363" cy="6858000"/>
          </a:xfrm>
          <a:prstGeom prst="rect">
            <a:avLst/>
          </a:prstGeom>
          <a:gradFill rotWithShape="1">
            <a:gsLst>
              <a:gs pos="0">
                <a:schemeClr val="accent1">
                  <a:gamma/>
                  <a:shade val="63529"/>
                  <a:invGamma/>
                </a:schemeClr>
              </a:gs>
              <a:gs pos="100000">
                <a:schemeClr val="accent1"/>
              </a:gs>
            </a:gsLst>
            <a:lin ang="5400000" scaled="1"/>
          </a:gradFill>
          <a:ln w="9525">
            <a:noFill/>
            <a:miter lim="800000"/>
            <a:headEnd/>
            <a:tailEnd/>
          </a:ln>
          <a:effectLst/>
        </p:spPr>
        <p:txBody>
          <a:bodyPr wrap="none" anchor="ctr"/>
          <a:lstStyle/>
          <a:p>
            <a:endParaRPr lang="es-EC"/>
          </a:p>
        </p:txBody>
      </p:sp>
      <p:sp>
        <p:nvSpPr>
          <p:cNvPr id="1026" name="Rectangle 2"/>
          <p:cNvSpPr>
            <a:spLocks noGrp="1" noChangeArrowheads="1"/>
          </p:cNvSpPr>
          <p:nvPr>
            <p:ph type="title"/>
          </p:nvPr>
        </p:nvSpPr>
        <p:spPr bwMode="gray">
          <a:xfrm>
            <a:off x="990600" y="152400"/>
            <a:ext cx="7845425"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gray">
          <a:xfrm>
            <a:off x="914400" y="1219200"/>
            <a:ext cx="7921625"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gray">
          <a:xfrm>
            <a:off x="923925" y="6461125"/>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vl1pPr>
          </a:lstStyle>
          <a:p>
            <a:endParaRPr lang="en-US"/>
          </a:p>
        </p:txBody>
      </p:sp>
      <p:sp>
        <p:nvSpPr>
          <p:cNvPr id="1029" name="Rectangle 5"/>
          <p:cNvSpPr>
            <a:spLocks noGrp="1" noChangeArrowheads="1"/>
          </p:cNvSpPr>
          <p:nvPr>
            <p:ph type="ftr" sz="quarter" idx="3"/>
          </p:nvPr>
        </p:nvSpPr>
        <p:spPr bwMode="gray">
          <a:xfrm>
            <a:off x="5943600" y="6461125"/>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r>
              <a:rPr lang="en-US"/>
              <a:t>www.themegallery.com</a:t>
            </a:r>
          </a:p>
        </p:txBody>
      </p:sp>
      <p:sp>
        <p:nvSpPr>
          <p:cNvPr id="1030" name="Rectangle 6"/>
          <p:cNvSpPr>
            <a:spLocks noGrp="1" noChangeArrowheads="1"/>
          </p:cNvSpPr>
          <p:nvPr>
            <p:ph type="sldNum" sz="quarter" idx="4"/>
          </p:nvPr>
        </p:nvSpPr>
        <p:spPr bwMode="gray">
          <a:xfrm>
            <a:off x="85725" y="6461125"/>
            <a:ext cx="609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defRPr>
            </a:lvl1pPr>
          </a:lstStyle>
          <a:p>
            <a:fld id="{0405ECB5-2964-4A83-8EB1-09700E43FD53}" type="slidenum">
              <a:rPr lang="en-US"/>
              <a:pPr/>
              <a:t>‹Nº›</a:t>
            </a:fld>
            <a:endParaRPr lang="en-US"/>
          </a:p>
        </p:txBody>
      </p:sp>
      <p:sp>
        <p:nvSpPr>
          <p:cNvPr id="1033" name="Rectangle 9" descr="02"/>
          <p:cNvSpPr>
            <a:spLocks noChangeAspect="1" noChangeArrowheads="1"/>
          </p:cNvSpPr>
          <p:nvPr/>
        </p:nvSpPr>
        <p:spPr bwMode="gray">
          <a:xfrm>
            <a:off x="0" y="0"/>
            <a:ext cx="742950" cy="1066800"/>
          </a:xfrm>
          <a:prstGeom prst="rect">
            <a:avLst/>
          </a:prstGeom>
          <a:blipFill dpi="0" rotWithShape="1">
            <a:blip r:embed="rId17" cstate="print"/>
            <a:srcRect/>
            <a:stretch>
              <a:fillRect/>
            </a:stretch>
          </a:blipFill>
          <a:ln w="9525">
            <a:noFill/>
            <a:miter lim="800000"/>
            <a:headEnd/>
            <a:tailEnd/>
          </a:ln>
          <a:effectLst/>
        </p:spPr>
        <p:txBody>
          <a:bodyPr wrap="none" anchor="ctr"/>
          <a:lstStyle/>
          <a:p>
            <a:endParaRPr lang="es-EC"/>
          </a:p>
        </p:txBody>
      </p:sp>
      <p:sp>
        <p:nvSpPr>
          <p:cNvPr id="1034" name="Rectangle 10" descr="03"/>
          <p:cNvSpPr>
            <a:spLocks noChangeAspect="1" noChangeArrowheads="1"/>
          </p:cNvSpPr>
          <p:nvPr/>
        </p:nvSpPr>
        <p:spPr bwMode="gray">
          <a:xfrm>
            <a:off x="0" y="1143000"/>
            <a:ext cx="742950" cy="1069975"/>
          </a:xfrm>
          <a:prstGeom prst="rect">
            <a:avLst/>
          </a:prstGeom>
          <a:blipFill dpi="0" rotWithShape="1">
            <a:blip r:embed="rId18" cstate="print"/>
            <a:srcRect/>
            <a:stretch>
              <a:fillRect/>
            </a:stretch>
          </a:blipFill>
          <a:ln w="9525">
            <a:noFill/>
            <a:miter lim="800000"/>
            <a:headEnd/>
            <a:tailEnd/>
          </a:ln>
          <a:effectLst/>
        </p:spPr>
        <p:txBody>
          <a:bodyPr wrap="none" anchor="ctr"/>
          <a:lstStyle/>
          <a:p>
            <a:endParaRPr lang="es-EC"/>
          </a:p>
        </p:txBody>
      </p:sp>
      <p:sp>
        <p:nvSpPr>
          <p:cNvPr id="1035" name="Rectangle 11" descr="04"/>
          <p:cNvSpPr>
            <a:spLocks noChangeArrowheads="1"/>
          </p:cNvSpPr>
          <p:nvPr/>
        </p:nvSpPr>
        <p:spPr bwMode="gray">
          <a:xfrm>
            <a:off x="0" y="2209800"/>
            <a:ext cx="742950" cy="1069975"/>
          </a:xfrm>
          <a:prstGeom prst="rect">
            <a:avLst/>
          </a:prstGeom>
          <a:blipFill dpi="0" rotWithShape="1">
            <a:blip r:embed="rId19" cstate="print"/>
            <a:srcRect/>
            <a:stretch>
              <a:fillRect/>
            </a:stretch>
          </a:blipFill>
          <a:ln w="9525">
            <a:noFill/>
            <a:miter lim="800000"/>
            <a:headEnd/>
            <a:tailEnd/>
          </a:ln>
          <a:effectLst/>
        </p:spPr>
        <p:txBody>
          <a:bodyPr wrap="none" anchor="ctr"/>
          <a:lstStyle/>
          <a:p>
            <a:endParaRPr lang="es-EC"/>
          </a:p>
        </p:txBody>
      </p:sp>
      <p:sp>
        <p:nvSpPr>
          <p:cNvPr id="1032" name="Rectangle 8"/>
          <p:cNvSpPr>
            <a:spLocks noChangeArrowheads="1"/>
          </p:cNvSpPr>
          <p:nvPr/>
        </p:nvSpPr>
        <p:spPr bwMode="gray">
          <a:xfrm>
            <a:off x="0" y="1066800"/>
            <a:ext cx="9144000" cy="76200"/>
          </a:xfrm>
          <a:prstGeom prst="rect">
            <a:avLst/>
          </a:prstGeom>
          <a:solidFill>
            <a:schemeClr val="accent2"/>
          </a:solidFill>
          <a:ln w="9525">
            <a:noFill/>
            <a:miter lim="800000"/>
            <a:headEnd/>
            <a:tailEnd/>
          </a:ln>
          <a:effectLst/>
        </p:spPr>
        <p:txBody>
          <a:bodyPr wrap="none" anchor="ctr"/>
          <a:lstStyle/>
          <a:p>
            <a:endParaRPr lang="es-EC"/>
          </a:p>
        </p:txBody>
      </p:sp>
      <p:pic>
        <p:nvPicPr>
          <p:cNvPr id="12" name="Picture 20" descr="http://2.bp.blogspot.com/_rT-iV8vfEjQ/SpmUsJPySpI/AAAAAAAABNw/PGz-iFEyxI4/s320/DINERO1.jpg"/>
          <p:cNvPicPr>
            <a:picLocks noChangeAspect="1" noChangeArrowheads="1"/>
          </p:cNvPicPr>
          <p:nvPr userDrawn="1"/>
        </p:nvPicPr>
        <p:blipFill>
          <a:blip r:embed="rId20" cstate="print"/>
          <a:srcRect/>
          <a:stretch>
            <a:fillRect/>
          </a:stretch>
        </p:blipFill>
        <p:spPr bwMode="auto">
          <a:xfrm>
            <a:off x="0" y="1124744"/>
            <a:ext cx="755576" cy="1080120"/>
          </a:xfrm>
          <a:prstGeom prst="rect">
            <a:avLst/>
          </a:prstGeom>
          <a:noFill/>
          <a:ln>
            <a:solidFill>
              <a:srgbClr val="336699"/>
            </a:solidFill>
          </a:ln>
        </p:spPr>
      </p:pic>
      <p:pic>
        <p:nvPicPr>
          <p:cNvPr id="13" name="Picture 14" descr="http://4.bp.blogspot.com/__M3zo0LRQPY/TKSB_b1Q8ZI/AAAAAAAAEBs/GXgtLHMs6s0/s320/El+VIH-sida+en+el+Peru+1.jpg"/>
          <p:cNvPicPr>
            <a:picLocks noChangeAspect="1" noChangeArrowheads="1"/>
          </p:cNvPicPr>
          <p:nvPr userDrawn="1"/>
        </p:nvPicPr>
        <p:blipFill>
          <a:blip r:embed="rId21" cstate="print"/>
          <a:srcRect/>
          <a:stretch>
            <a:fillRect/>
          </a:stretch>
        </p:blipFill>
        <p:spPr bwMode="auto">
          <a:xfrm>
            <a:off x="1" y="2204864"/>
            <a:ext cx="755576" cy="1080119"/>
          </a:xfrm>
          <a:prstGeom prst="rect">
            <a:avLst/>
          </a:prstGeom>
          <a:noFill/>
          <a:ln>
            <a:solidFill>
              <a:srgbClr val="336699"/>
            </a:solid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hf sldNum="0" hdr="0" dt="0"/>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itchFamily="34" charset="0"/>
        </a:defRPr>
      </a:lvl2pPr>
      <a:lvl3pPr algn="l" rtl="0" eaLnBrk="1" fontAlgn="base" hangingPunct="1">
        <a:spcBef>
          <a:spcPct val="0"/>
        </a:spcBef>
        <a:spcAft>
          <a:spcPct val="0"/>
        </a:spcAft>
        <a:defRPr sz="3600" b="1">
          <a:solidFill>
            <a:schemeClr val="tx2"/>
          </a:solidFill>
          <a:latin typeface="Arial" pitchFamily="34" charset="0"/>
        </a:defRPr>
      </a:lvl3pPr>
      <a:lvl4pPr algn="l" rtl="0" eaLnBrk="1" fontAlgn="base" hangingPunct="1">
        <a:spcBef>
          <a:spcPct val="0"/>
        </a:spcBef>
        <a:spcAft>
          <a:spcPct val="0"/>
        </a:spcAft>
        <a:defRPr sz="3600" b="1">
          <a:solidFill>
            <a:schemeClr val="tx2"/>
          </a:solidFill>
          <a:latin typeface="Arial" pitchFamily="34" charset="0"/>
        </a:defRPr>
      </a:lvl4pPr>
      <a:lvl5pPr algn="l" rtl="0" eaLnBrk="1" fontAlgn="base" hangingPunct="1">
        <a:spcBef>
          <a:spcPct val="0"/>
        </a:spcBef>
        <a:spcAft>
          <a:spcPct val="0"/>
        </a:spcAft>
        <a:defRPr sz="3600" b="1">
          <a:solidFill>
            <a:schemeClr val="tx2"/>
          </a:solidFill>
          <a:latin typeface="Arial" pitchFamily="34" charset="0"/>
        </a:defRPr>
      </a:lvl5pPr>
      <a:lvl6pPr marL="457200" algn="l" rtl="0" eaLnBrk="1" fontAlgn="base" hangingPunct="1">
        <a:spcBef>
          <a:spcPct val="0"/>
        </a:spcBef>
        <a:spcAft>
          <a:spcPct val="0"/>
        </a:spcAft>
        <a:defRPr sz="3600" b="1">
          <a:solidFill>
            <a:schemeClr val="tx2"/>
          </a:solidFill>
          <a:latin typeface="Arial" pitchFamily="34" charset="0"/>
        </a:defRPr>
      </a:lvl6pPr>
      <a:lvl7pPr marL="914400" algn="l" rtl="0" eaLnBrk="1" fontAlgn="base" hangingPunct="1">
        <a:spcBef>
          <a:spcPct val="0"/>
        </a:spcBef>
        <a:spcAft>
          <a:spcPct val="0"/>
        </a:spcAft>
        <a:defRPr sz="3600" b="1">
          <a:solidFill>
            <a:schemeClr val="tx2"/>
          </a:solidFill>
          <a:latin typeface="Arial" pitchFamily="34" charset="0"/>
        </a:defRPr>
      </a:lvl7pPr>
      <a:lvl8pPr marL="1371600" algn="l" rtl="0" eaLnBrk="1" fontAlgn="base" hangingPunct="1">
        <a:spcBef>
          <a:spcPct val="0"/>
        </a:spcBef>
        <a:spcAft>
          <a:spcPct val="0"/>
        </a:spcAft>
        <a:defRPr sz="3600" b="1">
          <a:solidFill>
            <a:schemeClr val="tx2"/>
          </a:solidFill>
          <a:latin typeface="Arial" pitchFamily="34" charset="0"/>
        </a:defRPr>
      </a:lvl8pPr>
      <a:lvl9pPr marL="1828800" algn="l" rtl="0" eaLnBrk="1" fontAlgn="base" hangingPunct="1">
        <a:spcBef>
          <a:spcPct val="0"/>
        </a:spcBef>
        <a:spcAft>
          <a:spcPct val="0"/>
        </a:spcAft>
        <a:defRPr sz="3600" b="1">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PRESENTACION%20TESIS/Visi&#243;n%20y%20%20Mision.docx"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20.jpeg"/><Relationship Id="rId4" Type="http://schemas.openxmlformats.org/officeDocument/2006/relationships/image" Target="../media/image19.gif"/></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2.emf"/><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PRESENTACION%20TESIS/ORGANIGRAMA%20CLINICA%20PRIMAVERA%20.-%20ACTUAL.docx" TargetMode="Externa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hyperlink" Target="PRESENTACION%20TESIS/personal%20de%20la%20clinica.docx" TargetMode="External"/><Relationship Id="rId3" Type="http://schemas.openxmlformats.org/officeDocument/2006/relationships/diagramLayout" Target="../diagrams/layout1.xml"/><Relationship Id="rId7" Type="http://schemas.openxmlformats.org/officeDocument/2006/relationships/image" Target="../media/image24.jpe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11" Type="http://schemas.openxmlformats.org/officeDocument/2006/relationships/image" Target="../media/image26.png"/><Relationship Id="rId5" Type="http://schemas.openxmlformats.org/officeDocument/2006/relationships/diagramColors" Target="../diagrams/colors1.xml"/><Relationship Id="rId10" Type="http://schemas.openxmlformats.org/officeDocument/2006/relationships/image" Target="../media/image11.png"/><Relationship Id="rId4" Type="http://schemas.openxmlformats.org/officeDocument/2006/relationships/diagramQuickStyle" Target="../diagrams/quickStyle1.xml"/><Relationship Id="rId9"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3.jpeg"/><Relationship Id="rId7" Type="http://schemas.openxmlformats.org/officeDocument/2006/relationships/diagramColors" Target="../diagrams/colors2.xm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1.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hyperlink" Target="PRESENTACION%20TESIS/diferencia%20entre%20gestion%20tadicional%20y%20gestion%20por%20procesos.docx" TargetMode="External"/><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1.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png"/><Relationship Id="rId7" Type="http://schemas.openxmlformats.org/officeDocument/2006/relationships/image" Target="../media/image4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8.gif"/><Relationship Id="rId5" Type="http://schemas.openxmlformats.org/officeDocument/2006/relationships/image" Target="../media/image47.jpeg"/><Relationship Id="rId4" Type="http://schemas.openxmlformats.org/officeDocument/2006/relationships/image" Target="../media/image46.png"/><Relationship Id="rId9" Type="http://schemas.openxmlformats.org/officeDocument/2006/relationships/image" Target="../media/image11.png"/></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11.pn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11.pn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55.png"/><Relationship Id="rId7" Type="http://schemas.openxmlformats.org/officeDocument/2006/relationships/diagramColors" Target="../diagrams/colors9.xml"/><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1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6.xml"/><Relationship Id="rId6" Type="http://schemas.openxmlformats.org/officeDocument/2006/relationships/image" Target="../media/image59.png"/><Relationship Id="rId5" Type="http://schemas.openxmlformats.org/officeDocument/2006/relationships/image" Target="../media/image58.emf"/><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3.png"/><Relationship Id="rId2" Type="http://schemas.openxmlformats.org/officeDocument/2006/relationships/hyperlink" Target="http://click.infospace.com/ClickHandler.ashx?du=http://img0.rtp.pt/icm/thumb/phpThumb.php?src=/images/9a/9a118f35484be87a5fc1a4e3ac77fab8&amp;w=500&amp;sx=0&amp;sy=0&amp;sw=471&amp;sh=265&amp;q=75&amp;ru=http://img0.rtp.pt/icm/thumb/phpThumb.php?src=/images/9a/9a118f35484be87a5fc1a4e3ac77fab8&amp;w=500&amp;sx=0&amp;sy=0&amp;sw=471&amp;sh=265&amp;q=75&amp;ld=20120505&amp;ap=8&amp;app=1&amp;c=babylon2.hp.row&amp;s=babylon2&amp;coi=372380&amp;cop=main-title&amp;euip=186.42.250.100&amp;npp=8&amp;p=0&amp;pp=0&amp;pvaid=9879e86d597447c7ade45cc3c1c71709&amp;ep=8&amp;mid=9&amp;hash=6C5E59558A7C69391C90BE6A43346E6B" TargetMode="External"/><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35.jpe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4.jpeg"/><Relationship Id="rId1" Type="http://schemas.openxmlformats.org/officeDocument/2006/relationships/slideLayout" Target="../slideLayouts/slideLayout6.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8.jpeg"/><Relationship Id="rId7" Type="http://schemas.openxmlformats.org/officeDocument/2006/relationships/image" Target="../media/image71.png"/><Relationship Id="rId2" Type="http://schemas.openxmlformats.org/officeDocument/2006/relationships/hyperlink" Target="http://click.infospace.com/ClickHandler.ashx?du=http://4.bp.blogspot.com/_5oIXVDKMmo8/S7_InkXMQHI/AAAAAAAAAFM/zJqVQAwRaZ8/s1600/2007111387cirugiaDentro_20071114.jpg&amp;ru=http://4.bp.blogspot.com/_5oIXVDKMmo8/S7_InkXMQHI/AAAAAAAAAFM/zJqVQAwRaZ8/s1600/2007111387cirugiaDentro_20071114.jpg&amp;ld=20120506&amp;ap=18&amp;app=1&amp;c=babylon2.hp.row&amp;s=babylon2&amp;coi=372380&amp;cop=main-title&amp;euip=200.25.222.49&amp;npp=18&amp;p=0&amp;pp=0&amp;pvaid=acec738f7d1949c4b693bbeac1d01ce5&amp;ep=18&amp;mid=9&amp;hash=D31FA0B3DDB7B8187F8DD1D2004EE492" TargetMode="External"/><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11.png"/><Relationship Id="rId4" Type="http://schemas.openxmlformats.org/officeDocument/2006/relationships/image" Target="../media/image69.jpeg"/></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73.png"/></Relationships>
</file>

<file path=ppt/slides/_rels/slide4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peg"/><Relationship Id="rId1" Type="http://schemas.openxmlformats.org/officeDocument/2006/relationships/slideLayout" Target="../slideLayouts/slideLayout7.xml"/><Relationship Id="rId5" Type="http://schemas.openxmlformats.org/officeDocument/2006/relationships/image" Target="../media/image77.png"/><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11.png"/><Relationship Id="rId4" Type="http://schemas.openxmlformats.org/officeDocument/2006/relationships/image" Target="../media/image80.gif"/></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jpeg"/><Relationship Id="rId4" Type="http://schemas.openxmlformats.org/officeDocument/2006/relationships/image" Target="../media/image83.png"/></Relationships>
</file>

<file path=ppt/slides/_rels/slide4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46.xml.rels><?xml version="1.0" encoding="UTF-8" standalone="yes"?>
<Relationships xmlns="http://schemas.openxmlformats.org/package/2006/relationships"><Relationship Id="rId3" Type="http://schemas.openxmlformats.org/officeDocument/2006/relationships/hyperlink" Target="PRESENTACION%20TESIS/VARIABLE%20MARCRO%20AMBIENTE.docx" TargetMode="External"/><Relationship Id="rId2" Type="http://schemas.openxmlformats.org/officeDocument/2006/relationships/image" Target="../media/image90.gif"/><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hyperlink" Target="PRESENTACION%20TESIS/An&#225;lisis%20ambiental%20interno%20de%20la%20cl&#237;nica%20La%20Primavera.docx" TargetMode="External"/><Relationship Id="rId4" Type="http://schemas.openxmlformats.org/officeDocument/2006/relationships/hyperlink" Target="VARIABLE%20MICRO-%20AMBIENTE.docx"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5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98.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8.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1.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1.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1.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60.xml"/><Relationship Id="rId7"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69.xml"/><Relationship Id="rId5" Type="http://schemas.openxmlformats.org/officeDocument/2006/relationships/image" Target="../media/image101.jpeg"/><Relationship Id="rId4" Type="http://schemas.openxmlformats.org/officeDocument/2006/relationships/hyperlink" Target="EXPOSICI&#211;N%20SAMIA/HIP.%20INGRESO%20CON%20CITA.docx"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7.png"/></Relationships>
</file>

<file path=ppt/slides/_rels/slide7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slide" Target="slide61.xml"/><Relationship Id="rId1" Type="http://schemas.openxmlformats.org/officeDocument/2006/relationships/slideLayout" Target="../slideLayouts/slideLayout2.xml"/><Relationship Id="rId5" Type="http://schemas.openxmlformats.org/officeDocument/2006/relationships/image" Target="../media/image104.png"/><Relationship Id="rId4" Type="http://schemas.openxmlformats.org/officeDocument/2006/relationships/image" Target="../media/image95.png"/></Relationships>
</file>

<file path=ppt/slides/_rels/slide71.xml.rels><?xml version="1.0" encoding="UTF-8" standalone="yes"?>
<Relationships xmlns="http://schemas.openxmlformats.org/package/2006/relationships"><Relationship Id="rId3" Type="http://schemas.openxmlformats.org/officeDocument/2006/relationships/hyperlink" Target="EXPOSICI&#211;N%20SAMIA/HIP.%20ATENCION%20DE%20EMERGENCIA.doc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2.jpeg"/><Relationship Id="rId4" Type="http://schemas.openxmlformats.org/officeDocument/2006/relationships/image" Target="../media/image101.jpeg"/></Relationships>
</file>

<file path=ppt/slides/_rels/slide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73.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11.png"/><Relationship Id="rId4" Type="http://schemas.openxmlformats.org/officeDocument/2006/relationships/image" Target="../media/image103.png"/></Relationships>
</file>

<file path=ppt/slides/_rels/slide74.xml.rels><?xml version="1.0" encoding="UTF-8" standalone="yes"?>
<Relationships xmlns="http://schemas.openxmlformats.org/package/2006/relationships"><Relationship Id="rId3" Type="http://schemas.openxmlformats.org/officeDocument/2006/relationships/hyperlink" Target="EXPOSICI&#211;N%20SAMIA/HIP.%20DAR%20SERVICIO%20DE%20CONSULTA%20EXTERNA.doc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2.jpeg"/><Relationship Id="rId4" Type="http://schemas.openxmlformats.org/officeDocument/2006/relationships/image" Target="../media/image101.jpeg"/></Relationships>
</file>

<file path=ppt/slides/_rels/slide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7.png"/></Relationships>
</file>

<file path=ppt/slides/_rels/slide76.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11.png"/><Relationship Id="rId4" Type="http://schemas.openxmlformats.org/officeDocument/2006/relationships/image" Target="../media/image103.png"/></Relationships>
</file>

<file path=ppt/slides/_rels/slide77.xml.rels><?xml version="1.0" encoding="UTF-8" standalone="yes"?>
<Relationships xmlns="http://schemas.openxmlformats.org/package/2006/relationships"><Relationship Id="rId3" Type="http://schemas.openxmlformats.org/officeDocument/2006/relationships/hyperlink" Target="EXPOSICI&#211;N%20SAMIA/HIP.%20ATENCI&#211;N%20EN%20PREOPERATORIO.docx" TargetMode="External"/><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slide" Target="slide78.xml"/><Relationship Id="rId4" Type="http://schemas.openxmlformats.org/officeDocument/2006/relationships/image" Target="../media/image101.jpeg"/></Relationships>
</file>

<file path=ppt/slides/_rels/slide7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9.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1.png"/><Relationship Id="rId4" Type="http://schemas.openxmlformats.org/officeDocument/2006/relationships/image" Target="../media/image10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hyperlink" Target="EXPOSICI&#211;N%20SAMIA/HIP.%20OPERATORIO.docx" TargetMode="External"/><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slide" Target="slide81.xml"/><Relationship Id="rId4" Type="http://schemas.openxmlformats.org/officeDocument/2006/relationships/image" Target="../media/image101.jpeg"/></Relationships>
</file>

<file path=ppt/slides/_rels/slide8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82.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03.png"/></Relationships>
</file>

<file path=ppt/slides/_rels/slide83.xml.rels><?xml version="1.0" encoding="UTF-8" standalone="yes"?>
<Relationships xmlns="http://schemas.openxmlformats.org/package/2006/relationships"><Relationship Id="rId3" Type="http://schemas.openxmlformats.org/officeDocument/2006/relationships/hyperlink" Target="EXPOSICI&#211;N%20SAMIA/HIP.%20ATENCI&#211;N%20EN%20POST-OPERATORIO.docx" TargetMode="External"/><Relationship Id="rId7" Type="http://schemas.openxmlformats.org/officeDocument/2006/relationships/image" Target="../media/image11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slide" Target="slide84.xml"/><Relationship Id="rId4" Type="http://schemas.openxmlformats.org/officeDocument/2006/relationships/image" Target="../media/image101.jpeg"/></Relationships>
</file>

<file path=ppt/slides/_rels/slide84.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5.png"/></Relationships>
</file>

<file path=ppt/slides/_rels/slide85.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16.png"/><Relationship Id="rId5" Type="http://schemas.openxmlformats.org/officeDocument/2006/relationships/image" Target="../media/image11.png"/><Relationship Id="rId4" Type="http://schemas.openxmlformats.org/officeDocument/2006/relationships/image" Target="../media/image103.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flipH="1">
            <a:off x="-2052737" y="-387424"/>
            <a:ext cx="2052736" cy="6858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endParaRPr>
          </a:p>
        </p:txBody>
      </p:sp>
      <p:sp>
        <p:nvSpPr>
          <p:cNvPr id="12" name="Title 11"/>
          <p:cNvSpPr>
            <a:spLocks noGrp="1"/>
          </p:cNvSpPr>
          <p:nvPr>
            <p:ph type="title"/>
          </p:nvPr>
        </p:nvSpPr>
        <p:spPr>
          <a:xfrm>
            <a:off x="1038626" y="4077072"/>
            <a:ext cx="7845425" cy="400110"/>
          </a:xfrm>
          <a:prstGeom prst="rect">
            <a:avLst/>
          </a:prstGeom>
        </p:spPr>
        <p:txBody>
          <a:bodyPr wrap="square">
            <a:spAutoFit/>
          </a:bodyPr>
          <a:lstStyle/>
          <a:p>
            <a:pPr algn="ctr"/>
            <a:r>
              <a:rPr lang="es-EC" sz="2000" dirty="0" smtClean="0">
                <a:effectLst>
                  <a:glow rad="139700">
                    <a:schemeClr val="accent6">
                      <a:satMod val="175000"/>
                      <a:alpha val="40000"/>
                    </a:schemeClr>
                  </a:glow>
                </a:effectLst>
              </a:rPr>
              <a:t>CARRERA DE INGENIERIA COMERCIAL</a:t>
            </a:r>
            <a:endParaRPr lang="es-EC" sz="2000" dirty="0">
              <a:effectLst>
                <a:glow rad="139700">
                  <a:schemeClr val="accent6">
                    <a:satMod val="175000"/>
                    <a:alpha val="40000"/>
                  </a:schemeClr>
                </a:glow>
              </a:effectLst>
            </a:endParaRPr>
          </a:p>
        </p:txBody>
      </p:sp>
      <p:sp>
        <p:nvSpPr>
          <p:cNvPr id="13" name="TextBox 12"/>
          <p:cNvSpPr txBox="1"/>
          <p:nvPr/>
        </p:nvSpPr>
        <p:spPr>
          <a:xfrm>
            <a:off x="1048643" y="332656"/>
            <a:ext cx="7641259" cy="523220"/>
          </a:xfrm>
          <a:prstGeom prst="rect">
            <a:avLst/>
          </a:prstGeom>
          <a:noFill/>
        </p:spPr>
        <p:txBody>
          <a:bodyPr wrap="none" rtlCol="0">
            <a:spAutoFit/>
          </a:bodyPr>
          <a:lstStyle/>
          <a:p>
            <a:r>
              <a:rPr lang="es-EC" sz="2800" dirty="0" smtClean="0">
                <a:effectLst>
                  <a:glow rad="101600">
                    <a:srgbClr val="00B050">
                      <a:alpha val="40000"/>
                    </a:srgbClr>
                  </a:glow>
                </a:effectLst>
              </a:rPr>
              <a:t>UNIVERSIDAD DE LAS FUERZAS ARMADAS</a:t>
            </a:r>
            <a:endParaRPr lang="es-EC" sz="2800" dirty="0">
              <a:effectLst>
                <a:glow rad="101600">
                  <a:srgbClr val="00B050">
                    <a:alpha val="40000"/>
                  </a:srgbClr>
                </a:glow>
              </a:effectLst>
            </a:endParaRPr>
          </a:p>
        </p:txBody>
      </p:sp>
      <p:sp>
        <p:nvSpPr>
          <p:cNvPr id="14" name="TextBox 13"/>
          <p:cNvSpPr txBox="1"/>
          <p:nvPr/>
        </p:nvSpPr>
        <p:spPr>
          <a:xfrm>
            <a:off x="247493" y="3286725"/>
            <a:ext cx="9149043" cy="584775"/>
          </a:xfrm>
          <a:prstGeom prst="rect">
            <a:avLst/>
          </a:prstGeom>
          <a:noFill/>
        </p:spPr>
        <p:txBody>
          <a:bodyPr wrap="square" rtlCol="0">
            <a:spAutoFit/>
          </a:bodyPr>
          <a:lstStyle/>
          <a:p>
            <a:r>
              <a:rPr lang="es-EC" sz="1600" b="1" dirty="0" smtClean="0"/>
              <a:t>DEPARTAMENTO DE CIENCIAS ECONOMICAS </a:t>
            </a:r>
          </a:p>
          <a:p>
            <a:r>
              <a:rPr lang="es-EC" sz="1600" b="1" dirty="0" smtClean="0"/>
              <a:t>ADMINISTRATIVAS Y DE COMERCIO</a:t>
            </a:r>
            <a:endParaRPr lang="es-EC" sz="1600" b="1" dirty="0"/>
          </a:p>
        </p:txBody>
      </p:sp>
      <p:sp>
        <p:nvSpPr>
          <p:cNvPr id="15" name="TextBox 14"/>
          <p:cNvSpPr txBox="1"/>
          <p:nvPr/>
        </p:nvSpPr>
        <p:spPr>
          <a:xfrm>
            <a:off x="1187624" y="4653136"/>
            <a:ext cx="7344816" cy="646331"/>
          </a:xfrm>
          <a:prstGeom prst="rect">
            <a:avLst/>
          </a:prstGeom>
          <a:noFill/>
        </p:spPr>
        <p:txBody>
          <a:bodyPr wrap="square" rtlCol="0">
            <a:spAutoFit/>
          </a:bodyPr>
          <a:lstStyle/>
          <a:p>
            <a:r>
              <a:rPr lang="es-EC" b="1" dirty="0"/>
              <a:t>TESIS DE </a:t>
            </a:r>
            <a:r>
              <a:rPr lang="es-EC" b="1" dirty="0" smtClean="0"/>
              <a:t>INVESTIGACIÓN PRESENTADA PREVIO A LA OBTENCIÓN DEL TITULO DE INGENIERIA COMERCIAL </a:t>
            </a:r>
            <a:endParaRPr lang="es-EC" dirty="0"/>
          </a:p>
        </p:txBody>
      </p:sp>
      <p:sp>
        <p:nvSpPr>
          <p:cNvPr id="17" name="TextBox 16"/>
          <p:cNvSpPr txBox="1"/>
          <p:nvPr/>
        </p:nvSpPr>
        <p:spPr>
          <a:xfrm>
            <a:off x="1475656" y="5877272"/>
            <a:ext cx="184731" cy="369332"/>
          </a:xfrm>
          <a:prstGeom prst="rect">
            <a:avLst/>
          </a:prstGeom>
          <a:noFill/>
        </p:spPr>
        <p:txBody>
          <a:bodyPr wrap="none" rtlCol="0">
            <a:spAutoFit/>
          </a:bodyPr>
          <a:lstStyle/>
          <a:p>
            <a:endParaRPr lang="es-EC" dirty="0"/>
          </a:p>
        </p:txBody>
      </p:sp>
      <p:sp>
        <p:nvSpPr>
          <p:cNvPr id="18" name="Subtitle 8"/>
          <p:cNvSpPr txBox="1">
            <a:spLocks/>
          </p:cNvSpPr>
          <p:nvPr/>
        </p:nvSpPr>
        <p:spPr bwMode="gray">
          <a:xfrm>
            <a:off x="4427984" y="5877272"/>
            <a:ext cx="432048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es-EC" kern="0" dirty="0" smtClean="0">
                <a:cs typeface="Arial" pitchFamily="34" charset="0"/>
              </a:rPr>
              <a:t>Nancy Verónica Tipanguano Caiza</a:t>
            </a:r>
            <a:endParaRPr kumimoji="0" lang="es-EC"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0794" y="1556792"/>
            <a:ext cx="4322439" cy="1029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2132856"/>
            <a:ext cx="864096"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8833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subTitle" idx="1"/>
          </p:nvPr>
        </p:nvSpPr>
        <p:spPr/>
        <p:txBody>
          <a:bodyPr/>
          <a:lstStyle/>
          <a:p>
            <a:r>
              <a:rPr lang="es-EC" dirty="0"/>
              <a:t>Andean Health &amp; Development </a:t>
            </a:r>
            <a:endParaRPr lang="en-US" dirty="0"/>
          </a:p>
        </p:txBody>
      </p:sp>
      <p:sp>
        <p:nvSpPr>
          <p:cNvPr id="5" name="Rectangle 4"/>
          <p:cNvSpPr/>
          <p:nvPr/>
        </p:nvSpPr>
        <p:spPr bwMode="auto">
          <a:xfrm>
            <a:off x="0" y="27384"/>
            <a:ext cx="9180512" cy="6858000"/>
          </a:xfrm>
          <a:prstGeom prst="rect">
            <a:avLst/>
          </a:prstGeom>
          <a:solidFill>
            <a:srgbClr val="BDDDD9">
              <a:alpha val="8392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C" sz="72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latin typeface="Arial" pitchFamily="34" charset="0"/>
              </a:rPr>
              <a:t>HIPOTESIS</a:t>
            </a:r>
          </a:p>
        </p:txBody>
      </p:sp>
    </p:spTree>
    <p:extLst>
      <p:ext uri="{BB962C8B-B14F-4D97-AF65-F5344CB8AC3E}">
        <p14:creationId xmlns:p14="http://schemas.microsoft.com/office/powerpoint/2010/main" val="586891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872" y="188640"/>
            <a:ext cx="2501280" cy="838200"/>
          </a:xfrm>
        </p:spPr>
        <p:txBody>
          <a:bodyPr/>
          <a:lstStyle/>
          <a:p>
            <a:r>
              <a:rPr lang="es-EC" sz="3200" dirty="0" smtClean="0">
                <a:effectLst>
                  <a:glow rad="228600">
                    <a:schemeClr val="accent1">
                      <a:satMod val="175000"/>
                      <a:alpha val="40000"/>
                    </a:schemeClr>
                  </a:glow>
                </a:effectLst>
              </a:rPr>
              <a:t>HIPOTESIS</a:t>
            </a:r>
            <a:endParaRPr lang="es-EC" sz="3200" dirty="0">
              <a:effectLst>
                <a:glow rad="228600">
                  <a:schemeClr val="accent1">
                    <a:satMod val="175000"/>
                    <a:alpha val="40000"/>
                  </a:schemeClr>
                </a:glow>
              </a:effectLst>
            </a:endParaRPr>
          </a:p>
        </p:txBody>
      </p:sp>
      <p:sp>
        <p:nvSpPr>
          <p:cNvPr id="7" name="6 Rectángulo redondeado"/>
          <p:cNvSpPr/>
          <p:nvPr/>
        </p:nvSpPr>
        <p:spPr bwMode="auto">
          <a:xfrm>
            <a:off x="1763688" y="1844824"/>
            <a:ext cx="6552728" cy="2880320"/>
          </a:xfrm>
          <a:prstGeom prst="roundRect">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endParaRPr>
          </a:p>
        </p:txBody>
      </p:sp>
      <p:sp>
        <p:nvSpPr>
          <p:cNvPr id="12" name="11 CuadroTexto"/>
          <p:cNvSpPr txBox="1"/>
          <p:nvPr/>
        </p:nvSpPr>
        <p:spPr>
          <a:xfrm>
            <a:off x="2195736" y="2348880"/>
            <a:ext cx="5760640" cy="1754326"/>
          </a:xfrm>
          <a:prstGeom prst="rect">
            <a:avLst/>
          </a:prstGeom>
          <a:noFill/>
        </p:spPr>
        <p:txBody>
          <a:bodyPr wrap="square" rtlCol="0">
            <a:spAutoFit/>
          </a:bodyPr>
          <a:lstStyle/>
          <a:p>
            <a:pPr algn="just"/>
            <a:r>
              <a:rPr lang="es-EC" dirty="0" smtClean="0">
                <a:solidFill>
                  <a:schemeClr val="bg1"/>
                </a:solidFill>
              </a:rPr>
              <a:t>La administración de la Fundación SALUDESA tiene varias falencias, en gran parte debido a que no se la realiza en base a procesos claros, definidos y estandarizados; la cual mejoraría si los administradores aplican el manual de procesos que se propone en el presente trabajo.</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204089"/>
            <a:ext cx="681542" cy="1080895"/>
          </a:xfrm>
          <a:prstGeom prst="rect">
            <a:avLst/>
          </a:prstGeom>
          <a:noFill/>
          <a:ln>
            <a:noFill/>
          </a:ln>
          <a:effectLst>
            <a:outerShdw blurRad="50800" dist="38100" dir="18900000" algn="b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8640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subTitle" idx="1"/>
          </p:nvPr>
        </p:nvSpPr>
        <p:spPr/>
        <p:txBody>
          <a:bodyPr/>
          <a:lstStyle/>
          <a:p>
            <a:r>
              <a:rPr lang="es-EC" dirty="0"/>
              <a:t>Andean Health &amp; Development </a:t>
            </a:r>
            <a:endParaRPr lang="en-US" dirty="0"/>
          </a:p>
        </p:txBody>
      </p:sp>
      <p:sp>
        <p:nvSpPr>
          <p:cNvPr id="5" name="Rectangle 4"/>
          <p:cNvSpPr/>
          <p:nvPr/>
        </p:nvSpPr>
        <p:spPr bwMode="auto">
          <a:xfrm>
            <a:off x="-9799" y="0"/>
            <a:ext cx="9144000" cy="6858000"/>
          </a:xfrm>
          <a:prstGeom prst="rect">
            <a:avLst/>
          </a:prstGeom>
          <a:solidFill>
            <a:srgbClr val="BDDDD7">
              <a:alpha val="8392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C"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rPr>
              <a:t>CARACTERIZACIóN</a:t>
            </a:r>
          </a:p>
          <a:p>
            <a:pPr marL="0" marR="0" indent="0" algn="ctr" defTabSz="914400" rtl="0" eaLnBrk="1" fontAlgn="base" latinLnBrk="0" hangingPunct="1">
              <a:lnSpc>
                <a:spcPct val="100000"/>
              </a:lnSpc>
              <a:spcBef>
                <a:spcPct val="0"/>
              </a:spcBef>
              <a:spcAft>
                <a:spcPct val="0"/>
              </a:spcAft>
              <a:buClrTx/>
              <a:buSzTx/>
              <a:buFontTx/>
              <a:buNone/>
              <a:tabLst/>
            </a:pPr>
            <a:r>
              <a:rPr kumimoji="0" lang="es-EC" sz="72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latin typeface="Arial" pitchFamily="34" charset="0"/>
              </a:rPr>
              <a:t>DE</a:t>
            </a:r>
            <a:r>
              <a:rPr kumimoji="0" lang="es-EC" sz="7200" b="1" i="0" u="none" strike="noStrike" cap="all" normalizeH="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latin typeface="Arial" pitchFamily="34" charset="0"/>
              </a:rPr>
              <a:t> LA</a:t>
            </a:r>
          </a:p>
          <a:p>
            <a:pPr marL="0" marR="0" indent="0" algn="ctr" defTabSz="914400" rtl="0" eaLnBrk="1" fontAlgn="base" latinLnBrk="0" hangingPunct="1">
              <a:lnSpc>
                <a:spcPct val="100000"/>
              </a:lnSpc>
              <a:spcBef>
                <a:spcPct val="0"/>
              </a:spcBef>
              <a:spcAft>
                <a:spcPct val="0"/>
              </a:spcAft>
              <a:buClrTx/>
              <a:buSzTx/>
              <a:buFontTx/>
              <a:buNone/>
              <a:tabLst/>
            </a:pPr>
            <a:r>
              <a:rPr lang="es-EC" sz="7200" b="1" cap="all"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rPr>
              <a:t>EMPRESA</a:t>
            </a:r>
            <a:endParaRPr kumimoji="0" lang="es-EC" sz="72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latin typeface="Arial" pitchFamily="34" charset="0"/>
            </a:endParaRPr>
          </a:p>
        </p:txBody>
      </p:sp>
    </p:spTree>
    <p:extLst>
      <p:ext uri="{BB962C8B-B14F-4D97-AF65-F5344CB8AC3E}">
        <p14:creationId xmlns:p14="http://schemas.microsoft.com/office/powerpoint/2010/main" val="976717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sz="3200" dirty="0" smtClean="0">
                <a:effectLst>
                  <a:glow rad="228600">
                    <a:schemeClr val="accent1">
                      <a:satMod val="175000"/>
                      <a:alpha val="40000"/>
                    </a:schemeClr>
                  </a:glow>
                </a:effectLst>
              </a:rPr>
              <a:t>CARACTERIZACIÓN DE LA EMPRESA</a:t>
            </a:r>
            <a:endParaRPr lang="es-EC" sz="3200" dirty="0">
              <a:effectLst>
                <a:glow rad="228600">
                  <a:schemeClr val="accent1">
                    <a:satMod val="175000"/>
                    <a:alpha val="40000"/>
                  </a:schemeClr>
                </a:glow>
              </a:effectLst>
            </a:endParaRPr>
          </a:p>
        </p:txBody>
      </p:sp>
      <p:sp>
        <p:nvSpPr>
          <p:cNvPr id="6" name="5 Elipse"/>
          <p:cNvSpPr/>
          <p:nvPr/>
        </p:nvSpPr>
        <p:spPr bwMode="auto">
          <a:xfrm>
            <a:off x="1547664" y="1196752"/>
            <a:ext cx="1872208" cy="1224136"/>
          </a:xfrm>
          <a:prstGeom prst="ellipse">
            <a:avLst/>
          </a:prstGeom>
          <a:solidFill>
            <a:schemeClr val="accent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dirty="0" smtClean="0">
                <a:ln>
                  <a:noFill/>
                </a:ln>
                <a:solidFill>
                  <a:schemeClr val="tx1"/>
                </a:solidFill>
                <a:effectLst/>
                <a:latin typeface="Arial" pitchFamily="34" charset="0"/>
              </a:rPr>
              <a:t>   </a:t>
            </a:r>
          </a:p>
        </p:txBody>
      </p:sp>
      <p:sp>
        <p:nvSpPr>
          <p:cNvPr id="8" name="7 Elipse"/>
          <p:cNvSpPr/>
          <p:nvPr/>
        </p:nvSpPr>
        <p:spPr bwMode="auto">
          <a:xfrm>
            <a:off x="1475656" y="3789040"/>
            <a:ext cx="2369582" cy="1296144"/>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endParaRPr>
          </a:p>
        </p:txBody>
      </p:sp>
      <p:sp>
        <p:nvSpPr>
          <p:cNvPr id="9" name="8 Elipse"/>
          <p:cNvSpPr/>
          <p:nvPr/>
        </p:nvSpPr>
        <p:spPr bwMode="auto">
          <a:xfrm>
            <a:off x="1403648" y="2564904"/>
            <a:ext cx="2160240" cy="1152128"/>
          </a:xfrm>
          <a:prstGeom prst="ellipse">
            <a:avLst/>
          </a:prstGeom>
          <a:solidFill>
            <a:srgbClr val="99FF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endParaRPr>
          </a:p>
        </p:txBody>
      </p:sp>
      <p:sp>
        <p:nvSpPr>
          <p:cNvPr id="14" name="13 CuadroTexto"/>
          <p:cNvSpPr txBox="1"/>
          <p:nvPr/>
        </p:nvSpPr>
        <p:spPr>
          <a:xfrm>
            <a:off x="1691680" y="3956283"/>
            <a:ext cx="1943658" cy="984885"/>
          </a:xfrm>
          <a:prstGeom prst="rect">
            <a:avLst/>
          </a:prstGeom>
          <a:noFill/>
        </p:spPr>
        <p:txBody>
          <a:bodyPr wrap="square" rtlCol="0">
            <a:spAutoFit/>
          </a:bodyPr>
          <a:lstStyle/>
          <a:p>
            <a:r>
              <a:rPr lang="es-EC" sz="1400" dirty="0" smtClean="0"/>
              <a:t>Inicia su construcción en el 2012 finaliza en 2014 ( </a:t>
            </a:r>
            <a:r>
              <a:rPr lang="es-EC" sz="1600" dirty="0" smtClean="0"/>
              <a:t>compra</a:t>
            </a:r>
            <a:r>
              <a:rPr lang="es-EC" sz="1400" dirty="0" smtClean="0"/>
              <a:t> de terreno) </a:t>
            </a:r>
          </a:p>
        </p:txBody>
      </p:sp>
      <p:sp>
        <p:nvSpPr>
          <p:cNvPr id="15" name="14 CuadroTexto"/>
          <p:cNvSpPr txBox="1"/>
          <p:nvPr/>
        </p:nvSpPr>
        <p:spPr>
          <a:xfrm>
            <a:off x="1691680" y="1340768"/>
            <a:ext cx="1512168" cy="1077218"/>
          </a:xfrm>
          <a:prstGeom prst="rect">
            <a:avLst/>
          </a:prstGeom>
          <a:noFill/>
        </p:spPr>
        <p:txBody>
          <a:bodyPr wrap="square" rtlCol="0">
            <a:spAutoFit/>
          </a:bodyPr>
          <a:lstStyle/>
          <a:p>
            <a:r>
              <a:rPr lang="es-EC" sz="1600" dirty="0" smtClean="0">
                <a:solidFill>
                  <a:schemeClr val="bg1"/>
                </a:solidFill>
              </a:rPr>
              <a:t>Ubicada en la Vía Quininde Km. 1 margen derecho</a:t>
            </a:r>
          </a:p>
        </p:txBody>
      </p:sp>
      <p:sp>
        <p:nvSpPr>
          <p:cNvPr id="16" name="15 Elipse"/>
          <p:cNvSpPr/>
          <p:nvPr/>
        </p:nvSpPr>
        <p:spPr bwMode="auto">
          <a:xfrm rot="10800000" flipV="1">
            <a:off x="1187624" y="5229200"/>
            <a:ext cx="2808312" cy="1143744"/>
          </a:xfrm>
          <a:prstGeom prst="ellipse">
            <a:avLst/>
          </a:prstGeom>
          <a:solidFill>
            <a:srgbClr val="FF99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endParaRPr>
          </a:p>
        </p:txBody>
      </p:sp>
      <p:sp>
        <p:nvSpPr>
          <p:cNvPr id="17" name="16 CuadroTexto"/>
          <p:cNvSpPr txBox="1"/>
          <p:nvPr/>
        </p:nvSpPr>
        <p:spPr>
          <a:xfrm>
            <a:off x="1763688" y="2636912"/>
            <a:ext cx="1512168" cy="923330"/>
          </a:xfrm>
          <a:prstGeom prst="rect">
            <a:avLst/>
          </a:prstGeom>
          <a:noFill/>
        </p:spPr>
        <p:txBody>
          <a:bodyPr wrap="square" rtlCol="0">
            <a:spAutoFit/>
          </a:bodyPr>
          <a:lstStyle/>
          <a:p>
            <a:r>
              <a:rPr lang="es-EC" dirty="0" smtClean="0"/>
              <a:t>Su director Dr. Diego Herrera </a:t>
            </a:r>
          </a:p>
        </p:txBody>
      </p:sp>
      <p:sp>
        <p:nvSpPr>
          <p:cNvPr id="19" name="18 CuadroTexto"/>
          <p:cNvSpPr txBox="1"/>
          <p:nvPr/>
        </p:nvSpPr>
        <p:spPr>
          <a:xfrm>
            <a:off x="1475656" y="5301208"/>
            <a:ext cx="2369582" cy="1077218"/>
          </a:xfrm>
          <a:prstGeom prst="rect">
            <a:avLst/>
          </a:prstGeom>
          <a:noFill/>
        </p:spPr>
        <p:txBody>
          <a:bodyPr wrap="square" rtlCol="0">
            <a:spAutoFit/>
          </a:bodyPr>
          <a:lstStyle/>
          <a:p>
            <a:r>
              <a:rPr lang="es-EC" sz="1600" dirty="0" smtClean="0"/>
              <a:t>Totalmente nueva y moderna, cuenta con todos los servicios médicos</a:t>
            </a:r>
          </a:p>
        </p:txBody>
      </p:sp>
      <p:sp>
        <p:nvSpPr>
          <p:cNvPr id="21" name="20 CuadroTexto"/>
          <p:cNvSpPr txBox="1"/>
          <p:nvPr/>
        </p:nvSpPr>
        <p:spPr>
          <a:xfrm>
            <a:off x="4283968" y="1340768"/>
            <a:ext cx="4608512" cy="523220"/>
          </a:xfrm>
          <a:prstGeom prst="rect">
            <a:avLst/>
          </a:prstGeom>
          <a:solidFill>
            <a:srgbClr val="0070C0"/>
          </a:solidFill>
        </p:spPr>
        <p:txBody>
          <a:bodyPr wrap="square" rtlCol="0">
            <a:spAutoFit/>
          </a:bodyPr>
          <a:lstStyle/>
          <a:p>
            <a:r>
              <a:rPr lang="es-EC" sz="2800" b="1" i="1" dirty="0" smtClean="0">
                <a:solidFill>
                  <a:schemeClr val="accent2">
                    <a:lumMod val="60000"/>
                    <a:lumOff val="40000"/>
                  </a:schemeClr>
                </a:solidFill>
              </a:rPr>
              <a:t>RESEÑA HISTORICA</a:t>
            </a:r>
          </a:p>
        </p:txBody>
      </p:sp>
      <p:sp>
        <p:nvSpPr>
          <p:cNvPr id="18" name="17 Flecha derecha"/>
          <p:cNvSpPr/>
          <p:nvPr/>
        </p:nvSpPr>
        <p:spPr bwMode="auto">
          <a:xfrm rot="2127927" flipH="1">
            <a:off x="3691994" y="2120967"/>
            <a:ext cx="707976" cy="421683"/>
          </a:xfrm>
          <a:prstGeom prst="rightArrow">
            <a:avLst/>
          </a:prstGeom>
          <a:solidFill>
            <a:schemeClr val="accent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endParaRPr>
          </a:p>
        </p:txBody>
      </p:sp>
      <p:sp>
        <p:nvSpPr>
          <p:cNvPr id="23" name="22 Flecha derecha"/>
          <p:cNvSpPr/>
          <p:nvPr/>
        </p:nvSpPr>
        <p:spPr bwMode="auto">
          <a:xfrm rot="173269" flipH="1">
            <a:off x="3697430" y="3085443"/>
            <a:ext cx="664390" cy="399082"/>
          </a:xfrm>
          <a:prstGeom prst="rightArrow">
            <a:avLst/>
          </a:prstGeom>
          <a:solidFill>
            <a:srgbClr val="99FF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endParaRPr>
          </a:p>
        </p:txBody>
      </p:sp>
      <p:sp>
        <p:nvSpPr>
          <p:cNvPr id="24" name="23 Flecha derecha"/>
          <p:cNvSpPr/>
          <p:nvPr/>
        </p:nvSpPr>
        <p:spPr bwMode="auto">
          <a:xfrm flipH="1">
            <a:off x="3707904" y="3999161"/>
            <a:ext cx="641500" cy="466190"/>
          </a:xfrm>
          <a:prstGeom prst="rightArrow">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endParaRPr>
          </a:p>
        </p:txBody>
      </p:sp>
      <p:sp>
        <p:nvSpPr>
          <p:cNvPr id="25" name="24 Flecha derecha"/>
          <p:cNvSpPr/>
          <p:nvPr/>
        </p:nvSpPr>
        <p:spPr bwMode="auto">
          <a:xfrm rot="19069305" flipH="1">
            <a:off x="3911277" y="5378133"/>
            <a:ext cx="610242" cy="432048"/>
          </a:xfrm>
          <a:prstGeom prst="rightArrow">
            <a:avLst/>
          </a:prstGeom>
          <a:solidFill>
            <a:srgbClr val="FF99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492896"/>
            <a:ext cx="3816424" cy="2849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52" y="2117576"/>
            <a:ext cx="785813"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5054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a:spLocks noGrp="1"/>
          </p:cNvSpPr>
          <p:nvPr>
            <p:ph type="title"/>
          </p:nvPr>
        </p:nvSpPr>
        <p:spPr>
          <a:xfrm>
            <a:off x="990600" y="152400"/>
            <a:ext cx="7845425" cy="838200"/>
          </a:xfrm>
        </p:spPr>
        <p:txBody>
          <a:bodyPr/>
          <a:lstStyle/>
          <a:p>
            <a:r>
              <a:rPr lang="es-EC" sz="3200" dirty="0" smtClean="0">
                <a:effectLst>
                  <a:glow rad="228600">
                    <a:schemeClr val="accent1">
                      <a:satMod val="175000"/>
                      <a:alpha val="40000"/>
                    </a:schemeClr>
                  </a:glow>
                </a:effectLst>
              </a:rPr>
              <a:t>CARACTERIZACIÓN DE LA EMPRESA</a:t>
            </a:r>
            <a:endParaRPr lang="es-EC" sz="3200" dirty="0">
              <a:effectLst>
                <a:glow rad="228600">
                  <a:schemeClr val="accent1">
                    <a:satMod val="175000"/>
                    <a:alpha val="40000"/>
                  </a:schemeClr>
                </a:glow>
              </a:effectLst>
            </a:endParaRPr>
          </a:p>
        </p:txBody>
      </p:sp>
      <p:sp>
        <p:nvSpPr>
          <p:cNvPr id="31" name="Title 1"/>
          <p:cNvSpPr txBox="1">
            <a:spLocks/>
          </p:cNvSpPr>
          <p:nvPr/>
        </p:nvSpPr>
        <p:spPr bwMode="gray">
          <a:xfrm>
            <a:off x="5796136" y="1268760"/>
            <a:ext cx="1944216" cy="5501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C" sz="3200" b="1" kern="0" noProof="0" dirty="0" smtClean="0">
                <a:solidFill>
                  <a:schemeClr val="accent2">
                    <a:lumMod val="20000"/>
                    <a:lumOff val="80000"/>
                  </a:schemeClr>
                </a:solidFill>
                <a:effectLst>
                  <a:glow rad="228600">
                    <a:schemeClr val="accent1">
                      <a:satMod val="175000"/>
                      <a:alpha val="40000"/>
                    </a:schemeClr>
                  </a:glow>
                  <a:outerShdw blurRad="38100" dist="38100" dir="2700000" algn="tl">
                    <a:srgbClr val="000000">
                      <a:alpha val="43137"/>
                    </a:srgbClr>
                  </a:outerShdw>
                </a:effectLst>
                <a:latin typeface="+mj-lt"/>
                <a:ea typeface="+mj-ea"/>
                <a:cs typeface="+mj-cs"/>
                <a:hlinkClick r:id="rId3" action="ppaction://hlinkfile"/>
              </a:rPr>
              <a:t>VISIÓN</a:t>
            </a:r>
            <a:endParaRPr kumimoji="0" lang="es-EC" sz="3200" b="1" i="0" u="none" strike="noStrike" kern="0" cap="none" spc="0" normalizeH="0" baseline="0" noProof="0" dirty="0" smtClean="0">
              <a:ln>
                <a:noFill/>
              </a:ln>
              <a:solidFill>
                <a:schemeClr val="accent2">
                  <a:lumMod val="20000"/>
                  <a:lumOff val="80000"/>
                </a:schemeClr>
              </a:solidFill>
              <a:effectLst>
                <a:glow rad="228600">
                  <a:schemeClr val="accent1">
                    <a:satMod val="175000"/>
                    <a:alpha val="40000"/>
                  </a:schemeClr>
                </a:glow>
                <a:outerShdw blurRad="38100" dist="38100" dir="2700000" algn="tl">
                  <a:srgbClr val="000000">
                    <a:alpha val="43137"/>
                  </a:srgbClr>
                </a:outerShdw>
              </a:effectLst>
              <a:uLnTx/>
              <a:uFillTx/>
              <a:latin typeface="+mj-lt"/>
              <a:ea typeface="+mj-ea"/>
              <a:cs typeface="+mj-cs"/>
            </a:endParaRPr>
          </a:p>
        </p:txBody>
      </p:sp>
      <p:sp>
        <p:nvSpPr>
          <p:cNvPr id="8" name="7 Llamada de nube"/>
          <p:cNvSpPr/>
          <p:nvPr/>
        </p:nvSpPr>
        <p:spPr bwMode="auto">
          <a:xfrm>
            <a:off x="5004048" y="1844824"/>
            <a:ext cx="2808312" cy="1404736"/>
          </a:xfrm>
          <a:prstGeom prst="cloudCallout">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endParaRPr>
          </a:p>
        </p:txBody>
      </p:sp>
      <p:pic>
        <p:nvPicPr>
          <p:cNvPr id="9" name="Picture 8" descr="http://idtechnology.files.wordpress.com/2010/12/hospital.gif"/>
          <p:cNvPicPr>
            <a:picLocks noChangeAspect="1" noChangeArrowheads="1"/>
          </p:cNvPicPr>
          <p:nvPr/>
        </p:nvPicPr>
        <p:blipFill>
          <a:blip r:embed="rId4" cstate="print"/>
          <a:srcRect/>
          <a:stretch>
            <a:fillRect/>
          </a:stretch>
        </p:blipFill>
        <p:spPr bwMode="auto">
          <a:xfrm>
            <a:off x="5436096" y="2060848"/>
            <a:ext cx="1512168" cy="1093179"/>
          </a:xfrm>
          <a:prstGeom prst="rect">
            <a:avLst/>
          </a:prstGeom>
          <a:noFill/>
        </p:spPr>
      </p:pic>
      <p:pic>
        <p:nvPicPr>
          <p:cNvPr id="10" name="Picture 10" descr="http://www.enlaescuelademabel.com/wp-content/2010/03/medicos.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259632" y="4077072"/>
            <a:ext cx="2952328" cy="2290050"/>
          </a:xfrm>
          <a:prstGeom prst="rect">
            <a:avLst/>
          </a:prstGeom>
          <a:noFill/>
        </p:spPr>
      </p:pic>
      <p:sp>
        <p:nvSpPr>
          <p:cNvPr id="12" name="Title 1"/>
          <p:cNvSpPr txBox="1">
            <a:spLocks/>
          </p:cNvSpPr>
          <p:nvPr/>
        </p:nvSpPr>
        <p:spPr bwMode="gray">
          <a:xfrm>
            <a:off x="4283968" y="5517232"/>
            <a:ext cx="1944216" cy="5501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C" sz="3200" b="1" kern="0" dirty="0" smtClean="0">
                <a:solidFill>
                  <a:schemeClr val="accent2">
                    <a:lumMod val="20000"/>
                    <a:lumOff val="80000"/>
                  </a:schemeClr>
                </a:solidFill>
                <a:effectLst>
                  <a:glow rad="228600">
                    <a:schemeClr val="accent1">
                      <a:satMod val="175000"/>
                      <a:alpha val="40000"/>
                    </a:schemeClr>
                  </a:glow>
                  <a:outerShdw blurRad="38100" dist="38100" dir="2700000" algn="tl">
                    <a:srgbClr val="000000">
                      <a:alpha val="43137"/>
                    </a:srgbClr>
                  </a:outerShdw>
                </a:effectLst>
                <a:latin typeface="+mj-lt"/>
                <a:ea typeface="+mj-ea"/>
                <a:cs typeface="+mj-cs"/>
              </a:rPr>
              <a:t>MISIÓN </a:t>
            </a:r>
            <a:endParaRPr kumimoji="0" lang="es-EC" sz="3200" b="1" i="0" u="none" strike="noStrike" kern="0" cap="none" spc="0" normalizeH="0" baseline="0" noProof="0" dirty="0" smtClean="0">
              <a:ln>
                <a:noFill/>
              </a:ln>
              <a:solidFill>
                <a:schemeClr val="accent2">
                  <a:lumMod val="20000"/>
                  <a:lumOff val="80000"/>
                </a:schemeClr>
              </a:solidFill>
              <a:effectLst>
                <a:glow rad="228600">
                  <a:schemeClr val="accent1">
                    <a:satMod val="175000"/>
                    <a:alpha val="40000"/>
                  </a:schemeClr>
                </a:glow>
                <a:outerShdw blurRad="38100" dist="38100" dir="2700000" algn="tl">
                  <a:srgbClr val="000000">
                    <a:alpha val="43137"/>
                  </a:srgbClr>
                </a:outerShdw>
              </a:effectLst>
              <a:uLnTx/>
              <a:uFillTx/>
              <a:latin typeface="+mj-lt"/>
              <a:ea typeface="+mj-ea"/>
              <a:cs typeface="+mj-cs"/>
            </a:endParaRPr>
          </a:p>
        </p:txBody>
      </p:sp>
      <p:sp>
        <p:nvSpPr>
          <p:cNvPr id="13" name="12 Flecha a la derecha con bandas"/>
          <p:cNvSpPr/>
          <p:nvPr/>
        </p:nvSpPr>
        <p:spPr bwMode="auto">
          <a:xfrm rot="18835117">
            <a:off x="4548592" y="4042046"/>
            <a:ext cx="1800200" cy="700656"/>
          </a:xfrm>
          <a:prstGeom prst="stripedRightArrow">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endParaRPr>
          </a:p>
        </p:txBody>
      </p:sp>
      <p:pic>
        <p:nvPicPr>
          <p:cNvPr id="1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71" y="2132856"/>
            <a:ext cx="785813"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763293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34 Rectángulo redondeado"/>
          <p:cNvSpPr/>
          <p:nvPr/>
        </p:nvSpPr>
        <p:spPr bwMode="auto">
          <a:xfrm>
            <a:off x="971600" y="1772816"/>
            <a:ext cx="7992888" cy="4896544"/>
          </a:xfrm>
          <a:prstGeom prst="roundRect">
            <a:avLst/>
          </a:prstGeom>
          <a:solidFill>
            <a:srgbClr val="99FF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just"/>
            <a:endParaRPr lang="es-EC" dirty="0" smtClean="0"/>
          </a:p>
          <a:p>
            <a:pPr algn="just"/>
            <a:endParaRPr kumimoji="0" lang="es-EC" sz="1800" b="0" i="0" u="none" strike="noStrike" cap="none" normalizeH="0" baseline="0" dirty="0" smtClean="0">
              <a:ln>
                <a:noFill/>
              </a:ln>
              <a:solidFill>
                <a:schemeClr val="tx1"/>
              </a:solidFill>
              <a:effectLst/>
              <a:latin typeface="Arial" pitchFamily="34" charset="0"/>
            </a:endParaRPr>
          </a:p>
        </p:txBody>
      </p:sp>
      <p:cxnSp>
        <p:nvCxnSpPr>
          <p:cNvPr id="54" name="53 Conector recto de flecha"/>
          <p:cNvCxnSpPr/>
          <p:nvPr/>
        </p:nvCxnSpPr>
        <p:spPr bwMode="auto">
          <a:xfrm flipV="1">
            <a:off x="4644008" y="2780928"/>
            <a:ext cx="72008" cy="144016"/>
          </a:xfrm>
          <a:prstGeom prst="straightConnector1">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noFill/>
            <a:prstDash val="solid"/>
            <a:round/>
            <a:headEnd type="none" w="med" len="med"/>
            <a:tailEnd type="arrow"/>
          </a:ln>
          <a:effectLst/>
        </p:spPr>
      </p:cxnSp>
      <p:sp>
        <p:nvSpPr>
          <p:cNvPr id="29" name="28 CuadroTexto"/>
          <p:cNvSpPr txBox="1"/>
          <p:nvPr/>
        </p:nvSpPr>
        <p:spPr>
          <a:xfrm>
            <a:off x="1835696" y="1268760"/>
            <a:ext cx="6336704" cy="461665"/>
          </a:xfrm>
          <a:prstGeom prst="rect">
            <a:avLst/>
          </a:prstGeom>
          <a:solidFill>
            <a:srgbClr val="92D050"/>
          </a:solidFill>
        </p:spPr>
        <p:txBody>
          <a:bodyPr wrap="square" rtlCol="0">
            <a:spAutoFit/>
          </a:bodyPr>
          <a:lstStyle/>
          <a:p>
            <a:r>
              <a:rPr lang="es-EC" sz="2400" dirty="0" smtClean="0"/>
              <a:t>OBJETIVOS GENERALES</a:t>
            </a:r>
            <a:endParaRPr lang="es-EC" sz="2400" dirty="0"/>
          </a:p>
        </p:txBody>
      </p:sp>
      <p:sp>
        <p:nvSpPr>
          <p:cNvPr id="30" name="29 Rectángulo"/>
          <p:cNvSpPr/>
          <p:nvPr/>
        </p:nvSpPr>
        <p:spPr>
          <a:xfrm>
            <a:off x="1043608" y="1844824"/>
            <a:ext cx="7704856" cy="4739759"/>
          </a:xfrm>
          <a:prstGeom prst="rect">
            <a:avLst/>
          </a:prstGeom>
        </p:spPr>
        <p:txBody>
          <a:bodyPr wrap="square">
            <a:spAutoFit/>
          </a:bodyPr>
          <a:lstStyle/>
          <a:p>
            <a:pPr lvl="0" algn="l">
              <a:buFont typeface="Wingdings" pitchFamily="2" charset="2"/>
              <a:buChar char="q"/>
            </a:pPr>
            <a:endParaRPr lang="es-CR" sz="1400" dirty="0" smtClean="0"/>
          </a:p>
          <a:p>
            <a:pPr lvl="0" algn="just">
              <a:buFont typeface="Wingdings" pitchFamily="2" charset="2"/>
              <a:buChar char="Ø"/>
            </a:pPr>
            <a:r>
              <a:rPr lang="es-CR" dirty="0" smtClean="0"/>
              <a:t>Prestar servicios relacionados con la Salud y desarrollo de las áreas menos favorecidas.</a:t>
            </a:r>
          </a:p>
          <a:p>
            <a:pPr lvl="0" algn="just"/>
            <a:endParaRPr lang="es-EC" dirty="0" smtClean="0"/>
          </a:p>
          <a:p>
            <a:pPr lvl="0" algn="just">
              <a:buFont typeface="Wingdings" pitchFamily="2" charset="2"/>
              <a:buChar char="Ø"/>
            </a:pPr>
            <a:r>
              <a:rPr lang="es-CR" dirty="0" smtClean="0"/>
              <a:t>Apoyar e incentivar la creación y desarrollo de centros de programas de investigación y formación de profesionales médicos y otros profesionales de Salud.</a:t>
            </a:r>
          </a:p>
          <a:p>
            <a:pPr lvl="0" algn="just"/>
            <a:endParaRPr lang="es-EC" dirty="0" smtClean="0"/>
          </a:p>
          <a:p>
            <a:pPr lvl="0" algn="just">
              <a:buFont typeface="Wingdings" pitchFamily="2" charset="2"/>
              <a:buChar char="Ø"/>
            </a:pPr>
            <a:r>
              <a:rPr lang="es-CR" dirty="0" smtClean="0"/>
              <a:t>Contribuir al mejoramiento de la salud y vida de la población.</a:t>
            </a:r>
          </a:p>
          <a:p>
            <a:pPr lvl="0" algn="just"/>
            <a:endParaRPr lang="es-EC" dirty="0" smtClean="0"/>
          </a:p>
          <a:p>
            <a:pPr lvl="0" algn="just">
              <a:buFont typeface="Wingdings" pitchFamily="2" charset="2"/>
              <a:buChar char="Ø"/>
            </a:pPr>
            <a:r>
              <a:rPr lang="es-CR" dirty="0" smtClean="0"/>
              <a:t>Ser pioneros en el sector rural en atención médica con precios competitivos, con un servicio de excelente calidad.</a:t>
            </a:r>
          </a:p>
          <a:p>
            <a:pPr lvl="0" algn="just"/>
            <a:endParaRPr lang="es-EC" dirty="0" smtClean="0"/>
          </a:p>
          <a:p>
            <a:pPr lvl="0" algn="just">
              <a:buFont typeface="Wingdings" pitchFamily="2" charset="2"/>
              <a:buChar char="Ø"/>
            </a:pPr>
            <a:r>
              <a:rPr lang="es-CR" dirty="0" smtClean="0"/>
              <a:t>Crear fuentes de trabajo permitiendo la realización profesional y personal de médicos, enfermeras, auxiliares de enfermería, personal de administración, servicios generales, etc. Promoviendo estrategias para el desempeño eficiente y con criterio en sus diferentes áreas de trabajo. </a:t>
            </a:r>
            <a:endParaRPr lang="es-EC" dirty="0"/>
          </a:p>
        </p:txBody>
      </p:sp>
      <p:sp>
        <p:nvSpPr>
          <p:cNvPr id="33" name="Title 1"/>
          <p:cNvSpPr>
            <a:spLocks noGrp="1"/>
          </p:cNvSpPr>
          <p:nvPr>
            <p:ph type="title"/>
          </p:nvPr>
        </p:nvSpPr>
        <p:spPr>
          <a:xfrm>
            <a:off x="990600" y="152400"/>
            <a:ext cx="7845425" cy="838200"/>
          </a:xfrm>
        </p:spPr>
        <p:txBody>
          <a:bodyPr/>
          <a:lstStyle/>
          <a:p>
            <a:r>
              <a:rPr lang="es-EC" sz="3200" dirty="0" smtClean="0">
                <a:effectLst>
                  <a:glow rad="228600">
                    <a:schemeClr val="accent1">
                      <a:satMod val="175000"/>
                      <a:alpha val="40000"/>
                    </a:schemeClr>
                  </a:glow>
                </a:effectLst>
              </a:rPr>
              <a:t>CARACTERIZACIÓN DE LA EMPRESA</a:t>
            </a:r>
            <a:endParaRPr lang="es-EC" sz="3200" dirty="0">
              <a:effectLst>
                <a:glow rad="228600">
                  <a:schemeClr val="accent1">
                    <a:satMod val="175000"/>
                    <a:alpha val="40000"/>
                  </a:schemeClr>
                </a:glow>
              </a:effectLst>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71" y="2132856"/>
            <a:ext cx="785813"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387084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a:spLocks noGrp="1"/>
          </p:cNvSpPr>
          <p:nvPr>
            <p:ph type="title"/>
          </p:nvPr>
        </p:nvSpPr>
        <p:spPr/>
        <p:txBody>
          <a:bodyPr/>
          <a:lstStyle/>
          <a:p>
            <a:r>
              <a:rPr lang="es-EC" sz="3200" dirty="0" smtClean="0">
                <a:effectLst>
                  <a:glow rad="228600">
                    <a:schemeClr val="accent1">
                      <a:satMod val="175000"/>
                      <a:alpha val="40000"/>
                    </a:schemeClr>
                  </a:glow>
                </a:effectLst>
              </a:rPr>
              <a:t>CARACTERIZACIÓN DE LA EMPRESA</a:t>
            </a:r>
            <a:endParaRPr lang="es-EC" sz="3200" dirty="0">
              <a:effectLst>
                <a:glow rad="228600">
                  <a:schemeClr val="accent1">
                    <a:satMod val="175000"/>
                    <a:alpha val="40000"/>
                  </a:schemeClr>
                </a:glow>
              </a:effectLst>
            </a:endParaRPr>
          </a:p>
        </p:txBody>
      </p:sp>
      <p:sp>
        <p:nvSpPr>
          <p:cNvPr id="31" name="Title 1"/>
          <p:cNvSpPr txBox="1">
            <a:spLocks/>
          </p:cNvSpPr>
          <p:nvPr/>
        </p:nvSpPr>
        <p:spPr bwMode="gray">
          <a:xfrm rot="5400000">
            <a:off x="2087724" y="3753036"/>
            <a:ext cx="5400600" cy="432048"/>
          </a:xfrm>
          <a:prstGeom prst="rect">
            <a:avLst/>
          </a:prstGeom>
          <a:noFill/>
          <a:ln w="9525">
            <a:noFill/>
            <a:miter lim="800000"/>
            <a:headEnd/>
            <a:tailEnd/>
          </a:ln>
          <a:effectLst/>
        </p:spPr>
        <p:txBody>
          <a:bodyPr vert="vert270"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C" sz="2400" b="1" i="0" u="none" strike="noStrike" kern="0" cap="none" spc="0" normalizeH="0" baseline="0" noProof="0" dirty="0" smtClean="0">
              <a:ln>
                <a:noFill/>
              </a:ln>
              <a:solidFill>
                <a:schemeClr val="accent2">
                  <a:lumMod val="20000"/>
                  <a:lumOff val="80000"/>
                </a:schemeClr>
              </a:solidFill>
              <a:effectLst>
                <a:glow rad="228600">
                  <a:schemeClr val="accent1">
                    <a:satMod val="175000"/>
                    <a:alpha val="40000"/>
                  </a:schemeClr>
                </a:glow>
                <a:outerShdw blurRad="38100" dist="38100" dir="2700000" algn="tl">
                  <a:srgbClr val="000000">
                    <a:alpha val="43137"/>
                  </a:srgbClr>
                </a:outerShdw>
              </a:effectLst>
              <a:uLnTx/>
              <a:uFillTx/>
              <a:latin typeface="+mj-lt"/>
              <a:ea typeface="+mj-ea"/>
              <a:cs typeface="+mj-cs"/>
            </a:endParaRPr>
          </a:p>
        </p:txBody>
      </p:sp>
      <p:sp>
        <p:nvSpPr>
          <p:cNvPr id="33" name="32 CuadroTexto"/>
          <p:cNvSpPr txBox="1"/>
          <p:nvPr/>
        </p:nvSpPr>
        <p:spPr>
          <a:xfrm>
            <a:off x="4644008" y="1225689"/>
            <a:ext cx="288032" cy="5632311"/>
          </a:xfrm>
          <a:prstGeom prst="rect">
            <a:avLst/>
          </a:prstGeom>
          <a:noFill/>
        </p:spPr>
        <p:txBody>
          <a:bodyPr wrap="square" rtlCol="0">
            <a:spAutoFit/>
          </a:bodyPr>
          <a:lstStyle/>
          <a:p>
            <a:r>
              <a:rPr lang="es-EC" b="1" dirty="0" smtClean="0">
                <a:solidFill>
                  <a:schemeClr val="accent2">
                    <a:lumMod val="75000"/>
                  </a:schemeClr>
                </a:solidFill>
                <a:effectLst>
                  <a:outerShdw blurRad="38100" dist="38100" dir="2700000" algn="tl">
                    <a:srgbClr val="000000">
                      <a:alpha val="43137"/>
                    </a:srgbClr>
                  </a:outerShdw>
                </a:effectLst>
              </a:rPr>
              <a:t>OBJETIVOS ESPCIFICOS</a:t>
            </a:r>
            <a:endParaRPr lang="es-EC" b="1" dirty="0">
              <a:solidFill>
                <a:schemeClr val="accent2">
                  <a:lumMod val="75000"/>
                </a:schemeClr>
              </a:solidFill>
              <a:effectLst>
                <a:outerShdw blurRad="38100" dist="38100" dir="2700000" algn="tl">
                  <a:srgbClr val="000000">
                    <a:alpha val="43137"/>
                  </a:srgbClr>
                </a:outerShdw>
              </a:effectLst>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132856"/>
            <a:ext cx="785813"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1597932"/>
            <a:ext cx="6083300" cy="444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68798" y="1888753"/>
            <a:ext cx="5835650" cy="550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25371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64" y="152400"/>
            <a:ext cx="8604448" cy="838200"/>
          </a:xfrm>
        </p:spPr>
        <p:txBody>
          <a:bodyPr/>
          <a:lstStyle/>
          <a:p>
            <a:pPr algn="ctr"/>
            <a:r>
              <a:rPr lang="es-EC" sz="2400" dirty="0" smtClean="0">
                <a:solidFill>
                  <a:schemeClr val="tx1"/>
                </a:solidFill>
                <a:effectLst>
                  <a:glow rad="101600">
                    <a:srgbClr val="FF9966">
                      <a:alpha val="60000"/>
                    </a:srgbClr>
                  </a:glow>
                </a:effectLst>
                <a:latin typeface="Arial" pitchFamily="34" charset="0"/>
                <a:ea typeface="Times New Roman" pitchFamily="18" charset="0"/>
                <a:cs typeface="Arial" pitchFamily="34" charset="0"/>
                <a:hlinkClick r:id="rId2" action="ppaction://hlinkfile"/>
              </a:rPr>
              <a:t>ESTRUCTURA ORGANIZACIONAL</a:t>
            </a:r>
            <a:endParaRPr lang="es-EC" sz="2800" dirty="0">
              <a:latin typeface="Arial" pitchFamily="34" charset="0"/>
              <a:cs typeface="Arial" pitchFamily="34" charset="0"/>
            </a:endParaRPr>
          </a:p>
        </p:txBody>
      </p:sp>
      <p:sp>
        <p:nvSpPr>
          <p:cNvPr id="73729" name="Rectangle 1"/>
          <p:cNvSpPr>
            <a:spLocks noChangeArrowheads="1"/>
          </p:cNvSpPr>
          <p:nvPr/>
        </p:nvSpPr>
        <p:spPr bwMode="auto">
          <a:xfrm>
            <a:off x="827584" y="6479468"/>
            <a:ext cx="806489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EC" sz="1400" dirty="0" smtClean="0">
                <a:latin typeface="Calibri" pitchFamily="34" charset="0"/>
                <a:ea typeface="Times New Roman" pitchFamily="18" charset="0"/>
                <a:cs typeface="Arial" pitchFamily="34" charset="0"/>
              </a:rPr>
              <a:t>Organigrama De la Fundación Saludesa </a:t>
            </a:r>
            <a:r>
              <a:rPr kumimoji="0" lang="es-EC"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r>
              <a:rPr lang="es-EC" sz="1400" dirty="0" smtClean="0">
                <a:latin typeface="Calibri" pitchFamily="34" charset="0"/>
                <a:ea typeface="Times New Roman" pitchFamily="18" charset="0"/>
                <a:cs typeface="Arial" pitchFamily="34" charset="0"/>
              </a:rPr>
              <a:t>Reglamento interno de la Fundación </a:t>
            </a:r>
            <a:r>
              <a:rPr kumimoji="0" lang="es-EC"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2013)</a:t>
            </a:r>
            <a:r>
              <a:rPr kumimoji="0" lang="es-EC" sz="1050" b="0" i="0" u="none" strike="noStrike" cap="none" normalizeH="0" baseline="0" dirty="0" smtClean="0">
                <a:ln>
                  <a:noFill/>
                </a:ln>
                <a:solidFill>
                  <a:schemeClr val="tx1"/>
                </a:solidFill>
                <a:effectLst/>
                <a:latin typeface="Arial" pitchFamily="34" charset="0"/>
                <a:cs typeface="Arial" pitchFamily="34" charset="0"/>
              </a:rPr>
              <a:t> </a:t>
            </a:r>
            <a:endParaRPr kumimoji="0" lang="es-EC"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94" y="2132856"/>
            <a:ext cx="785813"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806" y="1124744"/>
            <a:ext cx="7870649" cy="5354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5957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28 Diagrama"/>
          <p:cNvGraphicFramePr>
            <a:graphicFrameLocks/>
          </p:cNvGraphicFramePr>
          <p:nvPr/>
        </p:nvGraphicFramePr>
        <p:xfrm>
          <a:off x="755576" y="1196752"/>
          <a:ext cx="4392488" cy="2592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 name="Title 1"/>
          <p:cNvSpPr txBox="1">
            <a:spLocks/>
          </p:cNvSpPr>
          <p:nvPr/>
        </p:nvSpPr>
        <p:spPr bwMode="gray">
          <a:xfrm>
            <a:off x="3851920" y="1150640"/>
            <a:ext cx="1944216" cy="5501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C" sz="3200" b="1" kern="0" dirty="0" smtClean="0">
                <a:solidFill>
                  <a:schemeClr val="accent2">
                    <a:lumMod val="20000"/>
                    <a:lumOff val="80000"/>
                  </a:schemeClr>
                </a:solidFill>
                <a:effectLst>
                  <a:glow rad="228600">
                    <a:schemeClr val="accent1">
                      <a:satMod val="175000"/>
                      <a:alpha val="40000"/>
                    </a:schemeClr>
                  </a:glow>
                  <a:outerShdw blurRad="38100" dist="38100" dir="2700000" algn="tl">
                    <a:srgbClr val="000000">
                      <a:alpha val="43137"/>
                    </a:srgbClr>
                  </a:outerShdw>
                </a:effectLst>
                <a:latin typeface="+mj-lt"/>
                <a:ea typeface="+mj-ea"/>
                <a:cs typeface="+mj-cs"/>
              </a:rPr>
              <a:t>servicios</a:t>
            </a:r>
            <a:endParaRPr kumimoji="0" lang="es-EC" sz="3200" b="1" i="0" u="none" strike="noStrike" kern="0" cap="none" spc="0" normalizeH="0" baseline="0" noProof="0" dirty="0" smtClean="0">
              <a:ln>
                <a:noFill/>
              </a:ln>
              <a:solidFill>
                <a:schemeClr val="accent2">
                  <a:lumMod val="20000"/>
                  <a:lumOff val="80000"/>
                </a:schemeClr>
              </a:solidFill>
              <a:effectLst>
                <a:glow rad="228600">
                  <a:schemeClr val="accent1">
                    <a:satMod val="175000"/>
                    <a:alpha val="40000"/>
                  </a:schemeClr>
                </a:glow>
                <a:outerShdw blurRad="38100" dist="38100" dir="2700000" algn="tl">
                  <a:srgbClr val="000000">
                    <a:alpha val="43137"/>
                  </a:srgbClr>
                </a:outerShdw>
              </a:effectLst>
              <a:uLnTx/>
              <a:uFillTx/>
              <a:latin typeface="+mj-lt"/>
              <a:ea typeface="+mj-ea"/>
              <a:cs typeface="+mj-cs"/>
            </a:endParaRPr>
          </a:p>
        </p:txBody>
      </p:sp>
      <p:sp>
        <p:nvSpPr>
          <p:cNvPr id="33" name="Title 1"/>
          <p:cNvSpPr txBox="1">
            <a:spLocks/>
          </p:cNvSpPr>
          <p:nvPr/>
        </p:nvSpPr>
        <p:spPr bwMode="gray">
          <a:xfrm>
            <a:off x="6300192" y="1078632"/>
            <a:ext cx="2736304" cy="6941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C" sz="3200" b="1" kern="0" dirty="0" smtClean="0">
                <a:solidFill>
                  <a:schemeClr val="accent2">
                    <a:lumMod val="20000"/>
                    <a:lumOff val="80000"/>
                  </a:schemeClr>
                </a:solidFill>
                <a:effectLst>
                  <a:glow rad="228600">
                    <a:schemeClr val="accent1">
                      <a:satMod val="175000"/>
                      <a:alpha val="40000"/>
                    </a:schemeClr>
                  </a:glow>
                  <a:outerShdw blurRad="38100" dist="38100" dir="2700000" algn="tl">
                    <a:srgbClr val="000000">
                      <a:alpha val="43137"/>
                    </a:srgbClr>
                  </a:outerShdw>
                </a:effectLst>
                <a:latin typeface="+mj-lt"/>
                <a:ea typeface="+mj-ea"/>
                <a:cs typeface="+mj-cs"/>
              </a:rPr>
              <a:t>competencia</a:t>
            </a:r>
            <a:endParaRPr kumimoji="0" lang="es-EC" sz="3200" b="1" i="0" u="none" strike="noStrike" kern="0" cap="none" spc="0" normalizeH="0" baseline="0" noProof="0" dirty="0" smtClean="0">
              <a:ln>
                <a:noFill/>
              </a:ln>
              <a:solidFill>
                <a:schemeClr val="accent2">
                  <a:lumMod val="20000"/>
                  <a:lumOff val="80000"/>
                </a:schemeClr>
              </a:solidFill>
              <a:effectLst>
                <a:glow rad="228600">
                  <a:schemeClr val="accent1">
                    <a:satMod val="175000"/>
                    <a:alpha val="40000"/>
                  </a:schemeClr>
                </a:glow>
                <a:outerShdw blurRad="38100" dist="38100" dir="2700000" algn="tl">
                  <a:srgbClr val="000000">
                    <a:alpha val="43137"/>
                  </a:srgbClr>
                </a:outerShdw>
              </a:effectLst>
              <a:uLnTx/>
              <a:uFillTx/>
              <a:latin typeface="+mj-lt"/>
              <a:ea typeface="+mj-ea"/>
              <a:cs typeface="+mj-cs"/>
            </a:endParaRPr>
          </a:p>
        </p:txBody>
      </p:sp>
      <p:pic>
        <p:nvPicPr>
          <p:cNvPr id="93188" name="Picture 4" descr="http://www.gravitar.biz/wp-content/uploads/2010/06/msf-1.jpg"/>
          <p:cNvPicPr>
            <a:picLocks noChangeAspect="1" noChangeArrowheads="1"/>
          </p:cNvPicPr>
          <p:nvPr/>
        </p:nvPicPr>
        <p:blipFill>
          <a:blip r:embed="rId7" cstate="print"/>
          <a:srcRect/>
          <a:stretch>
            <a:fillRect/>
          </a:stretch>
        </p:blipFill>
        <p:spPr bwMode="auto">
          <a:xfrm>
            <a:off x="2237983" y="4729156"/>
            <a:ext cx="2550041" cy="2128844"/>
          </a:xfrm>
          <a:prstGeom prst="rect">
            <a:avLst/>
          </a:prstGeom>
          <a:noFill/>
        </p:spPr>
      </p:pic>
      <p:sp>
        <p:nvSpPr>
          <p:cNvPr id="35" name="Title 1">
            <a:hlinkClick r:id="rId8" action="ppaction://hlinkfile"/>
          </p:cNvPr>
          <p:cNvSpPr txBox="1">
            <a:spLocks/>
          </p:cNvSpPr>
          <p:nvPr/>
        </p:nvSpPr>
        <p:spPr bwMode="gray">
          <a:xfrm>
            <a:off x="2267744" y="4149080"/>
            <a:ext cx="4752528" cy="5760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C" sz="3200" b="1" kern="0" noProof="0" dirty="0" smtClean="0">
                <a:solidFill>
                  <a:schemeClr val="accent2">
                    <a:lumMod val="20000"/>
                    <a:lumOff val="80000"/>
                  </a:schemeClr>
                </a:solidFill>
                <a:effectLst>
                  <a:glow rad="228600">
                    <a:schemeClr val="accent1">
                      <a:satMod val="175000"/>
                      <a:alpha val="40000"/>
                    </a:schemeClr>
                  </a:glow>
                  <a:outerShdw blurRad="38100" dist="38100" dir="2700000" algn="tl">
                    <a:srgbClr val="000000">
                      <a:alpha val="43137"/>
                    </a:srgbClr>
                  </a:outerShdw>
                </a:effectLst>
                <a:latin typeface="+mj-lt"/>
                <a:ea typeface="+mj-ea"/>
                <a:cs typeface="+mj-cs"/>
              </a:rPr>
              <a:t>Clientes y Proveedores</a:t>
            </a:r>
            <a:endParaRPr kumimoji="0" lang="es-EC" sz="3200" b="1" i="0" u="none" strike="noStrike" kern="0" cap="none" spc="0" normalizeH="0" baseline="0" noProof="0" dirty="0" smtClean="0">
              <a:ln>
                <a:noFill/>
              </a:ln>
              <a:solidFill>
                <a:schemeClr val="accent2">
                  <a:lumMod val="20000"/>
                  <a:lumOff val="80000"/>
                </a:schemeClr>
              </a:solidFill>
              <a:effectLst>
                <a:glow rad="228600">
                  <a:schemeClr val="accent1">
                    <a:satMod val="175000"/>
                    <a:alpha val="40000"/>
                  </a:schemeClr>
                </a:glow>
                <a:outerShdw blurRad="38100" dist="38100" dir="2700000" algn="tl">
                  <a:srgbClr val="000000">
                    <a:alpha val="43137"/>
                  </a:srgbClr>
                </a:outerShdw>
              </a:effectLst>
              <a:uLnTx/>
              <a:uFillTx/>
              <a:latin typeface="+mj-lt"/>
              <a:ea typeface="+mj-ea"/>
              <a:cs typeface="+mj-cs"/>
            </a:endParaRPr>
          </a:p>
        </p:txBody>
      </p:sp>
      <p:sp>
        <p:nvSpPr>
          <p:cNvPr id="36" name="Title 1"/>
          <p:cNvSpPr txBox="1">
            <a:spLocks/>
          </p:cNvSpPr>
          <p:nvPr/>
        </p:nvSpPr>
        <p:spPr bwMode="gray">
          <a:xfrm>
            <a:off x="1119063" y="188640"/>
            <a:ext cx="7845425"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C" sz="3200" b="1" i="0" u="none" strike="noStrike" kern="0" cap="none" spc="0" normalizeH="0" baseline="0" noProof="0" dirty="0" smtClean="0">
                <a:ln>
                  <a:noFill/>
                </a:ln>
                <a:solidFill>
                  <a:schemeClr val="tx2"/>
                </a:solidFill>
                <a:effectLst>
                  <a:glow rad="228600">
                    <a:schemeClr val="accent1">
                      <a:satMod val="175000"/>
                      <a:alpha val="40000"/>
                    </a:schemeClr>
                  </a:glow>
                </a:effectLst>
                <a:uLnTx/>
                <a:uFillTx/>
                <a:latin typeface="+mj-lt"/>
                <a:ea typeface="+mj-ea"/>
                <a:cs typeface="+mj-cs"/>
              </a:rPr>
              <a:t>CARACTERIZACIÓN DE LA EMPRESA</a:t>
            </a:r>
            <a:endParaRPr kumimoji="0" lang="es-EC" sz="3200" b="1" i="0" u="none" strike="noStrike" kern="0" cap="none" spc="0" normalizeH="0" baseline="0" noProof="0" dirty="0">
              <a:ln>
                <a:noFill/>
              </a:ln>
              <a:solidFill>
                <a:schemeClr val="tx2"/>
              </a:solidFill>
              <a:effectLst>
                <a:glow rad="228600">
                  <a:schemeClr val="accent1">
                    <a:satMod val="175000"/>
                    <a:alpha val="40000"/>
                  </a:schemeClr>
                </a:glow>
              </a:effectLst>
              <a:uLnTx/>
              <a:uFillTx/>
              <a:latin typeface="+mj-lt"/>
              <a:ea typeface="+mj-ea"/>
              <a:cs typeface="+mj-cs"/>
            </a:endParaRPr>
          </a:p>
        </p:txBody>
      </p:sp>
      <p:pic>
        <p:nvPicPr>
          <p:cNvPr id="108546" name="Picture 2" descr="http://click.infospace.com/ClickHandler.ashx?du=http%3a%2f%2fcareerwatch.files.wordpress.com%2f2010%2f03%2fpersonal-mission-statement.jpg&amp;ru=http%3a%2f%2fcareerwatch.files.wordpress.com%2f2010%2f03%2fpersonal-mission-statement.jpg&amp;ld=20120505&amp;ap=20&amp;app=1&amp;c=babylon2.hp.row&amp;s=babylon2&amp;coi=372380&amp;cop=main-title&amp;euip=190.152.142.44&amp;npp=20&amp;p=0&amp;pp=0&amp;pvaid=843105c0139b464582f1cb469b3d0e36&amp;ep=20&amp;mid=9&amp;hash=2B279CF30950C11880E13C188A70E92A"/>
          <p:cNvPicPr>
            <a:picLocks noChangeAspect="1" noChangeArrowheads="1"/>
          </p:cNvPicPr>
          <p:nvPr/>
        </p:nvPicPr>
        <p:blipFill>
          <a:blip r:embed="rId9" cstate="print"/>
          <a:srcRect/>
          <a:stretch>
            <a:fillRect/>
          </a:stretch>
        </p:blipFill>
        <p:spPr bwMode="auto">
          <a:xfrm>
            <a:off x="5004048" y="4797152"/>
            <a:ext cx="1954343" cy="1916832"/>
          </a:xfrm>
          <a:prstGeom prst="rect">
            <a:avLst/>
          </a:prstGeom>
          <a:noFill/>
        </p:spPr>
      </p:pic>
      <p:pic>
        <p:nvPicPr>
          <p:cNvPr id="1126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2132856"/>
            <a:ext cx="785813"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2125361"/>
            <a:ext cx="785813"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28184" y="1852662"/>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7989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706" y="0"/>
            <a:ext cx="9144000" cy="6858000"/>
          </a:xfrm>
          <a:prstGeom prst="rect">
            <a:avLst/>
          </a:prstGeom>
          <a:solidFill>
            <a:srgbClr val="BDDDDA">
              <a:alpha val="8392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C" sz="7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rPr>
              <a:t>MARCO </a:t>
            </a:r>
          </a:p>
          <a:p>
            <a:pPr marL="0" marR="0" indent="0" algn="ctr" defTabSz="914400" rtl="0" eaLnBrk="1" fontAlgn="base" latinLnBrk="0" hangingPunct="1">
              <a:lnSpc>
                <a:spcPct val="100000"/>
              </a:lnSpc>
              <a:spcBef>
                <a:spcPct val="0"/>
              </a:spcBef>
              <a:spcAft>
                <a:spcPct val="0"/>
              </a:spcAft>
              <a:buClrTx/>
              <a:buSzTx/>
              <a:buFontTx/>
              <a:buNone/>
              <a:tabLst/>
            </a:pPr>
            <a:r>
              <a:rPr lang="es-EC" sz="7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rPr>
              <a:t>conceptual</a:t>
            </a:r>
            <a:endParaRPr kumimoji="0" lang="es-EC" sz="70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latin typeface="Arial" pitchFamily="34" charset="0"/>
            </a:endParaRPr>
          </a:p>
        </p:txBody>
      </p:sp>
      <p:sp>
        <p:nvSpPr>
          <p:cNvPr id="2" name="1 Subtítulo"/>
          <p:cNvSpPr>
            <a:spLocks noGrp="1"/>
          </p:cNvSpPr>
          <p:nvPr>
            <p:ph type="subTitle" idx="1"/>
          </p:nvPr>
        </p:nvSpPr>
        <p:spPr/>
        <p:txBody>
          <a:bodyPr/>
          <a:lstStyle/>
          <a:p>
            <a:r>
              <a:rPr lang="es-EC" dirty="0"/>
              <a:t>Andean Health &amp; Development </a:t>
            </a:r>
          </a:p>
        </p:txBody>
      </p:sp>
    </p:spTree>
    <p:extLst>
      <p:ext uri="{BB962C8B-B14F-4D97-AF65-F5344CB8AC3E}">
        <p14:creationId xmlns:p14="http://schemas.microsoft.com/office/powerpoint/2010/main" val="3332992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subTitle" idx="1"/>
          </p:nvPr>
        </p:nvSpPr>
        <p:spPr/>
        <p:txBody>
          <a:bodyPr/>
          <a:lstStyle/>
          <a:p>
            <a:r>
              <a:rPr lang="en-US" dirty="0" smtClean="0">
                <a:effectLst>
                  <a:glow rad="101600">
                    <a:srgbClr val="00B050">
                      <a:alpha val="60000"/>
                    </a:srgbClr>
                  </a:glow>
                </a:effectLst>
              </a:rPr>
              <a:t>UNIVERDAD  DE   LAS  FUERZAS  ARMADAS </a:t>
            </a:r>
            <a:endParaRPr lang="en-US" dirty="0">
              <a:effectLst>
                <a:glow rad="101600">
                  <a:srgbClr val="00B050">
                    <a:alpha val="60000"/>
                  </a:srgbClr>
                </a:glow>
              </a:effectLst>
            </a:endParaRPr>
          </a:p>
        </p:txBody>
      </p:sp>
      <p:sp>
        <p:nvSpPr>
          <p:cNvPr id="10" name="Rectangle 2"/>
          <p:cNvSpPr txBox="1">
            <a:spLocks noChangeArrowheads="1"/>
          </p:cNvSpPr>
          <p:nvPr/>
        </p:nvSpPr>
        <p:spPr bwMode="gray">
          <a:xfrm>
            <a:off x="0" y="5085184"/>
            <a:ext cx="9144000" cy="1584176"/>
          </a:xfrm>
          <a:prstGeom prst="rect">
            <a:avLst/>
          </a:prstGeom>
          <a:noFill/>
          <a:ln w="9525">
            <a:noFill/>
            <a:miter lim="800000"/>
            <a:headEnd/>
            <a:tailEnd/>
          </a:ln>
          <a:effectLst>
            <a:outerShdw dist="35921" dir="2700000" algn="ctr" rotWithShape="0">
              <a:srgbClr val="333333">
                <a:alpha val="50000"/>
              </a:srgbClr>
            </a:outerShdw>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s-EC" sz="2000" b="1" kern="0" noProof="0" dirty="0" smtClean="0">
                <a:solidFill>
                  <a:schemeClr val="bg1"/>
                </a:solidFill>
                <a:effectLst>
                  <a:glow rad="139700">
                    <a:schemeClr val="accent2">
                      <a:satMod val="175000"/>
                      <a:alpha val="40000"/>
                    </a:schemeClr>
                  </a:glow>
                </a:effectLst>
                <a:ea typeface="+mj-ea"/>
                <a:cs typeface="Arial" pitchFamily="34" charset="0"/>
              </a:rPr>
              <a:t>MODELO DE GESTIÓN ADMINISTRATIVA POR PROCESOS APLICADO A LA FUNDACIÓN SALUDESA (SALUD Y DESARROLLO ANDINO) EN LA PROVINCIA DE SANTO DOMINGO DE LOS TSACHILAS, 2015</a:t>
            </a:r>
            <a:endParaRPr kumimoji="0" lang="en-US" sz="2000" b="1" i="0" u="none" strike="noStrike" kern="0" cap="none" spc="0" normalizeH="0" baseline="0" noProof="0" dirty="0" smtClean="0">
              <a:ln>
                <a:noFill/>
              </a:ln>
              <a:solidFill>
                <a:schemeClr val="bg1"/>
              </a:solidFill>
              <a:effectLst>
                <a:glow rad="139700">
                  <a:schemeClr val="accent2">
                    <a:satMod val="175000"/>
                    <a:alpha val="40000"/>
                  </a:schemeClr>
                </a:glow>
              </a:effectLst>
              <a:uLnTx/>
              <a:uFillTx/>
              <a:latin typeface="+mj-lt"/>
              <a:ea typeface="+mj-ea"/>
              <a:cs typeface="+mj-cs"/>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5" y="403541"/>
            <a:ext cx="3200473" cy="4609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8733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descr="http://click.infospace.com/ClickHandler.ashx?du=http%3a%2f%2fwww.coopcafam.com.co%2fBancoMedios%2fImagenes%2fdireccionamiento%2520estrat%c3%a9gico-2010.jpg&amp;ru=http%3a%2f%2fwww.coopcafam.com.co%2fBancoMedios%2fImagenes%2fdireccionamiento%2520estrat%c3%a9gico-2010.jpg&amp;ld=20120505&amp;ap=16&amp;app=1&amp;c=babylon2.hp.row&amp;s=babylon2&amp;coi=372380&amp;cop=main-title&amp;euip=190.152.142.44&amp;npp=16&amp;p=0&amp;pp=0&amp;pvaid=eedf6b4d4d9040e6a76b0f46436a5e53&amp;ep=16&amp;mid=9&amp;hash=09371E640689E9113B7ADFCC75F73204"/>
          <p:cNvPicPr>
            <a:picLocks noChangeAspect="1" noChangeArrowheads="1"/>
          </p:cNvPicPr>
          <p:nvPr/>
        </p:nvPicPr>
        <p:blipFill>
          <a:blip r:embed="rId2" cstate="print"/>
          <a:srcRect/>
          <a:stretch>
            <a:fillRect/>
          </a:stretch>
        </p:blipFill>
        <p:spPr bwMode="auto">
          <a:xfrm>
            <a:off x="1001415" y="2348880"/>
            <a:ext cx="8142585" cy="2396480"/>
          </a:xfrm>
          <a:prstGeom prst="rect">
            <a:avLst/>
          </a:prstGeom>
          <a:noFill/>
        </p:spPr>
      </p:pic>
      <p:sp>
        <p:nvSpPr>
          <p:cNvPr id="4" name="3 Rectángulo"/>
          <p:cNvSpPr/>
          <p:nvPr/>
        </p:nvSpPr>
        <p:spPr>
          <a:xfrm>
            <a:off x="1331640" y="251937"/>
            <a:ext cx="7560840" cy="584775"/>
          </a:xfrm>
          <a:prstGeom prst="rect">
            <a:avLst/>
          </a:prstGeom>
        </p:spPr>
        <p:txBody>
          <a:bodyPr wrap="square">
            <a:spAutoFit/>
          </a:bodyPr>
          <a:lstStyle/>
          <a:p>
            <a:r>
              <a:rPr lang="es-EC" sz="3200" dirty="0" smtClean="0">
                <a:effectLst>
                  <a:glow rad="139700">
                    <a:schemeClr val="accent1">
                      <a:satMod val="175000"/>
                      <a:alpha val="40000"/>
                    </a:schemeClr>
                  </a:glow>
                </a:effectLst>
              </a:rPr>
              <a:t>DIRECCIONAMIENTO ESTRATÉGICO </a:t>
            </a:r>
            <a:endParaRPr lang="es-EC" sz="32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2132856"/>
            <a:ext cx="864096"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39182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152400"/>
            <a:ext cx="3941439" cy="838200"/>
          </a:xfrm>
        </p:spPr>
        <p:txBody>
          <a:bodyPr/>
          <a:lstStyle/>
          <a:p>
            <a:r>
              <a:rPr lang="es-EC" dirty="0" smtClean="0">
                <a:effectLst>
                  <a:glow rad="139700">
                    <a:schemeClr val="accent1">
                      <a:satMod val="175000"/>
                      <a:alpha val="40000"/>
                    </a:schemeClr>
                  </a:glow>
                </a:effectLst>
              </a:rPr>
              <a:t>MISIÓN Y VISIÓN </a:t>
            </a:r>
            <a:endParaRPr lang="es-EC" dirty="0">
              <a:effectLst>
                <a:glow rad="139700">
                  <a:schemeClr val="accent1">
                    <a:satMod val="175000"/>
                    <a:alpha val="40000"/>
                  </a:schemeClr>
                </a:glow>
              </a:effectLst>
            </a:endParaRPr>
          </a:p>
        </p:txBody>
      </p:sp>
      <p:pic>
        <p:nvPicPr>
          <p:cNvPr id="92162" name="Picture 2" descr="http://click.infospace.com/ClickHandler.ashx?du=http%3a%2f%2fwww.edwardrecommends.com%2fwp-content%2fuploads%2f2010%2f08%2fVisionSmall.jpg&amp;ru=http%3a%2f%2fwww.edwardrecommends.com%2fwp-content%2fuploads%2f2010%2f08%2fVisionSmall.jpg&amp;ld=20120505&amp;ap=12&amp;app=1&amp;c=babylon2.hp.row&amp;s=babylon2&amp;coi=372380&amp;cop=main-title&amp;euip=186.42.39.44&amp;npp=12&amp;p=0&amp;pp=0&amp;pvaid=910386cebdf344839bced96567812696&amp;ep=12&amp;mid=9&amp;hash=4E8F466B42B4D047FAD4E3F9415D48C5"/>
          <p:cNvPicPr>
            <a:picLocks noChangeAspect="1" noChangeArrowheads="1"/>
          </p:cNvPicPr>
          <p:nvPr/>
        </p:nvPicPr>
        <p:blipFill>
          <a:blip r:embed="rId2" cstate="print"/>
          <a:srcRect/>
          <a:stretch>
            <a:fillRect/>
          </a:stretch>
        </p:blipFill>
        <p:spPr bwMode="auto">
          <a:xfrm>
            <a:off x="6156176" y="1196752"/>
            <a:ext cx="2987824" cy="2538282"/>
          </a:xfrm>
          <a:prstGeom prst="rect">
            <a:avLst/>
          </a:prstGeom>
          <a:noFill/>
        </p:spPr>
      </p:pic>
      <p:pic>
        <p:nvPicPr>
          <p:cNvPr id="92164" name="Picture 4" descr="http://click.infospace.com/ClickHandler.ashx?du=http%3a%2f%2fwww.enviaencostarica.com%2fwp-content%2fuploads%2f2011%2f02%2fMisionVision400.jpg&amp;ru=http%3a%2f%2fwww.enviaencostarica.com%2fwp-content%2fuploads%2f2011%2f02%2fMisionVision400.jpg&amp;ld=20120505&amp;ap=10&amp;app=1&amp;c=babylon2.hp.row&amp;s=babylon2&amp;coi=372380&amp;cop=main-title&amp;euip=186.42.39.44&amp;npp=10&amp;p=0&amp;pp=0&amp;pvaid=b1b940c6c65349ee9cdde602d33f87d6&amp;ep=10&amp;mid=9&amp;hash=3C7632ABC268C4CA5AA54656D25DD264"/>
          <p:cNvPicPr>
            <a:picLocks noChangeAspect="1" noChangeArrowheads="1"/>
          </p:cNvPicPr>
          <p:nvPr/>
        </p:nvPicPr>
        <p:blipFill>
          <a:blip r:embed="rId3" cstate="print"/>
          <a:srcRect/>
          <a:stretch>
            <a:fillRect/>
          </a:stretch>
        </p:blipFill>
        <p:spPr bwMode="auto">
          <a:xfrm>
            <a:off x="3563888" y="3933056"/>
            <a:ext cx="2880320" cy="2880320"/>
          </a:xfrm>
          <a:prstGeom prst="rect">
            <a:avLst/>
          </a:prstGeom>
          <a:noFill/>
        </p:spPr>
      </p:pic>
      <p:pic>
        <p:nvPicPr>
          <p:cNvPr id="92168" name="Picture 8" descr="http://click.infospace.com/ClickHandler.ashx?du=http%3a%2f%2fsancarlosgazette.com%2fwp-content%2fuploads%2f2010%2f11%2fmision.jpg&amp;ru=http%3a%2f%2fsancarlosgazette.com%2fwp-content%2fuploads%2f2010%2f11%2fmision.jpg&amp;ld=20120505&amp;ap=19&amp;app=1&amp;c=babylon2.hp.row&amp;s=babylon2&amp;coi=372380&amp;cop=main-title&amp;euip=186.42.39.44&amp;npp=19&amp;p=0&amp;pp=0&amp;pvaid=c6eed184c90c4f78aca1b5b091015e2a&amp;ep=19&amp;mid=9&amp;hash=DFAB3F0F38E76A165155960F150EB9E4"/>
          <p:cNvPicPr>
            <a:picLocks noChangeAspect="1" noChangeArrowheads="1"/>
          </p:cNvPicPr>
          <p:nvPr/>
        </p:nvPicPr>
        <p:blipFill>
          <a:blip r:embed="rId4" cstate="print"/>
          <a:srcRect/>
          <a:stretch>
            <a:fillRect/>
          </a:stretch>
        </p:blipFill>
        <p:spPr bwMode="auto">
          <a:xfrm>
            <a:off x="899592" y="1772816"/>
            <a:ext cx="2664296" cy="2744225"/>
          </a:xfrm>
          <a:prstGeom prst="rect">
            <a:avLst/>
          </a:prstGeom>
          <a:noFill/>
        </p:spPr>
      </p:pic>
      <p:sp>
        <p:nvSpPr>
          <p:cNvPr id="12" name="11 CuadroTexto"/>
          <p:cNvSpPr txBox="1"/>
          <p:nvPr/>
        </p:nvSpPr>
        <p:spPr>
          <a:xfrm>
            <a:off x="1043608" y="4699010"/>
            <a:ext cx="2664296" cy="1754326"/>
          </a:xfrm>
          <a:prstGeom prst="rect">
            <a:avLst/>
          </a:prstGeom>
          <a:noFill/>
        </p:spPr>
        <p:txBody>
          <a:bodyPr wrap="square" rtlCol="0">
            <a:spAutoFit/>
          </a:bodyPr>
          <a:lstStyle/>
          <a:p>
            <a:pPr algn="l">
              <a:buFont typeface="Wingdings" pitchFamily="2" charset="2"/>
              <a:buChar char="Ø"/>
            </a:pPr>
            <a:r>
              <a:rPr lang="es-EC" dirty="0" smtClean="0"/>
              <a:t>Tipo de organización</a:t>
            </a:r>
          </a:p>
          <a:p>
            <a:pPr algn="l">
              <a:buFont typeface="Wingdings" pitchFamily="2" charset="2"/>
              <a:buChar char="Ø"/>
            </a:pPr>
            <a:r>
              <a:rPr lang="es-EC" dirty="0" smtClean="0"/>
              <a:t>Motivo de creación</a:t>
            </a:r>
          </a:p>
          <a:p>
            <a:pPr algn="l">
              <a:buFont typeface="Wingdings" pitchFamily="2" charset="2"/>
              <a:buChar char="Ø"/>
            </a:pPr>
            <a:r>
              <a:rPr lang="es-EC" dirty="0" smtClean="0"/>
              <a:t>Productos/Servicios</a:t>
            </a:r>
          </a:p>
          <a:p>
            <a:pPr algn="l">
              <a:buFont typeface="Wingdings" pitchFamily="2" charset="2"/>
              <a:buChar char="Ø"/>
            </a:pPr>
            <a:r>
              <a:rPr lang="es-EC" dirty="0" smtClean="0"/>
              <a:t>Factor diferenciador</a:t>
            </a:r>
          </a:p>
          <a:p>
            <a:pPr algn="l">
              <a:buFont typeface="Wingdings" pitchFamily="2" charset="2"/>
              <a:buChar char="Ø"/>
            </a:pPr>
            <a:r>
              <a:rPr lang="es-EC" dirty="0" smtClean="0"/>
              <a:t>Principios</a:t>
            </a:r>
          </a:p>
          <a:p>
            <a:pPr algn="l">
              <a:buFont typeface="Wingdings" pitchFamily="2" charset="2"/>
              <a:buChar char="Ø"/>
            </a:pPr>
            <a:r>
              <a:rPr lang="es-EC" dirty="0" smtClean="0"/>
              <a:t>Valores</a:t>
            </a:r>
            <a:endParaRPr lang="es-EC" dirty="0"/>
          </a:p>
        </p:txBody>
      </p:sp>
      <p:sp>
        <p:nvSpPr>
          <p:cNvPr id="13" name="12 CuadroTexto"/>
          <p:cNvSpPr txBox="1"/>
          <p:nvPr/>
        </p:nvSpPr>
        <p:spPr>
          <a:xfrm>
            <a:off x="6444208" y="4361036"/>
            <a:ext cx="2483768" cy="2031325"/>
          </a:xfrm>
          <a:prstGeom prst="rect">
            <a:avLst/>
          </a:prstGeom>
          <a:noFill/>
        </p:spPr>
        <p:txBody>
          <a:bodyPr wrap="square" rtlCol="0">
            <a:spAutoFit/>
          </a:bodyPr>
          <a:lstStyle/>
          <a:p>
            <a:pPr algn="l">
              <a:buFont typeface="Wingdings" pitchFamily="2" charset="2"/>
              <a:buChar char="Ø"/>
            </a:pPr>
            <a:r>
              <a:rPr lang="es-EC" dirty="0" smtClean="0"/>
              <a:t> Periodo de tiempo</a:t>
            </a:r>
          </a:p>
          <a:p>
            <a:pPr algn="l">
              <a:buFont typeface="Wingdings" pitchFamily="2" charset="2"/>
              <a:buChar char="Ø"/>
            </a:pPr>
            <a:r>
              <a:rPr lang="es-EC" dirty="0" smtClean="0"/>
              <a:t> Posición que  </a:t>
            </a:r>
          </a:p>
          <a:p>
            <a:pPr algn="l"/>
            <a:r>
              <a:rPr lang="es-EC" dirty="0" smtClean="0"/>
              <a:t>    queremos alcanzar</a:t>
            </a:r>
          </a:p>
          <a:p>
            <a:pPr algn="l">
              <a:buFont typeface="Wingdings" pitchFamily="2" charset="2"/>
              <a:buChar char="Ø"/>
            </a:pPr>
            <a:r>
              <a:rPr lang="es-EC" dirty="0" smtClean="0"/>
              <a:t> Actividad / servicio</a:t>
            </a:r>
          </a:p>
          <a:p>
            <a:pPr algn="l">
              <a:buFont typeface="Wingdings" pitchFamily="2" charset="2"/>
              <a:buChar char="Ø"/>
            </a:pPr>
            <a:r>
              <a:rPr lang="es-EC" dirty="0" smtClean="0"/>
              <a:t> Ámbito de acción </a:t>
            </a:r>
          </a:p>
          <a:p>
            <a:pPr algn="l"/>
            <a:r>
              <a:rPr lang="es-EC" dirty="0" smtClean="0"/>
              <a:t>   (población)</a:t>
            </a:r>
          </a:p>
          <a:p>
            <a:pPr algn="l">
              <a:buFont typeface="Wingdings" pitchFamily="2" charset="2"/>
              <a:buChar char="Ø"/>
            </a:pPr>
            <a:r>
              <a:rPr lang="es-EC" dirty="0" smtClean="0"/>
              <a:t>Principios y Valores</a:t>
            </a:r>
            <a:endParaRPr lang="es-EC" dirty="0"/>
          </a:p>
        </p:txBody>
      </p:sp>
      <p:sp>
        <p:nvSpPr>
          <p:cNvPr id="15" name="14 CuadroTexto"/>
          <p:cNvSpPr txBox="1"/>
          <p:nvPr/>
        </p:nvSpPr>
        <p:spPr>
          <a:xfrm>
            <a:off x="755576" y="1196752"/>
            <a:ext cx="3600400" cy="1015663"/>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s-EC" sz="6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MISIÓN</a:t>
            </a:r>
            <a:endParaRPr lang="es-EC" sz="6000" b="1" dirty="0">
              <a:ln w="50800"/>
              <a:solidFill>
                <a:schemeClr val="bg1">
                  <a:shade val="50000"/>
                </a:schemeClr>
              </a:solidFill>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32856"/>
            <a:ext cx="817501"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40004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11560" y="152400"/>
            <a:ext cx="8280920" cy="838200"/>
          </a:xfrm>
        </p:spPr>
        <p:txBody>
          <a:bodyPr/>
          <a:lstStyle/>
          <a:p>
            <a:pPr algn="ctr"/>
            <a:r>
              <a:rPr lang="es-ES" sz="2400" dirty="0" smtClean="0">
                <a:effectLst>
                  <a:glow rad="139700">
                    <a:schemeClr val="accent6">
                      <a:satMod val="175000"/>
                      <a:alpha val="40000"/>
                    </a:schemeClr>
                  </a:glow>
                </a:effectLst>
              </a:rPr>
              <a:t> </a:t>
            </a:r>
            <a:r>
              <a:rPr lang="es-ES" dirty="0" smtClean="0">
                <a:effectLst>
                  <a:glow rad="139700">
                    <a:schemeClr val="accent6">
                      <a:satMod val="175000"/>
                      <a:alpha val="40000"/>
                    </a:schemeClr>
                  </a:glow>
                </a:effectLst>
              </a:rPr>
              <a:t>LOS OBJETIVOS</a:t>
            </a:r>
            <a:endParaRPr lang="en-US" dirty="0"/>
          </a:p>
        </p:txBody>
      </p:sp>
      <p:pic>
        <p:nvPicPr>
          <p:cNvPr id="83978" name="Picture 10" descr="http://escuela.med.puc.cl/paginas/Cursos/tercero/IntegradoTercero/ApSemiologia/Fotos/0001.jpg"/>
          <p:cNvPicPr>
            <a:picLocks noChangeAspect="1" noChangeArrowheads="1"/>
          </p:cNvPicPr>
          <p:nvPr/>
        </p:nvPicPr>
        <p:blipFill>
          <a:blip r:embed="rId2" cstate="print"/>
          <a:srcRect/>
          <a:stretch>
            <a:fillRect/>
          </a:stretch>
        </p:blipFill>
        <p:spPr bwMode="auto">
          <a:xfrm>
            <a:off x="6156176" y="5013176"/>
            <a:ext cx="1609590" cy="1368152"/>
          </a:xfrm>
          <a:prstGeom prst="rect">
            <a:avLst/>
          </a:prstGeom>
          <a:noFill/>
        </p:spPr>
      </p:pic>
      <p:pic>
        <p:nvPicPr>
          <p:cNvPr id="91138" name="Picture 2"/>
          <p:cNvPicPr>
            <a:picLocks noChangeAspect="1" noChangeArrowheads="1"/>
          </p:cNvPicPr>
          <p:nvPr/>
        </p:nvPicPr>
        <p:blipFill>
          <a:blip r:embed="rId3" cstate="print"/>
          <a:srcRect/>
          <a:stretch>
            <a:fillRect/>
          </a:stretch>
        </p:blipFill>
        <p:spPr bwMode="auto">
          <a:xfrm>
            <a:off x="827584" y="1340768"/>
            <a:ext cx="4176464" cy="3997182"/>
          </a:xfrm>
          <a:prstGeom prst="rect">
            <a:avLst/>
          </a:prstGeom>
          <a:noFill/>
          <a:ln w="9525">
            <a:noFill/>
            <a:miter lim="800000"/>
            <a:headEnd/>
            <a:tailEnd/>
          </a:ln>
          <a:effectLst/>
        </p:spPr>
      </p:pic>
      <p:graphicFrame>
        <p:nvGraphicFramePr>
          <p:cNvPr id="63" name="62 Diagrama"/>
          <p:cNvGraphicFramePr/>
          <p:nvPr/>
        </p:nvGraphicFramePr>
        <p:xfrm>
          <a:off x="5076056" y="1340768"/>
          <a:ext cx="3888432"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31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2134333"/>
            <a:ext cx="827584"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37569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descr="http://click.infospace.com/ClickHandler.ashx?du=http%3a%2f%2fstc.obolog.net%2fphotos%2f4f0f%2f4f0f4e0a97169s34791_p.jpg&amp;ru=http%3a%2f%2fstc.obolog.net%2fphotos%2f4f0f%2f4f0f4e0a97169s34791_p.jpg&amp;ld=20120505&amp;ap=3&amp;app=1&amp;c=babylon2.hp.row&amp;s=babylon2&amp;coi=372380&amp;cop=main-title&amp;euip=186.42.39.44&amp;npp=3&amp;p=0&amp;pp=0&amp;pvaid=47dce3214391467db32f716a211fd273&amp;ep=3&amp;mid=9&amp;hash=C9445EDCA57368DFA2E07D1352EC9DDC"/>
          <p:cNvPicPr>
            <a:picLocks noChangeAspect="1" noChangeArrowheads="1"/>
          </p:cNvPicPr>
          <p:nvPr/>
        </p:nvPicPr>
        <p:blipFill>
          <a:blip r:embed="rId2" cstate="print"/>
          <a:srcRect/>
          <a:stretch>
            <a:fillRect/>
          </a:stretch>
        </p:blipFill>
        <p:spPr bwMode="auto">
          <a:xfrm>
            <a:off x="1979712" y="2420888"/>
            <a:ext cx="3528392" cy="3207630"/>
          </a:xfrm>
          <a:prstGeom prst="rect">
            <a:avLst/>
          </a:prstGeom>
          <a:noFill/>
        </p:spPr>
      </p:pic>
      <p:sp>
        <p:nvSpPr>
          <p:cNvPr id="7" name="Rectangle 2"/>
          <p:cNvSpPr>
            <a:spLocks noGrp="1" noChangeArrowheads="1"/>
          </p:cNvSpPr>
          <p:nvPr>
            <p:ph type="title"/>
          </p:nvPr>
        </p:nvSpPr>
        <p:spPr>
          <a:xfrm>
            <a:off x="1691680" y="260648"/>
            <a:ext cx="6048672" cy="792088"/>
          </a:xfrm>
        </p:spPr>
        <p:txBody>
          <a:bodyPr/>
          <a:lstStyle/>
          <a:p>
            <a:r>
              <a:rPr lang="en-US" sz="3200" dirty="0" smtClean="0">
                <a:solidFill>
                  <a:srgbClr val="000000"/>
                </a:solidFill>
                <a:effectLst>
                  <a:glow rad="139700">
                    <a:schemeClr val="accent1">
                      <a:satMod val="175000"/>
                      <a:alpha val="40000"/>
                    </a:schemeClr>
                  </a:glow>
                </a:effectLst>
              </a:rPr>
              <a:t>VALORES EMPRESARIALES</a:t>
            </a:r>
            <a:endParaRPr lang="en-US" sz="4000" dirty="0">
              <a:effectLst>
                <a:glow rad="139700">
                  <a:schemeClr val="accent1">
                    <a:satMod val="175000"/>
                    <a:alpha val="40000"/>
                  </a:schemeClr>
                </a:glow>
              </a:effectLst>
            </a:endParaRPr>
          </a:p>
        </p:txBody>
      </p:sp>
      <p:sp>
        <p:nvSpPr>
          <p:cNvPr id="8" name="7 CuadroTexto"/>
          <p:cNvSpPr txBox="1"/>
          <p:nvPr/>
        </p:nvSpPr>
        <p:spPr>
          <a:xfrm>
            <a:off x="2987824" y="1556792"/>
            <a:ext cx="3600400" cy="461665"/>
          </a:xfrm>
          <a:prstGeom prst="rect">
            <a:avLst/>
          </a:prstGeom>
          <a:noFill/>
          <a:effectLst>
            <a:innerShdw blurRad="63500" dist="50800" dir="16200000">
              <a:prstClr val="black">
                <a:alpha val="50000"/>
              </a:prstClr>
            </a:innerShdw>
            <a:softEdge rad="31750"/>
          </a:effectLst>
        </p:spPr>
        <p:txBody>
          <a:bodyPr wrap="square" rtlCol="0">
            <a:spAutoFit/>
          </a:bodyPr>
          <a:lstStyle/>
          <a:p>
            <a:r>
              <a:rPr lang="es-EC" sz="2400" b="1" dirty="0" smtClean="0">
                <a:solidFill>
                  <a:schemeClr val="accent2">
                    <a:lumMod val="60000"/>
                    <a:lumOff val="40000"/>
                  </a:schemeClr>
                </a:solidFill>
                <a:effectLst>
                  <a:outerShdw blurRad="38100" dist="38100" dir="2700000" algn="tl">
                    <a:srgbClr val="000000">
                      <a:alpha val="43137"/>
                    </a:srgbClr>
                  </a:outerShdw>
                </a:effectLst>
              </a:rPr>
              <a:t>CÓMO SE PLATEAN?</a:t>
            </a:r>
            <a:endParaRPr lang="es-EC" sz="2400" b="1" dirty="0">
              <a:solidFill>
                <a:schemeClr val="accent2">
                  <a:lumMod val="60000"/>
                  <a:lumOff val="40000"/>
                </a:schemeClr>
              </a:solidFill>
              <a:effectLst>
                <a:outerShdw blurRad="38100" dist="38100" dir="2700000" algn="tl">
                  <a:srgbClr val="000000">
                    <a:alpha val="43137"/>
                  </a:srgbClr>
                </a:outerShdw>
              </a:effectLst>
            </a:endParaRPr>
          </a:p>
        </p:txBody>
      </p:sp>
      <p:pic>
        <p:nvPicPr>
          <p:cNvPr id="9" name="Picture 8" descr="http://3.bp.blogspot.com/_YBK7AgOHRJQ/TFR51ZO_hyI/AAAAAAAAAAM/ZegLmXCnEEc/s320/encuestas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96136" y="2348880"/>
            <a:ext cx="3159812" cy="2808312"/>
          </a:xfrm>
          <a:prstGeom prst="rect">
            <a:avLst/>
          </a:prstGeom>
          <a:noFill/>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71" y="2132856"/>
            <a:ext cx="785813"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88394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051720" y="188640"/>
            <a:ext cx="5431199" cy="646331"/>
          </a:xfrm>
          <a:prstGeom prst="rect">
            <a:avLst/>
          </a:prstGeom>
        </p:spPr>
        <p:txBody>
          <a:bodyPr wrap="square">
            <a:spAutoFit/>
          </a:bodyPr>
          <a:lstStyle/>
          <a:p>
            <a:r>
              <a:rPr lang="en-US" sz="3600" dirty="0" smtClean="0">
                <a:solidFill>
                  <a:srgbClr val="000000"/>
                </a:solidFill>
                <a:effectLst>
                  <a:glow rad="139700">
                    <a:schemeClr val="accent1">
                      <a:satMod val="175000"/>
                      <a:alpha val="40000"/>
                    </a:schemeClr>
                  </a:glow>
                </a:effectLst>
              </a:rPr>
              <a:t>POLÍTICAS</a:t>
            </a:r>
            <a:endParaRPr lang="es-EC" sz="3600" dirty="0"/>
          </a:p>
        </p:txBody>
      </p:sp>
      <p:graphicFrame>
        <p:nvGraphicFramePr>
          <p:cNvPr id="5" name="4 Diagrama"/>
          <p:cNvGraphicFramePr/>
          <p:nvPr/>
        </p:nvGraphicFramePr>
        <p:xfrm>
          <a:off x="1547664" y="1268760"/>
          <a:ext cx="684076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36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122099"/>
            <a:ext cx="827584"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53494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971600" y="188640"/>
            <a:ext cx="8172400" cy="646331"/>
          </a:xfrm>
          <a:prstGeom prst="rect">
            <a:avLst/>
          </a:prstGeom>
        </p:spPr>
        <p:txBody>
          <a:bodyPr wrap="square">
            <a:spAutoFit/>
          </a:bodyPr>
          <a:lstStyle/>
          <a:p>
            <a:r>
              <a:rPr lang="en-US" sz="3600" dirty="0" smtClean="0">
                <a:solidFill>
                  <a:srgbClr val="000000"/>
                </a:solidFill>
                <a:effectLst>
                  <a:glow rad="139700">
                    <a:schemeClr val="accent1">
                      <a:satMod val="175000"/>
                      <a:alpha val="40000"/>
                    </a:schemeClr>
                  </a:glow>
                </a:effectLst>
              </a:rPr>
              <a:t>ADMINISTRACIÓN POR PROCESOS</a:t>
            </a:r>
            <a:endParaRPr lang="es-EC" sz="3600" dirty="0"/>
          </a:p>
        </p:txBody>
      </p:sp>
      <p:pic>
        <p:nvPicPr>
          <p:cNvPr id="200706" name="Picture 2" descr="http://www.pasionporinnovar.com/wp-content/uploads/blogger/_QkZQtYw4zPA/R8v9rlXAE0I/AAAAAAAAAKI/aYehoDJhHsQ/s320/diag0.jpg"/>
          <p:cNvPicPr>
            <a:picLocks noChangeAspect="1" noChangeArrowheads="1"/>
          </p:cNvPicPr>
          <p:nvPr/>
        </p:nvPicPr>
        <p:blipFill>
          <a:blip r:embed="rId2" cstate="print"/>
          <a:srcRect/>
          <a:stretch>
            <a:fillRect/>
          </a:stretch>
        </p:blipFill>
        <p:spPr bwMode="auto">
          <a:xfrm>
            <a:off x="1331640" y="1196752"/>
            <a:ext cx="2736304" cy="2160240"/>
          </a:xfrm>
          <a:prstGeom prst="rect">
            <a:avLst/>
          </a:prstGeom>
          <a:noFill/>
        </p:spPr>
      </p:pic>
      <p:sp>
        <p:nvSpPr>
          <p:cNvPr id="5" name="4 CuadroTexto"/>
          <p:cNvSpPr txBox="1"/>
          <p:nvPr/>
        </p:nvSpPr>
        <p:spPr>
          <a:xfrm>
            <a:off x="4355976" y="1340768"/>
            <a:ext cx="4464496" cy="1477328"/>
          </a:xfrm>
          <a:prstGeom prst="rect">
            <a:avLst/>
          </a:prstGeom>
          <a:noFill/>
        </p:spPr>
        <p:txBody>
          <a:bodyPr wrap="square" rtlCol="0">
            <a:spAutoFit/>
          </a:bodyPr>
          <a:lstStyle/>
          <a:p>
            <a:pPr algn="just">
              <a:buFont typeface="Wingdings" pitchFamily="2" charset="2"/>
              <a:buChar char="Ø"/>
            </a:pPr>
            <a:endParaRPr lang="es-EC" dirty="0" smtClean="0"/>
          </a:p>
          <a:p>
            <a:pPr algn="just">
              <a:buFont typeface="Wingdings" pitchFamily="2" charset="2"/>
              <a:buChar char="Ø"/>
            </a:pPr>
            <a:r>
              <a:rPr lang="es-EC" dirty="0" smtClean="0"/>
              <a:t> 1990 auge de la gestión por procesos</a:t>
            </a:r>
          </a:p>
          <a:p>
            <a:pPr algn="just">
              <a:buFont typeface="Wingdings" pitchFamily="2" charset="2"/>
              <a:buChar char="Ø"/>
            </a:pPr>
            <a:endParaRPr lang="es-EC" dirty="0" smtClean="0"/>
          </a:p>
          <a:p>
            <a:pPr algn="just">
              <a:buFont typeface="Wingdings" pitchFamily="2" charset="2"/>
              <a:buChar char="Ø"/>
            </a:pPr>
            <a:r>
              <a:rPr lang="es-EC" dirty="0" smtClean="0"/>
              <a:t> Prima la visión del cliente </a:t>
            </a:r>
          </a:p>
          <a:p>
            <a:pPr algn="just"/>
            <a:endParaRPr lang="es-EC" dirty="0"/>
          </a:p>
        </p:txBody>
      </p:sp>
      <p:pic>
        <p:nvPicPr>
          <p:cNvPr id="200708" name="Picture 4" descr="http://click.infospace.com/ClickHandler.ashx?du=http%3a%2f%2fwww.resultados-futbol.com%2fsigno-de-interrogacion-rf_385310.jpg&amp;ru=http%3a%2f%2fwww.resultados-futbol.com%2fsigno-de-interrogacion-rf_385310.jpg&amp;ld=20120505&amp;ap=7&amp;app=1&amp;c=babylon2.hp.row&amp;s=babylon2&amp;coi=372380&amp;cop=main-title&amp;euip=190.152.142.44&amp;npp=7&amp;p=0&amp;pp=0&amp;pvaid=7f46e0ff7fa34ac1a01edc57299f2a96&amp;ep=7&amp;mid=9&amp;hash=1DB27450620B76F1E6C11BFFC35D08A6"/>
          <p:cNvPicPr>
            <a:picLocks noChangeAspect="1" noChangeArrowheads="1"/>
          </p:cNvPicPr>
          <p:nvPr/>
        </p:nvPicPr>
        <p:blipFill>
          <a:blip r:embed="rId3" cstate="print"/>
          <a:srcRect/>
          <a:stretch>
            <a:fillRect/>
          </a:stretch>
        </p:blipFill>
        <p:spPr bwMode="auto">
          <a:xfrm>
            <a:off x="1043608" y="3645024"/>
            <a:ext cx="1872208" cy="2344330"/>
          </a:xfrm>
          <a:prstGeom prst="rect">
            <a:avLst/>
          </a:prstGeom>
          <a:noFill/>
        </p:spPr>
      </p:pic>
      <p:sp>
        <p:nvSpPr>
          <p:cNvPr id="7" name="6 CuadroTexto"/>
          <p:cNvSpPr txBox="1"/>
          <p:nvPr/>
        </p:nvSpPr>
        <p:spPr>
          <a:xfrm>
            <a:off x="3110063" y="3717032"/>
            <a:ext cx="5616624" cy="2031325"/>
          </a:xfrm>
          <a:prstGeom prst="rect">
            <a:avLst/>
          </a:prstGeom>
          <a:noFill/>
        </p:spPr>
        <p:txBody>
          <a:bodyPr wrap="square" rtlCol="0">
            <a:spAutoFit/>
          </a:bodyPr>
          <a:lstStyle/>
          <a:p>
            <a:pPr algn="just">
              <a:buFont typeface="Wingdings" pitchFamily="2" charset="2"/>
              <a:buChar char="Ø"/>
            </a:pPr>
            <a:r>
              <a:rPr lang="es-EC" dirty="0" smtClean="0"/>
              <a:t> Las empresas son tan eficientes como son sus procesos</a:t>
            </a:r>
          </a:p>
          <a:p>
            <a:pPr algn="just">
              <a:buFont typeface="Wingdings" pitchFamily="2" charset="2"/>
              <a:buChar char="Ø"/>
            </a:pPr>
            <a:endParaRPr lang="es-EC" dirty="0" smtClean="0"/>
          </a:p>
          <a:p>
            <a:pPr algn="just">
              <a:buFont typeface="Wingdings" pitchFamily="2" charset="2"/>
              <a:buChar char="Ø"/>
            </a:pPr>
            <a:r>
              <a:rPr lang="es-EC" dirty="0" smtClean="0"/>
              <a:t> Aporta con las herramientas; con las que se puede      </a:t>
            </a:r>
          </a:p>
          <a:p>
            <a:pPr algn="just"/>
            <a:r>
              <a:rPr lang="es-EC" dirty="0" smtClean="0"/>
              <a:t>    mejorar</a:t>
            </a:r>
          </a:p>
          <a:p>
            <a:pPr algn="just">
              <a:buFont typeface="Wingdings" pitchFamily="2" charset="2"/>
              <a:buChar char="Ø"/>
            </a:pPr>
            <a:endParaRPr lang="es-EC" dirty="0" smtClean="0"/>
          </a:p>
          <a:p>
            <a:pPr algn="just">
              <a:buFont typeface="Wingdings" pitchFamily="2" charset="2"/>
              <a:buChar char="Ø"/>
            </a:pPr>
            <a:r>
              <a:rPr lang="es-EC" dirty="0" smtClean="0"/>
              <a:t>Relación con proveedores y clientes </a:t>
            </a:r>
            <a:endParaRPr lang="es-EC" dirty="0"/>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71" y="2132856"/>
            <a:ext cx="785813"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30852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971600" y="188640"/>
            <a:ext cx="8172400" cy="646331"/>
          </a:xfrm>
          <a:prstGeom prst="rect">
            <a:avLst/>
          </a:prstGeom>
        </p:spPr>
        <p:txBody>
          <a:bodyPr wrap="square">
            <a:spAutoFit/>
          </a:bodyPr>
          <a:lstStyle/>
          <a:p>
            <a:r>
              <a:rPr lang="en-US" sz="3600" dirty="0" smtClean="0">
                <a:solidFill>
                  <a:srgbClr val="000000"/>
                </a:solidFill>
                <a:effectLst>
                  <a:glow rad="139700">
                    <a:schemeClr val="accent1">
                      <a:satMod val="175000"/>
                      <a:alpha val="40000"/>
                    </a:schemeClr>
                  </a:glow>
                </a:effectLst>
              </a:rPr>
              <a:t>ADMINISTRACIÓN POR PROCESOS</a:t>
            </a:r>
            <a:endParaRPr lang="es-EC" sz="3600" dirty="0"/>
          </a:p>
        </p:txBody>
      </p:sp>
      <p:pic>
        <p:nvPicPr>
          <p:cNvPr id="201730" name="Picture 2" descr="http://click.infospace.com/ClickHandler.ashx?du=http%3a%2f%2fwww.networkeratractivo.com%2fwp-content%2fuploads%2f2009%2f04%2fventajas.jpg&amp;ru=http%3a%2f%2fwww.networkeratractivo.com%2fwp-content%2fuploads%2f2009%2f04%2fventajas.jpg&amp;ld=20120506&amp;ap=8&amp;app=1&amp;c=babylon2.hp.row&amp;s=babylon2&amp;coi=372380&amp;cop=main-title&amp;euip=190.152.142.44&amp;npp=8&amp;p=0&amp;pp=0&amp;pvaid=b378f8d731614dbea001360241af0556&amp;ep=8&amp;mid=9&amp;hash=092645EF1F4021D97F140606F904E81B"/>
          <p:cNvPicPr>
            <a:picLocks noChangeAspect="1" noChangeArrowheads="1"/>
          </p:cNvPicPr>
          <p:nvPr/>
        </p:nvPicPr>
        <p:blipFill>
          <a:blip r:embed="rId2" cstate="print"/>
          <a:srcRect/>
          <a:stretch>
            <a:fillRect/>
          </a:stretch>
        </p:blipFill>
        <p:spPr bwMode="auto">
          <a:xfrm>
            <a:off x="899592" y="1196752"/>
            <a:ext cx="3384376" cy="2376264"/>
          </a:xfrm>
          <a:prstGeom prst="rect">
            <a:avLst/>
          </a:prstGeom>
          <a:noFill/>
        </p:spPr>
      </p:pic>
      <p:sp>
        <p:nvSpPr>
          <p:cNvPr id="6" name="5 CuadroTexto"/>
          <p:cNvSpPr txBox="1"/>
          <p:nvPr/>
        </p:nvSpPr>
        <p:spPr>
          <a:xfrm>
            <a:off x="4932040" y="1484784"/>
            <a:ext cx="3888432" cy="584775"/>
          </a:xfrm>
          <a:prstGeom prst="rect">
            <a:avLst/>
          </a:prstGeom>
          <a:noFill/>
        </p:spPr>
        <p:txBody>
          <a:bodyPr wrap="square" rtlCol="0">
            <a:spAutoFit/>
          </a:bodyPr>
          <a:lstStyle/>
          <a:p>
            <a:pPr algn="just"/>
            <a:r>
              <a:rPr lang="es-EC" sz="1600" dirty="0" smtClean="0"/>
              <a:t>Optimizar la utilización de los recursos y mejorar la calidad asistencial </a:t>
            </a:r>
            <a:endParaRPr lang="es-EC" sz="1600" dirty="0"/>
          </a:p>
        </p:txBody>
      </p:sp>
      <p:pic>
        <p:nvPicPr>
          <p:cNvPr id="201732" name="Picture 4" descr="http://click.infospace.com/ClickHandler.ashx?du=http%3a%2f%2f2.bp.blogspot.com%2f_6FW_jNTCbx0%2fTUnQXUop09I%2fAAAAAAAAAAY%2fZtE9uYRFY9w%2fs1600%2fdificultades%2bdel%2baprendizaje.jpg&amp;ru=http%3a%2f%2f2.bp.blogspot.com%2f_6FW_jNTCbx0%2fTUnQXUop09I%2fAAAAAAAAAAY%2fZtE9uYRFY9w%2fs1600%2fdificultades%2bdel%2baprendizaje.jpg&amp;ld=20120506&amp;ap=11&amp;app=1&amp;c=babylon2.hp.row&amp;s=babylon2&amp;coi=372380&amp;cop=main-title&amp;euip=190.152.142.44&amp;npp=11&amp;p=0&amp;pp=0&amp;pvaid=a8a1b2aedefe4e7bb026b0db1d93d6a6&amp;ep=11&amp;mid=9&amp;hash=5FBDED585991AFB53260F1F67DF02E1E">
            <a:hlinkClick r:id="rId3" action="ppaction://hlinkfile"/>
          </p:cNvPr>
          <p:cNvPicPr>
            <a:picLocks noChangeAspect="1" noChangeArrowheads="1"/>
          </p:cNvPicPr>
          <p:nvPr/>
        </p:nvPicPr>
        <p:blipFill>
          <a:blip r:embed="rId4" cstate="print"/>
          <a:srcRect/>
          <a:stretch>
            <a:fillRect/>
          </a:stretch>
        </p:blipFill>
        <p:spPr bwMode="auto">
          <a:xfrm>
            <a:off x="5076056" y="3212976"/>
            <a:ext cx="2952328" cy="2552831"/>
          </a:xfrm>
          <a:prstGeom prst="rect">
            <a:avLst/>
          </a:prstGeom>
          <a:noFill/>
        </p:spPr>
      </p:pic>
      <p:sp>
        <p:nvSpPr>
          <p:cNvPr id="8" name="7 Flecha derecha"/>
          <p:cNvSpPr/>
          <p:nvPr/>
        </p:nvSpPr>
        <p:spPr bwMode="auto">
          <a:xfrm rot="8795381">
            <a:off x="4453103" y="2013959"/>
            <a:ext cx="504056" cy="504056"/>
          </a:xfrm>
          <a:prstGeom prst="rightArrow">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 name="8 CuadroTexto"/>
          <p:cNvSpPr txBox="1"/>
          <p:nvPr/>
        </p:nvSpPr>
        <p:spPr>
          <a:xfrm>
            <a:off x="1547664" y="4725144"/>
            <a:ext cx="2952328" cy="369332"/>
          </a:xfrm>
          <a:prstGeom prst="rect">
            <a:avLst/>
          </a:prstGeom>
          <a:noFill/>
        </p:spPr>
        <p:txBody>
          <a:bodyPr wrap="square" rtlCol="0">
            <a:spAutoFit/>
          </a:bodyPr>
          <a:lstStyle/>
          <a:p>
            <a:r>
              <a:rPr lang="es-EC" dirty="0" smtClean="0"/>
              <a:t>Implica un cambio radical </a:t>
            </a:r>
            <a:endParaRPr lang="es-EC" dirty="0"/>
          </a:p>
        </p:txBody>
      </p:sp>
      <p:sp>
        <p:nvSpPr>
          <p:cNvPr id="10" name="9 Flecha derecha"/>
          <p:cNvSpPr/>
          <p:nvPr/>
        </p:nvSpPr>
        <p:spPr bwMode="auto">
          <a:xfrm rot="20211436">
            <a:off x="4331541" y="4391812"/>
            <a:ext cx="576064" cy="360040"/>
          </a:xfrm>
          <a:prstGeom prst="rightArrow">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2132856"/>
            <a:ext cx="864096"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80400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71600" y="116632"/>
            <a:ext cx="7992888" cy="838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C" sz="2800" b="1" kern="0" noProof="0" dirty="0" smtClean="0">
                <a:effectLst>
                  <a:glow rad="101600">
                    <a:srgbClr val="FF9966">
                      <a:alpha val="60000"/>
                    </a:srgbClr>
                  </a:glow>
                </a:effectLst>
                <a:ea typeface="+mj-ea"/>
                <a:cs typeface="Arial" pitchFamily="34" charset="0"/>
              </a:rPr>
              <a:t>PROCESOS</a:t>
            </a:r>
            <a:endParaRPr kumimoji="0" lang="es-EC" sz="2800" b="1" i="0" u="none" strike="noStrike" kern="0" cap="none" spc="0" normalizeH="0" baseline="0" noProof="0" dirty="0">
              <a:ln>
                <a:noFill/>
              </a:ln>
              <a:solidFill>
                <a:schemeClr val="tx2"/>
              </a:solidFill>
              <a:effectLst/>
              <a:uLnTx/>
              <a:uFillTx/>
              <a:latin typeface="Arial" pitchFamily="34" charset="0"/>
              <a:ea typeface="+mj-ea"/>
              <a:cs typeface="Arial" pitchFamily="34" charset="0"/>
            </a:endParaRPr>
          </a:p>
        </p:txBody>
      </p:sp>
      <p:pic>
        <p:nvPicPr>
          <p:cNvPr id="4" name="3 Imagen"/>
          <p:cNvPicPr/>
          <p:nvPr/>
        </p:nvPicPr>
        <p:blipFill>
          <a:blip r:embed="rId2" cstate="print">
            <a:extLst>
              <a:ext uri="{28A0092B-C50C-407E-A947-70E740481C1C}">
                <a14:useLocalDpi xmlns:a14="http://schemas.microsoft.com/office/drawing/2010/main" val="0"/>
              </a:ext>
            </a:extLst>
          </a:blip>
          <a:srcRect l="3290" t="23598" r="52422" b="7112"/>
          <a:stretch>
            <a:fillRect/>
          </a:stretch>
        </p:blipFill>
        <p:spPr bwMode="auto">
          <a:xfrm>
            <a:off x="1043608" y="3789040"/>
            <a:ext cx="3456384" cy="2016224"/>
          </a:xfrm>
          <a:prstGeom prst="rect">
            <a:avLst/>
          </a:prstGeom>
          <a:noFill/>
          <a:ln>
            <a:noFill/>
          </a:ln>
        </p:spPr>
      </p:pic>
      <p:sp>
        <p:nvSpPr>
          <p:cNvPr id="5" name="4 CuadroTexto"/>
          <p:cNvSpPr txBox="1"/>
          <p:nvPr/>
        </p:nvSpPr>
        <p:spPr>
          <a:xfrm>
            <a:off x="1547664" y="1772816"/>
            <a:ext cx="4896544" cy="1107996"/>
          </a:xfrm>
          <a:prstGeom prst="rect">
            <a:avLst/>
          </a:prstGeom>
          <a:noFill/>
        </p:spPr>
        <p:txBody>
          <a:bodyPr wrap="square" rtlCol="0">
            <a:spAutoFit/>
          </a:bodyPr>
          <a:lstStyle/>
          <a:p>
            <a:pPr algn="just">
              <a:buFont typeface="Wingdings" pitchFamily="2" charset="2"/>
              <a:buChar char="q"/>
            </a:pPr>
            <a:r>
              <a:rPr lang="es-EC" dirty="0" smtClean="0"/>
              <a:t>  </a:t>
            </a:r>
            <a:r>
              <a:rPr lang="es-EC" sz="1600" dirty="0" smtClean="0"/>
              <a:t>Processus.- Avance, progreso</a:t>
            </a:r>
          </a:p>
          <a:p>
            <a:pPr algn="just">
              <a:buFont typeface="Wingdings" pitchFamily="2" charset="2"/>
              <a:buChar char="q"/>
            </a:pPr>
            <a:r>
              <a:rPr lang="es-EC" sz="1600" dirty="0" smtClean="0"/>
              <a:t>  Conjunto de actividades</a:t>
            </a:r>
          </a:p>
          <a:p>
            <a:pPr algn="just">
              <a:buFont typeface="Wingdings" pitchFamily="2" charset="2"/>
              <a:buChar char="q"/>
            </a:pPr>
            <a:r>
              <a:rPr lang="es-EC" sz="1600" dirty="0" smtClean="0"/>
              <a:t>  Generan un valor añadido. </a:t>
            </a:r>
          </a:p>
          <a:p>
            <a:pPr algn="just">
              <a:buFont typeface="Wingdings" pitchFamily="2" charset="2"/>
              <a:buChar char="q"/>
            </a:pPr>
            <a:r>
              <a:rPr lang="es-EC" sz="1600" dirty="0" smtClean="0"/>
              <a:t>  No es lo mismo que Procedimiento.</a:t>
            </a:r>
            <a:endParaRPr lang="es-EC" sz="1600" dirty="0"/>
          </a:p>
        </p:txBody>
      </p:sp>
      <p:sp>
        <p:nvSpPr>
          <p:cNvPr id="6" name="5 Rectángulo"/>
          <p:cNvSpPr/>
          <p:nvPr/>
        </p:nvSpPr>
        <p:spPr>
          <a:xfrm>
            <a:off x="1553469" y="3356992"/>
            <a:ext cx="2557110" cy="369332"/>
          </a:xfrm>
          <a:prstGeom prst="rect">
            <a:avLst/>
          </a:prstGeom>
        </p:spPr>
        <p:txBody>
          <a:bodyPr wrap="none">
            <a:spAutoFit/>
          </a:bodyPr>
          <a:lstStyle/>
          <a:p>
            <a:r>
              <a:rPr lang="es-EC" dirty="0" smtClean="0">
                <a:solidFill>
                  <a:schemeClr val="accent2">
                    <a:lumMod val="50000"/>
                  </a:schemeClr>
                </a:solidFill>
                <a:effectLst>
                  <a:outerShdw blurRad="38100" dist="38100" dir="2700000" algn="tl">
                    <a:srgbClr val="000000">
                      <a:alpha val="43137"/>
                    </a:srgbClr>
                  </a:outerShdw>
                </a:effectLst>
              </a:rPr>
              <a:t>Elementos del Proceso</a:t>
            </a:r>
            <a:endParaRPr lang="es-EC" dirty="0">
              <a:solidFill>
                <a:schemeClr val="accent2">
                  <a:lumMod val="50000"/>
                </a:schemeClr>
              </a:solidFill>
            </a:endParaRPr>
          </a:p>
        </p:txBody>
      </p:sp>
      <p:sp>
        <p:nvSpPr>
          <p:cNvPr id="7" name="6 Rectángulo"/>
          <p:cNvSpPr/>
          <p:nvPr/>
        </p:nvSpPr>
        <p:spPr>
          <a:xfrm>
            <a:off x="1475656" y="1268760"/>
            <a:ext cx="1197765" cy="369332"/>
          </a:xfrm>
          <a:prstGeom prst="rect">
            <a:avLst/>
          </a:prstGeom>
        </p:spPr>
        <p:txBody>
          <a:bodyPr wrap="none">
            <a:spAutoFit/>
          </a:bodyPr>
          <a:lstStyle/>
          <a:p>
            <a:r>
              <a:rPr lang="es-EC" dirty="0" smtClean="0">
                <a:solidFill>
                  <a:schemeClr val="accent2">
                    <a:lumMod val="50000"/>
                  </a:schemeClr>
                </a:solidFill>
                <a:effectLst>
                  <a:outerShdw blurRad="38100" dist="38100" dir="2700000" algn="tl">
                    <a:srgbClr val="000000">
                      <a:alpha val="43137"/>
                    </a:srgbClr>
                  </a:outerShdw>
                </a:effectLst>
              </a:rPr>
              <a:t>Definición</a:t>
            </a:r>
            <a:endParaRPr lang="es-EC" dirty="0">
              <a:solidFill>
                <a:schemeClr val="accent2">
                  <a:lumMod val="50000"/>
                </a:schemeClr>
              </a:solidFill>
            </a:endParaRPr>
          </a:p>
        </p:txBody>
      </p:sp>
      <p:sp>
        <p:nvSpPr>
          <p:cNvPr id="8" name="7 Rectángulo"/>
          <p:cNvSpPr/>
          <p:nvPr/>
        </p:nvSpPr>
        <p:spPr>
          <a:xfrm>
            <a:off x="5004048" y="3140968"/>
            <a:ext cx="3139334" cy="646331"/>
          </a:xfrm>
          <a:prstGeom prst="rect">
            <a:avLst/>
          </a:prstGeom>
        </p:spPr>
        <p:txBody>
          <a:bodyPr wrap="square">
            <a:spAutoFit/>
          </a:bodyPr>
          <a:lstStyle/>
          <a:p>
            <a:r>
              <a:rPr lang="es-EC" dirty="0" smtClean="0">
                <a:solidFill>
                  <a:schemeClr val="accent2">
                    <a:lumMod val="50000"/>
                  </a:schemeClr>
                </a:solidFill>
                <a:effectLst>
                  <a:outerShdw blurRad="38100" dist="38100" dir="2700000" algn="tl">
                    <a:srgbClr val="000000">
                      <a:alpha val="43137"/>
                    </a:srgbClr>
                  </a:outerShdw>
                </a:effectLst>
              </a:rPr>
              <a:t>Criterios para determinar si una actividad es un proceso</a:t>
            </a:r>
            <a:endParaRPr lang="es-EC" dirty="0">
              <a:solidFill>
                <a:schemeClr val="accent2">
                  <a:lumMod val="50000"/>
                </a:schemeClr>
              </a:solidFill>
            </a:endParaRPr>
          </a:p>
        </p:txBody>
      </p:sp>
      <p:sp>
        <p:nvSpPr>
          <p:cNvPr id="9" name="8 CuadroTexto"/>
          <p:cNvSpPr txBox="1"/>
          <p:nvPr/>
        </p:nvSpPr>
        <p:spPr>
          <a:xfrm>
            <a:off x="4788024" y="4077072"/>
            <a:ext cx="4104456" cy="2062103"/>
          </a:xfrm>
          <a:prstGeom prst="rect">
            <a:avLst/>
          </a:prstGeom>
          <a:noFill/>
        </p:spPr>
        <p:txBody>
          <a:bodyPr wrap="square" rtlCol="0">
            <a:spAutoFit/>
          </a:bodyPr>
          <a:lstStyle/>
          <a:p>
            <a:pPr algn="just">
              <a:buFont typeface="Arial" pitchFamily="34" charset="0"/>
              <a:buChar char="•"/>
            </a:pPr>
            <a:r>
              <a:rPr lang="es-EC" sz="1600" dirty="0" smtClean="0"/>
              <a:t> Misión y propósito claro</a:t>
            </a:r>
          </a:p>
          <a:p>
            <a:pPr algn="just">
              <a:buFont typeface="Arial" pitchFamily="34" charset="0"/>
              <a:buChar char="•"/>
            </a:pPr>
            <a:r>
              <a:rPr lang="es-EC" sz="1600" dirty="0" smtClean="0"/>
              <a:t> Tiene entradas y salidas y se identifica </a:t>
            </a:r>
          </a:p>
          <a:p>
            <a:pPr algn="just"/>
            <a:r>
              <a:rPr lang="es-EC" sz="1600" dirty="0" smtClean="0"/>
              <a:t>  al cliente proveedor y producto final.</a:t>
            </a:r>
          </a:p>
          <a:p>
            <a:pPr algn="just">
              <a:buFont typeface="Arial" pitchFamily="34" charset="0"/>
              <a:buChar char="•"/>
            </a:pPr>
            <a:r>
              <a:rPr lang="es-EC" sz="1600" dirty="0" smtClean="0"/>
              <a:t> Se descompone en operaciones o tareas</a:t>
            </a:r>
          </a:p>
          <a:p>
            <a:pPr algn="just">
              <a:buFont typeface="Arial" pitchFamily="34" charset="0"/>
              <a:buChar char="•"/>
            </a:pPr>
            <a:r>
              <a:rPr lang="es-EC" sz="1600" dirty="0" smtClean="0"/>
              <a:t> Se estabiliza mediante metodologías de   </a:t>
            </a:r>
          </a:p>
          <a:p>
            <a:pPr algn="just"/>
            <a:r>
              <a:rPr lang="es-EC" sz="1600" dirty="0" smtClean="0"/>
              <a:t>  gestión.</a:t>
            </a:r>
          </a:p>
          <a:p>
            <a:pPr algn="just">
              <a:buFont typeface="Arial" pitchFamily="34" charset="0"/>
              <a:buChar char="•"/>
            </a:pPr>
            <a:r>
              <a:rPr lang="es-EC" sz="1600" dirty="0" smtClean="0"/>
              <a:t> Se puede asignar la responsabilidad a </a:t>
            </a:r>
          </a:p>
          <a:p>
            <a:pPr algn="just"/>
            <a:r>
              <a:rPr lang="es-EC" sz="1600" dirty="0" smtClean="0"/>
              <a:t>   una sola persona</a:t>
            </a:r>
            <a:endParaRPr lang="es-EC"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2132856"/>
            <a:ext cx="864096"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17756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331640" y="2060848"/>
            <a:ext cx="2364751" cy="369332"/>
          </a:xfrm>
          <a:prstGeom prst="rect">
            <a:avLst/>
          </a:prstGeom>
        </p:spPr>
        <p:txBody>
          <a:bodyPr wrap="none">
            <a:spAutoFit/>
          </a:bodyPr>
          <a:lstStyle/>
          <a:p>
            <a:pPr lvl="0">
              <a:defRPr/>
            </a:pPr>
            <a:r>
              <a:rPr lang="es-EC" b="1" kern="0" dirty="0" smtClean="0">
                <a:effectLst>
                  <a:glow rad="101600">
                    <a:srgbClr val="FF9966">
                      <a:alpha val="60000"/>
                    </a:srgbClr>
                  </a:glow>
                </a:effectLst>
                <a:cs typeface="Arial" pitchFamily="34" charset="0"/>
              </a:rPr>
              <a:t>Limites del Proceso</a:t>
            </a:r>
            <a:endParaRPr lang="es-EC" b="1" kern="0" dirty="0">
              <a:solidFill>
                <a:schemeClr val="tx2"/>
              </a:solidFill>
              <a:cs typeface="Arial" pitchFamily="34" charset="0"/>
            </a:endParaRPr>
          </a:p>
        </p:txBody>
      </p:sp>
      <p:sp>
        <p:nvSpPr>
          <p:cNvPr id="4" name="3 Rectángulo"/>
          <p:cNvSpPr/>
          <p:nvPr/>
        </p:nvSpPr>
        <p:spPr bwMode="auto">
          <a:xfrm>
            <a:off x="4211960" y="1412776"/>
            <a:ext cx="2016224" cy="504056"/>
          </a:xfrm>
          <a:prstGeom prst="rect">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dirty="0" smtClean="0">
                <a:ln>
                  <a:noFill/>
                </a:ln>
                <a:solidFill>
                  <a:schemeClr val="tx1"/>
                </a:solidFill>
                <a:effectLst/>
                <a:latin typeface="Arial" pitchFamily="34" charset="0"/>
              </a:rPr>
              <a:t>Limite</a:t>
            </a:r>
            <a:r>
              <a:rPr kumimoji="0" lang="es-EC" sz="1800" b="0" i="0" u="none" strike="noStrike" cap="none" normalizeH="0" dirty="0" smtClean="0">
                <a:ln>
                  <a:noFill/>
                </a:ln>
                <a:solidFill>
                  <a:schemeClr val="tx1"/>
                </a:solidFill>
                <a:effectLst/>
                <a:latin typeface="Arial" pitchFamily="34" charset="0"/>
              </a:rPr>
              <a:t> de entrada</a:t>
            </a:r>
            <a:endParaRPr kumimoji="0" lang="es-EC" sz="1800" b="0" i="0" u="none" strike="noStrike" cap="none" normalizeH="0" baseline="0" dirty="0" smtClean="0">
              <a:ln>
                <a:noFill/>
              </a:ln>
              <a:solidFill>
                <a:schemeClr val="tx1"/>
              </a:solidFill>
              <a:effectLst/>
              <a:latin typeface="Arial" pitchFamily="34" charset="0"/>
            </a:endParaRPr>
          </a:p>
        </p:txBody>
      </p:sp>
      <p:sp>
        <p:nvSpPr>
          <p:cNvPr id="5" name="4 Rectángulo"/>
          <p:cNvSpPr/>
          <p:nvPr/>
        </p:nvSpPr>
        <p:spPr bwMode="auto">
          <a:xfrm>
            <a:off x="4211960" y="1988840"/>
            <a:ext cx="2016224" cy="504056"/>
          </a:xfrm>
          <a:prstGeom prst="rect">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dirty="0" smtClean="0">
                <a:ln>
                  <a:noFill/>
                </a:ln>
                <a:solidFill>
                  <a:schemeClr val="tx1"/>
                </a:solidFill>
                <a:effectLst/>
                <a:latin typeface="Arial" pitchFamily="34" charset="0"/>
              </a:rPr>
              <a:t>Limite</a:t>
            </a:r>
            <a:r>
              <a:rPr lang="es-EC" dirty="0" smtClean="0"/>
              <a:t>s marginales </a:t>
            </a:r>
            <a:endParaRPr kumimoji="0" lang="es-EC" sz="1800" b="0" i="0" u="none" strike="noStrike" cap="none" normalizeH="0" baseline="0" dirty="0" smtClean="0">
              <a:ln>
                <a:noFill/>
              </a:ln>
              <a:solidFill>
                <a:schemeClr val="tx1"/>
              </a:solidFill>
              <a:effectLst/>
              <a:latin typeface="Arial" pitchFamily="34" charset="0"/>
            </a:endParaRPr>
          </a:p>
        </p:txBody>
      </p:sp>
      <p:sp>
        <p:nvSpPr>
          <p:cNvPr id="6" name="5 Rectángulo"/>
          <p:cNvSpPr/>
          <p:nvPr/>
        </p:nvSpPr>
        <p:spPr bwMode="auto">
          <a:xfrm>
            <a:off x="4211960" y="2564904"/>
            <a:ext cx="2016224" cy="504056"/>
          </a:xfrm>
          <a:prstGeom prst="rect">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dirty="0" smtClean="0">
                <a:ln>
                  <a:noFill/>
                </a:ln>
                <a:solidFill>
                  <a:schemeClr val="tx1"/>
                </a:solidFill>
                <a:effectLst/>
                <a:latin typeface="Arial" pitchFamily="34" charset="0"/>
              </a:rPr>
              <a:t>Limite</a:t>
            </a:r>
            <a:r>
              <a:rPr kumimoji="0" lang="es-EC" sz="1800" b="0" i="0" u="none" strike="noStrike" cap="none" normalizeH="0" dirty="0" smtClean="0">
                <a:ln>
                  <a:noFill/>
                </a:ln>
                <a:solidFill>
                  <a:schemeClr val="tx1"/>
                </a:solidFill>
                <a:effectLst/>
                <a:latin typeface="Arial" pitchFamily="34" charset="0"/>
              </a:rPr>
              <a:t> final</a:t>
            </a:r>
            <a:endParaRPr kumimoji="0" lang="es-EC" sz="1800" b="0" i="0" u="none" strike="noStrike" cap="none" normalizeH="0" baseline="0" dirty="0" smtClean="0">
              <a:ln>
                <a:noFill/>
              </a:ln>
              <a:solidFill>
                <a:schemeClr val="tx1"/>
              </a:solidFill>
              <a:effectLst/>
              <a:latin typeface="Arial" pitchFamily="34" charset="0"/>
            </a:endParaRPr>
          </a:p>
        </p:txBody>
      </p:sp>
      <p:cxnSp>
        <p:nvCxnSpPr>
          <p:cNvPr id="8" name="7 Conector recto de flecha"/>
          <p:cNvCxnSpPr/>
          <p:nvPr/>
        </p:nvCxnSpPr>
        <p:spPr bwMode="auto">
          <a:xfrm flipV="1">
            <a:off x="3707904" y="1628800"/>
            <a:ext cx="432048" cy="288032"/>
          </a:xfrm>
          <a:prstGeom prst="straightConnector1">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solidFill>
              <a:schemeClr val="tx1"/>
            </a:solidFill>
            <a:prstDash val="solid"/>
            <a:round/>
            <a:headEnd type="none" w="med" len="med"/>
            <a:tailEnd type="arrow"/>
          </a:ln>
          <a:effectLst/>
        </p:spPr>
      </p:cxnSp>
      <p:cxnSp>
        <p:nvCxnSpPr>
          <p:cNvPr id="9" name="8 Conector recto de flecha"/>
          <p:cNvCxnSpPr/>
          <p:nvPr/>
        </p:nvCxnSpPr>
        <p:spPr bwMode="auto">
          <a:xfrm>
            <a:off x="3635896" y="2173506"/>
            <a:ext cx="432048" cy="31358"/>
          </a:xfrm>
          <a:prstGeom prst="straightConnector1">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solidFill>
              <a:schemeClr val="tx1"/>
            </a:solidFill>
            <a:prstDash val="solid"/>
            <a:round/>
            <a:headEnd type="none" w="med" len="med"/>
            <a:tailEnd type="arrow"/>
          </a:ln>
          <a:effectLst/>
        </p:spPr>
      </p:cxnSp>
      <p:cxnSp>
        <p:nvCxnSpPr>
          <p:cNvPr id="10" name="9 Conector recto de flecha"/>
          <p:cNvCxnSpPr/>
          <p:nvPr/>
        </p:nvCxnSpPr>
        <p:spPr bwMode="auto">
          <a:xfrm>
            <a:off x="3635896" y="2492896"/>
            <a:ext cx="432048" cy="216024"/>
          </a:xfrm>
          <a:prstGeom prst="straightConnector1">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solidFill>
              <a:schemeClr val="tx1"/>
            </a:solidFill>
            <a:prstDash val="solid"/>
            <a:round/>
            <a:headEnd type="none" w="med" len="med"/>
            <a:tailEnd type="arrow"/>
          </a:ln>
          <a:effectLst/>
        </p:spPr>
      </p:cxnSp>
      <p:pic>
        <p:nvPicPr>
          <p:cNvPr id="20" name="19 Imagen"/>
          <p:cNvPicPr/>
          <p:nvPr/>
        </p:nvPicPr>
        <p:blipFill>
          <a:blip r:embed="rId2" cstate="print">
            <a:extLst>
              <a:ext uri="{28A0092B-C50C-407E-A947-70E740481C1C}">
                <a14:useLocalDpi xmlns:a14="http://schemas.microsoft.com/office/drawing/2010/main" val="0"/>
              </a:ext>
            </a:extLst>
          </a:blip>
          <a:srcRect l="19798" t="23224" r="14442" b="14207"/>
          <a:stretch>
            <a:fillRect/>
          </a:stretch>
        </p:blipFill>
        <p:spPr bwMode="auto">
          <a:xfrm>
            <a:off x="971600" y="3717032"/>
            <a:ext cx="7056784" cy="3024336"/>
          </a:xfrm>
          <a:prstGeom prst="rect">
            <a:avLst/>
          </a:prstGeom>
          <a:noFill/>
          <a:ln>
            <a:noFill/>
          </a:ln>
        </p:spPr>
      </p:pic>
      <p:sp>
        <p:nvSpPr>
          <p:cNvPr id="21" name="20 Rectángulo"/>
          <p:cNvSpPr/>
          <p:nvPr/>
        </p:nvSpPr>
        <p:spPr>
          <a:xfrm>
            <a:off x="3203848" y="3275692"/>
            <a:ext cx="2172390" cy="369332"/>
          </a:xfrm>
          <a:prstGeom prst="rect">
            <a:avLst/>
          </a:prstGeom>
        </p:spPr>
        <p:txBody>
          <a:bodyPr wrap="none">
            <a:spAutoFit/>
          </a:bodyPr>
          <a:lstStyle/>
          <a:p>
            <a:pPr lvl="0">
              <a:defRPr/>
            </a:pPr>
            <a:r>
              <a:rPr lang="es-EC" b="1" kern="0" dirty="0" smtClean="0">
                <a:effectLst>
                  <a:glow rad="101600">
                    <a:srgbClr val="FF9966">
                      <a:alpha val="60000"/>
                    </a:srgbClr>
                  </a:glow>
                </a:effectLst>
                <a:cs typeface="Arial" pitchFamily="34" charset="0"/>
              </a:rPr>
              <a:t>Tipos de Proceso</a:t>
            </a:r>
            <a:endParaRPr lang="es-EC" b="1" kern="0" dirty="0">
              <a:solidFill>
                <a:schemeClr val="tx2"/>
              </a:solidFill>
              <a:cs typeface="Arial" pitchFamily="34" charset="0"/>
            </a:endParaRPr>
          </a:p>
        </p:txBody>
      </p:sp>
      <p:sp>
        <p:nvSpPr>
          <p:cNvPr id="22" name="Title 1"/>
          <p:cNvSpPr txBox="1">
            <a:spLocks/>
          </p:cNvSpPr>
          <p:nvPr/>
        </p:nvSpPr>
        <p:spPr>
          <a:xfrm>
            <a:off x="971600" y="116632"/>
            <a:ext cx="7992888" cy="838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C" sz="2800" b="1" kern="0" noProof="0" dirty="0" smtClean="0">
                <a:effectLst>
                  <a:glow rad="101600">
                    <a:srgbClr val="FF9966">
                      <a:alpha val="60000"/>
                    </a:srgbClr>
                  </a:glow>
                </a:effectLst>
                <a:ea typeface="+mj-ea"/>
                <a:cs typeface="Arial" pitchFamily="34" charset="0"/>
              </a:rPr>
              <a:t>PROCESOS</a:t>
            </a:r>
            <a:endParaRPr kumimoji="0" lang="es-EC" sz="2800" b="1" i="0" u="none" strike="noStrike" kern="0" cap="none" spc="0" normalizeH="0" baseline="0" noProof="0" dirty="0">
              <a:ln>
                <a:noFill/>
              </a:ln>
              <a:solidFill>
                <a:schemeClr val="tx2"/>
              </a:solidFill>
              <a:effectLst/>
              <a:uLnTx/>
              <a:uFillTx/>
              <a:latin typeface="Arial" pitchFamily="34" charset="0"/>
              <a:ea typeface="+mj-ea"/>
              <a:cs typeface="Arial" pitchFamily="34" charset="0"/>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17576"/>
            <a:ext cx="827584"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47641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71600" y="116632"/>
            <a:ext cx="7992888" cy="838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C" sz="2800" b="1" kern="0" dirty="0" smtClean="0">
                <a:effectLst>
                  <a:glow rad="101600">
                    <a:srgbClr val="FF9966">
                      <a:alpha val="60000"/>
                    </a:srgbClr>
                  </a:glow>
                </a:effectLst>
                <a:ea typeface="+mj-ea"/>
                <a:cs typeface="Arial" pitchFamily="34" charset="0"/>
              </a:rPr>
              <a:t>MAPA DE PROCESOS</a:t>
            </a:r>
            <a:endParaRPr kumimoji="0" lang="es-EC" sz="2800" b="1" i="0" u="none" strike="noStrike" kern="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6" name="5 CuadroTexto"/>
          <p:cNvSpPr txBox="1"/>
          <p:nvPr/>
        </p:nvSpPr>
        <p:spPr>
          <a:xfrm>
            <a:off x="2195736" y="1915905"/>
            <a:ext cx="5976664" cy="1692771"/>
          </a:xfrm>
          <a:prstGeom prst="rect">
            <a:avLst/>
          </a:prstGeom>
          <a:noFill/>
        </p:spPr>
        <p:txBody>
          <a:bodyPr wrap="square" rtlCol="0">
            <a:spAutoFit/>
          </a:bodyPr>
          <a:lstStyle/>
          <a:p>
            <a:pPr algn="just">
              <a:buFont typeface="Arial" pitchFamily="34" charset="0"/>
              <a:buChar char="•"/>
            </a:pPr>
            <a:r>
              <a:rPr lang="es-EC" sz="1600" dirty="0" smtClean="0"/>
              <a:t>  </a:t>
            </a:r>
            <a:r>
              <a:rPr lang="es-EC" dirty="0" smtClean="0"/>
              <a:t>Representación gráfica de la estructura de procesos</a:t>
            </a:r>
          </a:p>
          <a:p>
            <a:pPr algn="just">
              <a:buFont typeface="Arial" pitchFamily="34" charset="0"/>
              <a:buChar char="•"/>
            </a:pPr>
            <a:endParaRPr lang="es-EC" dirty="0" smtClean="0"/>
          </a:p>
          <a:p>
            <a:pPr algn="just">
              <a:buFont typeface="Arial" pitchFamily="34" charset="0"/>
              <a:buChar char="•"/>
            </a:pPr>
            <a:r>
              <a:rPr lang="es-EC" dirty="0" smtClean="0"/>
              <a:t>  Descompone en macroprocesos , procesos,   </a:t>
            </a:r>
          </a:p>
          <a:p>
            <a:pPr algn="just"/>
            <a:r>
              <a:rPr lang="es-EC" dirty="0"/>
              <a:t> </a:t>
            </a:r>
            <a:r>
              <a:rPr lang="es-EC" dirty="0" smtClean="0"/>
              <a:t>  subprocesos,  actividades y tareas</a:t>
            </a:r>
          </a:p>
          <a:p>
            <a:pPr algn="just"/>
            <a:endParaRPr lang="es-EC" sz="1600" dirty="0"/>
          </a:p>
          <a:p>
            <a:pPr algn="just"/>
            <a:endParaRPr lang="es-EC" sz="1600" dirty="0"/>
          </a:p>
        </p:txBody>
      </p:sp>
      <p:sp>
        <p:nvSpPr>
          <p:cNvPr id="7" name="6 Rectángulo"/>
          <p:cNvSpPr/>
          <p:nvPr/>
        </p:nvSpPr>
        <p:spPr>
          <a:xfrm>
            <a:off x="1633973" y="1340768"/>
            <a:ext cx="1313180" cy="400110"/>
          </a:xfrm>
          <a:prstGeom prst="rect">
            <a:avLst/>
          </a:prstGeom>
        </p:spPr>
        <p:txBody>
          <a:bodyPr wrap="none">
            <a:spAutoFit/>
          </a:bodyPr>
          <a:lstStyle/>
          <a:p>
            <a:r>
              <a:rPr lang="es-EC" sz="2000" dirty="0" smtClean="0">
                <a:solidFill>
                  <a:schemeClr val="accent2">
                    <a:lumMod val="50000"/>
                  </a:schemeClr>
                </a:solidFill>
                <a:effectLst>
                  <a:outerShdw blurRad="38100" dist="38100" dir="2700000" algn="tl">
                    <a:srgbClr val="000000">
                      <a:alpha val="43137"/>
                    </a:srgbClr>
                  </a:outerShdw>
                </a:effectLst>
              </a:rPr>
              <a:t>Definición</a:t>
            </a:r>
            <a:endParaRPr lang="es-EC" sz="2000" dirty="0">
              <a:solidFill>
                <a:schemeClr val="accent2">
                  <a:lumMod val="50000"/>
                </a:schemeClr>
              </a:solidFill>
            </a:endParaRPr>
          </a:p>
        </p:txBody>
      </p:sp>
      <p:pic>
        <p:nvPicPr>
          <p:cNvPr id="157698" name="Picture 2"/>
          <p:cNvPicPr>
            <a:picLocks noChangeAspect="1" noChangeArrowheads="1"/>
          </p:cNvPicPr>
          <p:nvPr/>
        </p:nvPicPr>
        <p:blipFill>
          <a:blip r:embed="rId2" cstate="print"/>
          <a:srcRect/>
          <a:stretch>
            <a:fillRect/>
          </a:stretch>
        </p:blipFill>
        <p:spPr bwMode="auto">
          <a:xfrm>
            <a:off x="1979712" y="3789040"/>
            <a:ext cx="5733585" cy="1800200"/>
          </a:xfrm>
          <a:prstGeom prst="rect">
            <a:avLst/>
          </a:prstGeom>
          <a:noFill/>
          <a:ln w="9525">
            <a:noFill/>
            <a:miter lim="800000"/>
            <a:headEnd/>
            <a:tailEnd/>
          </a:ln>
          <a:effectLst/>
        </p:spPr>
      </p:pic>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52" y="2132856"/>
            <a:ext cx="785813"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299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5"/>
          <p:cNvGrpSpPr>
            <a:grpSpLocks/>
          </p:cNvGrpSpPr>
          <p:nvPr/>
        </p:nvGrpSpPr>
        <p:grpSpPr bwMode="auto">
          <a:xfrm>
            <a:off x="96838" y="5383213"/>
            <a:ext cx="1503362" cy="1398587"/>
            <a:chOff x="4464" y="192"/>
            <a:chExt cx="1187" cy="1104"/>
          </a:xfrm>
        </p:grpSpPr>
        <p:grpSp>
          <p:nvGrpSpPr>
            <p:cNvPr id="3" name="Group 62"/>
            <p:cNvGrpSpPr>
              <a:grpSpLocks/>
            </p:cNvGrpSpPr>
            <p:nvPr/>
          </p:nvGrpSpPr>
          <p:grpSpPr bwMode="auto">
            <a:xfrm rot="1159935" flipV="1">
              <a:off x="4815" y="642"/>
              <a:ext cx="129" cy="126"/>
              <a:chOff x="1204" y="2187"/>
              <a:chExt cx="364" cy="357"/>
            </a:xfrm>
          </p:grpSpPr>
          <p:grpSp>
            <p:nvGrpSpPr>
              <p:cNvPr id="4" name="Group 63"/>
              <p:cNvGrpSpPr>
                <a:grpSpLocks/>
              </p:cNvGrpSpPr>
              <p:nvPr/>
            </p:nvGrpSpPr>
            <p:grpSpPr bwMode="auto">
              <a:xfrm rot="21289124" flipH="1">
                <a:off x="1384" y="2187"/>
                <a:ext cx="184" cy="336"/>
                <a:chOff x="928" y="430"/>
                <a:chExt cx="1925" cy="3521"/>
              </a:xfrm>
            </p:grpSpPr>
            <p:sp>
              <p:nvSpPr>
                <p:cNvPr id="308288" name="Freeform 64"/>
                <p:cNvSpPr>
                  <a:spLocks/>
                </p:cNvSpPr>
                <p:nvPr/>
              </p:nvSpPr>
              <p:spPr bwMode="gray">
                <a:xfrm>
                  <a:off x="1621" y="430"/>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solidFill>
                <a:ln w="9525">
                  <a:noFill/>
                  <a:round/>
                  <a:headEnd/>
                  <a:tailEnd/>
                </a:ln>
                <a:effectLst/>
              </p:spPr>
              <p:txBody>
                <a:bodyPr/>
                <a:lstStyle/>
                <a:p>
                  <a:endParaRPr lang="es-EC" dirty="0"/>
                </a:p>
              </p:txBody>
            </p:sp>
            <p:sp>
              <p:nvSpPr>
                <p:cNvPr id="308289" name="Freeform 65"/>
                <p:cNvSpPr>
                  <a:spLocks/>
                </p:cNvSpPr>
                <p:nvPr/>
              </p:nvSpPr>
              <p:spPr bwMode="gray">
                <a:xfrm rot="-3441481">
                  <a:off x="1161" y="1376"/>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solidFill>
                <a:ln w="9525">
                  <a:noFill/>
                  <a:round/>
                  <a:headEnd/>
                  <a:tailEnd/>
                </a:ln>
                <a:effectLst/>
              </p:spPr>
              <p:txBody>
                <a:bodyPr/>
                <a:lstStyle/>
                <a:p>
                  <a:endParaRPr lang="es-EC" dirty="0"/>
                </a:p>
              </p:txBody>
            </p:sp>
            <p:sp>
              <p:nvSpPr>
                <p:cNvPr id="308290" name="Freeform 66"/>
                <p:cNvSpPr>
                  <a:spLocks/>
                </p:cNvSpPr>
                <p:nvPr/>
              </p:nvSpPr>
              <p:spPr bwMode="gray">
                <a:xfrm flipV="1">
                  <a:off x="1610" y="2254"/>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solidFill>
                <a:ln w="9525">
                  <a:noFill/>
                  <a:round/>
                  <a:headEnd/>
                  <a:tailEnd/>
                </a:ln>
                <a:effectLst/>
              </p:spPr>
              <p:txBody>
                <a:bodyPr/>
                <a:lstStyle/>
                <a:p>
                  <a:endParaRPr lang="es-EC" dirty="0"/>
                </a:p>
              </p:txBody>
            </p:sp>
          </p:grpSp>
          <p:grpSp>
            <p:nvGrpSpPr>
              <p:cNvPr id="5" name="Group 67"/>
              <p:cNvGrpSpPr>
                <a:grpSpLocks/>
              </p:cNvGrpSpPr>
              <p:nvPr/>
            </p:nvGrpSpPr>
            <p:grpSpPr bwMode="auto">
              <a:xfrm rot="42792305">
                <a:off x="1204" y="2208"/>
                <a:ext cx="184" cy="336"/>
                <a:chOff x="928" y="430"/>
                <a:chExt cx="1925" cy="3521"/>
              </a:xfrm>
            </p:grpSpPr>
            <p:sp>
              <p:nvSpPr>
                <p:cNvPr id="308292" name="Freeform 68"/>
                <p:cNvSpPr>
                  <a:spLocks/>
                </p:cNvSpPr>
                <p:nvPr/>
              </p:nvSpPr>
              <p:spPr bwMode="gray">
                <a:xfrm>
                  <a:off x="1621" y="430"/>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solidFill>
                <a:ln w="9525">
                  <a:noFill/>
                  <a:round/>
                  <a:headEnd/>
                  <a:tailEnd/>
                </a:ln>
                <a:effectLst/>
              </p:spPr>
              <p:txBody>
                <a:bodyPr/>
                <a:lstStyle/>
                <a:p>
                  <a:endParaRPr lang="es-EC" dirty="0"/>
                </a:p>
              </p:txBody>
            </p:sp>
            <p:sp>
              <p:nvSpPr>
                <p:cNvPr id="308293" name="Freeform 69"/>
                <p:cNvSpPr>
                  <a:spLocks/>
                </p:cNvSpPr>
                <p:nvPr/>
              </p:nvSpPr>
              <p:spPr bwMode="gray">
                <a:xfrm rot="-3441481">
                  <a:off x="1161" y="1376"/>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solidFill>
                <a:ln w="9525">
                  <a:noFill/>
                  <a:round/>
                  <a:headEnd/>
                  <a:tailEnd/>
                </a:ln>
                <a:effectLst/>
              </p:spPr>
              <p:txBody>
                <a:bodyPr/>
                <a:lstStyle/>
                <a:p>
                  <a:endParaRPr lang="es-EC" dirty="0"/>
                </a:p>
              </p:txBody>
            </p:sp>
            <p:sp>
              <p:nvSpPr>
                <p:cNvPr id="308294" name="Freeform 70"/>
                <p:cNvSpPr>
                  <a:spLocks/>
                </p:cNvSpPr>
                <p:nvPr/>
              </p:nvSpPr>
              <p:spPr bwMode="gray">
                <a:xfrm flipV="1">
                  <a:off x="1610" y="2254"/>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solidFill>
                <a:ln w="9525">
                  <a:noFill/>
                  <a:round/>
                  <a:headEnd/>
                  <a:tailEnd/>
                </a:ln>
                <a:effectLst/>
              </p:spPr>
              <p:txBody>
                <a:bodyPr/>
                <a:lstStyle/>
                <a:p>
                  <a:endParaRPr lang="es-EC" dirty="0"/>
                </a:p>
              </p:txBody>
            </p:sp>
          </p:grpSp>
        </p:grpSp>
        <p:grpSp>
          <p:nvGrpSpPr>
            <p:cNvPr id="6" name="Group 71"/>
            <p:cNvGrpSpPr>
              <a:grpSpLocks/>
            </p:cNvGrpSpPr>
            <p:nvPr/>
          </p:nvGrpSpPr>
          <p:grpSpPr bwMode="auto">
            <a:xfrm rot="1159935" flipV="1">
              <a:off x="4752" y="192"/>
              <a:ext cx="172" cy="166"/>
              <a:chOff x="1204" y="2187"/>
              <a:chExt cx="364" cy="357"/>
            </a:xfrm>
          </p:grpSpPr>
          <p:grpSp>
            <p:nvGrpSpPr>
              <p:cNvPr id="7" name="Group 72"/>
              <p:cNvGrpSpPr>
                <a:grpSpLocks/>
              </p:cNvGrpSpPr>
              <p:nvPr/>
            </p:nvGrpSpPr>
            <p:grpSpPr bwMode="auto">
              <a:xfrm rot="21289124" flipH="1">
                <a:off x="1384" y="2187"/>
                <a:ext cx="184" cy="336"/>
                <a:chOff x="928" y="430"/>
                <a:chExt cx="1925" cy="3521"/>
              </a:xfrm>
            </p:grpSpPr>
            <p:sp>
              <p:nvSpPr>
                <p:cNvPr id="308297" name="Freeform 73"/>
                <p:cNvSpPr>
                  <a:spLocks/>
                </p:cNvSpPr>
                <p:nvPr/>
              </p:nvSpPr>
              <p:spPr bwMode="gray">
                <a:xfrm>
                  <a:off x="1621" y="430"/>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39999"/>
                  </a:schemeClr>
                </a:solidFill>
                <a:ln w="9525">
                  <a:noFill/>
                  <a:round/>
                  <a:headEnd/>
                  <a:tailEnd/>
                </a:ln>
                <a:effectLst/>
              </p:spPr>
              <p:txBody>
                <a:bodyPr/>
                <a:lstStyle/>
                <a:p>
                  <a:endParaRPr lang="es-EC" dirty="0"/>
                </a:p>
              </p:txBody>
            </p:sp>
            <p:sp>
              <p:nvSpPr>
                <p:cNvPr id="308298" name="Freeform 74"/>
                <p:cNvSpPr>
                  <a:spLocks/>
                </p:cNvSpPr>
                <p:nvPr/>
              </p:nvSpPr>
              <p:spPr bwMode="gray">
                <a:xfrm rot="-3441481">
                  <a:off x="1161" y="1376"/>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39999"/>
                  </a:schemeClr>
                </a:solidFill>
                <a:ln w="9525">
                  <a:noFill/>
                  <a:round/>
                  <a:headEnd/>
                  <a:tailEnd/>
                </a:ln>
                <a:effectLst/>
              </p:spPr>
              <p:txBody>
                <a:bodyPr/>
                <a:lstStyle/>
                <a:p>
                  <a:endParaRPr lang="es-EC" dirty="0"/>
                </a:p>
              </p:txBody>
            </p:sp>
            <p:sp>
              <p:nvSpPr>
                <p:cNvPr id="308299" name="Freeform 75"/>
                <p:cNvSpPr>
                  <a:spLocks/>
                </p:cNvSpPr>
                <p:nvPr/>
              </p:nvSpPr>
              <p:spPr bwMode="gray">
                <a:xfrm flipV="1">
                  <a:off x="1610" y="2254"/>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39999"/>
                  </a:schemeClr>
                </a:solidFill>
                <a:ln w="9525">
                  <a:noFill/>
                  <a:round/>
                  <a:headEnd/>
                  <a:tailEnd/>
                </a:ln>
                <a:effectLst/>
              </p:spPr>
              <p:txBody>
                <a:bodyPr/>
                <a:lstStyle/>
                <a:p>
                  <a:endParaRPr lang="es-EC" dirty="0"/>
                </a:p>
              </p:txBody>
            </p:sp>
          </p:grpSp>
          <p:grpSp>
            <p:nvGrpSpPr>
              <p:cNvPr id="8" name="Group 76"/>
              <p:cNvGrpSpPr>
                <a:grpSpLocks/>
              </p:cNvGrpSpPr>
              <p:nvPr/>
            </p:nvGrpSpPr>
            <p:grpSpPr bwMode="auto">
              <a:xfrm rot="42792305">
                <a:off x="1204" y="2208"/>
                <a:ext cx="184" cy="336"/>
                <a:chOff x="928" y="430"/>
                <a:chExt cx="1925" cy="3521"/>
              </a:xfrm>
            </p:grpSpPr>
            <p:sp>
              <p:nvSpPr>
                <p:cNvPr id="308301" name="Freeform 77"/>
                <p:cNvSpPr>
                  <a:spLocks/>
                </p:cNvSpPr>
                <p:nvPr/>
              </p:nvSpPr>
              <p:spPr bwMode="gray">
                <a:xfrm>
                  <a:off x="1621" y="430"/>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39999"/>
                  </a:schemeClr>
                </a:solidFill>
                <a:ln w="9525">
                  <a:noFill/>
                  <a:round/>
                  <a:headEnd/>
                  <a:tailEnd/>
                </a:ln>
                <a:effectLst/>
              </p:spPr>
              <p:txBody>
                <a:bodyPr/>
                <a:lstStyle/>
                <a:p>
                  <a:endParaRPr lang="es-EC" dirty="0"/>
                </a:p>
              </p:txBody>
            </p:sp>
            <p:sp>
              <p:nvSpPr>
                <p:cNvPr id="308302" name="Freeform 78"/>
                <p:cNvSpPr>
                  <a:spLocks/>
                </p:cNvSpPr>
                <p:nvPr/>
              </p:nvSpPr>
              <p:spPr bwMode="gray">
                <a:xfrm rot="-3441481">
                  <a:off x="1161" y="1376"/>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39999"/>
                  </a:schemeClr>
                </a:solidFill>
                <a:ln w="9525">
                  <a:noFill/>
                  <a:round/>
                  <a:headEnd/>
                  <a:tailEnd/>
                </a:ln>
                <a:effectLst/>
              </p:spPr>
              <p:txBody>
                <a:bodyPr/>
                <a:lstStyle/>
                <a:p>
                  <a:endParaRPr lang="es-EC" dirty="0"/>
                </a:p>
              </p:txBody>
            </p:sp>
            <p:sp>
              <p:nvSpPr>
                <p:cNvPr id="308303" name="Freeform 79"/>
                <p:cNvSpPr>
                  <a:spLocks/>
                </p:cNvSpPr>
                <p:nvPr/>
              </p:nvSpPr>
              <p:spPr bwMode="gray">
                <a:xfrm flipV="1">
                  <a:off x="1610" y="2254"/>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39999"/>
                  </a:schemeClr>
                </a:solidFill>
                <a:ln w="9525">
                  <a:noFill/>
                  <a:round/>
                  <a:headEnd/>
                  <a:tailEnd/>
                </a:ln>
                <a:effectLst/>
              </p:spPr>
              <p:txBody>
                <a:bodyPr/>
                <a:lstStyle/>
                <a:p>
                  <a:endParaRPr lang="es-EC" dirty="0"/>
                </a:p>
              </p:txBody>
            </p:sp>
          </p:grpSp>
        </p:grpSp>
        <p:grpSp>
          <p:nvGrpSpPr>
            <p:cNvPr id="9" name="Group 80"/>
            <p:cNvGrpSpPr>
              <a:grpSpLocks/>
            </p:cNvGrpSpPr>
            <p:nvPr/>
          </p:nvGrpSpPr>
          <p:grpSpPr bwMode="auto">
            <a:xfrm rot="18978788" flipV="1">
              <a:off x="4464" y="288"/>
              <a:ext cx="470" cy="455"/>
              <a:chOff x="1204" y="2187"/>
              <a:chExt cx="364" cy="357"/>
            </a:xfrm>
          </p:grpSpPr>
          <p:grpSp>
            <p:nvGrpSpPr>
              <p:cNvPr id="10" name="Group 81"/>
              <p:cNvGrpSpPr>
                <a:grpSpLocks/>
              </p:cNvGrpSpPr>
              <p:nvPr/>
            </p:nvGrpSpPr>
            <p:grpSpPr bwMode="auto">
              <a:xfrm rot="21289124" flipH="1">
                <a:off x="1384" y="2187"/>
                <a:ext cx="184" cy="336"/>
                <a:chOff x="928" y="430"/>
                <a:chExt cx="1925" cy="3521"/>
              </a:xfrm>
            </p:grpSpPr>
            <p:sp>
              <p:nvSpPr>
                <p:cNvPr id="308306" name="Freeform 82"/>
                <p:cNvSpPr>
                  <a:spLocks/>
                </p:cNvSpPr>
                <p:nvPr/>
              </p:nvSpPr>
              <p:spPr bwMode="gray">
                <a:xfrm>
                  <a:off x="1621" y="430"/>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solidFill>
                <a:ln w="9525">
                  <a:noFill/>
                  <a:round/>
                  <a:headEnd/>
                  <a:tailEnd/>
                </a:ln>
                <a:effectLst/>
              </p:spPr>
              <p:txBody>
                <a:bodyPr/>
                <a:lstStyle/>
                <a:p>
                  <a:endParaRPr lang="es-EC" dirty="0"/>
                </a:p>
              </p:txBody>
            </p:sp>
            <p:sp>
              <p:nvSpPr>
                <p:cNvPr id="308307" name="Freeform 83"/>
                <p:cNvSpPr>
                  <a:spLocks/>
                </p:cNvSpPr>
                <p:nvPr/>
              </p:nvSpPr>
              <p:spPr bwMode="gray">
                <a:xfrm rot="-3441481">
                  <a:off x="1161" y="1376"/>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solidFill>
                <a:ln w="9525">
                  <a:noFill/>
                  <a:round/>
                  <a:headEnd/>
                  <a:tailEnd/>
                </a:ln>
                <a:effectLst/>
              </p:spPr>
              <p:txBody>
                <a:bodyPr/>
                <a:lstStyle/>
                <a:p>
                  <a:endParaRPr lang="es-EC" dirty="0"/>
                </a:p>
              </p:txBody>
            </p:sp>
            <p:sp>
              <p:nvSpPr>
                <p:cNvPr id="308308" name="Freeform 84"/>
                <p:cNvSpPr>
                  <a:spLocks/>
                </p:cNvSpPr>
                <p:nvPr/>
              </p:nvSpPr>
              <p:spPr bwMode="gray">
                <a:xfrm flipV="1">
                  <a:off x="1610" y="2254"/>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solidFill>
                <a:ln w="9525">
                  <a:noFill/>
                  <a:round/>
                  <a:headEnd/>
                  <a:tailEnd/>
                </a:ln>
                <a:effectLst/>
              </p:spPr>
              <p:txBody>
                <a:bodyPr/>
                <a:lstStyle/>
                <a:p>
                  <a:endParaRPr lang="es-EC" dirty="0"/>
                </a:p>
              </p:txBody>
            </p:sp>
          </p:grpSp>
          <p:grpSp>
            <p:nvGrpSpPr>
              <p:cNvPr id="11" name="Group 85"/>
              <p:cNvGrpSpPr>
                <a:grpSpLocks/>
              </p:cNvGrpSpPr>
              <p:nvPr/>
            </p:nvGrpSpPr>
            <p:grpSpPr bwMode="auto">
              <a:xfrm rot="42792305">
                <a:off x="1204" y="2208"/>
                <a:ext cx="184" cy="336"/>
                <a:chOff x="928" y="430"/>
                <a:chExt cx="1925" cy="3521"/>
              </a:xfrm>
            </p:grpSpPr>
            <p:sp>
              <p:nvSpPr>
                <p:cNvPr id="308310" name="Freeform 86"/>
                <p:cNvSpPr>
                  <a:spLocks/>
                </p:cNvSpPr>
                <p:nvPr/>
              </p:nvSpPr>
              <p:spPr bwMode="gray">
                <a:xfrm>
                  <a:off x="1621" y="430"/>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solidFill>
                <a:ln w="9525">
                  <a:noFill/>
                  <a:round/>
                  <a:headEnd/>
                  <a:tailEnd/>
                </a:ln>
                <a:effectLst/>
              </p:spPr>
              <p:txBody>
                <a:bodyPr/>
                <a:lstStyle/>
                <a:p>
                  <a:endParaRPr lang="es-EC" dirty="0"/>
                </a:p>
              </p:txBody>
            </p:sp>
            <p:sp>
              <p:nvSpPr>
                <p:cNvPr id="308311" name="Freeform 87"/>
                <p:cNvSpPr>
                  <a:spLocks/>
                </p:cNvSpPr>
                <p:nvPr/>
              </p:nvSpPr>
              <p:spPr bwMode="gray">
                <a:xfrm rot="-3441481">
                  <a:off x="1161" y="1376"/>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solidFill>
                <a:ln w="9525">
                  <a:noFill/>
                  <a:round/>
                  <a:headEnd/>
                  <a:tailEnd/>
                </a:ln>
                <a:effectLst/>
              </p:spPr>
              <p:txBody>
                <a:bodyPr/>
                <a:lstStyle/>
                <a:p>
                  <a:endParaRPr lang="es-EC" dirty="0"/>
                </a:p>
              </p:txBody>
            </p:sp>
            <p:sp>
              <p:nvSpPr>
                <p:cNvPr id="308312" name="Freeform 88"/>
                <p:cNvSpPr>
                  <a:spLocks/>
                </p:cNvSpPr>
                <p:nvPr/>
              </p:nvSpPr>
              <p:spPr bwMode="gray">
                <a:xfrm flipV="1">
                  <a:off x="1610" y="2254"/>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solidFill>
                <a:ln w="9525">
                  <a:noFill/>
                  <a:round/>
                  <a:headEnd/>
                  <a:tailEnd/>
                </a:ln>
                <a:effectLst/>
              </p:spPr>
              <p:txBody>
                <a:bodyPr/>
                <a:lstStyle/>
                <a:p>
                  <a:endParaRPr lang="es-EC" dirty="0"/>
                </a:p>
              </p:txBody>
            </p:sp>
          </p:grpSp>
        </p:grpSp>
        <p:grpSp>
          <p:nvGrpSpPr>
            <p:cNvPr id="12" name="Group 89"/>
            <p:cNvGrpSpPr>
              <a:grpSpLocks/>
            </p:cNvGrpSpPr>
            <p:nvPr/>
          </p:nvGrpSpPr>
          <p:grpSpPr bwMode="auto">
            <a:xfrm rot="17083889" flipV="1">
              <a:off x="5154" y="290"/>
              <a:ext cx="127" cy="124"/>
              <a:chOff x="1204" y="2187"/>
              <a:chExt cx="364" cy="357"/>
            </a:xfrm>
          </p:grpSpPr>
          <p:grpSp>
            <p:nvGrpSpPr>
              <p:cNvPr id="13" name="Group 90"/>
              <p:cNvGrpSpPr>
                <a:grpSpLocks/>
              </p:cNvGrpSpPr>
              <p:nvPr/>
            </p:nvGrpSpPr>
            <p:grpSpPr bwMode="auto">
              <a:xfrm rot="21289124" flipH="1">
                <a:off x="1384" y="2187"/>
                <a:ext cx="184" cy="336"/>
                <a:chOff x="928" y="430"/>
                <a:chExt cx="1925" cy="3521"/>
              </a:xfrm>
            </p:grpSpPr>
            <p:sp>
              <p:nvSpPr>
                <p:cNvPr id="308315" name="Freeform 91"/>
                <p:cNvSpPr>
                  <a:spLocks/>
                </p:cNvSpPr>
                <p:nvPr/>
              </p:nvSpPr>
              <p:spPr bwMode="gray">
                <a:xfrm>
                  <a:off x="1621" y="430"/>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solidFill>
                <a:ln w="9525">
                  <a:noFill/>
                  <a:round/>
                  <a:headEnd/>
                  <a:tailEnd/>
                </a:ln>
                <a:effectLst/>
              </p:spPr>
              <p:txBody>
                <a:bodyPr/>
                <a:lstStyle/>
                <a:p>
                  <a:endParaRPr lang="es-EC" dirty="0"/>
                </a:p>
              </p:txBody>
            </p:sp>
            <p:sp>
              <p:nvSpPr>
                <p:cNvPr id="308316" name="Freeform 92"/>
                <p:cNvSpPr>
                  <a:spLocks/>
                </p:cNvSpPr>
                <p:nvPr/>
              </p:nvSpPr>
              <p:spPr bwMode="gray">
                <a:xfrm rot="-3441481">
                  <a:off x="1161" y="1376"/>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solidFill>
                <a:ln w="9525">
                  <a:noFill/>
                  <a:round/>
                  <a:headEnd/>
                  <a:tailEnd/>
                </a:ln>
                <a:effectLst/>
              </p:spPr>
              <p:txBody>
                <a:bodyPr/>
                <a:lstStyle/>
                <a:p>
                  <a:endParaRPr lang="es-EC" dirty="0"/>
                </a:p>
              </p:txBody>
            </p:sp>
            <p:sp>
              <p:nvSpPr>
                <p:cNvPr id="308317" name="Freeform 93"/>
                <p:cNvSpPr>
                  <a:spLocks/>
                </p:cNvSpPr>
                <p:nvPr/>
              </p:nvSpPr>
              <p:spPr bwMode="gray">
                <a:xfrm flipV="1">
                  <a:off x="1610" y="2254"/>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solidFill>
                <a:ln w="9525">
                  <a:noFill/>
                  <a:round/>
                  <a:headEnd/>
                  <a:tailEnd/>
                </a:ln>
                <a:effectLst/>
              </p:spPr>
              <p:txBody>
                <a:bodyPr/>
                <a:lstStyle/>
                <a:p>
                  <a:endParaRPr lang="es-EC" dirty="0"/>
                </a:p>
              </p:txBody>
            </p:sp>
          </p:grpSp>
          <p:grpSp>
            <p:nvGrpSpPr>
              <p:cNvPr id="14" name="Group 94"/>
              <p:cNvGrpSpPr>
                <a:grpSpLocks/>
              </p:cNvGrpSpPr>
              <p:nvPr/>
            </p:nvGrpSpPr>
            <p:grpSpPr bwMode="auto">
              <a:xfrm rot="42792305">
                <a:off x="1204" y="2208"/>
                <a:ext cx="184" cy="336"/>
                <a:chOff x="928" y="430"/>
                <a:chExt cx="1925" cy="3521"/>
              </a:xfrm>
            </p:grpSpPr>
            <p:sp>
              <p:nvSpPr>
                <p:cNvPr id="308319" name="Freeform 95"/>
                <p:cNvSpPr>
                  <a:spLocks/>
                </p:cNvSpPr>
                <p:nvPr/>
              </p:nvSpPr>
              <p:spPr bwMode="gray">
                <a:xfrm>
                  <a:off x="1621" y="430"/>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solidFill>
                <a:ln w="9525">
                  <a:noFill/>
                  <a:round/>
                  <a:headEnd/>
                  <a:tailEnd/>
                </a:ln>
                <a:effectLst/>
              </p:spPr>
              <p:txBody>
                <a:bodyPr/>
                <a:lstStyle/>
                <a:p>
                  <a:endParaRPr lang="es-EC" dirty="0"/>
                </a:p>
              </p:txBody>
            </p:sp>
            <p:sp>
              <p:nvSpPr>
                <p:cNvPr id="308320" name="Freeform 96"/>
                <p:cNvSpPr>
                  <a:spLocks/>
                </p:cNvSpPr>
                <p:nvPr/>
              </p:nvSpPr>
              <p:spPr bwMode="gray">
                <a:xfrm rot="-3441481">
                  <a:off x="1161" y="1376"/>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solidFill>
                <a:ln w="9525">
                  <a:noFill/>
                  <a:round/>
                  <a:headEnd/>
                  <a:tailEnd/>
                </a:ln>
                <a:effectLst/>
              </p:spPr>
              <p:txBody>
                <a:bodyPr/>
                <a:lstStyle/>
                <a:p>
                  <a:endParaRPr lang="es-EC" dirty="0"/>
                </a:p>
              </p:txBody>
            </p:sp>
            <p:sp>
              <p:nvSpPr>
                <p:cNvPr id="308321" name="Freeform 97"/>
                <p:cNvSpPr>
                  <a:spLocks/>
                </p:cNvSpPr>
                <p:nvPr/>
              </p:nvSpPr>
              <p:spPr bwMode="gray">
                <a:xfrm flipV="1">
                  <a:off x="1610" y="2254"/>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solidFill>
                <a:ln w="9525">
                  <a:noFill/>
                  <a:round/>
                  <a:headEnd/>
                  <a:tailEnd/>
                </a:ln>
                <a:effectLst/>
              </p:spPr>
              <p:txBody>
                <a:bodyPr/>
                <a:lstStyle/>
                <a:p>
                  <a:endParaRPr lang="es-EC" dirty="0"/>
                </a:p>
              </p:txBody>
            </p:sp>
          </p:grpSp>
        </p:grpSp>
        <p:grpSp>
          <p:nvGrpSpPr>
            <p:cNvPr id="15" name="Group 98"/>
            <p:cNvGrpSpPr>
              <a:grpSpLocks/>
            </p:cNvGrpSpPr>
            <p:nvPr/>
          </p:nvGrpSpPr>
          <p:grpSpPr bwMode="auto">
            <a:xfrm rot="1462908">
              <a:off x="5288" y="297"/>
              <a:ext cx="278" cy="351"/>
              <a:chOff x="3863" y="2473"/>
              <a:chExt cx="983" cy="1148"/>
            </a:xfrm>
          </p:grpSpPr>
          <p:grpSp>
            <p:nvGrpSpPr>
              <p:cNvPr id="16" name="Group 99"/>
              <p:cNvGrpSpPr>
                <a:grpSpLocks/>
              </p:cNvGrpSpPr>
              <p:nvPr/>
            </p:nvGrpSpPr>
            <p:grpSpPr bwMode="auto">
              <a:xfrm>
                <a:off x="3863" y="2473"/>
                <a:ext cx="983" cy="1148"/>
                <a:chOff x="3863" y="2473"/>
                <a:chExt cx="983" cy="1148"/>
              </a:xfrm>
            </p:grpSpPr>
            <p:grpSp>
              <p:nvGrpSpPr>
                <p:cNvPr id="17" name="Group 100"/>
                <p:cNvGrpSpPr>
                  <a:grpSpLocks/>
                </p:cNvGrpSpPr>
                <p:nvPr/>
              </p:nvGrpSpPr>
              <p:grpSpPr bwMode="auto">
                <a:xfrm rot="20092130" flipH="1">
                  <a:off x="4330" y="2473"/>
                  <a:ext cx="516" cy="926"/>
                  <a:chOff x="928" y="430"/>
                  <a:chExt cx="1925" cy="3521"/>
                </a:xfrm>
              </p:grpSpPr>
              <p:sp>
                <p:nvSpPr>
                  <p:cNvPr id="308325" name="Freeform 101"/>
                  <p:cNvSpPr>
                    <a:spLocks/>
                  </p:cNvSpPr>
                  <p:nvPr/>
                </p:nvSpPr>
                <p:spPr bwMode="gray">
                  <a:xfrm>
                    <a:off x="1621" y="430"/>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50000"/>
                    </a:schemeClr>
                  </a:solidFill>
                  <a:ln w="9525">
                    <a:noFill/>
                    <a:round/>
                    <a:headEnd/>
                    <a:tailEnd/>
                  </a:ln>
                  <a:effectLst/>
                </p:spPr>
                <p:txBody>
                  <a:bodyPr/>
                  <a:lstStyle/>
                  <a:p>
                    <a:endParaRPr lang="es-EC" dirty="0"/>
                  </a:p>
                </p:txBody>
              </p:sp>
              <p:sp>
                <p:nvSpPr>
                  <p:cNvPr id="308326" name="Freeform 102"/>
                  <p:cNvSpPr>
                    <a:spLocks/>
                  </p:cNvSpPr>
                  <p:nvPr/>
                </p:nvSpPr>
                <p:spPr bwMode="gray">
                  <a:xfrm rot="-3441481">
                    <a:off x="1161" y="1376"/>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50000"/>
                    </a:schemeClr>
                  </a:solidFill>
                  <a:ln w="9525">
                    <a:noFill/>
                    <a:round/>
                    <a:headEnd/>
                    <a:tailEnd/>
                  </a:ln>
                  <a:effectLst/>
                </p:spPr>
                <p:txBody>
                  <a:bodyPr/>
                  <a:lstStyle/>
                  <a:p>
                    <a:endParaRPr lang="es-EC" dirty="0"/>
                  </a:p>
                </p:txBody>
              </p:sp>
              <p:sp>
                <p:nvSpPr>
                  <p:cNvPr id="308327" name="Freeform 103"/>
                  <p:cNvSpPr>
                    <a:spLocks/>
                  </p:cNvSpPr>
                  <p:nvPr/>
                </p:nvSpPr>
                <p:spPr bwMode="gray">
                  <a:xfrm flipV="1">
                    <a:off x="1610" y="2254"/>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50000"/>
                    </a:schemeClr>
                  </a:solidFill>
                  <a:ln w="9525">
                    <a:noFill/>
                    <a:round/>
                    <a:headEnd/>
                    <a:tailEnd/>
                  </a:ln>
                  <a:effectLst/>
                </p:spPr>
                <p:txBody>
                  <a:bodyPr/>
                  <a:lstStyle/>
                  <a:p>
                    <a:endParaRPr lang="es-EC" dirty="0"/>
                  </a:p>
                </p:txBody>
              </p:sp>
            </p:grpSp>
            <p:grpSp>
              <p:nvGrpSpPr>
                <p:cNvPr id="18" name="Group 104"/>
                <p:cNvGrpSpPr>
                  <a:grpSpLocks/>
                </p:cNvGrpSpPr>
                <p:nvPr/>
              </p:nvGrpSpPr>
              <p:grpSpPr bwMode="auto">
                <a:xfrm rot="41632372">
                  <a:off x="3863" y="2695"/>
                  <a:ext cx="516" cy="926"/>
                  <a:chOff x="928" y="430"/>
                  <a:chExt cx="1925" cy="3521"/>
                </a:xfrm>
              </p:grpSpPr>
              <p:sp>
                <p:nvSpPr>
                  <p:cNvPr id="308329" name="Freeform 105"/>
                  <p:cNvSpPr>
                    <a:spLocks/>
                  </p:cNvSpPr>
                  <p:nvPr/>
                </p:nvSpPr>
                <p:spPr bwMode="gray">
                  <a:xfrm>
                    <a:off x="1621" y="430"/>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50000"/>
                    </a:schemeClr>
                  </a:solidFill>
                  <a:ln w="9525">
                    <a:noFill/>
                    <a:round/>
                    <a:headEnd/>
                    <a:tailEnd/>
                  </a:ln>
                  <a:effectLst/>
                </p:spPr>
                <p:txBody>
                  <a:bodyPr/>
                  <a:lstStyle/>
                  <a:p>
                    <a:endParaRPr lang="es-EC" dirty="0"/>
                  </a:p>
                </p:txBody>
              </p:sp>
              <p:sp>
                <p:nvSpPr>
                  <p:cNvPr id="308330" name="Freeform 106"/>
                  <p:cNvSpPr>
                    <a:spLocks/>
                  </p:cNvSpPr>
                  <p:nvPr/>
                </p:nvSpPr>
                <p:spPr bwMode="gray">
                  <a:xfrm rot="-3441481">
                    <a:off x="1161" y="1376"/>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50000"/>
                    </a:schemeClr>
                  </a:solidFill>
                  <a:ln w="9525">
                    <a:noFill/>
                    <a:round/>
                    <a:headEnd/>
                    <a:tailEnd/>
                  </a:ln>
                  <a:effectLst/>
                </p:spPr>
                <p:txBody>
                  <a:bodyPr/>
                  <a:lstStyle/>
                  <a:p>
                    <a:endParaRPr lang="es-EC" dirty="0"/>
                  </a:p>
                </p:txBody>
              </p:sp>
              <p:sp>
                <p:nvSpPr>
                  <p:cNvPr id="308331" name="Freeform 107"/>
                  <p:cNvSpPr>
                    <a:spLocks/>
                  </p:cNvSpPr>
                  <p:nvPr/>
                </p:nvSpPr>
                <p:spPr bwMode="gray">
                  <a:xfrm flipV="1">
                    <a:off x="1610" y="2254"/>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50000"/>
                    </a:schemeClr>
                  </a:solidFill>
                  <a:ln w="9525">
                    <a:noFill/>
                    <a:round/>
                    <a:headEnd/>
                    <a:tailEnd/>
                  </a:ln>
                  <a:effectLst/>
                </p:spPr>
                <p:txBody>
                  <a:bodyPr/>
                  <a:lstStyle/>
                  <a:p>
                    <a:endParaRPr lang="es-EC" dirty="0"/>
                  </a:p>
                </p:txBody>
              </p:sp>
            </p:grpSp>
          </p:grpSp>
          <p:grpSp>
            <p:nvGrpSpPr>
              <p:cNvPr id="19" name="Group 108"/>
              <p:cNvGrpSpPr>
                <a:grpSpLocks/>
              </p:cNvGrpSpPr>
              <p:nvPr/>
            </p:nvGrpSpPr>
            <p:grpSpPr bwMode="auto">
              <a:xfrm rot="1750193">
                <a:off x="4044" y="2688"/>
                <a:ext cx="616" cy="718"/>
                <a:chOff x="3863" y="2473"/>
                <a:chExt cx="983" cy="1148"/>
              </a:xfrm>
            </p:grpSpPr>
            <p:grpSp>
              <p:nvGrpSpPr>
                <p:cNvPr id="20" name="Group 109"/>
                <p:cNvGrpSpPr>
                  <a:grpSpLocks/>
                </p:cNvGrpSpPr>
                <p:nvPr/>
              </p:nvGrpSpPr>
              <p:grpSpPr bwMode="auto">
                <a:xfrm rot="20092130" flipH="1">
                  <a:off x="4330" y="2473"/>
                  <a:ext cx="516" cy="926"/>
                  <a:chOff x="928" y="430"/>
                  <a:chExt cx="1925" cy="3521"/>
                </a:xfrm>
              </p:grpSpPr>
              <p:sp>
                <p:nvSpPr>
                  <p:cNvPr id="308334" name="Freeform 110"/>
                  <p:cNvSpPr>
                    <a:spLocks/>
                  </p:cNvSpPr>
                  <p:nvPr/>
                </p:nvSpPr>
                <p:spPr bwMode="gray">
                  <a:xfrm>
                    <a:off x="1621" y="430"/>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89999"/>
                    </a:schemeClr>
                  </a:solidFill>
                  <a:ln w="9525">
                    <a:noFill/>
                    <a:round/>
                    <a:headEnd/>
                    <a:tailEnd/>
                  </a:ln>
                  <a:effectLst/>
                </p:spPr>
                <p:txBody>
                  <a:bodyPr/>
                  <a:lstStyle/>
                  <a:p>
                    <a:endParaRPr lang="es-EC" dirty="0"/>
                  </a:p>
                </p:txBody>
              </p:sp>
              <p:sp>
                <p:nvSpPr>
                  <p:cNvPr id="308335" name="Freeform 111"/>
                  <p:cNvSpPr>
                    <a:spLocks/>
                  </p:cNvSpPr>
                  <p:nvPr/>
                </p:nvSpPr>
                <p:spPr bwMode="gray">
                  <a:xfrm rot="-3441481">
                    <a:off x="1161" y="1376"/>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89999"/>
                    </a:schemeClr>
                  </a:solidFill>
                  <a:ln w="9525">
                    <a:noFill/>
                    <a:round/>
                    <a:headEnd/>
                    <a:tailEnd/>
                  </a:ln>
                  <a:effectLst/>
                </p:spPr>
                <p:txBody>
                  <a:bodyPr/>
                  <a:lstStyle/>
                  <a:p>
                    <a:endParaRPr lang="es-EC" dirty="0"/>
                  </a:p>
                </p:txBody>
              </p:sp>
              <p:sp>
                <p:nvSpPr>
                  <p:cNvPr id="308336" name="Freeform 112"/>
                  <p:cNvSpPr>
                    <a:spLocks/>
                  </p:cNvSpPr>
                  <p:nvPr/>
                </p:nvSpPr>
                <p:spPr bwMode="gray">
                  <a:xfrm flipV="1">
                    <a:off x="1610" y="2254"/>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89999"/>
                    </a:schemeClr>
                  </a:solidFill>
                  <a:ln w="9525">
                    <a:noFill/>
                    <a:round/>
                    <a:headEnd/>
                    <a:tailEnd/>
                  </a:ln>
                  <a:effectLst/>
                </p:spPr>
                <p:txBody>
                  <a:bodyPr/>
                  <a:lstStyle/>
                  <a:p>
                    <a:endParaRPr lang="es-EC" dirty="0"/>
                  </a:p>
                </p:txBody>
              </p:sp>
            </p:grpSp>
            <p:grpSp>
              <p:nvGrpSpPr>
                <p:cNvPr id="21" name="Group 113"/>
                <p:cNvGrpSpPr>
                  <a:grpSpLocks/>
                </p:cNvGrpSpPr>
                <p:nvPr/>
              </p:nvGrpSpPr>
              <p:grpSpPr bwMode="auto">
                <a:xfrm rot="41632372">
                  <a:off x="3863" y="2695"/>
                  <a:ext cx="516" cy="926"/>
                  <a:chOff x="928" y="430"/>
                  <a:chExt cx="1925" cy="3521"/>
                </a:xfrm>
              </p:grpSpPr>
              <p:sp>
                <p:nvSpPr>
                  <p:cNvPr id="308338" name="Freeform 114"/>
                  <p:cNvSpPr>
                    <a:spLocks/>
                  </p:cNvSpPr>
                  <p:nvPr/>
                </p:nvSpPr>
                <p:spPr bwMode="gray">
                  <a:xfrm>
                    <a:off x="1621" y="430"/>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89999"/>
                    </a:schemeClr>
                  </a:solidFill>
                  <a:ln w="9525">
                    <a:noFill/>
                    <a:round/>
                    <a:headEnd/>
                    <a:tailEnd/>
                  </a:ln>
                  <a:effectLst/>
                </p:spPr>
                <p:txBody>
                  <a:bodyPr/>
                  <a:lstStyle/>
                  <a:p>
                    <a:endParaRPr lang="es-EC" dirty="0"/>
                  </a:p>
                </p:txBody>
              </p:sp>
              <p:sp>
                <p:nvSpPr>
                  <p:cNvPr id="308339" name="Freeform 115"/>
                  <p:cNvSpPr>
                    <a:spLocks/>
                  </p:cNvSpPr>
                  <p:nvPr/>
                </p:nvSpPr>
                <p:spPr bwMode="gray">
                  <a:xfrm rot="-3441481">
                    <a:off x="1161" y="1376"/>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89999"/>
                    </a:schemeClr>
                  </a:solidFill>
                  <a:ln w="9525">
                    <a:noFill/>
                    <a:round/>
                    <a:headEnd/>
                    <a:tailEnd/>
                  </a:ln>
                  <a:effectLst/>
                </p:spPr>
                <p:txBody>
                  <a:bodyPr/>
                  <a:lstStyle/>
                  <a:p>
                    <a:endParaRPr lang="es-EC" dirty="0"/>
                  </a:p>
                </p:txBody>
              </p:sp>
              <p:sp>
                <p:nvSpPr>
                  <p:cNvPr id="308340" name="Freeform 116"/>
                  <p:cNvSpPr>
                    <a:spLocks/>
                  </p:cNvSpPr>
                  <p:nvPr/>
                </p:nvSpPr>
                <p:spPr bwMode="gray">
                  <a:xfrm flipV="1">
                    <a:off x="1610" y="2254"/>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89999"/>
                    </a:schemeClr>
                  </a:solidFill>
                  <a:ln w="9525">
                    <a:noFill/>
                    <a:round/>
                    <a:headEnd/>
                    <a:tailEnd/>
                  </a:ln>
                  <a:effectLst/>
                </p:spPr>
                <p:txBody>
                  <a:bodyPr/>
                  <a:lstStyle/>
                  <a:p>
                    <a:endParaRPr lang="es-EC" dirty="0"/>
                  </a:p>
                </p:txBody>
              </p:sp>
            </p:grpSp>
          </p:grpSp>
        </p:grpSp>
        <p:grpSp>
          <p:nvGrpSpPr>
            <p:cNvPr id="22" name="Group 117"/>
            <p:cNvGrpSpPr>
              <a:grpSpLocks/>
            </p:cNvGrpSpPr>
            <p:nvPr/>
          </p:nvGrpSpPr>
          <p:grpSpPr bwMode="auto">
            <a:xfrm>
              <a:off x="4992" y="528"/>
              <a:ext cx="659" cy="768"/>
              <a:chOff x="3863" y="2473"/>
              <a:chExt cx="983" cy="1148"/>
            </a:xfrm>
          </p:grpSpPr>
          <p:grpSp>
            <p:nvGrpSpPr>
              <p:cNvPr id="23" name="Group 118"/>
              <p:cNvGrpSpPr>
                <a:grpSpLocks/>
              </p:cNvGrpSpPr>
              <p:nvPr/>
            </p:nvGrpSpPr>
            <p:grpSpPr bwMode="auto">
              <a:xfrm>
                <a:off x="3863" y="2473"/>
                <a:ext cx="983" cy="1148"/>
                <a:chOff x="3863" y="2473"/>
                <a:chExt cx="983" cy="1148"/>
              </a:xfrm>
            </p:grpSpPr>
            <p:grpSp>
              <p:nvGrpSpPr>
                <p:cNvPr id="24" name="Group 119"/>
                <p:cNvGrpSpPr>
                  <a:grpSpLocks/>
                </p:cNvGrpSpPr>
                <p:nvPr/>
              </p:nvGrpSpPr>
              <p:grpSpPr bwMode="auto">
                <a:xfrm rot="20092130" flipH="1">
                  <a:off x="4330" y="2473"/>
                  <a:ext cx="516" cy="926"/>
                  <a:chOff x="928" y="430"/>
                  <a:chExt cx="1925" cy="3521"/>
                </a:xfrm>
              </p:grpSpPr>
              <p:sp>
                <p:nvSpPr>
                  <p:cNvPr id="308344" name="Freeform 120"/>
                  <p:cNvSpPr>
                    <a:spLocks/>
                  </p:cNvSpPr>
                  <p:nvPr/>
                </p:nvSpPr>
                <p:spPr bwMode="gray">
                  <a:xfrm>
                    <a:off x="1621" y="430"/>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50000"/>
                    </a:schemeClr>
                  </a:solidFill>
                  <a:ln w="9525">
                    <a:noFill/>
                    <a:round/>
                    <a:headEnd/>
                    <a:tailEnd/>
                  </a:ln>
                  <a:effectLst/>
                </p:spPr>
                <p:txBody>
                  <a:bodyPr/>
                  <a:lstStyle/>
                  <a:p>
                    <a:endParaRPr lang="es-EC" dirty="0"/>
                  </a:p>
                </p:txBody>
              </p:sp>
              <p:sp>
                <p:nvSpPr>
                  <p:cNvPr id="308345" name="Freeform 121"/>
                  <p:cNvSpPr>
                    <a:spLocks/>
                  </p:cNvSpPr>
                  <p:nvPr/>
                </p:nvSpPr>
                <p:spPr bwMode="gray">
                  <a:xfrm rot="-3441481">
                    <a:off x="1161" y="1376"/>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50000"/>
                    </a:schemeClr>
                  </a:solidFill>
                  <a:ln w="9525">
                    <a:noFill/>
                    <a:round/>
                    <a:headEnd/>
                    <a:tailEnd/>
                  </a:ln>
                  <a:effectLst/>
                </p:spPr>
                <p:txBody>
                  <a:bodyPr/>
                  <a:lstStyle/>
                  <a:p>
                    <a:endParaRPr lang="es-EC" dirty="0"/>
                  </a:p>
                </p:txBody>
              </p:sp>
              <p:sp>
                <p:nvSpPr>
                  <p:cNvPr id="308346" name="Freeform 122"/>
                  <p:cNvSpPr>
                    <a:spLocks/>
                  </p:cNvSpPr>
                  <p:nvPr/>
                </p:nvSpPr>
                <p:spPr bwMode="gray">
                  <a:xfrm flipV="1">
                    <a:off x="1610" y="2254"/>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50000"/>
                    </a:schemeClr>
                  </a:solidFill>
                  <a:ln w="9525">
                    <a:noFill/>
                    <a:round/>
                    <a:headEnd/>
                    <a:tailEnd/>
                  </a:ln>
                  <a:effectLst/>
                </p:spPr>
                <p:txBody>
                  <a:bodyPr/>
                  <a:lstStyle/>
                  <a:p>
                    <a:endParaRPr lang="es-EC" dirty="0"/>
                  </a:p>
                </p:txBody>
              </p:sp>
            </p:grpSp>
            <p:grpSp>
              <p:nvGrpSpPr>
                <p:cNvPr id="25" name="Group 123"/>
                <p:cNvGrpSpPr>
                  <a:grpSpLocks/>
                </p:cNvGrpSpPr>
                <p:nvPr/>
              </p:nvGrpSpPr>
              <p:grpSpPr bwMode="auto">
                <a:xfrm rot="41632372">
                  <a:off x="3863" y="2695"/>
                  <a:ext cx="516" cy="926"/>
                  <a:chOff x="928" y="430"/>
                  <a:chExt cx="1925" cy="3521"/>
                </a:xfrm>
              </p:grpSpPr>
              <p:sp>
                <p:nvSpPr>
                  <p:cNvPr id="308348" name="Freeform 124"/>
                  <p:cNvSpPr>
                    <a:spLocks/>
                  </p:cNvSpPr>
                  <p:nvPr/>
                </p:nvSpPr>
                <p:spPr bwMode="gray">
                  <a:xfrm>
                    <a:off x="1621" y="430"/>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50000"/>
                    </a:schemeClr>
                  </a:solidFill>
                  <a:ln w="9525">
                    <a:noFill/>
                    <a:round/>
                    <a:headEnd/>
                    <a:tailEnd/>
                  </a:ln>
                  <a:effectLst/>
                </p:spPr>
                <p:txBody>
                  <a:bodyPr/>
                  <a:lstStyle/>
                  <a:p>
                    <a:endParaRPr lang="es-EC" dirty="0"/>
                  </a:p>
                </p:txBody>
              </p:sp>
              <p:sp>
                <p:nvSpPr>
                  <p:cNvPr id="308349" name="Freeform 125"/>
                  <p:cNvSpPr>
                    <a:spLocks/>
                  </p:cNvSpPr>
                  <p:nvPr/>
                </p:nvSpPr>
                <p:spPr bwMode="gray">
                  <a:xfrm rot="-3441481">
                    <a:off x="1161" y="1376"/>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50000"/>
                    </a:schemeClr>
                  </a:solidFill>
                  <a:ln w="9525">
                    <a:noFill/>
                    <a:round/>
                    <a:headEnd/>
                    <a:tailEnd/>
                  </a:ln>
                  <a:effectLst/>
                </p:spPr>
                <p:txBody>
                  <a:bodyPr/>
                  <a:lstStyle/>
                  <a:p>
                    <a:endParaRPr lang="es-EC" dirty="0"/>
                  </a:p>
                </p:txBody>
              </p:sp>
              <p:sp>
                <p:nvSpPr>
                  <p:cNvPr id="308350" name="Freeform 126"/>
                  <p:cNvSpPr>
                    <a:spLocks/>
                  </p:cNvSpPr>
                  <p:nvPr/>
                </p:nvSpPr>
                <p:spPr bwMode="gray">
                  <a:xfrm flipV="1">
                    <a:off x="1610" y="2254"/>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50000"/>
                    </a:schemeClr>
                  </a:solidFill>
                  <a:ln w="9525">
                    <a:noFill/>
                    <a:round/>
                    <a:headEnd/>
                    <a:tailEnd/>
                  </a:ln>
                  <a:effectLst/>
                </p:spPr>
                <p:txBody>
                  <a:bodyPr/>
                  <a:lstStyle/>
                  <a:p>
                    <a:endParaRPr lang="es-EC" dirty="0"/>
                  </a:p>
                </p:txBody>
              </p:sp>
            </p:grpSp>
          </p:grpSp>
          <p:grpSp>
            <p:nvGrpSpPr>
              <p:cNvPr id="26" name="Group 127"/>
              <p:cNvGrpSpPr>
                <a:grpSpLocks/>
              </p:cNvGrpSpPr>
              <p:nvPr/>
            </p:nvGrpSpPr>
            <p:grpSpPr bwMode="auto">
              <a:xfrm rot="1750193">
                <a:off x="4044" y="2688"/>
                <a:ext cx="616" cy="718"/>
                <a:chOff x="3863" y="2473"/>
                <a:chExt cx="983" cy="1148"/>
              </a:xfrm>
            </p:grpSpPr>
            <p:grpSp>
              <p:nvGrpSpPr>
                <p:cNvPr id="27" name="Group 128"/>
                <p:cNvGrpSpPr>
                  <a:grpSpLocks/>
                </p:cNvGrpSpPr>
                <p:nvPr/>
              </p:nvGrpSpPr>
              <p:grpSpPr bwMode="auto">
                <a:xfrm rot="20092130" flipH="1">
                  <a:off x="4330" y="2473"/>
                  <a:ext cx="516" cy="926"/>
                  <a:chOff x="928" y="430"/>
                  <a:chExt cx="1925" cy="3521"/>
                </a:xfrm>
              </p:grpSpPr>
              <p:sp>
                <p:nvSpPr>
                  <p:cNvPr id="308353" name="Freeform 129"/>
                  <p:cNvSpPr>
                    <a:spLocks/>
                  </p:cNvSpPr>
                  <p:nvPr/>
                </p:nvSpPr>
                <p:spPr bwMode="gray">
                  <a:xfrm>
                    <a:off x="1621" y="430"/>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89999"/>
                    </a:schemeClr>
                  </a:solidFill>
                  <a:ln w="9525">
                    <a:noFill/>
                    <a:round/>
                    <a:headEnd/>
                    <a:tailEnd/>
                  </a:ln>
                  <a:effectLst/>
                </p:spPr>
                <p:txBody>
                  <a:bodyPr/>
                  <a:lstStyle/>
                  <a:p>
                    <a:endParaRPr lang="es-EC" dirty="0"/>
                  </a:p>
                </p:txBody>
              </p:sp>
              <p:sp>
                <p:nvSpPr>
                  <p:cNvPr id="308354" name="Freeform 130"/>
                  <p:cNvSpPr>
                    <a:spLocks/>
                  </p:cNvSpPr>
                  <p:nvPr/>
                </p:nvSpPr>
                <p:spPr bwMode="gray">
                  <a:xfrm rot="-3441481">
                    <a:off x="1161" y="1376"/>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89999"/>
                    </a:schemeClr>
                  </a:solidFill>
                  <a:ln w="9525">
                    <a:noFill/>
                    <a:round/>
                    <a:headEnd/>
                    <a:tailEnd/>
                  </a:ln>
                  <a:effectLst/>
                </p:spPr>
                <p:txBody>
                  <a:bodyPr/>
                  <a:lstStyle/>
                  <a:p>
                    <a:endParaRPr lang="es-EC" dirty="0"/>
                  </a:p>
                </p:txBody>
              </p:sp>
              <p:sp>
                <p:nvSpPr>
                  <p:cNvPr id="308355" name="Freeform 131"/>
                  <p:cNvSpPr>
                    <a:spLocks/>
                  </p:cNvSpPr>
                  <p:nvPr/>
                </p:nvSpPr>
                <p:spPr bwMode="gray">
                  <a:xfrm flipV="1">
                    <a:off x="1610" y="2254"/>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89999"/>
                    </a:schemeClr>
                  </a:solidFill>
                  <a:ln w="9525">
                    <a:noFill/>
                    <a:round/>
                    <a:headEnd/>
                    <a:tailEnd/>
                  </a:ln>
                  <a:effectLst/>
                </p:spPr>
                <p:txBody>
                  <a:bodyPr/>
                  <a:lstStyle/>
                  <a:p>
                    <a:endParaRPr lang="es-EC" dirty="0"/>
                  </a:p>
                </p:txBody>
              </p:sp>
            </p:grpSp>
            <p:grpSp>
              <p:nvGrpSpPr>
                <p:cNvPr id="28" name="Group 132"/>
                <p:cNvGrpSpPr>
                  <a:grpSpLocks/>
                </p:cNvGrpSpPr>
                <p:nvPr/>
              </p:nvGrpSpPr>
              <p:grpSpPr bwMode="auto">
                <a:xfrm rot="41632372">
                  <a:off x="3863" y="2695"/>
                  <a:ext cx="516" cy="926"/>
                  <a:chOff x="928" y="430"/>
                  <a:chExt cx="1925" cy="3521"/>
                </a:xfrm>
              </p:grpSpPr>
              <p:sp>
                <p:nvSpPr>
                  <p:cNvPr id="308357" name="Freeform 133"/>
                  <p:cNvSpPr>
                    <a:spLocks/>
                  </p:cNvSpPr>
                  <p:nvPr/>
                </p:nvSpPr>
                <p:spPr bwMode="gray">
                  <a:xfrm>
                    <a:off x="1621" y="430"/>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89999"/>
                    </a:schemeClr>
                  </a:solidFill>
                  <a:ln w="9525">
                    <a:noFill/>
                    <a:round/>
                    <a:headEnd/>
                    <a:tailEnd/>
                  </a:ln>
                  <a:effectLst/>
                </p:spPr>
                <p:txBody>
                  <a:bodyPr/>
                  <a:lstStyle/>
                  <a:p>
                    <a:endParaRPr lang="es-EC" dirty="0"/>
                  </a:p>
                </p:txBody>
              </p:sp>
              <p:sp>
                <p:nvSpPr>
                  <p:cNvPr id="308358" name="Freeform 134"/>
                  <p:cNvSpPr>
                    <a:spLocks/>
                  </p:cNvSpPr>
                  <p:nvPr/>
                </p:nvSpPr>
                <p:spPr bwMode="gray">
                  <a:xfrm rot="-3441481">
                    <a:off x="1161" y="1376"/>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89999"/>
                    </a:schemeClr>
                  </a:solidFill>
                  <a:ln w="9525">
                    <a:noFill/>
                    <a:round/>
                    <a:headEnd/>
                    <a:tailEnd/>
                  </a:ln>
                  <a:effectLst/>
                </p:spPr>
                <p:txBody>
                  <a:bodyPr/>
                  <a:lstStyle/>
                  <a:p>
                    <a:endParaRPr lang="es-EC" dirty="0"/>
                  </a:p>
                </p:txBody>
              </p:sp>
              <p:sp>
                <p:nvSpPr>
                  <p:cNvPr id="308359" name="Freeform 135"/>
                  <p:cNvSpPr>
                    <a:spLocks/>
                  </p:cNvSpPr>
                  <p:nvPr/>
                </p:nvSpPr>
                <p:spPr bwMode="gray">
                  <a:xfrm flipV="1">
                    <a:off x="1610" y="2254"/>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89999"/>
                    </a:schemeClr>
                  </a:solidFill>
                  <a:ln w="9525">
                    <a:noFill/>
                    <a:round/>
                    <a:headEnd/>
                    <a:tailEnd/>
                  </a:ln>
                  <a:effectLst/>
                </p:spPr>
                <p:txBody>
                  <a:bodyPr/>
                  <a:lstStyle/>
                  <a:p>
                    <a:endParaRPr lang="es-EC" dirty="0"/>
                  </a:p>
                </p:txBody>
              </p:sp>
            </p:grpSp>
          </p:grpSp>
        </p:grpSp>
        <p:grpSp>
          <p:nvGrpSpPr>
            <p:cNvPr id="29" name="Group 136"/>
            <p:cNvGrpSpPr>
              <a:grpSpLocks/>
            </p:cNvGrpSpPr>
            <p:nvPr/>
          </p:nvGrpSpPr>
          <p:grpSpPr bwMode="auto">
            <a:xfrm>
              <a:off x="4951" y="384"/>
              <a:ext cx="281" cy="328"/>
              <a:chOff x="3863" y="2473"/>
              <a:chExt cx="983" cy="1148"/>
            </a:xfrm>
          </p:grpSpPr>
          <p:grpSp>
            <p:nvGrpSpPr>
              <p:cNvPr id="30" name="Group 137"/>
              <p:cNvGrpSpPr>
                <a:grpSpLocks/>
              </p:cNvGrpSpPr>
              <p:nvPr/>
            </p:nvGrpSpPr>
            <p:grpSpPr bwMode="auto">
              <a:xfrm>
                <a:off x="3863" y="2473"/>
                <a:ext cx="983" cy="1148"/>
                <a:chOff x="3863" y="2473"/>
                <a:chExt cx="983" cy="1148"/>
              </a:xfrm>
            </p:grpSpPr>
            <p:grpSp>
              <p:nvGrpSpPr>
                <p:cNvPr id="31" name="Group 138"/>
                <p:cNvGrpSpPr>
                  <a:grpSpLocks/>
                </p:cNvGrpSpPr>
                <p:nvPr/>
              </p:nvGrpSpPr>
              <p:grpSpPr bwMode="auto">
                <a:xfrm rot="20092130" flipH="1">
                  <a:off x="4330" y="2473"/>
                  <a:ext cx="516" cy="926"/>
                  <a:chOff x="928" y="430"/>
                  <a:chExt cx="1925" cy="3521"/>
                </a:xfrm>
              </p:grpSpPr>
              <p:sp>
                <p:nvSpPr>
                  <p:cNvPr id="308363" name="Freeform 139"/>
                  <p:cNvSpPr>
                    <a:spLocks/>
                  </p:cNvSpPr>
                  <p:nvPr/>
                </p:nvSpPr>
                <p:spPr bwMode="gray">
                  <a:xfrm>
                    <a:off x="1621" y="430"/>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50000"/>
                    </a:schemeClr>
                  </a:solidFill>
                  <a:ln w="9525">
                    <a:noFill/>
                    <a:round/>
                    <a:headEnd/>
                    <a:tailEnd/>
                  </a:ln>
                  <a:effectLst/>
                </p:spPr>
                <p:txBody>
                  <a:bodyPr/>
                  <a:lstStyle/>
                  <a:p>
                    <a:endParaRPr lang="es-EC" dirty="0"/>
                  </a:p>
                </p:txBody>
              </p:sp>
              <p:sp>
                <p:nvSpPr>
                  <p:cNvPr id="308364" name="Freeform 140"/>
                  <p:cNvSpPr>
                    <a:spLocks/>
                  </p:cNvSpPr>
                  <p:nvPr/>
                </p:nvSpPr>
                <p:spPr bwMode="gray">
                  <a:xfrm rot="-3441481">
                    <a:off x="1161" y="1376"/>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50000"/>
                    </a:schemeClr>
                  </a:solidFill>
                  <a:ln w="9525">
                    <a:noFill/>
                    <a:round/>
                    <a:headEnd/>
                    <a:tailEnd/>
                  </a:ln>
                  <a:effectLst/>
                </p:spPr>
                <p:txBody>
                  <a:bodyPr/>
                  <a:lstStyle/>
                  <a:p>
                    <a:endParaRPr lang="es-EC" dirty="0"/>
                  </a:p>
                </p:txBody>
              </p:sp>
              <p:sp>
                <p:nvSpPr>
                  <p:cNvPr id="308365" name="Freeform 141"/>
                  <p:cNvSpPr>
                    <a:spLocks/>
                  </p:cNvSpPr>
                  <p:nvPr/>
                </p:nvSpPr>
                <p:spPr bwMode="gray">
                  <a:xfrm flipV="1">
                    <a:off x="1610" y="2254"/>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50000"/>
                    </a:schemeClr>
                  </a:solidFill>
                  <a:ln w="9525">
                    <a:noFill/>
                    <a:round/>
                    <a:headEnd/>
                    <a:tailEnd/>
                  </a:ln>
                  <a:effectLst/>
                </p:spPr>
                <p:txBody>
                  <a:bodyPr/>
                  <a:lstStyle/>
                  <a:p>
                    <a:endParaRPr lang="es-EC" dirty="0"/>
                  </a:p>
                </p:txBody>
              </p:sp>
            </p:grpSp>
            <p:grpSp>
              <p:nvGrpSpPr>
                <p:cNvPr id="308224" name="Group 142"/>
                <p:cNvGrpSpPr>
                  <a:grpSpLocks/>
                </p:cNvGrpSpPr>
                <p:nvPr/>
              </p:nvGrpSpPr>
              <p:grpSpPr bwMode="auto">
                <a:xfrm rot="41632372">
                  <a:off x="3863" y="2695"/>
                  <a:ext cx="516" cy="926"/>
                  <a:chOff x="928" y="430"/>
                  <a:chExt cx="1925" cy="3521"/>
                </a:xfrm>
              </p:grpSpPr>
              <p:sp>
                <p:nvSpPr>
                  <p:cNvPr id="308367" name="Freeform 143"/>
                  <p:cNvSpPr>
                    <a:spLocks/>
                  </p:cNvSpPr>
                  <p:nvPr/>
                </p:nvSpPr>
                <p:spPr bwMode="gray">
                  <a:xfrm>
                    <a:off x="1621" y="430"/>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50000"/>
                    </a:schemeClr>
                  </a:solidFill>
                  <a:ln w="9525">
                    <a:noFill/>
                    <a:round/>
                    <a:headEnd/>
                    <a:tailEnd/>
                  </a:ln>
                  <a:effectLst/>
                </p:spPr>
                <p:txBody>
                  <a:bodyPr/>
                  <a:lstStyle/>
                  <a:p>
                    <a:endParaRPr lang="es-EC" dirty="0"/>
                  </a:p>
                </p:txBody>
              </p:sp>
              <p:sp>
                <p:nvSpPr>
                  <p:cNvPr id="308368" name="Freeform 144"/>
                  <p:cNvSpPr>
                    <a:spLocks/>
                  </p:cNvSpPr>
                  <p:nvPr/>
                </p:nvSpPr>
                <p:spPr bwMode="gray">
                  <a:xfrm rot="-3441481">
                    <a:off x="1161" y="1376"/>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50000"/>
                    </a:schemeClr>
                  </a:solidFill>
                  <a:ln w="9525">
                    <a:noFill/>
                    <a:round/>
                    <a:headEnd/>
                    <a:tailEnd/>
                  </a:ln>
                  <a:effectLst/>
                </p:spPr>
                <p:txBody>
                  <a:bodyPr/>
                  <a:lstStyle/>
                  <a:p>
                    <a:endParaRPr lang="es-EC" dirty="0"/>
                  </a:p>
                </p:txBody>
              </p:sp>
              <p:sp>
                <p:nvSpPr>
                  <p:cNvPr id="308369" name="Freeform 145"/>
                  <p:cNvSpPr>
                    <a:spLocks/>
                  </p:cNvSpPr>
                  <p:nvPr/>
                </p:nvSpPr>
                <p:spPr bwMode="gray">
                  <a:xfrm flipV="1">
                    <a:off x="1610" y="2254"/>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50000"/>
                    </a:schemeClr>
                  </a:solidFill>
                  <a:ln w="9525">
                    <a:noFill/>
                    <a:round/>
                    <a:headEnd/>
                    <a:tailEnd/>
                  </a:ln>
                  <a:effectLst/>
                </p:spPr>
                <p:txBody>
                  <a:bodyPr/>
                  <a:lstStyle/>
                  <a:p>
                    <a:endParaRPr lang="es-EC" dirty="0"/>
                  </a:p>
                </p:txBody>
              </p:sp>
            </p:grpSp>
          </p:grpSp>
          <p:grpSp>
            <p:nvGrpSpPr>
              <p:cNvPr id="308225" name="Group 146"/>
              <p:cNvGrpSpPr>
                <a:grpSpLocks/>
              </p:cNvGrpSpPr>
              <p:nvPr/>
            </p:nvGrpSpPr>
            <p:grpSpPr bwMode="auto">
              <a:xfrm rot="1750193">
                <a:off x="4044" y="2688"/>
                <a:ext cx="616" cy="718"/>
                <a:chOff x="3863" y="2473"/>
                <a:chExt cx="983" cy="1148"/>
              </a:xfrm>
            </p:grpSpPr>
            <p:grpSp>
              <p:nvGrpSpPr>
                <p:cNvPr id="308228" name="Group 147"/>
                <p:cNvGrpSpPr>
                  <a:grpSpLocks/>
                </p:cNvGrpSpPr>
                <p:nvPr/>
              </p:nvGrpSpPr>
              <p:grpSpPr bwMode="auto">
                <a:xfrm rot="20092130" flipH="1">
                  <a:off x="4330" y="2473"/>
                  <a:ext cx="516" cy="926"/>
                  <a:chOff x="928" y="430"/>
                  <a:chExt cx="1925" cy="3521"/>
                </a:xfrm>
              </p:grpSpPr>
              <p:sp>
                <p:nvSpPr>
                  <p:cNvPr id="308372" name="Freeform 148"/>
                  <p:cNvSpPr>
                    <a:spLocks/>
                  </p:cNvSpPr>
                  <p:nvPr/>
                </p:nvSpPr>
                <p:spPr bwMode="gray">
                  <a:xfrm>
                    <a:off x="1621" y="430"/>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89999"/>
                    </a:schemeClr>
                  </a:solidFill>
                  <a:ln w="9525">
                    <a:noFill/>
                    <a:round/>
                    <a:headEnd/>
                    <a:tailEnd/>
                  </a:ln>
                  <a:effectLst/>
                </p:spPr>
                <p:txBody>
                  <a:bodyPr/>
                  <a:lstStyle/>
                  <a:p>
                    <a:endParaRPr lang="es-EC" dirty="0"/>
                  </a:p>
                </p:txBody>
              </p:sp>
              <p:sp>
                <p:nvSpPr>
                  <p:cNvPr id="308373" name="Freeform 149"/>
                  <p:cNvSpPr>
                    <a:spLocks/>
                  </p:cNvSpPr>
                  <p:nvPr/>
                </p:nvSpPr>
                <p:spPr bwMode="gray">
                  <a:xfrm rot="-3441481">
                    <a:off x="1161" y="1376"/>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89999"/>
                    </a:schemeClr>
                  </a:solidFill>
                  <a:ln w="9525">
                    <a:noFill/>
                    <a:round/>
                    <a:headEnd/>
                    <a:tailEnd/>
                  </a:ln>
                  <a:effectLst/>
                </p:spPr>
                <p:txBody>
                  <a:bodyPr/>
                  <a:lstStyle/>
                  <a:p>
                    <a:endParaRPr lang="es-EC" dirty="0"/>
                  </a:p>
                </p:txBody>
              </p:sp>
              <p:sp>
                <p:nvSpPr>
                  <p:cNvPr id="308374" name="Freeform 150"/>
                  <p:cNvSpPr>
                    <a:spLocks/>
                  </p:cNvSpPr>
                  <p:nvPr/>
                </p:nvSpPr>
                <p:spPr bwMode="gray">
                  <a:xfrm flipV="1">
                    <a:off x="1610" y="2254"/>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89999"/>
                    </a:schemeClr>
                  </a:solidFill>
                  <a:ln w="9525">
                    <a:noFill/>
                    <a:round/>
                    <a:headEnd/>
                    <a:tailEnd/>
                  </a:ln>
                  <a:effectLst/>
                </p:spPr>
                <p:txBody>
                  <a:bodyPr/>
                  <a:lstStyle/>
                  <a:p>
                    <a:endParaRPr lang="es-EC" dirty="0"/>
                  </a:p>
                </p:txBody>
              </p:sp>
            </p:grpSp>
            <p:grpSp>
              <p:nvGrpSpPr>
                <p:cNvPr id="308229" name="Group 151"/>
                <p:cNvGrpSpPr>
                  <a:grpSpLocks/>
                </p:cNvGrpSpPr>
                <p:nvPr/>
              </p:nvGrpSpPr>
              <p:grpSpPr bwMode="auto">
                <a:xfrm rot="41632372">
                  <a:off x="3863" y="2695"/>
                  <a:ext cx="516" cy="926"/>
                  <a:chOff x="928" y="430"/>
                  <a:chExt cx="1925" cy="3521"/>
                </a:xfrm>
              </p:grpSpPr>
              <p:sp>
                <p:nvSpPr>
                  <p:cNvPr id="308376" name="Freeform 152"/>
                  <p:cNvSpPr>
                    <a:spLocks/>
                  </p:cNvSpPr>
                  <p:nvPr/>
                </p:nvSpPr>
                <p:spPr bwMode="gray">
                  <a:xfrm>
                    <a:off x="1621" y="430"/>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89999"/>
                    </a:schemeClr>
                  </a:solidFill>
                  <a:ln w="9525">
                    <a:noFill/>
                    <a:round/>
                    <a:headEnd/>
                    <a:tailEnd/>
                  </a:ln>
                  <a:effectLst/>
                </p:spPr>
                <p:txBody>
                  <a:bodyPr/>
                  <a:lstStyle/>
                  <a:p>
                    <a:endParaRPr lang="es-EC" dirty="0"/>
                  </a:p>
                </p:txBody>
              </p:sp>
              <p:sp>
                <p:nvSpPr>
                  <p:cNvPr id="308377" name="Freeform 153"/>
                  <p:cNvSpPr>
                    <a:spLocks/>
                  </p:cNvSpPr>
                  <p:nvPr/>
                </p:nvSpPr>
                <p:spPr bwMode="gray">
                  <a:xfrm rot="-3441481">
                    <a:off x="1161" y="1376"/>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89999"/>
                    </a:schemeClr>
                  </a:solidFill>
                  <a:ln w="9525">
                    <a:noFill/>
                    <a:round/>
                    <a:headEnd/>
                    <a:tailEnd/>
                  </a:ln>
                  <a:effectLst/>
                </p:spPr>
                <p:txBody>
                  <a:bodyPr/>
                  <a:lstStyle/>
                  <a:p>
                    <a:endParaRPr lang="es-EC" dirty="0"/>
                  </a:p>
                </p:txBody>
              </p:sp>
              <p:sp>
                <p:nvSpPr>
                  <p:cNvPr id="308378" name="Freeform 154"/>
                  <p:cNvSpPr>
                    <a:spLocks/>
                  </p:cNvSpPr>
                  <p:nvPr/>
                </p:nvSpPr>
                <p:spPr bwMode="gray">
                  <a:xfrm flipV="1">
                    <a:off x="1610" y="2254"/>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89999"/>
                    </a:schemeClr>
                  </a:solidFill>
                  <a:ln w="9525">
                    <a:noFill/>
                    <a:round/>
                    <a:headEnd/>
                    <a:tailEnd/>
                  </a:ln>
                  <a:effectLst/>
                </p:spPr>
                <p:txBody>
                  <a:bodyPr/>
                  <a:lstStyle/>
                  <a:p>
                    <a:endParaRPr lang="es-EC" dirty="0"/>
                  </a:p>
                </p:txBody>
              </p:sp>
            </p:grpSp>
          </p:grpSp>
        </p:grpSp>
      </p:grpSp>
      <p:sp>
        <p:nvSpPr>
          <p:cNvPr id="308226" name="Rectangle 2"/>
          <p:cNvSpPr>
            <a:spLocks noGrp="1" noChangeArrowheads="1"/>
          </p:cNvSpPr>
          <p:nvPr>
            <p:ph type="title"/>
          </p:nvPr>
        </p:nvSpPr>
        <p:spPr/>
        <p:txBody>
          <a:bodyPr/>
          <a:lstStyle/>
          <a:p>
            <a:r>
              <a:rPr lang="en-US" dirty="0" smtClean="0"/>
              <a:t>Contenido</a:t>
            </a:r>
            <a:endParaRPr lang="en-US" dirty="0">
              <a:solidFill>
                <a:schemeClr val="accent1"/>
              </a:solidFill>
            </a:endParaRPr>
          </a:p>
        </p:txBody>
      </p:sp>
      <p:sp>
        <p:nvSpPr>
          <p:cNvPr id="308227" name="Text Box 3"/>
          <p:cNvSpPr txBox="1">
            <a:spLocks noChangeArrowheads="1"/>
          </p:cNvSpPr>
          <p:nvPr/>
        </p:nvSpPr>
        <p:spPr bwMode="auto">
          <a:xfrm>
            <a:off x="1660525" y="722313"/>
            <a:ext cx="184150" cy="366712"/>
          </a:xfrm>
          <a:prstGeom prst="rect">
            <a:avLst/>
          </a:prstGeom>
          <a:noFill/>
          <a:ln w="9525">
            <a:noFill/>
            <a:miter lim="800000"/>
            <a:headEnd/>
            <a:tailEnd/>
          </a:ln>
          <a:effectLst/>
        </p:spPr>
        <p:txBody>
          <a:bodyPr wrap="none">
            <a:spAutoFit/>
          </a:bodyPr>
          <a:lstStyle/>
          <a:p>
            <a:endParaRPr lang="es-EC" dirty="0"/>
          </a:p>
        </p:txBody>
      </p:sp>
      <p:sp>
        <p:nvSpPr>
          <p:cNvPr id="308257" name="Oval 33"/>
          <p:cNvSpPr>
            <a:spLocks noChangeArrowheads="1"/>
          </p:cNvSpPr>
          <p:nvPr/>
        </p:nvSpPr>
        <p:spPr bwMode="gray">
          <a:xfrm>
            <a:off x="837170" y="2043471"/>
            <a:ext cx="2860179" cy="2952328"/>
          </a:xfrm>
          <a:prstGeom prst="ellipse">
            <a:avLst/>
          </a:prstGeom>
          <a:solidFill>
            <a:schemeClr val="tx2">
              <a:alpha val="10001"/>
            </a:schemeClr>
          </a:solidFill>
          <a:ln w="9525">
            <a:noFill/>
            <a:prstDash val="lgDash"/>
            <a:round/>
            <a:headEnd/>
            <a:tailEnd/>
          </a:ln>
          <a:effectLst/>
        </p:spPr>
        <p:txBody>
          <a:bodyPr wrap="none" anchor="ctr"/>
          <a:lstStyle/>
          <a:p>
            <a:endParaRPr lang="es-EC" dirty="0"/>
          </a:p>
        </p:txBody>
      </p:sp>
      <p:sp>
        <p:nvSpPr>
          <p:cNvPr id="308263" name="Text Box 39"/>
          <p:cNvSpPr txBox="1">
            <a:spLocks noChangeArrowheads="1"/>
          </p:cNvSpPr>
          <p:nvPr/>
        </p:nvSpPr>
        <p:spPr bwMode="black">
          <a:xfrm>
            <a:off x="2483768" y="1196752"/>
            <a:ext cx="3227387" cy="400110"/>
          </a:xfrm>
          <a:prstGeom prst="rect">
            <a:avLst/>
          </a:prstGeom>
          <a:noFill/>
          <a:ln w="9525" algn="ctr">
            <a:noFill/>
            <a:miter lim="800000"/>
            <a:headEnd/>
            <a:tailEnd/>
          </a:ln>
          <a:effectLst/>
        </p:spPr>
        <p:txBody>
          <a:bodyPr>
            <a:spAutoFit/>
          </a:bodyPr>
          <a:lstStyle/>
          <a:p>
            <a:pPr>
              <a:spcBef>
                <a:spcPct val="50000"/>
              </a:spcBef>
            </a:pPr>
            <a:r>
              <a:rPr lang="en-US" sz="2000" b="1" dirty="0" smtClean="0">
                <a:cs typeface="Arial" pitchFamily="34" charset="0"/>
              </a:rPr>
              <a:t>Introducción</a:t>
            </a:r>
          </a:p>
        </p:txBody>
      </p:sp>
      <p:sp>
        <p:nvSpPr>
          <p:cNvPr id="308264" name="Text Box 40"/>
          <p:cNvSpPr txBox="1">
            <a:spLocks noChangeArrowheads="1"/>
          </p:cNvSpPr>
          <p:nvPr/>
        </p:nvSpPr>
        <p:spPr bwMode="black">
          <a:xfrm>
            <a:off x="3024336" y="5301208"/>
            <a:ext cx="5220072" cy="400110"/>
          </a:xfrm>
          <a:prstGeom prst="rect">
            <a:avLst/>
          </a:prstGeom>
          <a:noFill/>
          <a:ln w="9525" algn="ctr">
            <a:noFill/>
            <a:miter lim="800000"/>
            <a:headEnd/>
            <a:tailEnd/>
          </a:ln>
          <a:effectLst/>
        </p:spPr>
        <p:txBody>
          <a:bodyPr wrap="square">
            <a:spAutoFit/>
          </a:bodyPr>
          <a:lstStyle/>
          <a:p>
            <a:pPr algn="ctr">
              <a:spcBef>
                <a:spcPct val="50000"/>
              </a:spcBef>
            </a:pPr>
            <a:r>
              <a:rPr lang="en-US" sz="2000" b="1" dirty="0" smtClean="0"/>
              <a:t>Propuesta de mejoramiento de procesos</a:t>
            </a:r>
            <a:endParaRPr lang="en-US" sz="2000" b="1" dirty="0"/>
          </a:p>
        </p:txBody>
      </p:sp>
      <p:sp>
        <p:nvSpPr>
          <p:cNvPr id="308265" name="Text Box 41"/>
          <p:cNvSpPr txBox="1">
            <a:spLocks noChangeArrowheads="1"/>
          </p:cNvSpPr>
          <p:nvPr/>
        </p:nvSpPr>
        <p:spPr bwMode="black">
          <a:xfrm>
            <a:off x="3455368" y="4757082"/>
            <a:ext cx="5725144" cy="400110"/>
          </a:xfrm>
          <a:prstGeom prst="rect">
            <a:avLst/>
          </a:prstGeom>
          <a:noFill/>
          <a:ln w="9525" algn="ctr">
            <a:noFill/>
            <a:miter lim="800000"/>
            <a:headEnd/>
            <a:tailEnd/>
          </a:ln>
          <a:effectLst/>
        </p:spPr>
        <p:txBody>
          <a:bodyPr wrap="square">
            <a:spAutoFit/>
          </a:bodyPr>
          <a:lstStyle/>
          <a:p>
            <a:pPr algn="ctr">
              <a:spcBef>
                <a:spcPct val="50000"/>
              </a:spcBef>
            </a:pPr>
            <a:r>
              <a:rPr lang="en-US" sz="2000" b="1" dirty="0" smtClean="0"/>
              <a:t>Procesos actuales de la Fundación Saludesa</a:t>
            </a:r>
            <a:endParaRPr lang="en-US" sz="2000" b="1" dirty="0"/>
          </a:p>
        </p:txBody>
      </p:sp>
      <p:sp>
        <p:nvSpPr>
          <p:cNvPr id="308266" name="Text Box 42"/>
          <p:cNvSpPr txBox="1">
            <a:spLocks noChangeArrowheads="1"/>
          </p:cNvSpPr>
          <p:nvPr/>
        </p:nvSpPr>
        <p:spPr bwMode="black">
          <a:xfrm>
            <a:off x="3453656" y="1628800"/>
            <a:ext cx="3782640" cy="400110"/>
          </a:xfrm>
          <a:prstGeom prst="rect">
            <a:avLst/>
          </a:prstGeom>
          <a:noFill/>
          <a:ln w="9525" algn="ctr">
            <a:noFill/>
            <a:miter lim="800000"/>
            <a:headEnd/>
            <a:tailEnd/>
          </a:ln>
          <a:effectLst/>
        </p:spPr>
        <p:txBody>
          <a:bodyPr wrap="square">
            <a:spAutoFit/>
          </a:bodyPr>
          <a:lstStyle/>
          <a:p>
            <a:pPr>
              <a:spcBef>
                <a:spcPct val="50000"/>
              </a:spcBef>
            </a:pPr>
            <a:r>
              <a:rPr lang="en-US" sz="2000" b="1" dirty="0" smtClean="0">
                <a:cs typeface="Arial" pitchFamily="34" charset="0"/>
              </a:rPr>
              <a:t>Problema de investigación</a:t>
            </a:r>
          </a:p>
        </p:txBody>
      </p:sp>
      <p:grpSp>
        <p:nvGrpSpPr>
          <p:cNvPr id="308230" name="Group 44"/>
          <p:cNvGrpSpPr>
            <a:grpSpLocks/>
          </p:cNvGrpSpPr>
          <p:nvPr/>
        </p:nvGrpSpPr>
        <p:grpSpPr bwMode="auto">
          <a:xfrm>
            <a:off x="2411760" y="1268760"/>
            <a:ext cx="288032" cy="313184"/>
            <a:chOff x="384" y="1776"/>
            <a:chExt cx="1488" cy="1488"/>
          </a:xfrm>
        </p:grpSpPr>
        <p:sp>
          <p:nvSpPr>
            <p:cNvPr id="308269" name="Oval 45"/>
            <p:cNvSpPr>
              <a:spLocks noChangeArrowheads="1"/>
            </p:cNvSpPr>
            <p:nvPr/>
          </p:nvSpPr>
          <p:spPr bwMode="gray">
            <a:xfrm>
              <a:off x="384" y="1776"/>
              <a:ext cx="1488" cy="1488"/>
            </a:xfrm>
            <a:prstGeom prst="ellipse">
              <a:avLst/>
            </a:prstGeom>
            <a:gradFill rotWithShape="1">
              <a:gsLst>
                <a:gs pos="0">
                  <a:schemeClr val="accent1">
                    <a:gamma/>
                    <a:tint val="10196"/>
                    <a:invGamma/>
                  </a:schemeClr>
                </a:gs>
                <a:gs pos="50000">
                  <a:schemeClr val="accent1"/>
                </a:gs>
                <a:gs pos="100000">
                  <a:schemeClr val="accent1">
                    <a:gamma/>
                    <a:tint val="10196"/>
                    <a:invGamma/>
                  </a:schemeClr>
                </a:gs>
              </a:gsLst>
              <a:lin ang="5400000" scaled="1"/>
            </a:gradFill>
            <a:ln w="12700">
              <a:solidFill>
                <a:schemeClr val="accent1"/>
              </a:solidFill>
              <a:round/>
              <a:headEnd/>
              <a:tailEnd/>
            </a:ln>
            <a:effectLst>
              <a:outerShdw dist="50800" dir="5400000" algn="ctr" rotWithShape="0">
                <a:schemeClr val="bg2">
                  <a:alpha val="50000"/>
                </a:schemeClr>
              </a:outerShdw>
            </a:effectLst>
          </p:spPr>
          <p:txBody>
            <a:bodyPr wrap="none" anchor="ctr"/>
            <a:lstStyle/>
            <a:p>
              <a:endParaRPr lang="es-EC" dirty="0"/>
            </a:p>
          </p:txBody>
        </p:sp>
        <p:sp>
          <p:nvSpPr>
            <p:cNvPr id="308270" name="Oval 46"/>
            <p:cNvSpPr>
              <a:spLocks noChangeArrowheads="1"/>
            </p:cNvSpPr>
            <p:nvPr/>
          </p:nvSpPr>
          <p:spPr bwMode="gray">
            <a:xfrm>
              <a:off x="407" y="1799"/>
              <a:ext cx="1434" cy="1434"/>
            </a:xfrm>
            <a:prstGeom prst="ellipse">
              <a:avLst/>
            </a:prstGeom>
            <a:gradFill rotWithShape="1">
              <a:gsLst>
                <a:gs pos="0">
                  <a:schemeClr val="accent1">
                    <a:gamma/>
                    <a:tint val="34902"/>
                    <a:invGamma/>
                  </a:schemeClr>
                </a:gs>
                <a:gs pos="50000">
                  <a:schemeClr val="accent1"/>
                </a:gs>
                <a:gs pos="100000">
                  <a:schemeClr val="accent1">
                    <a:gamma/>
                    <a:tint val="34902"/>
                    <a:invGamma/>
                  </a:schemeClr>
                </a:gs>
              </a:gsLst>
              <a:lin ang="5400000" scaled="1"/>
            </a:gradFill>
            <a:ln w="19050">
              <a:solidFill>
                <a:schemeClr val="accent1">
                  <a:alpha val="20000"/>
                </a:schemeClr>
              </a:solidFill>
              <a:round/>
              <a:headEnd/>
              <a:tailEnd/>
            </a:ln>
            <a:effectLst/>
          </p:spPr>
          <p:txBody>
            <a:bodyPr wrap="none" anchor="ctr"/>
            <a:lstStyle/>
            <a:p>
              <a:endParaRPr lang="es-EC" dirty="0"/>
            </a:p>
          </p:txBody>
        </p:sp>
      </p:grpSp>
      <p:grpSp>
        <p:nvGrpSpPr>
          <p:cNvPr id="308231" name="Group 47"/>
          <p:cNvGrpSpPr>
            <a:grpSpLocks/>
          </p:cNvGrpSpPr>
          <p:nvPr/>
        </p:nvGrpSpPr>
        <p:grpSpPr bwMode="auto">
          <a:xfrm>
            <a:off x="3059832" y="1628800"/>
            <a:ext cx="288032" cy="313184"/>
            <a:chOff x="384" y="1776"/>
            <a:chExt cx="1488" cy="1488"/>
          </a:xfrm>
        </p:grpSpPr>
        <p:sp>
          <p:nvSpPr>
            <p:cNvPr id="308272" name="Oval 48"/>
            <p:cNvSpPr>
              <a:spLocks noChangeArrowheads="1"/>
            </p:cNvSpPr>
            <p:nvPr/>
          </p:nvSpPr>
          <p:spPr bwMode="gray">
            <a:xfrm>
              <a:off x="384" y="1776"/>
              <a:ext cx="1488" cy="1488"/>
            </a:xfrm>
            <a:prstGeom prst="ellipse">
              <a:avLst/>
            </a:prstGeom>
            <a:gradFill rotWithShape="1">
              <a:gsLst>
                <a:gs pos="0">
                  <a:schemeClr val="accent2">
                    <a:gamma/>
                    <a:tint val="10196"/>
                    <a:invGamma/>
                  </a:schemeClr>
                </a:gs>
                <a:gs pos="50000">
                  <a:schemeClr val="accent2"/>
                </a:gs>
                <a:gs pos="100000">
                  <a:schemeClr val="accent2">
                    <a:gamma/>
                    <a:tint val="10196"/>
                    <a:invGamma/>
                  </a:schemeClr>
                </a:gs>
              </a:gsLst>
              <a:lin ang="5400000" scaled="1"/>
            </a:gradFill>
            <a:ln w="12700">
              <a:solidFill>
                <a:schemeClr val="accent2"/>
              </a:solidFill>
              <a:round/>
              <a:headEnd/>
              <a:tailEnd/>
            </a:ln>
            <a:effectLst>
              <a:outerShdw dist="50800" dir="5400000" algn="ctr" rotWithShape="0">
                <a:schemeClr val="bg2">
                  <a:alpha val="50000"/>
                </a:schemeClr>
              </a:outerShdw>
            </a:effectLst>
          </p:spPr>
          <p:txBody>
            <a:bodyPr wrap="none" anchor="ctr"/>
            <a:lstStyle/>
            <a:p>
              <a:endParaRPr lang="es-EC" dirty="0"/>
            </a:p>
          </p:txBody>
        </p:sp>
        <p:sp>
          <p:nvSpPr>
            <p:cNvPr id="308273" name="Oval 49"/>
            <p:cNvSpPr>
              <a:spLocks noChangeArrowheads="1"/>
            </p:cNvSpPr>
            <p:nvPr/>
          </p:nvSpPr>
          <p:spPr bwMode="gray">
            <a:xfrm>
              <a:off x="407" y="1799"/>
              <a:ext cx="1434" cy="1434"/>
            </a:xfrm>
            <a:prstGeom prst="ellipse">
              <a:avLst/>
            </a:prstGeom>
            <a:gradFill rotWithShape="1">
              <a:gsLst>
                <a:gs pos="0">
                  <a:schemeClr val="accent2">
                    <a:gamma/>
                    <a:tint val="34902"/>
                    <a:invGamma/>
                  </a:schemeClr>
                </a:gs>
                <a:gs pos="50000">
                  <a:schemeClr val="accent2"/>
                </a:gs>
                <a:gs pos="100000">
                  <a:schemeClr val="accent2">
                    <a:gamma/>
                    <a:tint val="34902"/>
                    <a:invGamma/>
                  </a:schemeClr>
                </a:gs>
              </a:gsLst>
              <a:lin ang="5400000" scaled="1"/>
            </a:gradFill>
            <a:ln w="19050">
              <a:solidFill>
                <a:schemeClr val="accent2">
                  <a:alpha val="20000"/>
                </a:schemeClr>
              </a:solidFill>
              <a:round/>
              <a:headEnd/>
              <a:tailEnd/>
            </a:ln>
            <a:effectLst/>
          </p:spPr>
          <p:txBody>
            <a:bodyPr wrap="none" anchor="ctr"/>
            <a:lstStyle/>
            <a:p>
              <a:endParaRPr lang="es-EC" dirty="0"/>
            </a:p>
          </p:txBody>
        </p:sp>
      </p:grpSp>
      <p:grpSp>
        <p:nvGrpSpPr>
          <p:cNvPr id="308232" name="Group 50"/>
          <p:cNvGrpSpPr>
            <a:grpSpLocks/>
          </p:cNvGrpSpPr>
          <p:nvPr/>
        </p:nvGrpSpPr>
        <p:grpSpPr bwMode="auto">
          <a:xfrm>
            <a:off x="3851920" y="2636912"/>
            <a:ext cx="288032" cy="313184"/>
            <a:chOff x="384" y="1776"/>
            <a:chExt cx="1488" cy="1488"/>
          </a:xfrm>
        </p:grpSpPr>
        <p:sp>
          <p:nvSpPr>
            <p:cNvPr id="308275" name="Oval 51"/>
            <p:cNvSpPr>
              <a:spLocks noChangeArrowheads="1"/>
            </p:cNvSpPr>
            <p:nvPr/>
          </p:nvSpPr>
          <p:spPr bwMode="gray">
            <a:xfrm>
              <a:off x="384" y="1776"/>
              <a:ext cx="1488" cy="1488"/>
            </a:xfrm>
            <a:prstGeom prst="ellipse">
              <a:avLst/>
            </a:prstGeom>
            <a:gradFill rotWithShape="1">
              <a:gsLst>
                <a:gs pos="0">
                  <a:schemeClr val="hlink">
                    <a:gamma/>
                    <a:tint val="10196"/>
                    <a:invGamma/>
                  </a:schemeClr>
                </a:gs>
                <a:gs pos="50000">
                  <a:schemeClr val="hlink"/>
                </a:gs>
                <a:gs pos="100000">
                  <a:schemeClr val="hlink">
                    <a:gamma/>
                    <a:tint val="10196"/>
                    <a:invGamma/>
                  </a:schemeClr>
                </a:gs>
              </a:gsLst>
              <a:lin ang="5400000" scaled="1"/>
            </a:gradFill>
            <a:ln w="12700">
              <a:solidFill>
                <a:schemeClr val="hlink"/>
              </a:solidFill>
              <a:round/>
              <a:headEnd/>
              <a:tailEnd/>
            </a:ln>
            <a:effectLst>
              <a:outerShdw dist="50800" dir="5400000" algn="ctr" rotWithShape="0">
                <a:schemeClr val="bg2">
                  <a:alpha val="50000"/>
                </a:schemeClr>
              </a:outerShdw>
            </a:effectLst>
          </p:spPr>
          <p:txBody>
            <a:bodyPr wrap="none" anchor="ctr"/>
            <a:lstStyle/>
            <a:p>
              <a:endParaRPr lang="es-EC" dirty="0"/>
            </a:p>
          </p:txBody>
        </p:sp>
        <p:sp>
          <p:nvSpPr>
            <p:cNvPr id="308276" name="Oval 52"/>
            <p:cNvSpPr>
              <a:spLocks noChangeArrowheads="1"/>
            </p:cNvSpPr>
            <p:nvPr/>
          </p:nvSpPr>
          <p:spPr bwMode="gray">
            <a:xfrm>
              <a:off x="407" y="1799"/>
              <a:ext cx="1434" cy="1434"/>
            </a:xfrm>
            <a:prstGeom prst="ellipse">
              <a:avLst/>
            </a:prstGeom>
            <a:gradFill rotWithShape="1">
              <a:gsLst>
                <a:gs pos="0">
                  <a:schemeClr val="hlink">
                    <a:gamma/>
                    <a:tint val="34902"/>
                    <a:invGamma/>
                  </a:schemeClr>
                </a:gs>
                <a:gs pos="50000">
                  <a:schemeClr val="hlink"/>
                </a:gs>
                <a:gs pos="100000">
                  <a:schemeClr val="hlink">
                    <a:gamma/>
                    <a:tint val="34902"/>
                    <a:invGamma/>
                  </a:schemeClr>
                </a:gs>
              </a:gsLst>
              <a:lin ang="5400000" scaled="1"/>
            </a:gradFill>
            <a:ln w="19050">
              <a:solidFill>
                <a:schemeClr val="hlink">
                  <a:alpha val="20000"/>
                </a:schemeClr>
              </a:solidFill>
              <a:round/>
              <a:headEnd/>
              <a:tailEnd/>
            </a:ln>
            <a:effectLst/>
          </p:spPr>
          <p:txBody>
            <a:bodyPr wrap="none" anchor="ctr"/>
            <a:lstStyle/>
            <a:p>
              <a:endParaRPr lang="es-EC" dirty="0"/>
            </a:p>
          </p:txBody>
        </p:sp>
      </p:grpSp>
      <p:grpSp>
        <p:nvGrpSpPr>
          <p:cNvPr id="308233" name="Group 53"/>
          <p:cNvGrpSpPr>
            <a:grpSpLocks/>
          </p:cNvGrpSpPr>
          <p:nvPr/>
        </p:nvGrpSpPr>
        <p:grpSpPr bwMode="auto">
          <a:xfrm>
            <a:off x="3995936" y="3212976"/>
            <a:ext cx="288032" cy="313184"/>
            <a:chOff x="384" y="1776"/>
            <a:chExt cx="1488" cy="1488"/>
          </a:xfrm>
        </p:grpSpPr>
        <p:sp>
          <p:nvSpPr>
            <p:cNvPr id="308278" name="Oval 54"/>
            <p:cNvSpPr>
              <a:spLocks noChangeArrowheads="1"/>
            </p:cNvSpPr>
            <p:nvPr/>
          </p:nvSpPr>
          <p:spPr bwMode="gray">
            <a:xfrm>
              <a:off x="384" y="1776"/>
              <a:ext cx="1488" cy="1488"/>
            </a:xfrm>
            <a:prstGeom prst="ellipse">
              <a:avLst/>
            </a:prstGeom>
            <a:gradFill rotWithShape="1">
              <a:gsLst>
                <a:gs pos="0">
                  <a:schemeClr val="folHlink">
                    <a:gamma/>
                    <a:tint val="10196"/>
                    <a:invGamma/>
                  </a:schemeClr>
                </a:gs>
                <a:gs pos="50000">
                  <a:schemeClr val="folHlink"/>
                </a:gs>
                <a:gs pos="100000">
                  <a:schemeClr val="folHlink">
                    <a:gamma/>
                    <a:tint val="10196"/>
                    <a:invGamma/>
                  </a:schemeClr>
                </a:gs>
              </a:gsLst>
              <a:lin ang="5400000" scaled="1"/>
            </a:gradFill>
            <a:ln w="12700">
              <a:solidFill>
                <a:schemeClr val="folHlink"/>
              </a:solidFill>
              <a:round/>
              <a:headEnd/>
              <a:tailEnd/>
            </a:ln>
            <a:effectLst>
              <a:outerShdw dist="50800" dir="5400000" algn="ctr" rotWithShape="0">
                <a:schemeClr val="bg2">
                  <a:alpha val="50000"/>
                </a:schemeClr>
              </a:outerShdw>
            </a:effectLst>
          </p:spPr>
          <p:txBody>
            <a:bodyPr wrap="none" anchor="ctr"/>
            <a:lstStyle/>
            <a:p>
              <a:endParaRPr lang="es-EC" dirty="0"/>
            </a:p>
          </p:txBody>
        </p:sp>
        <p:sp>
          <p:nvSpPr>
            <p:cNvPr id="308279" name="Oval 55"/>
            <p:cNvSpPr>
              <a:spLocks noChangeArrowheads="1"/>
            </p:cNvSpPr>
            <p:nvPr/>
          </p:nvSpPr>
          <p:spPr bwMode="gray">
            <a:xfrm>
              <a:off x="407" y="1799"/>
              <a:ext cx="1434" cy="1434"/>
            </a:xfrm>
            <a:prstGeom prst="ellipse">
              <a:avLst/>
            </a:prstGeom>
            <a:gradFill rotWithShape="1">
              <a:gsLst>
                <a:gs pos="0">
                  <a:schemeClr val="folHlink">
                    <a:gamma/>
                    <a:tint val="34902"/>
                    <a:invGamma/>
                  </a:schemeClr>
                </a:gs>
                <a:gs pos="50000">
                  <a:schemeClr val="folHlink"/>
                </a:gs>
                <a:gs pos="100000">
                  <a:schemeClr val="folHlink">
                    <a:gamma/>
                    <a:tint val="34902"/>
                    <a:invGamma/>
                  </a:schemeClr>
                </a:gs>
              </a:gsLst>
              <a:lin ang="5400000" scaled="1"/>
            </a:gradFill>
            <a:ln w="19050">
              <a:solidFill>
                <a:schemeClr val="folHlink">
                  <a:alpha val="20000"/>
                </a:schemeClr>
              </a:solidFill>
              <a:round/>
              <a:headEnd/>
              <a:tailEnd/>
            </a:ln>
            <a:effectLst/>
          </p:spPr>
          <p:txBody>
            <a:bodyPr wrap="none" anchor="ctr"/>
            <a:lstStyle/>
            <a:p>
              <a:endParaRPr lang="es-EC" dirty="0"/>
            </a:p>
          </p:txBody>
        </p:sp>
      </p:grpSp>
      <p:grpSp>
        <p:nvGrpSpPr>
          <p:cNvPr id="308234" name="Group 56"/>
          <p:cNvGrpSpPr>
            <a:grpSpLocks/>
          </p:cNvGrpSpPr>
          <p:nvPr/>
        </p:nvGrpSpPr>
        <p:grpSpPr bwMode="auto">
          <a:xfrm>
            <a:off x="3995936" y="3789040"/>
            <a:ext cx="288032" cy="241176"/>
            <a:chOff x="384" y="1776"/>
            <a:chExt cx="1488" cy="1488"/>
          </a:xfrm>
        </p:grpSpPr>
        <p:sp>
          <p:nvSpPr>
            <p:cNvPr id="308281" name="Oval 57"/>
            <p:cNvSpPr>
              <a:spLocks noChangeArrowheads="1"/>
            </p:cNvSpPr>
            <p:nvPr/>
          </p:nvSpPr>
          <p:spPr bwMode="gray">
            <a:xfrm>
              <a:off x="384" y="1776"/>
              <a:ext cx="1488" cy="1488"/>
            </a:xfrm>
            <a:prstGeom prst="ellipse">
              <a:avLst/>
            </a:prstGeom>
            <a:gradFill rotWithShape="1">
              <a:gsLst>
                <a:gs pos="0">
                  <a:srgbClr val="D04896">
                    <a:gamma/>
                    <a:tint val="10196"/>
                    <a:invGamma/>
                  </a:srgbClr>
                </a:gs>
                <a:gs pos="50000">
                  <a:srgbClr val="D04896"/>
                </a:gs>
                <a:gs pos="100000">
                  <a:srgbClr val="D04896">
                    <a:gamma/>
                    <a:tint val="10196"/>
                    <a:invGamma/>
                  </a:srgbClr>
                </a:gs>
              </a:gsLst>
              <a:lin ang="5400000" scaled="1"/>
            </a:gradFill>
            <a:ln w="12700">
              <a:solidFill>
                <a:srgbClr val="D04896"/>
              </a:solidFill>
              <a:round/>
              <a:headEnd/>
              <a:tailEnd/>
            </a:ln>
            <a:effectLst>
              <a:outerShdw dist="50800" dir="5400000" algn="ctr" rotWithShape="0">
                <a:schemeClr val="bg2">
                  <a:alpha val="50000"/>
                </a:schemeClr>
              </a:outerShdw>
            </a:effectLst>
          </p:spPr>
          <p:txBody>
            <a:bodyPr wrap="none" anchor="ctr"/>
            <a:lstStyle/>
            <a:p>
              <a:endParaRPr lang="es-EC" dirty="0"/>
            </a:p>
          </p:txBody>
        </p:sp>
        <p:sp>
          <p:nvSpPr>
            <p:cNvPr id="308282" name="Oval 58"/>
            <p:cNvSpPr>
              <a:spLocks noChangeArrowheads="1"/>
            </p:cNvSpPr>
            <p:nvPr/>
          </p:nvSpPr>
          <p:spPr bwMode="gray">
            <a:xfrm>
              <a:off x="407" y="1799"/>
              <a:ext cx="1434" cy="1434"/>
            </a:xfrm>
            <a:prstGeom prst="ellipse">
              <a:avLst/>
            </a:prstGeom>
            <a:gradFill rotWithShape="1">
              <a:gsLst>
                <a:gs pos="0">
                  <a:srgbClr val="D04896">
                    <a:gamma/>
                    <a:tint val="34902"/>
                    <a:invGamma/>
                  </a:srgbClr>
                </a:gs>
                <a:gs pos="50000">
                  <a:srgbClr val="D04896"/>
                </a:gs>
                <a:gs pos="100000">
                  <a:srgbClr val="D04896">
                    <a:gamma/>
                    <a:tint val="34902"/>
                    <a:invGamma/>
                  </a:srgbClr>
                </a:gs>
              </a:gsLst>
              <a:lin ang="5400000" scaled="1"/>
            </a:gradFill>
            <a:ln w="19050">
              <a:solidFill>
                <a:srgbClr val="D04896">
                  <a:alpha val="20000"/>
                </a:srgbClr>
              </a:solidFill>
              <a:round/>
              <a:headEnd/>
              <a:tailEnd/>
            </a:ln>
            <a:effectLst/>
          </p:spPr>
          <p:txBody>
            <a:bodyPr wrap="none" anchor="ctr"/>
            <a:lstStyle/>
            <a:p>
              <a:endParaRPr lang="es-EC" dirty="0"/>
            </a:p>
          </p:txBody>
        </p:sp>
      </p:grpSp>
      <p:sp>
        <p:nvSpPr>
          <p:cNvPr id="308261" name="Text Box 37"/>
          <p:cNvSpPr txBox="1">
            <a:spLocks noChangeArrowheads="1"/>
          </p:cNvSpPr>
          <p:nvPr/>
        </p:nvSpPr>
        <p:spPr bwMode="white">
          <a:xfrm>
            <a:off x="1587500" y="3168650"/>
            <a:ext cx="2362200" cy="641350"/>
          </a:xfrm>
          <a:prstGeom prst="rect">
            <a:avLst/>
          </a:prstGeom>
          <a:noFill/>
          <a:ln w="9525" algn="ctr">
            <a:noFill/>
            <a:miter lim="800000"/>
            <a:headEnd/>
            <a:tailEnd/>
          </a:ln>
          <a:effectLst>
            <a:outerShdw dist="28398" dir="3806097" algn="ctr" rotWithShape="0">
              <a:schemeClr val="tx1"/>
            </a:outerShdw>
          </a:effectLst>
        </p:spPr>
        <p:txBody>
          <a:bodyPr>
            <a:spAutoFit/>
          </a:bodyPr>
          <a:lstStyle/>
          <a:p>
            <a:pPr algn="ctr">
              <a:spcBef>
                <a:spcPct val="50000"/>
              </a:spcBef>
            </a:pPr>
            <a:r>
              <a:rPr lang="en-US" sz="3600" b="1" dirty="0">
                <a:solidFill>
                  <a:schemeClr val="bg1"/>
                </a:solidFill>
              </a:rPr>
              <a:t>LOGO</a:t>
            </a:r>
          </a:p>
        </p:txBody>
      </p:sp>
      <p:sp>
        <p:nvSpPr>
          <p:cNvPr id="124" name="TextBox 123"/>
          <p:cNvSpPr txBox="1"/>
          <p:nvPr/>
        </p:nvSpPr>
        <p:spPr>
          <a:xfrm>
            <a:off x="4067944" y="2060848"/>
            <a:ext cx="3714478" cy="400110"/>
          </a:xfrm>
          <a:prstGeom prst="rect">
            <a:avLst/>
          </a:prstGeom>
          <a:noFill/>
        </p:spPr>
        <p:txBody>
          <a:bodyPr wrap="none" rtlCol="0">
            <a:spAutoFit/>
          </a:bodyPr>
          <a:lstStyle/>
          <a:p>
            <a:r>
              <a:rPr lang="es-EC" sz="2000" b="1" dirty="0" smtClean="0"/>
              <a:t>Objetivos de la investigación</a:t>
            </a:r>
            <a:endParaRPr lang="es-EC" sz="2000" b="1" dirty="0"/>
          </a:p>
        </p:txBody>
      </p:sp>
      <p:grpSp>
        <p:nvGrpSpPr>
          <p:cNvPr id="126" name="Group 56"/>
          <p:cNvGrpSpPr>
            <a:grpSpLocks/>
          </p:cNvGrpSpPr>
          <p:nvPr/>
        </p:nvGrpSpPr>
        <p:grpSpPr bwMode="auto">
          <a:xfrm>
            <a:off x="2699792" y="5301208"/>
            <a:ext cx="288032" cy="288032"/>
            <a:chOff x="384" y="1776"/>
            <a:chExt cx="1488" cy="1488"/>
          </a:xfrm>
        </p:grpSpPr>
        <p:sp>
          <p:nvSpPr>
            <p:cNvPr id="127" name="Oval 57"/>
            <p:cNvSpPr>
              <a:spLocks noChangeArrowheads="1"/>
            </p:cNvSpPr>
            <p:nvPr/>
          </p:nvSpPr>
          <p:spPr bwMode="gray">
            <a:xfrm>
              <a:off x="384" y="1776"/>
              <a:ext cx="1488" cy="1488"/>
            </a:xfrm>
            <a:prstGeom prst="ellipse">
              <a:avLst/>
            </a:prstGeom>
            <a:gradFill rotWithShape="1">
              <a:gsLst>
                <a:gs pos="0">
                  <a:srgbClr val="D04896">
                    <a:gamma/>
                    <a:tint val="10196"/>
                    <a:invGamma/>
                  </a:srgbClr>
                </a:gs>
                <a:gs pos="50000">
                  <a:srgbClr val="D04896"/>
                </a:gs>
                <a:gs pos="100000">
                  <a:srgbClr val="D04896">
                    <a:gamma/>
                    <a:tint val="10196"/>
                    <a:invGamma/>
                  </a:srgbClr>
                </a:gs>
              </a:gsLst>
              <a:lin ang="5400000" scaled="1"/>
            </a:gradFill>
            <a:ln w="12700">
              <a:solidFill>
                <a:srgbClr val="FFC000"/>
              </a:solidFill>
              <a:round/>
              <a:headEnd/>
              <a:tailEnd/>
            </a:ln>
            <a:effectLst>
              <a:outerShdw dist="50800" dir="5400000" algn="ctr" rotWithShape="0">
                <a:schemeClr val="bg2">
                  <a:alpha val="50000"/>
                </a:schemeClr>
              </a:outerShdw>
            </a:effectLst>
          </p:spPr>
          <p:txBody>
            <a:bodyPr wrap="none" anchor="ctr"/>
            <a:lstStyle/>
            <a:p>
              <a:endParaRPr lang="es-EC" dirty="0"/>
            </a:p>
          </p:txBody>
        </p:sp>
        <p:sp>
          <p:nvSpPr>
            <p:cNvPr id="128" name="Oval 58"/>
            <p:cNvSpPr>
              <a:spLocks noChangeArrowheads="1"/>
            </p:cNvSpPr>
            <p:nvPr/>
          </p:nvSpPr>
          <p:spPr bwMode="gray">
            <a:xfrm>
              <a:off x="407" y="1799"/>
              <a:ext cx="1434" cy="1434"/>
            </a:xfrm>
            <a:prstGeom prst="ellipse">
              <a:avLst/>
            </a:prstGeom>
            <a:solidFill>
              <a:srgbClr val="FFC000"/>
            </a:solidFill>
            <a:ln w="19050">
              <a:solidFill>
                <a:srgbClr val="FFC000"/>
              </a:solidFill>
              <a:round/>
              <a:headEnd/>
              <a:tailEnd/>
            </a:ln>
            <a:effectLst/>
          </p:spPr>
          <p:txBody>
            <a:bodyPr wrap="none" anchor="ctr"/>
            <a:lstStyle/>
            <a:p>
              <a:endParaRPr lang="es-EC" dirty="0"/>
            </a:p>
          </p:txBody>
        </p:sp>
      </p:grpSp>
      <p:sp>
        <p:nvSpPr>
          <p:cNvPr id="129" name="TextBox 128"/>
          <p:cNvSpPr txBox="1"/>
          <p:nvPr/>
        </p:nvSpPr>
        <p:spPr>
          <a:xfrm>
            <a:off x="4499992" y="3676962"/>
            <a:ext cx="3828292" cy="400110"/>
          </a:xfrm>
          <a:prstGeom prst="rect">
            <a:avLst/>
          </a:prstGeom>
          <a:noFill/>
        </p:spPr>
        <p:txBody>
          <a:bodyPr wrap="none" rtlCol="0">
            <a:spAutoFit/>
          </a:bodyPr>
          <a:lstStyle/>
          <a:p>
            <a:r>
              <a:rPr lang="es-EC" sz="2000" b="1" dirty="0" smtClean="0"/>
              <a:t>Análisis de la situación actual</a:t>
            </a:r>
            <a:endParaRPr lang="es-EC" sz="2000" b="1" dirty="0"/>
          </a:p>
        </p:txBody>
      </p:sp>
      <p:grpSp>
        <p:nvGrpSpPr>
          <p:cNvPr id="131" name="Group 50"/>
          <p:cNvGrpSpPr>
            <a:grpSpLocks/>
          </p:cNvGrpSpPr>
          <p:nvPr/>
        </p:nvGrpSpPr>
        <p:grpSpPr bwMode="auto">
          <a:xfrm>
            <a:off x="3563888" y="2060848"/>
            <a:ext cx="288032" cy="288032"/>
            <a:chOff x="384" y="1776"/>
            <a:chExt cx="1488" cy="1488"/>
          </a:xfrm>
          <a:gradFill flip="none" rotWithShape="1">
            <a:gsLst>
              <a:gs pos="0">
                <a:srgbClr val="99FF99">
                  <a:shade val="30000"/>
                  <a:satMod val="115000"/>
                </a:srgbClr>
              </a:gs>
              <a:gs pos="50000">
                <a:srgbClr val="99FF99">
                  <a:shade val="67500"/>
                  <a:satMod val="115000"/>
                </a:srgbClr>
              </a:gs>
              <a:gs pos="100000">
                <a:srgbClr val="99FF99">
                  <a:shade val="100000"/>
                  <a:satMod val="115000"/>
                </a:srgbClr>
              </a:gs>
            </a:gsLst>
            <a:lin ang="2700000" scaled="1"/>
            <a:tileRect/>
          </a:gradFill>
        </p:grpSpPr>
        <p:sp>
          <p:nvSpPr>
            <p:cNvPr id="132" name="Oval 51"/>
            <p:cNvSpPr>
              <a:spLocks noChangeArrowheads="1"/>
            </p:cNvSpPr>
            <p:nvPr/>
          </p:nvSpPr>
          <p:spPr bwMode="gray">
            <a:xfrm>
              <a:off x="384" y="1776"/>
              <a:ext cx="1488" cy="1488"/>
            </a:xfrm>
            <a:prstGeom prst="ellipse">
              <a:avLst/>
            </a:prstGeom>
            <a:grpFill/>
            <a:ln w="12700">
              <a:solidFill>
                <a:schemeClr val="hlink"/>
              </a:solidFill>
              <a:round/>
              <a:headEnd/>
              <a:tailEnd/>
            </a:ln>
            <a:effectLst>
              <a:outerShdw dist="50800" dir="5400000" algn="ctr" rotWithShape="0">
                <a:schemeClr val="bg2">
                  <a:alpha val="50000"/>
                </a:schemeClr>
              </a:outerShdw>
            </a:effectLst>
          </p:spPr>
          <p:txBody>
            <a:bodyPr wrap="none" anchor="ctr"/>
            <a:lstStyle/>
            <a:p>
              <a:endParaRPr lang="es-EC" dirty="0"/>
            </a:p>
          </p:txBody>
        </p:sp>
        <p:sp>
          <p:nvSpPr>
            <p:cNvPr id="133" name="Oval 52"/>
            <p:cNvSpPr>
              <a:spLocks noChangeArrowheads="1"/>
            </p:cNvSpPr>
            <p:nvPr/>
          </p:nvSpPr>
          <p:spPr bwMode="gray">
            <a:xfrm>
              <a:off x="407" y="1799"/>
              <a:ext cx="1434" cy="1434"/>
            </a:xfrm>
            <a:prstGeom prst="ellipse">
              <a:avLst/>
            </a:prstGeom>
            <a:grpFill/>
            <a:ln w="19050">
              <a:solidFill>
                <a:schemeClr val="hlink">
                  <a:alpha val="20000"/>
                </a:schemeClr>
              </a:solidFill>
              <a:round/>
              <a:headEnd/>
              <a:tailEnd/>
            </a:ln>
            <a:effectLst/>
          </p:spPr>
          <p:txBody>
            <a:bodyPr wrap="none" anchor="ctr"/>
            <a:lstStyle/>
            <a:p>
              <a:endParaRPr lang="es-EC" dirty="0"/>
            </a:p>
          </p:txBody>
        </p:sp>
      </p:grpSp>
      <p:sp>
        <p:nvSpPr>
          <p:cNvPr id="134" name="TextBox 133"/>
          <p:cNvSpPr txBox="1"/>
          <p:nvPr/>
        </p:nvSpPr>
        <p:spPr>
          <a:xfrm>
            <a:off x="4283968" y="2564904"/>
            <a:ext cx="1338829" cy="400110"/>
          </a:xfrm>
          <a:prstGeom prst="rect">
            <a:avLst/>
          </a:prstGeom>
          <a:noFill/>
        </p:spPr>
        <p:txBody>
          <a:bodyPr wrap="none" rtlCol="0">
            <a:spAutoFit/>
          </a:bodyPr>
          <a:lstStyle/>
          <a:p>
            <a:r>
              <a:rPr lang="es-EC" sz="2000" b="1" dirty="0" smtClean="0"/>
              <a:t>Hipótesis</a:t>
            </a:r>
            <a:endParaRPr lang="es-EC" sz="2000" b="1" dirty="0"/>
          </a:p>
        </p:txBody>
      </p:sp>
      <p:grpSp>
        <p:nvGrpSpPr>
          <p:cNvPr id="138" name="Group 56"/>
          <p:cNvGrpSpPr>
            <a:grpSpLocks/>
          </p:cNvGrpSpPr>
          <p:nvPr/>
        </p:nvGrpSpPr>
        <p:grpSpPr bwMode="auto">
          <a:xfrm>
            <a:off x="2242592" y="5733256"/>
            <a:ext cx="313184" cy="360040"/>
            <a:chOff x="384" y="1776"/>
            <a:chExt cx="1488" cy="1488"/>
          </a:xfrm>
          <a:solidFill>
            <a:srgbClr val="7030A0"/>
          </a:solidFill>
        </p:grpSpPr>
        <p:sp>
          <p:nvSpPr>
            <p:cNvPr id="139" name="Oval 57"/>
            <p:cNvSpPr>
              <a:spLocks noChangeArrowheads="1"/>
            </p:cNvSpPr>
            <p:nvPr/>
          </p:nvSpPr>
          <p:spPr bwMode="gray">
            <a:xfrm>
              <a:off x="384" y="1776"/>
              <a:ext cx="1488" cy="1488"/>
            </a:xfrm>
            <a:prstGeom prst="ellipse">
              <a:avLst/>
            </a:prstGeom>
            <a:grpFill/>
            <a:ln w="12700">
              <a:solidFill>
                <a:srgbClr val="FFC000"/>
              </a:solidFill>
              <a:round/>
              <a:headEnd/>
              <a:tailEnd/>
            </a:ln>
            <a:effectLst>
              <a:outerShdw dist="50800" dir="5400000" algn="ctr" rotWithShape="0">
                <a:schemeClr val="bg2">
                  <a:alpha val="50000"/>
                </a:schemeClr>
              </a:outerShdw>
            </a:effectLst>
          </p:spPr>
          <p:txBody>
            <a:bodyPr wrap="none" anchor="ctr"/>
            <a:lstStyle/>
            <a:p>
              <a:endParaRPr lang="es-EC" dirty="0"/>
            </a:p>
          </p:txBody>
        </p:sp>
        <p:sp>
          <p:nvSpPr>
            <p:cNvPr id="140" name="Oval 58"/>
            <p:cNvSpPr>
              <a:spLocks noChangeArrowheads="1"/>
            </p:cNvSpPr>
            <p:nvPr/>
          </p:nvSpPr>
          <p:spPr bwMode="gray">
            <a:xfrm>
              <a:off x="407" y="1799"/>
              <a:ext cx="1434" cy="1434"/>
            </a:xfrm>
            <a:prstGeom prst="ellipse">
              <a:avLst/>
            </a:prstGeom>
            <a:grpFill/>
            <a:ln w="19050">
              <a:solidFill>
                <a:srgbClr val="FFC000"/>
              </a:solidFill>
              <a:round/>
              <a:headEnd/>
              <a:tailEnd/>
            </a:ln>
            <a:effectLst/>
          </p:spPr>
          <p:txBody>
            <a:bodyPr wrap="none" anchor="ctr"/>
            <a:lstStyle/>
            <a:p>
              <a:endParaRPr lang="es-EC" dirty="0"/>
            </a:p>
          </p:txBody>
        </p:sp>
      </p:grpSp>
      <p:sp>
        <p:nvSpPr>
          <p:cNvPr id="144" name="TextBox 128"/>
          <p:cNvSpPr txBox="1"/>
          <p:nvPr/>
        </p:nvSpPr>
        <p:spPr>
          <a:xfrm>
            <a:off x="2555776" y="5805264"/>
            <a:ext cx="4419800" cy="400110"/>
          </a:xfrm>
          <a:prstGeom prst="rect">
            <a:avLst/>
          </a:prstGeom>
          <a:noFill/>
        </p:spPr>
        <p:txBody>
          <a:bodyPr wrap="none" rtlCol="0">
            <a:spAutoFit/>
          </a:bodyPr>
          <a:lstStyle/>
          <a:p>
            <a:r>
              <a:rPr lang="es-EC" sz="2000" b="1" dirty="0" smtClean="0"/>
              <a:t>Conclusiones y Recomendaciones</a:t>
            </a:r>
            <a:endParaRPr lang="es-EC" sz="2000" b="1" dirty="0"/>
          </a:p>
        </p:txBody>
      </p:sp>
      <p:sp>
        <p:nvSpPr>
          <p:cNvPr id="145" name="TextBox 128"/>
          <p:cNvSpPr txBox="1"/>
          <p:nvPr/>
        </p:nvSpPr>
        <p:spPr>
          <a:xfrm>
            <a:off x="4333536" y="3140968"/>
            <a:ext cx="3873176" cy="400110"/>
          </a:xfrm>
          <a:prstGeom prst="rect">
            <a:avLst/>
          </a:prstGeom>
          <a:noFill/>
        </p:spPr>
        <p:txBody>
          <a:bodyPr wrap="none" rtlCol="0">
            <a:spAutoFit/>
          </a:bodyPr>
          <a:lstStyle/>
          <a:p>
            <a:r>
              <a:rPr lang="es-EC" sz="2000" b="1" dirty="0" smtClean="0"/>
              <a:t>Caracterización de la empresa</a:t>
            </a:r>
            <a:endParaRPr lang="es-EC" sz="2000" b="1" dirty="0"/>
          </a:p>
        </p:txBody>
      </p:sp>
      <p:grpSp>
        <p:nvGrpSpPr>
          <p:cNvPr id="146" name="Group 56"/>
          <p:cNvGrpSpPr>
            <a:grpSpLocks/>
          </p:cNvGrpSpPr>
          <p:nvPr/>
        </p:nvGrpSpPr>
        <p:grpSpPr bwMode="auto">
          <a:xfrm>
            <a:off x="3779912" y="4365104"/>
            <a:ext cx="288032" cy="241176"/>
            <a:chOff x="384" y="1776"/>
            <a:chExt cx="1488" cy="1488"/>
          </a:xfrm>
          <a:solidFill>
            <a:schemeClr val="bg2">
              <a:lumMod val="40000"/>
              <a:lumOff val="60000"/>
            </a:schemeClr>
          </a:solidFill>
        </p:grpSpPr>
        <p:sp>
          <p:nvSpPr>
            <p:cNvPr id="147" name="Oval 57"/>
            <p:cNvSpPr>
              <a:spLocks noChangeArrowheads="1"/>
            </p:cNvSpPr>
            <p:nvPr/>
          </p:nvSpPr>
          <p:spPr bwMode="gray">
            <a:xfrm>
              <a:off x="384" y="1776"/>
              <a:ext cx="1488" cy="1488"/>
            </a:xfrm>
            <a:prstGeom prst="ellipse">
              <a:avLst/>
            </a:prstGeom>
            <a:grpFill/>
            <a:ln w="12700">
              <a:solidFill>
                <a:srgbClr val="D04896"/>
              </a:solidFill>
              <a:round/>
              <a:headEnd/>
              <a:tailEnd/>
            </a:ln>
            <a:effectLst>
              <a:outerShdw dist="50800" dir="5400000" algn="ctr" rotWithShape="0">
                <a:schemeClr val="bg2">
                  <a:alpha val="50000"/>
                </a:schemeClr>
              </a:outerShdw>
            </a:effectLst>
          </p:spPr>
          <p:txBody>
            <a:bodyPr wrap="none" anchor="ctr"/>
            <a:lstStyle/>
            <a:p>
              <a:endParaRPr lang="es-EC" dirty="0"/>
            </a:p>
          </p:txBody>
        </p:sp>
        <p:sp>
          <p:nvSpPr>
            <p:cNvPr id="148" name="Oval 58"/>
            <p:cNvSpPr>
              <a:spLocks noChangeArrowheads="1"/>
            </p:cNvSpPr>
            <p:nvPr/>
          </p:nvSpPr>
          <p:spPr bwMode="gray">
            <a:xfrm>
              <a:off x="407" y="1799"/>
              <a:ext cx="1434" cy="1434"/>
            </a:xfrm>
            <a:prstGeom prst="ellipse">
              <a:avLst/>
            </a:prstGeom>
            <a:grpFill/>
            <a:ln w="19050">
              <a:solidFill>
                <a:srgbClr val="D04896">
                  <a:alpha val="20000"/>
                </a:srgbClr>
              </a:solidFill>
              <a:round/>
              <a:headEnd/>
              <a:tailEnd/>
            </a:ln>
            <a:effectLst/>
          </p:spPr>
          <p:txBody>
            <a:bodyPr wrap="none" anchor="ctr"/>
            <a:lstStyle/>
            <a:p>
              <a:endParaRPr lang="es-EC" dirty="0"/>
            </a:p>
          </p:txBody>
        </p:sp>
      </p:grpSp>
      <p:sp>
        <p:nvSpPr>
          <p:cNvPr id="152" name="TextBox 128"/>
          <p:cNvSpPr txBox="1"/>
          <p:nvPr/>
        </p:nvSpPr>
        <p:spPr>
          <a:xfrm>
            <a:off x="4248702" y="4253026"/>
            <a:ext cx="2364750" cy="400110"/>
          </a:xfrm>
          <a:prstGeom prst="rect">
            <a:avLst/>
          </a:prstGeom>
          <a:noFill/>
        </p:spPr>
        <p:txBody>
          <a:bodyPr wrap="none" rtlCol="0">
            <a:spAutoFit/>
          </a:bodyPr>
          <a:lstStyle/>
          <a:p>
            <a:r>
              <a:rPr lang="es-EC" sz="2000" b="1" dirty="0" smtClean="0"/>
              <a:t>Marco conceptual</a:t>
            </a:r>
            <a:endParaRPr lang="es-EC" sz="2000" b="1" dirty="0"/>
          </a:p>
        </p:txBody>
      </p:sp>
      <p:grpSp>
        <p:nvGrpSpPr>
          <p:cNvPr id="153" name="Group 56"/>
          <p:cNvGrpSpPr>
            <a:grpSpLocks/>
          </p:cNvGrpSpPr>
          <p:nvPr/>
        </p:nvGrpSpPr>
        <p:grpSpPr bwMode="auto">
          <a:xfrm>
            <a:off x="3203848" y="4869160"/>
            <a:ext cx="288032" cy="241176"/>
            <a:chOff x="384" y="1776"/>
            <a:chExt cx="1488" cy="1488"/>
          </a:xfrm>
          <a:solidFill>
            <a:srgbClr val="99FF99"/>
          </a:solidFill>
        </p:grpSpPr>
        <p:sp>
          <p:nvSpPr>
            <p:cNvPr id="154" name="Oval 57"/>
            <p:cNvSpPr>
              <a:spLocks noChangeArrowheads="1"/>
            </p:cNvSpPr>
            <p:nvPr/>
          </p:nvSpPr>
          <p:spPr bwMode="gray">
            <a:xfrm>
              <a:off x="384" y="1776"/>
              <a:ext cx="1488" cy="1488"/>
            </a:xfrm>
            <a:prstGeom prst="ellipse">
              <a:avLst/>
            </a:prstGeom>
            <a:grpFill/>
            <a:ln w="12700">
              <a:solidFill>
                <a:srgbClr val="D04896"/>
              </a:solidFill>
              <a:round/>
              <a:headEnd/>
              <a:tailEnd/>
            </a:ln>
            <a:effectLst>
              <a:outerShdw dist="50800" dir="5400000" algn="ctr" rotWithShape="0">
                <a:schemeClr val="bg2">
                  <a:alpha val="50000"/>
                </a:schemeClr>
              </a:outerShdw>
            </a:effectLst>
          </p:spPr>
          <p:txBody>
            <a:bodyPr wrap="none" anchor="ctr"/>
            <a:lstStyle/>
            <a:p>
              <a:endParaRPr lang="es-EC" dirty="0"/>
            </a:p>
          </p:txBody>
        </p:sp>
        <p:sp>
          <p:nvSpPr>
            <p:cNvPr id="155" name="Oval 58"/>
            <p:cNvSpPr>
              <a:spLocks noChangeArrowheads="1"/>
            </p:cNvSpPr>
            <p:nvPr/>
          </p:nvSpPr>
          <p:spPr bwMode="gray">
            <a:xfrm>
              <a:off x="407" y="1799"/>
              <a:ext cx="1434" cy="1434"/>
            </a:xfrm>
            <a:prstGeom prst="ellipse">
              <a:avLst/>
            </a:prstGeom>
            <a:grpFill/>
            <a:ln w="19050">
              <a:solidFill>
                <a:srgbClr val="D04896">
                  <a:alpha val="20000"/>
                </a:srgbClr>
              </a:solidFill>
              <a:round/>
              <a:headEnd/>
              <a:tailEnd/>
            </a:ln>
            <a:effectLst/>
          </p:spPr>
          <p:txBody>
            <a:bodyPr wrap="none" anchor="ctr"/>
            <a:lstStyle/>
            <a:p>
              <a:endParaRPr lang="es-EC" dirty="0"/>
            </a:p>
          </p:txBody>
        </p:sp>
      </p:gr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204089"/>
            <a:ext cx="681542" cy="1080895"/>
          </a:xfrm>
          <a:prstGeom prst="rect">
            <a:avLst/>
          </a:prstGeom>
          <a:noFill/>
          <a:ln>
            <a:noFill/>
          </a:ln>
          <a:effectLst>
            <a:outerShdw blurRad="50800" dist="38100" dir="18900000" algn="b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7276" y="2764959"/>
            <a:ext cx="2424603" cy="16038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994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43608" y="260648"/>
            <a:ext cx="7845425" cy="612304"/>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C" sz="3200" b="1" kern="0" dirty="0" smtClean="0">
                <a:solidFill>
                  <a:schemeClr val="tx2"/>
                </a:solidFill>
                <a:effectLst>
                  <a:glow rad="101600">
                    <a:schemeClr val="accent2">
                      <a:satMod val="175000"/>
                      <a:alpha val="40000"/>
                    </a:schemeClr>
                  </a:glow>
                </a:effectLst>
                <a:latin typeface="+mj-lt"/>
                <a:ea typeface="+mj-ea"/>
                <a:cs typeface="+mj-cs"/>
              </a:rPr>
              <a:t>DIAGRAMACIÓN</a:t>
            </a:r>
            <a:endParaRPr kumimoji="0" lang="en-US" sz="3200" b="1" i="0" u="none" strike="noStrike" kern="0" cap="none" spc="0" normalizeH="0" baseline="0" noProof="0" dirty="0">
              <a:ln>
                <a:noFill/>
              </a:ln>
              <a:solidFill>
                <a:schemeClr val="tx2"/>
              </a:solidFill>
              <a:effectLst>
                <a:glow rad="101600">
                  <a:schemeClr val="accent2">
                    <a:satMod val="175000"/>
                    <a:alpha val="40000"/>
                  </a:schemeClr>
                </a:glow>
              </a:effectLst>
              <a:uLnTx/>
              <a:uFillTx/>
              <a:latin typeface="+mj-lt"/>
              <a:ea typeface="+mj-ea"/>
              <a:cs typeface="+mj-cs"/>
            </a:endParaRPr>
          </a:p>
        </p:txBody>
      </p:sp>
      <p:sp>
        <p:nvSpPr>
          <p:cNvPr id="5" name="4 CuadroTexto"/>
          <p:cNvSpPr txBox="1"/>
          <p:nvPr/>
        </p:nvSpPr>
        <p:spPr>
          <a:xfrm>
            <a:off x="1127302" y="1260376"/>
            <a:ext cx="7189113" cy="1754326"/>
          </a:xfrm>
          <a:prstGeom prst="rect">
            <a:avLst/>
          </a:prstGeom>
          <a:noFill/>
        </p:spPr>
        <p:txBody>
          <a:bodyPr wrap="square" rtlCol="0">
            <a:spAutoFit/>
          </a:bodyPr>
          <a:lstStyle/>
          <a:p>
            <a:pPr marL="285750" indent="-285750" algn="just">
              <a:buFont typeface="Arial" panose="020B0604020202020204" pitchFamily="34" charset="0"/>
              <a:buChar char="•"/>
            </a:pPr>
            <a:r>
              <a:rPr lang="es-EC" dirty="0" smtClean="0"/>
              <a:t>Describe gráficamente un proceso mediante símbolos, líneas y palabras.</a:t>
            </a:r>
          </a:p>
          <a:p>
            <a:pPr marL="285750" indent="-285750" algn="just">
              <a:buFont typeface="Arial" panose="020B0604020202020204" pitchFamily="34" charset="0"/>
              <a:buChar char="•"/>
            </a:pPr>
            <a:r>
              <a:rPr lang="es-EC" dirty="0" smtClean="0"/>
              <a:t>Muestra claramente las áreas en las cuales los procedimientos confusos interrumpen la calidad y la productividad.</a:t>
            </a:r>
          </a:p>
          <a:p>
            <a:pPr marL="285750" indent="-285750" algn="just">
              <a:buFont typeface="Arial" panose="020B0604020202020204" pitchFamily="34" charset="0"/>
              <a:buChar char="•"/>
            </a:pPr>
            <a:r>
              <a:rPr lang="es-EC" dirty="0" smtClean="0"/>
              <a:t>Ayuda a distinguir lo que se debería hacer de lo que realmente se hace. </a:t>
            </a:r>
          </a:p>
        </p:txBody>
      </p:sp>
      <p:sp>
        <p:nvSpPr>
          <p:cNvPr id="8" name="7 Rectángulo"/>
          <p:cNvSpPr/>
          <p:nvPr/>
        </p:nvSpPr>
        <p:spPr>
          <a:xfrm>
            <a:off x="3059832" y="2996952"/>
            <a:ext cx="3890810" cy="369332"/>
          </a:xfrm>
          <a:prstGeom prst="rect">
            <a:avLst/>
          </a:prstGeom>
        </p:spPr>
        <p:txBody>
          <a:bodyPr wrap="none">
            <a:spAutoFit/>
          </a:bodyPr>
          <a:lstStyle/>
          <a:p>
            <a:r>
              <a:rPr lang="es-EC" dirty="0" smtClean="0">
                <a:solidFill>
                  <a:schemeClr val="accent2">
                    <a:lumMod val="50000"/>
                  </a:schemeClr>
                </a:solidFill>
                <a:effectLst>
                  <a:outerShdw blurRad="38100" dist="38100" dir="2700000" algn="tl">
                    <a:srgbClr val="000000">
                      <a:alpha val="43137"/>
                    </a:srgbClr>
                  </a:outerShdw>
                </a:effectLst>
              </a:rPr>
              <a:t>TIPOS DE DIAGRAMAS DE FLUJO</a:t>
            </a:r>
            <a:endParaRPr lang="es-EC" dirty="0">
              <a:solidFill>
                <a:schemeClr val="accent2">
                  <a:lumMod val="50000"/>
                </a:schemeClr>
              </a:solidFill>
            </a:endParaRPr>
          </a:p>
        </p:txBody>
      </p:sp>
      <p:graphicFrame>
        <p:nvGraphicFramePr>
          <p:cNvPr id="9" name="8 Diagrama"/>
          <p:cNvGraphicFramePr/>
          <p:nvPr>
            <p:extLst>
              <p:ext uri="{D42A27DB-BD31-4B8C-83A1-F6EECF244321}">
                <p14:modId xmlns:p14="http://schemas.microsoft.com/office/powerpoint/2010/main" val="3666346895"/>
              </p:ext>
            </p:extLst>
          </p:nvPr>
        </p:nvGraphicFramePr>
        <p:xfrm>
          <a:off x="2267744" y="3501008"/>
          <a:ext cx="5208240" cy="2952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12" y="2132856"/>
            <a:ext cx="864096"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3015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043608" y="260648"/>
            <a:ext cx="7845425" cy="612304"/>
          </a:xfrm>
          <a:prstGeom prst="rect">
            <a:avLst/>
          </a:prstGeom>
          <a:noFill/>
          <a:ln>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C" sz="3200" b="1" kern="0" dirty="0" smtClean="0">
                <a:solidFill>
                  <a:schemeClr val="tx2"/>
                </a:solidFill>
                <a:effectLst>
                  <a:glow rad="101600">
                    <a:schemeClr val="accent2">
                      <a:satMod val="175000"/>
                      <a:alpha val="40000"/>
                    </a:schemeClr>
                  </a:glow>
                </a:effectLst>
                <a:latin typeface="+mj-lt"/>
                <a:ea typeface="+mj-ea"/>
                <a:cs typeface="+mj-cs"/>
              </a:rPr>
              <a:t>SÍMBOLOS DEL DIAGRAMA DE FLUJO</a:t>
            </a:r>
            <a:endParaRPr kumimoji="0" lang="en-US" sz="3200" b="1" i="0" u="none" strike="noStrike" kern="0" cap="none" spc="0" normalizeH="0" baseline="0" noProof="0" dirty="0">
              <a:ln>
                <a:noFill/>
              </a:ln>
              <a:solidFill>
                <a:schemeClr val="tx2"/>
              </a:solidFill>
              <a:effectLst>
                <a:glow rad="101600">
                  <a:schemeClr val="accent2">
                    <a:satMod val="175000"/>
                    <a:alpha val="40000"/>
                  </a:schemeClr>
                </a:glow>
              </a:effectLst>
              <a:uLnTx/>
              <a:uFillTx/>
              <a:latin typeface="+mj-lt"/>
              <a:ea typeface="+mj-ea"/>
              <a:cs typeface="+mj-cs"/>
            </a:endParaRPr>
          </a:p>
        </p:txBody>
      </p:sp>
      <p:sp>
        <p:nvSpPr>
          <p:cNvPr id="207874" name="Rectangle 7"/>
          <p:cNvSpPr>
            <a:spLocks noChangeArrowheads="1"/>
          </p:cNvSpPr>
          <p:nvPr/>
        </p:nvSpPr>
        <p:spPr bwMode="auto">
          <a:xfrm>
            <a:off x="1691680" y="1268760"/>
            <a:ext cx="733425" cy="4000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6" name="5 CuadroTexto"/>
          <p:cNvSpPr txBox="1"/>
          <p:nvPr/>
        </p:nvSpPr>
        <p:spPr>
          <a:xfrm>
            <a:off x="1403648" y="1772816"/>
            <a:ext cx="1224136" cy="276999"/>
          </a:xfrm>
          <a:prstGeom prst="rect">
            <a:avLst/>
          </a:prstGeom>
          <a:noFill/>
        </p:spPr>
        <p:txBody>
          <a:bodyPr wrap="square" rtlCol="0">
            <a:spAutoFit/>
          </a:bodyPr>
          <a:lstStyle/>
          <a:p>
            <a:r>
              <a:rPr lang="es-EC" sz="1200" dirty="0" smtClean="0"/>
              <a:t>OPERACIÓN</a:t>
            </a:r>
            <a:endParaRPr lang="es-EC" sz="1200" dirty="0"/>
          </a:p>
        </p:txBody>
      </p:sp>
      <p:sp>
        <p:nvSpPr>
          <p:cNvPr id="207875" name="AutoShape 8"/>
          <p:cNvSpPr>
            <a:spLocks noChangeArrowheads="1"/>
          </p:cNvSpPr>
          <p:nvPr/>
        </p:nvSpPr>
        <p:spPr bwMode="auto">
          <a:xfrm>
            <a:off x="1619672" y="2132856"/>
            <a:ext cx="800100" cy="352425"/>
          </a:xfrm>
          <a:prstGeom prst="rightArrow">
            <a:avLst>
              <a:gd name="adj1" fmla="val 50000"/>
              <a:gd name="adj2" fmla="val 5675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207876" name="AutoShape 12"/>
          <p:cNvSpPr>
            <a:spLocks noChangeArrowheads="1"/>
          </p:cNvSpPr>
          <p:nvPr/>
        </p:nvSpPr>
        <p:spPr bwMode="auto">
          <a:xfrm rot="10800000">
            <a:off x="3934966" y="2492896"/>
            <a:ext cx="781050" cy="595313"/>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cxnSp>
        <p:nvCxnSpPr>
          <p:cNvPr id="207877" name="AutoShape 13"/>
          <p:cNvCxnSpPr>
            <a:cxnSpLocks noChangeShapeType="1"/>
          </p:cNvCxnSpPr>
          <p:nvPr/>
        </p:nvCxnSpPr>
        <p:spPr bwMode="auto">
          <a:xfrm>
            <a:off x="4120133" y="5733256"/>
            <a:ext cx="523875" cy="0"/>
          </a:xfrm>
          <a:prstGeom prst="straightConnector1">
            <a:avLst/>
          </a:prstGeom>
          <a:noFill/>
          <a:ln w="19050">
            <a:solidFill>
              <a:srgbClr val="000000"/>
            </a:solidFill>
            <a:round/>
            <a:headEnd/>
            <a:tailEnd type="triangle" w="lg" len="lg"/>
          </a:ln>
        </p:spPr>
      </p:cxnSp>
      <p:sp>
        <p:nvSpPr>
          <p:cNvPr id="207878" name="AutoShape 14"/>
          <p:cNvSpPr>
            <a:spLocks noChangeArrowheads="1"/>
          </p:cNvSpPr>
          <p:nvPr/>
        </p:nvSpPr>
        <p:spPr bwMode="auto">
          <a:xfrm>
            <a:off x="6660232" y="2708920"/>
            <a:ext cx="400050" cy="374650"/>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C"/>
          </a:p>
        </p:txBody>
      </p:sp>
      <p:sp>
        <p:nvSpPr>
          <p:cNvPr id="207879" name="AutoShape 27"/>
          <p:cNvSpPr>
            <a:spLocks noChangeArrowheads="1"/>
          </p:cNvSpPr>
          <p:nvPr/>
        </p:nvSpPr>
        <p:spPr bwMode="auto">
          <a:xfrm>
            <a:off x="1619672" y="2996952"/>
            <a:ext cx="800100" cy="541337"/>
          </a:xfrm>
          <a:prstGeom prst="diamond">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207880" name="Oval 29"/>
          <p:cNvSpPr>
            <a:spLocks noChangeArrowheads="1"/>
          </p:cNvSpPr>
          <p:nvPr/>
        </p:nvSpPr>
        <p:spPr bwMode="auto">
          <a:xfrm>
            <a:off x="1691680" y="4077072"/>
            <a:ext cx="647700" cy="60007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C"/>
          </a:p>
        </p:txBody>
      </p:sp>
      <p:sp>
        <p:nvSpPr>
          <p:cNvPr id="207881" name="AutoShape 30"/>
          <p:cNvSpPr>
            <a:spLocks noChangeArrowheads="1"/>
          </p:cNvSpPr>
          <p:nvPr/>
        </p:nvSpPr>
        <p:spPr bwMode="auto">
          <a:xfrm>
            <a:off x="1619672" y="5445224"/>
            <a:ext cx="781050" cy="542925"/>
          </a:xfrm>
          <a:prstGeom prst="flowChartMultidocumen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207882" name="AutoShape 31"/>
          <p:cNvSpPr>
            <a:spLocks noChangeArrowheads="1"/>
          </p:cNvSpPr>
          <p:nvPr/>
        </p:nvSpPr>
        <p:spPr bwMode="auto">
          <a:xfrm>
            <a:off x="3929633" y="1268760"/>
            <a:ext cx="714375" cy="581025"/>
          </a:xfrm>
          <a:prstGeom prst="flowChartDelay">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207883" name="AutoShape 36"/>
          <p:cNvSpPr>
            <a:spLocks noChangeArrowheads="1"/>
          </p:cNvSpPr>
          <p:nvPr/>
        </p:nvSpPr>
        <p:spPr bwMode="auto">
          <a:xfrm>
            <a:off x="6444208" y="4077072"/>
            <a:ext cx="847725" cy="390525"/>
          </a:xfrm>
          <a:prstGeom prst="flowChartTerminator">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pic>
        <p:nvPicPr>
          <p:cNvPr id="207887" name="Picture 15"/>
          <p:cNvPicPr>
            <a:picLocks noChangeAspect="1" noChangeArrowheads="1"/>
          </p:cNvPicPr>
          <p:nvPr/>
        </p:nvPicPr>
        <p:blipFill>
          <a:blip r:embed="rId2" cstate="print"/>
          <a:srcRect/>
          <a:stretch>
            <a:fillRect/>
          </a:stretch>
        </p:blipFill>
        <p:spPr bwMode="auto">
          <a:xfrm>
            <a:off x="3918198" y="4020294"/>
            <a:ext cx="1085850" cy="704850"/>
          </a:xfrm>
          <a:prstGeom prst="rect">
            <a:avLst/>
          </a:prstGeom>
          <a:noFill/>
        </p:spPr>
      </p:pic>
      <p:pic>
        <p:nvPicPr>
          <p:cNvPr id="207888" name="Picture 16"/>
          <p:cNvPicPr>
            <a:picLocks noChangeAspect="1" noChangeArrowheads="1"/>
          </p:cNvPicPr>
          <p:nvPr/>
        </p:nvPicPr>
        <p:blipFill>
          <a:blip r:embed="rId3" cstate="print"/>
          <a:srcRect/>
          <a:stretch>
            <a:fillRect/>
          </a:stretch>
        </p:blipFill>
        <p:spPr bwMode="auto">
          <a:xfrm>
            <a:off x="6084168" y="1340768"/>
            <a:ext cx="1512168" cy="666750"/>
          </a:xfrm>
          <a:prstGeom prst="rect">
            <a:avLst/>
          </a:prstGeom>
          <a:noFill/>
        </p:spPr>
      </p:pic>
      <p:cxnSp>
        <p:nvCxnSpPr>
          <p:cNvPr id="207886" name="AutoShape 35"/>
          <p:cNvCxnSpPr>
            <a:cxnSpLocks noChangeShapeType="1"/>
          </p:cNvCxnSpPr>
          <p:nvPr/>
        </p:nvCxnSpPr>
        <p:spPr bwMode="auto">
          <a:xfrm>
            <a:off x="6804248" y="1772816"/>
            <a:ext cx="720080" cy="0"/>
          </a:xfrm>
          <a:prstGeom prst="straightConnector1">
            <a:avLst/>
          </a:prstGeom>
          <a:noFill/>
          <a:ln w="9525">
            <a:solidFill>
              <a:srgbClr val="000000"/>
            </a:solidFill>
            <a:round/>
            <a:headEnd/>
            <a:tailEnd type="triangle" w="med" len="med"/>
          </a:ln>
        </p:spPr>
      </p:cxnSp>
      <p:sp>
        <p:nvSpPr>
          <p:cNvPr id="19" name="18 CuadroTexto"/>
          <p:cNvSpPr txBox="1"/>
          <p:nvPr/>
        </p:nvSpPr>
        <p:spPr>
          <a:xfrm>
            <a:off x="899592" y="2564904"/>
            <a:ext cx="2448272" cy="288031"/>
          </a:xfrm>
          <a:prstGeom prst="rect">
            <a:avLst/>
          </a:prstGeom>
          <a:noFill/>
        </p:spPr>
        <p:txBody>
          <a:bodyPr wrap="square" rtlCol="0">
            <a:spAutoFit/>
          </a:bodyPr>
          <a:lstStyle/>
          <a:p>
            <a:pPr algn="l"/>
            <a:r>
              <a:rPr lang="es-EC" sz="1200" dirty="0" smtClean="0"/>
              <a:t>MOVIMIENTO y TRASNPORTE</a:t>
            </a:r>
            <a:endParaRPr lang="es-EC" sz="1200" dirty="0"/>
          </a:p>
        </p:txBody>
      </p:sp>
      <p:sp>
        <p:nvSpPr>
          <p:cNvPr id="20" name="19 CuadroTexto"/>
          <p:cNvSpPr txBox="1"/>
          <p:nvPr/>
        </p:nvSpPr>
        <p:spPr>
          <a:xfrm>
            <a:off x="1043608" y="3573016"/>
            <a:ext cx="1944216" cy="288032"/>
          </a:xfrm>
          <a:prstGeom prst="rect">
            <a:avLst/>
          </a:prstGeom>
          <a:noFill/>
        </p:spPr>
        <p:txBody>
          <a:bodyPr wrap="square" rtlCol="0">
            <a:spAutoFit/>
          </a:bodyPr>
          <a:lstStyle/>
          <a:p>
            <a:r>
              <a:rPr lang="es-EC" sz="1200" dirty="0" smtClean="0"/>
              <a:t>PUNTO DE DESCISIÓN</a:t>
            </a:r>
            <a:endParaRPr lang="es-EC" sz="1200" dirty="0"/>
          </a:p>
        </p:txBody>
      </p:sp>
      <p:sp>
        <p:nvSpPr>
          <p:cNvPr id="21" name="20 CuadroTexto"/>
          <p:cNvSpPr txBox="1"/>
          <p:nvPr/>
        </p:nvSpPr>
        <p:spPr>
          <a:xfrm>
            <a:off x="1403648" y="4869160"/>
            <a:ext cx="1224136" cy="276999"/>
          </a:xfrm>
          <a:prstGeom prst="rect">
            <a:avLst/>
          </a:prstGeom>
          <a:noFill/>
        </p:spPr>
        <p:txBody>
          <a:bodyPr wrap="square" rtlCol="0">
            <a:spAutoFit/>
          </a:bodyPr>
          <a:lstStyle/>
          <a:p>
            <a:r>
              <a:rPr lang="es-EC" sz="1200" dirty="0" smtClean="0"/>
              <a:t>INSPECCIÓN</a:t>
            </a:r>
            <a:endParaRPr lang="es-EC" sz="1200" dirty="0"/>
          </a:p>
        </p:txBody>
      </p:sp>
      <p:sp>
        <p:nvSpPr>
          <p:cNvPr id="22" name="21 CuadroTexto"/>
          <p:cNvSpPr txBox="1"/>
          <p:nvPr/>
        </p:nvSpPr>
        <p:spPr>
          <a:xfrm>
            <a:off x="1187624" y="6237313"/>
            <a:ext cx="1728192" cy="276999"/>
          </a:xfrm>
          <a:prstGeom prst="rect">
            <a:avLst/>
          </a:prstGeom>
          <a:noFill/>
        </p:spPr>
        <p:txBody>
          <a:bodyPr wrap="square" rtlCol="0">
            <a:spAutoFit/>
          </a:bodyPr>
          <a:lstStyle/>
          <a:p>
            <a:r>
              <a:rPr lang="es-EC" sz="1200" dirty="0" smtClean="0"/>
              <a:t>DOCUMENTACIÓN</a:t>
            </a:r>
            <a:endParaRPr lang="es-EC" sz="1200" dirty="0"/>
          </a:p>
        </p:txBody>
      </p:sp>
      <p:sp>
        <p:nvSpPr>
          <p:cNvPr id="23" name="22 CuadroTexto"/>
          <p:cNvSpPr txBox="1"/>
          <p:nvPr/>
        </p:nvSpPr>
        <p:spPr>
          <a:xfrm>
            <a:off x="3707904" y="1988840"/>
            <a:ext cx="1224136" cy="276999"/>
          </a:xfrm>
          <a:prstGeom prst="rect">
            <a:avLst/>
          </a:prstGeom>
          <a:noFill/>
        </p:spPr>
        <p:txBody>
          <a:bodyPr wrap="square" rtlCol="0">
            <a:spAutoFit/>
          </a:bodyPr>
          <a:lstStyle/>
          <a:p>
            <a:r>
              <a:rPr lang="es-EC" sz="1200" dirty="0" smtClean="0"/>
              <a:t>ESPERA</a:t>
            </a:r>
            <a:endParaRPr lang="es-EC" sz="1200" dirty="0"/>
          </a:p>
        </p:txBody>
      </p:sp>
      <p:sp>
        <p:nvSpPr>
          <p:cNvPr id="24" name="23 CuadroTexto"/>
          <p:cNvSpPr txBox="1"/>
          <p:nvPr/>
        </p:nvSpPr>
        <p:spPr>
          <a:xfrm>
            <a:off x="3635896" y="3284984"/>
            <a:ext cx="1728192" cy="276999"/>
          </a:xfrm>
          <a:prstGeom prst="rect">
            <a:avLst/>
          </a:prstGeom>
          <a:noFill/>
        </p:spPr>
        <p:txBody>
          <a:bodyPr wrap="square" rtlCol="0">
            <a:spAutoFit/>
          </a:bodyPr>
          <a:lstStyle/>
          <a:p>
            <a:r>
              <a:rPr lang="es-EC" sz="1200" dirty="0" smtClean="0"/>
              <a:t>ALMACENAMIENTO</a:t>
            </a:r>
            <a:endParaRPr lang="es-EC" sz="1200" dirty="0"/>
          </a:p>
        </p:txBody>
      </p:sp>
      <p:sp>
        <p:nvSpPr>
          <p:cNvPr id="25" name="24 CuadroTexto"/>
          <p:cNvSpPr txBox="1"/>
          <p:nvPr/>
        </p:nvSpPr>
        <p:spPr>
          <a:xfrm>
            <a:off x="3779912" y="4941168"/>
            <a:ext cx="1224136" cy="276999"/>
          </a:xfrm>
          <a:prstGeom prst="rect">
            <a:avLst/>
          </a:prstGeom>
          <a:noFill/>
        </p:spPr>
        <p:txBody>
          <a:bodyPr wrap="square" rtlCol="0">
            <a:spAutoFit/>
          </a:bodyPr>
          <a:lstStyle/>
          <a:p>
            <a:r>
              <a:rPr lang="es-EC" sz="1200" dirty="0" smtClean="0"/>
              <a:t>NOTACIÓN</a:t>
            </a:r>
            <a:endParaRPr lang="es-EC" sz="1200" dirty="0"/>
          </a:p>
        </p:txBody>
      </p:sp>
      <p:sp>
        <p:nvSpPr>
          <p:cNvPr id="26" name="25 CuadroTexto"/>
          <p:cNvSpPr txBox="1"/>
          <p:nvPr/>
        </p:nvSpPr>
        <p:spPr>
          <a:xfrm>
            <a:off x="3491880" y="6165304"/>
            <a:ext cx="1944216" cy="276999"/>
          </a:xfrm>
          <a:prstGeom prst="rect">
            <a:avLst/>
          </a:prstGeom>
          <a:noFill/>
        </p:spPr>
        <p:txBody>
          <a:bodyPr wrap="square" rtlCol="0">
            <a:spAutoFit/>
          </a:bodyPr>
          <a:lstStyle/>
          <a:p>
            <a:r>
              <a:rPr lang="es-EC" sz="1200" dirty="0" smtClean="0"/>
              <a:t>DIRECCIÓN DEL FLUJO</a:t>
            </a:r>
            <a:endParaRPr lang="es-EC" sz="1200" dirty="0"/>
          </a:p>
        </p:txBody>
      </p:sp>
      <p:sp>
        <p:nvSpPr>
          <p:cNvPr id="28" name="27 CuadroTexto"/>
          <p:cNvSpPr txBox="1"/>
          <p:nvPr/>
        </p:nvSpPr>
        <p:spPr>
          <a:xfrm>
            <a:off x="6372200" y="4941168"/>
            <a:ext cx="1224136" cy="276999"/>
          </a:xfrm>
          <a:prstGeom prst="rect">
            <a:avLst/>
          </a:prstGeom>
          <a:noFill/>
        </p:spPr>
        <p:txBody>
          <a:bodyPr wrap="square" rtlCol="0">
            <a:spAutoFit/>
          </a:bodyPr>
          <a:lstStyle/>
          <a:p>
            <a:r>
              <a:rPr lang="es-EC" sz="1200" dirty="0" smtClean="0"/>
              <a:t>LÍMITES</a:t>
            </a:r>
            <a:endParaRPr lang="es-EC" sz="1200" dirty="0"/>
          </a:p>
        </p:txBody>
      </p:sp>
      <p:sp>
        <p:nvSpPr>
          <p:cNvPr id="29" name="28 CuadroTexto"/>
          <p:cNvSpPr txBox="1"/>
          <p:nvPr/>
        </p:nvSpPr>
        <p:spPr>
          <a:xfrm>
            <a:off x="6084168" y="2132856"/>
            <a:ext cx="1512168" cy="288032"/>
          </a:xfrm>
          <a:prstGeom prst="rect">
            <a:avLst/>
          </a:prstGeom>
          <a:noFill/>
        </p:spPr>
        <p:txBody>
          <a:bodyPr wrap="square" rtlCol="0">
            <a:spAutoFit/>
          </a:bodyPr>
          <a:lstStyle/>
          <a:p>
            <a:r>
              <a:rPr lang="es-EC" sz="1200" dirty="0" smtClean="0"/>
              <a:t>TRANSMISIÓN</a:t>
            </a:r>
            <a:endParaRPr lang="es-EC" sz="1200" dirty="0"/>
          </a:p>
        </p:txBody>
      </p:sp>
      <p:sp>
        <p:nvSpPr>
          <p:cNvPr id="30" name="29 CuadroTexto"/>
          <p:cNvSpPr txBox="1"/>
          <p:nvPr/>
        </p:nvSpPr>
        <p:spPr>
          <a:xfrm>
            <a:off x="6380584" y="3437384"/>
            <a:ext cx="1224136" cy="276999"/>
          </a:xfrm>
          <a:prstGeom prst="rect">
            <a:avLst/>
          </a:prstGeom>
          <a:noFill/>
        </p:spPr>
        <p:txBody>
          <a:bodyPr wrap="square" rtlCol="0">
            <a:spAutoFit/>
          </a:bodyPr>
          <a:lstStyle/>
          <a:p>
            <a:r>
              <a:rPr lang="es-EC" sz="1200" dirty="0" smtClean="0"/>
              <a:t>CONECTOR</a:t>
            </a:r>
            <a:endParaRPr lang="es-EC" sz="1200" dirty="0"/>
          </a:p>
        </p:txBody>
      </p:sp>
      <p:pic>
        <p:nvPicPr>
          <p:cNvPr id="3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2132856"/>
            <a:ext cx="864096"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47063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627784" y="260648"/>
            <a:ext cx="4896544" cy="461665"/>
          </a:xfrm>
          <a:prstGeom prst="rect">
            <a:avLst/>
          </a:prstGeom>
        </p:spPr>
        <p:txBody>
          <a:bodyPr wrap="square">
            <a:spAutoFit/>
          </a:bodyPr>
          <a:lstStyle/>
          <a:p>
            <a:r>
              <a:rPr lang="es-EC" sz="2400" dirty="0" smtClean="0">
                <a:effectLst>
                  <a:glow rad="101600">
                    <a:srgbClr val="FF9966">
                      <a:alpha val="60000"/>
                    </a:srgbClr>
                  </a:glow>
                </a:effectLst>
                <a:cs typeface="Arial" pitchFamily="34" charset="0"/>
              </a:rPr>
              <a:t>INVENTARIO DE PROCESOS</a:t>
            </a:r>
            <a:endParaRPr lang="es-EC" sz="2400" dirty="0"/>
          </a:p>
        </p:txBody>
      </p:sp>
      <p:pic>
        <p:nvPicPr>
          <p:cNvPr id="5" name="4 Imagen"/>
          <p:cNvPicPr/>
          <p:nvPr/>
        </p:nvPicPr>
        <p:blipFill>
          <a:blip r:embed="rId3" cstate="print">
            <a:extLst>
              <a:ext uri="{28A0092B-C50C-407E-A947-70E740481C1C}">
                <a14:useLocalDpi xmlns:a14="http://schemas.microsoft.com/office/drawing/2010/main" val="0"/>
              </a:ext>
            </a:extLst>
          </a:blip>
          <a:srcRect l="16898" t="38525" r="8638" b="32513"/>
          <a:stretch>
            <a:fillRect/>
          </a:stretch>
        </p:blipFill>
        <p:spPr bwMode="auto">
          <a:xfrm>
            <a:off x="1691680" y="1988840"/>
            <a:ext cx="5619750" cy="1362075"/>
          </a:xfrm>
          <a:prstGeom prst="rect">
            <a:avLst/>
          </a:prstGeom>
          <a:noFill/>
          <a:ln>
            <a:noFill/>
          </a:ln>
        </p:spPr>
      </p:pic>
      <p:sp>
        <p:nvSpPr>
          <p:cNvPr id="6" name="5 CuadroTexto"/>
          <p:cNvSpPr txBox="1"/>
          <p:nvPr/>
        </p:nvSpPr>
        <p:spPr>
          <a:xfrm>
            <a:off x="1619672" y="1340768"/>
            <a:ext cx="3528392" cy="646331"/>
          </a:xfrm>
          <a:prstGeom prst="rect">
            <a:avLst/>
          </a:prstGeom>
          <a:noFill/>
        </p:spPr>
        <p:txBody>
          <a:bodyPr wrap="square" rtlCol="0">
            <a:spAutoFit/>
          </a:bodyPr>
          <a:lstStyle/>
          <a:p>
            <a:pPr algn="just">
              <a:buFont typeface="Arial" pitchFamily="34" charset="0"/>
              <a:buChar char="•"/>
            </a:pPr>
            <a:r>
              <a:rPr lang="es-EC" dirty="0" smtClean="0"/>
              <a:t> Identificar los procesos críticos </a:t>
            </a:r>
          </a:p>
          <a:p>
            <a:pPr algn="just">
              <a:buFont typeface="Arial" pitchFamily="34" charset="0"/>
              <a:buChar char="•"/>
            </a:pPr>
            <a:r>
              <a:rPr lang="es-EC" dirty="0" smtClean="0"/>
              <a:t> Codificar los procesos </a:t>
            </a:r>
            <a:endParaRPr lang="es-EC" dirty="0"/>
          </a:p>
        </p:txBody>
      </p:sp>
      <p:sp>
        <p:nvSpPr>
          <p:cNvPr id="7" name="6 Rectángulo"/>
          <p:cNvSpPr/>
          <p:nvPr/>
        </p:nvSpPr>
        <p:spPr>
          <a:xfrm>
            <a:off x="1331640" y="3717032"/>
            <a:ext cx="3198312" cy="369332"/>
          </a:xfrm>
          <a:prstGeom prst="rect">
            <a:avLst/>
          </a:prstGeom>
        </p:spPr>
        <p:txBody>
          <a:bodyPr wrap="none">
            <a:spAutoFit/>
          </a:bodyPr>
          <a:lstStyle/>
          <a:p>
            <a:r>
              <a:rPr lang="es-EC" dirty="0" smtClean="0">
                <a:solidFill>
                  <a:schemeClr val="accent2">
                    <a:lumMod val="50000"/>
                  </a:schemeClr>
                </a:solidFill>
                <a:effectLst>
                  <a:outerShdw blurRad="38100" dist="38100" dir="2700000" algn="tl">
                    <a:srgbClr val="000000">
                      <a:alpha val="43137"/>
                    </a:srgbClr>
                  </a:outerShdw>
                </a:effectLst>
              </a:rPr>
              <a:t>Documentación de Procesos </a:t>
            </a:r>
            <a:endParaRPr lang="es-EC" dirty="0">
              <a:solidFill>
                <a:schemeClr val="accent2">
                  <a:lumMod val="50000"/>
                </a:schemeClr>
              </a:solidFill>
            </a:endParaRPr>
          </a:p>
        </p:txBody>
      </p:sp>
      <p:pic>
        <p:nvPicPr>
          <p:cNvPr id="162818" name="Picture 2" descr="http://perlbal.hi-pi.com/blog-images/602556/gd/131657512999/LA-ENTREVISTA-LLEVAS-UNA-VIDA-SANA.png"/>
          <p:cNvPicPr>
            <a:picLocks noChangeAspect="1" noChangeArrowheads="1"/>
          </p:cNvPicPr>
          <p:nvPr/>
        </p:nvPicPr>
        <p:blipFill>
          <a:blip r:embed="rId4" cstate="print"/>
          <a:srcRect/>
          <a:stretch>
            <a:fillRect/>
          </a:stretch>
        </p:blipFill>
        <p:spPr bwMode="auto">
          <a:xfrm>
            <a:off x="899592" y="4293096"/>
            <a:ext cx="1584176" cy="2088232"/>
          </a:xfrm>
          <a:prstGeom prst="rect">
            <a:avLst/>
          </a:prstGeom>
          <a:noFill/>
        </p:spPr>
      </p:pic>
      <p:pic>
        <p:nvPicPr>
          <p:cNvPr id="162822" name="Picture 6" descr="http://fuga2.bligoo.com/media/users/13/674240/images/public/80475/la_entrevista.jpg?v=1305739756780"/>
          <p:cNvPicPr>
            <a:picLocks noChangeAspect="1" noChangeArrowheads="1"/>
          </p:cNvPicPr>
          <p:nvPr/>
        </p:nvPicPr>
        <p:blipFill>
          <a:blip r:embed="rId5" cstate="print"/>
          <a:srcRect/>
          <a:stretch>
            <a:fillRect/>
          </a:stretch>
        </p:blipFill>
        <p:spPr bwMode="auto">
          <a:xfrm>
            <a:off x="2555776" y="4365104"/>
            <a:ext cx="1488165" cy="1728192"/>
          </a:xfrm>
          <a:prstGeom prst="rect">
            <a:avLst/>
          </a:prstGeom>
          <a:noFill/>
        </p:spPr>
      </p:pic>
      <p:pic>
        <p:nvPicPr>
          <p:cNvPr id="162826" name="Picture 10" descr="http://2.bp.blogspot.com/-bY8PlKmbsLo/TdECFTH1b0I/AAAAAAAAAFQ/koq4aQwNta0/s320/observacion.gif"/>
          <p:cNvPicPr>
            <a:picLocks noChangeAspect="1" noChangeArrowheads="1"/>
          </p:cNvPicPr>
          <p:nvPr/>
        </p:nvPicPr>
        <p:blipFill>
          <a:blip r:embed="rId6" cstate="print"/>
          <a:srcRect/>
          <a:stretch>
            <a:fillRect/>
          </a:stretch>
        </p:blipFill>
        <p:spPr bwMode="auto">
          <a:xfrm>
            <a:off x="4211960" y="4293096"/>
            <a:ext cx="1296144" cy="1728192"/>
          </a:xfrm>
          <a:prstGeom prst="rect">
            <a:avLst/>
          </a:prstGeom>
          <a:noFill/>
        </p:spPr>
      </p:pic>
      <p:pic>
        <p:nvPicPr>
          <p:cNvPr id="162828" name="Picture 12" descr="http://www.seriespepito.com/imagenes-serie/los-simuladores-espana422.jpg"/>
          <p:cNvPicPr>
            <a:picLocks noChangeAspect="1" noChangeArrowheads="1"/>
          </p:cNvPicPr>
          <p:nvPr/>
        </p:nvPicPr>
        <p:blipFill>
          <a:blip r:embed="rId7" cstate="print"/>
          <a:srcRect/>
          <a:stretch>
            <a:fillRect/>
          </a:stretch>
        </p:blipFill>
        <p:spPr bwMode="auto">
          <a:xfrm>
            <a:off x="5580112" y="4293096"/>
            <a:ext cx="1531079" cy="1584176"/>
          </a:xfrm>
          <a:prstGeom prst="rect">
            <a:avLst/>
          </a:prstGeom>
          <a:noFill/>
        </p:spPr>
      </p:pic>
      <p:pic>
        <p:nvPicPr>
          <p:cNvPr id="162830" name="Picture 14" descr="http://www.audicomm.mex.tl/images/6054/audiovisuales.jpg"/>
          <p:cNvPicPr>
            <a:picLocks noChangeAspect="1" noChangeArrowheads="1"/>
          </p:cNvPicPr>
          <p:nvPr/>
        </p:nvPicPr>
        <p:blipFill>
          <a:blip r:embed="rId8" cstate="print"/>
          <a:srcRect/>
          <a:stretch>
            <a:fillRect/>
          </a:stretch>
        </p:blipFill>
        <p:spPr bwMode="auto">
          <a:xfrm>
            <a:off x="7236296" y="4293096"/>
            <a:ext cx="1656184" cy="1512168"/>
          </a:xfrm>
          <a:prstGeom prst="rect">
            <a:avLst/>
          </a:prstGeom>
          <a:noFill/>
        </p:spPr>
      </p:pic>
      <p:pic>
        <p:nvPicPr>
          <p:cNvPr id="2150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2132856"/>
            <a:ext cx="785813"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16372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40118" y="332656"/>
            <a:ext cx="4398448" cy="523220"/>
          </a:xfrm>
          <a:prstGeom prst="rect">
            <a:avLst/>
          </a:prstGeom>
        </p:spPr>
        <p:txBody>
          <a:bodyPr wrap="none">
            <a:spAutoFit/>
          </a:bodyPr>
          <a:lstStyle/>
          <a:p>
            <a:r>
              <a:rPr lang="es-EC" sz="2800" dirty="0" smtClean="0">
                <a:effectLst>
                  <a:glow rad="101600">
                    <a:srgbClr val="FF9966">
                      <a:alpha val="60000"/>
                    </a:srgbClr>
                  </a:glow>
                </a:effectLst>
                <a:cs typeface="Arial" pitchFamily="34" charset="0"/>
              </a:rPr>
              <a:t>MANUAL DE PROCESOS</a:t>
            </a:r>
            <a:endParaRPr lang="es-EC" sz="2800" dirty="0"/>
          </a:p>
        </p:txBody>
      </p:sp>
      <p:pic>
        <p:nvPicPr>
          <p:cNvPr id="209922" name="Picture 2" descr="http://t3.gstatic.com/images?q=tbn:ANd9GcRs1cEqRQBPt24SKrgDxQfsrNf8WgchYzhxhWvlqyWYd7Lwl1pqolhaieQO"/>
          <p:cNvPicPr>
            <a:picLocks noChangeAspect="1" noChangeArrowheads="1"/>
          </p:cNvPicPr>
          <p:nvPr/>
        </p:nvPicPr>
        <p:blipFill>
          <a:blip r:embed="rId2" cstate="print"/>
          <a:srcRect/>
          <a:stretch>
            <a:fillRect/>
          </a:stretch>
        </p:blipFill>
        <p:spPr bwMode="auto">
          <a:xfrm>
            <a:off x="827584" y="1124744"/>
            <a:ext cx="1800200" cy="1368152"/>
          </a:xfrm>
          <a:prstGeom prst="rect">
            <a:avLst/>
          </a:prstGeom>
          <a:noFill/>
        </p:spPr>
      </p:pic>
      <p:sp>
        <p:nvSpPr>
          <p:cNvPr id="7" name="6 CuadroTexto"/>
          <p:cNvSpPr txBox="1"/>
          <p:nvPr/>
        </p:nvSpPr>
        <p:spPr>
          <a:xfrm>
            <a:off x="2699792" y="1196752"/>
            <a:ext cx="5832648" cy="1077218"/>
          </a:xfrm>
          <a:prstGeom prst="rect">
            <a:avLst/>
          </a:prstGeom>
          <a:noFill/>
        </p:spPr>
        <p:txBody>
          <a:bodyPr wrap="square" rtlCol="0">
            <a:spAutoFit/>
          </a:bodyPr>
          <a:lstStyle/>
          <a:p>
            <a:pPr marL="285750" indent="-285750" algn="just">
              <a:buFont typeface="Arial" panose="020B0604020202020204" pitchFamily="34" charset="0"/>
              <a:buChar char="•"/>
            </a:pPr>
            <a:r>
              <a:rPr lang="es-EC" sz="1600" dirty="0" smtClean="0"/>
              <a:t>Es el documento que contiene </a:t>
            </a:r>
            <a:r>
              <a:rPr lang="es-EC" sz="1600" dirty="0" smtClean="0"/>
              <a:t>la descripción de las </a:t>
            </a:r>
            <a:r>
              <a:rPr lang="es-EC" sz="1600" dirty="0" smtClean="0"/>
              <a:t>actividades y procesos que deben seguir en la realización de las funciones de cada servicio de la empresa.</a:t>
            </a:r>
          </a:p>
          <a:p>
            <a:pPr marL="285750" indent="-285750" algn="just">
              <a:buFont typeface="Arial" panose="020B0604020202020204" pitchFamily="34" charset="0"/>
              <a:buChar char="•"/>
            </a:pPr>
            <a:r>
              <a:rPr lang="es-EC" sz="1600" dirty="0" smtClean="0"/>
              <a:t>Ayuda a optimizar los recursos físicos y humanos.</a:t>
            </a:r>
            <a:endParaRPr lang="es-EC" sz="1600" dirty="0" smtClean="0"/>
          </a:p>
        </p:txBody>
      </p:sp>
      <p:sp>
        <p:nvSpPr>
          <p:cNvPr id="9" name="8 Rectángulo"/>
          <p:cNvSpPr/>
          <p:nvPr/>
        </p:nvSpPr>
        <p:spPr>
          <a:xfrm>
            <a:off x="827584" y="2420888"/>
            <a:ext cx="3528392" cy="523220"/>
          </a:xfrm>
          <a:prstGeom prst="rect">
            <a:avLst/>
          </a:prstGeom>
        </p:spPr>
        <p:txBody>
          <a:bodyPr wrap="square">
            <a:spAutoFit/>
          </a:bodyPr>
          <a:lstStyle/>
          <a:p>
            <a:pPr lvl="0">
              <a:defRPr/>
            </a:pPr>
            <a:r>
              <a:rPr lang="es-EC" sz="2800" b="1" kern="0" dirty="0" smtClean="0">
                <a:solidFill>
                  <a:schemeClr val="tx1">
                    <a:lumMod val="75000"/>
                    <a:lumOff val="25000"/>
                  </a:schemeClr>
                </a:solidFill>
                <a:effectLst>
                  <a:glow rad="101600">
                    <a:srgbClr val="FF9966">
                      <a:alpha val="60000"/>
                    </a:srgbClr>
                  </a:glow>
                  <a:outerShdw blurRad="38100" dist="38100" dir="2700000" algn="tl">
                    <a:srgbClr val="000000">
                      <a:alpha val="43137"/>
                    </a:srgbClr>
                  </a:outerShdw>
                </a:effectLst>
                <a:cs typeface="Arial" pitchFamily="34" charset="0"/>
              </a:rPr>
              <a:t>UTILIDAD</a:t>
            </a:r>
            <a:endParaRPr lang="es-EC" sz="2800" b="1" kern="0" dirty="0">
              <a:solidFill>
                <a:schemeClr val="tx1">
                  <a:lumMod val="75000"/>
                  <a:lumOff val="25000"/>
                </a:schemeClr>
              </a:solidFill>
              <a:effectLst>
                <a:glow rad="101600">
                  <a:srgbClr val="FF9966">
                    <a:alpha val="60000"/>
                  </a:srgbClr>
                </a:glow>
                <a:outerShdw blurRad="38100" dist="38100" dir="2700000" algn="tl">
                  <a:srgbClr val="000000">
                    <a:alpha val="43137"/>
                  </a:srgbClr>
                </a:outerShdw>
              </a:effectLst>
              <a:cs typeface="Arial" pitchFamily="34" charset="0"/>
            </a:endParaRPr>
          </a:p>
        </p:txBody>
      </p:sp>
      <p:graphicFrame>
        <p:nvGraphicFramePr>
          <p:cNvPr id="10" name="9 Diagrama"/>
          <p:cNvGraphicFramePr/>
          <p:nvPr>
            <p:extLst>
              <p:ext uri="{D42A27DB-BD31-4B8C-83A1-F6EECF244321}">
                <p14:modId xmlns:p14="http://schemas.microsoft.com/office/powerpoint/2010/main" val="378298288"/>
              </p:ext>
            </p:extLst>
          </p:nvPr>
        </p:nvGraphicFramePr>
        <p:xfrm>
          <a:off x="827584" y="2924944"/>
          <a:ext cx="3456384" cy="3544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10 Diagrama"/>
          <p:cNvGraphicFramePr/>
          <p:nvPr>
            <p:extLst>
              <p:ext uri="{D42A27DB-BD31-4B8C-83A1-F6EECF244321}">
                <p14:modId xmlns:p14="http://schemas.microsoft.com/office/powerpoint/2010/main" val="2124777725"/>
              </p:ext>
            </p:extLst>
          </p:nvPr>
        </p:nvGraphicFramePr>
        <p:xfrm>
          <a:off x="3995936" y="2693640"/>
          <a:ext cx="4968552" cy="39757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12 Rectángulo"/>
          <p:cNvSpPr/>
          <p:nvPr/>
        </p:nvSpPr>
        <p:spPr>
          <a:xfrm>
            <a:off x="6012160" y="2204864"/>
            <a:ext cx="2988840" cy="584775"/>
          </a:xfrm>
          <a:prstGeom prst="rect">
            <a:avLst/>
          </a:prstGeom>
          <a:ln>
            <a:noFill/>
          </a:ln>
          <a:effectLst>
            <a:innerShdw blurRad="63500" dist="50800" dir="13500000">
              <a:prstClr val="black">
                <a:alpha val="50000"/>
              </a:prstClr>
            </a:innerShdw>
          </a:effectLst>
        </p:spPr>
        <p:txBody>
          <a:bodyPr wrap="square">
            <a:spAutoFit/>
          </a:bodyPr>
          <a:lstStyle/>
          <a:p>
            <a:r>
              <a:rPr lang="en-US" sz="1600" dirty="0" smtClean="0">
                <a:solidFill>
                  <a:srgbClr val="000000"/>
                </a:solidFill>
                <a:effectLst>
                  <a:glow rad="139700">
                    <a:schemeClr val="accent1">
                      <a:satMod val="175000"/>
                      <a:alpha val="40000"/>
                    </a:schemeClr>
                  </a:glow>
                </a:effectLst>
              </a:rPr>
              <a:t>CONFORMACIÓN DEL MANUAL DE PROCESOS</a:t>
            </a:r>
            <a:endParaRPr lang="es-EC" sz="1600" dirty="0">
              <a:solidFill>
                <a:schemeClr val="tx1">
                  <a:lumMod val="65000"/>
                  <a:lumOff val="35000"/>
                </a:schemeClr>
              </a:solidFill>
              <a:effectLst>
                <a:glow rad="101600">
                  <a:srgbClr val="FF9966">
                    <a:alpha val="60000"/>
                  </a:srgbClr>
                </a:glow>
              </a:effectLst>
            </a:endParaRPr>
          </a:p>
        </p:txBody>
      </p:sp>
      <p:pic>
        <p:nvPicPr>
          <p:cNvPr id="12"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512" y="2102296"/>
            <a:ext cx="864096"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0562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051720" y="260649"/>
            <a:ext cx="5328592" cy="523220"/>
          </a:xfrm>
          <a:prstGeom prst="rect">
            <a:avLst/>
          </a:prstGeom>
        </p:spPr>
        <p:txBody>
          <a:bodyPr wrap="square">
            <a:spAutoFit/>
          </a:bodyPr>
          <a:lstStyle/>
          <a:p>
            <a:r>
              <a:rPr lang="en-US" sz="2800" dirty="0" smtClean="0">
                <a:solidFill>
                  <a:srgbClr val="000000"/>
                </a:solidFill>
                <a:effectLst>
                  <a:glow rad="139700">
                    <a:schemeClr val="accent1">
                      <a:satMod val="175000"/>
                      <a:alpha val="40000"/>
                    </a:schemeClr>
                  </a:glow>
                </a:effectLst>
              </a:rPr>
              <a:t>MEDICIÓN DE PROCESOS</a:t>
            </a:r>
            <a:endParaRPr lang="es-EC" sz="2800" dirty="0"/>
          </a:p>
        </p:txBody>
      </p:sp>
      <p:pic>
        <p:nvPicPr>
          <p:cNvPr id="165890" name="Picture 2" descr="http://miguelarino.files.wordpress.com/2010/05/medir-influencia.jpg"/>
          <p:cNvPicPr>
            <a:picLocks noChangeAspect="1" noChangeArrowheads="1"/>
          </p:cNvPicPr>
          <p:nvPr/>
        </p:nvPicPr>
        <p:blipFill>
          <a:blip r:embed="rId2" cstate="print"/>
          <a:srcRect/>
          <a:stretch>
            <a:fillRect/>
          </a:stretch>
        </p:blipFill>
        <p:spPr bwMode="auto">
          <a:xfrm>
            <a:off x="863588" y="1274767"/>
            <a:ext cx="2376264" cy="2180589"/>
          </a:xfrm>
          <a:prstGeom prst="rect">
            <a:avLst/>
          </a:prstGeom>
          <a:noFill/>
        </p:spPr>
      </p:pic>
      <p:graphicFrame>
        <p:nvGraphicFramePr>
          <p:cNvPr id="6" name="5 Diagrama"/>
          <p:cNvGraphicFramePr/>
          <p:nvPr>
            <p:extLst>
              <p:ext uri="{D42A27DB-BD31-4B8C-83A1-F6EECF244321}">
                <p14:modId xmlns:p14="http://schemas.microsoft.com/office/powerpoint/2010/main" val="1615105833"/>
              </p:ext>
            </p:extLst>
          </p:nvPr>
        </p:nvGraphicFramePr>
        <p:xfrm>
          <a:off x="3347864" y="1196752"/>
          <a:ext cx="5328592" cy="2088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Rectángulo"/>
          <p:cNvSpPr/>
          <p:nvPr/>
        </p:nvSpPr>
        <p:spPr>
          <a:xfrm>
            <a:off x="395536" y="4077072"/>
            <a:ext cx="3312368" cy="504056"/>
          </a:xfrm>
          <a:prstGeom prst="rect">
            <a:avLst/>
          </a:prstGeom>
          <a:noFill/>
        </p:spPr>
        <p:txBody>
          <a:bodyPr wrap="square" lIns="91440" tIns="45720" rIns="91440" bIns="45720">
            <a:prstTxWarp prst="textChevron">
              <a:avLst/>
            </a:prstTxWarp>
            <a:spAutoFit/>
            <a:scene3d>
              <a:camera prst="isometricLeftDown"/>
              <a:lightRig rig="threePt" dir="t"/>
            </a:scene3d>
          </a:bodyPr>
          <a:lstStyle/>
          <a:p>
            <a:pPr algn="ctr"/>
            <a:r>
              <a:rPr lang="es-ES" sz="3200" b="1" cap="none" spc="50" dirty="0" smtClean="0">
                <a:ln w="13500">
                  <a:solidFill>
                    <a:schemeClr val="accent1">
                      <a:shade val="2500"/>
                      <a:alpha val="6500"/>
                    </a:schemeClr>
                  </a:solidFill>
                  <a:prstDash val="solid"/>
                </a:ln>
                <a:solidFill>
                  <a:schemeClr val="tx2">
                    <a:lumMod val="65000"/>
                    <a:lumOff val="35000"/>
                  </a:schemeClr>
                </a:solidFill>
                <a:effectLst>
                  <a:innerShdw blurRad="50900" dist="38500" dir="13500000">
                    <a:srgbClr val="000000">
                      <a:alpha val="60000"/>
                    </a:srgbClr>
                  </a:innerShdw>
                </a:effectLst>
              </a:rPr>
              <a:t>INDICADORES</a:t>
            </a:r>
            <a:endParaRPr lang="es-ES" sz="3200" b="1" cap="none" spc="50" dirty="0">
              <a:ln w="13500">
                <a:solidFill>
                  <a:schemeClr val="accent1">
                    <a:shade val="2500"/>
                    <a:alpha val="6500"/>
                  </a:schemeClr>
                </a:solidFill>
                <a:prstDash val="solid"/>
              </a:ln>
              <a:solidFill>
                <a:schemeClr val="tx2">
                  <a:lumMod val="65000"/>
                  <a:lumOff val="35000"/>
                </a:schemeClr>
              </a:solidFill>
              <a:effectLst>
                <a:innerShdw blurRad="50900" dist="38500" dir="13500000">
                  <a:srgbClr val="000000">
                    <a:alpha val="60000"/>
                  </a:srgbClr>
                </a:innerShdw>
              </a:effectLst>
            </a:endParaRPr>
          </a:p>
        </p:txBody>
      </p:sp>
      <p:graphicFrame>
        <p:nvGraphicFramePr>
          <p:cNvPr id="8" name="7 Diagrama"/>
          <p:cNvGraphicFramePr/>
          <p:nvPr>
            <p:extLst>
              <p:ext uri="{D42A27DB-BD31-4B8C-83A1-F6EECF244321}">
                <p14:modId xmlns:p14="http://schemas.microsoft.com/office/powerpoint/2010/main" val="145529749"/>
              </p:ext>
            </p:extLst>
          </p:nvPr>
        </p:nvGraphicFramePr>
        <p:xfrm>
          <a:off x="3347864" y="3429000"/>
          <a:ext cx="5256584" cy="3429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512" y="2132856"/>
            <a:ext cx="864096"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53861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403648" y="260649"/>
            <a:ext cx="5760640" cy="523220"/>
          </a:xfrm>
          <a:prstGeom prst="rect">
            <a:avLst/>
          </a:prstGeom>
        </p:spPr>
        <p:txBody>
          <a:bodyPr wrap="square">
            <a:spAutoFit/>
          </a:bodyPr>
          <a:lstStyle/>
          <a:p>
            <a:r>
              <a:rPr lang="en-US" sz="2800" dirty="0" smtClean="0">
                <a:solidFill>
                  <a:srgbClr val="000000"/>
                </a:solidFill>
                <a:effectLst>
                  <a:glow rad="139700">
                    <a:schemeClr val="accent1">
                      <a:satMod val="175000"/>
                      <a:alpha val="40000"/>
                    </a:schemeClr>
                  </a:glow>
                </a:effectLst>
              </a:rPr>
              <a:t>MEJORAMIENTO DEL PROCESO</a:t>
            </a:r>
            <a:endParaRPr lang="es-EC" sz="2800" dirty="0"/>
          </a:p>
        </p:txBody>
      </p:sp>
      <p:pic>
        <p:nvPicPr>
          <p:cNvPr id="5" name="4 Imagen"/>
          <p:cNvPicPr/>
          <p:nvPr/>
        </p:nvPicPr>
        <p:blipFill>
          <a:blip r:embed="rId2" cstate="print">
            <a:extLst>
              <a:ext uri="{28A0092B-C50C-407E-A947-70E740481C1C}">
                <a14:useLocalDpi xmlns:a14="http://schemas.microsoft.com/office/drawing/2010/main" val="0"/>
              </a:ext>
            </a:extLst>
          </a:blip>
          <a:srcRect l="31049" t="56395" r="28540" b="20619"/>
          <a:stretch>
            <a:fillRect/>
          </a:stretch>
        </p:blipFill>
        <p:spPr bwMode="auto">
          <a:xfrm>
            <a:off x="827584" y="1196752"/>
            <a:ext cx="4032448" cy="2088232"/>
          </a:xfrm>
          <a:prstGeom prst="rect">
            <a:avLst/>
          </a:prstGeom>
          <a:noFill/>
          <a:ln>
            <a:noFill/>
          </a:ln>
        </p:spPr>
      </p:pic>
      <p:pic>
        <p:nvPicPr>
          <p:cNvPr id="7" name="6 Imagen"/>
          <p:cNvPicPr/>
          <p:nvPr/>
        </p:nvPicPr>
        <p:blipFill>
          <a:blip r:embed="rId3" cstate="print">
            <a:extLst>
              <a:ext uri="{28A0092B-C50C-407E-A947-70E740481C1C}">
                <a14:useLocalDpi xmlns:a14="http://schemas.microsoft.com/office/drawing/2010/main" val="0"/>
              </a:ext>
            </a:extLst>
          </a:blip>
          <a:srcRect l="16292" t="52042" r="18716" b="20453"/>
          <a:stretch>
            <a:fillRect/>
          </a:stretch>
        </p:blipFill>
        <p:spPr bwMode="auto">
          <a:xfrm>
            <a:off x="4860032" y="1196752"/>
            <a:ext cx="3888432" cy="2088232"/>
          </a:xfrm>
          <a:prstGeom prst="rect">
            <a:avLst/>
          </a:prstGeom>
          <a:noFill/>
          <a:ln>
            <a:noFill/>
          </a:ln>
        </p:spPr>
      </p:pic>
      <p:graphicFrame>
        <p:nvGraphicFramePr>
          <p:cNvPr id="8" name="7 Diagrama"/>
          <p:cNvGraphicFramePr/>
          <p:nvPr>
            <p:extLst>
              <p:ext uri="{D42A27DB-BD31-4B8C-83A1-F6EECF244321}">
                <p14:modId xmlns:p14="http://schemas.microsoft.com/office/powerpoint/2010/main" val="1480596359"/>
              </p:ext>
            </p:extLst>
          </p:nvPr>
        </p:nvGraphicFramePr>
        <p:xfrm>
          <a:off x="755576" y="3284984"/>
          <a:ext cx="8388424" cy="35730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12" y="2132856"/>
            <a:ext cx="864096"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91976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rgbClr val="BCD6DE">
              <a:alpha val="8392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C"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rPr>
              <a:t>ANÁLISIS DE </a:t>
            </a:r>
          </a:p>
          <a:p>
            <a:pPr marL="0" marR="0" indent="0" algn="ctr" defTabSz="914400" rtl="0" eaLnBrk="1" fontAlgn="base" latinLnBrk="0" hangingPunct="1">
              <a:lnSpc>
                <a:spcPct val="100000"/>
              </a:lnSpc>
              <a:spcBef>
                <a:spcPct val="0"/>
              </a:spcBef>
              <a:spcAft>
                <a:spcPct val="0"/>
              </a:spcAft>
              <a:buClrTx/>
              <a:buSzTx/>
              <a:buFontTx/>
              <a:buNone/>
              <a:tabLst/>
            </a:pPr>
            <a:r>
              <a:rPr lang="es-EC"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rPr>
              <a:t>SITUACIÓN </a:t>
            </a:r>
          </a:p>
          <a:p>
            <a:pPr marL="0" marR="0" indent="0" algn="ctr" defTabSz="914400" rtl="0" eaLnBrk="1" fontAlgn="base" latinLnBrk="0" hangingPunct="1">
              <a:lnSpc>
                <a:spcPct val="100000"/>
              </a:lnSpc>
              <a:spcBef>
                <a:spcPct val="0"/>
              </a:spcBef>
              <a:spcAft>
                <a:spcPct val="0"/>
              </a:spcAft>
              <a:buClrTx/>
              <a:buSzTx/>
              <a:buFontTx/>
              <a:buNone/>
              <a:tabLst/>
            </a:pPr>
            <a:r>
              <a:rPr lang="es-EC"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rPr>
              <a:t>ACTUAL</a:t>
            </a:r>
            <a:endParaRPr kumimoji="0" lang="es-EC" sz="72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latin typeface="Arial" pitchFamily="34" charset="0"/>
            </a:endParaRPr>
          </a:p>
        </p:txBody>
      </p:sp>
      <p:sp>
        <p:nvSpPr>
          <p:cNvPr id="2" name="1 Subtítulo"/>
          <p:cNvSpPr>
            <a:spLocks noGrp="1"/>
          </p:cNvSpPr>
          <p:nvPr>
            <p:ph type="subTitle" idx="1"/>
          </p:nvPr>
        </p:nvSpPr>
        <p:spPr/>
        <p:txBody>
          <a:bodyPr/>
          <a:lstStyle/>
          <a:p>
            <a:r>
              <a:rPr lang="es-EC" dirty="0"/>
              <a:t>Andean Health &amp; Development </a:t>
            </a:r>
          </a:p>
        </p:txBody>
      </p:sp>
    </p:spTree>
    <p:extLst>
      <p:ext uri="{BB962C8B-B14F-4D97-AF65-F5344CB8AC3E}">
        <p14:creationId xmlns:p14="http://schemas.microsoft.com/office/powerpoint/2010/main" val="38607649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23728" y="152400"/>
            <a:ext cx="5256584" cy="828328"/>
          </a:xfrm>
        </p:spPr>
        <p:txBody>
          <a:bodyPr/>
          <a:lstStyle/>
          <a:p>
            <a:r>
              <a:rPr lang="es-EC" dirty="0" smtClean="0">
                <a:solidFill>
                  <a:schemeClr val="accent1">
                    <a:lumMod val="75000"/>
                  </a:schemeClr>
                </a:solidFill>
                <a:effectLst>
                  <a:outerShdw blurRad="38100" dist="38100" dir="2700000" algn="tl">
                    <a:srgbClr val="000000">
                      <a:alpha val="43137"/>
                    </a:srgbClr>
                  </a:outerShdw>
                </a:effectLst>
              </a:rPr>
              <a:t>SERVICIOS MÉDICOS</a:t>
            </a:r>
            <a:endParaRPr lang="es-EC" dirty="0">
              <a:solidFill>
                <a:schemeClr val="accent1">
                  <a:lumMod val="75000"/>
                </a:schemeClr>
              </a:solidFill>
              <a:effectLst>
                <a:outerShdw blurRad="38100" dist="38100" dir="2700000" algn="tl">
                  <a:srgbClr val="000000">
                    <a:alpha val="43137"/>
                  </a:srgbClr>
                </a:outerShdw>
              </a:effectLst>
            </a:endParaRPr>
          </a:p>
        </p:txBody>
      </p:sp>
      <p:pic>
        <p:nvPicPr>
          <p:cNvPr id="192514" name="Picture 2" descr="http://click.infospace.com/ClickHandler.ashx?du=http%3a%2f%2fwww.dietayrutinafitness.com.ar%2fwp-content%2fuploads%2f2010%2f09%2femergencia1.jpg&amp;ru=http%3a%2f%2fwww.dietayrutinafitness.com.ar%2fwp-content%2fuploads%2f2010%2f09%2femergencia1.jpg&amp;ld=20120505&amp;ap=7&amp;app=1&amp;c=babylon2.hp.row&amp;s=babylon2&amp;coi=372380&amp;cop=main-title&amp;euip=186.42.250.100&amp;npp=7&amp;p=0&amp;pp=0&amp;pvaid=dd108e870a8a4e37b86e926dade14578&amp;ep=7&amp;mid=9&amp;hash=36C2BCF7CC786EA21830E6E4D7E83059"/>
          <p:cNvPicPr>
            <a:picLocks noChangeAspect="1" noChangeArrowheads="1"/>
          </p:cNvPicPr>
          <p:nvPr/>
        </p:nvPicPr>
        <p:blipFill>
          <a:blip r:embed="rId2" cstate="print"/>
          <a:srcRect/>
          <a:stretch>
            <a:fillRect/>
          </a:stretch>
        </p:blipFill>
        <p:spPr bwMode="auto">
          <a:xfrm>
            <a:off x="971600" y="1196752"/>
            <a:ext cx="1512168" cy="2231960"/>
          </a:xfrm>
          <a:prstGeom prst="rect">
            <a:avLst/>
          </a:prstGeom>
          <a:noFill/>
        </p:spPr>
      </p:pic>
      <p:pic>
        <p:nvPicPr>
          <p:cNvPr id="192517" name="Picture 5"/>
          <p:cNvPicPr>
            <a:picLocks noChangeAspect="1" noChangeArrowheads="1"/>
          </p:cNvPicPr>
          <p:nvPr/>
        </p:nvPicPr>
        <p:blipFill>
          <a:blip r:embed="rId3" cstate="print"/>
          <a:srcRect/>
          <a:stretch>
            <a:fillRect/>
          </a:stretch>
        </p:blipFill>
        <p:spPr bwMode="auto">
          <a:xfrm>
            <a:off x="827584" y="3501008"/>
            <a:ext cx="2088232" cy="2286943"/>
          </a:xfrm>
          <a:prstGeom prst="rect">
            <a:avLst/>
          </a:prstGeom>
          <a:noFill/>
          <a:ln w="9525">
            <a:noFill/>
            <a:miter lim="800000"/>
            <a:headEnd/>
            <a:tailEnd/>
          </a:ln>
        </p:spPr>
      </p:pic>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132856"/>
            <a:ext cx="827584"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7 Imagen"/>
          <p:cNvPicPr/>
          <p:nvPr/>
        </p:nvPicPr>
        <p:blipFill>
          <a:blip r:embed="rId5">
            <a:extLst>
              <a:ext uri="{28A0092B-C50C-407E-A947-70E740481C1C}">
                <a14:useLocalDpi xmlns:a14="http://schemas.microsoft.com/office/drawing/2010/main" val="0"/>
              </a:ext>
            </a:extLst>
          </a:blip>
          <a:srcRect/>
          <a:stretch>
            <a:fillRect/>
          </a:stretch>
        </p:blipFill>
        <p:spPr bwMode="auto">
          <a:xfrm>
            <a:off x="2894038" y="1367840"/>
            <a:ext cx="5278362" cy="1773128"/>
          </a:xfrm>
          <a:prstGeom prst="rect">
            <a:avLst/>
          </a:prstGeom>
          <a:noFill/>
          <a:ln>
            <a:noFill/>
          </a:ln>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935" y="3501008"/>
            <a:ext cx="3633465" cy="193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redondeado"/>
          <p:cNvSpPr/>
          <p:nvPr/>
        </p:nvSpPr>
        <p:spPr bwMode="auto">
          <a:xfrm>
            <a:off x="1331640" y="1367840"/>
            <a:ext cx="914400" cy="914400"/>
          </a:xfrm>
          <a:prstGeom prst="roundRect">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5" name="4 CuadroTexto"/>
          <p:cNvSpPr txBox="1"/>
          <p:nvPr/>
        </p:nvSpPr>
        <p:spPr>
          <a:xfrm>
            <a:off x="6876256" y="1773396"/>
            <a:ext cx="432048" cy="200055"/>
          </a:xfrm>
          <a:prstGeom prst="rect">
            <a:avLst/>
          </a:prstGeom>
          <a:solidFill>
            <a:schemeClr val="accent1">
              <a:lumMod val="40000"/>
              <a:lumOff val="60000"/>
            </a:schemeClr>
          </a:solidFill>
        </p:spPr>
        <p:txBody>
          <a:bodyPr wrap="square" rtlCol="0">
            <a:spAutoFit/>
          </a:bodyPr>
          <a:lstStyle/>
          <a:p>
            <a:r>
              <a:rPr lang="es-EC" sz="700" dirty="0" smtClean="0">
                <a:latin typeface="Times New Roman" panose="02020603050405020304" pitchFamily="18" charset="0"/>
                <a:cs typeface="Times New Roman" panose="02020603050405020304" pitchFamily="18" charset="0"/>
              </a:rPr>
              <a:t>2015</a:t>
            </a:r>
            <a:endParaRPr lang="es-EC" sz="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46852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23728" y="152400"/>
            <a:ext cx="5256584" cy="828328"/>
          </a:xfrm>
        </p:spPr>
        <p:txBody>
          <a:bodyPr/>
          <a:lstStyle/>
          <a:p>
            <a:r>
              <a:rPr lang="es-EC" dirty="0" smtClean="0">
                <a:solidFill>
                  <a:schemeClr val="accent1">
                    <a:lumMod val="75000"/>
                  </a:schemeClr>
                </a:solidFill>
                <a:effectLst>
                  <a:outerShdw blurRad="38100" dist="38100" dir="2700000" algn="tl">
                    <a:srgbClr val="000000">
                      <a:alpha val="43137"/>
                    </a:srgbClr>
                  </a:outerShdw>
                </a:effectLst>
              </a:rPr>
              <a:t>SERVICIO MÉDICOS</a:t>
            </a:r>
            <a:endParaRPr lang="es-EC" dirty="0">
              <a:solidFill>
                <a:schemeClr val="accent1">
                  <a:lumMod val="75000"/>
                </a:schemeClr>
              </a:solidFill>
              <a:effectLst>
                <a:outerShdw blurRad="38100" dist="38100" dir="2700000" algn="tl">
                  <a:srgbClr val="000000">
                    <a:alpha val="43137"/>
                  </a:srgbClr>
                </a:outerShdw>
              </a:effectLst>
            </a:endParaRPr>
          </a:p>
        </p:txBody>
      </p:sp>
      <p:pic>
        <p:nvPicPr>
          <p:cNvPr id="196610" name="Picture 2" descr="http://ts4.mm.bing.net/images/thumbnail.aspx?q=4758845786030595&amp;id=a14948374f1e6a32716856eed3edadc0">
            <a:hlinkClick r:id="rId2"/>
          </p:cNvPr>
          <p:cNvPicPr>
            <a:picLocks noChangeAspect="1" noChangeArrowheads="1"/>
          </p:cNvPicPr>
          <p:nvPr/>
        </p:nvPicPr>
        <p:blipFill>
          <a:blip r:embed="rId3" cstate="print"/>
          <a:srcRect/>
          <a:stretch>
            <a:fillRect/>
          </a:stretch>
        </p:blipFill>
        <p:spPr bwMode="auto">
          <a:xfrm>
            <a:off x="755576" y="1196752"/>
            <a:ext cx="1565041" cy="2088232"/>
          </a:xfrm>
          <a:prstGeom prst="rect">
            <a:avLst/>
          </a:prstGeom>
          <a:noFill/>
        </p:spPr>
      </p:pic>
      <p:sp>
        <p:nvSpPr>
          <p:cNvPr id="12" name="11 Rombo"/>
          <p:cNvSpPr/>
          <p:nvPr/>
        </p:nvSpPr>
        <p:spPr bwMode="auto">
          <a:xfrm>
            <a:off x="4283968" y="3140968"/>
            <a:ext cx="144016" cy="216024"/>
          </a:xfrm>
          <a:prstGeom prst="diamond">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pic>
        <p:nvPicPr>
          <p:cNvPr id="13" name="Picture 8" descr="http://3.bp.blogspot.com/_YBK7AgOHRJQ/TFR51ZO_hyI/AAAAAAAAAAM/ZegLmXCnEEc/s320/encuestas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75656" y="3933056"/>
            <a:ext cx="1872208" cy="1941266"/>
          </a:xfrm>
          <a:prstGeom prst="rect">
            <a:avLst/>
          </a:prstGeom>
          <a:noFill/>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1220809"/>
            <a:ext cx="5688632" cy="192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9952" y="3697141"/>
            <a:ext cx="3600400" cy="1997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07" y="2138318"/>
            <a:ext cx="828675"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8044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2339752" y="116632"/>
            <a:ext cx="5256584" cy="828328"/>
          </a:xfrm>
        </p:spPr>
        <p:txBody>
          <a:bodyPr/>
          <a:lstStyle/>
          <a:p>
            <a:r>
              <a:rPr lang="es-EC" dirty="0" smtClean="0">
                <a:solidFill>
                  <a:schemeClr val="accent1">
                    <a:lumMod val="75000"/>
                  </a:schemeClr>
                </a:solidFill>
                <a:effectLst>
                  <a:outerShdw blurRad="38100" dist="38100" dir="2700000" algn="tl">
                    <a:srgbClr val="000000">
                      <a:alpha val="43137"/>
                    </a:srgbClr>
                  </a:outerShdw>
                </a:effectLst>
              </a:rPr>
              <a:t>SERVICIOS MÉDICOS</a:t>
            </a:r>
            <a:endParaRPr lang="es-EC" dirty="0">
              <a:solidFill>
                <a:schemeClr val="accent1">
                  <a:lumMod val="75000"/>
                </a:schemeClr>
              </a:solidFill>
              <a:effectLst>
                <a:outerShdw blurRad="38100" dist="38100" dir="2700000" algn="tl">
                  <a:srgbClr val="000000">
                    <a:alpha val="43137"/>
                  </a:srgbClr>
                </a:outerShdw>
              </a:effectLst>
            </a:endParaRPr>
          </a:p>
        </p:txBody>
      </p:sp>
      <p:pic>
        <p:nvPicPr>
          <p:cNvPr id="1028" name="Picture 4" descr="http://click.infospace.com/ClickHandler.ashx?du=http%3a%2f%2fwww.tacna.minsa.gob.pe%2fuploads%2fimages%2fenlaces%2flogo_estadisticas.jpg&amp;ru=http%3a%2f%2fwww.tacna.minsa.gob.pe%2fuploads%2fimages%2fenlaces%2flogo_estadisticas.jpg&amp;ld=20120506&amp;ap=4&amp;app=1&amp;c=babylon2.hp.row&amp;s=babylon2&amp;coi=372380&amp;cop=main-title&amp;euip=190.111.65.26&amp;npp=4&amp;p=0&amp;pp=0&amp;pvaid=06fc0153f0fb412cba21ba25c4d9232e&amp;ep=4&amp;mid=9&amp;hash=02CE0C10C6F16DC089FEB1561F267414"/>
          <p:cNvPicPr>
            <a:picLocks noChangeAspect="1" noChangeArrowheads="1"/>
          </p:cNvPicPr>
          <p:nvPr/>
        </p:nvPicPr>
        <p:blipFill>
          <a:blip r:embed="rId2" cstate="print"/>
          <a:srcRect/>
          <a:stretch>
            <a:fillRect/>
          </a:stretch>
        </p:blipFill>
        <p:spPr bwMode="auto">
          <a:xfrm>
            <a:off x="6660232" y="2132856"/>
            <a:ext cx="1728192" cy="1512168"/>
          </a:xfrm>
          <a:prstGeom prst="rect">
            <a:avLst/>
          </a:prstGeom>
          <a:noFill/>
        </p:spPr>
      </p:pic>
      <p:sp>
        <p:nvSpPr>
          <p:cNvPr id="8" name="15 Rectángulo"/>
          <p:cNvSpPr/>
          <p:nvPr/>
        </p:nvSpPr>
        <p:spPr>
          <a:xfrm>
            <a:off x="6047656" y="1412776"/>
            <a:ext cx="3096344" cy="707886"/>
          </a:xfrm>
          <a:prstGeom prst="rect">
            <a:avLst/>
          </a:prstGeom>
          <a:noFill/>
        </p:spPr>
        <p:txBody>
          <a:bodyPr wrap="square" lIns="91440" tIns="45720" rIns="91440" bIns="45720">
            <a:spAutoFit/>
          </a:bodyPr>
          <a:ls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es-ES" sz="40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Problemas</a:t>
            </a:r>
            <a:endParaRPr lang="es-E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20662"/>
            <a:ext cx="785813"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3789040"/>
            <a:ext cx="6153013"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784" y="1301387"/>
            <a:ext cx="3419872" cy="1983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813" y="1328327"/>
            <a:ext cx="1656184" cy="158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7721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rgbClr val="BEDCDB">
              <a:alpha val="8392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C" sz="72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latin typeface="Arial" pitchFamily="34" charset="0"/>
              </a:rPr>
              <a:t>INTRODUCCION</a:t>
            </a:r>
          </a:p>
        </p:txBody>
      </p:sp>
      <p:sp>
        <p:nvSpPr>
          <p:cNvPr id="2" name="1 Subtítulo"/>
          <p:cNvSpPr>
            <a:spLocks noGrp="1"/>
          </p:cNvSpPr>
          <p:nvPr>
            <p:ph type="subTitle" idx="1"/>
          </p:nvPr>
        </p:nvSpPr>
        <p:spPr/>
        <p:txBody>
          <a:bodyPr/>
          <a:lstStyle/>
          <a:p>
            <a:r>
              <a:rPr lang="es-EC" dirty="0"/>
              <a:t>Andean Health &amp; Development </a:t>
            </a:r>
          </a:p>
        </p:txBody>
      </p:sp>
    </p:spTree>
    <p:extLst>
      <p:ext uri="{BB962C8B-B14F-4D97-AF65-F5344CB8AC3E}">
        <p14:creationId xmlns:p14="http://schemas.microsoft.com/office/powerpoint/2010/main" val="15414307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835696" y="188640"/>
            <a:ext cx="5472608" cy="584775"/>
          </a:xfrm>
          <a:prstGeom prst="rect">
            <a:avLst/>
          </a:prstGeom>
        </p:spPr>
        <p:txBody>
          <a:bodyPr wrap="square">
            <a:spAutoFit/>
          </a:bodyPr>
          <a:lstStyle/>
          <a:p>
            <a:r>
              <a:rPr lang="es-EC" sz="3200" dirty="0" smtClean="0">
                <a:solidFill>
                  <a:schemeClr val="accent1">
                    <a:lumMod val="75000"/>
                  </a:schemeClr>
                </a:solidFill>
                <a:effectLst>
                  <a:outerShdw blurRad="38100" dist="38100" dir="2700000" algn="tl">
                    <a:srgbClr val="000000">
                      <a:alpha val="43137"/>
                    </a:srgbClr>
                  </a:outerShdw>
                </a:effectLst>
              </a:rPr>
              <a:t>SERVICIOS MÉDICOS</a:t>
            </a:r>
            <a:endParaRPr lang="es-EC" sz="3200" dirty="0"/>
          </a:p>
        </p:txBody>
      </p:sp>
      <p:pic>
        <p:nvPicPr>
          <p:cNvPr id="217090" name="Picture 2" descr="http://ts4.mm.bing.net/images/thumbnail.aspx?q=4779298433270787&amp;id=c1b0132622dd1091db567aa7b6b2e207">
            <a:hlinkClick r:id="rId2"/>
          </p:cNvPr>
          <p:cNvPicPr>
            <a:picLocks noChangeAspect="1" noChangeArrowheads="1"/>
          </p:cNvPicPr>
          <p:nvPr/>
        </p:nvPicPr>
        <p:blipFill>
          <a:blip r:embed="rId3" cstate="print"/>
          <a:srcRect/>
          <a:stretch>
            <a:fillRect/>
          </a:stretch>
        </p:blipFill>
        <p:spPr bwMode="auto">
          <a:xfrm>
            <a:off x="899592" y="1196751"/>
            <a:ext cx="1728192" cy="1728193"/>
          </a:xfrm>
          <a:prstGeom prst="rect">
            <a:avLst/>
          </a:prstGeom>
          <a:noFill/>
        </p:spPr>
      </p:pic>
      <p:sp>
        <p:nvSpPr>
          <p:cNvPr id="7" name="6 CuadroTexto"/>
          <p:cNvSpPr txBox="1"/>
          <p:nvPr/>
        </p:nvSpPr>
        <p:spPr>
          <a:xfrm>
            <a:off x="971600" y="5517232"/>
            <a:ext cx="2808312" cy="646331"/>
          </a:xfrm>
          <a:prstGeom prst="rect">
            <a:avLst/>
          </a:prstGeom>
          <a:noFill/>
        </p:spPr>
        <p:txBody>
          <a:bodyPr wrap="square" rtlCol="0">
            <a:spAutoFit/>
          </a:bodyPr>
          <a:lstStyle/>
          <a:p>
            <a:pPr>
              <a:buFont typeface="Arial" pitchFamily="34" charset="0"/>
              <a:buChar char="•"/>
            </a:pPr>
            <a:r>
              <a:rPr lang="es-EC" dirty="0" smtClean="0"/>
              <a:t> Personal insuficiente</a:t>
            </a:r>
          </a:p>
          <a:p>
            <a:pPr>
              <a:buFont typeface="Arial" pitchFamily="34" charset="0"/>
              <a:buChar char="•"/>
            </a:pPr>
            <a:r>
              <a:rPr lang="es-EC" dirty="0" smtClean="0"/>
              <a:t> Médico de llamada </a:t>
            </a:r>
            <a:endParaRPr lang="es-EC" dirty="0"/>
          </a:p>
        </p:txBody>
      </p:sp>
      <p:pic>
        <p:nvPicPr>
          <p:cNvPr id="217092" name="Picture 4" descr="http://click.infospace.com/ClickHandler.ashx?du=http%3a%2f%2flideractivo.com.ve%2fwp-content%2fuploads%2f2011%2f02%2fproblemas.jpg&amp;ru=http%3a%2f%2flideractivo.com.ve%2fwp-content%2fuploads%2f2011%2f02%2fproblemas.jpg&amp;ld=20120506&amp;ap=2&amp;app=1&amp;c=babylon2.hp.row&amp;s=babylon2&amp;coi=372380&amp;cop=main-title&amp;euip=200.25.222.29&amp;npp=2&amp;p=0&amp;pp=0&amp;pvaid=52cbd09d590948748d8fd5a1af539042&amp;ep=2&amp;mid=9&amp;hash=9E58F32F4F4C7F98C3DE83AF6DE1C43E"/>
          <p:cNvPicPr>
            <a:picLocks noChangeAspect="1" noChangeArrowheads="1"/>
          </p:cNvPicPr>
          <p:nvPr/>
        </p:nvPicPr>
        <p:blipFill>
          <a:blip r:embed="rId4" cstate="print"/>
          <a:srcRect/>
          <a:stretch>
            <a:fillRect/>
          </a:stretch>
        </p:blipFill>
        <p:spPr bwMode="auto">
          <a:xfrm>
            <a:off x="1331640" y="3356992"/>
            <a:ext cx="2012894" cy="1872208"/>
          </a:xfrm>
          <a:prstGeom prst="rect">
            <a:avLst/>
          </a:prstGeom>
          <a:noFill/>
        </p:spPr>
      </p:pic>
      <p:pic>
        <p:nvPicPr>
          <p:cNvPr id="2560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71" y="2132856"/>
            <a:ext cx="785813"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848" y="1268760"/>
            <a:ext cx="4896544" cy="158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7984" y="3501008"/>
            <a:ext cx="3456384" cy="194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67779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835696" y="188640"/>
            <a:ext cx="5472608" cy="584775"/>
          </a:xfrm>
          <a:prstGeom prst="rect">
            <a:avLst/>
          </a:prstGeom>
        </p:spPr>
        <p:txBody>
          <a:bodyPr wrap="square">
            <a:spAutoFit/>
          </a:bodyPr>
          <a:lstStyle/>
          <a:p>
            <a:r>
              <a:rPr lang="es-EC" sz="3200" dirty="0" smtClean="0">
                <a:solidFill>
                  <a:schemeClr val="accent1">
                    <a:lumMod val="75000"/>
                  </a:schemeClr>
                </a:solidFill>
                <a:effectLst>
                  <a:outerShdw blurRad="38100" dist="38100" dir="2700000" algn="tl">
                    <a:srgbClr val="000000">
                      <a:alpha val="43137"/>
                    </a:srgbClr>
                  </a:outerShdw>
                </a:effectLst>
              </a:rPr>
              <a:t>SERVICIOS MÉDICOS</a:t>
            </a:r>
            <a:endParaRPr lang="es-EC" sz="3200"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71" y="2132856"/>
            <a:ext cx="785813"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1412775"/>
            <a:ext cx="4896544" cy="194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3745216"/>
            <a:ext cx="3213100"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1365056"/>
            <a:ext cx="2160240" cy="1703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75501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194791" y="332656"/>
            <a:ext cx="4442819" cy="584775"/>
          </a:xfrm>
          <a:prstGeom prst="rect">
            <a:avLst/>
          </a:prstGeom>
        </p:spPr>
        <p:txBody>
          <a:bodyPr wrap="none">
            <a:spAutoFit/>
          </a:bodyPr>
          <a:lstStyle/>
          <a:p>
            <a:r>
              <a:rPr lang="es-EC" sz="3200" dirty="0" smtClean="0">
                <a:solidFill>
                  <a:schemeClr val="accent1">
                    <a:lumMod val="75000"/>
                  </a:schemeClr>
                </a:solidFill>
                <a:effectLst>
                  <a:outerShdw blurRad="38100" dist="38100" dir="2700000" algn="tl">
                    <a:srgbClr val="000000">
                      <a:alpha val="43137"/>
                    </a:srgbClr>
                  </a:outerShdw>
                </a:effectLst>
              </a:rPr>
              <a:t>SERVICIOS MÉDICOS</a:t>
            </a:r>
            <a:endParaRPr lang="es-EC" sz="3200" dirty="0"/>
          </a:p>
        </p:txBody>
      </p:sp>
      <p:pic>
        <p:nvPicPr>
          <p:cNvPr id="218114" name="Picture 2" descr="http://click.infospace.com/ClickHandler.ashx?du=http%3a%2f%2f2.bp.blogspot.com%2f_r1OIgnma94g%2fSoG445t76sI%2fAAAAAAAAASA%2fHFShR0cIzew%2fs400%2fLeilane2.JPG&amp;ru=http%3a%2f%2f2.bp.blogspot.com%2f_r1OIgnma94g%2fSoG445t76sI%2fAAAAAAAAASA%2fHFShR0cIzew%2fs400%2fLeilane2.JPG&amp;ld=20120506&amp;ap=8&amp;app=1&amp;c=babylon2.hp.row&amp;s=babylon2&amp;coi=372380&amp;cop=main-title&amp;euip=200.25.222.29&amp;npp=8&amp;p=0&amp;pp=0&amp;pvaid=b50b766c23184e4a9041bda214d0faf5&amp;ep=8&amp;mid=9&amp;hash=595183D7B343AE453530FAA61B5C3EE8"/>
          <p:cNvPicPr>
            <a:picLocks noChangeAspect="1" noChangeArrowheads="1"/>
          </p:cNvPicPr>
          <p:nvPr/>
        </p:nvPicPr>
        <p:blipFill>
          <a:blip r:embed="rId2" cstate="print"/>
          <a:srcRect/>
          <a:stretch>
            <a:fillRect/>
          </a:stretch>
        </p:blipFill>
        <p:spPr bwMode="auto">
          <a:xfrm>
            <a:off x="827584" y="1196753"/>
            <a:ext cx="3672408" cy="2451332"/>
          </a:xfrm>
          <a:prstGeom prst="rect">
            <a:avLst/>
          </a:prstGeom>
          <a:noFill/>
        </p:spPr>
      </p:pic>
      <p:sp>
        <p:nvSpPr>
          <p:cNvPr id="5" name="4 Rectángulo"/>
          <p:cNvSpPr/>
          <p:nvPr/>
        </p:nvSpPr>
        <p:spPr bwMode="auto">
          <a:xfrm>
            <a:off x="6732240" y="2636912"/>
            <a:ext cx="864096" cy="432048"/>
          </a:xfrm>
          <a:prstGeom prst="rect">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C" sz="1200" dirty="0" smtClean="0"/>
              <a:t>12</a:t>
            </a:r>
            <a:r>
              <a:rPr kumimoji="0" lang="es-EC" sz="1200" b="0" i="0" u="none" strike="noStrike" cap="none" normalizeH="0" baseline="0" dirty="0" smtClean="0">
                <a:ln>
                  <a:noFill/>
                </a:ln>
                <a:solidFill>
                  <a:schemeClr val="tx1"/>
                </a:solidFill>
                <a:effectLst/>
                <a:latin typeface="Arial" pitchFamily="34" charset="0"/>
              </a:rPr>
              <a:t> DULAS</a:t>
            </a:r>
          </a:p>
        </p:txBody>
      </p:sp>
      <p:sp>
        <p:nvSpPr>
          <p:cNvPr id="6" name="5 Rectángulo"/>
          <p:cNvSpPr/>
          <p:nvPr/>
        </p:nvSpPr>
        <p:spPr bwMode="auto">
          <a:xfrm>
            <a:off x="5292080" y="2132856"/>
            <a:ext cx="1728192" cy="432048"/>
          </a:xfrm>
          <a:prstGeom prst="rect">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Arial" pitchFamily="34" charset="0"/>
              </a:rPr>
              <a:t>RESIDENTE DE TURNO </a:t>
            </a:r>
          </a:p>
        </p:txBody>
      </p:sp>
      <p:sp>
        <p:nvSpPr>
          <p:cNvPr id="7" name="6 Rectángulo"/>
          <p:cNvSpPr/>
          <p:nvPr/>
        </p:nvSpPr>
        <p:spPr bwMode="auto">
          <a:xfrm>
            <a:off x="4572000" y="1628800"/>
            <a:ext cx="1944216" cy="432048"/>
          </a:xfrm>
          <a:prstGeom prst="rect">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C" sz="1200" dirty="0" smtClean="0"/>
              <a:t>GINECÓLOGO DE TURNO</a:t>
            </a:r>
            <a:endParaRPr kumimoji="0" lang="es-EC" sz="1200" b="0" i="0" u="none" strike="noStrike" cap="none" normalizeH="0" baseline="0" dirty="0" smtClean="0">
              <a:ln>
                <a:noFill/>
              </a:ln>
              <a:solidFill>
                <a:schemeClr val="tx1"/>
              </a:solidFill>
              <a:effectLst/>
              <a:latin typeface="Arial" pitchFamily="34" charset="0"/>
            </a:endParaRPr>
          </a:p>
        </p:txBody>
      </p:sp>
      <p:sp>
        <p:nvSpPr>
          <p:cNvPr id="9" name="8 Rectángulo"/>
          <p:cNvSpPr/>
          <p:nvPr/>
        </p:nvSpPr>
        <p:spPr bwMode="auto">
          <a:xfrm>
            <a:off x="6588224" y="1628800"/>
            <a:ext cx="1224136" cy="432048"/>
          </a:xfrm>
          <a:prstGeom prst="rect">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rPr>
              <a:t>4 PEDIATRAS  </a:t>
            </a:r>
          </a:p>
        </p:txBody>
      </p:sp>
      <p:sp>
        <p:nvSpPr>
          <p:cNvPr id="11" name="10 Rectángulo"/>
          <p:cNvSpPr/>
          <p:nvPr/>
        </p:nvSpPr>
        <p:spPr bwMode="auto">
          <a:xfrm>
            <a:off x="4644008" y="2636912"/>
            <a:ext cx="1935832" cy="440432"/>
          </a:xfrm>
          <a:prstGeom prst="rect">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C" sz="1200" dirty="0" smtClean="0"/>
              <a:t>ENFERMERA DE TURNO</a:t>
            </a:r>
            <a:endParaRPr kumimoji="0" lang="es-EC" sz="1200" b="0" i="0" u="none" strike="noStrike" cap="none" normalizeH="0" baseline="0" dirty="0" smtClean="0">
              <a:ln>
                <a:noFill/>
              </a:ln>
              <a:solidFill>
                <a:schemeClr val="tx1"/>
              </a:solidFill>
              <a:effectLst/>
              <a:latin typeface="Arial" pitchFamily="34" charset="0"/>
            </a:endParaRPr>
          </a:p>
        </p:txBody>
      </p:sp>
      <p:sp>
        <p:nvSpPr>
          <p:cNvPr id="12" name="11 Rectángulo"/>
          <p:cNvSpPr/>
          <p:nvPr/>
        </p:nvSpPr>
        <p:spPr>
          <a:xfrm>
            <a:off x="5508104" y="1196752"/>
            <a:ext cx="2664296" cy="369332"/>
          </a:xfrm>
          <a:prstGeom prst="rect">
            <a:avLst/>
          </a:prstGeom>
        </p:spPr>
        <p:txBody>
          <a:bodyPr wrap="square">
            <a:spAutoFit/>
          </a:bodyPr>
          <a:lstStyle/>
          <a:p>
            <a:r>
              <a:rPr lang="es-EC" dirty="0" smtClean="0">
                <a:solidFill>
                  <a:schemeClr val="accent1">
                    <a:lumMod val="75000"/>
                  </a:schemeClr>
                </a:solidFill>
                <a:effectLst>
                  <a:outerShdw blurRad="38100" dist="38100" dir="2700000" algn="tl">
                    <a:srgbClr val="000000">
                      <a:alpha val="43137"/>
                    </a:srgbClr>
                  </a:outerShdw>
                </a:effectLst>
              </a:rPr>
              <a:t>Personal  Maternidad</a:t>
            </a:r>
            <a:endParaRPr lang="es-EC" dirty="0"/>
          </a:p>
        </p:txBody>
      </p:sp>
      <p:pic>
        <p:nvPicPr>
          <p:cNvPr id="59394" name="Picture 2" descr="http://click.infospace.com/ClickHandler.ashx?du=http%3a%2f%2fsergimateo.com%2fwp-content%2f2011%2f07%2fpersonal-branding.png&amp;ru=http%3a%2f%2fsergimateo.com%2fwp-content%2f2011%2f07%2fpersonal-branding.png&amp;ld=20120506&amp;ap=5&amp;app=1&amp;c=babylon2.hp.row&amp;s=babylon2&amp;coi=372380&amp;cop=main-title&amp;euip=190.111.65.26&amp;npp=5&amp;p=0&amp;pp=0&amp;pvaid=3b65debfae2d4fe69a6f2698e02bd1ef&amp;ep=5&amp;mid=9&amp;hash=DB62654D9BF1E92749550C1A04350E2F"/>
          <p:cNvPicPr>
            <a:picLocks noChangeAspect="1" noChangeArrowheads="1"/>
          </p:cNvPicPr>
          <p:nvPr/>
        </p:nvPicPr>
        <p:blipFill>
          <a:blip r:embed="rId3" cstate="print"/>
          <a:srcRect/>
          <a:stretch>
            <a:fillRect/>
          </a:stretch>
        </p:blipFill>
        <p:spPr bwMode="auto">
          <a:xfrm>
            <a:off x="1160887" y="4384268"/>
            <a:ext cx="3240360" cy="2157474"/>
          </a:xfrm>
          <a:prstGeom prst="rect">
            <a:avLst/>
          </a:prstGeom>
          <a:noFill/>
        </p:spPr>
      </p:pic>
      <p:sp>
        <p:nvSpPr>
          <p:cNvPr id="15" name="14 Rectángulo"/>
          <p:cNvSpPr/>
          <p:nvPr/>
        </p:nvSpPr>
        <p:spPr>
          <a:xfrm>
            <a:off x="1259632" y="3861048"/>
            <a:ext cx="2520280" cy="523220"/>
          </a:xfrm>
          <a:prstGeom prst="rect">
            <a:avLst/>
          </a:prstGeom>
        </p:spPr>
        <p:txBody>
          <a:bodyPr wrap="square">
            <a:spAutoFit/>
          </a:bodyPr>
          <a:lstStyle/>
          <a:p>
            <a:r>
              <a:rPr lang="es-ES" sz="28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Problemas</a:t>
            </a:r>
            <a:endParaRPr lang="es-ES" sz="28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32856"/>
            <a:ext cx="785813"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3843427"/>
            <a:ext cx="3182937"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12867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331640" y="188641"/>
            <a:ext cx="7488832" cy="646331"/>
          </a:xfrm>
          <a:prstGeom prst="rect">
            <a:avLst/>
          </a:prstGeom>
        </p:spPr>
        <p:txBody>
          <a:bodyPr wrap="square">
            <a:spAutoFit/>
          </a:bodyPr>
          <a:lstStyle/>
          <a:p>
            <a:r>
              <a:rPr lang="es-EC" sz="3600" dirty="0" smtClean="0">
                <a:solidFill>
                  <a:schemeClr val="accent1">
                    <a:lumMod val="75000"/>
                  </a:schemeClr>
                </a:solidFill>
                <a:effectLst>
                  <a:outerShdw blurRad="38100" dist="38100" dir="2700000" algn="tl">
                    <a:srgbClr val="000000">
                      <a:alpha val="43137"/>
                    </a:srgbClr>
                  </a:outerShdw>
                </a:effectLst>
              </a:rPr>
              <a:t>SERVICIOS ADMINSITRATIVOS</a:t>
            </a:r>
            <a:endParaRPr lang="es-EC" sz="3600" dirty="0"/>
          </a:p>
        </p:txBody>
      </p:sp>
      <p:pic>
        <p:nvPicPr>
          <p:cNvPr id="219138" name="Picture 2" descr="http://www.gestionyadministracion.com/gestion-administracion-index-edificio.jpg"/>
          <p:cNvPicPr>
            <a:picLocks noChangeAspect="1" noChangeArrowheads="1"/>
          </p:cNvPicPr>
          <p:nvPr/>
        </p:nvPicPr>
        <p:blipFill>
          <a:blip r:embed="rId2" cstate="print"/>
          <a:srcRect/>
          <a:stretch>
            <a:fillRect/>
          </a:stretch>
        </p:blipFill>
        <p:spPr bwMode="auto">
          <a:xfrm>
            <a:off x="1043608" y="1340768"/>
            <a:ext cx="2088232" cy="2447408"/>
          </a:xfrm>
          <a:prstGeom prst="rect">
            <a:avLst/>
          </a:prstGeom>
          <a:noFill/>
        </p:spPr>
      </p:pic>
      <p:pic>
        <p:nvPicPr>
          <p:cNvPr id="219140" name="Picture 4" descr="http://covadonganoticias.com/wp-content/uploads/2011/12/cobranza.jpg"/>
          <p:cNvPicPr>
            <a:picLocks noChangeAspect="1" noChangeArrowheads="1"/>
          </p:cNvPicPr>
          <p:nvPr/>
        </p:nvPicPr>
        <p:blipFill>
          <a:blip r:embed="rId3" cstate="print"/>
          <a:srcRect/>
          <a:stretch>
            <a:fillRect/>
          </a:stretch>
        </p:blipFill>
        <p:spPr bwMode="auto">
          <a:xfrm>
            <a:off x="2123728" y="4797152"/>
            <a:ext cx="2304256" cy="1764024"/>
          </a:xfrm>
          <a:prstGeom prst="rect">
            <a:avLst/>
          </a:prstGeom>
          <a:noFill/>
        </p:spPr>
      </p:pic>
      <p:pic>
        <p:nvPicPr>
          <p:cNvPr id="219142" name="Picture 6" descr="http://rodwenvega.galeon.com/proceso_archivos/image002.gif"/>
          <p:cNvPicPr>
            <a:picLocks noChangeAspect="1" noChangeArrowheads="1"/>
          </p:cNvPicPr>
          <p:nvPr/>
        </p:nvPicPr>
        <p:blipFill>
          <a:blip r:embed="rId4" cstate="print"/>
          <a:srcRect/>
          <a:stretch>
            <a:fillRect/>
          </a:stretch>
        </p:blipFill>
        <p:spPr bwMode="auto">
          <a:xfrm>
            <a:off x="5148064" y="4797152"/>
            <a:ext cx="2145934" cy="1800200"/>
          </a:xfrm>
          <a:prstGeom prst="rect">
            <a:avLst/>
          </a:prstGeom>
          <a:noFill/>
        </p:spPr>
      </p:pic>
      <p:sp>
        <p:nvSpPr>
          <p:cNvPr id="16" name="15 Rectángulo"/>
          <p:cNvSpPr/>
          <p:nvPr/>
        </p:nvSpPr>
        <p:spPr>
          <a:xfrm>
            <a:off x="2855156" y="3861048"/>
            <a:ext cx="3839513" cy="923330"/>
          </a:xfrm>
          <a:prstGeom prst="rect">
            <a:avLst/>
          </a:prstGeom>
          <a:noFill/>
        </p:spPr>
        <p:txBody>
          <a:bodyPr wrap="none" lIns="91440" tIns="45720" rIns="91440" bIns="45720">
            <a:spAutoFit/>
          </a:bodyPr>
          <a:lstStyle/>
          <a:p>
            <a:pPr algn="ctr"/>
            <a:r>
              <a:rPr lang="es-ES" sz="5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Problemas</a:t>
            </a:r>
            <a:endParaRPr lang="es-E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pic>
        <p:nvPicPr>
          <p:cNvPr id="276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32856"/>
            <a:ext cx="785813"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928" y="1281040"/>
            <a:ext cx="3498850" cy="260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00726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31640" y="260648"/>
            <a:ext cx="6357511" cy="646331"/>
          </a:xfrm>
          <a:prstGeom prst="rect">
            <a:avLst/>
          </a:prstGeom>
        </p:spPr>
        <p:txBody>
          <a:bodyPr wrap="none">
            <a:spAutoFit/>
          </a:bodyPr>
          <a:lstStyle/>
          <a:p>
            <a:r>
              <a:rPr lang="es-EC" sz="3600" dirty="0" smtClean="0">
                <a:solidFill>
                  <a:schemeClr val="accent1">
                    <a:lumMod val="75000"/>
                  </a:schemeClr>
                </a:solidFill>
                <a:effectLst>
                  <a:outerShdw blurRad="38100" dist="38100" dir="2700000" algn="tl">
                    <a:srgbClr val="000000">
                      <a:alpha val="43137"/>
                    </a:srgbClr>
                  </a:outerShdw>
                </a:effectLst>
              </a:rPr>
              <a:t>SERVICIOS DIAGNÓSTICOS</a:t>
            </a:r>
            <a:endParaRPr lang="es-EC" sz="3600" dirty="0"/>
          </a:p>
        </p:txBody>
      </p:sp>
      <p:sp>
        <p:nvSpPr>
          <p:cNvPr id="10" name="9 Rectángulo"/>
          <p:cNvSpPr/>
          <p:nvPr/>
        </p:nvSpPr>
        <p:spPr>
          <a:xfrm>
            <a:off x="1979712" y="3235623"/>
            <a:ext cx="5328592" cy="769441"/>
          </a:xfrm>
          <a:prstGeom prst="rect">
            <a:avLst/>
          </a:prstGeom>
          <a:noFill/>
        </p:spPr>
        <p:txBody>
          <a:bodyPr wrap="square" lIns="91440" tIns="45720" rIns="91440" bIns="45720">
            <a:spAutoFit/>
          </a:bodyPr>
          <a:lstStyle/>
          <a:p>
            <a:pPr algn="ctr"/>
            <a:r>
              <a:rPr lang="es-ES" sz="4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Problemas</a:t>
            </a:r>
            <a:endParaRPr lang="es-E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854" y="1268760"/>
            <a:ext cx="4649290"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02297"/>
            <a:ext cx="785813"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1" y="1220798"/>
            <a:ext cx="2232247" cy="2064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12 Imagen" descr="https://encrypted-tbn1.gstatic.com/images?q=tbn:ANd9GcQoCoFweScaqsOKEMZrLaigrvxIlLlIeORGq9qxtS1xn0L2RzyG"/>
          <p:cNvPicPr/>
          <p:nvPr/>
        </p:nvPicPr>
        <p:blipFill>
          <a:blip r:embed="rId5">
            <a:extLst>
              <a:ext uri="{28A0092B-C50C-407E-A947-70E740481C1C}">
                <a14:useLocalDpi xmlns:a14="http://schemas.microsoft.com/office/drawing/2010/main" val="0"/>
              </a:ext>
            </a:extLst>
          </a:blip>
          <a:srcRect/>
          <a:stretch>
            <a:fillRect/>
          </a:stretch>
        </p:blipFill>
        <p:spPr bwMode="auto">
          <a:xfrm>
            <a:off x="4981989" y="4029804"/>
            <a:ext cx="2573020" cy="1775460"/>
          </a:xfrm>
          <a:prstGeom prst="rect">
            <a:avLst/>
          </a:prstGeom>
          <a:noFill/>
          <a:ln>
            <a:noFill/>
          </a:ln>
        </p:spPr>
      </p:pic>
      <p:pic>
        <p:nvPicPr>
          <p:cNvPr id="1024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8050" y="4077072"/>
            <a:ext cx="25908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72868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08627" y="260648"/>
            <a:ext cx="5203539" cy="646331"/>
          </a:xfrm>
          <a:prstGeom prst="rect">
            <a:avLst/>
          </a:prstGeom>
        </p:spPr>
        <p:txBody>
          <a:bodyPr wrap="none">
            <a:spAutoFit/>
          </a:bodyPr>
          <a:lstStyle/>
          <a:p>
            <a:r>
              <a:rPr lang="es-EC" sz="3600" dirty="0" smtClean="0">
                <a:solidFill>
                  <a:schemeClr val="accent1">
                    <a:lumMod val="75000"/>
                  </a:schemeClr>
                </a:solidFill>
                <a:effectLst>
                  <a:outerShdw blurRad="38100" dist="38100" dir="2700000" algn="tl">
                    <a:srgbClr val="000000">
                      <a:alpha val="43137"/>
                    </a:srgbClr>
                  </a:outerShdw>
                </a:effectLst>
              </a:rPr>
              <a:t>SERVICIOS DE APOYO</a:t>
            </a:r>
            <a:endParaRPr lang="es-EC" sz="3600" dirty="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2856"/>
            <a:ext cx="785813"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695" y="1596207"/>
            <a:ext cx="4176713" cy="171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484784"/>
            <a:ext cx="2786063" cy="163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8209" y="4317454"/>
            <a:ext cx="246856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720" y="4293096"/>
            <a:ext cx="26035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739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n-US" smtClean="0"/>
              <a:t>www.themegallery.com</a:t>
            </a:r>
            <a:endParaRPr lang="en-US"/>
          </a:p>
        </p:txBody>
      </p:sp>
      <p:sp>
        <p:nvSpPr>
          <p:cNvPr id="4" name="1 Título"/>
          <p:cNvSpPr>
            <a:spLocks noGrp="1"/>
          </p:cNvSpPr>
          <p:nvPr>
            <p:ph type="title"/>
          </p:nvPr>
        </p:nvSpPr>
        <p:spPr>
          <a:xfrm>
            <a:off x="2123728" y="152400"/>
            <a:ext cx="5256584" cy="828328"/>
          </a:xfrm>
        </p:spPr>
        <p:txBody>
          <a:bodyPr/>
          <a:lstStyle/>
          <a:p>
            <a:r>
              <a:rPr lang="es-EC" dirty="0" smtClean="0">
                <a:solidFill>
                  <a:schemeClr val="accent1">
                    <a:lumMod val="75000"/>
                  </a:schemeClr>
                </a:solidFill>
                <a:effectLst>
                  <a:outerShdw blurRad="38100" dist="38100" dir="2700000" algn="tl">
                    <a:srgbClr val="000000">
                      <a:alpha val="43137"/>
                    </a:srgbClr>
                  </a:outerShdw>
                </a:effectLst>
              </a:rPr>
              <a:t>ANALISIS FODA</a:t>
            </a:r>
            <a:endParaRPr lang="es-EC" dirty="0">
              <a:solidFill>
                <a:schemeClr val="accent1">
                  <a:lumMod val="75000"/>
                </a:schemeClr>
              </a:solidFill>
              <a:effectLst>
                <a:outerShdw blurRad="38100" dist="38100" dir="2700000" algn="tl">
                  <a:srgbClr val="000000">
                    <a:alpha val="43137"/>
                  </a:srgbClr>
                </a:outerShdw>
              </a:effectLst>
            </a:endParaRPr>
          </a:p>
        </p:txBody>
      </p:sp>
      <p:pic>
        <p:nvPicPr>
          <p:cNvPr id="96259" name="Picture 3" descr="http://4.bp.blogspot.com/-D397wV1v6_U/TaTG1fL3cYI/AAAAAAAAAAM/lHtN3waz10Q/s1600/FODA.gif"/>
          <p:cNvPicPr>
            <a:picLocks noChangeAspect="1" noChangeArrowheads="1"/>
          </p:cNvPicPr>
          <p:nvPr/>
        </p:nvPicPr>
        <p:blipFill>
          <a:blip r:embed="rId2" cstate="print"/>
          <a:srcRect/>
          <a:stretch>
            <a:fillRect/>
          </a:stretch>
        </p:blipFill>
        <p:spPr bwMode="auto">
          <a:xfrm>
            <a:off x="2051720" y="1340768"/>
            <a:ext cx="6096000" cy="4572000"/>
          </a:xfrm>
          <a:prstGeom prst="rect">
            <a:avLst/>
          </a:prstGeom>
          <a:noFill/>
        </p:spPr>
      </p:pic>
      <p:sp>
        <p:nvSpPr>
          <p:cNvPr id="6" name="5 Marco">
            <a:hlinkClick r:id="rId3" action="ppaction://hlinkfile"/>
          </p:cNvPr>
          <p:cNvSpPr/>
          <p:nvPr/>
        </p:nvSpPr>
        <p:spPr bwMode="auto">
          <a:xfrm>
            <a:off x="2771800" y="4797152"/>
            <a:ext cx="72008" cy="72008"/>
          </a:xfrm>
          <a:prstGeom prst="frame">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7" name="6 Marco">
            <a:hlinkClick r:id="rId4" action="ppaction://hlinkfile"/>
          </p:cNvPr>
          <p:cNvSpPr/>
          <p:nvPr/>
        </p:nvSpPr>
        <p:spPr bwMode="auto">
          <a:xfrm>
            <a:off x="2987824" y="4797152"/>
            <a:ext cx="72008" cy="72008"/>
          </a:xfrm>
          <a:prstGeom prst="frame">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8" name="7 Marco">
            <a:hlinkClick r:id="rId5" action="ppaction://hlinkfile"/>
          </p:cNvPr>
          <p:cNvSpPr/>
          <p:nvPr/>
        </p:nvSpPr>
        <p:spPr bwMode="auto">
          <a:xfrm>
            <a:off x="2843808" y="3717032"/>
            <a:ext cx="72008" cy="72008"/>
          </a:xfrm>
          <a:prstGeom prst="frame">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pic>
        <p:nvPicPr>
          <p:cNvPr id="286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38" y="2117054"/>
            <a:ext cx="785813"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49191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9 Conector recto"/>
          <p:cNvCxnSpPr/>
          <p:nvPr/>
        </p:nvCxnSpPr>
        <p:spPr bwMode="auto">
          <a:xfrm>
            <a:off x="3923928" y="3356992"/>
            <a:ext cx="792088" cy="0"/>
          </a:xfrm>
          <a:prstGeom prst="line">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noFill/>
            <a:prstDash val="solid"/>
            <a:round/>
            <a:headEnd type="none" w="med" len="med"/>
            <a:tailEnd type="none" w="med" len="med"/>
          </a:ln>
          <a:effectLst/>
        </p:spPr>
      </p:cxnSp>
      <p:graphicFrame>
        <p:nvGraphicFramePr>
          <p:cNvPr id="35" name="34 Tabla"/>
          <p:cNvGraphicFramePr>
            <a:graphicFrameLocks noGrp="1"/>
          </p:cNvGraphicFramePr>
          <p:nvPr>
            <p:extLst>
              <p:ext uri="{D42A27DB-BD31-4B8C-83A1-F6EECF244321}">
                <p14:modId xmlns:p14="http://schemas.microsoft.com/office/powerpoint/2010/main" val="3014762503"/>
              </p:ext>
            </p:extLst>
          </p:nvPr>
        </p:nvGraphicFramePr>
        <p:xfrm>
          <a:off x="3059832" y="1484784"/>
          <a:ext cx="2088232" cy="864096"/>
        </p:xfrm>
        <a:graphic>
          <a:graphicData uri="http://schemas.openxmlformats.org/drawingml/2006/table">
            <a:tbl>
              <a:tblPr/>
              <a:tblGrid>
                <a:gridCol w="2088232"/>
              </a:tblGrid>
              <a:tr h="864096">
                <a:tc>
                  <a:txBody>
                    <a:bodyPr/>
                    <a:lstStyle/>
                    <a:p>
                      <a:pPr algn="ctr" fontAlgn="ctr"/>
                      <a:r>
                        <a:rPr lang="es-EC" sz="1200" b="0" i="0" u="none" strike="noStrike" dirty="0" smtClean="0">
                          <a:solidFill>
                            <a:srgbClr val="000000"/>
                          </a:solidFill>
                          <a:latin typeface="F"/>
                        </a:rPr>
                        <a:t>Existencia de gran cantidad de unidades de salud privada y publicas con</a:t>
                      </a:r>
                      <a:r>
                        <a:rPr lang="es-EC" sz="1200" b="0" i="0" u="none" strike="noStrike" baseline="0" dirty="0" smtClean="0">
                          <a:solidFill>
                            <a:srgbClr val="000000"/>
                          </a:solidFill>
                          <a:latin typeface="F"/>
                        </a:rPr>
                        <a:t> tecnología de punta.</a:t>
                      </a:r>
                      <a:endParaRPr lang="es-EC" sz="1200" b="0" i="0" u="none" strike="noStrike" dirty="0">
                        <a:solidFill>
                          <a:srgbClr val="000000"/>
                        </a:solidFill>
                        <a:latin typeface="F"/>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bl>
          </a:graphicData>
        </a:graphic>
      </p:graphicFrame>
      <p:graphicFrame>
        <p:nvGraphicFramePr>
          <p:cNvPr id="37" name="36 Tabla"/>
          <p:cNvGraphicFramePr>
            <a:graphicFrameLocks noGrp="1"/>
          </p:cNvGraphicFramePr>
          <p:nvPr>
            <p:extLst>
              <p:ext uri="{D42A27DB-BD31-4B8C-83A1-F6EECF244321}">
                <p14:modId xmlns:p14="http://schemas.microsoft.com/office/powerpoint/2010/main" val="1635202807"/>
              </p:ext>
            </p:extLst>
          </p:nvPr>
        </p:nvGraphicFramePr>
        <p:xfrm>
          <a:off x="5148064" y="1484784"/>
          <a:ext cx="1872208" cy="864096"/>
        </p:xfrm>
        <a:graphic>
          <a:graphicData uri="http://schemas.openxmlformats.org/drawingml/2006/table">
            <a:tbl>
              <a:tblPr/>
              <a:tblGrid>
                <a:gridCol w="1872208"/>
              </a:tblGrid>
              <a:tr h="864096">
                <a:tc>
                  <a:txBody>
                    <a:bodyPr/>
                    <a:lstStyle/>
                    <a:p>
                      <a:pPr algn="ctr" fontAlgn="ctr"/>
                      <a:r>
                        <a:rPr lang="es-EC" sz="1200" b="0" i="0" u="none" strike="noStrike" dirty="0" smtClean="0">
                          <a:solidFill>
                            <a:srgbClr val="000000"/>
                          </a:solidFill>
                          <a:latin typeface="Arial1"/>
                        </a:rPr>
                        <a:t>Confianza en el parto</a:t>
                      </a:r>
                      <a:r>
                        <a:rPr lang="es-EC" sz="1200" b="0" i="0" u="none" strike="noStrike" baseline="0" dirty="0" smtClean="0">
                          <a:solidFill>
                            <a:srgbClr val="000000"/>
                          </a:solidFill>
                          <a:latin typeface="Arial1"/>
                        </a:rPr>
                        <a:t> tradicional, poco conocimiento parto humanizado</a:t>
                      </a:r>
                      <a:r>
                        <a:rPr lang="es-EC" sz="1200" b="0" i="0" u="none" strike="noStrike" dirty="0" smtClean="0">
                          <a:solidFill>
                            <a:srgbClr val="000000"/>
                          </a:solidFill>
                          <a:latin typeface="Arial1"/>
                        </a:rPr>
                        <a:t>.</a:t>
                      </a:r>
                      <a:endParaRPr lang="es-EC" sz="1200" b="0" i="0" u="none" strike="noStrike" dirty="0">
                        <a:solidFill>
                          <a:srgbClr val="000000"/>
                        </a:solidFill>
                        <a:latin typeface="Arial1"/>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bl>
          </a:graphicData>
        </a:graphic>
      </p:graphicFrame>
      <p:graphicFrame>
        <p:nvGraphicFramePr>
          <p:cNvPr id="39" name="38 Tabla"/>
          <p:cNvGraphicFramePr>
            <a:graphicFrameLocks noGrp="1"/>
          </p:cNvGraphicFramePr>
          <p:nvPr/>
        </p:nvGraphicFramePr>
        <p:xfrm>
          <a:off x="1475656" y="1484784"/>
          <a:ext cx="1584176" cy="864096"/>
        </p:xfrm>
        <a:graphic>
          <a:graphicData uri="http://schemas.openxmlformats.org/drawingml/2006/table">
            <a:tbl>
              <a:tblPr/>
              <a:tblGrid>
                <a:gridCol w="1584176"/>
              </a:tblGrid>
              <a:tr h="864096">
                <a:tc>
                  <a:txBody>
                    <a:bodyPr/>
                    <a:lstStyle/>
                    <a:p>
                      <a:pPr algn="l" fontAlgn="b"/>
                      <a:r>
                        <a:rPr lang="es-EC" sz="1100" b="0" i="0" u="none" strike="noStrike" dirty="0">
                          <a:solidFill>
                            <a:srgbClr val="000000"/>
                          </a:solidFill>
                          <a:latin typeface="Arial1"/>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cxnSp>
        <p:nvCxnSpPr>
          <p:cNvPr id="40" name="39 Conector recto"/>
          <p:cNvCxnSpPr/>
          <p:nvPr/>
        </p:nvCxnSpPr>
        <p:spPr bwMode="auto">
          <a:xfrm>
            <a:off x="1475656" y="1484784"/>
            <a:ext cx="1584176" cy="864096"/>
          </a:xfrm>
          <a:prstGeom prst="line">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solidFill>
              <a:schemeClr val="tx1"/>
            </a:solidFill>
            <a:prstDash val="solid"/>
            <a:round/>
            <a:headEnd type="none" w="med" len="med"/>
            <a:tailEnd type="none" w="med" len="med"/>
          </a:ln>
          <a:effectLst/>
        </p:spPr>
      </p:cxnSp>
      <p:sp>
        <p:nvSpPr>
          <p:cNvPr id="41" name="40 CuadroTexto"/>
          <p:cNvSpPr txBox="1"/>
          <p:nvPr/>
        </p:nvSpPr>
        <p:spPr>
          <a:xfrm>
            <a:off x="2051720" y="1484784"/>
            <a:ext cx="1080120" cy="307777"/>
          </a:xfrm>
          <a:prstGeom prst="rect">
            <a:avLst/>
          </a:prstGeom>
          <a:noFill/>
        </p:spPr>
        <p:txBody>
          <a:bodyPr wrap="square" rtlCol="0">
            <a:spAutoFit/>
          </a:bodyPr>
          <a:lstStyle/>
          <a:p>
            <a:r>
              <a:rPr lang="es-EC" sz="1400" b="1" dirty="0" smtClean="0"/>
              <a:t>Amenazas</a:t>
            </a:r>
            <a:endParaRPr lang="es-EC" sz="1400" b="1" dirty="0"/>
          </a:p>
        </p:txBody>
      </p:sp>
      <p:sp>
        <p:nvSpPr>
          <p:cNvPr id="42" name="41 CuadroTexto"/>
          <p:cNvSpPr txBox="1"/>
          <p:nvPr/>
        </p:nvSpPr>
        <p:spPr>
          <a:xfrm>
            <a:off x="1403648" y="1988840"/>
            <a:ext cx="1224136" cy="307777"/>
          </a:xfrm>
          <a:prstGeom prst="rect">
            <a:avLst/>
          </a:prstGeom>
          <a:noFill/>
        </p:spPr>
        <p:txBody>
          <a:bodyPr wrap="square" rtlCol="0">
            <a:spAutoFit/>
          </a:bodyPr>
          <a:lstStyle/>
          <a:p>
            <a:r>
              <a:rPr lang="es-EC" sz="1400" b="1" dirty="0" smtClean="0"/>
              <a:t>Fortalezas</a:t>
            </a:r>
            <a:endParaRPr lang="es-EC" sz="1400" b="1" dirty="0"/>
          </a:p>
        </p:txBody>
      </p:sp>
      <p:graphicFrame>
        <p:nvGraphicFramePr>
          <p:cNvPr id="44" name="43 Tabla"/>
          <p:cNvGraphicFramePr>
            <a:graphicFrameLocks noGrp="1"/>
          </p:cNvGraphicFramePr>
          <p:nvPr>
            <p:extLst>
              <p:ext uri="{D42A27DB-BD31-4B8C-83A1-F6EECF244321}">
                <p14:modId xmlns:p14="http://schemas.microsoft.com/office/powerpoint/2010/main" val="996643821"/>
              </p:ext>
            </p:extLst>
          </p:nvPr>
        </p:nvGraphicFramePr>
        <p:xfrm>
          <a:off x="1475656" y="2348880"/>
          <a:ext cx="1584176" cy="1584176"/>
        </p:xfrm>
        <a:graphic>
          <a:graphicData uri="http://schemas.openxmlformats.org/drawingml/2006/table">
            <a:tbl>
              <a:tblPr/>
              <a:tblGrid>
                <a:gridCol w="1584176"/>
              </a:tblGrid>
              <a:tr h="1584176">
                <a:tc>
                  <a:txBody>
                    <a:bodyPr/>
                    <a:lstStyle/>
                    <a:p>
                      <a:pPr algn="ctr" fontAlgn="ctr"/>
                      <a:r>
                        <a:rPr lang="es-EC" sz="1200" b="0" i="0" u="none" strike="noStrike" dirty="0" smtClean="0">
                          <a:solidFill>
                            <a:srgbClr val="000000"/>
                          </a:solidFill>
                          <a:latin typeface="Arial1"/>
                        </a:rPr>
                        <a:t>Ingresos económicos</a:t>
                      </a:r>
                      <a:r>
                        <a:rPr lang="es-EC" sz="1200" b="0" i="0" u="none" strike="noStrike" baseline="0" dirty="0" smtClean="0">
                          <a:solidFill>
                            <a:srgbClr val="000000"/>
                          </a:solidFill>
                          <a:latin typeface="Arial1"/>
                        </a:rPr>
                        <a:t> aceptables que permiten la autososteniblidad, sumado mas las donaciones del extranjero.</a:t>
                      </a:r>
                      <a:endParaRPr lang="es-EC" sz="1200" b="0" i="0" u="none" strike="noStrike" dirty="0">
                        <a:solidFill>
                          <a:srgbClr val="000000"/>
                        </a:solidFill>
                        <a:latin typeface="Arial1"/>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4D79B"/>
                    </a:solidFill>
                  </a:tcPr>
                </a:tc>
              </a:tr>
            </a:tbl>
          </a:graphicData>
        </a:graphic>
      </p:graphicFrame>
      <p:graphicFrame>
        <p:nvGraphicFramePr>
          <p:cNvPr id="46" name="45 Tabla"/>
          <p:cNvGraphicFramePr>
            <a:graphicFrameLocks noGrp="1"/>
          </p:cNvGraphicFramePr>
          <p:nvPr>
            <p:extLst>
              <p:ext uri="{D42A27DB-BD31-4B8C-83A1-F6EECF244321}">
                <p14:modId xmlns:p14="http://schemas.microsoft.com/office/powerpoint/2010/main" val="232208306"/>
              </p:ext>
            </p:extLst>
          </p:nvPr>
        </p:nvGraphicFramePr>
        <p:xfrm>
          <a:off x="1475656" y="3933056"/>
          <a:ext cx="1584176" cy="1289685"/>
        </p:xfrm>
        <a:graphic>
          <a:graphicData uri="http://schemas.openxmlformats.org/drawingml/2006/table">
            <a:tbl>
              <a:tblPr/>
              <a:tblGrid>
                <a:gridCol w="1584176"/>
              </a:tblGrid>
              <a:tr h="1152128">
                <a:tc>
                  <a:txBody>
                    <a:bodyPr/>
                    <a:lstStyle/>
                    <a:p>
                      <a:pPr algn="ctr" fontAlgn="ctr"/>
                      <a:r>
                        <a:rPr lang="es-EC" sz="1200" b="0" i="0" u="none" strike="noStrike" dirty="0" smtClean="0">
                          <a:solidFill>
                            <a:srgbClr val="000000"/>
                          </a:solidFill>
                          <a:latin typeface="Arial1"/>
                        </a:rPr>
                        <a:t>Existencia de especialistas</a:t>
                      </a:r>
                      <a:r>
                        <a:rPr lang="es-EC" sz="1200" b="0" i="0" u="none" strike="noStrike" baseline="0" dirty="0" smtClean="0">
                          <a:solidFill>
                            <a:srgbClr val="000000"/>
                          </a:solidFill>
                          <a:latin typeface="Arial1"/>
                        </a:rPr>
                        <a:t> en todas las áreas, el servicio de Gine-Obstetricia esta equipada con alta tecnología y cuidado especial neonatos.</a:t>
                      </a:r>
                      <a:endParaRPr lang="es-EC" sz="1200" b="0" i="0" u="none" strike="noStrike" dirty="0">
                        <a:solidFill>
                          <a:srgbClr val="000000"/>
                        </a:solidFill>
                        <a:latin typeface="Arial1"/>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r>
            </a:tbl>
          </a:graphicData>
        </a:graphic>
      </p:graphicFrame>
      <p:cxnSp>
        <p:nvCxnSpPr>
          <p:cNvPr id="48" name="47 Conector recto"/>
          <p:cNvCxnSpPr/>
          <p:nvPr/>
        </p:nvCxnSpPr>
        <p:spPr bwMode="auto">
          <a:xfrm>
            <a:off x="5148064" y="2348880"/>
            <a:ext cx="0" cy="2880320"/>
          </a:xfrm>
          <a:prstGeom prst="line">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solidFill>
              <a:schemeClr val="tx1"/>
            </a:solidFill>
            <a:prstDash val="solid"/>
            <a:round/>
            <a:headEnd type="none" w="med" len="med"/>
            <a:tailEnd type="none" w="med" len="med"/>
          </a:ln>
          <a:effectLst/>
        </p:spPr>
      </p:cxnSp>
      <p:cxnSp>
        <p:nvCxnSpPr>
          <p:cNvPr id="50" name="49 Conector recto"/>
          <p:cNvCxnSpPr/>
          <p:nvPr/>
        </p:nvCxnSpPr>
        <p:spPr bwMode="auto">
          <a:xfrm>
            <a:off x="3059832" y="3933056"/>
            <a:ext cx="3960440" cy="0"/>
          </a:xfrm>
          <a:prstGeom prst="line">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solidFill>
              <a:schemeClr val="tx1"/>
            </a:solidFill>
            <a:prstDash val="solid"/>
            <a:round/>
            <a:headEnd type="none" w="med" len="med"/>
            <a:tailEnd type="none" w="med" len="med"/>
          </a:ln>
          <a:effectLst/>
        </p:spPr>
      </p:cxnSp>
      <p:cxnSp>
        <p:nvCxnSpPr>
          <p:cNvPr id="52" name="51 Conector recto"/>
          <p:cNvCxnSpPr/>
          <p:nvPr/>
        </p:nvCxnSpPr>
        <p:spPr bwMode="auto">
          <a:xfrm>
            <a:off x="7020272" y="2348880"/>
            <a:ext cx="0" cy="2880320"/>
          </a:xfrm>
          <a:prstGeom prst="line">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solidFill>
              <a:schemeClr val="tx1"/>
            </a:solidFill>
            <a:prstDash val="solid"/>
            <a:round/>
            <a:headEnd type="none" w="med" len="med"/>
            <a:tailEnd type="none" w="med" len="med"/>
          </a:ln>
          <a:effectLst/>
        </p:spPr>
      </p:cxnSp>
      <p:cxnSp>
        <p:nvCxnSpPr>
          <p:cNvPr id="58" name="57 Conector recto"/>
          <p:cNvCxnSpPr/>
          <p:nvPr/>
        </p:nvCxnSpPr>
        <p:spPr bwMode="auto">
          <a:xfrm>
            <a:off x="3059832" y="5229200"/>
            <a:ext cx="3960440" cy="0"/>
          </a:xfrm>
          <a:prstGeom prst="line">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solidFill>
              <a:schemeClr val="tx1"/>
            </a:solidFill>
            <a:prstDash val="solid"/>
            <a:round/>
            <a:headEnd type="none" w="med" len="med"/>
            <a:tailEnd type="none" w="med" len="med"/>
          </a:ln>
          <a:effectLst/>
        </p:spPr>
      </p:cxnSp>
      <p:sp>
        <p:nvSpPr>
          <p:cNvPr id="67" name="Title 1"/>
          <p:cNvSpPr>
            <a:spLocks noGrp="1"/>
          </p:cNvSpPr>
          <p:nvPr>
            <p:ph type="title"/>
          </p:nvPr>
        </p:nvSpPr>
        <p:spPr>
          <a:xfrm>
            <a:off x="971600" y="116632"/>
            <a:ext cx="7992888" cy="838200"/>
          </a:xfrm>
        </p:spPr>
        <p:txBody>
          <a:bodyPr/>
          <a:lstStyle/>
          <a:p>
            <a:pPr algn="ctr"/>
            <a:r>
              <a:rPr lang="es-EC" sz="2400" dirty="0" smtClean="0">
                <a:solidFill>
                  <a:schemeClr val="tx1"/>
                </a:solidFill>
                <a:effectLst>
                  <a:glow rad="101600">
                    <a:srgbClr val="FF9966">
                      <a:alpha val="60000"/>
                    </a:srgbClr>
                  </a:glow>
                </a:effectLst>
                <a:latin typeface="Arial" pitchFamily="34" charset="0"/>
                <a:ea typeface="Times New Roman" pitchFamily="18" charset="0"/>
                <a:cs typeface="Arial" pitchFamily="34" charset="0"/>
              </a:rPr>
              <a:t>MATRIZ FODA</a:t>
            </a:r>
            <a:endParaRPr lang="es-EC" sz="2800" dirty="0">
              <a:latin typeface="Arial" pitchFamily="34" charset="0"/>
              <a:cs typeface="Arial" pitchFamily="34" charset="0"/>
            </a:endParaRP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8318"/>
            <a:ext cx="785813"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23 CuadroTexto"/>
          <p:cNvSpPr txBox="1"/>
          <p:nvPr/>
        </p:nvSpPr>
        <p:spPr>
          <a:xfrm>
            <a:off x="3131840" y="2420888"/>
            <a:ext cx="1800200" cy="1200329"/>
          </a:xfrm>
          <a:prstGeom prst="rect">
            <a:avLst/>
          </a:prstGeom>
          <a:noFill/>
        </p:spPr>
        <p:txBody>
          <a:bodyPr wrap="square" rtlCol="0">
            <a:spAutoFit/>
          </a:bodyPr>
          <a:lstStyle/>
          <a:p>
            <a:r>
              <a:rPr lang="es-EC" sz="1200" dirty="0" smtClean="0"/>
              <a:t>Mantener costos accesibles, un sistema de pago  así cubrir al nivel socio- económico bajo. Para lo cual fue creado la Fundación </a:t>
            </a:r>
            <a:endParaRPr lang="es-EC" sz="1200" dirty="0"/>
          </a:p>
        </p:txBody>
      </p:sp>
      <p:sp>
        <p:nvSpPr>
          <p:cNvPr id="31" name="30 CuadroTexto"/>
          <p:cNvSpPr txBox="1"/>
          <p:nvPr/>
        </p:nvSpPr>
        <p:spPr>
          <a:xfrm>
            <a:off x="5220072" y="3979948"/>
            <a:ext cx="1800200" cy="1200329"/>
          </a:xfrm>
          <a:prstGeom prst="rect">
            <a:avLst/>
          </a:prstGeom>
          <a:noFill/>
        </p:spPr>
        <p:txBody>
          <a:bodyPr wrap="square" rtlCol="0">
            <a:spAutoFit/>
          </a:bodyPr>
          <a:lstStyle/>
          <a:p>
            <a:r>
              <a:rPr lang="es-EC" sz="1200" dirty="0" smtClean="0"/>
              <a:t>Aprovechar que la Fundación tiene como su principal el parto en agua, para promocionar más este servicio y fortalecerlo</a:t>
            </a:r>
            <a:endParaRPr lang="es-EC" sz="1200" dirty="0"/>
          </a:p>
        </p:txBody>
      </p:sp>
    </p:spTree>
    <p:extLst>
      <p:ext uri="{BB962C8B-B14F-4D97-AF65-F5344CB8AC3E}">
        <p14:creationId xmlns:p14="http://schemas.microsoft.com/office/powerpoint/2010/main" val="31014008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978441994"/>
              </p:ext>
            </p:extLst>
          </p:nvPr>
        </p:nvGraphicFramePr>
        <p:xfrm>
          <a:off x="2411760" y="1916832"/>
          <a:ext cx="1368152" cy="1008112"/>
        </p:xfrm>
        <a:graphic>
          <a:graphicData uri="http://schemas.openxmlformats.org/drawingml/2006/table">
            <a:tbl>
              <a:tblPr/>
              <a:tblGrid>
                <a:gridCol w="1368152"/>
              </a:tblGrid>
              <a:tr h="1008112">
                <a:tc>
                  <a:txBody>
                    <a:bodyPr/>
                    <a:lstStyle/>
                    <a:p>
                      <a:pPr algn="ctr" fontAlgn="b"/>
                      <a:r>
                        <a:rPr lang="es-EC" sz="1100" b="0" i="0" u="none" strike="noStrike" dirty="0">
                          <a:solidFill>
                            <a:srgbClr val="000000"/>
                          </a:solidFill>
                          <a:latin typeface="Arial1"/>
                        </a:rPr>
                        <a:t>Pacientes insatisfechos de </a:t>
                      </a:r>
                      <a:r>
                        <a:rPr lang="es-EC" sz="1100" b="0" i="0" u="none" strike="noStrike" dirty="0" smtClean="0">
                          <a:solidFill>
                            <a:srgbClr val="000000"/>
                          </a:solidFill>
                          <a:latin typeface="Arial1"/>
                        </a:rPr>
                        <a:t>la atención de la Fundación</a:t>
                      </a:r>
                      <a:endParaRPr lang="es-EC" sz="1100" b="0" i="0" u="none" strike="noStrike" dirty="0">
                        <a:solidFill>
                          <a:srgbClr val="000000"/>
                        </a:solidFill>
                        <a:latin typeface="Arial1"/>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3074265507"/>
              </p:ext>
            </p:extLst>
          </p:nvPr>
        </p:nvGraphicFramePr>
        <p:xfrm>
          <a:off x="3779912" y="1916832"/>
          <a:ext cx="1368152" cy="1008112"/>
        </p:xfrm>
        <a:graphic>
          <a:graphicData uri="http://schemas.openxmlformats.org/drawingml/2006/table">
            <a:tbl>
              <a:tblPr/>
              <a:tblGrid>
                <a:gridCol w="1368152"/>
              </a:tblGrid>
              <a:tr h="1008112">
                <a:tc>
                  <a:txBody>
                    <a:bodyPr/>
                    <a:lstStyle/>
                    <a:p>
                      <a:pPr algn="ctr" fontAlgn="ctr"/>
                      <a:r>
                        <a:rPr lang="es-EC" sz="1100" b="0" i="0" u="none" strike="noStrike" dirty="0" smtClean="0">
                          <a:solidFill>
                            <a:srgbClr val="000000"/>
                          </a:solidFill>
                          <a:latin typeface="F"/>
                        </a:rPr>
                        <a:t>Proveedores</a:t>
                      </a:r>
                      <a:r>
                        <a:rPr lang="es-EC" sz="1100" b="0" i="0" u="none" strike="noStrike" baseline="0" dirty="0" smtClean="0">
                          <a:solidFill>
                            <a:srgbClr val="000000"/>
                          </a:solidFill>
                          <a:latin typeface="F"/>
                        </a:rPr>
                        <a:t> ofrecen productos a pecios altos  </a:t>
                      </a:r>
                      <a:endParaRPr lang="es-EC" sz="1100" b="0" i="0" u="none" strike="noStrike" dirty="0">
                        <a:solidFill>
                          <a:srgbClr val="000000"/>
                        </a:solidFill>
                        <a:latin typeface="F"/>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37880586"/>
              </p:ext>
            </p:extLst>
          </p:nvPr>
        </p:nvGraphicFramePr>
        <p:xfrm>
          <a:off x="827584" y="3861048"/>
          <a:ext cx="1584176" cy="1584176"/>
        </p:xfrm>
        <a:graphic>
          <a:graphicData uri="http://schemas.openxmlformats.org/drawingml/2006/table">
            <a:tbl>
              <a:tblPr/>
              <a:tblGrid>
                <a:gridCol w="1584176"/>
              </a:tblGrid>
              <a:tr h="1584176">
                <a:tc>
                  <a:txBody>
                    <a:bodyPr/>
                    <a:lstStyle/>
                    <a:p>
                      <a:pPr algn="ctr" fontAlgn="ctr"/>
                      <a:r>
                        <a:rPr lang="es-EC" sz="1100" b="0" i="0" u="none" strike="noStrike" dirty="0" smtClean="0">
                          <a:solidFill>
                            <a:srgbClr val="000000"/>
                          </a:solidFill>
                          <a:latin typeface="Arial1"/>
                        </a:rPr>
                        <a:t>Concentración de adquisición</a:t>
                      </a:r>
                      <a:r>
                        <a:rPr lang="es-EC" sz="1100" b="0" i="0" u="none" strike="noStrike" baseline="0" dirty="0" smtClean="0">
                          <a:solidFill>
                            <a:srgbClr val="000000"/>
                          </a:solidFill>
                          <a:latin typeface="Arial1"/>
                        </a:rPr>
                        <a:t> en pocos proveedores </a:t>
                      </a:r>
                      <a:endParaRPr lang="es-EC" sz="1100" b="0" i="0" u="none" strike="noStrike" dirty="0">
                        <a:solidFill>
                          <a:srgbClr val="000000"/>
                        </a:solidFill>
                        <a:latin typeface="Arial1"/>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2513350320"/>
              </p:ext>
            </p:extLst>
          </p:nvPr>
        </p:nvGraphicFramePr>
        <p:xfrm>
          <a:off x="827584" y="2924944"/>
          <a:ext cx="1584176" cy="936104"/>
        </p:xfrm>
        <a:graphic>
          <a:graphicData uri="http://schemas.openxmlformats.org/drawingml/2006/table">
            <a:tbl>
              <a:tblPr/>
              <a:tblGrid>
                <a:gridCol w="1584176"/>
              </a:tblGrid>
              <a:tr h="936104">
                <a:tc>
                  <a:txBody>
                    <a:bodyPr/>
                    <a:lstStyle/>
                    <a:p>
                      <a:pPr algn="ctr" fontAlgn="ctr"/>
                      <a:r>
                        <a:rPr lang="es-EC" sz="1100" b="0" i="0" u="none" strike="noStrike" dirty="0">
                          <a:solidFill>
                            <a:srgbClr val="000000"/>
                          </a:solidFill>
                          <a:latin typeface="Arial1"/>
                        </a:rPr>
                        <a:t>El personal no conoce el direccionamiento estratégico de </a:t>
                      </a:r>
                      <a:r>
                        <a:rPr lang="es-EC" sz="1100" b="0" i="0" u="none" strike="noStrike" dirty="0" smtClean="0">
                          <a:solidFill>
                            <a:srgbClr val="000000"/>
                          </a:solidFill>
                          <a:latin typeface="Arial1"/>
                        </a:rPr>
                        <a:t>la Fundación</a:t>
                      </a:r>
                      <a:endParaRPr lang="es-EC" sz="1100" b="0" i="0" u="none" strike="noStrike" dirty="0">
                        <a:solidFill>
                          <a:srgbClr val="000000"/>
                        </a:solidFill>
                        <a:latin typeface="Arial1"/>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bl>
          </a:graphicData>
        </a:graphic>
      </p:graphicFrame>
      <p:graphicFrame>
        <p:nvGraphicFramePr>
          <p:cNvPr id="9" name="8 Tabla"/>
          <p:cNvGraphicFramePr>
            <a:graphicFrameLocks noGrp="1"/>
          </p:cNvGraphicFramePr>
          <p:nvPr/>
        </p:nvGraphicFramePr>
        <p:xfrm>
          <a:off x="827584" y="1916832"/>
          <a:ext cx="1584176" cy="1008112"/>
        </p:xfrm>
        <a:graphic>
          <a:graphicData uri="http://schemas.openxmlformats.org/drawingml/2006/table">
            <a:tbl>
              <a:tblPr/>
              <a:tblGrid>
                <a:gridCol w="1584176"/>
              </a:tblGrid>
              <a:tr h="1008112">
                <a:tc>
                  <a:txBody>
                    <a:bodyPr/>
                    <a:lstStyle/>
                    <a:p>
                      <a:pPr algn="l" fontAlgn="b"/>
                      <a:r>
                        <a:rPr lang="es-EC" sz="1100" b="0" i="0" u="none" strike="noStrike" dirty="0">
                          <a:solidFill>
                            <a:srgbClr val="000000"/>
                          </a:solidFill>
                          <a:latin typeface="Arial1"/>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cxnSp>
        <p:nvCxnSpPr>
          <p:cNvPr id="10" name="9 Conector recto"/>
          <p:cNvCxnSpPr/>
          <p:nvPr/>
        </p:nvCxnSpPr>
        <p:spPr bwMode="auto">
          <a:xfrm>
            <a:off x="827584" y="1916832"/>
            <a:ext cx="1584176" cy="1008112"/>
          </a:xfrm>
          <a:prstGeom prst="line">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solidFill>
              <a:schemeClr val="tx1"/>
            </a:solidFill>
            <a:prstDash val="solid"/>
            <a:round/>
            <a:headEnd type="none" w="med" len="med"/>
            <a:tailEnd type="none" w="med" len="med"/>
          </a:ln>
          <a:effectLst/>
        </p:spPr>
      </p:cxnSp>
      <p:sp>
        <p:nvSpPr>
          <p:cNvPr id="11" name="10 CuadroTexto"/>
          <p:cNvSpPr txBox="1"/>
          <p:nvPr/>
        </p:nvSpPr>
        <p:spPr>
          <a:xfrm>
            <a:off x="1187624" y="1916832"/>
            <a:ext cx="1296144" cy="307777"/>
          </a:xfrm>
          <a:prstGeom prst="rect">
            <a:avLst/>
          </a:prstGeom>
          <a:noFill/>
        </p:spPr>
        <p:txBody>
          <a:bodyPr wrap="square" rtlCol="0">
            <a:spAutoFit/>
          </a:bodyPr>
          <a:lstStyle/>
          <a:p>
            <a:r>
              <a:rPr lang="es-EC" sz="1400" b="1" dirty="0" smtClean="0"/>
              <a:t>Amenazas</a:t>
            </a:r>
            <a:endParaRPr lang="es-EC" sz="1400" b="1" dirty="0"/>
          </a:p>
        </p:txBody>
      </p:sp>
      <p:sp>
        <p:nvSpPr>
          <p:cNvPr id="12" name="11 CuadroTexto"/>
          <p:cNvSpPr txBox="1"/>
          <p:nvPr/>
        </p:nvSpPr>
        <p:spPr>
          <a:xfrm>
            <a:off x="683568" y="2564904"/>
            <a:ext cx="1512168" cy="307777"/>
          </a:xfrm>
          <a:prstGeom prst="rect">
            <a:avLst/>
          </a:prstGeom>
          <a:noFill/>
        </p:spPr>
        <p:txBody>
          <a:bodyPr wrap="square" rtlCol="0">
            <a:spAutoFit/>
          </a:bodyPr>
          <a:lstStyle/>
          <a:p>
            <a:r>
              <a:rPr lang="es-EC" sz="1400" b="1" dirty="0" smtClean="0"/>
              <a:t>Debilidades</a:t>
            </a:r>
            <a:endParaRPr lang="es-EC" sz="1400" b="1" dirty="0"/>
          </a:p>
        </p:txBody>
      </p:sp>
      <p:cxnSp>
        <p:nvCxnSpPr>
          <p:cNvPr id="15" name="14 Conector recto"/>
          <p:cNvCxnSpPr/>
          <p:nvPr/>
        </p:nvCxnSpPr>
        <p:spPr bwMode="auto">
          <a:xfrm>
            <a:off x="5580112" y="2492896"/>
            <a:ext cx="0" cy="1080120"/>
          </a:xfrm>
          <a:prstGeom prst="line">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noFill/>
            <a:prstDash val="solid"/>
            <a:round/>
            <a:headEnd type="none" w="med" len="med"/>
            <a:tailEnd type="none" w="med" len="med"/>
          </a:ln>
          <a:effectLst/>
        </p:spPr>
      </p:cxnSp>
      <p:cxnSp>
        <p:nvCxnSpPr>
          <p:cNvPr id="17" name="16 Conector recto"/>
          <p:cNvCxnSpPr/>
          <p:nvPr/>
        </p:nvCxnSpPr>
        <p:spPr bwMode="auto">
          <a:xfrm>
            <a:off x="5148064" y="2852936"/>
            <a:ext cx="0" cy="2592288"/>
          </a:xfrm>
          <a:prstGeom prst="line">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solidFill>
              <a:schemeClr val="tx1"/>
            </a:solidFill>
            <a:prstDash val="solid"/>
            <a:round/>
            <a:headEnd type="none" w="med" len="med"/>
            <a:tailEnd type="none" w="med" len="med"/>
          </a:ln>
          <a:effectLst/>
        </p:spPr>
      </p:cxnSp>
      <p:cxnSp>
        <p:nvCxnSpPr>
          <p:cNvPr id="22" name="21 Conector recto"/>
          <p:cNvCxnSpPr/>
          <p:nvPr/>
        </p:nvCxnSpPr>
        <p:spPr bwMode="auto">
          <a:xfrm flipH="1">
            <a:off x="2411760" y="5445224"/>
            <a:ext cx="2736304" cy="0"/>
          </a:xfrm>
          <a:prstGeom prst="line">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solidFill>
              <a:schemeClr val="tx1"/>
            </a:solidFill>
            <a:prstDash val="solid"/>
            <a:round/>
            <a:headEnd type="none" w="med" len="med"/>
            <a:tailEnd type="none" w="med" len="med"/>
          </a:ln>
          <a:effectLst/>
        </p:spPr>
      </p:cxnSp>
      <p:cxnSp>
        <p:nvCxnSpPr>
          <p:cNvPr id="30" name="29 Conector recto"/>
          <p:cNvCxnSpPr/>
          <p:nvPr/>
        </p:nvCxnSpPr>
        <p:spPr bwMode="auto">
          <a:xfrm>
            <a:off x="3779912" y="2924944"/>
            <a:ext cx="0" cy="2520280"/>
          </a:xfrm>
          <a:prstGeom prst="line">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solidFill>
              <a:schemeClr val="tx1"/>
            </a:solidFill>
            <a:prstDash val="solid"/>
            <a:round/>
            <a:headEnd type="none" w="med" len="med"/>
            <a:tailEnd type="none" w="med" len="med"/>
          </a:ln>
          <a:effectLst/>
        </p:spPr>
      </p:cxnSp>
      <p:cxnSp>
        <p:nvCxnSpPr>
          <p:cNvPr id="31" name="30 Conector recto"/>
          <p:cNvCxnSpPr/>
          <p:nvPr/>
        </p:nvCxnSpPr>
        <p:spPr bwMode="auto">
          <a:xfrm flipH="1">
            <a:off x="2339752" y="3861048"/>
            <a:ext cx="2808312" cy="0"/>
          </a:xfrm>
          <a:prstGeom prst="line">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solidFill>
              <a:schemeClr val="tx1"/>
            </a:solidFill>
            <a:prstDash val="solid"/>
            <a:round/>
            <a:headEnd type="none" w="med" len="med"/>
            <a:tailEnd type="none" w="med" len="med"/>
          </a:ln>
          <a:effectLst/>
        </p:spPr>
      </p:cxnSp>
      <p:sp>
        <p:nvSpPr>
          <p:cNvPr id="35" name="34 CuadroTexto"/>
          <p:cNvSpPr txBox="1"/>
          <p:nvPr/>
        </p:nvSpPr>
        <p:spPr>
          <a:xfrm>
            <a:off x="2411760" y="2924944"/>
            <a:ext cx="1512168" cy="1015663"/>
          </a:xfrm>
          <a:prstGeom prst="rect">
            <a:avLst/>
          </a:prstGeom>
          <a:noFill/>
        </p:spPr>
        <p:txBody>
          <a:bodyPr wrap="square" rtlCol="0">
            <a:spAutoFit/>
          </a:bodyPr>
          <a:lstStyle/>
          <a:p>
            <a:r>
              <a:rPr lang="es-EC" sz="1200" dirty="0" smtClean="0"/>
              <a:t>Administración empresarial basada en direccionamiento estratégico.</a:t>
            </a:r>
            <a:endParaRPr lang="es-EC" sz="1200" dirty="0"/>
          </a:p>
        </p:txBody>
      </p:sp>
      <p:graphicFrame>
        <p:nvGraphicFramePr>
          <p:cNvPr id="44" name="43 Tabla"/>
          <p:cNvGraphicFramePr>
            <a:graphicFrameLocks noGrp="1"/>
          </p:cNvGraphicFramePr>
          <p:nvPr/>
        </p:nvGraphicFramePr>
        <p:xfrm>
          <a:off x="5364088" y="1916832"/>
          <a:ext cx="2016224" cy="1152128"/>
        </p:xfrm>
        <a:graphic>
          <a:graphicData uri="http://schemas.openxmlformats.org/drawingml/2006/table">
            <a:tbl>
              <a:tblPr/>
              <a:tblGrid>
                <a:gridCol w="2016224"/>
              </a:tblGrid>
              <a:tr h="1152128">
                <a:tc>
                  <a:txBody>
                    <a:bodyPr/>
                    <a:lstStyle/>
                    <a:p>
                      <a:pPr algn="l" fontAlgn="b"/>
                      <a:r>
                        <a:rPr lang="es-EC" sz="1100" b="0" i="0" u="none" strike="noStrike" dirty="0">
                          <a:solidFill>
                            <a:srgbClr val="000000"/>
                          </a:solidFill>
                          <a:latin typeface="Arial1"/>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45" name="44 Tabla"/>
          <p:cNvGraphicFramePr>
            <a:graphicFrameLocks noGrp="1"/>
          </p:cNvGraphicFramePr>
          <p:nvPr>
            <p:extLst>
              <p:ext uri="{D42A27DB-BD31-4B8C-83A1-F6EECF244321}">
                <p14:modId xmlns:p14="http://schemas.microsoft.com/office/powerpoint/2010/main" val="101488514"/>
              </p:ext>
            </p:extLst>
          </p:nvPr>
        </p:nvGraphicFramePr>
        <p:xfrm>
          <a:off x="7380312" y="1916832"/>
          <a:ext cx="1584176" cy="1152128"/>
        </p:xfrm>
        <a:graphic>
          <a:graphicData uri="http://schemas.openxmlformats.org/drawingml/2006/table">
            <a:tbl>
              <a:tblPr/>
              <a:tblGrid>
                <a:gridCol w="1584176"/>
              </a:tblGrid>
              <a:tr h="1152128">
                <a:tc>
                  <a:txBody>
                    <a:bodyPr/>
                    <a:lstStyle/>
                    <a:p>
                      <a:pPr algn="ctr" fontAlgn="ctr"/>
                      <a:r>
                        <a:rPr lang="es-EC" sz="1200" b="0" i="0" u="none" strike="noStrike" dirty="0" smtClean="0">
                          <a:solidFill>
                            <a:srgbClr val="000000"/>
                          </a:solidFill>
                          <a:latin typeface="Arial1"/>
                        </a:rPr>
                        <a:t>Preferencia por la atención de salud, ya que cuenta con el equipo y servicios de calidad.</a:t>
                      </a:r>
                      <a:endParaRPr lang="es-EC" sz="1200" b="0" i="0" u="none" strike="noStrike" dirty="0">
                        <a:solidFill>
                          <a:srgbClr val="000000"/>
                        </a:solidFill>
                        <a:latin typeface="Arial1"/>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4D79B"/>
                    </a:solidFill>
                  </a:tcPr>
                </a:tc>
              </a:tr>
            </a:tbl>
          </a:graphicData>
        </a:graphic>
      </p:graphicFrame>
      <p:graphicFrame>
        <p:nvGraphicFramePr>
          <p:cNvPr id="46" name="45 Tabla"/>
          <p:cNvGraphicFramePr>
            <a:graphicFrameLocks noGrp="1"/>
          </p:cNvGraphicFramePr>
          <p:nvPr>
            <p:extLst>
              <p:ext uri="{D42A27DB-BD31-4B8C-83A1-F6EECF244321}">
                <p14:modId xmlns:p14="http://schemas.microsoft.com/office/powerpoint/2010/main" val="99785459"/>
              </p:ext>
            </p:extLst>
          </p:nvPr>
        </p:nvGraphicFramePr>
        <p:xfrm>
          <a:off x="5364088" y="3068960"/>
          <a:ext cx="2016224" cy="2376264"/>
        </p:xfrm>
        <a:graphic>
          <a:graphicData uri="http://schemas.openxmlformats.org/drawingml/2006/table">
            <a:tbl>
              <a:tblPr/>
              <a:tblGrid>
                <a:gridCol w="2016224"/>
              </a:tblGrid>
              <a:tr h="2376264">
                <a:tc>
                  <a:txBody>
                    <a:bodyPr/>
                    <a:lstStyle/>
                    <a:p>
                      <a:pPr algn="ctr" fontAlgn="ctr"/>
                      <a:r>
                        <a:rPr lang="es-EC" sz="1400" b="0" i="0" u="none" strike="noStrike" dirty="0" smtClean="0">
                          <a:solidFill>
                            <a:srgbClr val="000000"/>
                          </a:solidFill>
                          <a:latin typeface="Arial1"/>
                        </a:rPr>
                        <a:t>Planta física y equipamiento adecuados para atender la demanda actual de pacientes en todas sus áreas.</a:t>
                      </a:r>
                      <a:endParaRPr lang="es-EC" sz="1400" b="1" i="0" u="none" strike="noStrike" dirty="0">
                        <a:solidFill>
                          <a:srgbClr val="000000"/>
                        </a:solidFill>
                        <a:latin typeface="Arial1"/>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FCD0"/>
                    </a:solidFill>
                  </a:tcPr>
                </a:tc>
              </a:tr>
            </a:tbl>
          </a:graphicData>
        </a:graphic>
      </p:graphicFrame>
      <p:cxnSp>
        <p:nvCxnSpPr>
          <p:cNvPr id="47" name="46 Conector recto"/>
          <p:cNvCxnSpPr/>
          <p:nvPr/>
        </p:nvCxnSpPr>
        <p:spPr bwMode="auto">
          <a:xfrm>
            <a:off x="5364088" y="1916832"/>
            <a:ext cx="2016224" cy="1152128"/>
          </a:xfrm>
          <a:prstGeom prst="line">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solidFill>
              <a:schemeClr val="tx1"/>
            </a:solidFill>
            <a:prstDash val="solid"/>
            <a:round/>
            <a:headEnd type="none" w="med" len="med"/>
            <a:tailEnd type="none" w="med" len="med"/>
          </a:ln>
          <a:effectLst/>
        </p:spPr>
      </p:cxnSp>
      <p:cxnSp>
        <p:nvCxnSpPr>
          <p:cNvPr id="48" name="47 Conector recto"/>
          <p:cNvCxnSpPr/>
          <p:nvPr/>
        </p:nvCxnSpPr>
        <p:spPr bwMode="auto">
          <a:xfrm>
            <a:off x="8964488" y="3140968"/>
            <a:ext cx="0" cy="2304256"/>
          </a:xfrm>
          <a:prstGeom prst="line">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solidFill>
              <a:schemeClr val="tx1"/>
            </a:solidFill>
            <a:prstDash val="solid"/>
            <a:round/>
            <a:headEnd type="none" w="med" len="med"/>
            <a:tailEnd type="none" w="med" len="med"/>
          </a:ln>
          <a:effectLst/>
        </p:spPr>
      </p:cxnSp>
      <p:cxnSp>
        <p:nvCxnSpPr>
          <p:cNvPr id="49" name="48 Conector recto"/>
          <p:cNvCxnSpPr/>
          <p:nvPr/>
        </p:nvCxnSpPr>
        <p:spPr bwMode="auto">
          <a:xfrm>
            <a:off x="7380312" y="5445224"/>
            <a:ext cx="1584176" cy="0"/>
          </a:xfrm>
          <a:prstGeom prst="line">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solidFill>
              <a:schemeClr val="tx1"/>
            </a:solidFill>
            <a:prstDash val="solid"/>
            <a:round/>
            <a:headEnd type="none" w="med" len="med"/>
            <a:tailEnd type="none" w="med" len="med"/>
          </a:ln>
          <a:effectLst/>
        </p:spPr>
      </p:cxnSp>
      <p:sp>
        <p:nvSpPr>
          <p:cNvPr id="50" name="49 CuadroTexto"/>
          <p:cNvSpPr txBox="1"/>
          <p:nvPr/>
        </p:nvSpPr>
        <p:spPr>
          <a:xfrm>
            <a:off x="7464042" y="3124200"/>
            <a:ext cx="1500445" cy="2031325"/>
          </a:xfrm>
          <a:prstGeom prst="rect">
            <a:avLst/>
          </a:prstGeom>
          <a:noFill/>
        </p:spPr>
        <p:txBody>
          <a:bodyPr wrap="square" rtlCol="0">
            <a:spAutoFit/>
          </a:bodyPr>
          <a:lstStyle/>
          <a:p>
            <a:r>
              <a:rPr lang="es-EC" sz="1400" dirty="0" smtClean="0"/>
              <a:t>Mantener servicios de calidad y calidez, ofreciendo una atención comprometida entre médico y paciente</a:t>
            </a:r>
            <a:endParaRPr lang="es-EC" sz="1400" dirty="0"/>
          </a:p>
        </p:txBody>
      </p:sp>
      <p:sp>
        <p:nvSpPr>
          <p:cNvPr id="51" name="50 CuadroTexto"/>
          <p:cNvSpPr txBox="1"/>
          <p:nvPr/>
        </p:nvSpPr>
        <p:spPr>
          <a:xfrm>
            <a:off x="5796136" y="1979548"/>
            <a:ext cx="1512168" cy="307777"/>
          </a:xfrm>
          <a:prstGeom prst="rect">
            <a:avLst/>
          </a:prstGeom>
          <a:noFill/>
        </p:spPr>
        <p:txBody>
          <a:bodyPr wrap="square" rtlCol="0">
            <a:spAutoFit/>
          </a:bodyPr>
          <a:lstStyle/>
          <a:p>
            <a:r>
              <a:rPr lang="es-EC" sz="1400" b="1" dirty="0" smtClean="0"/>
              <a:t>Oportunidades</a:t>
            </a:r>
            <a:endParaRPr lang="es-EC" sz="1400" b="1" dirty="0"/>
          </a:p>
        </p:txBody>
      </p:sp>
      <p:sp>
        <p:nvSpPr>
          <p:cNvPr id="52" name="51 CuadroTexto"/>
          <p:cNvSpPr txBox="1"/>
          <p:nvPr/>
        </p:nvSpPr>
        <p:spPr>
          <a:xfrm>
            <a:off x="5364088" y="2564904"/>
            <a:ext cx="1296144" cy="307777"/>
          </a:xfrm>
          <a:prstGeom prst="rect">
            <a:avLst/>
          </a:prstGeom>
          <a:noFill/>
        </p:spPr>
        <p:txBody>
          <a:bodyPr wrap="square" rtlCol="0">
            <a:spAutoFit/>
          </a:bodyPr>
          <a:lstStyle/>
          <a:p>
            <a:r>
              <a:rPr lang="es-EC" sz="1400" b="1" dirty="0" smtClean="0"/>
              <a:t>Fortalezas</a:t>
            </a:r>
            <a:endParaRPr lang="es-EC" sz="1400" b="1" dirty="0"/>
          </a:p>
        </p:txBody>
      </p:sp>
      <p:cxnSp>
        <p:nvCxnSpPr>
          <p:cNvPr id="54" name="53 Conector recto"/>
          <p:cNvCxnSpPr/>
          <p:nvPr/>
        </p:nvCxnSpPr>
        <p:spPr bwMode="auto">
          <a:xfrm>
            <a:off x="5364088" y="3068960"/>
            <a:ext cx="2016224" cy="0"/>
          </a:xfrm>
          <a:prstGeom prst="line">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solidFill>
              <a:schemeClr val="tx1"/>
            </a:solidFill>
            <a:prstDash val="solid"/>
            <a:round/>
            <a:headEnd type="none" w="med" len="med"/>
            <a:tailEnd type="none" w="med" len="med"/>
          </a:ln>
          <a:effectLst/>
        </p:spPr>
      </p:cxnSp>
      <p:sp>
        <p:nvSpPr>
          <p:cNvPr id="57" name="Title 1"/>
          <p:cNvSpPr>
            <a:spLocks noGrp="1"/>
          </p:cNvSpPr>
          <p:nvPr>
            <p:ph type="title"/>
          </p:nvPr>
        </p:nvSpPr>
        <p:spPr>
          <a:xfrm>
            <a:off x="576064" y="152400"/>
            <a:ext cx="8604448" cy="838200"/>
          </a:xfrm>
        </p:spPr>
        <p:txBody>
          <a:bodyPr/>
          <a:lstStyle/>
          <a:p>
            <a:pPr algn="ctr"/>
            <a:r>
              <a:rPr lang="es-EC" sz="2400" dirty="0" smtClean="0">
                <a:solidFill>
                  <a:schemeClr val="tx1"/>
                </a:solidFill>
                <a:effectLst>
                  <a:glow rad="101600">
                    <a:srgbClr val="FF9966">
                      <a:alpha val="60000"/>
                    </a:srgbClr>
                  </a:glow>
                </a:effectLst>
                <a:latin typeface="Arial" pitchFamily="34" charset="0"/>
                <a:ea typeface="Times New Roman" pitchFamily="18" charset="0"/>
                <a:cs typeface="Arial" pitchFamily="34" charset="0"/>
              </a:rPr>
              <a:t>MATRIZ FODA</a:t>
            </a:r>
            <a:endParaRPr lang="es-EC" sz="2800" dirty="0">
              <a:latin typeface="Arial" pitchFamily="34" charset="0"/>
              <a:cs typeface="Arial" pitchFamily="34" charset="0"/>
            </a:endParaRPr>
          </a:p>
        </p:txBody>
      </p:sp>
      <p:sp>
        <p:nvSpPr>
          <p:cNvPr id="58" name="57 CuadroTexto"/>
          <p:cNvSpPr txBox="1"/>
          <p:nvPr/>
        </p:nvSpPr>
        <p:spPr>
          <a:xfrm>
            <a:off x="3707904" y="3933056"/>
            <a:ext cx="1512168" cy="1384995"/>
          </a:xfrm>
          <a:prstGeom prst="rect">
            <a:avLst/>
          </a:prstGeom>
          <a:noFill/>
        </p:spPr>
        <p:txBody>
          <a:bodyPr wrap="square" rtlCol="0">
            <a:spAutoFit/>
          </a:bodyPr>
          <a:lstStyle/>
          <a:p>
            <a:r>
              <a:rPr lang="es-EC" sz="1200" dirty="0" smtClean="0"/>
              <a:t>Efectuar convenios o alianzas con proveedores para que nos deje sus producto y/o servicios a bajos costos.</a:t>
            </a:r>
            <a:endParaRPr lang="es-EC" sz="1200"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3436"/>
            <a:ext cx="785813"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38640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bwMode="auto">
          <a:xfrm>
            <a:off x="971600" y="0"/>
            <a:ext cx="8172400" cy="1152128"/>
          </a:xfrm>
          <a:prstGeom prst="rect">
            <a:avLst/>
          </a:prstGeom>
          <a:solidFill>
            <a:srgbClr val="CC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kumimoji="0" lang="es-EC" sz="1000" b="0" i="0" u="none" strike="noStrike" cap="none" normalizeH="0" baseline="0" dirty="0" smtClean="0">
              <a:ln>
                <a:noFill/>
              </a:ln>
              <a:solidFill>
                <a:schemeClr val="tx1"/>
              </a:solidFill>
              <a:effectLst/>
              <a:latin typeface="Arial" pitchFamily="34" charset="0"/>
            </a:endParaRPr>
          </a:p>
        </p:txBody>
      </p:sp>
      <p:sp>
        <p:nvSpPr>
          <p:cNvPr id="8" name="7 CuadroTexto"/>
          <p:cNvSpPr txBox="1"/>
          <p:nvPr/>
        </p:nvSpPr>
        <p:spPr>
          <a:xfrm>
            <a:off x="1619672" y="0"/>
            <a:ext cx="1368152" cy="1061829"/>
          </a:xfrm>
          <a:prstGeom prst="rect">
            <a:avLst/>
          </a:prstGeom>
          <a:noFill/>
        </p:spPr>
        <p:txBody>
          <a:bodyPr wrap="square" rtlCol="0">
            <a:spAutoFit/>
          </a:bodyPr>
          <a:lstStyle/>
          <a:p>
            <a:pPr algn="l"/>
            <a:r>
              <a:rPr lang="es-EC" sz="900" dirty="0" smtClean="0"/>
              <a:t>Masiva campaña de salud sobre prevención, cuidados tratamientos y cirugías, dan a conocer centros médicos y alternativas en fundaciones </a:t>
            </a:r>
            <a:endParaRPr lang="es-EC" sz="900" dirty="0"/>
          </a:p>
        </p:txBody>
      </p:sp>
      <p:sp>
        <p:nvSpPr>
          <p:cNvPr id="9" name="8 CuadroTexto"/>
          <p:cNvSpPr txBox="1"/>
          <p:nvPr/>
        </p:nvSpPr>
        <p:spPr>
          <a:xfrm>
            <a:off x="3059832" y="190381"/>
            <a:ext cx="1080120" cy="646331"/>
          </a:xfrm>
          <a:prstGeom prst="rect">
            <a:avLst/>
          </a:prstGeom>
          <a:noFill/>
        </p:spPr>
        <p:txBody>
          <a:bodyPr wrap="square" rtlCol="0">
            <a:spAutoFit/>
          </a:bodyPr>
          <a:lstStyle/>
          <a:p>
            <a:pPr algn="l"/>
            <a:r>
              <a:rPr lang="es-EC" sz="900" dirty="0" smtClean="0"/>
              <a:t>Mayor experiencia y aceptación  en el mercado</a:t>
            </a:r>
            <a:endParaRPr lang="es-EC" sz="900" dirty="0"/>
          </a:p>
        </p:txBody>
      </p:sp>
      <p:sp>
        <p:nvSpPr>
          <p:cNvPr id="11" name="10 CuadroTexto"/>
          <p:cNvSpPr txBox="1"/>
          <p:nvPr/>
        </p:nvSpPr>
        <p:spPr>
          <a:xfrm>
            <a:off x="5580112" y="128826"/>
            <a:ext cx="1584176" cy="784830"/>
          </a:xfrm>
          <a:prstGeom prst="rect">
            <a:avLst/>
          </a:prstGeom>
          <a:noFill/>
        </p:spPr>
        <p:txBody>
          <a:bodyPr wrap="square" rtlCol="0">
            <a:spAutoFit/>
          </a:bodyPr>
          <a:lstStyle/>
          <a:p>
            <a:pPr algn="l"/>
            <a:r>
              <a:rPr lang="es-EC" sz="900" dirty="0" smtClean="0"/>
              <a:t>Mejores oportunidades de trabajo ya que brindan garantías laborales, por contar con un respaldo económico extranjero </a:t>
            </a:r>
            <a:endParaRPr lang="es-EC" sz="900" dirty="0"/>
          </a:p>
        </p:txBody>
      </p:sp>
      <p:sp>
        <p:nvSpPr>
          <p:cNvPr id="12" name="11 CuadroTexto"/>
          <p:cNvSpPr txBox="1"/>
          <p:nvPr/>
        </p:nvSpPr>
        <p:spPr>
          <a:xfrm>
            <a:off x="4355976" y="118373"/>
            <a:ext cx="1133872" cy="646331"/>
          </a:xfrm>
          <a:prstGeom prst="rect">
            <a:avLst/>
          </a:prstGeom>
          <a:noFill/>
        </p:spPr>
        <p:txBody>
          <a:bodyPr wrap="square" rtlCol="0">
            <a:spAutoFit/>
          </a:bodyPr>
          <a:lstStyle/>
          <a:p>
            <a:pPr algn="l"/>
            <a:r>
              <a:rPr lang="es-EC" sz="900" dirty="0" smtClean="0"/>
              <a:t>Mejoras en el software integral Administrativo operacional.</a:t>
            </a:r>
            <a:endParaRPr lang="es-EC" sz="900" dirty="0"/>
          </a:p>
        </p:txBody>
      </p:sp>
      <p:sp>
        <p:nvSpPr>
          <p:cNvPr id="22" name="21 Rectángulo"/>
          <p:cNvSpPr/>
          <p:nvPr/>
        </p:nvSpPr>
        <p:spPr bwMode="auto">
          <a:xfrm>
            <a:off x="0" y="-27384"/>
            <a:ext cx="1691680" cy="6885384"/>
          </a:xfrm>
          <a:prstGeom prst="rect">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endParaRPr>
          </a:p>
        </p:txBody>
      </p:sp>
      <p:cxnSp>
        <p:nvCxnSpPr>
          <p:cNvPr id="28" name="27 Conector recto"/>
          <p:cNvCxnSpPr/>
          <p:nvPr/>
        </p:nvCxnSpPr>
        <p:spPr bwMode="auto">
          <a:xfrm>
            <a:off x="2123728" y="1124744"/>
            <a:ext cx="0" cy="1368152"/>
          </a:xfrm>
          <a:prstGeom prst="line">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noFill/>
            <a:prstDash val="solid"/>
            <a:round/>
            <a:headEnd type="none" w="med" len="med"/>
            <a:tailEnd type="none" w="med" len="med"/>
          </a:ln>
          <a:effectLst/>
        </p:spPr>
      </p:cxnSp>
      <p:cxnSp>
        <p:nvCxnSpPr>
          <p:cNvPr id="40" name="39 Conector recto"/>
          <p:cNvCxnSpPr/>
          <p:nvPr/>
        </p:nvCxnSpPr>
        <p:spPr bwMode="auto">
          <a:xfrm>
            <a:off x="2915816" y="0"/>
            <a:ext cx="0" cy="6858000"/>
          </a:xfrm>
          <a:prstGeom prst="line">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solidFill>
              <a:schemeClr val="tx1"/>
            </a:solidFill>
            <a:prstDash val="solid"/>
            <a:round/>
            <a:headEnd type="none" w="med" len="med"/>
            <a:tailEnd type="none" w="med" len="med"/>
          </a:ln>
          <a:effectLst/>
        </p:spPr>
      </p:cxnSp>
      <p:cxnSp>
        <p:nvCxnSpPr>
          <p:cNvPr id="41" name="40 Conector recto"/>
          <p:cNvCxnSpPr/>
          <p:nvPr/>
        </p:nvCxnSpPr>
        <p:spPr bwMode="auto">
          <a:xfrm>
            <a:off x="1691680" y="0"/>
            <a:ext cx="0" cy="1800200"/>
          </a:xfrm>
          <a:prstGeom prst="line">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solidFill>
              <a:schemeClr val="tx1"/>
            </a:solidFill>
            <a:prstDash val="solid"/>
            <a:round/>
            <a:headEnd type="none" w="med" len="med"/>
            <a:tailEnd type="none" w="med" len="med"/>
          </a:ln>
          <a:effectLst/>
        </p:spPr>
      </p:cxnSp>
      <p:graphicFrame>
        <p:nvGraphicFramePr>
          <p:cNvPr id="63" name="62 Tabla"/>
          <p:cNvGraphicFramePr>
            <a:graphicFrameLocks noGrp="1"/>
          </p:cNvGraphicFramePr>
          <p:nvPr>
            <p:extLst>
              <p:ext uri="{D42A27DB-BD31-4B8C-83A1-F6EECF244321}">
                <p14:modId xmlns:p14="http://schemas.microsoft.com/office/powerpoint/2010/main" val="1918222926"/>
              </p:ext>
            </p:extLst>
          </p:nvPr>
        </p:nvGraphicFramePr>
        <p:xfrm>
          <a:off x="0" y="1124744"/>
          <a:ext cx="1691680" cy="792088"/>
        </p:xfrm>
        <a:graphic>
          <a:graphicData uri="http://schemas.openxmlformats.org/drawingml/2006/table">
            <a:tbl>
              <a:tblPr/>
              <a:tblGrid>
                <a:gridCol w="1691680"/>
              </a:tblGrid>
              <a:tr h="792088">
                <a:tc>
                  <a:txBody>
                    <a:bodyPr/>
                    <a:lstStyle/>
                    <a:p>
                      <a:pPr algn="ctr" fontAlgn="ctr"/>
                      <a:r>
                        <a:rPr lang="es-EC" sz="1000" b="0" i="0" u="none" strike="noStrike" dirty="0" smtClean="0">
                          <a:solidFill>
                            <a:srgbClr val="000000"/>
                          </a:solidFill>
                          <a:latin typeface="Arial"/>
                        </a:rPr>
                        <a:t>Por</a:t>
                      </a:r>
                      <a:r>
                        <a:rPr lang="es-EC" sz="1000" b="0" i="0" u="none" strike="noStrike" baseline="0" dirty="0" smtClean="0">
                          <a:solidFill>
                            <a:srgbClr val="000000"/>
                          </a:solidFill>
                          <a:latin typeface="Arial"/>
                        </a:rPr>
                        <a:t> la alta incidencia de pobreza, optan por el servicio de gratuidad.</a:t>
                      </a:r>
                      <a:endParaRPr lang="es-EC" sz="1000" b="0"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bl>
          </a:graphicData>
        </a:graphic>
      </p:graphicFrame>
      <p:graphicFrame>
        <p:nvGraphicFramePr>
          <p:cNvPr id="64" name="63 Tabla"/>
          <p:cNvGraphicFramePr>
            <a:graphicFrameLocks noGrp="1"/>
          </p:cNvGraphicFramePr>
          <p:nvPr>
            <p:extLst>
              <p:ext uri="{D42A27DB-BD31-4B8C-83A1-F6EECF244321}">
                <p14:modId xmlns:p14="http://schemas.microsoft.com/office/powerpoint/2010/main" val="3089661968"/>
              </p:ext>
            </p:extLst>
          </p:nvPr>
        </p:nvGraphicFramePr>
        <p:xfrm>
          <a:off x="0" y="1916832"/>
          <a:ext cx="1691680" cy="720080"/>
        </p:xfrm>
        <a:graphic>
          <a:graphicData uri="http://schemas.openxmlformats.org/drawingml/2006/table">
            <a:tbl>
              <a:tblPr/>
              <a:tblGrid>
                <a:gridCol w="1691680"/>
              </a:tblGrid>
              <a:tr h="720080">
                <a:tc>
                  <a:txBody>
                    <a:bodyPr/>
                    <a:lstStyle/>
                    <a:p>
                      <a:pPr algn="ctr" fontAlgn="ctr"/>
                      <a:r>
                        <a:rPr lang="es-EC" sz="1000" b="0" i="0" u="none" strike="noStrike" dirty="0" smtClean="0">
                          <a:solidFill>
                            <a:srgbClr val="000000"/>
                          </a:solidFill>
                          <a:latin typeface="F1"/>
                        </a:rPr>
                        <a:t>Falta de publicidad de los servicios que brinda la Fundación</a:t>
                      </a:r>
                      <a:endParaRPr lang="es-EC" sz="1000" b="0" i="0" u="none" strike="noStrike" dirty="0">
                        <a:solidFill>
                          <a:srgbClr val="000000"/>
                        </a:solidFill>
                        <a:latin typeface="F1"/>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bl>
          </a:graphicData>
        </a:graphic>
      </p:graphicFrame>
      <p:graphicFrame>
        <p:nvGraphicFramePr>
          <p:cNvPr id="70" name="69 Tabla"/>
          <p:cNvGraphicFramePr>
            <a:graphicFrameLocks noGrp="1"/>
          </p:cNvGraphicFramePr>
          <p:nvPr/>
        </p:nvGraphicFramePr>
        <p:xfrm>
          <a:off x="0" y="0"/>
          <a:ext cx="1691680" cy="1124744"/>
        </p:xfrm>
        <a:graphic>
          <a:graphicData uri="http://schemas.openxmlformats.org/drawingml/2006/table">
            <a:tbl>
              <a:tblPr/>
              <a:tblGrid>
                <a:gridCol w="1691680"/>
              </a:tblGrid>
              <a:tr h="1124744">
                <a:tc>
                  <a:txBody>
                    <a:bodyPr/>
                    <a:lstStyle/>
                    <a:p>
                      <a:pPr algn="l" fontAlgn="b"/>
                      <a:r>
                        <a:rPr lang="es-EC" sz="1100" b="0" i="0" u="none" strike="noStrike" dirty="0">
                          <a:solidFill>
                            <a:srgbClr val="000000"/>
                          </a:solidFill>
                          <a:latin typeface="Arial1"/>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71" name="3 CuadroTexto"/>
          <p:cNvSpPr txBox="1"/>
          <p:nvPr/>
        </p:nvSpPr>
        <p:spPr>
          <a:xfrm>
            <a:off x="360040" y="116632"/>
            <a:ext cx="1403648" cy="239809"/>
          </a:xfrm>
          <a:prstGeom prst="rect">
            <a:avLst/>
          </a:prstGeom>
          <a:noFill/>
          <a:ln>
            <a:noFill/>
          </a:ln>
        </p:spPr>
        <p:txBody>
          <a:bodyPr vert="horz" wrap="square" lIns="91440" tIns="45720" rIns="91440" bIns="45720" anchor="t" anchorCtr="0" compatLnSpc="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C" sz="1000" b="1" kern="0" dirty="0" smtClean="0">
                <a:solidFill>
                  <a:srgbClr val="000000"/>
                </a:solidFill>
                <a:latin typeface="Arial" pitchFamily="34"/>
                <a:cs typeface="Arial" pitchFamily="34"/>
              </a:rPr>
              <a:t>OPORTUNIDADES</a:t>
            </a:r>
            <a:endParaRPr lang="es-EC" sz="1000" b="1" i="0" u="none" strike="noStrike" kern="0" cap="none" spc="0" baseline="0" dirty="0">
              <a:solidFill>
                <a:srgbClr val="000000"/>
              </a:solidFill>
              <a:uFillTx/>
              <a:latin typeface="Arial" pitchFamily="34"/>
              <a:cs typeface="Arial" pitchFamily="34"/>
            </a:endParaRPr>
          </a:p>
        </p:txBody>
      </p:sp>
      <p:cxnSp>
        <p:nvCxnSpPr>
          <p:cNvPr id="24" name="23 Conector recto"/>
          <p:cNvCxnSpPr/>
          <p:nvPr/>
        </p:nvCxnSpPr>
        <p:spPr bwMode="auto">
          <a:xfrm>
            <a:off x="0" y="0"/>
            <a:ext cx="1691680" cy="1124744"/>
          </a:xfrm>
          <a:prstGeom prst="line">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solidFill>
              <a:schemeClr val="tx1"/>
            </a:solidFill>
            <a:prstDash val="solid"/>
            <a:round/>
            <a:headEnd type="none" w="med" len="med"/>
            <a:tailEnd type="none" w="med" len="med"/>
          </a:ln>
          <a:effectLst/>
        </p:spPr>
      </p:cxnSp>
      <p:sp>
        <p:nvSpPr>
          <p:cNvPr id="73" name="3 CuadroTexto"/>
          <p:cNvSpPr txBox="1"/>
          <p:nvPr/>
        </p:nvSpPr>
        <p:spPr>
          <a:xfrm>
            <a:off x="-180528" y="740919"/>
            <a:ext cx="1403648" cy="239809"/>
          </a:xfrm>
          <a:prstGeom prst="rect">
            <a:avLst/>
          </a:prstGeom>
          <a:noFill/>
          <a:ln>
            <a:noFill/>
          </a:ln>
        </p:spPr>
        <p:txBody>
          <a:bodyPr vert="horz" wrap="square" lIns="91440" tIns="45720" rIns="91440" bIns="45720" anchor="t" anchorCtr="0" compatLnSpc="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C" sz="1000" b="1" kern="0" dirty="0" smtClean="0">
                <a:solidFill>
                  <a:srgbClr val="000000"/>
                </a:solidFill>
                <a:latin typeface="Arial" pitchFamily="34"/>
                <a:cs typeface="Arial" pitchFamily="34"/>
              </a:rPr>
              <a:t>DEBILIDADES</a:t>
            </a:r>
            <a:endParaRPr lang="es-EC" sz="1000" b="1" i="0" u="none" strike="noStrike" kern="0" cap="none" spc="0" baseline="0" dirty="0">
              <a:solidFill>
                <a:srgbClr val="000000"/>
              </a:solidFill>
              <a:uFillTx/>
              <a:latin typeface="Arial" pitchFamily="34"/>
              <a:cs typeface="Arial" pitchFamily="34"/>
            </a:endParaRPr>
          </a:p>
        </p:txBody>
      </p:sp>
      <p:graphicFrame>
        <p:nvGraphicFramePr>
          <p:cNvPr id="75" name="74 Tabla"/>
          <p:cNvGraphicFramePr>
            <a:graphicFrameLocks noGrp="1"/>
          </p:cNvGraphicFramePr>
          <p:nvPr>
            <p:extLst>
              <p:ext uri="{D42A27DB-BD31-4B8C-83A1-F6EECF244321}">
                <p14:modId xmlns:p14="http://schemas.microsoft.com/office/powerpoint/2010/main" val="3149722355"/>
              </p:ext>
            </p:extLst>
          </p:nvPr>
        </p:nvGraphicFramePr>
        <p:xfrm>
          <a:off x="0" y="2636912"/>
          <a:ext cx="1691680" cy="792088"/>
        </p:xfrm>
        <a:graphic>
          <a:graphicData uri="http://schemas.openxmlformats.org/drawingml/2006/table">
            <a:tbl>
              <a:tblPr/>
              <a:tblGrid>
                <a:gridCol w="1691680"/>
              </a:tblGrid>
              <a:tr h="792088">
                <a:tc>
                  <a:txBody>
                    <a:bodyPr/>
                    <a:lstStyle/>
                    <a:p>
                      <a:pPr algn="ctr" fontAlgn="ctr"/>
                      <a:r>
                        <a:rPr lang="es-EC" sz="1000" b="0" i="0" u="none" strike="noStrike" dirty="0" smtClean="0">
                          <a:solidFill>
                            <a:srgbClr val="000000"/>
                          </a:solidFill>
                          <a:latin typeface="Arial"/>
                        </a:rPr>
                        <a:t>Limitada capacidad informática.</a:t>
                      </a:r>
                      <a:r>
                        <a:rPr lang="es-EC" sz="1000" b="0" i="0" u="none" strike="noStrike" baseline="0" dirty="0" smtClean="0">
                          <a:solidFill>
                            <a:srgbClr val="000000"/>
                          </a:solidFill>
                          <a:latin typeface="Arial"/>
                        </a:rPr>
                        <a:t> Limita informes y verdaderos procesos estadísticos.</a:t>
                      </a:r>
                      <a:endParaRPr lang="es-EC" sz="1000" b="0"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bl>
          </a:graphicData>
        </a:graphic>
      </p:graphicFrame>
      <p:graphicFrame>
        <p:nvGraphicFramePr>
          <p:cNvPr id="76" name="75 Tabla"/>
          <p:cNvGraphicFramePr>
            <a:graphicFrameLocks noGrp="1"/>
          </p:cNvGraphicFramePr>
          <p:nvPr>
            <p:extLst>
              <p:ext uri="{D42A27DB-BD31-4B8C-83A1-F6EECF244321}">
                <p14:modId xmlns:p14="http://schemas.microsoft.com/office/powerpoint/2010/main" val="3858018432"/>
              </p:ext>
            </p:extLst>
          </p:nvPr>
        </p:nvGraphicFramePr>
        <p:xfrm>
          <a:off x="0" y="3429000"/>
          <a:ext cx="1691680" cy="864096"/>
        </p:xfrm>
        <a:graphic>
          <a:graphicData uri="http://schemas.openxmlformats.org/drawingml/2006/table">
            <a:tbl>
              <a:tblPr/>
              <a:tblGrid>
                <a:gridCol w="1691680"/>
              </a:tblGrid>
              <a:tr h="864096">
                <a:tc>
                  <a:txBody>
                    <a:bodyPr/>
                    <a:lstStyle/>
                    <a:p>
                      <a:pPr algn="ctr" fontAlgn="ctr"/>
                      <a:r>
                        <a:rPr lang="es-EC" sz="1000" b="0" i="0" u="none" strike="noStrike" dirty="0">
                          <a:solidFill>
                            <a:srgbClr val="000000"/>
                          </a:solidFill>
                          <a:latin typeface="Arial"/>
                        </a:rPr>
                        <a:t>El personal de salud no recibe capacitaciones, ni actualizaciones, lo cual desmotiva al personal.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bl>
          </a:graphicData>
        </a:graphic>
      </p:graphicFrame>
      <p:graphicFrame>
        <p:nvGraphicFramePr>
          <p:cNvPr id="77" name="76 Tabla"/>
          <p:cNvGraphicFramePr>
            <a:graphicFrameLocks noGrp="1"/>
          </p:cNvGraphicFramePr>
          <p:nvPr>
            <p:extLst>
              <p:ext uri="{D42A27DB-BD31-4B8C-83A1-F6EECF244321}">
                <p14:modId xmlns:p14="http://schemas.microsoft.com/office/powerpoint/2010/main" val="3326967588"/>
              </p:ext>
            </p:extLst>
          </p:nvPr>
        </p:nvGraphicFramePr>
        <p:xfrm>
          <a:off x="0" y="4293096"/>
          <a:ext cx="1691680" cy="720080"/>
        </p:xfrm>
        <a:graphic>
          <a:graphicData uri="http://schemas.openxmlformats.org/drawingml/2006/table">
            <a:tbl>
              <a:tblPr/>
              <a:tblGrid>
                <a:gridCol w="1691680"/>
              </a:tblGrid>
              <a:tr h="720080">
                <a:tc>
                  <a:txBody>
                    <a:bodyPr/>
                    <a:lstStyle/>
                    <a:p>
                      <a:pPr algn="ctr" fontAlgn="ctr"/>
                      <a:r>
                        <a:rPr lang="es-EC" sz="1000" b="0" i="0" u="none" strike="noStrike" dirty="0" smtClean="0">
                          <a:solidFill>
                            <a:srgbClr val="000000"/>
                          </a:solidFill>
                          <a:latin typeface="Arial1"/>
                        </a:rPr>
                        <a:t>Falta de administración basada en procesos</a:t>
                      </a:r>
                      <a:endParaRPr lang="es-EC" sz="1000" b="0" i="0" u="none" strike="noStrike" dirty="0">
                        <a:solidFill>
                          <a:srgbClr val="000000"/>
                        </a:solidFill>
                        <a:latin typeface="Arial1"/>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bl>
          </a:graphicData>
        </a:graphic>
      </p:graphicFrame>
      <p:graphicFrame>
        <p:nvGraphicFramePr>
          <p:cNvPr id="34" name="33 Tabla"/>
          <p:cNvGraphicFramePr>
            <a:graphicFrameLocks noGrp="1"/>
          </p:cNvGraphicFramePr>
          <p:nvPr>
            <p:extLst>
              <p:ext uri="{D42A27DB-BD31-4B8C-83A1-F6EECF244321}">
                <p14:modId xmlns:p14="http://schemas.microsoft.com/office/powerpoint/2010/main" val="3510818575"/>
              </p:ext>
            </p:extLst>
          </p:nvPr>
        </p:nvGraphicFramePr>
        <p:xfrm>
          <a:off x="0" y="5013176"/>
          <a:ext cx="1691680" cy="792088"/>
        </p:xfrm>
        <a:graphic>
          <a:graphicData uri="http://schemas.openxmlformats.org/drawingml/2006/table">
            <a:tbl>
              <a:tblPr/>
              <a:tblGrid>
                <a:gridCol w="1691680"/>
              </a:tblGrid>
              <a:tr h="792088">
                <a:tc>
                  <a:txBody>
                    <a:bodyPr/>
                    <a:lstStyle/>
                    <a:p>
                      <a:pPr algn="ctr" fontAlgn="ctr"/>
                      <a:r>
                        <a:rPr lang="es-EC" sz="1000" b="0" i="0" u="none" strike="noStrike" dirty="0" smtClean="0">
                          <a:solidFill>
                            <a:srgbClr val="000000"/>
                          </a:solidFill>
                          <a:latin typeface="Arial"/>
                        </a:rPr>
                        <a:t>No existen datos estadísticos </a:t>
                      </a:r>
                      <a:r>
                        <a:rPr lang="es-EC" sz="1000" b="0" i="0" u="none" strike="noStrike" baseline="0" dirty="0" smtClean="0">
                          <a:solidFill>
                            <a:srgbClr val="000000"/>
                          </a:solidFill>
                          <a:latin typeface="Arial"/>
                        </a:rPr>
                        <a:t>de atenciones y visitas. sistema de archivo deficiente</a:t>
                      </a:r>
                    </a:p>
                    <a:p>
                      <a:pPr algn="ctr" fontAlgn="ctr"/>
                      <a:endParaRPr lang="es-EC" sz="1000" b="0"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bl>
          </a:graphicData>
        </a:graphic>
      </p:graphicFrame>
      <p:cxnSp>
        <p:nvCxnSpPr>
          <p:cNvPr id="44" name="43 Conector recto"/>
          <p:cNvCxnSpPr/>
          <p:nvPr/>
        </p:nvCxnSpPr>
        <p:spPr bwMode="auto">
          <a:xfrm>
            <a:off x="1691680" y="1124744"/>
            <a:ext cx="7452320" cy="0"/>
          </a:xfrm>
          <a:prstGeom prst="line">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solidFill>
              <a:schemeClr val="tx1"/>
            </a:solidFill>
            <a:prstDash val="solid"/>
            <a:round/>
            <a:headEnd type="none" w="med" len="med"/>
            <a:tailEnd type="none" w="med" len="med"/>
          </a:ln>
          <a:effectLst/>
        </p:spPr>
      </p:cxnSp>
      <p:graphicFrame>
        <p:nvGraphicFramePr>
          <p:cNvPr id="48" name="47 Tabla"/>
          <p:cNvGraphicFramePr>
            <a:graphicFrameLocks noGrp="1"/>
          </p:cNvGraphicFramePr>
          <p:nvPr>
            <p:extLst>
              <p:ext uri="{D42A27DB-BD31-4B8C-83A1-F6EECF244321}">
                <p14:modId xmlns:p14="http://schemas.microsoft.com/office/powerpoint/2010/main" val="3742799239"/>
              </p:ext>
            </p:extLst>
          </p:nvPr>
        </p:nvGraphicFramePr>
        <p:xfrm>
          <a:off x="0" y="5805264"/>
          <a:ext cx="1691680" cy="1052736"/>
        </p:xfrm>
        <a:graphic>
          <a:graphicData uri="http://schemas.openxmlformats.org/drawingml/2006/table">
            <a:tbl>
              <a:tblPr/>
              <a:tblGrid>
                <a:gridCol w="1691680"/>
              </a:tblGrid>
              <a:tr h="1052736">
                <a:tc>
                  <a:txBody>
                    <a:bodyPr/>
                    <a:lstStyle/>
                    <a:p>
                      <a:pPr algn="ctr" fontAlgn="ctr"/>
                      <a:r>
                        <a:rPr lang="es-EC" sz="1000" b="0" i="0" u="none" strike="noStrike" dirty="0" smtClean="0">
                          <a:solidFill>
                            <a:srgbClr val="000000"/>
                          </a:solidFill>
                          <a:latin typeface="Arial"/>
                        </a:rPr>
                        <a:t>Concentración de adquisiciones en pocos proveedores</a:t>
                      </a:r>
                      <a:endParaRPr lang="es-EC" sz="1000" b="0"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bl>
          </a:graphicData>
        </a:graphic>
      </p:graphicFrame>
      <p:cxnSp>
        <p:nvCxnSpPr>
          <p:cNvPr id="56" name="55 Conector recto"/>
          <p:cNvCxnSpPr/>
          <p:nvPr/>
        </p:nvCxnSpPr>
        <p:spPr bwMode="auto">
          <a:xfrm>
            <a:off x="1691680" y="1916832"/>
            <a:ext cx="7452320" cy="0"/>
          </a:xfrm>
          <a:prstGeom prst="line">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solidFill>
              <a:schemeClr val="tx1"/>
            </a:solidFill>
            <a:prstDash val="solid"/>
            <a:round/>
            <a:headEnd type="none" w="med" len="med"/>
            <a:tailEnd type="none" w="med" len="med"/>
          </a:ln>
          <a:effectLst/>
        </p:spPr>
      </p:cxnSp>
      <p:cxnSp>
        <p:nvCxnSpPr>
          <p:cNvPr id="58" name="57 Conector recto"/>
          <p:cNvCxnSpPr/>
          <p:nvPr/>
        </p:nvCxnSpPr>
        <p:spPr bwMode="auto">
          <a:xfrm>
            <a:off x="1691680" y="2636912"/>
            <a:ext cx="7452320" cy="0"/>
          </a:xfrm>
          <a:prstGeom prst="line">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solidFill>
              <a:schemeClr val="tx1"/>
            </a:solidFill>
            <a:prstDash val="solid"/>
            <a:round/>
            <a:headEnd type="none" w="med" len="med"/>
            <a:tailEnd type="none" w="med" len="med"/>
          </a:ln>
          <a:effectLst/>
        </p:spPr>
      </p:cxnSp>
      <p:cxnSp>
        <p:nvCxnSpPr>
          <p:cNvPr id="59" name="58 Conector recto"/>
          <p:cNvCxnSpPr/>
          <p:nvPr/>
        </p:nvCxnSpPr>
        <p:spPr bwMode="auto">
          <a:xfrm>
            <a:off x="1691680" y="3429000"/>
            <a:ext cx="7452320" cy="0"/>
          </a:xfrm>
          <a:prstGeom prst="line">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solidFill>
              <a:schemeClr val="tx1"/>
            </a:solidFill>
            <a:prstDash val="solid"/>
            <a:round/>
            <a:headEnd type="none" w="med" len="med"/>
            <a:tailEnd type="none" w="med" len="med"/>
          </a:ln>
          <a:effectLst/>
        </p:spPr>
      </p:cxnSp>
      <p:cxnSp>
        <p:nvCxnSpPr>
          <p:cNvPr id="60" name="59 Conector recto"/>
          <p:cNvCxnSpPr/>
          <p:nvPr/>
        </p:nvCxnSpPr>
        <p:spPr bwMode="auto">
          <a:xfrm>
            <a:off x="1691680" y="4293096"/>
            <a:ext cx="7452320" cy="0"/>
          </a:xfrm>
          <a:prstGeom prst="line">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solidFill>
              <a:schemeClr val="tx1"/>
            </a:solidFill>
            <a:prstDash val="solid"/>
            <a:round/>
            <a:headEnd type="none" w="med" len="med"/>
            <a:tailEnd type="none" w="med" len="med"/>
          </a:ln>
          <a:effectLst/>
        </p:spPr>
      </p:cxnSp>
      <p:cxnSp>
        <p:nvCxnSpPr>
          <p:cNvPr id="65" name="64 Conector recto"/>
          <p:cNvCxnSpPr/>
          <p:nvPr/>
        </p:nvCxnSpPr>
        <p:spPr bwMode="auto">
          <a:xfrm>
            <a:off x="1691680" y="5013176"/>
            <a:ext cx="7452320" cy="0"/>
          </a:xfrm>
          <a:prstGeom prst="line">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solidFill>
              <a:schemeClr val="tx1"/>
            </a:solidFill>
            <a:prstDash val="solid"/>
            <a:round/>
            <a:headEnd type="none" w="med" len="med"/>
            <a:tailEnd type="none" w="med" len="med"/>
          </a:ln>
          <a:effectLst/>
        </p:spPr>
      </p:cxnSp>
      <p:cxnSp>
        <p:nvCxnSpPr>
          <p:cNvPr id="66" name="65 Conector recto"/>
          <p:cNvCxnSpPr/>
          <p:nvPr/>
        </p:nvCxnSpPr>
        <p:spPr bwMode="auto">
          <a:xfrm>
            <a:off x="1691680" y="5805264"/>
            <a:ext cx="7452320" cy="0"/>
          </a:xfrm>
          <a:prstGeom prst="line">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solidFill>
              <a:schemeClr val="tx1"/>
            </a:solidFill>
            <a:prstDash val="solid"/>
            <a:round/>
            <a:headEnd type="none" w="med" len="med"/>
            <a:tailEnd type="none" w="med" len="med"/>
          </a:ln>
          <a:effectLst/>
        </p:spPr>
      </p:cxnSp>
      <p:cxnSp>
        <p:nvCxnSpPr>
          <p:cNvPr id="69" name="68 Conector recto"/>
          <p:cNvCxnSpPr/>
          <p:nvPr/>
        </p:nvCxnSpPr>
        <p:spPr bwMode="auto">
          <a:xfrm>
            <a:off x="4211960" y="27384"/>
            <a:ext cx="0" cy="6858000"/>
          </a:xfrm>
          <a:prstGeom prst="line">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solidFill>
              <a:schemeClr val="tx1"/>
            </a:solidFill>
            <a:prstDash val="solid"/>
            <a:round/>
            <a:headEnd type="none" w="med" len="med"/>
            <a:tailEnd type="none" w="med" len="med"/>
          </a:ln>
          <a:effectLst/>
        </p:spPr>
      </p:cxnSp>
      <p:cxnSp>
        <p:nvCxnSpPr>
          <p:cNvPr id="78" name="77 Conector recto"/>
          <p:cNvCxnSpPr/>
          <p:nvPr/>
        </p:nvCxnSpPr>
        <p:spPr bwMode="auto">
          <a:xfrm>
            <a:off x="5580112" y="27384"/>
            <a:ext cx="0" cy="6858000"/>
          </a:xfrm>
          <a:prstGeom prst="line">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solidFill>
              <a:schemeClr val="tx1"/>
            </a:solidFill>
            <a:prstDash val="solid"/>
            <a:round/>
            <a:headEnd type="none" w="med" len="med"/>
            <a:tailEnd type="none" w="med" len="med"/>
          </a:ln>
          <a:effectLst/>
        </p:spPr>
      </p:cxnSp>
      <p:cxnSp>
        <p:nvCxnSpPr>
          <p:cNvPr id="79" name="78 Conector recto"/>
          <p:cNvCxnSpPr/>
          <p:nvPr/>
        </p:nvCxnSpPr>
        <p:spPr bwMode="auto">
          <a:xfrm>
            <a:off x="9144000" y="-27384"/>
            <a:ext cx="0" cy="6858000"/>
          </a:xfrm>
          <a:prstGeom prst="line">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solidFill>
              <a:schemeClr val="tx1"/>
            </a:solidFill>
            <a:prstDash val="solid"/>
            <a:round/>
            <a:headEnd type="none" w="med" len="med"/>
            <a:tailEnd type="none" w="med" len="med"/>
          </a:ln>
          <a:effectLst/>
        </p:spPr>
      </p:cxnSp>
      <p:sp>
        <p:nvSpPr>
          <p:cNvPr id="81" name="80 CuadroTexto"/>
          <p:cNvSpPr txBox="1"/>
          <p:nvPr/>
        </p:nvSpPr>
        <p:spPr>
          <a:xfrm>
            <a:off x="1763688" y="1196752"/>
            <a:ext cx="1152128" cy="507831"/>
          </a:xfrm>
          <a:prstGeom prst="rect">
            <a:avLst/>
          </a:prstGeom>
          <a:noFill/>
        </p:spPr>
        <p:txBody>
          <a:bodyPr wrap="square" rtlCol="0">
            <a:spAutoFit/>
          </a:bodyPr>
          <a:lstStyle/>
          <a:p>
            <a:r>
              <a:rPr lang="es-EC" sz="900" dirty="0" smtClean="0"/>
              <a:t>Ofrecer servicios de calidad ágil y oportuna</a:t>
            </a:r>
            <a:endParaRPr lang="es-EC" sz="900" dirty="0"/>
          </a:p>
        </p:txBody>
      </p:sp>
      <p:sp>
        <p:nvSpPr>
          <p:cNvPr id="83" name="82 CuadroTexto"/>
          <p:cNvSpPr txBox="1"/>
          <p:nvPr/>
        </p:nvSpPr>
        <p:spPr>
          <a:xfrm>
            <a:off x="2843808" y="2057073"/>
            <a:ext cx="1368152" cy="507831"/>
          </a:xfrm>
          <a:prstGeom prst="rect">
            <a:avLst/>
          </a:prstGeom>
          <a:noFill/>
        </p:spPr>
        <p:txBody>
          <a:bodyPr wrap="square" rtlCol="0">
            <a:spAutoFit/>
          </a:bodyPr>
          <a:lstStyle/>
          <a:p>
            <a:r>
              <a:rPr lang="es-EC" sz="900" dirty="0" smtClean="0"/>
              <a:t>Fortalecer marketing institucional en todos sus componentes</a:t>
            </a:r>
            <a:endParaRPr lang="es-EC" sz="900" dirty="0"/>
          </a:p>
        </p:txBody>
      </p:sp>
      <p:sp>
        <p:nvSpPr>
          <p:cNvPr id="85" name="84 CuadroTexto"/>
          <p:cNvSpPr txBox="1"/>
          <p:nvPr/>
        </p:nvSpPr>
        <p:spPr>
          <a:xfrm>
            <a:off x="4211960" y="2644170"/>
            <a:ext cx="1368152" cy="784830"/>
          </a:xfrm>
          <a:prstGeom prst="rect">
            <a:avLst/>
          </a:prstGeom>
          <a:noFill/>
        </p:spPr>
        <p:txBody>
          <a:bodyPr wrap="square" rtlCol="0">
            <a:spAutoFit/>
          </a:bodyPr>
          <a:lstStyle/>
          <a:p>
            <a:r>
              <a:rPr lang="es-EC" sz="900" dirty="0" smtClean="0"/>
              <a:t>Implementar un sistema informático actualizado, para mejoramiento de los procesos estadísticos </a:t>
            </a:r>
            <a:endParaRPr lang="es-EC" sz="900" dirty="0"/>
          </a:p>
        </p:txBody>
      </p:sp>
      <p:sp>
        <p:nvSpPr>
          <p:cNvPr id="92" name="91 CuadroTexto"/>
          <p:cNvSpPr txBox="1"/>
          <p:nvPr/>
        </p:nvSpPr>
        <p:spPr>
          <a:xfrm>
            <a:off x="7524328" y="4433337"/>
            <a:ext cx="1152128" cy="507831"/>
          </a:xfrm>
          <a:prstGeom prst="rect">
            <a:avLst/>
          </a:prstGeom>
          <a:noFill/>
        </p:spPr>
        <p:txBody>
          <a:bodyPr wrap="square" rtlCol="0">
            <a:spAutoFit/>
          </a:bodyPr>
          <a:lstStyle/>
          <a:p>
            <a:r>
              <a:rPr lang="es-EC" sz="900" b="1" dirty="0" smtClean="0"/>
              <a:t>Definición y estandarización de procesos</a:t>
            </a:r>
            <a:endParaRPr lang="es-EC" sz="900" b="1" dirty="0"/>
          </a:p>
        </p:txBody>
      </p:sp>
      <p:sp>
        <p:nvSpPr>
          <p:cNvPr id="61" name="60 CuadroTexto"/>
          <p:cNvSpPr txBox="1"/>
          <p:nvPr/>
        </p:nvSpPr>
        <p:spPr>
          <a:xfrm>
            <a:off x="5698432" y="3456384"/>
            <a:ext cx="1440160" cy="646331"/>
          </a:xfrm>
          <a:prstGeom prst="rect">
            <a:avLst/>
          </a:prstGeom>
          <a:noFill/>
        </p:spPr>
        <p:txBody>
          <a:bodyPr wrap="square" rtlCol="0">
            <a:spAutoFit/>
          </a:bodyPr>
          <a:lstStyle/>
          <a:p>
            <a:r>
              <a:rPr lang="es-EC" sz="900" dirty="0" smtClean="0"/>
              <a:t>Brindar capacitaciones permanente , actualizar conocimientos a todo el personal.</a:t>
            </a:r>
            <a:endParaRPr lang="es-EC" sz="900" dirty="0"/>
          </a:p>
        </p:txBody>
      </p:sp>
      <p:cxnSp>
        <p:nvCxnSpPr>
          <p:cNvPr id="82" name="81 Conector recto"/>
          <p:cNvCxnSpPr/>
          <p:nvPr/>
        </p:nvCxnSpPr>
        <p:spPr bwMode="auto">
          <a:xfrm>
            <a:off x="7138592" y="-13692"/>
            <a:ext cx="0" cy="6858000"/>
          </a:xfrm>
          <a:prstGeom prst="line">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solidFill>
              <a:schemeClr val="tx1"/>
            </a:solidFill>
            <a:prstDash val="solid"/>
            <a:round/>
            <a:headEnd type="none" w="med" len="med"/>
            <a:tailEnd type="none" w="med" len="med"/>
          </a:ln>
          <a:effectLst/>
        </p:spPr>
      </p:cxnSp>
      <p:sp>
        <p:nvSpPr>
          <p:cNvPr id="88" name="87 CuadroTexto"/>
          <p:cNvSpPr txBox="1"/>
          <p:nvPr/>
        </p:nvSpPr>
        <p:spPr>
          <a:xfrm>
            <a:off x="7308158" y="166263"/>
            <a:ext cx="1152273" cy="646331"/>
          </a:xfrm>
          <a:prstGeom prst="rect">
            <a:avLst/>
          </a:prstGeom>
          <a:noFill/>
        </p:spPr>
        <p:txBody>
          <a:bodyPr wrap="square" rtlCol="0">
            <a:spAutoFit/>
          </a:bodyPr>
          <a:lstStyle/>
          <a:p>
            <a:pPr algn="l"/>
            <a:r>
              <a:rPr lang="es-EC" sz="900" dirty="0" smtClean="0"/>
              <a:t>Iniciar una administración hospitalaria por procesos</a:t>
            </a:r>
            <a:endParaRPr lang="es-EC" sz="900" dirty="0"/>
          </a:p>
        </p:txBody>
      </p:sp>
      <p:sp>
        <p:nvSpPr>
          <p:cNvPr id="94" name="93 CuadroTexto"/>
          <p:cNvSpPr txBox="1"/>
          <p:nvPr/>
        </p:nvSpPr>
        <p:spPr>
          <a:xfrm>
            <a:off x="4302224" y="5023500"/>
            <a:ext cx="1205880" cy="784830"/>
          </a:xfrm>
          <a:prstGeom prst="rect">
            <a:avLst/>
          </a:prstGeom>
          <a:noFill/>
        </p:spPr>
        <p:txBody>
          <a:bodyPr wrap="square" rtlCol="0">
            <a:spAutoFit/>
          </a:bodyPr>
          <a:lstStyle/>
          <a:p>
            <a:r>
              <a:rPr lang="es-EC" sz="900" dirty="0" smtClean="0"/>
              <a:t>Implementar un sistema informático actualizado, mejorar sistema de archivo estadístico</a:t>
            </a:r>
            <a:endParaRPr lang="es-EC" sz="900" dirty="0"/>
          </a:p>
        </p:txBody>
      </p:sp>
      <p:sp>
        <p:nvSpPr>
          <p:cNvPr id="95" name="94 CuadroTexto"/>
          <p:cNvSpPr txBox="1"/>
          <p:nvPr/>
        </p:nvSpPr>
        <p:spPr>
          <a:xfrm>
            <a:off x="4302224" y="5814353"/>
            <a:ext cx="1205880" cy="923330"/>
          </a:xfrm>
          <a:prstGeom prst="rect">
            <a:avLst/>
          </a:prstGeom>
          <a:noFill/>
        </p:spPr>
        <p:txBody>
          <a:bodyPr wrap="square" rtlCol="0">
            <a:spAutoFit/>
          </a:bodyPr>
          <a:lstStyle/>
          <a:p>
            <a:r>
              <a:rPr lang="es-EC" sz="900" dirty="0" smtClean="0"/>
              <a:t>Implementar un sistema informático actualizado, mejorar sistema de control de inventarios </a:t>
            </a:r>
            <a:endParaRPr lang="es-EC" sz="900" dirty="0"/>
          </a:p>
        </p:txBody>
      </p:sp>
    </p:spTree>
    <p:extLst>
      <p:ext uri="{BB962C8B-B14F-4D97-AF65-F5344CB8AC3E}">
        <p14:creationId xmlns:p14="http://schemas.microsoft.com/office/powerpoint/2010/main" val="1632032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58" name="AutoShape 30"/>
          <p:cNvSpPr>
            <a:spLocks noChangeArrowheads="1"/>
          </p:cNvSpPr>
          <p:nvPr/>
        </p:nvSpPr>
        <p:spPr bwMode="gray">
          <a:xfrm>
            <a:off x="1241488" y="2321557"/>
            <a:ext cx="6534422" cy="2183298"/>
          </a:xfrm>
          <a:prstGeom prst="roundRect">
            <a:avLst>
              <a:gd name="adj" fmla="val 16667"/>
            </a:avLst>
          </a:prstGeom>
          <a:solidFill>
            <a:schemeClr val="accent2">
              <a:alpha val="30000"/>
            </a:schemeClr>
          </a:solidFill>
          <a:ln w="9525">
            <a:noFill/>
            <a:round/>
            <a:headEnd/>
            <a:tailEnd/>
          </a:ln>
          <a:effectLst/>
        </p:spPr>
        <p:txBody>
          <a:bodyPr wrap="none" anchor="ctr"/>
          <a:lstStyle/>
          <a:p>
            <a:endParaRPr lang="es-EC" dirty="0"/>
          </a:p>
        </p:txBody>
      </p:sp>
      <p:sp>
        <p:nvSpPr>
          <p:cNvPr id="22559" name="AutoShape 31"/>
          <p:cNvSpPr>
            <a:spLocks noChangeArrowheads="1"/>
          </p:cNvSpPr>
          <p:nvPr/>
        </p:nvSpPr>
        <p:spPr bwMode="gray">
          <a:xfrm>
            <a:off x="1331640" y="4869160"/>
            <a:ext cx="6480720" cy="576064"/>
          </a:xfrm>
          <a:prstGeom prst="roundRect">
            <a:avLst>
              <a:gd name="adj" fmla="val 16667"/>
            </a:avLst>
          </a:prstGeom>
          <a:solidFill>
            <a:schemeClr val="hlink">
              <a:alpha val="30000"/>
            </a:schemeClr>
          </a:solidFill>
          <a:ln w="9525">
            <a:noFill/>
            <a:round/>
            <a:headEnd/>
            <a:tailEnd/>
          </a:ln>
          <a:effectLst/>
        </p:spPr>
        <p:txBody>
          <a:bodyPr wrap="none" anchor="ctr"/>
          <a:lstStyle/>
          <a:p>
            <a:endParaRPr lang="es-EC" dirty="0"/>
          </a:p>
        </p:txBody>
      </p:sp>
      <p:sp>
        <p:nvSpPr>
          <p:cNvPr id="22530" name="Rectangle 2"/>
          <p:cNvSpPr>
            <a:spLocks noGrp="1" noChangeArrowheads="1"/>
          </p:cNvSpPr>
          <p:nvPr>
            <p:ph type="title"/>
          </p:nvPr>
        </p:nvSpPr>
        <p:spPr/>
        <p:txBody>
          <a:bodyPr/>
          <a:lstStyle/>
          <a:p>
            <a:r>
              <a:rPr lang="es-EC" dirty="0" smtClean="0"/>
              <a:t>Introducción</a:t>
            </a:r>
            <a:endParaRPr lang="es-EC" dirty="0"/>
          </a:p>
        </p:txBody>
      </p:sp>
      <p:sp>
        <p:nvSpPr>
          <p:cNvPr id="22535" name="AutoShape 7"/>
          <p:cNvSpPr>
            <a:spLocks noChangeArrowheads="1"/>
          </p:cNvSpPr>
          <p:nvPr/>
        </p:nvSpPr>
        <p:spPr bwMode="gray">
          <a:xfrm>
            <a:off x="1187624" y="1340768"/>
            <a:ext cx="6840760" cy="648071"/>
          </a:xfrm>
          <a:prstGeom prst="roundRect">
            <a:avLst>
              <a:gd name="adj" fmla="val 16667"/>
            </a:avLst>
          </a:prstGeom>
          <a:solidFill>
            <a:schemeClr val="accent1">
              <a:alpha val="30000"/>
            </a:schemeClr>
          </a:solidFill>
          <a:ln w="9525">
            <a:noFill/>
            <a:round/>
            <a:headEnd/>
            <a:tailEnd/>
          </a:ln>
          <a:effectLst/>
        </p:spPr>
        <p:txBody>
          <a:bodyPr wrap="none" anchor="ctr"/>
          <a:lstStyle/>
          <a:p>
            <a:endParaRPr lang="es-EC" dirty="0"/>
          </a:p>
        </p:txBody>
      </p:sp>
      <p:grpSp>
        <p:nvGrpSpPr>
          <p:cNvPr id="2" name="Group 8"/>
          <p:cNvGrpSpPr>
            <a:grpSpLocks/>
          </p:cNvGrpSpPr>
          <p:nvPr/>
        </p:nvGrpSpPr>
        <p:grpSpPr bwMode="auto">
          <a:xfrm>
            <a:off x="1206500" y="2181806"/>
            <a:ext cx="3319463" cy="401637"/>
            <a:chOff x="720" y="1392"/>
            <a:chExt cx="4058" cy="480"/>
          </a:xfrm>
        </p:grpSpPr>
        <p:sp>
          <p:nvSpPr>
            <p:cNvPr id="22537" name="AutoShape 9"/>
            <p:cNvSpPr>
              <a:spLocks noChangeArrowheads="1"/>
            </p:cNvSpPr>
            <p:nvPr/>
          </p:nvSpPr>
          <p:spPr bwMode="lt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endParaRPr lang="es-EC" dirty="0"/>
            </a:p>
          </p:txBody>
        </p:sp>
        <p:grpSp>
          <p:nvGrpSpPr>
            <p:cNvPr id="3" name="Group 10"/>
            <p:cNvGrpSpPr>
              <a:grpSpLocks/>
            </p:cNvGrpSpPr>
            <p:nvPr/>
          </p:nvGrpSpPr>
          <p:grpSpPr bwMode="auto">
            <a:xfrm>
              <a:off x="730" y="1407"/>
              <a:ext cx="4043" cy="444"/>
              <a:chOff x="744" y="1407"/>
              <a:chExt cx="3988" cy="444"/>
            </a:xfrm>
          </p:grpSpPr>
          <p:sp>
            <p:nvSpPr>
              <p:cNvPr id="22539" name="AutoShape 11"/>
              <p:cNvSpPr>
                <a:spLocks noChangeArrowheads="1"/>
              </p:cNvSpPr>
              <p:nvPr/>
            </p:nvSpPr>
            <p:spPr bwMode="ltGray">
              <a:xfrm>
                <a:off x="744" y="1736"/>
                <a:ext cx="3988" cy="115"/>
              </a:xfrm>
              <a:prstGeom prst="roundRect">
                <a:avLst>
                  <a:gd name="adj" fmla="val 50000"/>
                </a:avLst>
              </a:prstGeom>
              <a:gradFill rotWithShape="1">
                <a:gsLst>
                  <a:gs pos="0">
                    <a:schemeClr val="accent2">
                      <a:alpha val="0"/>
                    </a:schemeClr>
                  </a:gs>
                  <a:gs pos="100000">
                    <a:schemeClr val="accent2">
                      <a:gamma/>
                      <a:tint val="19216"/>
                      <a:invGamma/>
                    </a:schemeClr>
                  </a:gs>
                </a:gsLst>
                <a:lin ang="5400000" scaled="1"/>
              </a:gradFill>
              <a:ln w="9525">
                <a:noFill/>
                <a:round/>
                <a:headEnd/>
                <a:tailEnd/>
              </a:ln>
              <a:effectLst/>
            </p:spPr>
            <p:txBody>
              <a:bodyPr wrap="none" anchor="ctr"/>
              <a:lstStyle/>
              <a:p>
                <a:endParaRPr lang="es-EC" dirty="0"/>
              </a:p>
            </p:txBody>
          </p:sp>
          <p:sp>
            <p:nvSpPr>
              <p:cNvPr id="22540" name="AutoShape 12"/>
              <p:cNvSpPr>
                <a:spLocks noChangeArrowheads="1"/>
              </p:cNvSpPr>
              <p:nvPr/>
            </p:nvSpPr>
            <p:spPr bwMode="ltGray">
              <a:xfrm>
                <a:off x="744" y="1407"/>
                <a:ext cx="3988" cy="115"/>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w="9525">
                <a:noFill/>
                <a:round/>
                <a:headEnd/>
                <a:tailEnd/>
              </a:ln>
              <a:effectLst/>
            </p:spPr>
            <p:txBody>
              <a:bodyPr wrap="none" anchor="ctr"/>
              <a:lstStyle/>
              <a:p>
                <a:endParaRPr lang="es-EC" dirty="0"/>
              </a:p>
            </p:txBody>
          </p:sp>
        </p:grpSp>
      </p:grpSp>
      <p:grpSp>
        <p:nvGrpSpPr>
          <p:cNvPr id="4" name="Group 13"/>
          <p:cNvGrpSpPr>
            <a:grpSpLocks/>
          </p:cNvGrpSpPr>
          <p:nvPr/>
        </p:nvGrpSpPr>
        <p:grpSpPr bwMode="auto">
          <a:xfrm>
            <a:off x="1331640" y="4462303"/>
            <a:ext cx="3319463" cy="527986"/>
            <a:chOff x="720" y="1220"/>
            <a:chExt cx="4058" cy="631"/>
          </a:xfrm>
        </p:grpSpPr>
        <p:sp>
          <p:nvSpPr>
            <p:cNvPr id="22542" name="AutoShape 14"/>
            <p:cNvSpPr>
              <a:spLocks noChangeArrowheads="1"/>
            </p:cNvSpPr>
            <p:nvPr/>
          </p:nvSpPr>
          <p:spPr bwMode="ltGray">
            <a:xfrm>
              <a:off x="720" y="1220"/>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headEnd/>
              <a:tailEnd/>
            </a:ln>
            <a:effectLst/>
          </p:spPr>
          <p:txBody>
            <a:bodyPr wrap="none" anchor="ctr"/>
            <a:lstStyle/>
            <a:p>
              <a:endParaRPr lang="es-EC" dirty="0"/>
            </a:p>
          </p:txBody>
        </p:sp>
        <p:sp>
          <p:nvSpPr>
            <p:cNvPr id="22544" name="AutoShape 16"/>
            <p:cNvSpPr>
              <a:spLocks noChangeArrowheads="1"/>
            </p:cNvSpPr>
            <p:nvPr/>
          </p:nvSpPr>
          <p:spPr bwMode="ltGray">
            <a:xfrm>
              <a:off x="730" y="1736"/>
              <a:ext cx="4043" cy="115"/>
            </a:xfrm>
            <a:prstGeom prst="roundRect">
              <a:avLst>
                <a:gd name="adj" fmla="val 50000"/>
              </a:avLst>
            </a:prstGeom>
            <a:gradFill rotWithShape="1">
              <a:gsLst>
                <a:gs pos="0">
                  <a:schemeClr val="hlink">
                    <a:alpha val="0"/>
                  </a:schemeClr>
                </a:gs>
                <a:gs pos="100000">
                  <a:schemeClr val="hlink">
                    <a:gamma/>
                    <a:tint val="25490"/>
                    <a:invGamma/>
                  </a:schemeClr>
                </a:gs>
              </a:gsLst>
              <a:lin ang="5400000" scaled="1"/>
            </a:gradFill>
            <a:ln w="9525">
              <a:noFill/>
              <a:round/>
              <a:headEnd/>
              <a:tailEnd/>
            </a:ln>
            <a:effectLst/>
          </p:spPr>
          <p:txBody>
            <a:bodyPr wrap="none" anchor="ctr"/>
            <a:lstStyle/>
            <a:p>
              <a:endParaRPr lang="es-EC" dirty="0"/>
            </a:p>
          </p:txBody>
        </p:sp>
      </p:grpSp>
      <p:grpSp>
        <p:nvGrpSpPr>
          <p:cNvPr id="6" name="Group 18"/>
          <p:cNvGrpSpPr>
            <a:grpSpLocks/>
          </p:cNvGrpSpPr>
          <p:nvPr/>
        </p:nvGrpSpPr>
        <p:grpSpPr bwMode="auto">
          <a:xfrm>
            <a:off x="1196627" y="908334"/>
            <a:ext cx="3653532" cy="401638"/>
            <a:chOff x="720" y="1392"/>
            <a:chExt cx="4058" cy="480"/>
          </a:xfrm>
        </p:grpSpPr>
        <p:sp>
          <p:nvSpPr>
            <p:cNvPr id="22547" name="AutoShape 19"/>
            <p:cNvSpPr>
              <a:spLocks noChangeArrowheads="1"/>
            </p:cNvSpPr>
            <p:nvPr/>
          </p:nvSpPr>
          <p:spPr bwMode="lt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endParaRPr lang="es-EC" dirty="0"/>
            </a:p>
          </p:txBody>
        </p:sp>
        <p:grpSp>
          <p:nvGrpSpPr>
            <p:cNvPr id="7" name="Group 20"/>
            <p:cNvGrpSpPr>
              <a:grpSpLocks/>
            </p:cNvGrpSpPr>
            <p:nvPr/>
          </p:nvGrpSpPr>
          <p:grpSpPr bwMode="auto">
            <a:xfrm>
              <a:off x="730" y="1407"/>
              <a:ext cx="4043" cy="444"/>
              <a:chOff x="744" y="1407"/>
              <a:chExt cx="3988" cy="444"/>
            </a:xfrm>
          </p:grpSpPr>
          <p:sp>
            <p:nvSpPr>
              <p:cNvPr id="22549" name="AutoShape 21"/>
              <p:cNvSpPr>
                <a:spLocks noChangeArrowheads="1"/>
              </p:cNvSpPr>
              <p:nvPr/>
            </p:nvSpPr>
            <p:spPr bwMode="ltGray">
              <a:xfrm>
                <a:off x="744" y="1736"/>
                <a:ext cx="3988" cy="115"/>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endParaRPr lang="es-EC" dirty="0"/>
              </a:p>
            </p:txBody>
          </p:sp>
          <p:sp>
            <p:nvSpPr>
              <p:cNvPr id="22550" name="AutoShape 22"/>
              <p:cNvSpPr>
                <a:spLocks noChangeArrowheads="1"/>
              </p:cNvSpPr>
              <p:nvPr/>
            </p:nvSpPr>
            <p:spPr bwMode="ltGray">
              <a:xfrm>
                <a:off x="744" y="1407"/>
                <a:ext cx="3988" cy="115"/>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endParaRPr lang="es-EC" dirty="0"/>
              </a:p>
            </p:txBody>
          </p:sp>
        </p:grpSp>
      </p:grpSp>
      <p:sp>
        <p:nvSpPr>
          <p:cNvPr id="22551" name="Rectangle 23"/>
          <p:cNvSpPr>
            <a:spLocks noChangeArrowheads="1"/>
          </p:cNvSpPr>
          <p:nvPr/>
        </p:nvSpPr>
        <p:spPr bwMode="black">
          <a:xfrm>
            <a:off x="984156" y="908720"/>
            <a:ext cx="3803868" cy="338554"/>
          </a:xfrm>
          <a:prstGeom prst="rect">
            <a:avLst/>
          </a:prstGeom>
          <a:noFill/>
          <a:ln w="9525">
            <a:noFill/>
            <a:miter lim="800000"/>
            <a:headEnd/>
            <a:tailEnd/>
          </a:ln>
          <a:effectLst/>
        </p:spPr>
        <p:txBody>
          <a:bodyPr wrap="square">
            <a:spAutoFit/>
          </a:bodyPr>
          <a:lstStyle/>
          <a:p>
            <a:pPr algn="ctr">
              <a:spcBef>
                <a:spcPct val="50000"/>
              </a:spcBef>
              <a:buClr>
                <a:srgbClr val="1F3F5F"/>
              </a:buClr>
            </a:pPr>
            <a:r>
              <a:rPr lang="en-US" sz="1600" b="1" dirty="0" smtClean="0">
                <a:solidFill>
                  <a:srgbClr val="FFFFFF"/>
                </a:solidFill>
              </a:rPr>
              <a:t>TIPO DE INSTITUCION </a:t>
            </a:r>
            <a:endParaRPr lang="en-US" sz="1600" b="1" dirty="0">
              <a:solidFill>
                <a:srgbClr val="FFFFFF"/>
              </a:solidFill>
            </a:endParaRPr>
          </a:p>
        </p:txBody>
      </p:sp>
      <p:sp>
        <p:nvSpPr>
          <p:cNvPr id="22552" name="Rectangle 24"/>
          <p:cNvSpPr>
            <a:spLocks noChangeArrowheads="1"/>
          </p:cNvSpPr>
          <p:nvPr/>
        </p:nvSpPr>
        <p:spPr bwMode="black">
          <a:xfrm>
            <a:off x="2342375" y="2195572"/>
            <a:ext cx="947696" cy="369332"/>
          </a:xfrm>
          <a:prstGeom prst="rect">
            <a:avLst/>
          </a:prstGeom>
          <a:noFill/>
          <a:ln w="9525">
            <a:noFill/>
            <a:miter lim="800000"/>
            <a:headEnd/>
            <a:tailEnd/>
          </a:ln>
          <a:effectLst/>
        </p:spPr>
        <p:txBody>
          <a:bodyPr wrap="none">
            <a:spAutoFit/>
          </a:bodyPr>
          <a:lstStyle/>
          <a:p>
            <a:pPr algn="ctr">
              <a:spcBef>
                <a:spcPct val="50000"/>
              </a:spcBef>
              <a:buClr>
                <a:srgbClr val="1F3F5F"/>
              </a:buClr>
            </a:pPr>
            <a:r>
              <a:rPr lang="en-US" sz="1600" b="1" dirty="0">
                <a:solidFill>
                  <a:srgbClr val="FFFFFF"/>
                </a:solidFill>
              </a:rPr>
              <a:t> </a:t>
            </a:r>
            <a:r>
              <a:rPr lang="en-US" b="1" dirty="0" smtClean="0">
                <a:solidFill>
                  <a:srgbClr val="FFFFFF"/>
                </a:solidFill>
              </a:rPr>
              <a:t>Areas </a:t>
            </a:r>
            <a:endParaRPr lang="en-US" sz="1600" b="1" dirty="0">
              <a:solidFill>
                <a:srgbClr val="FFFFFF"/>
              </a:solidFill>
            </a:endParaRPr>
          </a:p>
        </p:txBody>
      </p:sp>
      <p:sp>
        <p:nvSpPr>
          <p:cNvPr id="22553" name="Rectangle 25"/>
          <p:cNvSpPr>
            <a:spLocks noChangeArrowheads="1"/>
          </p:cNvSpPr>
          <p:nvPr/>
        </p:nvSpPr>
        <p:spPr bwMode="black">
          <a:xfrm>
            <a:off x="1724706" y="4478456"/>
            <a:ext cx="1565365" cy="369332"/>
          </a:xfrm>
          <a:prstGeom prst="rect">
            <a:avLst/>
          </a:prstGeom>
          <a:noFill/>
          <a:ln w="9525">
            <a:noFill/>
            <a:miter lim="800000"/>
            <a:headEnd/>
            <a:tailEnd/>
          </a:ln>
          <a:effectLst/>
        </p:spPr>
        <p:txBody>
          <a:bodyPr wrap="none">
            <a:spAutoFit/>
          </a:bodyPr>
          <a:lstStyle/>
          <a:p>
            <a:pPr algn="ctr">
              <a:spcBef>
                <a:spcPct val="50000"/>
              </a:spcBef>
              <a:buClr>
                <a:srgbClr val="1F3F5F"/>
              </a:buClr>
            </a:pPr>
            <a:r>
              <a:rPr lang="en-US" b="1" dirty="0" smtClean="0">
                <a:solidFill>
                  <a:srgbClr val="FFFFFF"/>
                </a:solidFill>
              </a:rPr>
              <a:t>FORTALEZA</a:t>
            </a:r>
            <a:endParaRPr lang="en-US" b="1" dirty="0">
              <a:solidFill>
                <a:srgbClr val="FFFFFF"/>
              </a:solidFill>
            </a:endParaRPr>
          </a:p>
        </p:txBody>
      </p:sp>
      <p:sp>
        <p:nvSpPr>
          <p:cNvPr id="22554" name="Rectangle 26"/>
          <p:cNvSpPr>
            <a:spLocks noChangeArrowheads="1"/>
          </p:cNvSpPr>
          <p:nvPr/>
        </p:nvSpPr>
        <p:spPr bwMode="auto">
          <a:xfrm>
            <a:off x="1160773" y="1268760"/>
            <a:ext cx="6768752" cy="803297"/>
          </a:xfrm>
          <a:prstGeom prst="rect">
            <a:avLst/>
          </a:prstGeom>
          <a:noFill/>
          <a:ln w="9525">
            <a:noFill/>
            <a:miter lim="800000"/>
            <a:headEnd/>
            <a:tailEnd/>
          </a:ln>
          <a:effectLst/>
        </p:spPr>
        <p:txBody>
          <a:bodyPr wrap="square">
            <a:spAutoFit/>
          </a:bodyPr>
          <a:lstStyle/>
          <a:p>
            <a:pPr algn="just" eaLnBrk="0" hangingPunct="0">
              <a:lnSpc>
                <a:spcPct val="110000"/>
              </a:lnSpc>
            </a:pPr>
            <a:r>
              <a:rPr lang="es-EC" sz="1400" b="1" dirty="0"/>
              <a:t>Salud y Desarrollo Andino (SALUDESA) es </a:t>
            </a:r>
            <a:r>
              <a:rPr lang="es-EC" sz="1400" b="1" dirty="0" smtClean="0"/>
              <a:t>una Fundación </a:t>
            </a:r>
            <a:r>
              <a:rPr lang="es-EC" sz="1400" b="1" dirty="0"/>
              <a:t>E</a:t>
            </a:r>
            <a:r>
              <a:rPr lang="es-EC" sz="1400" b="1" dirty="0" smtClean="0"/>
              <a:t>cuatoriana </a:t>
            </a:r>
            <a:r>
              <a:rPr lang="es-EC" sz="1400" b="1" dirty="0"/>
              <a:t>que propone cambiar el sistema de salud en el área rural del </a:t>
            </a:r>
            <a:r>
              <a:rPr lang="es-EC" sz="1400" b="1" dirty="0" smtClean="0"/>
              <a:t>Ecuador, </a:t>
            </a:r>
            <a:r>
              <a:rPr lang="es-EC" sz="1400" b="1" dirty="0"/>
              <a:t>prestando atención médica de calidad y formando los líderes </a:t>
            </a:r>
            <a:r>
              <a:rPr lang="es-EC" sz="1400" b="1" dirty="0" smtClean="0"/>
              <a:t>del </a:t>
            </a:r>
            <a:r>
              <a:rPr lang="es-EC" sz="1400" b="1" dirty="0"/>
              <a:t>mañana en salud </a:t>
            </a:r>
            <a:r>
              <a:rPr lang="es-EC" sz="1400" b="1" dirty="0" smtClean="0"/>
              <a:t>rural.</a:t>
            </a:r>
            <a:endParaRPr lang="en-US" sz="1400" b="1" dirty="0">
              <a:solidFill>
                <a:srgbClr val="000000"/>
              </a:solidFill>
            </a:endParaRPr>
          </a:p>
        </p:txBody>
      </p:sp>
      <p:sp>
        <p:nvSpPr>
          <p:cNvPr id="22555" name="Rectangle 27"/>
          <p:cNvSpPr>
            <a:spLocks noChangeArrowheads="1"/>
          </p:cNvSpPr>
          <p:nvPr/>
        </p:nvSpPr>
        <p:spPr bwMode="auto">
          <a:xfrm>
            <a:off x="1475656" y="4869160"/>
            <a:ext cx="6453869" cy="634020"/>
          </a:xfrm>
          <a:prstGeom prst="rect">
            <a:avLst/>
          </a:prstGeom>
          <a:noFill/>
          <a:ln w="9525">
            <a:noFill/>
            <a:miter lim="800000"/>
            <a:headEnd/>
            <a:tailEnd/>
          </a:ln>
          <a:effectLst/>
        </p:spPr>
        <p:txBody>
          <a:bodyPr wrap="square">
            <a:spAutoFit/>
          </a:bodyPr>
          <a:lstStyle/>
          <a:p>
            <a:pPr algn="just" eaLnBrk="0" hangingPunct="0">
              <a:lnSpc>
                <a:spcPct val="110000"/>
              </a:lnSpc>
            </a:pPr>
            <a:r>
              <a:rPr lang="en-US" sz="1600" b="1" dirty="0" smtClean="0">
                <a:solidFill>
                  <a:srgbClr val="000000"/>
                </a:solidFill>
              </a:rPr>
              <a:t>Mayor cobertura de la comunidad rural, socio- economico bajo, donde no existen unidades de salud</a:t>
            </a:r>
            <a:endParaRPr lang="en-US" sz="1600" b="1" dirty="0">
              <a:solidFill>
                <a:srgbClr val="000000"/>
              </a:solidFill>
            </a:endParaRPr>
          </a:p>
        </p:txBody>
      </p:sp>
      <p:sp>
        <p:nvSpPr>
          <p:cNvPr id="22557" name="Rectangle 29"/>
          <p:cNvSpPr>
            <a:spLocks noChangeArrowheads="1"/>
          </p:cNvSpPr>
          <p:nvPr/>
        </p:nvSpPr>
        <p:spPr bwMode="auto">
          <a:xfrm>
            <a:off x="1473200" y="2492896"/>
            <a:ext cx="6195144" cy="1988237"/>
          </a:xfrm>
          <a:prstGeom prst="rect">
            <a:avLst/>
          </a:prstGeom>
          <a:noFill/>
          <a:ln w="9525">
            <a:noFill/>
            <a:miter lim="800000"/>
            <a:headEnd/>
            <a:tailEnd/>
          </a:ln>
          <a:effectLst/>
        </p:spPr>
        <p:txBody>
          <a:bodyPr wrap="square">
            <a:spAutoFit/>
          </a:bodyPr>
          <a:lstStyle/>
          <a:p>
            <a:pPr marL="285750" indent="-285750" algn="just" eaLnBrk="0" hangingPunct="0">
              <a:lnSpc>
                <a:spcPct val="110000"/>
              </a:lnSpc>
              <a:buFont typeface="Arial" panose="020B0604020202020204" pitchFamily="34" charset="0"/>
              <a:buChar char="•"/>
            </a:pPr>
            <a:r>
              <a:rPr lang="es-EC" sz="1600" b="1" dirty="0" smtClean="0"/>
              <a:t>Servicios Médicos 	Emergencias</a:t>
            </a:r>
          </a:p>
          <a:p>
            <a:pPr algn="just" eaLnBrk="0" hangingPunct="0">
              <a:lnSpc>
                <a:spcPct val="110000"/>
              </a:lnSpc>
            </a:pPr>
            <a:r>
              <a:rPr lang="es-EC" sz="1600" b="1" dirty="0" smtClean="0"/>
              <a:t>			Consulta Externa</a:t>
            </a:r>
          </a:p>
          <a:p>
            <a:pPr algn="just" eaLnBrk="0" hangingPunct="0">
              <a:lnSpc>
                <a:spcPct val="110000"/>
              </a:lnSpc>
            </a:pPr>
            <a:r>
              <a:rPr lang="es-EC" sz="1600" b="1" dirty="0" smtClean="0"/>
              <a:t>			Hospitalización</a:t>
            </a:r>
          </a:p>
          <a:p>
            <a:pPr algn="just" eaLnBrk="0" hangingPunct="0">
              <a:lnSpc>
                <a:spcPct val="110000"/>
              </a:lnSpc>
            </a:pPr>
            <a:r>
              <a:rPr lang="es-EC" sz="1600" b="1" dirty="0" smtClean="0"/>
              <a:t>			Cirugía - 	Cuidados Intensivos</a:t>
            </a:r>
          </a:p>
          <a:p>
            <a:pPr algn="just" eaLnBrk="0" hangingPunct="0">
              <a:lnSpc>
                <a:spcPct val="110000"/>
              </a:lnSpc>
            </a:pPr>
            <a:r>
              <a:rPr lang="es-EC" sz="1600" b="1" dirty="0" smtClean="0"/>
              <a:t>			Maternidad – Rehabilitación </a:t>
            </a:r>
          </a:p>
          <a:p>
            <a:pPr marL="285750" indent="-285750" algn="just" eaLnBrk="0" hangingPunct="0">
              <a:lnSpc>
                <a:spcPct val="110000"/>
              </a:lnSpc>
              <a:buFont typeface="Arial" panose="020B0604020202020204" pitchFamily="34" charset="0"/>
              <a:buChar char="•"/>
            </a:pPr>
            <a:r>
              <a:rPr lang="es-EC" sz="1600" b="1" dirty="0" smtClean="0"/>
              <a:t>Servicios de Diagnóstico</a:t>
            </a:r>
          </a:p>
          <a:p>
            <a:pPr marL="285750" indent="-285750" algn="just" eaLnBrk="0" hangingPunct="0">
              <a:lnSpc>
                <a:spcPct val="110000"/>
              </a:lnSpc>
              <a:buFont typeface="Arial" panose="020B0604020202020204" pitchFamily="34" charset="0"/>
              <a:buChar char="•"/>
            </a:pPr>
            <a:r>
              <a:rPr lang="es-EC" sz="1600" b="1" dirty="0" smtClean="0"/>
              <a:t> Servicios Administrativos y Apoyo</a:t>
            </a:r>
            <a:endParaRPr lang="en-US" sz="1600" b="1" dirty="0">
              <a:solidFill>
                <a:srgbClr val="000000"/>
              </a:solidFill>
            </a:endParaRPr>
          </a:p>
        </p:txBody>
      </p:sp>
      <p:sp>
        <p:nvSpPr>
          <p:cNvPr id="28" name="AutoShape 31"/>
          <p:cNvSpPr>
            <a:spLocks noChangeArrowheads="1"/>
          </p:cNvSpPr>
          <p:nvPr/>
        </p:nvSpPr>
        <p:spPr bwMode="gray">
          <a:xfrm>
            <a:off x="1259632" y="5805264"/>
            <a:ext cx="6624736" cy="792088"/>
          </a:xfrm>
          <a:prstGeom prst="roundRect">
            <a:avLst>
              <a:gd name="adj" fmla="val 16667"/>
            </a:avLst>
          </a:prstGeom>
          <a:solidFill>
            <a:schemeClr val="accent5">
              <a:lumMod val="50000"/>
              <a:alpha val="30000"/>
            </a:schemeClr>
          </a:solidFill>
          <a:ln w="9525">
            <a:noFill/>
            <a:round/>
            <a:headEnd/>
            <a:tailEnd/>
          </a:ln>
          <a:effectLst/>
        </p:spPr>
        <p:txBody>
          <a:bodyPr wrap="none" anchor="ctr"/>
          <a:lstStyle/>
          <a:p>
            <a:endParaRPr lang="es-EC" dirty="0"/>
          </a:p>
        </p:txBody>
      </p:sp>
      <p:grpSp>
        <p:nvGrpSpPr>
          <p:cNvPr id="29" name="Group 13"/>
          <p:cNvGrpSpPr>
            <a:grpSpLocks/>
          </p:cNvGrpSpPr>
          <p:nvPr/>
        </p:nvGrpSpPr>
        <p:grpSpPr bwMode="auto">
          <a:xfrm>
            <a:off x="1259632" y="5547642"/>
            <a:ext cx="3319463" cy="401638"/>
            <a:chOff x="720" y="1392"/>
            <a:chExt cx="4058" cy="480"/>
          </a:xfrm>
        </p:grpSpPr>
        <p:sp>
          <p:nvSpPr>
            <p:cNvPr id="30" name="AutoShape 14"/>
            <p:cNvSpPr>
              <a:spLocks noChangeArrowheads="1"/>
            </p:cNvSpPr>
            <p:nvPr/>
          </p:nvSpPr>
          <p:spPr bwMode="ltGray">
            <a:xfrm>
              <a:off x="720" y="1392"/>
              <a:ext cx="4058" cy="480"/>
            </a:xfrm>
            <a:prstGeom prst="roundRect">
              <a:avLst>
                <a:gd name="adj" fmla="val 17509"/>
              </a:avLst>
            </a:prstGeom>
            <a:solidFill>
              <a:schemeClr val="accent5">
                <a:lumMod val="50000"/>
              </a:schemeClr>
            </a:solidFill>
            <a:ln w="9525">
              <a:noFill/>
              <a:round/>
              <a:headEnd/>
              <a:tailEnd/>
            </a:ln>
            <a:effectLst/>
          </p:spPr>
          <p:txBody>
            <a:bodyPr wrap="none" anchor="ctr"/>
            <a:lstStyle/>
            <a:p>
              <a:endParaRPr lang="es-EC" dirty="0"/>
            </a:p>
          </p:txBody>
        </p:sp>
        <p:grpSp>
          <p:nvGrpSpPr>
            <p:cNvPr id="31" name="Group 15"/>
            <p:cNvGrpSpPr>
              <a:grpSpLocks/>
            </p:cNvGrpSpPr>
            <p:nvPr/>
          </p:nvGrpSpPr>
          <p:grpSpPr bwMode="auto">
            <a:xfrm>
              <a:off x="720" y="1449"/>
              <a:ext cx="4049" cy="402"/>
              <a:chOff x="734" y="1449"/>
              <a:chExt cx="3994" cy="402"/>
            </a:xfrm>
          </p:grpSpPr>
          <p:sp>
            <p:nvSpPr>
              <p:cNvPr id="32" name="AutoShape 16"/>
              <p:cNvSpPr>
                <a:spLocks noChangeArrowheads="1"/>
              </p:cNvSpPr>
              <p:nvPr/>
            </p:nvSpPr>
            <p:spPr bwMode="ltGray">
              <a:xfrm>
                <a:off x="734" y="1736"/>
                <a:ext cx="3988" cy="115"/>
              </a:xfrm>
              <a:prstGeom prst="roundRect">
                <a:avLst>
                  <a:gd name="adj" fmla="val 50000"/>
                </a:avLst>
              </a:prstGeom>
              <a:gradFill rotWithShape="1">
                <a:gsLst>
                  <a:gs pos="0">
                    <a:schemeClr val="hlink">
                      <a:alpha val="0"/>
                    </a:schemeClr>
                  </a:gs>
                  <a:gs pos="100000">
                    <a:schemeClr val="hlink">
                      <a:gamma/>
                      <a:tint val="25490"/>
                      <a:invGamma/>
                    </a:schemeClr>
                  </a:gs>
                </a:gsLst>
                <a:lin ang="5400000" scaled="1"/>
              </a:gradFill>
              <a:ln w="9525">
                <a:noFill/>
                <a:round/>
                <a:headEnd/>
                <a:tailEnd/>
              </a:ln>
              <a:effectLst/>
            </p:spPr>
            <p:txBody>
              <a:bodyPr wrap="none" anchor="ctr"/>
              <a:lstStyle/>
              <a:p>
                <a:endParaRPr lang="es-EC" dirty="0"/>
              </a:p>
            </p:txBody>
          </p:sp>
          <p:sp>
            <p:nvSpPr>
              <p:cNvPr id="33" name="AutoShape 17"/>
              <p:cNvSpPr>
                <a:spLocks noChangeArrowheads="1"/>
              </p:cNvSpPr>
              <p:nvPr/>
            </p:nvSpPr>
            <p:spPr bwMode="ltGray">
              <a:xfrm>
                <a:off x="740" y="1449"/>
                <a:ext cx="3988" cy="115"/>
              </a:xfrm>
              <a:prstGeom prst="roundRect">
                <a:avLst>
                  <a:gd name="adj" fmla="val 50000"/>
                </a:avLst>
              </a:prstGeom>
              <a:gradFill rotWithShape="1">
                <a:gsLst>
                  <a:gs pos="0">
                    <a:schemeClr val="hlink">
                      <a:gamma/>
                      <a:tint val="19216"/>
                      <a:invGamma/>
                    </a:schemeClr>
                  </a:gs>
                  <a:gs pos="100000">
                    <a:schemeClr val="hlink">
                      <a:alpha val="0"/>
                    </a:schemeClr>
                  </a:gs>
                </a:gsLst>
                <a:lin ang="5400000" scaled="1"/>
              </a:gradFill>
              <a:ln w="9525">
                <a:noFill/>
                <a:round/>
                <a:headEnd/>
                <a:tailEnd/>
              </a:ln>
              <a:effectLst/>
            </p:spPr>
            <p:txBody>
              <a:bodyPr wrap="none" anchor="ctr"/>
              <a:lstStyle/>
              <a:p>
                <a:endParaRPr lang="es-EC" dirty="0"/>
              </a:p>
            </p:txBody>
          </p:sp>
        </p:grpSp>
      </p:grpSp>
      <p:sp>
        <p:nvSpPr>
          <p:cNvPr id="34" name="Rectangle 25"/>
          <p:cNvSpPr>
            <a:spLocks noChangeArrowheads="1"/>
          </p:cNvSpPr>
          <p:nvPr/>
        </p:nvSpPr>
        <p:spPr bwMode="black">
          <a:xfrm>
            <a:off x="1691680" y="5579948"/>
            <a:ext cx="1492781" cy="369332"/>
          </a:xfrm>
          <a:prstGeom prst="rect">
            <a:avLst/>
          </a:prstGeom>
          <a:noFill/>
          <a:ln w="9525">
            <a:noFill/>
            <a:miter lim="800000"/>
            <a:headEnd/>
            <a:tailEnd/>
          </a:ln>
          <a:effectLst/>
        </p:spPr>
        <p:txBody>
          <a:bodyPr wrap="none">
            <a:spAutoFit/>
          </a:bodyPr>
          <a:lstStyle/>
          <a:p>
            <a:pPr algn="ctr">
              <a:spcBef>
                <a:spcPct val="50000"/>
              </a:spcBef>
              <a:buClr>
                <a:srgbClr val="1F3F5F"/>
              </a:buClr>
            </a:pPr>
            <a:r>
              <a:rPr lang="en-US" b="1" dirty="0" smtClean="0">
                <a:solidFill>
                  <a:srgbClr val="FFFFFF"/>
                </a:solidFill>
              </a:rPr>
              <a:t>FALENCIAS</a:t>
            </a:r>
            <a:endParaRPr lang="en-US" b="1" dirty="0">
              <a:solidFill>
                <a:srgbClr val="FFFFFF"/>
              </a:solidFill>
            </a:endParaRPr>
          </a:p>
        </p:txBody>
      </p:sp>
      <p:sp>
        <p:nvSpPr>
          <p:cNvPr id="35" name="Rectangle 27"/>
          <p:cNvSpPr>
            <a:spLocks noChangeArrowheads="1"/>
          </p:cNvSpPr>
          <p:nvPr/>
        </p:nvSpPr>
        <p:spPr bwMode="auto">
          <a:xfrm>
            <a:off x="1403648" y="5949280"/>
            <a:ext cx="6192688" cy="634020"/>
          </a:xfrm>
          <a:prstGeom prst="rect">
            <a:avLst/>
          </a:prstGeom>
          <a:noFill/>
          <a:ln w="9525">
            <a:noFill/>
            <a:miter lim="800000"/>
            <a:headEnd/>
            <a:tailEnd/>
          </a:ln>
          <a:effectLst/>
        </p:spPr>
        <p:txBody>
          <a:bodyPr wrap="square">
            <a:spAutoFit/>
          </a:bodyPr>
          <a:lstStyle/>
          <a:p>
            <a:pPr algn="just" eaLnBrk="0" hangingPunct="0">
              <a:lnSpc>
                <a:spcPct val="110000"/>
              </a:lnSpc>
            </a:pPr>
            <a:r>
              <a:rPr lang="es-EC" sz="1600" b="1" dirty="0" smtClean="0"/>
              <a:t>Falencias en conocimientos de Administración basada en Procesos.</a:t>
            </a:r>
            <a:endParaRPr lang="en-US" sz="1600" b="1" dirty="0">
              <a:solidFill>
                <a:srgbClr val="00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6" y="2132856"/>
            <a:ext cx="785813"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37406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subTitle" idx="1"/>
          </p:nvPr>
        </p:nvSpPr>
        <p:spPr/>
        <p:txBody>
          <a:bodyPr/>
          <a:lstStyle/>
          <a:p>
            <a:r>
              <a:rPr lang="es-EC" dirty="0"/>
              <a:t>Andean Health &amp; Development </a:t>
            </a:r>
            <a:endParaRPr lang="en-US" dirty="0"/>
          </a:p>
        </p:txBody>
      </p:sp>
      <p:sp>
        <p:nvSpPr>
          <p:cNvPr id="5" name="Rectangle 4"/>
          <p:cNvSpPr/>
          <p:nvPr/>
        </p:nvSpPr>
        <p:spPr bwMode="auto">
          <a:xfrm>
            <a:off x="0" y="-32538"/>
            <a:ext cx="9144000" cy="6858000"/>
          </a:xfrm>
          <a:prstGeom prst="rect">
            <a:avLst/>
          </a:prstGeom>
          <a:solidFill>
            <a:srgbClr val="BBDFD9">
              <a:alpha val="8392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C"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rPr>
              <a:t>PROCESOS </a:t>
            </a:r>
          </a:p>
          <a:p>
            <a:pPr marL="0" marR="0" indent="0" algn="ctr" defTabSz="914400" rtl="0" eaLnBrk="1" fontAlgn="base" latinLnBrk="0" hangingPunct="1">
              <a:lnSpc>
                <a:spcPct val="100000"/>
              </a:lnSpc>
              <a:spcBef>
                <a:spcPct val="0"/>
              </a:spcBef>
              <a:spcAft>
                <a:spcPct val="0"/>
              </a:spcAft>
              <a:buClrTx/>
              <a:buSzTx/>
              <a:buFontTx/>
              <a:buNone/>
              <a:tabLst/>
            </a:pPr>
            <a:r>
              <a:rPr lang="es-EC"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rPr>
              <a:t>ACTUALES </a:t>
            </a:r>
            <a:endParaRPr kumimoji="0" lang="es-EC" sz="72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latin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a:r>
              <a:rPr lang="es-EC" dirty="0" smtClean="0"/>
              <a:t>MAPA ESTRATÉGICO</a:t>
            </a:r>
            <a:endParaRPr lang="es-EC" dirty="0"/>
          </a:p>
        </p:txBody>
      </p:sp>
      <p:pic>
        <p:nvPicPr>
          <p:cNvPr id="37" name="36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1" y="4255721"/>
            <a:ext cx="1642745" cy="1524635"/>
          </a:xfrm>
          <a:prstGeom prst="rect">
            <a:avLst/>
          </a:prstGeom>
          <a:noFill/>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71" y="2132856"/>
            <a:ext cx="785813"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231503"/>
            <a:ext cx="7731125" cy="517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a:r>
              <a:rPr lang="es-EC" dirty="0" smtClean="0"/>
              <a:t>CADENA DE VALOR</a:t>
            </a:r>
            <a:endParaRPr lang="es-EC" dirty="0"/>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2856"/>
            <a:ext cx="785813"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0153" y="1988840"/>
            <a:ext cx="4443189" cy="2985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2483768" y="5157192"/>
            <a:ext cx="5040560" cy="307777"/>
          </a:xfrm>
          <a:prstGeom prst="rect">
            <a:avLst/>
          </a:prstGeom>
          <a:noFill/>
        </p:spPr>
        <p:txBody>
          <a:bodyPr wrap="square" rtlCol="0">
            <a:spAutoFit/>
          </a:bodyPr>
          <a:lstStyle/>
          <a:p>
            <a:pPr algn="just"/>
            <a:r>
              <a:rPr lang="es-EC" sz="1400" dirty="0" smtClean="0"/>
              <a:t>Cadena de Valor de la Fundación Saludesa</a:t>
            </a:r>
            <a:endParaRPr lang="es-EC" sz="1400" dirty="0"/>
          </a:p>
        </p:txBody>
      </p:sp>
    </p:spTree>
    <p:extLst>
      <p:ext uri="{BB962C8B-B14F-4D97-AF65-F5344CB8AC3E}">
        <p14:creationId xmlns:p14="http://schemas.microsoft.com/office/powerpoint/2010/main" val="41188713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a:r>
              <a:rPr lang="es-EC" dirty="0"/>
              <a:t>MAPA DE PROCESOS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130" y="1207318"/>
            <a:ext cx="7680326" cy="5102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2316013" y="6309320"/>
            <a:ext cx="5040560" cy="307777"/>
          </a:xfrm>
          <a:prstGeom prst="rect">
            <a:avLst/>
          </a:prstGeom>
          <a:noFill/>
        </p:spPr>
        <p:txBody>
          <a:bodyPr wrap="square" rtlCol="0">
            <a:spAutoFit/>
          </a:bodyPr>
          <a:lstStyle/>
          <a:p>
            <a:pPr algn="just"/>
            <a:r>
              <a:rPr lang="es-EC" sz="1400" dirty="0" smtClean="0"/>
              <a:t>                 Mapa de Proceso de la Fundación Saludesa</a:t>
            </a:r>
            <a:endParaRPr lang="es-EC" sz="1400"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2856"/>
            <a:ext cx="785813"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64855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a:r>
              <a:rPr lang="es-EC" dirty="0" smtClean="0"/>
              <a:t>INVENTARIO DE PROCESOS</a:t>
            </a:r>
            <a:endParaRPr lang="es-EC"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2856"/>
            <a:ext cx="827584"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1228104"/>
            <a:ext cx="6480720" cy="572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64148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a:r>
              <a:rPr lang="es-EC" dirty="0" smtClean="0"/>
              <a:t>INVENTARIO DE PROCESOS</a:t>
            </a:r>
            <a:endParaRPr lang="es-EC"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132856"/>
            <a:ext cx="864096"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1190854"/>
            <a:ext cx="6480720" cy="582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25115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s-EC" dirty="0" smtClean="0"/>
              <a:t>SELECCIÓN DE PROCESOS</a:t>
            </a:r>
            <a:endParaRPr lang="es-EC" dirty="0"/>
          </a:p>
        </p:txBody>
      </p:sp>
      <p:pic>
        <p:nvPicPr>
          <p:cNvPr id="45" name="Picture 2" descr="http://www.colegiosanmateo.cl/imagenes/ni%C3%B1o%20dudoso.png"/>
          <p:cNvPicPr>
            <a:picLocks noChangeAspect="1" noChangeArrowheads="1"/>
          </p:cNvPicPr>
          <p:nvPr/>
        </p:nvPicPr>
        <p:blipFill>
          <a:blip r:embed="rId2" cstate="print"/>
          <a:srcRect/>
          <a:stretch>
            <a:fillRect/>
          </a:stretch>
        </p:blipFill>
        <p:spPr bwMode="auto">
          <a:xfrm>
            <a:off x="755576" y="1124744"/>
            <a:ext cx="2348399" cy="3024336"/>
          </a:xfrm>
          <a:prstGeom prst="rect">
            <a:avLst/>
          </a:prstGeom>
          <a:noFill/>
        </p:spPr>
      </p:pic>
      <p:pic>
        <p:nvPicPr>
          <p:cNvPr id="46" name="Picture 10" descr="http://www.enlaescuelademabel.com/wp-content/2010/03/medicos.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09937" y="1592796"/>
            <a:ext cx="4363131" cy="3384376"/>
          </a:xfrm>
          <a:prstGeom prst="rect">
            <a:avLst/>
          </a:prstGeom>
          <a:noFill/>
        </p:spPr>
      </p:pic>
      <p:sp>
        <p:nvSpPr>
          <p:cNvPr id="6" name="5 CuadroTexto"/>
          <p:cNvSpPr txBox="1"/>
          <p:nvPr/>
        </p:nvSpPr>
        <p:spPr>
          <a:xfrm>
            <a:off x="5071322" y="5008820"/>
            <a:ext cx="3240360" cy="584775"/>
          </a:xfrm>
          <a:prstGeom prst="rect">
            <a:avLst/>
          </a:prstGeom>
          <a:noFill/>
        </p:spPr>
        <p:txBody>
          <a:bodyPr wrap="square" rtlCol="0">
            <a:spAutoFit/>
          </a:bodyPr>
          <a:lstStyle/>
          <a:p>
            <a:r>
              <a:rPr lang="es-ES" sz="1600" dirty="0" smtClean="0"/>
              <a:t>MIEMBROS DIRECTIVOS Y PERSONAL OPERATIVO</a:t>
            </a:r>
            <a:endParaRPr lang="es-ES" sz="1600" dirty="0"/>
          </a:p>
        </p:txBody>
      </p:sp>
      <p:sp>
        <p:nvSpPr>
          <p:cNvPr id="47" name="TextBox 82"/>
          <p:cNvSpPr txBox="1"/>
          <p:nvPr/>
        </p:nvSpPr>
        <p:spPr>
          <a:xfrm>
            <a:off x="2555776" y="3356992"/>
            <a:ext cx="2160240" cy="230832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C"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1">
                      <a:satMod val="175000"/>
                      <a:alpha val="40000"/>
                    </a:schemeClr>
                  </a:glow>
                  <a:outerShdw blurRad="50800" dist="39000" dir="5460000" algn="tl">
                    <a:srgbClr val="000000">
                      <a:alpha val="38000"/>
                    </a:srgbClr>
                  </a:outerShdw>
                </a:effectLst>
              </a:rPr>
              <a:t>6 PREGUNTAS CERRADAS</a:t>
            </a:r>
          </a:p>
          <a:p>
            <a:endParaRPr lang="es-EC"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1">
                    <a:satMod val="175000"/>
                    <a:alpha val="40000"/>
                  </a:schemeClr>
                </a:glow>
                <a:outerShdw blurRad="50800" dist="39000" dir="5460000" algn="tl">
                  <a:srgbClr val="000000">
                    <a:alpha val="38000"/>
                  </a:srgbClr>
                </a:outerShdw>
              </a:effectLst>
            </a:endParaRPr>
          </a:p>
          <a:p>
            <a:r>
              <a:rPr lang="es-EC"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1">
                      <a:satMod val="175000"/>
                      <a:alpha val="40000"/>
                    </a:schemeClr>
                  </a:glow>
                  <a:outerShdw blurRad="50800" dist="39000" dir="5460000" algn="tl">
                    <a:srgbClr val="000000">
                      <a:alpha val="38000"/>
                    </a:srgbClr>
                  </a:outerShdw>
                </a:effectLst>
              </a:rPr>
              <a:t>SI = 1</a:t>
            </a:r>
          </a:p>
          <a:p>
            <a:r>
              <a:rPr lang="es-EC"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1">
                      <a:satMod val="175000"/>
                      <a:alpha val="40000"/>
                    </a:schemeClr>
                  </a:glow>
                  <a:outerShdw blurRad="50800" dist="39000" dir="5460000" algn="tl">
                    <a:srgbClr val="000000">
                      <a:alpha val="38000"/>
                    </a:srgbClr>
                  </a:outerShdw>
                </a:effectLst>
              </a:rPr>
              <a:t>NO = 0</a:t>
            </a:r>
            <a:endParaRPr lang="es-EC"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1">
                    <a:satMod val="175000"/>
                    <a:alpha val="40000"/>
                  </a:schemeClr>
                </a:glow>
                <a:outerShdw blurRad="50800" dist="39000" dir="5460000" algn="tl">
                  <a:srgbClr val="000000">
                    <a:alpha val="38000"/>
                  </a:srgbClr>
                </a:outerShdw>
              </a:effectLst>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32856"/>
            <a:ext cx="785813"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05822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2" name="Rectangle 8"/>
          <p:cNvSpPr>
            <a:spLocks noChangeArrowheads="1"/>
          </p:cNvSpPr>
          <p:nvPr/>
        </p:nvSpPr>
        <p:spPr bwMode="gray">
          <a:xfrm>
            <a:off x="4139953" y="2487613"/>
            <a:ext cx="1386136" cy="707886"/>
          </a:xfrm>
          <a:prstGeom prst="rect">
            <a:avLst/>
          </a:prstGeom>
          <a:noFill/>
          <a:ln w="9525" algn="ctr">
            <a:noFill/>
            <a:miter lim="800000"/>
            <a:headEnd/>
            <a:tailEnd/>
          </a:ln>
          <a:effectLst/>
        </p:spPr>
        <p:txBody>
          <a:bodyPr wrap="square">
            <a:spAutoFit/>
          </a:bodyPr>
          <a:lstStyle/>
          <a:p>
            <a:pPr eaLnBrk="0" hangingPunct="0"/>
            <a:r>
              <a:rPr lang="es-EC" sz="2000" b="1" dirty="0" smtClean="0"/>
              <a:t>Información</a:t>
            </a:r>
            <a:endParaRPr lang="en-US" sz="2000" b="1" dirty="0">
              <a:solidFill>
                <a:srgbClr val="FFFFFF"/>
              </a:solidFill>
              <a:cs typeface="Arial" pitchFamily="34" charset="0"/>
            </a:endParaRPr>
          </a:p>
        </p:txBody>
      </p:sp>
      <p:sp>
        <p:nvSpPr>
          <p:cNvPr id="41993" name="Rectangle 9"/>
          <p:cNvSpPr>
            <a:spLocks noChangeArrowheads="1"/>
          </p:cNvSpPr>
          <p:nvPr/>
        </p:nvSpPr>
        <p:spPr bwMode="gray">
          <a:xfrm>
            <a:off x="3100388" y="4241800"/>
            <a:ext cx="1231900" cy="701675"/>
          </a:xfrm>
          <a:prstGeom prst="rect">
            <a:avLst/>
          </a:prstGeom>
          <a:noFill/>
          <a:ln w="9525" algn="ctr">
            <a:noFill/>
            <a:miter lim="800000"/>
            <a:headEnd/>
            <a:tailEnd/>
          </a:ln>
          <a:effectLst/>
        </p:spPr>
        <p:txBody>
          <a:bodyPr>
            <a:spAutoFit/>
          </a:bodyPr>
          <a:lstStyle/>
          <a:p>
            <a:pPr eaLnBrk="0" hangingPunct="0"/>
            <a:r>
              <a:rPr lang="en-US" sz="2000" b="1">
                <a:solidFill>
                  <a:srgbClr val="FFFFFF"/>
                </a:solidFill>
                <a:cs typeface="Arial" pitchFamily="34" charset="0"/>
              </a:rPr>
              <a:t>Text in here</a:t>
            </a:r>
          </a:p>
        </p:txBody>
      </p:sp>
      <p:sp>
        <p:nvSpPr>
          <p:cNvPr id="41994" name="Rectangle 10"/>
          <p:cNvSpPr>
            <a:spLocks noChangeArrowheads="1"/>
          </p:cNvSpPr>
          <p:nvPr/>
        </p:nvSpPr>
        <p:spPr bwMode="gray">
          <a:xfrm>
            <a:off x="5457825" y="4241800"/>
            <a:ext cx="1230313" cy="701675"/>
          </a:xfrm>
          <a:prstGeom prst="rect">
            <a:avLst/>
          </a:prstGeom>
          <a:noFill/>
          <a:ln w="9525" algn="ctr">
            <a:noFill/>
            <a:miter lim="800000"/>
            <a:headEnd/>
            <a:tailEnd/>
          </a:ln>
          <a:effectLst/>
        </p:spPr>
        <p:txBody>
          <a:bodyPr>
            <a:spAutoFit/>
          </a:bodyPr>
          <a:lstStyle/>
          <a:p>
            <a:pPr eaLnBrk="0" hangingPunct="0"/>
            <a:r>
              <a:rPr lang="en-US" sz="2000" b="1">
                <a:solidFill>
                  <a:srgbClr val="FFFFFF"/>
                </a:solidFill>
                <a:cs typeface="Arial" pitchFamily="34" charset="0"/>
              </a:rPr>
              <a:t>Text in here</a:t>
            </a:r>
          </a:p>
        </p:txBody>
      </p:sp>
      <p:grpSp>
        <p:nvGrpSpPr>
          <p:cNvPr id="27" name="Group 26"/>
          <p:cNvGrpSpPr/>
          <p:nvPr/>
        </p:nvGrpSpPr>
        <p:grpSpPr>
          <a:xfrm>
            <a:off x="1115616" y="1397967"/>
            <a:ext cx="7560840" cy="5055369"/>
            <a:chOff x="2573338" y="2397125"/>
            <a:chExt cx="4686300" cy="3190875"/>
          </a:xfrm>
        </p:grpSpPr>
        <p:sp>
          <p:nvSpPr>
            <p:cNvPr id="41986" name="AutoShape 2"/>
            <p:cNvSpPr>
              <a:spLocks noChangeArrowheads="1"/>
            </p:cNvSpPr>
            <p:nvPr/>
          </p:nvSpPr>
          <p:spPr bwMode="gray">
            <a:xfrm flipV="1">
              <a:off x="2573338" y="4013200"/>
              <a:ext cx="2282825" cy="1574800"/>
            </a:xfrm>
            <a:prstGeom prst="triangle">
              <a:avLst>
                <a:gd name="adj" fmla="val 50000"/>
              </a:avLst>
            </a:prstGeom>
            <a:gradFill rotWithShape="1">
              <a:gsLst>
                <a:gs pos="0">
                  <a:schemeClr val="accent2"/>
                </a:gs>
                <a:gs pos="100000">
                  <a:schemeClr val="accent2">
                    <a:gamma/>
                    <a:shade val="50980"/>
                    <a:invGamma/>
                  </a:schemeClr>
                </a:gs>
              </a:gsLst>
              <a:lin ang="18900000" scaled="1"/>
            </a:gradFill>
            <a:ln w="28575" algn="ctr">
              <a:solidFill>
                <a:srgbClr val="FFFFFF"/>
              </a:solidFill>
              <a:miter lim="800000"/>
              <a:headEnd/>
              <a:tailEnd/>
            </a:ln>
            <a:effectLst>
              <a:outerShdw dist="35921" dir="2700000" algn="ctr" rotWithShape="0">
                <a:schemeClr val="bg2"/>
              </a:outerShdw>
            </a:effectLst>
          </p:spPr>
          <p:txBody>
            <a:bodyPr wrap="none" anchor="ctr"/>
            <a:lstStyle/>
            <a:p>
              <a:endParaRPr lang="es-EC"/>
            </a:p>
          </p:txBody>
        </p:sp>
        <p:sp>
          <p:nvSpPr>
            <p:cNvPr id="41987" name="AutoShape 3"/>
            <p:cNvSpPr>
              <a:spLocks noChangeArrowheads="1"/>
            </p:cNvSpPr>
            <p:nvPr/>
          </p:nvSpPr>
          <p:spPr bwMode="gray">
            <a:xfrm>
              <a:off x="4975225" y="2398713"/>
              <a:ext cx="2284413" cy="1574800"/>
            </a:xfrm>
            <a:prstGeom prst="triangle">
              <a:avLst>
                <a:gd name="adj" fmla="val 50000"/>
              </a:avLst>
            </a:prstGeom>
            <a:gradFill rotWithShape="1">
              <a:gsLst>
                <a:gs pos="0">
                  <a:schemeClr val="folHlink">
                    <a:gamma/>
                    <a:shade val="82353"/>
                    <a:invGamma/>
                  </a:schemeClr>
                </a:gs>
                <a:gs pos="100000">
                  <a:schemeClr val="folHlink"/>
                </a:gs>
              </a:gsLst>
              <a:lin ang="18900000" scaled="1"/>
            </a:gradFill>
            <a:ln w="28575" algn="ctr">
              <a:solidFill>
                <a:srgbClr val="FFFFFF"/>
              </a:solidFill>
              <a:miter lim="800000"/>
              <a:headEnd/>
              <a:tailEnd/>
            </a:ln>
            <a:effectLst>
              <a:outerShdw dist="35921" dir="2700000" algn="ctr" rotWithShape="0">
                <a:schemeClr val="bg2"/>
              </a:outerShdw>
            </a:effectLst>
          </p:spPr>
          <p:txBody>
            <a:bodyPr wrap="none" anchor="ctr"/>
            <a:lstStyle/>
            <a:p>
              <a:endParaRPr lang="es-EC"/>
            </a:p>
          </p:txBody>
        </p:sp>
        <p:sp>
          <p:nvSpPr>
            <p:cNvPr id="41988" name="AutoShape 4"/>
            <p:cNvSpPr>
              <a:spLocks noChangeArrowheads="1"/>
            </p:cNvSpPr>
            <p:nvPr/>
          </p:nvSpPr>
          <p:spPr bwMode="gray">
            <a:xfrm>
              <a:off x="2573338" y="2398713"/>
              <a:ext cx="2284412" cy="1574800"/>
            </a:xfrm>
            <a:prstGeom prst="triangle">
              <a:avLst>
                <a:gd name="adj" fmla="val 50000"/>
              </a:avLst>
            </a:prstGeom>
            <a:gradFill rotWithShape="1">
              <a:gsLst>
                <a:gs pos="0">
                  <a:schemeClr val="folHlink"/>
                </a:gs>
                <a:gs pos="100000">
                  <a:schemeClr val="folHlink">
                    <a:gamma/>
                    <a:shade val="76078"/>
                    <a:invGamma/>
                  </a:schemeClr>
                </a:gs>
              </a:gsLst>
              <a:lin ang="2700000" scaled="1"/>
            </a:gradFill>
            <a:ln w="28575" algn="ctr">
              <a:solidFill>
                <a:srgbClr val="FFFFFF"/>
              </a:solidFill>
              <a:miter lim="800000"/>
              <a:headEnd/>
              <a:tailEnd/>
            </a:ln>
            <a:effectLst>
              <a:outerShdw dist="35921" dir="2700000" algn="ctr" rotWithShape="0">
                <a:schemeClr val="bg2"/>
              </a:outerShdw>
            </a:effectLst>
          </p:spPr>
          <p:txBody>
            <a:bodyPr wrap="none" anchor="ctr"/>
            <a:lstStyle/>
            <a:p>
              <a:endParaRPr lang="es-EC"/>
            </a:p>
          </p:txBody>
        </p:sp>
        <p:sp>
          <p:nvSpPr>
            <p:cNvPr id="41989" name="AutoShape 5"/>
            <p:cNvSpPr>
              <a:spLocks noChangeArrowheads="1"/>
            </p:cNvSpPr>
            <p:nvPr/>
          </p:nvSpPr>
          <p:spPr bwMode="gray">
            <a:xfrm flipV="1">
              <a:off x="3776663" y="2397125"/>
              <a:ext cx="2284412" cy="1573213"/>
            </a:xfrm>
            <a:prstGeom prst="triangle">
              <a:avLst>
                <a:gd name="adj" fmla="val 50000"/>
              </a:avLst>
            </a:prstGeom>
            <a:gradFill rotWithShape="1">
              <a:gsLst>
                <a:gs pos="0">
                  <a:schemeClr val="folHlink">
                    <a:gamma/>
                    <a:shade val="60392"/>
                    <a:invGamma/>
                  </a:schemeClr>
                </a:gs>
                <a:gs pos="100000">
                  <a:schemeClr val="folHlink"/>
                </a:gs>
              </a:gsLst>
              <a:lin ang="5400000" scaled="1"/>
            </a:gradFill>
            <a:ln w="28575" algn="ctr">
              <a:solidFill>
                <a:srgbClr val="FFFFFF"/>
              </a:solidFill>
              <a:miter lim="800000"/>
              <a:headEnd/>
              <a:tailEnd/>
            </a:ln>
            <a:effectLst>
              <a:outerShdw dist="35921" dir="2700000" algn="ctr" rotWithShape="0">
                <a:srgbClr val="808080">
                  <a:alpha val="50000"/>
                </a:srgbClr>
              </a:outerShdw>
            </a:effectLst>
          </p:spPr>
          <p:txBody>
            <a:bodyPr wrap="none" anchor="ctr"/>
            <a:lstStyle/>
            <a:p>
              <a:endParaRPr lang="es-EC"/>
            </a:p>
          </p:txBody>
        </p:sp>
        <p:sp>
          <p:nvSpPr>
            <p:cNvPr id="41990" name="AutoShape 6"/>
            <p:cNvSpPr>
              <a:spLocks noChangeArrowheads="1"/>
            </p:cNvSpPr>
            <p:nvPr/>
          </p:nvSpPr>
          <p:spPr bwMode="gray">
            <a:xfrm>
              <a:off x="3771900" y="4010025"/>
              <a:ext cx="2284413" cy="1574800"/>
            </a:xfrm>
            <a:prstGeom prst="triangle">
              <a:avLst>
                <a:gd name="adj" fmla="val 50000"/>
              </a:avLst>
            </a:prstGeom>
            <a:gradFill rotWithShape="1">
              <a:gsLst>
                <a:gs pos="0">
                  <a:schemeClr val="accent2">
                    <a:gamma/>
                    <a:shade val="76078"/>
                    <a:invGamma/>
                  </a:schemeClr>
                </a:gs>
                <a:gs pos="100000">
                  <a:schemeClr val="accent2"/>
                </a:gs>
              </a:gsLst>
              <a:lin ang="5400000" scaled="1"/>
            </a:gradFill>
            <a:ln w="28575" algn="ctr">
              <a:solidFill>
                <a:srgbClr val="FFFFFF"/>
              </a:solidFill>
              <a:miter lim="800000"/>
              <a:headEnd/>
              <a:tailEnd/>
            </a:ln>
            <a:effectLst>
              <a:outerShdw dist="35921" dir="2700000" algn="ctr" rotWithShape="0">
                <a:schemeClr val="bg2"/>
              </a:outerShdw>
            </a:effectLst>
          </p:spPr>
          <p:txBody>
            <a:bodyPr wrap="none" anchor="ctr"/>
            <a:lstStyle/>
            <a:p>
              <a:endParaRPr lang="es-EC"/>
            </a:p>
          </p:txBody>
        </p:sp>
        <p:sp>
          <p:nvSpPr>
            <p:cNvPr id="41991" name="AutoShape 7"/>
            <p:cNvSpPr>
              <a:spLocks noChangeArrowheads="1"/>
            </p:cNvSpPr>
            <p:nvPr/>
          </p:nvSpPr>
          <p:spPr bwMode="gray">
            <a:xfrm flipV="1">
              <a:off x="4972050" y="4013200"/>
              <a:ext cx="2282825" cy="1574800"/>
            </a:xfrm>
            <a:prstGeom prst="triangle">
              <a:avLst>
                <a:gd name="adj" fmla="val 50000"/>
              </a:avLst>
            </a:prstGeom>
            <a:gradFill rotWithShape="1">
              <a:gsLst>
                <a:gs pos="0">
                  <a:schemeClr val="accent2">
                    <a:gamma/>
                    <a:shade val="72941"/>
                    <a:invGamma/>
                  </a:schemeClr>
                </a:gs>
                <a:gs pos="100000">
                  <a:schemeClr val="accent2"/>
                </a:gs>
              </a:gsLst>
              <a:lin ang="2700000" scaled="1"/>
            </a:gradFill>
            <a:ln w="28575" algn="ctr">
              <a:solidFill>
                <a:srgbClr val="FFFFFF"/>
              </a:solidFill>
              <a:miter lim="800000"/>
              <a:headEnd/>
              <a:tailEnd/>
            </a:ln>
            <a:effectLst>
              <a:outerShdw dist="35921" dir="2700000" algn="ctr" rotWithShape="0">
                <a:schemeClr val="bg2"/>
              </a:outerShdw>
            </a:effectLst>
          </p:spPr>
          <p:txBody>
            <a:bodyPr wrap="none" anchor="ctr"/>
            <a:lstStyle/>
            <a:p>
              <a:endParaRPr lang="es-EC"/>
            </a:p>
          </p:txBody>
        </p:sp>
        <p:sp>
          <p:nvSpPr>
            <p:cNvPr id="41995" name="Rectangle 11"/>
            <p:cNvSpPr>
              <a:spLocks noChangeArrowheads="1"/>
            </p:cNvSpPr>
            <p:nvPr/>
          </p:nvSpPr>
          <p:spPr bwMode="gray">
            <a:xfrm>
              <a:off x="4119818" y="4727705"/>
              <a:ext cx="1593341" cy="775256"/>
            </a:xfrm>
            <a:prstGeom prst="rect">
              <a:avLst/>
            </a:prstGeom>
            <a:noFill/>
            <a:ln w="9525" algn="ctr">
              <a:noFill/>
              <a:miter lim="800000"/>
              <a:headEnd/>
              <a:tailEnd/>
            </a:ln>
            <a:effectLst/>
          </p:spPr>
          <p:txBody>
            <a:bodyPr wrap="square">
              <a:spAutoFit/>
            </a:bodyPr>
            <a:lstStyle/>
            <a:p>
              <a:pPr eaLnBrk="0" hangingPunct="0">
                <a:lnSpc>
                  <a:spcPct val="110000"/>
                </a:lnSpc>
              </a:pPr>
              <a:r>
                <a:rPr lang="en-US" sz="1600" b="1" dirty="0">
                  <a:solidFill>
                    <a:srgbClr val="000000"/>
                  </a:solidFill>
                </a:rPr>
                <a:t>Si se mejora este proceso, se mejora la atención al paciente y se lo satisface?</a:t>
              </a:r>
            </a:p>
          </p:txBody>
        </p:sp>
      </p:grpSp>
      <p:sp>
        <p:nvSpPr>
          <p:cNvPr id="42002" name="Rectangle 18"/>
          <p:cNvSpPr>
            <a:spLocks noChangeArrowheads="1"/>
          </p:cNvSpPr>
          <p:nvPr/>
        </p:nvSpPr>
        <p:spPr bwMode="gray">
          <a:xfrm>
            <a:off x="5896902" y="2342306"/>
            <a:ext cx="1873453" cy="1446550"/>
          </a:xfrm>
          <a:prstGeom prst="rect">
            <a:avLst/>
          </a:prstGeom>
          <a:noFill/>
          <a:ln w="9525" algn="ctr">
            <a:noFill/>
            <a:miter lim="800000"/>
            <a:headEnd/>
            <a:tailEnd/>
          </a:ln>
          <a:effectLst/>
        </p:spPr>
        <p:txBody>
          <a:bodyPr wrap="square">
            <a:spAutoFit/>
          </a:bodyPr>
          <a:lstStyle/>
          <a:p>
            <a:pPr eaLnBrk="0" hangingPunct="0">
              <a:lnSpc>
                <a:spcPct val="110000"/>
              </a:lnSpc>
            </a:pPr>
            <a:r>
              <a:rPr lang="en-US" sz="1600" b="1" dirty="0">
                <a:solidFill>
                  <a:srgbClr val="000000"/>
                </a:solidFill>
              </a:rPr>
              <a:t>Este proceso es necesario e importante para la </a:t>
            </a:r>
            <a:r>
              <a:rPr lang="en-US" sz="1600" b="1" dirty="0" smtClean="0">
                <a:solidFill>
                  <a:srgbClr val="000000"/>
                </a:solidFill>
              </a:rPr>
              <a:t>Fundación y </a:t>
            </a:r>
            <a:r>
              <a:rPr lang="en-US" sz="1600" b="1" dirty="0">
                <a:solidFill>
                  <a:srgbClr val="000000"/>
                </a:solidFill>
              </a:rPr>
              <a:t>para el cliente?</a:t>
            </a:r>
          </a:p>
        </p:txBody>
      </p:sp>
      <p:sp>
        <p:nvSpPr>
          <p:cNvPr id="42003" name="Rectangle 19"/>
          <p:cNvSpPr>
            <a:spLocks noChangeArrowheads="1"/>
          </p:cNvSpPr>
          <p:nvPr/>
        </p:nvSpPr>
        <p:spPr bwMode="gray">
          <a:xfrm>
            <a:off x="5608018" y="4005064"/>
            <a:ext cx="2160240" cy="1154675"/>
          </a:xfrm>
          <a:prstGeom prst="rect">
            <a:avLst/>
          </a:prstGeom>
          <a:noFill/>
          <a:ln w="9525" algn="ctr">
            <a:noFill/>
            <a:miter lim="800000"/>
            <a:headEnd/>
            <a:tailEnd/>
          </a:ln>
          <a:effectLst/>
        </p:spPr>
        <p:txBody>
          <a:bodyPr wrap="square">
            <a:spAutoFit/>
          </a:bodyPr>
          <a:lstStyle/>
          <a:p>
            <a:pPr eaLnBrk="0" hangingPunct="0">
              <a:lnSpc>
                <a:spcPct val="110000"/>
              </a:lnSpc>
            </a:pPr>
            <a:r>
              <a:rPr lang="en-US" sz="1600" b="1" dirty="0">
                <a:solidFill>
                  <a:srgbClr val="000000"/>
                </a:solidFill>
              </a:rPr>
              <a:t>Si se mejora este proceso, se reducen tiempos y costos en la clínica?</a:t>
            </a:r>
          </a:p>
        </p:txBody>
      </p:sp>
      <p:grpSp>
        <p:nvGrpSpPr>
          <p:cNvPr id="42004" name="Group 20"/>
          <p:cNvGrpSpPr>
            <a:grpSpLocks/>
          </p:cNvGrpSpPr>
          <p:nvPr/>
        </p:nvGrpSpPr>
        <p:grpSpPr bwMode="auto">
          <a:xfrm>
            <a:off x="3635896" y="3068960"/>
            <a:ext cx="2083867" cy="1468115"/>
            <a:chOff x="2363" y="2075"/>
            <a:chExt cx="1210" cy="812"/>
          </a:xfrm>
        </p:grpSpPr>
        <p:sp>
          <p:nvSpPr>
            <p:cNvPr id="42005" name="AutoShape 21"/>
            <p:cNvSpPr>
              <a:spLocks noChangeArrowheads="1"/>
            </p:cNvSpPr>
            <p:nvPr/>
          </p:nvSpPr>
          <p:spPr bwMode="gray">
            <a:xfrm>
              <a:off x="2363" y="2075"/>
              <a:ext cx="1210" cy="812"/>
            </a:xfrm>
            <a:prstGeom prst="hexagon">
              <a:avLst>
                <a:gd name="adj" fmla="val 37254"/>
                <a:gd name="vf" fmla="val 115470"/>
              </a:avLst>
            </a:prstGeom>
            <a:solidFill>
              <a:srgbClr val="F8F8F8">
                <a:alpha val="50000"/>
              </a:srgbClr>
            </a:solidFill>
            <a:ln w="19050" algn="ctr">
              <a:solidFill>
                <a:srgbClr val="F8F8F8"/>
              </a:solidFill>
              <a:miter lim="800000"/>
              <a:headEnd/>
              <a:tailEnd/>
            </a:ln>
            <a:effectLst/>
          </p:spPr>
          <p:txBody>
            <a:bodyPr wrap="none" anchor="ctr"/>
            <a:lstStyle/>
            <a:p>
              <a:endParaRPr lang="es-EC"/>
            </a:p>
          </p:txBody>
        </p:sp>
        <p:sp>
          <p:nvSpPr>
            <p:cNvPr id="42006" name="AutoShape 22"/>
            <p:cNvSpPr>
              <a:spLocks noChangeArrowheads="1"/>
            </p:cNvSpPr>
            <p:nvPr/>
          </p:nvSpPr>
          <p:spPr bwMode="gray">
            <a:xfrm>
              <a:off x="2395" y="2095"/>
              <a:ext cx="1138" cy="764"/>
            </a:xfrm>
            <a:prstGeom prst="hexagon">
              <a:avLst>
                <a:gd name="adj" fmla="val 37238"/>
                <a:gd name="vf" fmla="val 115470"/>
              </a:avLst>
            </a:prstGeom>
            <a:solidFill>
              <a:srgbClr val="F8F8F8"/>
            </a:solidFill>
            <a:ln w="19050" algn="ctr">
              <a:solidFill>
                <a:srgbClr val="F8F8F8"/>
              </a:solidFill>
              <a:miter lim="800000"/>
              <a:headEnd/>
              <a:tailEnd/>
            </a:ln>
            <a:effectLst/>
          </p:spPr>
          <p:txBody>
            <a:bodyPr wrap="none" anchor="ctr"/>
            <a:lstStyle/>
            <a:p>
              <a:endParaRPr lang="es-EC"/>
            </a:p>
          </p:txBody>
        </p:sp>
      </p:grpSp>
      <p:sp>
        <p:nvSpPr>
          <p:cNvPr id="29" name="Rectangle 18"/>
          <p:cNvSpPr>
            <a:spLocks noChangeArrowheads="1"/>
          </p:cNvSpPr>
          <p:nvPr/>
        </p:nvSpPr>
        <p:spPr bwMode="gray">
          <a:xfrm>
            <a:off x="3635896" y="1556792"/>
            <a:ext cx="2160240" cy="1175706"/>
          </a:xfrm>
          <a:prstGeom prst="rect">
            <a:avLst/>
          </a:prstGeom>
          <a:noFill/>
          <a:ln w="9525" algn="ctr">
            <a:noFill/>
            <a:miter lim="800000"/>
            <a:headEnd/>
            <a:tailEnd/>
          </a:ln>
          <a:effectLst/>
        </p:spPr>
        <p:txBody>
          <a:bodyPr wrap="square">
            <a:spAutoFit/>
          </a:bodyPr>
          <a:lstStyle/>
          <a:p>
            <a:pPr eaLnBrk="0" hangingPunct="0">
              <a:lnSpc>
                <a:spcPct val="110000"/>
              </a:lnSpc>
            </a:pPr>
            <a:r>
              <a:rPr lang="en-US" sz="1600" b="1" dirty="0">
                <a:solidFill>
                  <a:srgbClr val="000000"/>
                </a:solidFill>
              </a:rPr>
              <a:t>Este proceso mejora la imagen de la </a:t>
            </a:r>
            <a:r>
              <a:rPr lang="en-US" sz="1600" b="1" dirty="0" smtClean="0">
                <a:solidFill>
                  <a:srgbClr val="000000"/>
                </a:solidFill>
              </a:rPr>
              <a:t>Fundación frente </a:t>
            </a:r>
            <a:r>
              <a:rPr lang="en-US" sz="1600" b="1" dirty="0">
                <a:solidFill>
                  <a:srgbClr val="000000"/>
                </a:solidFill>
              </a:rPr>
              <a:t>a los clientes?</a:t>
            </a:r>
          </a:p>
        </p:txBody>
      </p:sp>
      <p:sp>
        <p:nvSpPr>
          <p:cNvPr id="30" name="Rectangle 18"/>
          <p:cNvSpPr>
            <a:spLocks noChangeArrowheads="1"/>
          </p:cNvSpPr>
          <p:nvPr/>
        </p:nvSpPr>
        <p:spPr bwMode="gray">
          <a:xfrm>
            <a:off x="1611908" y="3933056"/>
            <a:ext cx="2384028" cy="1425518"/>
          </a:xfrm>
          <a:prstGeom prst="rect">
            <a:avLst/>
          </a:prstGeom>
          <a:noFill/>
          <a:ln w="9525" algn="ctr">
            <a:noFill/>
            <a:miter lim="800000"/>
            <a:headEnd/>
            <a:tailEnd/>
          </a:ln>
          <a:effectLst/>
        </p:spPr>
        <p:txBody>
          <a:bodyPr wrap="square">
            <a:spAutoFit/>
          </a:bodyPr>
          <a:lstStyle/>
          <a:p>
            <a:pPr eaLnBrk="0" hangingPunct="0">
              <a:lnSpc>
                <a:spcPct val="110000"/>
              </a:lnSpc>
            </a:pPr>
            <a:r>
              <a:rPr lang="en-US" sz="1600" b="1" dirty="0">
                <a:solidFill>
                  <a:srgbClr val="000000"/>
                </a:solidFill>
              </a:rPr>
              <a:t>Si se mejora este proceso se incrementa las ganancias de la empresa?</a:t>
            </a:r>
          </a:p>
        </p:txBody>
      </p:sp>
      <p:sp>
        <p:nvSpPr>
          <p:cNvPr id="31" name="Rectangle 30"/>
          <p:cNvSpPr/>
          <p:nvPr/>
        </p:nvSpPr>
        <p:spPr>
          <a:xfrm>
            <a:off x="3556948" y="3334120"/>
            <a:ext cx="2146805" cy="461665"/>
          </a:xfrm>
          <a:prstGeom prst="rect">
            <a:avLst/>
          </a:prstGeom>
        </p:spPr>
        <p:txBody>
          <a:bodyPr wrap="square">
            <a:spAutoFit/>
          </a:bodyPr>
          <a:lstStyle/>
          <a:p>
            <a:r>
              <a:rPr lang="es-ES" sz="2400" b="1" dirty="0" smtClean="0">
                <a:effectLst>
                  <a:glow rad="139700">
                    <a:schemeClr val="accent2">
                      <a:satMod val="175000"/>
                      <a:alpha val="40000"/>
                    </a:schemeClr>
                  </a:glow>
                </a:effectLst>
              </a:rPr>
              <a:t>PREGUNTAS</a:t>
            </a:r>
            <a:endParaRPr lang="es-EC" sz="2400" b="1" dirty="0">
              <a:effectLst>
                <a:glow rad="139700">
                  <a:schemeClr val="accent2">
                    <a:satMod val="175000"/>
                    <a:alpha val="40000"/>
                  </a:schemeClr>
                </a:glow>
              </a:effectLst>
            </a:endParaRPr>
          </a:p>
        </p:txBody>
      </p:sp>
      <p:sp>
        <p:nvSpPr>
          <p:cNvPr id="24" name="Rectangle 2"/>
          <p:cNvSpPr>
            <a:spLocks noGrp="1" noChangeArrowheads="1"/>
          </p:cNvSpPr>
          <p:nvPr>
            <p:ph type="title"/>
          </p:nvPr>
        </p:nvSpPr>
        <p:spPr/>
        <p:txBody>
          <a:bodyPr/>
          <a:lstStyle/>
          <a:p>
            <a:r>
              <a:rPr lang="es-EC" dirty="0" smtClean="0"/>
              <a:t>SELECCIÓN DE PROCESOS </a:t>
            </a:r>
            <a:endParaRPr lang="es-EC" dirty="0"/>
          </a:p>
        </p:txBody>
      </p:sp>
      <p:pic>
        <p:nvPicPr>
          <p:cNvPr id="26" name="Picture 2" descr="http://www.colegiosanmateo.cl/imagenes/ni%C3%B1o%20dudoso.png"/>
          <p:cNvPicPr>
            <a:picLocks noChangeAspect="1" noChangeArrowheads="1"/>
          </p:cNvPicPr>
          <p:nvPr/>
        </p:nvPicPr>
        <p:blipFill>
          <a:blip r:embed="rId2" cstate="print"/>
          <a:srcRect/>
          <a:stretch>
            <a:fillRect/>
          </a:stretch>
        </p:blipFill>
        <p:spPr bwMode="auto">
          <a:xfrm>
            <a:off x="4355589" y="3653181"/>
            <a:ext cx="673477" cy="867323"/>
          </a:xfrm>
          <a:prstGeom prst="rect">
            <a:avLst/>
          </a:prstGeom>
          <a:noFill/>
        </p:spPr>
      </p:pic>
      <p:sp>
        <p:nvSpPr>
          <p:cNvPr id="25" name="Rectangle 18"/>
          <p:cNvSpPr>
            <a:spLocks noChangeArrowheads="1"/>
          </p:cNvSpPr>
          <p:nvPr/>
        </p:nvSpPr>
        <p:spPr bwMode="gray">
          <a:xfrm>
            <a:off x="2047185" y="2596145"/>
            <a:ext cx="1804735" cy="904863"/>
          </a:xfrm>
          <a:prstGeom prst="rect">
            <a:avLst/>
          </a:prstGeom>
          <a:noFill/>
          <a:ln w="9525" algn="ctr">
            <a:noFill/>
            <a:miter lim="800000"/>
            <a:headEnd/>
            <a:tailEnd/>
          </a:ln>
          <a:effectLst/>
        </p:spPr>
        <p:txBody>
          <a:bodyPr wrap="square">
            <a:spAutoFit/>
          </a:bodyPr>
          <a:lstStyle/>
          <a:p>
            <a:pPr eaLnBrk="0" hangingPunct="0">
              <a:lnSpc>
                <a:spcPct val="110000"/>
              </a:lnSpc>
            </a:pPr>
            <a:r>
              <a:rPr lang="en-US" sz="1600" b="1" dirty="0">
                <a:solidFill>
                  <a:srgbClr val="000000"/>
                </a:solidFill>
              </a:rPr>
              <a:t>La frecuencia de este proceso es alta?</a:t>
            </a:r>
          </a:p>
        </p:txBody>
      </p:sp>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2856"/>
            <a:ext cx="785813"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4379204"/>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s-EC" dirty="0" smtClean="0"/>
              <a:t>SELECCIÓN DE PROCESOS</a:t>
            </a:r>
            <a:endParaRPr lang="es-EC"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2856"/>
            <a:ext cx="785813"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7870" y="1235918"/>
            <a:ext cx="6504530"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3714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s-EC" dirty="0" smtClean="0"/>
              <a:t>SELECCIÓN DE PROCESOS</a:t>
            </a:r>
            <a:endParaRPr lang="es-EC"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 y="2132856"/>
            <a:ext cx="785813"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7" y="1238001"/>
            <a:ext cx="6552728" cy="5359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8670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6512" y="0"/>
            <a:ext cx="9180512" cy="6858000"/>
          </a:xfrm>
          <a:prstGeom prst="rect">
            <a:avLst/>
          </a:prstGeom>
          <a:solidFill>
            <a:srgbClr val="BFDBD6">
              <a:alpha val="8392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C" sz="72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latin typeface="Arial" pitchFamily="34" charset="0"/>
              </a:rPr>
              <a:t>PROBLEMA</a:t>
            </a:r>
            <a:r>
              <a:rPr kumimoji="0" lang="es-EC" sz="7200" b="1" i="0" u="none" strike="noStrike" cap="all" normalizeH="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latin typeface="Arial" pitchFamily="34" charset="0"/>
              </a:rPr>
              <a:t> DE</a:t>
            </a:r>
          </a:p>
          <a:p>
            <a:pPr marL="0" marR="0" indent="0" algn="ctr" defTabSz="914400" rtl="0" eaLnBrk="1" fontAlgn="base" latinLnBrk="0" hangingPunct="1">
              <a:lnSpc>
                <a:spcPct val="100000"/>
              </a:lnSpc>
              <a:spcBef>
                <a:spcPct val="0"/>
              </a:spcBef>
              <a:spcAft>
                <a:spcPct val="0"/>
              </a:spcAft>
              <a:buClrTx/>
              <a:buSzTx/>
              <a:buFontTx/>
              <a:buNone/>
              <a:tabLst/>
            </a:pPr>
            <a:r>
              <a:rPr kumimoji="0" lang="es-EC" sz="7200" b="1" i="0" u="none" strike="noStrike" cap="all" normalizeH="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latin typeface="Arial" pitchFamily="34" charset="0"/>
              </a:rPr>
              <a:t> INVESTIGACIóN</a:t>
            </a:r>
            <a:endParaRPr kumimoji="0" lang="es-EC" sz="72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latin typeface="Arial" pitchFamily="34" charset="0"/>
            </a:endParaRPr>
          </a:p>
        </p:txBody>
      </p:sp>
      <p:sp>
        <p:nvSpPr>
          <p:cNvPr id="2" name="1 Subtítulo"/>
          <p:cNvSpPr>
            <a:spLocks noGrp="1"/>
          </p:cNvSpPr>
          <p:nvPr>
            <p:ph type="subTitle" idx="1"/>
          </p:nvPr>
        </p:nvSpPr>
        <p:spPr/>
        <p:txBody>
          <a:bodyPr/>
          <a:lstStyle/>
          <a:p>
            <a:r>
              <a:rPr lang="es-EC" dirty="0"/>
              <a:t>Andean Health &amp; Development </a:t>
            </a:r>
          </a:p>
        </p:txBody>
      </p:sp>
    </p:spTree>
    <p:extLst>
      <p:ext uri="{BB962C8B-B14F-4D97-AF65-F5344CB8AC3E}">
        <p14:creationId xmlns:p14="http://schemas.microsoft.com/office/powerpoint/2010/main" val="27417038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s-EC" sz="3200" dirty="0" smtClean="0"/>
              <a:t>DESCRIPCIÓN DE LOS PROCESOS</a:t>
            </a:r>
            <a:endParaRPr lang="es-EC" sz="3200" dirty="0"/>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2856"/>
            <a:ext cx="785813"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AutoShape 30"/>
          <p:cNvSpPr>
            <a:spLocks noChangeArrowheads="1"/>
          </p:cNvSpPr>
          <p:nvPr/>
        </p:nvSpPr>
        <p:spPr bwMode="gray">
          <a:xfrm>
            <a:off x="1301275" y="2204864"/>
            <a:ext cx="6616700" cy="864096"/>
          </a:xfrm>
          <a:prstGeom prst="roundRect">
            <a:avLst>
              <a:gd name="adj" fmla="val 16667"/>
            </a:avLst>
          </a:prstGeom>
          <a:solidFill>
            <a:schemeClr val="accent2">
              <a:alpha val="30000"/>
            </a:schemeClr>
          </a:solidFill>
          <a:ln w="9525">
            <a:noFill/>
            <a:round/>
            <a:headEnd/>
            <a:tailEnd/>
          </a:ln>
          <a:effectLst/>
        </p:spPr>
        <p:txBody>
          <a:bodyPr wrap="none" anchor="ctr"/>
          <a:lstStyle/>
          <a:p>
            <a:endParaRPr lang="es-EC"/>
          </a:p>
        </p:txBody>
      </p:sp>
      <p:sp>
        <p:nvSpPr>
          <p:cNvPr id="14" name="AutoShape 31"/>
          <p:cNvSpPr>
            <a:spLocks noChangeArrowheads="1"/>
          </p:cNvSpPr>
          <p:nvPr/>
        </p:nvSpPr>
        <p:spPr bwMode="gray">
          <a:xfrm>
            <a:off x="1294450" y="3879281"/>
            <a:ext cx="6616700" cy="845863"/>
          </a:xfrm>
          <a:prstGeom prst="roundRect">
            <a:avLst>
              <a:gd name="adj" fmla="val 16667"/>
            </a:avLst>
          </a:prstGeom>
          <a:solidFill>
            <a:schemeClr val="hlink">
              <a:alpha val="30000"/>
            </a:schemeClr>
          </a:solidFill>
          <a:ln w="9525">
            <a:noFill/>
            <a:round/>
            <a:headEnd/>
            <a:tailEnd/>
          </a:ln>
          <a:effectLst/>
        </p:spPr>
        <p:txBody>
          <a:bodyPr wrap="none" anchor="ctr"/>
          <a:lstStyle/>
          <a:p>
            <a:endParaRPr lang="es-EC"/>
          </a:p>
        </p:txBody>
      </p:sp>
      <p:sp>
        <p:nvSpPr>
          <p:cNvPr id="15" name="Rectangle 27"/>
          <p:cNvSpPr>
            <a:spLocks noChangeArrowheads="1"/>
          </p:cNvSpPr>
          <p:nvPr/>
        </p:nvSpPr>
        <p:spPr bwMode="auto">
          <a:xfrm>
            <a:off x="1259632" y="4005064"/>
            <a:ext cx="6516212" cy="566309"/>
          </a:xfrm>
          <a:prstGeom prst="rect">
            <a:avLst/>
          </a:prstGeom>
          <a:noFill/>
          <a:ln w="9525">
            <a:noFill/>
            <a:miter lim="800000"/>
            <a:headEnd/>
            <a:tailEnd/>
          </a:ln>
          <a:effectLst/>
        </p:spPr>
        <p:txBody>
          <a:bodyPr wrap="square">
            <a:spAutoFit/>
          </a:bodyPr>
          <a:lstStyle/>
          <a:p>
            <a:pPr eaLnBrk="0" hangingPunct="0">
              <a:lnSpc>
                <a:spcPct val="110000"/>
              </a:lnSpc>
            </a:pPr>
            <a:r>
              <a:rPr lang="en-US" sz="2800" b="1" dirty="0" smtClean="0">
                <a:solidFill>
                  <a:srgbClr val="000000"/>
                </a:solidFill>
                <a:hlinkClick r:id="rId3" action="ppaction://hlinksldjump"/>
              </a:rPr>
              <a:t>Análisis del Valor Agregado (AVA)</a:t>
            </a:r>
            <a:endParaRPr lang="en-US" sz="2800" b="1" dirty="0" smtClean="0">
              <a:solidFill>
                <a:srgbClr val="000000"/>
              </a:solidFill>
            </a:endParaRPr>
          </a:p>
        </p:txBody>
      </p:sp>
      <p:sp>
        <p:nvSpPr>
          <p:cNvPr id="16" name="Rectangle 29"/>
          <p:cNvSpPr>
            <a:spLocks noChangeArrowheads="1"/>
          </p:cNvSpPr>
          <p:nvPr/>
        </p:nvSpPr>
        <p:spPr bwMode="auto">
          <a:xfrm>
            <a:off x="1331640" y="2348880"/>
            <a:ext cx="6444775" cy="566309"/>
          </a:xfrm>
          <a:prstGeom prst="rect">
            <a:avLst/>
          </a:prstGeom>
          <a:noFill/>
          <a:ln w="9525">
            <a:noFill/>
            <a:miter lim="800000"/>
            <a:headEnd/>
            <a:tailEnd/>
          </a:ln>
          <a:effectLst/>
        </p:spPr>
        <p:txBody>
          <a:bodyPr wrap="square">
            <a:spAutoFit/>
          </a:bodyPr>
          <a:lstStyle/>
          <a:p>
            <a:pPr eaLnBrk="0" hangingPunct="0">
              <a:lnSpc>
                <a:spcPct val="110000"/>
              </a:lnSpc>
            </a:pPr>
            <a:r>
              <a:rPr lang="en-US" sz="2800" b="1" dirty="0" smtClean="0">
                <a:solidFill>
                  <a:srgbClr val="000000"/>
                </a:solidFill>
                <a:hlinkClick r:id="rId3" action="ppaction://hlinksldjump"/>
              </a:rPr>
              <a:t>Diagrama de Flujo (DF) </a:t>
            </a:r>
            <a:endParaRPr lang="en-US" sz="2800" b="1" dirty="0" smtClean="0">
              <a:solidFill>
                <a:srgbClr val="000000"/>
              </a:solidFill>
            </a:endParaRPr>
          </a:p>
        </p:txBody>
      </p:sp>
    </p:spTree>
    <p:extLst>
      <p:ext uri="{BB962C8B-B14F-4D97-AF65-F5344CB8AC3E}">
        <p14:creationId xmlns:p14="http://schemas.microsoft.com/office/powerpoint/2010/main" val="34172243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s-EC" dirty="0" smtClean="0"/>
              <a:t>PROCESOS SELECCIONADOS</a:t>
            </a:r>
            <a:endParaRPr lang="es-EC" dirty="0"/>
          </a:p>
        </p:txBody>
      </p:sp>
      <p:graphicFrame>
        <p:nvGraphicFramePr>
          <p:cNvPr id="2" name="1 Diagrama"/>
          <p:cNvGraphicFramePr/>
          <p:nvPr>
            <p:extLst>
              <p:ext uri="{D42A27DB-BD31-4B8C-83A1-F6EECF244321}">
                <p14:modId xmlns:p14="http://schemas.microsoft.com/office/powerpoint/2010/main" val="4091200867"/>
              </p:ext>
            </p:extLst>
          </p:nvPr>
        </p:nvGraphicFramePr>
        <p:xfrm>
          <a:off x="1524000" y="1397000"/>
          <a:ext cx="6504384"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132856"/>
            <a:ext cx="785813"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72150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subTitle" idx="1"/>
          </p:nvPr>
        </p:nvSpPr>
        <p:spPr/>
        <p:txBody>
          <a:bodyPr/>
          <a:lstStyle/>
          <a:p>
            <a:r>
              <a:rPr lang="es-EC" dirty="0"/>
              <a:t>Andean Health &amp; Development </a:t>
            </a:r>
            <a:endParaRPr lang="en-US" dirty="0"/>
          </a:p>
        </p:txBody>
      </p:sp>
      <p:sp>
        <p:nvSpPr>
          <p:cNvPr id="5" name="Rectangle 4"/>
          <p:cNvSpPr/>
          <p:nvPr/>
        </p:nvSpPr>
        <p:spPr bwMode="auto">
          <a:xfrm>
            <a:off x="6823" y="-243408"/>
            <a:ext cx="9144000" cy="6858000"/>
          </a:xfrm>
          <a:prstGeom prst="rect">
            <a:avLst/>
          </a:prstGeom>
          <a:solidFill>
            <a:srgbClr val="B9E1DD">
              <a:alpha val="8392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C"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rPr>
              <a:t>PROPUESTA </a:t>
            </a:r>
          </a:p>
          <a:p>
            <a:pPr marL="0" marR="0" indent="0" algn="ctr" defTabSz="914400" rtl="0" eaLnBrk="1" fontAlgn="base" latinLnBrk="0" hangingPunct="1">
              <a:lnSpc>
                <a:spcPct val="100000"/>
              </a:lnSpc>
              <a:spcBef>
                <a:spcPct val="0"/>
              </a:spcBef>
              <a:spcAft>
                <a:spcPct val="0"/>
              </a:spcAft>
              <a:buClrTx/>
              <a:buSzTx/>
              <a:buFontTx/>
              <a:buNone/>
              <a:tabLst/>
            </a:pPr>
            <a:r>
              <a:rPr lang="es-EC"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rPr>
              <a:t>DE MEJORAMIENTO</a:t>
            </a:r>
          </a:p>
          <a:p>
            <a:pPr marL="0" marR="0" indent="0" algn="ctr" defTabSz="914400" rtl="0" eaLnBrk="1" fontAlgn="base" latinLnBrk="0" hangingPunct="1">
              <a:lnSpc>
                <a:spcPct val="100000"/>
              </a:lnSpc>
              <a:spcBef>
                <a:spcPct val="0"/>
              </a:spcBef>
              <a:spcAft>
                <a:spcPct val="0"/>
              </a:spcAft>
              <a:buClrTx/>
              <a:buSzTx/>
              <a:buFontTx/>
              <a:buNone/>
              <a:tabLst/>
            </a:pPr>
            <a:r>
              <a:rPr lang="es-EC"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rPr>
              <a:t>DE LOS </a:t>
            </a:r>
          </a:p>
          <a:p>
            <a:pPr marL="0" marR="0" indent="0" algn="ctr" defTabSz="914400" rtl="0" eaLnBrk="1" fontAlgn="base" latinLnBrk="0" hangingPunct="1">
              <a:lnSpc>
                <a:spcPct val="100000"/>
              </a:lnSpc>
              <a:spcBef>
                <a:spcPct val="0"/>
              </a:spcBef>
              <a:spcAft>
                <a:spcPct val="0"/>
              </a:spcAft>
              <a:buClrTx/>
              <a:buSzTx/>
              <a:buFontTx/>
              <a:buNone/>
              <a:tabLst/>
            </a:pPr>
            <a:r>
              <a:rPr lang="es-EC"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rPr>
              <a:t>PROCESOS </a:t>
            </a:r>
            <a:endParaRPr kumimoji="0" lang="es-EC" sz="72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latin typeface="Arial" pitchFamily="34" charset="0"/>
            </a:endParaRPr>
          </a:p>
        </p:txBody>
      </p:sp>
    </p:spTree>
    <p:extLst>
      <p:ext uri="{BB962C8B-B14F-4D97-AF65-F5344CB8AC3E}">
        <p14:creationId xmlns:p14="http://schemas.microsoft.com/office/powerpoint/2010/main" val="28854031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smtClean="0"/>
              <a:t>HERRAMIENTAS DE MEJORAMIENTO DE HARRINGTON</a:t>
            </a:r>
            <a:endParaRPr lang="es-ES" sz="2800"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569110549"/>
              </p:ext>
            </p:extLst>
          </p:nvPr>
        </p:nvGraphicFramePr>
        <p:xfrm>
          <a:off x="1763688" y="1268760"/>
          <a:ext cx="5616624"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pie de página"/>
          <p:cNvSpPr>
            <a:spLocks noGrp="1"/>
          </p:cNvSpPr>
          <p:nvPr>
            <p:ph type="ftr" sz="quarter" idx="11"/>
          </p:nvPr>
        </p:nvSpPr>
        <p:spPr/>
        <p:txBody>
          <a:bodyPr/>
          <a:lstStyle/>
          <a:p>
            <a:endParaRPr lang="en-US" dirty="0"/>
          </a:p>
        </p:txBody>
      </p:sp>
      <p:pic>
        <p:nvPicPr>
          <p:cNvPr id="4096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141355"/>
            <a:ext cx="785813"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0525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2887679396"/>
              </p:ext>
            </p:extLst>
          </p:nvPr>
        </p:nvGraphicFramePr>
        <p:xfrm>
          <a:off x="914400" y="1219200"/>
          <a:ext cx="792162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pie de página"/>
          <p:cNvSpPr>
            <a:spLocks noGrp="1"/>
          </p:cNvSpPr>
          <p:nvPr>
            <p:ph type="ftr" sz="quarter" idx="11"/>
          </p:nvPr>
        </p:nvSpPr>
        <p:spPr/>
        <p:txBody>
          <a:bodyPr/>
          <a:lstStyle/>
          <a:p>
            <a:endParaRPr lang="en-US" dirty="0"/>
          </a:p>
        </p:txBody>
      </p:sp>
      <p:sp>
        <p:nvSpPr>
          <p:cNvPr id="2" name="1 Título"/>
          <p:cNvSpPr>
            <a:spLocks noGrp="1"/>
          </p:cNvSpPr>
          <p:nvPr>
            <p:ph type="title"/>
          </p:nvPr>
        </p:nvSpPr>
        <p:spPr>
          <a:xfrm>
            <a:off x="755576" y="3068960"/>
            <a:ext cx="4301480" cy="756320"/>
          </a:xfrm>
        </p:spPr>
        <p:txBody>
          <a:bodyPr/>
          <a:lstStyle/>
          <a:p>
            <a:pPr algn="ctr"/>
            <a:r>
              <a:rPr lang="es-ES" dirty="0" smtClean="0"/>
              <a:t>MANUAL DE PROCESOS</a:t>
            </a:r>
            <a:endParaRPr lang="es-ES" dirty="0"/>
          </a:p>
        </p:txBody>
      </p:sp>
      <p:pic>
        <p:nvPicPr>
          <p:cNvPr id="337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33" y="2132856"/>
            <a:ext cx="785813"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09086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2800" dirty="0" smtClean="0"/>
              <a:t>CONCLUSIONES</a:t>
            </a:r>
            <a:r>
              <a:rPr lang="es-ES" dirty="0" smtClean="0"/>
              <a:t> </a:t>
            </a:r>
            <a:endParaRPr lang="es-ES" dirty="0"/>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2856"/>
            <a:ext cx="785813"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899592" y="1268760"/>
            <a:ext cx="7618040" cy="5105400"/>
          </a:xfrm>
        </p:spPr>
        <p:txBody>
          <a:bodyPr/>
          <a:lstStyle/>
          <a:p>
            <a:pPr algn="just"/>
            <a:r>
              <a:rPr lang="es-EC" sz="1500" dirty="0" smtClean="0"/>
              <a:t>La Fundación se encuentra administrada empíricamente no tiene un direccionamiento estratégico. Existen perdidas de tiempo en actividades no generadoras de valor, como son en la preparación, espera, movimiento, inspección y archivo. Lo cual lleva a una insatisfacción del cliente interno y externo. </a:t>
            </a:r>
          </a:p>
          <a:p>
            <a:pPr algn="just"/>
            <a:endParaRPr lang="es-EC" sz="1500" dirty="0" smtClean="0"/>
          </a:p>
          <a:p>
            <a:pPr algn="just"/>
            <a:r>
              <a:rPr lang="es-EC" sz="1500" dirty="0" smtClean="0"/>
              <a:t>Se maneja historias clínicas físicas, la cual inicia con la inspección en recepción y archivo, pasa a enfermería y luego a consultorio médico, lo que provoca perdida de tiempo. Escasos registros de información importante en todas las áreas de la Fundación. </a:t>
            </a:r>
          </a:p>
          <a:p>
            <a:pPr algn="just"/>
            <a:endParaRPr lang="es-EC" sz="1500" dirty="0" smtClean="0"/>
          </a:p>
          <a:p>
            <a:pPr algn="just"/>
            <a:r>
              <a:rPr lang="es-EC" sz="1500" dirty="0" smtClean="0"/>
              <a:t>Existen comités institucionales formados por el personal administrativo, pero los mismos no ejecutan ni registran sus funciones. </a:t>
            </a:r>
          </a:p>
          <a:p>
            <a:pPr algn="just"/>
            <a:endParaRPr lang="es-EC" sz="1500" dirty="0" smtClean="0"/>
          </a:p>
          <a:p>
            <a:pPr algn="just"/>
            <a:r>
              <a:rPr lang="es-EC" sz="1500" dirty="0" smtClean="0"/>
              <a:t>La Fundación cuenta con 10 consultorios médicos en sus diferentes áreas de consulta, pero hay subutilización de la misma por la baja demanda, los médicos no se basa su atención siguiendo protocolos sino en base a sus conocimientos y experiencia.</a:t>
            </a:r>
          </a:p>
          <a:p>
            <a:pPr algn="just"/>
            <a:endParaRPr lang="es-EC" sz="1500" dirty="0" smtClean="0"/>
          </a:p>
          <a:p>
            <a:pPr algn="just"/>
            <a:r>
              <a:rPr lang="es-EC" sz="1500" dirty="0" smtClean="0"/>
              <a:t>No se cuenta con un plan de adquisiciones en base a estadísticas de producción, las adquisiciones se hace a base de históricos hay una desactualización de saldos de inventario.  </a:t>
            </a:r>
            <a:endParaRPr lang="es-EC" sz="1500" dirty="0"/>
          </a:p>
        </p:txBody>
      </p:sp>
    </p:spTree>
    <p:extLst>
      <p:ext uri="{BB962C8B-B14F-4D97-AF65-F5344CB8AC3E}">
        <p14:creationId xmlns:p14="http://schemas.microsoft.com/office/powerpoint/2010/main" val="188694752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2800" dirty="0" smtClean="0"/>
              <a:t>RECOMENDACIONES </a:t>
            </a:r>
            <a:endParaRPr lang="es-ES" sz="2800" dirty="0"/>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9644"/>
            <a:ext cx="785813"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2 Marcador de contenido"/>
          <p:cNvSpPr>
            <a:spLocks noGrp="1"/>
          </p:cNvSpPr>
          <p:nvPr>
            <p:ph idx="1"/>
          </p:nvPr>
        </p:nvSpPr>
        <p:spPr>
          <a:xfrm>
            <a:off x="971600" y="1196752"/>
            <a:ext cx="7618040" cy="5105400"/>
          </a:xfrm>
        </p:spPr>
        <p:txBody>
          <a:bodyPr/>
          <a:lstStyle/>
          <a:p>
            <a:pPr algn="just"/>
            <a:r>
              <a:rPr lang="es-EC" sz="1500" dirty="0" smtClean="0"/>
              <a:t>Iniciar una administración hospitalaria  en base a procesos administrativos claros y eficientes y estudiarlos frecuentemente para modificarlos o mejorarlos en función de satisfacción del cliente de los cambios en el ambiente interno y/o externo, del estudio de mercados entre otros.</a:t>
            </a:r>
          </a:p>
          <a:p>
            <a:pPr marL="0" indent="0" algn="just">
              <a:buNone/>
            </a:pPr>
            <a:r>
              <a:rPr lang="es-EC" sz="1500" dirty="0" smtClean="0"/>
              <a:t> </a:t>
            </a:r>
          </a:p>
          <a:p>
            <a:pPr algn="just"/>
            <a:r>
              <a:rPr lang="es-EC" sz="1500" dirty="0" smtClean="0"/>
              <a:t>Se debe socializar a todo el personal tanto administrativo como operativo el direccionamiento estratégico de la Fundación y exponer en un lugar visible la visión y misión de la Fundación. </a:t>
            </a:r>
          </a:p>
          <a:p>
            <a:pPr algn="just"/>
            <a:endParaRPr lang="es-EC" sz="1500" dirty="0"/>
          </a:p>
          <a:p>
            <a:pPr algn="just"/>
            <a:r>
              <a:rPr lang="es-EC" sz="1500" dirty="0" smtClean="0"/>
              <a:t>Implementar un sistema de historias clínicas digitales y un sistema de computadores en red. De manera que cada profesional que atienda a un paciente pueda registrar sus servicios y/o medicamentos suministrados y de esta manera evitar perdidas de tiempo y subregistros de atención.  </a:t>
            </a:r>
          </a:p>
          <a:p>
            <a:pPr algn="just"/>
            <a:endParaRPr lang="es-EC" sz="1500" dirty="0" smtClean="0"/>
          </a:p>
          <a:p>
            <a:pPr algn="just"/>
            <a:r>
              <a:rPr lang="es-EC" sz="1500" dirty="0" smtClean="0"/>
              <a:t>La atención en salud en todas las áreas se debe basar en protocolos establecidos, estandarizados y aprobados por el MSP, para garantizar la cálida de atención y evitar problemas por “Mala Práctica Médica”</a:t>
            </a:r>
          </a:p>
          <a:p>
            <a:pPr algn="just"/>
            <a:endParaRPr lang="es-EC" sz="1500" dirty="0" smtClean="0"/>
          </a:p>
          <a:p>
            <a:pPr algn="just"/>
            <a:r>
              <a:rPr lang="es-EC" sz="1500" dirty="0" smtClean="0"/>
              <a:t>Elaborar un plan de adquisiciones semestral o anual en base a estadísticas de producción, actualizando mensual o trimestralmente los saldos de inventarios y activos para aprovechar y utilizar de mejor manera los recursos.</a:t>
            </a:r>
            <a:endParaRPr lang="es-EC" sz="1500" dirty="0"/>
          </a:p>
        </p:txBody>
      </p:sp>
    </p:spTree>
    <p:extLst>
      <p:ext uri="{BB962C8B-B14F-4D97-AF65-F5344CB8AC3E}">
        <p14:creationId xmlns:p14="http://schemas.microsoft.com/office/powerpoint/2010/main" val="6937007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WordArt 2"/>
          <p:cNvSpPr>
            <a:spLocks noChangeArrowheads="1" noChangeShapeType="1" noTextEdit="1"/>
          </p:cNvSpPr>
          <p:nvPr/>
        </p:nvSpPr>
        <p:spPr bwMode="gray">
          <a:xfrm>
            <a:off x="1752600" y="5410200"/>
            <a:ext cx="5791200" cy="741363"/>
          </a:xfrm>
          <a:prstGeom prst="rect">
            <a:avLst/>
          </a:prstGeom>
        </p:spPr>
        <p:txBody>
          <a:bodyPr wrap="none" fromWordArt="1">
            <a:prstTxWarp prst="textDeflate">
              <a:avLst>
                <a:gd name="adj" fmla="val 0"/>
              </a:avLst>
            </a:prstTxWarp>
          </a:bodyPr>
          <a:lstStyle/>
          <a:p>
            <a:r>
              <a:rPr lang="es-EC" sz="3600" b="1" kern="10" dirty="0" smtClean="0">
                <a:ln w="19050">
                  <a:solidFill>
                    <a:srgbClr val="FFFFFF"/>
                  </a:solidFill>
                  <a:round/>
                  <a:headEnd/>
                  <a:tailEnd/>
                </a:ln>
                <a:gradFill rotWithShape="1">
                  <a:gsLst>
                    <a:gs pos="0">
                      <a:srgbClr val="FFFFFF"/>
                    </a:gs>
                    <a:gs pos="100000">
                      <a:srgbClr val="FFFFFF">
                        <a:gamma/>
                        <a:shade val="50980"/>
                        <a:invGamma/>
                      </a:srgbClr>
                    </a:gs>
                  </a:gsLst>
                  <a:lin ang="5400000" scaled="1"/>
                </a:gradFill>
                <a:effectLst>
                  <a:outerShdw dist="53882" dir="2700000" algn="ctr" rotWithShape="0">
                    <a:schemeClr val="tx1">
                      <a:alpha val="50000"/>
                    </a:schemeClr>
                  </a:outerShdw>
                </a:effectLst>
                <a:latin typeface="Arial"/>
                <a:cs typeface="Arial"/>
              </a:rPr>
              <a:t>GRACIAS!</a:t>
            </a:r>
            <a:endParaRPr lang="es-EC" sz="3600" b="1" kern="10" dirty="0">
              <a:ln w="19050">
                <a:solidFill>
                  <a:srgbClr val="FFFFFF"/>
                </a:solidFill>
                <a:round/>
                <a:headEnd/>
                <a:tailEnd/>
              </a:ln>
              <a:gradFill rotWithShape="1">
                <a:gsLst>
                  <a:gs pos="0">
                    <a:srgbClr val="FFFFFF"/>
                  </a:gs>
                  <a:gs pos="100000">
                    <a:srgbClr val="FFFFFF">
                      <a:gamma/>
                      <a:shade val="50980"/>
                      <a:invGamma/>
                    </a:srgbClr>
                  </a:gs>
                </a:gsLst>
                <a:lin ang="5400000" scaled="1"/>
              </a:gradFill>
              <a:effectLst>
                <a:outerShdw dist="53882" dir="2700000" algn="ctr" rotWithShape="0">
                  <a:schemeClr val="tx1">
                    <a:alpha val="50000"/>
                  </a:schemeClr>
                </a:outerShdw>
              </a:effectLst>
              <a:latin typeface="Arial"/>
              <a:cs typeface="Arial"/>
            </a:endParaRPr>
          </a:p>
        </p:txBody>
      </p:sp>
      <p:sp>
        <p:nvSpPr>
          <p:cNvPr id="33795" name="Rectangle 3"/>
          <p:cNvSpPr>
            <a:spLocks noGrp="1" noChangeArrowheads="1"/>
          </p:cNvSpPr>
          <p:nvPr>
            <p:ph type="subTitle" idx="1"/>
          </p:nvPr>
        </p:nvSpPr>
        <p:spPr/>
        <p:txBody>
          <a:bodyPr/>
          <a:lstStyle/>
          <a:p>
            <a:r>
              <a:rPr lang="es-EC" dirty="0"/>
              <a:t>Andean Health &amp; Development </a:t>
            </a:r>
            <a:endParaRPr lang="en-US" dirty="0"/>
          </a:p>
        </p:txBody>
      </p:sp>
    </p:spTree>
    <p:extLst>
      <p:ext uri="{BB962C8B-B14F-4D97-AF65-F5344CB8AC3E}">
        <p14:creationId xmlns:p14="http://schemas.microsoft.com/office/powerpoint/2010/main" val="148541115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99727" y="1294388"/>
            <a:ext cx="2992351" cy="1073446"/>
            <a:chOff x="3964" y="2071"/>
            <a:chExt cx="1484" cy="330"/>
          </a:xfrm>
        </p:grpSpPr>
        <p:sp>
          <p:nvSpPr>
            <p:cNvPr id="12291" name="AutoShape 3"/>
            <p:cNvSpPr>
              <a:spLocks noChangeArrowheads="1"/>
            </p:cNvSpPr>
            <p:nvPr/>
          </p:nvSpPr>
          <p:spPr bwMode="ltGray">
            <a:xfrm>
              <a:off x="3964" y="2071"/>
              <a:ext cx="1484" cy="330"/>
            </a:xfrm>
            <a:prstGeom prst="roundRect">
              <a:avLst>
                <a:gd name="adj" fmla="val 16667"/>
              </a:avLst>
            </a:prstGeom>
            <a:solidFill>
              <a:schemeClr val="folHlink"/>
            </a:solidFill>
            <a:ln w="12700" algn="ctr">
              <a:noFill/>
              <a:round/>
              <a:headEnd/>
              <a:tailEnd/>
            </a:ln>
            <a:effectLst/>
          </p:spPr>
          <p:txBody>
            <a:bodyPr wrap="none" anchor="ctr"/>
            <a:lstStyle/>
            <a:p>
              <a:endParaRPr lang="es-EC"/>
            </a:p>
          </p:txBody>
        </p:sp>
        <p:sp>
          <p:nvSpPr>
            <p:cNvPr id="12292" name="AutoShape 4"/>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w="9525" algn="ctr">
              <a:noFill/>
              <a:round/>
              <a:headEnd/>
              <a:tailEnd/>
            </a:ln>
            <a:effectLst/>
          </p:spPr>
          <p:txBody>
            <a:bodyPr wrap="none" anchor="ctr"/>
            <a:lstStyle/>
            <a:p>
              <a:endParaRPr lang="es-EC"/>
            </a:p>
          </p:txBody>
        </p:sp>
      </p:grpSp>
      <p:grpSp>
        <p:nvGrpSpPr>
          <p:cNvPr id="3" name="Group 5"/>
          <p:cNvGrpSpPr>
            <a:grpSpLocks/>
          </p:cNvGrpSpPr>
          <p:nvPr/>
        </p:nvGrpSpPr>
        <p:grpSpPr bwMode="auto">
          <a:xfrm>
            <a:off x="5940152" y="1268760"/>
            <a:ext cx="2649413" cy="782439"/>
            <a:chOff x="3964" y="2071"/>
            <a:chExt cx="1484" cy="330"/>
          </a:xfrm>
        </p:grpSpPr>
        <p:sp>
          <p:nvSpPr>
            <p:cNvPr id="12294" name="AutoShape 6"/>
            <p:cNvSpPr>
              <a:spLocks noChangeArrowheads="1"/>
            </p:cNvSpPr>
            <p:nvPr/>
          </p:nvSpPr>
          <p:spPr bwMode="gray">
            <a:xfrm>
              <a:off x="3964" y="2071"/>
              <a:ext cx="1484" cy="330"/>
            </a:xfrm>
            <a:prstGeom prst="roundRect">
              <a:avLst>
                <a:gd name="adj" fmla="val 16667"/>
              </a:avLst>
            </a:prstGeom>
            <a:solidFill>
              <a:schemeClr val="hlink"/>
            </a:solidFill>
            <a:ln w="12700" algn="ctr">
              <a:noFill/>
              <a:round/>
              <a:headEnd/>
              <a:tailEnd/>
            </a:ln>
            <a:effectLst/>
          </p:spPr>
          <p:txBody>
            <a:bodyPr wrap="none" anchor="ctr"/>
            <a:lstStyle/>
            <a:p>
              <a:endParaRPr lang="es-EC"/>
            </a:p>
          </p:txBody>
        </p:sp>
        <p:sp>
          <p:nvSpPr>
            <p:cNvPr id="12295" name="AutoShape 7"/>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chemeClr val="hlink">
                    <a:alpha val="70000"/>
                  </a:schemeClr>
                </a:gs>
              </a:gsLst>
              <a:lin ang="5400000" scaled="1"/>
            </a:gradFill>
            <a:ln w="9525" algn="ctr">
              <a:noFill/>
              <a:round/>
              <a:headEnd/>
              <a:tailEnd/>
            </a:ln>
            <a:effectLst/>
          </p:spPr>
          <p:txBody>
            <a:bodyPr wrap="none" anchor="ctr"/>
            <a:lstStyle/>
            <a:p>
              <a:endParaRPr lang="es-EC"/>
            </a:p>
          </p:txBody>
        </p:sp>
      </p:grpSp>
      <p:grpSp>
        <p:nvGrpSpPr>
          <p:cNvPr id="4" name="Group 8"/>
          <p:cNvGrpSpPr>
            <a:grpSpLocks/>
          </p:cNvGrpSpPr>
          <p:nvPr/>
        </p:nvGrpSpPr>
        <p:grpSpPr bwMode="auto">
          <a:xfrm>
            <a:off x="6198560" y="2924944"/>
            <a:ext cx="2845572" cy="1252682"/>
            <a:chOff x="3964" y="2071"/>
            <a:chExt cx="1484" cy="330"/>
          </a:xfrm>
        </p:grpSpPr>
        <p:sp>
          <p:nvSpPr>
            <p:cNvPr id="12297" name="AutoShape 9"/>
            <p:cNvSpPr>
              <a:spLocks noChangeArrowheads="1"/>
            </p:cNvSpPr>
            <p:nvPr/>
          </p:nvSpPr>
          <p:spPr bwMode="ltGray">
            <a:xfrm>
              <a:off x="3964" y="2071"/>
              <a:ext cx="1484" cy="330"/>
            </a:xfrm>
            <a:prstGeom prst="roundRect">
              <a:avLst>
                <a:gd name="adj" fmla="val 16667"/>
              </a:avLst>
            </a:prstGeom>
            <a:solidFill>
              <a:schemeClr val="accent2"/>
            </a:solidFill>
            <a:ln w="12700" algn="ctr">
              <a:noFill/>
              <a:round/>
              <a:headEnd/>
              <a:tailEnd/>
            </a:ln>
            <a:effectLst/>
          </p:spPr>
          <p:txBody>
            <a:bodyPr wrap="none" anchor="ctr"/>
            <a:lstStyle/>
            <a:p>
              <a:endParaRPr lang="es-EC"/>
            </a:p>
          </p:txBody>
        </p:sp>
        <p:sp>
          <p:nvSpPr>
            <p:cNvPr id="12298" name="AutoShape 10"/>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w="9525" algn="ctr">
              <a:noFill/>
              <a:round/>
              <a:headEnd/>
              <a:tailEnd/>
            </a:ln>
            <a:effectLst/>
          </p:spPr>
          <p:txBody>
            <a:bodyPr wrap="none" anchor="ctr"/>
            <a:lstStyle/>
            <a:p>
              <a:endParaRPr lang="es-EC"/>
            </a:p>
          </p:txBody>
        </p:sp>
      </p:grpSp>
      <p:grpSp>
        <p:nvGrpSpPr>
          <p:cNvPr id="6" name="Group 14"/>
          <p:cNvGrpSpPr>
            <a:grpSpLocks/>
          </p:cNvGrpSpPr>
          <p:nvPr/>
        </p:nvGrpSpPr>
        <p:grpSpPr bwMode="auto">
          <a:xfrm>
            <a:off x="755576" y="3350398"/>
            <a:ext cx="2273300" cy="1588883"/>
            <a:chOff x="3964" y="2071"/>
            <a:chExt cx="1484" cy="330"/>
          </a:xfrm>
        </p:grpSpPr>
        <p:sp>
          <p:nvSpPr>
            <p:cNvPr id="12303" name="AutoShape 15"/>
            <p:cNvSpPr>
              <a:spLocks noChangeArrowheads="1"/>
            </p:cNvSpPr>
            <p:nvPr/>
          </p:nvSpPr>
          <p:spPr bwMode="gray">
            <a:xfrm>
              <a:off x="3964" y="2071"/>
              <a:ext cx="1484" cy="330"/>
            </a:xfrm>
            <a:prstGeom prst="roundRect">
              <a:avLst>
                <a:gd name="adj" fmla="val 16667"/>
              </a:avLst>
            </a:prstGeom>
            <a:solidFill>
              <a:schemeClr val="hlink"/>
            </a:solidFill>
            <a:ln w="12700" algn="ctr">
              <a:noFill/>
              <a:round/>
              <a:headEnd/>
              <a:tailEnd/>
            </a:ln>
            <a:effectLst/>
          </p:spPr>
          <p:txBody>
            <a:bodyPr wrap="none" anchor="ctr"/>
            <a:lstStyle/>
            <a:p>
              <a:endParaRPr lang="es-EC"/>
            </a:p>
          </p:txBody>
        </p:sp>
        <p:sp>
          <p:nvSpPr>
            <p:cNvPr id="12304" name="AutoShape 16"/>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chemeClr val="hlink">
                    <a:alpha val="70000"/>
                  </a:schemeClr>
                </a:gs>
              </a:gsLst>
              <a:lin ang="5400000" scaled="1"/>
            </a:gradFill>
            <a:ln w="9525" algn="ctr">
              <a:noFill/>
              <a:round/>
              <a:headEnd/>
              <a:tailEnd/>
            </a:ln>
            <a:effectLst/>
          </p:spPr>
          <p:txBody>
            <a:bodyPr wrap="none" anchor="ctr"/>
            <a:lstStyle/>
            <a:p>
              <a:endParaRPr lang="es-EC"/>
            </a:p>
          </p:txBody>
        </p:sp>
      </p:grpSp>
      <p:grpSp>
        <p:nvGrpSpPr>
          <p:cNvPr id="7" name="Group 17"/>
          <p:cNvGrpSpPr>
            <a:grpSpLocks/>
          </p:cNvGrpSpPr>
          <p:nvPr/>
        </p:nvGrpSpPr>
        <p:grpSpPr bwMode="auto">
          <a:xfrm>
            <a:off x="1742196" y="5282133"/>
            <a:ext cx="2484512" cy="672480"/>
            <a:chOff x="3964" y="2071"/>
            <a:chExt cx="1484" cy="330"/>
          </a:xfrm>
        </p:grpSpPr>
        <p:sp>
          <p:nvSpPr>
            <p:cNvPr id="12306" name="AutoShape 18"/>
            <p:cNvSpPr>
              <a:spLocks noChangeArrowheads="1"/>
            </p:cNvSpPr>
            <p:nvPr/>
          </p:nvSpPr>
          <p:spPr bwMode="ltGray">
            <a:xfrm>
              <a:off x="3964" y="2071"/>
              <a:ext cx="1484" cy="330"/>
            </a:xfrm>
            <a:prstGeom prst="roundRect">
              <a:avLst>
                <a:gd name="adj" fmla="val 16667"/>
              </a:avLst>
            </a:prstGeom>
            <a:solidFill>
              <a:schemeClr val="folHlink"/>
            </a:solidFill>
            <a:ln w="12700" algn="ctr">
              <a:noFill/>
              <a:round/>
              <a:headEnd/>
              <a:tailEnd/>
            </a:ln>
            <a:effectLst/>
          </p:spPr>
          <p:txBody>
            <a:bodyPr wrap="none" anchor="ctr"/>
            <a:lstStyle/>
            <a:p>
              <a:endParaRPr lang="es-EC"/>
            </a:p>
          </p:txBody>
        </p:sp>
        <p:sp>
          <p:nvSpPr>
            <p:cNvPr id="12307" name="AutoShape 19"/>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w="9525" algn="ctr">
              <a:noFill/>
              <a:round/>
              <a:headEnd/>
              <a:tailEnd/>
            </a:ln>
            <a:effectLst/>
          </p:spPr>
          <p:txBody>
            <a:bodyPr wrap="none" anchor="ctr"/>
            <a:lstStyle/>
            <a:p>
              <a:endParaRPr lang="es-EC"/>
            </a:p>
          </p:txBody>
        </p:sp>
      </p:grpSp>
      <p:sp>
        <p:nvSpPr>
          <p:cNvPr id="12308" name="AutoShape 20"/>
          <p:cNvSpPr>
            <a:spLocks noChangeArrowheads="1"/>
          </p:cNvSpPr>
          <p:nvPr/>
        </p:nvSpPr>
        <p:spPr bwMode="gray">
          <a:xfrm rot="18527183">
            <a:off x="4755565" y="2439658"/>
            <a:ext cx="730250" cy="266700"/>
          </a:xfrm>
          <a:prstGeom prst="rightArrow">
            <a:avLst>
              <a:gd name="adj1" fmla="val 35167"/>
              <a:gd name="adj2" fmla="val 110880"/>
            </a:avLst>
          </a:prstGeom>
          <a:gradFill rotWithShape="1">
            <a:gsLst>
              <a:gs pos="0">
                <a:srgbClr val="5F5F5F">
                  <a:gamma/>
                  <a:shade val="89020"/>
                  <a:invGamma/>
                  <a:alpha val="0"/>
                </a:srgbClr>
              </a:gs>
              <a:gs pos="100000">
                <a:srgbClr val="5F5F5F"/>
              </a:gs>
            </a:gsLst>
            <a:lin ang="0" scaled="1"/>
          </a:gradFill>
          <a:ln w="0" algn="ctr">
            <a:noFill/>
            <a:miter lim="800000"/>
            <a:headEnd/>
            <a:tailEnd/>
          </a:ln>
          <a:effectLst/>
        </p:spPr>
        <p:txBody>
          <a:bodyPr wrap="none" anchor="ctr"/>
          <a:lstStyle/>
          <a:p>
            <a:endParaRPr lang="es-EC"/>
          </a:p>
        </p:txBody>
      </p:sp>
      <p:sp>
        <p:nvSpPr>
          <p:cNvPr id="12309" name="AutoShape 21"/>
          <p:cNvSpPr>
            <a:spLocks noChangeArrowheads="1"/>
          </p:cNvSpPr>
          <p:nvPr/>
        </p:nvSpPr>
        <p:spPr bwMode="gray">
          <a:xfrm rot="3979568">
            <a:off x="4738723" y="4392502"/>
            <a:ext cx="728662" cy="266700"/>
          </a:xfrm>
          <a:prstGeom prst="rightArrow">
            <a:avLst>
              <a:gd name="adj1" fmla="val 35167"/>
              <a:gd name="adj2" fmla="val 110639"/>
            </a:avLst>
          </a:prstGeom>
          <a:gradFill rotWithShape="1">
            <a:gsLst>
              <a:gs pos="0">
                <a:srgbClr val="5F5F5F">
                  <a:gamma/>
                  <a:shade val="89020"/>
                  <a:invGamma/>
                  <a:alpha val="0"/>
                </a:srgbClr>
              </a:gs>
              <a:gs pos="100000">
                <a:srgbClr val="5F5F5F"/>
              </a:gs>
            </a:gsLst>
            <a:lin ang="0" scaled="1"/>
          </a:gradFill>
          <a:ln w="0" algn="ctr">
            <a:noFill/>
            <a:miter lim="800000"/>
            <a:headEnd/>
            <a:tailEnd/>
          </a:ln>
          <a:effectLst/>
        </p:spPr>
        <p:txBody>
          <a:bodyPr wrap="none" anchor="ctr"/>
          <a:lstStyle/>
          <a:p>
            <a:endParaRPr lang="es-EC"/>
          </a:p>
        </p:txBody>
      </p:sp>
      <p:sp>
        <p:nvSpPr>
          <p:cNvPr id="12310" name="AutoShape 22"/>
          <p:cNvSpPr>
            <a:spLocks noChangeArrowheads="1"/>
          </p:cNvSpPr>
          <p:nvPr/>
        </p:nvSpPr>
        <p:spPr bwMode="gray">
          <a:xfrm rot="13828159">
            <a:off x="3461681" y="2437682"/>
            <a:ext cx="728662" cy="265112"/>
          </a:xfrm>
          <a:prstGeom prst="rightArrow">
            <a:avLst>
              <a:gd name="adj1" fmla="val 35167"/>
              <a:gd name="adj2" fmla="val 111302"/>
            </a:avLst>
          </a:prstGeom>
          <a:gradFill rotWithShape="1">
            <a:gsLst>
              <a:gs pos="0">
                <a:srgbClr val="5F5F5F">
                  <a:gamma/>
                  <a:shade val="89020"/>
                  <a:invGamma/>
                  <a:alpha val="0"/>
                </a:srgbClr>
              </a:gs>
              <a:gs pos="100000">
                <a:srgbClr val="5F5F5F"/>
              </a:gs>
            </a:gsLst>
            <a:lin ang="0" scaled="1"/>
          </a:gradFill>
          <a:ln w="0" algn="ctr">
            <a:noFill/>
            <a:miter lim="800000"/>
            <a:headEnd/>
            <a:tailEnd/>
          </a:ln>
          <a:effectLst/>
        </p:spPr>
        <p:txBody>
          <a:bodyPr wrap="none" anchor="ctr"/>
          <a:lstStyle/>
          <a:p>
            <a:endParaRPr lang="es-EC"/>
          </a:p>
        </p:txBody>
      </p:sp>
      <p:sp>
        <p:nvSpPr>
          <p:cNvPr id="12312" name="AutoShape 24"/>
          <p:cNvSpPr>
            <a:spLocks noChangeArrowheads="1"/>
          </p:cNvSpPr>
          <p:nvPr/>
        </p:nvSpPr>
        <p:spPr bwMode="gray">
          <a:xfrm>
            <a:off x="5276115" y="3429000"/>
            <a:ext cx="728662" cy="266700"/>
          </a:xfrm>
          <a:prstGeom prst="rightArrow">
            <a:avLst>
              <a:gd name="adj1" fmla="val 35167"/>
              <a:gd name="adj2" fmla="val 110639"/>
            </a:avLst>
          </a:prstGeom>
          <a:gradFill rotWithShape="1">
            <a:gsLst>
              <a:gs pos="0">
                <a:srgbClr val="5F5F5F">
                  <a:gamma/>
                  <a:shade val="89020"/>
                  <a:invGamma/>
                  <a:alpha val="0"/>
                </a:srgbClr>
              </a:gs>
              <a:gs pos="100000">
                <a:srgbClr val="5F5F5F"/>
              </a:gs>
            </a:gsLst>
            <a:lin ang="0" scaled="1"/>
          </a:gradFill>
          <a:ln w="0" algn="ctr">
            <a:noFill/>
            <a:miter lim="800000"/>
            <a:headEnd/>
            <a:tailEnd/>
          </a:ln>
          <a:effectLst/>
        </p:spPr>
        <p:txBody>
          <a:bodyPr wrap="none" anchor="ctr"/>
          <a:lstStyle/>
          <a:p>
            <a:endParaRPr lang="es-EC"/>
          </a:p>
        </p:txBody>
      </p:sp>
      <p:sp>
        <p:nvSpPr>
          <p:cNvPr id="12313" name="AutoShape 25"/>
          <p:cNvSpPr>
            <a:spLocks noChangeArrowheads="1"/>
          </p:cNvSpPr>
          <p:nvPr/>
        </p:nvSpPr>
        <p:spPr bwMode="gray">
          <a:xfrm rot="10147912">
            <a:off x="2937045" y="3639542"/>
            <a:ext cx="795338" cy="265112"/>
          </a:xfrm>
          <a:prstGeom prst="rightArrow">
            <a:avLst>
              <a:gd name="adj1" fmla="val 35167"/>
              <a:gd name="adj2" fmla="val 121486"/>
            </a:avLst>
          </a:prstGeom>
          <a:gradFill rotWithShape="1">
            <a:gsLst>
              <a:gs pos="0">
                <a:srgbClr val="5F5F5F">
                  <a:gamma/>
                  <a:shade val="89020"/>
                  <a:invGamma/>
                  <a:alpha val="0"/>
                </a:srgbClr>
              </a:gs>
              <a:gs pos="100000">
                <a:srgbClr val="5F5F5F"/>
              </a:gs>
            </a:gsLst>
            <a:lin ang="0" scaled="1"/>
          </a:gradFill>
          <a:ln w="0" algn="ctr">
            <a:noFill/>
            <a:miter lim="800000"/>
            <a:headEnd/>
            <a:tailEnd/>
          </a:ln>
          <a:effectLst/>
        </p:spPr>
        <p:txBody>
          <a:bodyPr wrap="none" anchor="ctr"/>
          <a:lstStyle/>
          <a:p>
            <a:endParaRPr lang="es-EC"/>
          </a:p>
        </p:txBody>
      </p:sp>
      <p:sp>
        <p:nvSpPr>
          <p:cNvPr id="12314" name="Oval 26"/>
          <p:cNvSpPr>
            <a:spLocks noChangeArrowheads="1"/>
          </p:cNvSpPr>
          <p:nvPr/>
        </p:nvSpPr>
        <p:spPr bwMode="gray">
          <a:xfrm>
            <a:off x="2798763" y="1757363"/>
            <a:ext cx="3444875" cy="3446462"/>
          </a:xfrm>
          <a:prstGeom prst="ellipse">
            <a:avLst/>
          </a:prstGeom>
          <a:noFill/>
          <a:ln w="38100" algn="ctr">
            <a:solidFill>
              <a:srgbClr val="C0C0C0"/>
            </a:solidFill>
            <a:round/>
            <a:headEnd/>
            <a:tailEnd/>
          </a:ln>
          <a:effectLst/>
        </p:spPr>
        <p:txBody>
          <a:bodyPr anchor="ctr">
            <a:spAutoFit/>
          </a:bodyPr>
          <a:lstStyle/>
          <a:p>
            <a:endParaRPr lang="es-EC"/>
          </a:p>
        </p:txBody>
      </p:sp>
      <p:grpSp>
        <p:nvGrpSpPr>
          <p:cNvPr id="8" name="Group 27"/>
          <p:cNvGrpSpPr>
            <a:grpSpLocks/>
          </p:cNvGrpSpPr>
          <p:nvPr/>
        </p:nvGrpSpPr>
        <p:grpSpPr bwMode="auto">
          <a:xfrm>
            <a:off x="3484563" y="2516188"/>
            <a:ext cx="1989137" cy="1987550"/>
            <a:chOff x="2238" y="1769"/>
            <a:chExt cx="1361" cy="1361"/>
          </a:xfrm>
        </p:grpSpPr>
        <p:sp>
          <p:nvSpPr>
            <p:cNvPr id="12316" name="Oval 28"/>
            <p:cNvSpPr>
              <a:spLocks noChangeArrowheads="1"/>
            </p:cNvSpPr>
            <p:nvPr/>
          </p:nvSpPr>
          <p:spPr bwMode="gray">
            <a:xfrm>
              <a:off x="2238" y="1769"/>
              <a:ext cx="1361" cy="1361"/>
            </a:xfrm>
            <a:prstGeom prst="ellipse">
              <a:avLst/>
            </a:prstGeom>
            <a:gradFill rotWithShape="1">
              <a:gsLst>
                <a:gs pos="0">
                  <a:srgbClr val="0099CC">
                    <a:gamma/>
                    <a:tint val="42353"/>
                    <a:invGamma/>
                  </a:srgbClr>
                </a:gs>
                <a:gs pos="50000">
                  <a:srgbClr val="0099CC"/>
                </a:gs>
                <a:gs pos="100000">
                  <a:srgbClr val="0099CC">
                    <a:gamma/>
                    <a:tint val="42353"/>
                    <a:invGamma/>
                  </a:srgbClr>
                </a:gs>
              </a:gsLst>
              <a:lin ang="2700000" scaled="1"/>
            </a:gradFill>
            <a:ln w="38100" algn="ctr">
              <a:noFill/>
              <a:round/>
              <a:headEnd/>
              <a:tailEnd/>
            </a:ln>
            <a:effectLst/>
          </p:spPr>
          <p:txBody>
            <a:bodyPr wrap="none" anchor="ctr">
              <a:spAutoFit/>
            </a:bodyPr>
            <a:lstStyle/>
            <a:p>
              <a:endParaRPr lang="es-EC"/>
            </a:p>
          </p:txBody>
        </p:sp>
        <p:sp>
          <p:nvSpPr>
            <p:cNvPr id="12317" name="Oval 29"/>
            <p:cNvSpPr>
              <a:spLocks noChangeArrowheads="1"/>
            </p:cNvSpPr>
            <p:nvPr/>
          </p:nvSpPr>
          <p:spPr bwMode="gray">
            <a:xfrm>
              <a:off x="2327" y="1858"/>
              <a:ext cx="1183" cy="1183"/>
            </a:xfrm>
            <a:prstGeom prst="ellipse">
              <a:avLst/>
            </a:prstGeom>
            <a:gradFill rotWithShape="1">
              <a:gsLst>
                <a:gs pos="0">
                  <a:srgbClr val="0099CC">
                    <a:gamma/>
                    <a:shade val="54118"/>
                    <a:invGamma/>
                  </a:srgbClr>
                </a:gs>
                <a:gs pos="50000">
                  <a:srgbClr val="0099CC"/>
                </a:gs>
                <a:gs pos="100000">
                  <a:srgbClr val="0099CC">
                    <a:gamma/>
                    <a:shade val="54118"/>
                    <a:invGamma/>
                  </a:srgbClr>
                </a:gs>
              </a:gsLst>
              <a:lin ang="18900000" scaled="1"/>
            </a:gradFill>
            <a:ln w="38100" algn="ctr">
              <a:noFill/>
              <a:round/>
              <a:headEnd/>
              <a:tailEnd/>
            </a:ln>
            <a:effectLst/>
          </p:spPr>
          <p:txBody>
            <a:bodyPr anchor="ctr">
              <a:spAutoFit/>
            </a:bodyPr>
            <a:lstStyle/>
            <a:p>
              <a:endParaRPr lang="es-EC"/>
            </a:p>
          </p:txBody>
        </p:sp>
        <p:sp>
          <p:nvSpPr>
            <p:cNvPr id="12318" name="Oval 30"/>
            <p:cNvSpPr>
              <a:spLocks noChangeArrowheads="1"/>
            </p:cNvSpPr>
            <p:nvPr/>
          </p:nvSpPr>
          <p:spPr bwMode="gray">
            <a:xfrm>
              <a:off x="2328" y="1860"/>
              <a:ext cx="1183" cy="1183"/>
            </a:xfrm>
            <a:prstGeom prst="ellipse">
              <a:avLst/>
            </a:prstGeom>
            <a:gradFill rotWithShape="1">
              <a:gsLst>
                <a:gs pos="0">
                  <a:srgbClr val="0099CC">
                    <a:gamma/>
                    <a:shade val="63529"/>
                    <a:invGamma/>
                  </a:srgbClr>
                </a:gs>
                <a:gs pos="100000">
                  <a:srgbClr val="0099CC">
                    <a:alpha val="0"/>
                  </a:srgbClr>
                </a:gs>
              </a:gsLst>
              <a:lin ang="2700000" scaled="1"/>
            </a:gradFill>
            <a:ln w="38100" algn="ctr">
              <a:noFill/>
              <a:round/>
              <a:headEnd/>
              <a:tailEnd/>
            </a:ln>
            <a:effectLst/>
          </p:spPr>
          <p:txBody>
            <a:bodyPr anchor="ctr">
              <a:spAutoFit/>
            </a:bodyPr>
            <a:lstStyle/>
            <a:p>
              <a:endParaRPr lang="es-EC"/>
            </a:p>
          </p:txBody>
        </p:sp>
        <p:sp>
          <p:nvSpPr>
            <p:cNvPr id="12319" name="Oval 31"/>
            <p:cNvSpPr>
              <a:spLocks noChangeArrowheads="1"/>
            </p:cNvSpPr>
            <p:nvPr/>
          </p:nvSpPr>
          <p:spPr bwMode="gray">
            <a:xfrm>
              <a:off x="2391" y="1917"/>
              <a:ext cx="1065" cy="1065"/>
            </a:xfrm>
            <a:prstGeom prst="ellipse">
              <a:avLst/>
            </a:prstGeom>
            <a:solidFill>
              <a:srgbClr val="333333"/>
            </a:solidFill>
            <a:ln w="38100" algn="ctr">
              <a:noFill/>
              <a:round/>
              <a:headEnd/>
              <a:tailEnd/>
            </a:ln>
            <a:effectLst/>
          </p:spPr>
          <p:txBody>
            <a:bodyPr anchor="ctr">
              <a:spAutoFit/>
            </a:bodyPr>
            <a:lstStyle/>
            <a:p>
              <a:endParaRPr lang="es-EC"/>
            </a:p>
          </p:txBody>
        </p:sp>
        <p:grpSp>
          <p:nvGrpSpPr>
            <p:cNvPr id="9" name="Group 32"/>
            <p:cNvGrpSpPr>
              <a:grpSpLocks/>
            </p:cNvGrpSpPr>
            <p:nvPr/>
          </p:nvGrpSpPr>
          <p:grpSpPr bwMode="auto">
            <a:xfrm>
              <a:off x="2410" y="1929"/>
              <a:ext cx="1031" cy="1031"/>
              <a:chOff x="4166" y="1706"/>
              <a:chExt cx="1252" cy="1252"/>
            </a:xfrm>
          </p:grpSpPr>
          <p:sp>
            <p:nvSpPr>
              <p:cNvPr id="12321" name="Oval 33"/>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EC"/>
              </a:p>
            </p:txBody>
          </p:sp>
          <p:sp>
            <p:nvSpPr>
              <p:cNvPr id="12322" name="Oval 34"/>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EC"/>
              </a:p>
            </p:txBody>
          </p:sp>
          <p:sp>
            <p:nvSpPr>
              <p:cNvPr id="12323" name="Oval 35"/>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s-EC"/>
              </a:p>
            </p:txBody>
          </p:sp>
          <p:sp>
            <p:nvSpPr>
              <p:cNvPr id="12324" name="Oval 36"/>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s-EC"/>
              </a:p>
            </p:txBody>
          </p:sp>
        </p:grpSp>
        <p:sp>
          <p:nvSpPr>
            <p:cNvPr id="12325" name="Text Box 37"/>
            <p:cNvSpPr txBox="1">
              <a:spLocks noChangeArrowheads="1"/>
            </p:cNvSpPr>
            <p:nvPr/>
          </p:nvSpPr>
          <p:spPr bwMode="gray">
            <a:xfrm>
              <a:off x="2639" y="2229"/>
              <a:ext cx="563" cy="400"/>
            </a:xfrm>
            <a:prstGeom prst="rect">
              <a:avLst/>
            </a:prstGeom>
            <a:noFill/>
            <a:ln w="9525" algn="ctr">
              <a:noFill/>
              <a:miter lim="800000"/>
              <a:headEnd/>
              <a:tailEnd/>
            </a:ln>
            <a:effectLst/>
          </p:spPr>
          <p:txBody>
            <a:bodyPr wrap="none">
              <a:spAutoFit/>
            </a:bodyPr>
            <a:lstStyle/>
            <a:p>
              <a:pPr algn="ctr" eaLnBrk="0" hangingPunct="0"/>
              <a:r>
                <a:rPr lang="en-US" sz="3200" b="1" dirty="0" smtClean="0">
                  <a:solidFill>
                    <a:srgbClr val="080808"/>
                  </a:solidFill>
                  <a:hlinkClick r:id="rId3" action="ppaction://hlinksldjump"/>
                </a:rPr>
                <a:t>D.2</a:t>
              </a:r>
              <a:endParaRPr lang="en-US" sz="3200" b="1" dirty="0">
                <a:solidFill>
                  <a:srgbClr val="080808"/>
                </a:solidFill>
              </a:endParaRPr>
            </a:p>
          </p:txBody>
        </p:sp>
      </p:grpSp>
      <p:sp>
        <p:nvSpPr>
          <p:cNvPr id="12326" name="Text Box 38">
            <a:hlinkClick r:id="rId4" action="ppaction://hlinkfile"/>
          </p:cNvPr>
          <p:cNvSpPr txBox="1">
            <a:spLocks noChangeArrowheads="1"/>
          </p:cNvSpPr>
          <p:nvPr/>
        </p:nvSpPr>
        <p:spPr bwMode="auto">
          <a:xfrm>
            <a:off x="1804740" y="5433707"/>
            <a:ext cx="2448272" cy="369332"/>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a:spcBef>
                <a:spcPct val="50000"/>
              </a:spcBef>
            </a:pPr>
            <a:r>
              <a:rPr lang="es-EC" b="1" dirty="0" smtClean="0">
                <a:solidFill>
                  <a:schemeClr val="bg1"/>
                </a:solidFill>
              </a:rPr>
              <a:t>Diagrama de flujo</a:t>
            </a:r>
            <a:endParaRPr lang="en-US" b="1" dirty="0">
              <a:solidFill>
                <a:schemeClr val="bg1"/>
              </a:solidFill>
            </a:endParaRPr>
          </a:p>
        </p:txBody>
      </p:sp>
      <p:sp>
        <p:nvSpPr>
          <p:cNvPr id="12327" name="Text Box 39"/>
          <p:cNvSpPr txBox="1">
            <a:spLocks noChangeArrowheads="1"/>
          </p:cNvSpPr>
          <p:nvPr/>
        </p:nvSpPr>
        <p:spPr bwMode="auto">
          <a:xfrm>
            <a:off x="825024" y="1249025"/>
            <a:ext cx="3017728" cy="1092607"/>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algn="just">
              <a:spcBef>
                <a:spcPct val="50000"/>
              </a:spcBef>
            </a:pPr>
            <a:r>
              <a:rPr lang="es-EC" sz="1600" b="1" dirty="0" smtClean="0">
                <a:solidFill>
                  <a:schemeClr val="bg1"/>
                </a:solidFill>
              </a:rPr>
              <a:t>Descripción:</a:t>
            </a:r>
          </a:p>
          <a:p>
            <a:pPr algn="just">
              <a:spcBef>
                <a:spcPct val="50000"/>
              </a:spcBef>
            </a:pPr>
            <a:r>
              <a:rPr lang="es-EC" sz="1400" dirty="0" smtClean="0">
                <a:solidFill>
                  <a:schemeClr val="bg1"/>
                </a:solidFill>
              </a:rPr>
              <a:t>Se caracteriza por llevar el control adecuado de la asignación de los recursos</a:t>
            </a:r>
          </a:p>
        </p:txBody>
      </p:sp>
      <p:sp>
        <p:nvSpPr>
          <p:cNvPr id="12329" name="Text Box 41"/>
          <p:cNvSpPr txBox="1">
            <a:spLocks noChangeArrowheads="1"/>
          </p:cNvSpPr>
          <p:nvPr/>
        </p:nvSpPr>
        <p:spPr bwMode="auto">
          <a:xfrm>
            <a:off x="6131875" y="2924944"/>
            <a:ext cx="3120645" cy="984885"/>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a:spcBef>
                <a:spcPct val="50000"/>
              </a:spcBef>
            </a:pPr>
            <a:r>
              <a:rPr lang="es-EC" b="1" dirty="0" smtClean="0">
                <a:solidFill>
                  <a:schemeClr val="bg1"/>
                </a:solidFill>
              </a:rPr>
              <a:t>Áreas que intervienen:</a:t>
            </a:r>
          </a:p>
          <a:p>
            <a:pPr>
              <a:spcBef>
                <a:spcPct val="50000"/>
              </a:spcBef>
            </a:pPr>
            <a:r>
              <a:rPr lang="es-EC" sz="1600" dirty="0" smtClean="0">
                <a:solidFill>
                  <a:schemeClr val="bg1"/>
                </a:solidFill>
              </a:rPr>
              <a:t>Servicio Administrativo: Planificación Financiera</a:t>
            </a:r>
            <a:endParaRPr lang="en-US" sz="1600" dirty="0">
              <a:solidFill>
                <a:schemeClr val="bg1"/>
              </a:solidFill>
            </a:endParaRPr>
          </a:p>
        </p:txBody>
      </p:sp>
      <p:sp>
        <p:nvSpPr>
          <p:cNvPr id="12330" name="Text Box 42"/>
          <p:cNvSpPr txBox="1">
            <a:spLocks noChangeArrowheads="1"/>
          </p:cNvSpPr>
          <p:nvPr/>
        </p:nvSpPr>
        <p:spPr bwMode="auto">
          <a:xfrm>
            <a:off x="683567" y="3389552"/>
            <a:ext cx="2416159" cy="1446550"/>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a:spcBef>
                <a:spcPct val="50000"/>
              </a:spcBef>
            </a:pPr>
            <a:r>
              <a:rPr lang="es-EC" b="1" dirty="0" smtClean="0">
                <a:solidFill>
                  <a:schemeClr val="bg1"/>
                </a:solidFill>
              </a:rPr>
              <a:t>Entrada – Salida</a:t>
            </a:r>
            <a:r>
              <a:rPr lang="en-US" b="1" dirty="0">
                <a:solidFill>
                  <a:schemeClr val="bg1"/>
                </a:solidFill>
              </a:rPr>
              <a:t> </a:t>
            </a:r>
            <a:endParaRPr lang="en-US" b="1" dirty="0" smtClean="0">
              <a:solidFill>
                <a:schemeClr val="bg1"/>
              </a:solidFill>
            </a:endParaRPr>
          </a:p>
          <a:p>
            <a:pPr algn="l">
              <a:spcBef>
                <a:spcPct val="50000"/>
              </a:spcBef>
            </a:pPr>
            <a:r>
              <a:rPr lang="en-US" sz="1400" b="1" dirty="0" smtClean="0">
                <a:solidFill>
                  <a:schemeClr val="bg1"/>
                </a:solidFill>
              </a:rPr>
              <a:t>E: </a:t>
            </a:r>
            <a:r>
              <a:rPr lang="en-US" sz="1400" dirty="0" smtClean="0">
                <a:solidFill>
                  <a:schemeClr val="bg1"/>
                </a:solidFill>
              </a:rPr>
              <a:t>Pedido recursos administración          </a:t>
            </a:r>
          </a:p>
          <a:p>
            <a:pPr algn="l">
              <a:spcBef>
                <a:spcPct val="50000"/>
              </a:spcBef>
            </a:pPr>
            <a:r>
              <a:rPr lang="en-US" sz="1400" b="1" dirty="0" smtClean="0">
                <a:solidFill>
                  <a:schemeClr val="bg1"/>
                </a:solidFill>
              </a:rPr>
              <a:t>S: </a:t>
            </a:r>
            <a:r>
              <a:rPr lang="en-US" sz="1400" dirty="0" smtClean="0">
                <a:solidFill>
                  <a:schemeClr val="bg1"/>
                </a:solidFill>
              </a:rPr>
              <a:t>Aprobación y asignación de recursos</a:t>
            </a:r>
            <a:endParaRPr lang="es-EC" sz="1400" dirty="0" smtClean="0">
              <a:solidFill>
                <a:schemeClr val="bg1"/>
              </a:solidFill>
            </a:endParaRPr>
          </a:p>
        </p:txBody>
      </p:sp>
      <p:sp>
        <p:nvSpPr>
          <p:cNvPr id="12331" name="Text Box 43"/>
          <p:cNvSpPr txBox="1">
            <a:spLocks noChangeArrowheads="1"/>
          </p:cNvSpPr>
          <p:nvPr/>
        </p:nvSpPr>
        <p:spPr bwMode="auto">
          <a:xfrm>
            <a:off x="6084168" y="1294388"/>
            <a:ext cx="2448271" cy="784830"/>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a:spcBef>
                <a:spcPct val="50000"/>
              </a:spcBef>
            </a:pPr>
            <a:r>
              <a:rPr lang="es-EC" b="1" dirty="0" smtClean="0">
                <a:solidFill>
                  <a:schemeClr val="bg1"/>
                </a:solidFill>
              </a:rPr>
              <a:t>Nº de actividades:</a:t>
            </a:r>
          </a:p>
          <a:p>
            <a:pPr>
              <a:spcBef>
                <a:spcPct val="50000"/>
              </a:spcBef>
            </a:pPr>
            <a:r>
              <a:rPr lang="es-EC" b="1" dirty="0">
                <a:solidFill>
                  <a:schemeClr val="bg1"/>
                </a:solidFill>
              </a:rPr>
              <a:t>8</a:t>
            </a:r>
            <a:endParaRPr lang="en-US" b="1" dirty="0">
              <a:solidFill>
                <a:schemeClr val="bg1"/>
              </a:solidFill>
            </a:endParaRPr>
          </a:p>
        </p:txBody>
      </p:sp>
      <p:sp>
        <p:nvSpPr>
          <p:cNvPr id="12332" name="Rectangle 44"/>
          <p:cNvSpPr>
            <a:spLocks noGrp="1" noChangeArrowheads="1"/>
          </p:cNvSpPr>
          <p:nvPr>
            <p:ph type="title"/>
          </p:nvPr>
        </p:nvSpPr>
        <p:spPr/>
        <p:txBody>
          <a:bodyPr/>
          <a:lstStyle/>
          <a:p>
            <a:pPr algn="ctr"/>
            <a:r>
              <a:rPr lang="en-US" sz="2800" dirty="0" smtClean="0"/>
              <a:t>PROCESO: CONTROLAR PRESUPUESTO</a:t>
            </a:r>
            <a:endParaRPr lang="en-US" sz="2800" dirty="0"/>
          </a:p>
        </p:txBody>
      </p:sp>
      <p:pic>
        <p:nvPicPr>
          <p:cNvPr id="1040" name="Picture 16" descr="http://infocentroawkantun.bligoo.cl/media/users/8/401827/images/public/28249/evaluar.jpg?v=1288124525008"/>
          <p:cNvPicPr>
            <a:picLocks noChangeAspect="1" noChangeArrowheads="1"/>
          </p:cNvPicPr>
          <p:nvPr/>
        </p:nvPicPr>
        <p:blipFill>
          <a:blip r:embed="rId5" cstate="print"/>
          <a:srcRect/>
          <a:stretch>
            <a:fillRect/>
          </a:stretch>
        </p:blipFill>
        <p:spPr bwMode="auto">
          <a:xfrm>
            <a:off x="834960" y="2341632"/>
            <a:ext cx="955993" cy="913564"/>
          </a:xfrm>
          <a:prstGeom prst="rect">
            <a:avLst/>
          </a:prstGeom>
          <a:noFill/>
        </p:spPr>
      </p:pic>
      <p:sp>
        <p:nvSpPr>
          <p:cNvPr id="51" name="AutoShape 21"/>
          <p:cNvSpPr>
            <a:spLocks noChangeArrowheads="1"/>
          </p:cNvSpPr>
          <p:nvPr/>
        </p:nvSpPr>
        <p:spPr bwMode="gray">
          <a:xfrm rot="6790312">
            <a:off x="3609527" y="4475150"/>
            <a:ext cx="728662" cy="266700"/>
          </a:xfrm>
          <a:prstGeom prst="rightArrow">
            <a:avLst>
              <a:gd name="adj1" fmla="val 35167"/>
              <a:gd name="adj2" fmla="val 110639"/>
            </a:avLst>
          </a:prstGeom>
          <a:gradFill rotWithShape="1">
            <a:gsLst>
              <a:gs pos="0">
                <a:srgbClr val="5F5F5F">
                  <a:gamma/>
                  <a:shade val="89020"/>
                  <a:invGamma/>
                  <a:alpha val="0"/>
                </a:srgbClr>
              </a:gs>
              <a:gs pos="100000">
                <a:srgbClr val="5F5F5F"/>
              </a:gs>
            </a:gsLst>
            <a:lin ang="0" scaled="1"/>
          </a:gradFill>
          <a:ln w="0" algn="ctr">
            <a:noFill/>
            <a:miter lim="800000"/>
            <a:headEnd/>
            <a:tailEnd/>
          </a:ln>
          <a:effectLst/>
        </p:spPr>
        <p:txBody>
          <a:bodyPr wrap="none" anchor="ctr"/>
          <a:lstStyle/>
          <a:p>
            <a:endParaRPr lang="es-EC"/>
          </a:p>
        </p:txBody>
      </p:sp>
      <p:grpSp>
        <p:nvGrpSpPr>
          <p:cNvPr id="52" name="Group 8"/>
          <p:cNvGrpSpPr>
            <a:grpSpLocks/>
          </p:cNvGrpSpPr>
          <p:nvPr/>
        </p:nvGrpSpPr>
        <p:grpSpPr bwMode="auto">
          <a:xfrm>
            <a:off x="4514622" y="5302949"/>
            <a:ext cx="2845572" cy="650342"/>
            <a:chOff x="3964" y="2071"/>
            <a:chExt cx="1484" cy="330"/>
          </a:xfrm>
        </p:grpSpPr>
        <p:sp>
          <p:nvSpPr>
            <p:cNvPr id="53" name="AutoShape 9"/>
            <p:cNvSpPr>
              <a:spLocks noChangeArrowheads="1"/>
            </p:cNvSpPr>
            <p:nvPr/>
          </p:nvSpPr>
          <p:spPr bwMode="ltGray">
            <a:xfrm>
              <a:off x="3964" y="2071"/>
              <a:ext cx="1484" cy="330"/>
            </a:xfrm>
            <a:prstGeom prst="roundRect">
              <a:avLst>
                <a:gd name="adj" fmla="val 16667"/>
              </a:avLst>
            </a:prstGeom>
            <a:solidFill>
              <a:schemeClr val="accent2"/>
            </a:solidFill>
            <a:ln w="12700" algn="ctr">
              <a:noFill/>
              <a:round/>
              <a:headEnd/>
              <a:tailEnd/>
            </a:ln>
            <a:effectLst/>
          </p:spPr>
          <p:txBody>
            <a:bodyPr wrap="none" anchor="ctr"/>
            <a:lstStyle/>
            <a:p>
              <a:endParaRPr lang="es-EC"/>
            </a:p>
          </p:txBody>
        </p:sp>
        <p:sp>
          <p:nvSpPr>
            <p:cNvPr id="54" name="AutoShape 10"/>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w="9525" algn="ctr">
              <a:noFill/>
              <a:round/>
              <a:headEnd/>
              <a:tailEnd/>
            </a:ln>
            <a:effectLst/>
          </p:spPr>
          <p:txBody>
            <a:bodyPr wrap="none" anchor="ctr"/>
            <a:lstStyle/>
            <a:p>
              <a:endParaRPr lang="es-EC"/>
            </a:p>
          </p:txBody>
        </p:sp>
      </p:grpSp>
      <p:sp>
        <p:nvSpPr>
          <p:cNvPr id="55" name="Text Box 41">
            <a:hlinkClick r:id="rId6" action="ppaction://hlinksldjump"/>
          </p:cNvPr>
          <p:cNvSpPr txBox="1">
            <a:spLocks noChangeArrowheads="1"/>
          </p:cNvSpPr>
          <p:nvPr/>
        </p:nvSpPr>
        <p:spPr bwMode="auto">
          <a:xfrm>
            <a:off x="4379829" y="5315324"/>
            <a:ext cx="3120645" cy="646331"/>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a:spcBef>
                <a:spcPct val="50000"/>
              </a:spcBef>
            </a:pPr>
            <a:r>
              <a:rPr lang="es-EC" b="1" dirty="0" smtClean="0">
                <a:solidFill>
                  <a:schemeClr val="bg1"/>
                </a:solidFill>
              </a:rPr>
              <a:t>Análisis del Valor Agregado</a:t>
            </a:r>
            <a:endParaRPr lang="en-US" sz="1600" dirty="0">
              <a:solidFill>
                <a:schemeClr val="bg1"/>
              </a:solidFill>
            </a:endParaRPr>
          </a:p>
        </p:txBody>
      </p:sp>
      <p:pic>
        <p:nvPicPr>
          <p:cNvPr id="47" name="Picture 10" descr="http://escuela.med.puc.cl/paginas/Cursos/tercero/IntegradoTercero/ApSemiologia/Fotos/0001.jpg"/>
          <p:cNvPicPr>
            <a:picLocks noChangeAspect="1" noChangeArrowheads="1"/>
          </p:cNvPicPr>
          <p:nvPr/>
        </p:nvPicPr>
        <p:blipFill>
          <a:blip r:embed="rId7" cstate="print"/>
          <a:srcRect/>
          <a:stretch>
            <a:fillRect/>
          </a:stretch>
        </p:blipFill>
        <p:spPr bwMode="auto">
          <a:xfrm>
            <a:off x="7526208" y="4102240"/>
            <a:ext cx="1609590" cy="1368152"/>
          </a:xfrm>
          <a:prstGeom prst="rect">
            <a:avLst/>
          </a:prstGeom>
          <a:noFill/>
        </p:spPr>
      </p:pic>
      <p:pic>
        <p:nvPicPr>
          <p:cNvPr id="4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132856"/>
            <a:ext cx="846104"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7286368"/>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200" dirty="0" smtClean="0"/>
              <a:t>AVA: CONTROLAR PRESUPUESTO</a:t>
            </a:r>
            <a:endParaRPr lang="es-ES" sz="3200" dirty="0"/>
          </a:p>
        </p:txBody>
      </p:sp>
      <p:sp>
        <p:nvSpPr>
          <p:cNvPr id="4" name="3 Marcador de pie de página"/>
          <p:cNvSpPr>
            <a:spLocks noGrp="1"/>
          </p:cNvSpPr>
          <p:nvPr>
            <p:ph type="ftr" sz="quarter" idx="11"/>
          </p:nvPr>
        </p:nvSpPr>
        <p:spPr>
          <a:xfrm>
            <a:off x="5940152" y="6309320"/>
            <a:ext cx="2895600" cy="320675"/>
          </a:xfrm>
        </p:spPr>
        <p:txBody>
          <a:bodyPr/>
          <a:lstStyle/>
          <a:p>
            <a:endParaRPr lang="en-US" dirty="0"/>
          </a:p>
        </p:txBody>
      </p:sp>
      <p:pic>
        <p:nvPicPr>
          <p:cNvPr id="8" name="Picture 8" descr="http://3.bp.blogspot.com/_YBK7AgOHRJQ/TFR51ZO_hyI/AAAAAAAAAAM/ZegLmXCnEEc/s320/encuestas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92280" y="2512118"/>
            <a:ext cx="1787068" cy="1852985"/>
          </a:xfrm>
          <a:prstGeom prst="rect">
            <a:avLst/>
          </a:prstGeom>
          <a:noFill/>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2856"/>
            <a:ext cx="785813"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1124744"/>
            <a:ext cx="5114925" cy="535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3290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sz="3200" dirty="0" smtClean="0">
                <a:effectLst>
                  <a:glow rad="228600">
                    <a:schemeClr val="accent1">
                      <a:satMod val="175000"/>
                      <a:alpha val="40000"/>
                    </a:schemeClr>
                  </a:glow>
                </a:effectLst>
              </a:rPr>
              <a:t>PROBLEMA DE INVESTIGACION</a:t>
            </a:r>
            <a:endParaRPr lang="es-EC" sz="3200" dirty="0">
              <a:effectLst>
                <a:glow rad="228600">
                  <a:schemeClr val="accent1">
                    <a:satMod val="175000"/>
                    <a:alpha val="40000"/>
                  </a:schemeClr>
                </a:glow>
              </a:effectLst>
            </a:endParaRPr>
          </a:p>
        </p:txBody>
      </p:sp>
      <p:pic>
        <p:nvPicPr>
          <p:cNvPr id="172034" name="Picture 2" descr="http://click.infospace.com/ClickHandler.ashx?du=http%3a%2f%2fsusanaquintero.files.wordpress.com%2f2010%2f02%2ftecnologia3.jpg&amp;ru=http%3a%2f%2fsusanaquintero.files.wordpress.com%2f2010%2f02%2ftecnologia3.jpg&amp;ld=20120429&amp;ap=18&amp;app=1&amp;c=babylon2.hp.row&amp;s=babylon2&amp;coi=372380&amp;cop=main-title&amp;euip=186.42.145.36&amp;npp=18&amp;p=0&amp;pp=0&amp;pvaid=54668095c65f43a7977caf9c57682ba5&amp;ep=18&amp;mid=9&amp;hash=70CAF2D86739FE5365CD936FBAF93C8A"/>
          <p:cNvPicPr>
            <a:picLocks noChangeAspect="1" noChangeArrowheads="1"/>
          </p:cNvPicPr>
          <p:nvPr/>
        </p:nvPicPr>
        <p:blipFill>
          <a:blip r:embed="rId2" cstate="print"/>
          <a:srcRect/>
          <a:stretch>
            <a:fillRect/>
          </a:stretch>
        </p:blipFill>
        <p:spPr bwMode="auto">
          <a:xfrm>
            <a:off x="1619672" y="1340768"/>
            <a:ext cx="3048000" cy="2771775"/>
          </a:xfrm>
          <a:prstGeom prst="rect">
            <a:avLst/>
          </a:prstGeom>
          <a:noFill/>
        </p:spPr>
      </p:pic>
      <p:pic>
        <p:nvPicPr>
          <p:cNvPr id="172036" name="Picture 4" descr="http://click.infospace.com/ClickHandler.ashx?du=http%3a%2f%2fwww.nuevozorita.com%2fimages%2freunion-informes-estadisticos-221x179.jpg&amp;ru=http%3a%2f%2fwww.nuevozorita.com%2fimages%2freunion-informes-estadisticos-221x179.jpg&amp;ld=20120429&amp;ap=7&amp;app=1&amp;c=babylon2.hp.row&amp;s=babylon2&amp;coi=372380&amp;cop=main-title&amp;euip=186.42.145.36&amp;npp=7&amp;p=0&amp;pp=0&amp;pvaid=3afcaaeb578d4508af87779ac79a9c8a&amp;ep=7&amp;mid=9&amp;hash=01DF0BB6D7D129F1B0E22824257C95B0"/>
          <p:cNvPicPr>
            <a:picLocks noChangeAspect="1" noChangeArrowheads="1"/>
          </p:cNvPicPr>
          <p:nvPr/>
        </p:nvPicPr>
        <p:blipFill>
          <a:blip r:embed="rId3" cstate="print"/>
          <a:srcRect/>
          <a:stretch>
            <a:fillRect/>
          </a:stretch>
        </p:blipFill>
        <p:spPr bwMode="auto">
          <a:xfrm>
            <a:off x="4716016" y="4293096"/>
            <a:ext cx="2816255" cy="2281039"/>
          </a:xfrm>
          <a:prstGeom prst="rect">
            <a:avLst/>
          </a:prstGeom>
          <a:noFill/>
        </p:spPr>
      </p:pic>
      <p:pic>
        <p:nvPicPr>
          <p:cNvPr id="172038" name="Picture 6" descr="http://click.infospace.com/ClickHandler.ashx?du=http%3a%2f%2f3.bp.blogspot.com%2f_5z74oN0J8cU%2fTBbrBPPS9TI%2fAAAAAAAAACs%2f08PmyjUxTRs%2fs320%2f20100305110049-encuesta-1-.png&amp;ru=http%3a%2f%2f3.bp.blogspot.com%2f_5z74oN0J8cU%2fTBbrBPPS9TI%2fAAAAAAAAACs%2f08PmyjUxTRs%2fs320%2f20100305110049-encuesta-1-.png&amp;ld=20120429&amp;ap=20&amp;app=1&amp;c=babylon2.hp.row&amp;s=babylon2&amp;coi=372380&amp;cop=main-title&amp;euip=186.42.145.36&amp;npp=20&amp;p=0&amp;pp=0&amp;pvaid=0e63164d9c4840989a60c03242028e64&amp;ep=20&amp;mid=9&amp;hash=5E38F9552D4589A20EDA08F1F27AEDB2"/>
          <p:cNvPicPr>
            <a:picLocks noChangeAspect="1" noChangeArrowheads="1"/>
          </p:cNvPicPr>
          <p:nvPr/>
        </p:nvPicPr>
        <p:blipFill>
          <a:blip r:embed="rId4" cstate="print"/>
          <a:srcRect/>
          <a:stretch>
            <a:fillRect/>
          </a:stretch>
        </p:blipFill>
        <p:spPr bwMode="auto">
          <a:xfrm>
            <a:off x="5652120" y="1190788"/>
            <a:ext cx="2397211" cy="2382228"/>
          </a:xfrm>
          <a:prstGeom prst="rect">
            <a:avLst/>
          </a:prstGeom>
          <a:noFill/>
        </p:spPr>
      </p:pic>
      <p:sp>
        <p:nvSpPr>
          <p:cNvPr id="7" name="6 CuadroTexto"/>
          <p:cNvSpPr txBox="1"/>
          <p:nvPr/>
        </p:nvSpPr>
        <p:spPr>
          <a:xfrm>
            <a:off x="5148064" y="3573016"/>
            <a:ext cx="3888432" cy="307777"/>
          </a:xfrm>
          <a:prstGeom prst="rect">
            <a:avLst/>
          </a:prstGeom>
          <a:noFill/>
        </p:spPr>
        <p:txBody>
          <a:bodyPr wrap="square" rtlCol="0">
            <a:spAutoFit/>
          </a:bodyPr>
          <a:lstStyle/>
          <a:p>
            <a:r>
              <a:rPr lang="es-EC" sz="1400" b="1" dirty="0" smtClean="0"/>
              <a:t>Dificultad en la recopilación de información </a:t>
            </a:r>
            <a:endParaRPr lang="es-EC" sz="1400" b="1" dirty="0"/>
          </a:p>
        </p:txBody>
      </p:sp>
      <p:sp>
        <p:nvSpPr>
          <p:cNvPr id="8" name="7 CuadroTexto"/>
          <p:cNvSpPr txBox="1"/>
          <p:nvPr/>
        </p:nvSpPr>
        <p:spPr>
          <a:xfrm>
            <a:off x="899592" y="5877272"/>
            <a:ext cx="3888432" cy="523220"/>
          </a:xfrm>
          <a:prstGeom prst="rect">
            <a:avLst/>
          </a:prstGeom>
          <a:noFill/>
        </p:spPr>
        <p:txBody>
          <a:bodyPr wrap="square" rtlCol="0">
            <a:spAutoFit/>
          </a:bodyPr>
          <a:lstStyle/>
          <a:p>
            <a:r>
              <a:rPr lang="es-EC" sz="1400" b="1" dirty="0" smtClean="0"/>
              <a:t>Carencia de informes estadísticos de la situación actual </a:t>
            </a:r>
            <a:endParaRPr lang="es-EC" sz="1400" b="1" dirty="0"/>
          </a:p>
        </p:txBody>
      </p:sp>
      <p:sp>
        <p:nvSpPr>
          <p:cNvPr id="9" name="8 CuadroTexto"/>
          <p:cNvSpPr txBox="1"/>
          <p:nvPr/>
        </p:nvSpPr>
        <p:spPr>
          <a:xfrm>
            <a:off x="1051992" y="4077072"/>
            <a:ext cx="3888432" cy="523220"/>
          </a:xfrm>
          <a:prstGeom prst="rect">
            <a:avLst/>
          </a:prstGeom>
          <a:noFill/>
        </p:spPr>
        <p:txBody>
          <a:bodyPr wrap="square" rtlCol="0">
            <a:spAutoFit/>
          </a:bodyPr>
          <a:lstStyle/>
          <a:p>
            <a:r>
              <a:rPr lang="es-EC" sz="1400" b="1" dirty="0" smtClean="0"/>
              <a:t>Deficiente metodología de gerencia por procesos por parte sus funcionarios</a:t>
            </a:r>
            <a:endParaRPr lang="es-EC" sz="1400" b="1" dirty="0"/>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7" y="2135311"/>
            <a:ext cx="825697"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179004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200" dirty="0" smtClean="0"/>
              <a:t>AVA: CONTROLAR PRESUPUESTO</a:t>
            </a:r>
            <a:endParaRPr lang="es-ES" sz="3200" dirty="0"/>
          </a:p>
        </p:txBody>
      </p:sp>
      <p:sp>
        <p:nvSpPr>
          <p:cNvPr id="4" name="3 Marcador de pie de página"/>
          <p:cNvSpPr>
            <a:spLocks noGrp="1"/>
          </p:cNvSpPr>
          <p:nvPr>
            <p:ph type="ftr" sz="quarter" idx="11"/>
          </p:nvPr>
        </p:nvSpPr>
        <p:spPr>
          <a:xfrm>
            <a:off x="3005596" y="4871319"/>
            <a:ext cx="2895600" cy="1008112"/>
          </a:xfrm>
        </p:spPr>
        <p:txBody>
          <a:bodyPr/>
          <a:lstStyle/>
          <a:p>
            <a:pPr marL="171450" indent="-171450" algn="just">
              <a:buFont typeface="Arial" pitchFamily="34" charset="0"/>
              <a:buChar char="•"/>
            </a:pPr>
            <a:r>
              <a:rPr lang="en-US" b="1" dirty="0" smtClean="0"/>
              <a:t>IVA</a:t>
            </a:r>
            <a:r>
              <a:rPr lang="en-US" dirty="0" smtClean="0"/>
              <a:t>: 24,26%, PROCESO CRÍTICO</a:t>
            </a:r>
          </a:p>
          <a:p>
            <a:pPr algn="just"/>
            <a:endParaRPr lang="en-US" dirty="0" smtClean="0"/>
          </a:p>
          <a:p>
            <a:pPr marL="171450" indent="-171450" algn="just">
              <a:buFont typeface="Arial" pitchFamily="34" charset="0"/>
              <a:buChar char="•"/>
            </a:pPr>
            <a:r>
              <a:rPr lang="en-US" dirty="0" smtClean="0"/>
              <a:t>TENER UNA BUENA PLANIFICACIÓN FINANCIERA, EVITAR PERDIDAS DE TIEMPO EN LOS DEMAS PROCESOS COMO LA  PREPPARACIÓN, ESPERA, MOVIMIENTO, INSPECCIÓN Y ARCHIVO</a:t>
            </a:r>
            <a:endParaRPr lang="en-US" dirty="0"/>
          </a:p>
        </p:txBody>
      </p:sp>
      <p:pic>
        <p:nvPicPr>
          <p:cNvPr id="10" name="Picture 2" descr="http://4.bp.blogspot.com/_sYqDmUDkudA/Sh1EQHzcyNI/AAAAAAAAAgM/l-_U9DkCaPk/s320/recolectar.gif">
            <a:hlinkClick r:id="rId2" action="ppaction://hlinksldjump"/>
          </p:cNvPr>
          <p:cNvPicPr>
            <a:picLocks noChangeAspect="1" noChangeArrowheads="1"/>
          </p:cNvPicPr>
          <p:nvPr/>
        </p:nvPicPr>
        <p:blipFill>
          <a:blip r:embed="rId3" cstate="print"/>
          <a:srcRect/>
          <a:stretch>
            <a:fillRect/>
          </a:stretch>
        </p:blipFill>
        <p:spPr bwMode="auto">
          <a:xfrm>
            <a:off x="6948264" y="4873950"/>
            <a:ext cx="1440160" cy="1440160"/>
          </a:xfrm>
          <a:prstGeom prst="rect">
            <a:avLst/>
          </a:prstGeom>
          <a:noFill/>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32856"/>
            <a:ext cx="785813"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1755775"/>
            <a:ext cx="4227289" cy="2609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768689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99727" y="1124744"/>
            <a:ext cx="2992351" cy="1243090"/>
            <a:chOff x="3964" y="2071"/>
            <a:chExt cx="1484" cy="330"/>
          </a:xfrm>
        </p:grpSpPr>
        <p:sp>
          <p:nvSpPr>
            <p:cNvPr id="12291" name="AutoShape 3"/>
            <p:cNvSpPr>
              <a:spLocks noChangeArrowheads="1"/>
            </p:cNvSpPr>
            <p:nvPr/>
          </p:nvSpPr>
          <p:spPr bwMode="ltGray">
            <a:xfrm>
              <a:off x="3964" y="2071"/>
              <a:ext cx="1484" cy="330"/>
            </a:xfrm>
            <a:prstGeom prst="roundRect">
              <a:avLst>
                <a:gd name="adj" fmla="val 16667"/>
              </a:avLst>
            </a:prstGeom>
            <a:solidFill>
              <a:schemeClr val="folHlink"/>
            </a:solidFill>
            <a:ln w="12700" algn="ctr">
              <a:noFill/>
              <a:round/>
              <a:headEnd/>
              <a:tailEnd/>
            </a:ln>
            <a:effectLst/>
          </p:spPr>
          <p:txBody>
            <a:bodyPr wrap="none" anchor="ctr"/>
            <a:lstStyle/>
            <a:p>
              <a:endParaRPr lang="es-EC"/>
            </a:p>
          </p:txBody>
        </p:sp>
        <p:sp>
          <p:nvSpPr>
            <p:cNvPr id="12292" name="AutoShape 4"/>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w="9525" algn="ctr">
              <a:noFill/>
              <a:round/>
              <a:headEnd/>
              <a:tailEnd/>
            </a:ln>
            <a:effectLst/>
          </p:spPr>
          <p:txBody>
            <a:bodyPr wrap="none" anchor="ctr"/>
            <a:lstStyle/>
            <a:p>
              <a:endParaRPr lang="es-EC"/>
            </a:p>
          </p:txBody>
        </p:sp>
      </p:grpSp>
      <p:grpSp>
        <p:nvGrpSpPr>
          <p:cNvPr id="3" name="Group 5"/>
          <p:cNvGrpSpPr>
            <a:grpSpLocks/>
          </p:cNvGrpSpPr>
          <p:nvPr/>
        </p:nvGrpSpPr>
        <p:grpSpPr bwMode="auto">
          <a:xfrm>
            <a:off x="5940152" y="1268760"/>
            <a:ext cx="2649413" cy="782439"/>
            <a:chOff x="3964" y="2071"/>
            <a:chExt cx="1484" cy="330"/>
          </a:xfrm>
        </p:grpSpPr>
        <p:sp>
          <p:nvSpPr>
            <p:cNvPr id="12294" name="AutoShape 6"/>
            <p:cNvSpPr>
              <a:spLocks noChangeArrowheads="1"/>
            </p:cNvSpPr>
            <p:nvPr/>
          </p:nvSpPr>
          <p:spPr bwMode="gray">
            <a:xfrm>
              <a:off x="3964" y="2071"/>
              <a:ext cx="1484" cy="330"/>
            </a:xfrm>
            <a:prstGeom prst="roundRect">
              <a:avLst>
                <a:gd name="adj" fmla="val 16667"/>
              </a:avLst>
            </a:prstGeom>
            <a:solidFill>
              <a:schemeClr val="hlink"/>
            </a:solidFill>
            <a:ln w="12700" algn="ctr">
              <a:noFill/>
              <a:round/>
              <a:headEnd/>
              <a:tailEnd/>
            </a:ln>
            <a:effectLst/>
          </p:spPr>
          <p:txBody>
            <a:bodyPr wrap="none" anchor="ctr"/>
            <a:lstStyle/>
            <a:p>
              <a:endParaRPr lang="es-EC"/>
            </a:p>
          </p:txBody>
        </p:sp>
        <p:sp>
          <p:nvSpPr>
            <p:cNvPr id="12295" name="AutoShape 7"/>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chemeClr val="hlink">
                    <a:alpha val="70000"/>
                  </a:schemeClr>
                </a:gs>
              </a:gsLst>
              <a:lin ang="5400000" scaled="1"/>
            </a:gradFill>
            <a:ln w="9525" algn="ctr">
              <a:noFill/>
              <a:round/>
              <a:headEnd/>
              <a:tailEnd/>
            </a:ln>
            <a:effectLst/>
          </p:spPr>
          <p:txBody>
            <a:bodyPr wrap="none" anchor="ctr"/>
            <a:lstStyle/>
            <a:p>
              <a:endParaRPr lang="es-EC"/>
            </a:p>
          </p:txBody>
        </p:sp>
      </p:grpSp>
      <p:grpSp>
        <p:nvGrpSpPr>
          <p:cNvPr id="4" name="Group 8"/>
          <p:cNvGrpSpPr>
            <a:grpSpLocks/>
          </p:cNvGrpSpPr>
          <p:nvPr/>
        </p:nvGrpSpPr>
        <p:grpSpPr bwMode="auto">
          <a:xfrm>
            <a:off x="6198560" y="2646160"/>
            <a:ext cx="2845572" cy="1531466"/>
            <a:chOff x="3964" y="2071"/>
            <a:chExt cx="1484" cy="330"/>
          </a:xfrm>
        </p:grpSpPr>
        <p:sp>
          <p:nvSpPr>
            <p:cNvPr id="12297" name="AutoShape 9"/>
            <p:cNvSpPr>
              <a:spLocks noChangeArrowheads="1"/>
            </p:cNvSpPr>
            <p:nvPr/>
          </p:nvSpPr>
          <p:spPr bwMode="ltGray">
            <a:xfrm>
              <a:off x="3964" y="2071"/>
              <a:ext cx="1484" cy="330"/>
            </a:xfrm>
            <a:prstGeom prst="roundRect">
              <a:avLst>
                <a:gd name="adj" fmla="val 16667"/>
              </a:avLst>
            </a:prstGeom>
            <a:solidFill>
              <a:schemeClr val="accent2"/>
            </a:solidFill>
            <a:ln w="12700" algn="ctr">
              <a:noFill/>
              <a:round/>
              <a:headEnd/>
              <a:tailEnd/>
            </a:ln>
            <a:effectLst/>
          </p:spPr>
          <p:txBody>
            <a:bodyPr wrap="none" anchor="ctr"/>
            <a:lstStyle/>
            <a:p>
              <a:endParaRPr lang="es-EC"/>
            </a:p>
          </p:txBody>
        </p:sp>
        <p:sp>
          <p:nvSpPr>
            <p:cNvPr id="12298" name="AutoShape 10"/>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w="9525" algn="ctr">
              <a:noFill/>
              <a:round/>
              <a:headEnd/>
              <a:tailEnd/>
            </a:ln>
            <a:effectLst/>
          </p:spPr>
          <p:txBody>
            <a:bodyPr wrap="none" anchor="ctr"/>
            <a:lstStyle/>
            <a:p>
              <a:endParaRPr lang="es-EC"/>
            </a:p>
          </p:txBody>
        </p:sp>
      </p:grpSp>
      <p:grpSp>
        <p:nvGrpSpPr>
          <p:cNvPr id="6" name="Group 14"/>
          <p:cNvGrpSpPr>
            <a:grpSpLocks/>
          </p:cNvGrpSpPr>
          <p:nvPr/>
        </p:nvGrpSpPr>
        <p:grpSpPr bwMode="auto">
          <a:xfrm>
            <a:off x="755576" y="3350398"/>
            <a:ext cx="2520280" cy="1853427"/>
            <a:chOff x="3964" y="2071"/>
            <a:chExt cx="1484" cy="330"/>
          </a:xfrm>
        </p:grpSpPr>
        <p:sp>
          <p:nvSpPr>
            <p:cNvPr id="12303" name="AutoShape 15"/>
            <p:cNvSpPr>
              <a:spLocks noChangeArrowheads="1"/>
            </p:cNvSpPr>
            <p:nvPr/>
          </p:nvSpPr>
          <p:spPr bwMode="gray">
            <a:xfrm>
              <a:off x="3964" y="2071"/>
              <a:ext cx="1484" cy="330"/>
            </a:xfrm>
            <a:prstGeom prst="roundRect">
              <a:avLst>
                <a:gd name="adj" fmla="val 16667"/>
              </a:avLst>
            </a:prstGeom>
            <a:solidFill>
              <a:schemeClr val="hlink"/>
            </a:solidFill>
            <a:ln w="12700" algn="ctr">
              <a:noFill/>
              <a:round/>
              <a:headEnd/>
              <a:tailEnd/>
            </a:ln>
            <a:effectLst/>
          </p:spPr>
          <p:txBody>
            <a:bodyPr wrap="none" anchor="ctr"/>
            <a:lstStyle/>
            <a:p>
              <a:endParaRPr lang="es-EC"/>
            </a:p>
          </p:txBody>
        </p:sp>
        <p:sp>
          <p:nvSpPr>
            <p:cNvPr id="12304" name="AutoShape 16"/>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chemeClr val="hlink">
                    <a:alpha val="70000"/>
                  </a:schemeClr>
                </a:gs>
              </a:gsLst>
              <a:lin ang="5400000" scaled="1"/>
            </a:gradFill>
            <a:ln w="9525" algn="ctr">
              <a:noFill/>
              <a:round/>
              <a:headEnd/>
              <a:tailEnd/>
            </a:ln>
            <a:effectLst/>
          </p:spPr>
          <p:txBody>
            <a:bodyPr wrap="none" anchor="ctr"/>
            <a:lstStyle/>
            <a:p>
              <a:endParaRPr lang="es-EC"/>
            </a:p>
          </p:txBody>
        </p:sp>
      </p:grpSp>
      <p:grpSp>
        <p:nvGrpSpPr>
          <p:cNvPr id="7" name="Group 17"/>
          <p:cNvGrpSpPr>
            <a:grpSpLocks/>
          </p:cNvGrpSpPr>
          <p:nvPr/>
        </p:nvGrpSpPr>
        <p:grpSpPr bwMode="auto">
          <a:xfrm>
            <a:off x="1485245" y="5521316"/>
            <a:ext cx="2484512" cy="672480"/>
            <a:chOff x="3964" y="2071"/>
            <a:chExt cx="1484" cy="330"/>
          </a:xfrm>
        </p:grpSpPr>
        <p:sp>
          <p:nvSpPr>
            <p:cNvPr id="12306" name="AutoShape 18"/>
            <p:cNvSpPr>
              <a:spLocks noChangeArrowheads="1"/>
            </p:cNvSpPr>
            <p:nvPr/>
          </p:nvSpPr>
          <p:spPr bwMode="ltGray">
            <a:xfrm>
              <a:off x="3964" y="2071"/>
              <a:ext cx="1484" cy="330"/>
            </a:xfrm>
            <a:prstGeom prst="roundRect">
              <a:avLst>
                <a:gd name="adj" fmla="val 16667"/>
              </a:avLst>
            </a:prstGeom>
            <a:solidFill>
              <a:schemeClr val="folHlink"/>
            </a:solidFill>
            <a:ln w="12700" algn="ctr">
              <a:noFill/>
              <a:round/>
              <a:headEnd/>
              <a:tailEnd/>
            </a:ln>
            <a:effectLst/>
          </p:spPr>
          <p:txBody>
            <a:bodyPr wrap="none" anchor="ctr"/>
            <a:lstStyle/>
            <a:p>
              <a:endParaRPr lang="es-EC"/>
            </a:p>
          </p:txBody>
        </p:sp>
        <p:sp>
          <p:nvSpPr>
            <p:cNvPr id="12307" name="AutoShape 19"/>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w="9525" algn="ctr">
              <a:noFill/>
              <a:round/>
              <a:headEnd/>
              <a:tailEnd/>
            </a:ln>
            <a:effectLst/>
          </p:spPr>
          <p:txBody>
            <a:bodyPr wrap="none" anchor="ctr"/>
            <a:lstStyle/>
            <a:p>
              <a:endParaRPr lang="es-EC"/>
            </a:p>
          </p:txBody>
        </p:sp>
      </p:grpSp>
      <p:sp>
        <p:nvSpPr>
          <p:cNvPr id="12308" name="AutoShape 20"/>
          <p:cNvSpPr>
            <a:spLocks noChangeArrowheads="1"/>
          </p:cNvSpPr>
          <p:nvPr/>
        </p:nvSpPr>
        <p:spPr bwMode="gray">
          <a:xfrm rot="18527183">
            <a:off x="4755565" y="2439658"/>
            <a:ext cx="730250" cy="266700"/>
          </a:xfrm>
          <a:prstGeom prst="rightArrow">
            <a:avLst>
              <a:gd name="adj1" fmla="val 35167"/>
              <a:gd name="adj2" fmla="val 110880"/>
            </a:avLst>
          </a:prstGeom>
          <a:gradFill rotWithShape="1">
            <a:gsLst>
              <a:gs pos="0">
                <a:srgbClr val="5F5F5F">
                  <a:gamma/>
                  <a:shade val="89020"/>
                  <a:invGamma/>
                  <a:alpha val="0"/>
                </a:srgbClr>
              </a:gs>
              <a:gs pos="100000">
                <a:srgbClr val="5F5F5F"/>
              </a:gs>
            </a:gsLst>
            <a:lin ang="0" scaled="1"/>
          </a:gradFill>
          <a:ln w="0" algn="ctr">
            <a:noFill/>
            <a:miter lim="800000"/>
            <a:headEnd/>
            <a:tailEnd/>
          </a:ln>
          <a:effectLst/>
        </p:spPr>
        <p:txBody>
          <a:bodyPr wrap="none" anchor="ctr"/>
          <a:lstStyle/>
          <a:p>
            <a:endParaRPr lang="es-EC"/>
          </a:p>
        </p:txBody>
      </p:sp>
      <p:sp>
        <p:nvSpPr>
          <p:cNvPr id="12309" name="AutoShape 21"/>
          <p:cNvSpPr>
            <a:spLocks noChangeArrowheads="1"/>
          </p:cNvSpPr>
          <p:nvPr/>
        </p:nvSpPr>
        <p:spPr bwMode="gray">
          <a:xfrm rot="3979568">
            <a:off x="4738723" y="4392502"/>
            <a:ext cx="728662" cy="266700"/>
          </a:xfrm>
          <a:prstGeom prst="rightArrow">
            <a:avLst>
              <a:gd name="adj1" fmla="val 35167"/>
              <a:gd name="adj2" fmla="val 110639"/>
            </a:avLst>
          </a:prstGeom>
          <a:gradFill rotWithShape="1">
            <a:gsLst>
              <a:gs pos="0">
                <a:srgbClr val="5F5F5F">
                  <a:gamma/>
                  <a:shade val="89020"/>
                  <a:invGamma/>
                  <a:alpha val="0"/>
                </a:srgbClr>
              </a:gs>
              <a:gs pos="100000">
                <a:srgbClr val="5F5F5F"/>
              </a:gs>
            </a:gsLst>
            <a:lin ang="0" scaled="1"/>
          </a:gradFill>
          <a:ln w="0" algn="ctr">
            <a:noFill/>
            <a:miter lim="800000"/>
            <a:headEnd/>
            <a:tailEnd/>
          </a:ln>
          <a:effectLst/>
        </p:spPr>
        <p:txBody>
          <a:bodyPr wrap="none" anchor="ctr"/>
          <a:lstStyle/>
          <a:p>
            <a:endParaRPr lang="es-EC"/>
          </a:p>
        </p:txBody>
      </p:sp>
      <p:sp>
        <p:nvSpPr>
          <p:cNvPr id="12310" name="AutoShape 22"/>
          <p:cNvSpPr>
            <a:spLocks noChangeArrowheads="1"/>
          </p:cNvSpPr>
          <p:nvPr/>
        </p:nvSpPr>
        <p:spPr bwMode="gray">
          <a:xfrm rot="13828159">
            <a:off x="3461681" y="2437682"/>
            <a:ext cx="728662" cy="265112"/>
          </a:xfrm>
          <a:prstGeom prst="rightArrow">
            <a:avLst>
              <a:gd name="adj1" fmla="val 35167"/>
              <a:gd name="adj2" fmla="val 111302"/>
            </a:avLst>
          </a:prstGeom>
          <a:gradFill rotWithShape="1">
            <a:gsLst>
              <a:gs pos="0">
                <a:srgbClr val="5F5F5F">
                  <a:gamma/>
                  <a:shade val="89020"/>
                  <a:invGamma/>
                  <a:alpha val="0"/>
                </a:srgbClr>
              </a:gs>
              <a:gs pos="100000">
                <a:srgbClr val="5F5F5F"/>
              </a:gs>
            </a:gsLst>
            <a:lin ang="0" scaled="1"/>
          </a:gradFill>
          <a:ln w="0" algn="ctr">
            <a:noFill/>
            <a:miter lim="800000"/>
            <a:headEnd/>
            <a:tailEnd/>
          </a:ln>
          <a:effectLst/>
        </p:spPr>
        <p:txBody>
          <a:bodyPr wrap="none" anchor="ctr"/>
          <a:lstStyle/>
          <a:p>
            <a:endParaRPr lang="es-EC"/>
          </a:p>
        </p:txBody>
      </p:sp>
      <p:sp>
        <p:nvSpPr>
          <p:cNvPr id="12312" name="AutoShape 24"/>
          <p:cNvSpPr>
            <a:spLocks noChangeArrowheads="1"/>
          </p:cNvSpPr>
          <p:nvPr/>
        </p:nvSpPr>
        <p:spPr bwMode="gray">
          <a:xfrm>
            <a:off x="5276115" y="3429000"/>
            <a:ext cx="728662" cy="266700"/>
          </a:xfrm>
          <a:prstGeom prst="rightArrow">
            <a:avLst>
              <a:gd name="adj1" fmla="val 35167"/>
              <a:gd name="adj2" fmla="val 110639"/>
            </a:avLst>
          </a:prstGeom>
          <a:gradFill rotWithShape="1">
            <a:gsLst>
              <a:gs pos="0">
                <a:srgbClr val="5F5F5F">
                  <a:gamma/>
                  <a:shade val="89020"/>
                  <a:invGamma/>
                  <a:alpha val="0"/>
                </a:srgbClr>
              </a:gs>
              <a:gs pos="100000">
                <a:srgbClr val="5F5F5F"/>
              </a:gs>
            </a:gsLst>
            <a:lin ang="0" scaled="1"/>
          </a:gradFill>
          <a:ln w="0" algn="ctr">
            <a:noFill/>
            <a:miter lim="800000"/>
            <a:headEnd/>
            <a:tailEnd/>
          </a:ln>
          <a:effectLst/>
        </p:spPr>
        <p:txBody>
          <a:bodyPr wrap="none" anchor="ctr"/>
          <a:lstStyle/>
          <a:p>
            <a:endParaRPr lang="es-EC"/>
          </a:p>
        </p:txBody>
      </p:sp>
      <p:sp>
        <p:nvSpPr>
          <p:cNvPr id="12313" name="AutoShape 25"/>
          <p:cNvSpPr>
            <a:spLocks noChangeArrowheads="1"/>
          </p:cNvSpPr>
          <p:nvPr/>
        </p:nvSpPr>
        <p:spPr bwMode="gray">
          <a:xfrm rot="10147912">
            <a:off x="2937045" y="3639542"/>
            <a:ext cx="795338" cy="265112"/>
          </a:xfrm>
          <a:prstGeom prst="rightArrow">
            <a:avLst>
              <a:gd name="adj1" fmla="val 35167"/>
              <a:gd name="adj2" fmla="val 121486"/>
            </a:avLst>
          </a:prstGeom>
          <a:gradFill rotWithShape="1">
            <a:gsLst>
              <a:gs pos="0">
                <a:srgbClr val="5F5F5F">
                  <a:gamma/>
                  <a:shade val="89020"/>
                  <a:invGamma/>
                  <a:alpha val="0"/>
                </a:srgbClr>
              </a:gs>
              <a:gs pos="100000">
                <a:srgbClr val="5F5F5F"/>
              </a:gs>
            </a:gsLst>
            <a:lin ang="0" scaled="1"/>
          </a:gradFill>
          <a:ln w="0" algn="ctr">
            <a:noFill/>
            <a:miter lim="800000"/>
            <a:headEnd/>
            <a:tailEnd/>
          </a:ln>
          <a:effectLst/>
        </p:spPr>
        <p:txBody>
          <a:bodyPr wrap="none" anchor="ctr"/>
          <a:lstStyle/>
          <a:p>
            <a:endParaRPr lang="es-EC"/>
          </a:p>
        </p:txBody>
      </p:sp>
      <p:sp>
        <p:nvSpPr>
          <p:cNvPr id="12314" name="Oval 26"/>
          <p:cNvSpPr>
            <a:spLocks noChangeArrowheads="1"/>
          </p:cNvSpPr>
          <p:nvPr/>
        </p:nvSpPr>
        <p:spPr bwMode="gray">
          <a:xfrm>
            <a:off x="2798763" y="1757363"/>
            <a:ext cx="3444875" cy="3446462"/>
          </a:xfrm>
          <a:prstGeom prst="ellipse">
            <a:avLst/>
          </a:prstGeom>
          <a:noFill/>
          <a:ln w="38100" algn="ctr">
            <a:solidFill>
              <a:srgbClr val="C0C0C0"/>
            </a:solidFill>
            <a:round/>
            <a:headEnd/>
            <a:tailEnd/>
          </a:ln>
          <a:effectLst/>
        </p:spPr>
        <p:txBody>
          <a:bodyPr anchor="ctr">
            <a:spAutoFit/>
          </a:bodyPr>
          <a:lstStyle/>
          <a:p>
            <a:endParaRPr lang="es-EC"/>
          </a:p>
        </p:txBody>
      </p:sp>
      <p:grpSp>
        <p:nvGrpSpPr>
          <p:cNvPr id="8" name="Group 27"/>
          <p:cNvGrpSpPr>
            <a:grpSpLocks/>
          </p:cNvGrpSpPr>
          <p:nvPr/>
        </p:nvGrpSpPr>
        <p:grpSpPr bwMode="auto">
          <a:xfrm>
            <a:off x="3484563" y="2516188"/>
            <a:ext cx="1989137" cy="1987550"/>
            <a:chOff x="2238" y="1769"/>
            <a:chExt cx="1361" cy="1361"/>
          </a:xfrm>
        </p:grpSpPr>
        <p:sp>
          <p:nvSpPr>
            <p:cNvPr id="12316" name="Oval 28"/>
            <p:cNvSpPr>
              <a:spLocks noChangeArrowheads="1"/>
            </p:cNvSpPr>
            <p:nvPr/>
          </p:nvSpPr>
          <p:spPr bwMode="gray">
            <a:xfrm>
              <a:off x="2238" y="1769"/>
              <a:ext cx="1361" cy="1361"/>
            </a:xfrm>
            <a:prstGeom prst="ellipse">
              <a:avLst/>
            </a:prstGeom>
            <a:gradFill rotWithShape="1">
              <a:gsLst>
                <a:gs pos="0">
                  <a:srgbClr val="0099CC">
                    <a:gamma/>
                    <a:tint val="42353"/>
                    <a:invGamma/>
                  </a:srgbClr>
                </a:gs>
                <a:gs pos="50000">
                  <a:srgbClr val="0099CC"/>
                </a:gs>
                <a:gs pos="100000">
                  <a:srgbClr val="0099CC">
                    <a:gamma/>
                    <a:tint val="42353"/>
                    <a:invGamma/>
                  </a:srgbClr>
                </a:gs>
              </a:gsLst>
              <a:lin ang="2700000" scaled="1"/>
            </a:gradFill>
            <a:ln w="38100" algn="ctr">
              <a:noFill/>
              <a:round/>
              <a:headEnd/>
              <a:tailEnd/>
            </a:ln>
            <a:effectLst/>
          </p:spPr>
          <p:txBody>
            <a:bodyPr wrap="none" anchor="ctr">
              <a:spAutoFit/>
            </a:bodyPr>
            <a:lstStyle/>
            <a:p>
              <a:endParaRPr lang="es-EC"/>
            </a:p>
          </p:txBody>
        </p:sp>
        <p:sp>
          <p:nvSpPr>
            <p:cNvPr id="12317" name="Oval 29"/>
            <p:cNvSpPr>
              <a:spLocks noChangeArrowheads="1"/>
            </p:cNvSpPr>
            <p:nvPr/>
          </p:nvSpPr>
          <p:spPr bwMode="gray">
            <a:xfrm>
              <a:off x="2327" y="1858"/>
              <a:ext cx="1183" cy="1183"/>
            </a:xfrm>
            <a:prstGeom prst="ellipse">
              <a:avLst/>
            </a:prstGeom>
            <a:gradFill rotWithShape="1">
              <a:gsLst>
                <a:gs pos="0">
                  <a:srgbClr val="0099CC">
                    <a:gamma/>
                    <a:shade val="54118"/>
                    <a:invGamma/>
                  </a:srgbClr>
                </a:gs>
                <a:gs pos="50000">
                  <a:srgbClr val="0099CC"/>
                </a:gs>
                <a:gs pos="100000">
                  <a:srgbClr val="0099CC">
                    <a:gamma/>
                    <a:shade val="54118"/>
                    <a:invGamma/>
                  </a:srgbClr>
                </a:gs>
              </a:gsLst>
              <a:lin ang="18900000" scaled="1"/>
            </a:gradFill>
            <a:ln w="38100" algn="ctr">
              <a:noFill/>
              <a:round/>
              <a:headEnd/>
              <a:tailEnd/>
            </a:ln>
            <a:effectLst/>
          </p:spPr>
          <p:txBody>
            <a:bodyPr anchor="ctr">
              <a:spAutoFit/>
            </a:bodyPr>
            <a:lstStyle/>
            <a:p>
              <a:endParaRPr lang="es-EC"/>
            </a:p>
          </p:txBody>
        </p:sp>
        <p:sp>
          <p:nvSpPr>
            <p:cNvPr id="12318" name="Oval 30"/>
            <p:cNvSpPr>
              <a:spLocks noChangeArrowheads="1"/>
            </p:cNvSpPr>
            <p:nvPr/>
          </p:nvSpPr>
          <p:spPr bwMode="gray">
            <a:xfrm>
              <a:off x="2328" y="1860"/>
              <a:ext cx="1183" cy="1183"/>
            </a:xfrm>
            <a:prstGeom prst="ellipse">
              <a:avLst/>
            </a:prstGeom>
            <a:gradFill rotWithShape="1">
              <a:gsLst>
                <a:gs pos="0">
                  <a:srgbClr val="0099CC">
                    <a:gamma/>
                    <a:shade val="63529"/>
                    <a:invGamma/>
                  </a:srgbClr>
                </a:gs>
                <a:gs pos="100000">
                  <a:srgbClr val="0099CC">
                    <a:alpha val="0"/>
                  </a:srgbClr>
                </a:gs>
              </a:gsLst>
              <a:lin ang="2700000" scaled="1"/>
            </a:gradFill>
            <a:ln w="38100" algn="ctr">
              <a:noFill/>
              <a:round/>
              <a:headEnd/>
              <a:tailEnd/>
            </a:ln>
            <a:effectLst/>
          </p:spPr>
          <p:txBody>
            <a:bodyPr anchor="ctr">
              <a:spAutoFit/>
            </a:bodyPr>
            <a:lstStyle/>
            <a:p>
              <a:endParaRPr lang="es-EC"/>
            </a:p>
          </p:txBody>
        </p:sp>
        <p:sp>
          <p:nvSpPr>
            <p:cNvPr id="12319" name="Oval 31"/>
            <p:cNvSpPr>
              <a:spLocks noChangeArrowheads="1"/>
            </p:cNvSpPr>
            <p:nvPr/>
          </p:nvSpPr>
          <p:spPr bwMode="gray">
            <a:xfrm>
              <a:off x="2391" y="1917"/>
              <a:ext cx="1065" cy="1065"/>
            </a:xfrm>
            <a:prstGeom prst="ellipse">
              <a:avLst/>
            </a:prstGeom>
            <a:solidFill>
              <a:srgbClr val="333333"/>
            </a:solidFill>
            <a:ln w="38100" algn="ctr">
              <a:noFill/>
              <a:round/>
              <a:headEnd/>
              <a:tailEnd/>
            </a:ln>
            <a:effectLst/>
          </p:spPr>
          <p:txBody>
            <a:bodyPr anchor="ctr">
              <a:spAutoFit/>
            </a:bodyPr>
            <a:lstStyle/>
            <a:p>
              <a:endParaRPr lang="es-EC"/>
            </a:p>
          </p:txBody>
        </p:sp>
        <p:grpSp>
          <p:nvGrpSpPr>
            <p:cNvPr id="9" name="Group 32"/>
            <p:cNvGrpSpPr>
              <a:grpSpLocks/>
            </p:cNvGrpSpPr>
            <p:nvPr/>
          </p:nvGrpSpPr>
          <p:grpSpPr bwMode="auto">
            <a:xfrm>
              <a:off x="2410" y="1929"/>
              <a:ext cx="1031" cy="1031"/>
              <a:chOff x="4166" y="1706"/>
              <a:chExt cx="1252" cy="1252"/>
            </a:xfrm>
          </p:grpSpPr>
          <p:sp>
            <p:nvSpPr>
              <p:cNvPr id="12321" name="Oval 33"/>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EC"/>
              </a:p>
            </p:txBody>
          </p:sp>
          <p:sp>
            <p:nvSpPr>
              <p:cNvPr id="12322" name="Oval 34"/>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EC"/>
              </a:p>
            </p:txBody>
          </p:sp>
          <p:sp>
            <p:nvSpPr>
              <p:cNvPr id="12323" name="Oval 35"/>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s-EC"/>
              </a:p>
            </p:txBody>
          </p:sp>
          <p:sp>
            <p:nvSpPr>
              <p:cNvPr id="12324" name="Oval 36"/>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s-EC"/>
              </a:p>
            </p:txBody>
          </p:sp>
        </p:grpSp>
        <p:sp>
          <p:nvSpPr>
            <p:cNvPr id="12325" name="Text Box 37"/>
            <p:cNvSpPr txBox="1">
              <a:spLocks noChangeArrowheads="1"/>
            </p:cNvSpPr>
            <p:nvPr/>
          </p:nvSpPr>
          <p:spPr bwMode="gray">
            <a:xfrm>
              <a:off x="2646" y="2229"/>
              <a:ext cx="548" cy="400"/>
            </a:xfrm>
            <a:prstGeom prst="rect">
              <a:avLst/>
            </a:prstGeom>
            <a:noFill/>
            <a:ln w="9525" algn="ctr">
              <a:noFill/>
              <a:miter lim="800000"/>
              <a:headEnd/>
              <a:tailEnd/>
            </a:ln>
            <a:effectLst/>
          </p:spPr>
          <p:txBody>
            <a:bodyPr wrap="none">
              <a:spAutoFit/>
            </a:bodyPr>
            <a:lstStyle/>
            <a:p>
              <a:pPr algn="ctr" eaLnBrk="0" hangingPunct="0"/>
              <a:r>
                <a:rPr lang="en-US" sz="3200" b="1" dirty="0">
                  <a:solidFill>
                    <a:srgbClr val="080808"/>
                  </a:solidFill>
                </a:rPr>
                <a:t>E</a:t>
              </a:r>
              <a:r>
                <a:rPr lang="en-US" sz="3200" b="1" dirty="0" smtClean="0">
                  <a:solidFill>
                    <a:srgbClr val="080808"/>
                  </a:solidFill>
                </a:rPr>
                <a:t>.2</a:t>
              </a:r>
              <a:endParaRPr lang="en-US" sz="3200" b="1" dirty="0">
                <a:solidFill>
                  <a:srgbClr val="080808"/>
                </a:solidFill>
              </a:endParaRPr>
            </a:p>
          </p:txBody>
        </p:sp>
      </p:grpSp>
      <p:sp>
        <p:nvSpPr>
          <p:cNvPr id="12326" name="Text Box 38">
            <a:hlinkClick r:id="rId3" action="ppaction://hlinkfile"/>
          </p:cNvPr>
          <p:cNvSpPr txBox="1">
            <a:spLocks noChangeArrowheads="1"/>
          </p:cNvSpPr>
          <p:nvPr/>
        </p:nvSpPr>
        <p:spPr bwMode="auto">
          <a:xfrm>
            <a:off x="1606933" y="5705084"/>
            <a:ext cx="2448272" cy="369332"/>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a:spcBef>
                <a:spcPct val="50000"/>
              </a:spcBef>
            </a:pPr>
            <a:r>
              <a:rPr lang="es-EC" b="1" dirty="0" smtClean="0">
                <a:solidFill>
                  <a:schemeClr val="bg1"/>
                </a:solidFill>
              </a:rPr>
              <a:t>Diagrama de flujo</a:t>
            </a:r>
            <a:endParaRPr lang="en-US" b="1" dirty="0">
              <a:solidFill>
                <a:schemeClr val="bg1"/>
              </a:solidFill>
            </a:endParaRPr>
          </a:p>
        </p:txBody>
      </p:sp>
      <p:sp>
        <p:nvSpPr>
          <p:cNvPr id="12327" name="Text Box 39"/>
          <p:cNvSpPr txBox="1">
            <a:spLocks noChangeArrowheads="1"/>
          </p:cNvSpPr>
          <p:nvPr/>
        </p:nvSpPr>
        <p:spPr bwMode="auto">
          <a:xfrm>
            <a:off x="846104" y="1052736"/>
            <a:ext cx="2936656" cy="1308050"/>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algn="just">
              <a:spcBef>
                <a:spcPct val="50000"/>
              </a:spcBef>
            </a:pPr>
            <a:r>
              <a:rPr lang="es-EC" sz="1600" b="1" dirty="0" smtClean="0">
                <a:solidFill>
                  <a:schemeClr val="bg1"/>
                </a:solidFill>
              </a:rPr>
              <a:t>Descripción:</a:t>
            </a:r>
          </a:p>
          <a:p>
            <a:pPr algn="just">
              <a:spcBef>
                <a:spcPct val="50000"/>
              </a:spcBef>
            </a:pPr>
            <a:r>
              <a:rPr lang="es-ES" sz="1400" dirty="0" smtClean="0">
                <a:solidFill>
                  <a:schemeClr val="bg1"/>
                </a:solidFill>
              </a:rPr>
              <a:t>Se caracteriza por llevar el poder de negociar formas de pago favorables, entrega, calidad con el proveedor.</a:t>
            </a:r>
            <a:endParaRPr lang="es-EC" sz="1400" dirty="0" smtClean="0">
              <a:solidFill>
                <a:schemeClr val="bg1"/>
              </a:solidFill>
            </a:endParaRPr>
          </a:p>
        </p:txBody>
      </p:sp>
      <p:sp>
        <p:nvSpPr>
          <p:cNvPr id="12329" name="Text Box 41"/>
          <p:cNvSpPr txBox="1">
            <a:spLocks noChangeArrowheads="1"/>
          </p:cNvSpPr>
          <p:nvPr/>
        </p:nvSpPr>
        <p:spPr bwMode="auto">
          <a:xfrm>
            <a:off x="6156176" y="2636912"/>
            <a:ext cx="3120645" cy="984885"/>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a:spcBef>
                <a:spcPct val="50000"/>
              </a:spcBef>
            </a:pPr>
            <a:r>
              <a:rPr lang="es-EC" b="1" dirty="0" smtClean="0">
                <a:solidFill>
                  <a:schemeClr val="bg1"/>
                </a:solidFill>
              </a:rPr>
              <a:t>Áreas que intervienen:</a:t>
            </a:r>
          </a:p>
          <a:p>
            <a:pPr algn="l">
              <a:spcBef>
                <a:spcPct val="50000"/>
              </a:spcBef>
            </a:pPr>
            <a:r>
              <a:rPr lang="es-EC" sz="1600" dirty="0" smtClean="0">
                <a:solidFill>
                  <a:schemeClr val="bg1"/>
                </a:solidFill>
              </a:rPr>
              <a:t>Servicio Administrativo: Adquisiciones y proveedores</a:t>
            </a:r>
            <a:endParaRPr lang="en-US" sz="1600" dirty="0">
              <a:solidFill>
                <a:schemeClr val="bg1"/>
              </a:solidFill>
            </a:endParaRPr>
          </a:p>
        </p:txBody>
      </p:sp>
      <p:sp>
        <p:nvSpPr>
          <p:cNvPr id="12330" name="Text Box 42"/>
          <p:cNvSpPr txBox="1">
            <a:spLocks noChangeArrowheads="1"/>
          </p:cNvSpPr>
          <p:nvPr/>
        </p:nvSpPr>
        <p:spPr bwMode="auto">
          <a:xfrm>
            <a:off x="683567" y="3389552"/>
            <a:ext cx="2651147" cy="1446550"/>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a:spcBef>
                <a:spcPct val="50000"/>
              </a:spcBef>
            </a:pPr>
            <a:r>
              <a:rPr lang="es-EC" b="1" dirty="0" smtClean="0">
                <a:solidFill>
                  <a:schemeClr val="bg1"/>
                </a:solidFill>
              </a:rPr>
              <a:t>Entrada – Salida</a:t>
            </a:r>
            <a:r>
              <a:rPr lang="en-US" b="1" dirty="0">
                <a:solidFill>
                  <a:schemeClr val="bg1"/>
                </a:solidFill>
              </a:rPr>
              <a:t> </a:t>
            </a:r>
            <a:endParaRPr lang="en-US" b="1" dirty="0" smtClean="0">
              <a:solidFill>
                <a:schemeClr val="bg1"/>
              </a:solidFill>
            </a:endParaRPr>
          </a:p>
          <a:p>
            <a:pPr algn="l">
              <a:spcBef>
                <a:spcPct val="50000"/>
              </a:spcBef>
            </a:pPr>
            <a:r>
              <a:rPr lang="en-US" sz="1400" b="1" dirty="0" smtClean="0">
                <a:solidFill>
                  <a:schemeClr val="bg1"/>
                </a:solidFill>
              </a:rPr>
              <a:t>E: </a:t>
            </a:r>
            <a:r>
              <a:rPr lang="en-US" sz="1400" dirty="0" smtClean="0">
                <a:solidFill>
                  <a:schemeClr val="bg1"/>
                </a:solidFill>
              </a:rPr>
              <a:t>Identificación del proveedor y establecer acuerdos</a:t>
            </a:r>
          </a:p>
          <a:p>
            <a:pPr algn="l">
              <a:spcBef>
                <a:spcPct val="50000"/>
              </a:spcBef>
            </a:pPr>
            <a:r>
              <a:rPr lang="en-US" sz="1400" b="1" dirty="0" smtClean="0">
                <a:solidFill>
                  <a:schemeClr val="bg1"/>
                </a:solidFill>
              </a:rPr>
              <a:t>S: </a:t>
            </a:r>
            <a:r>
              <a:rPr lang="en-US" sz="1400" dirty="0" smtClean="0">
                <a:solidFill>
                  <a:schemeClr val="bg1"/>
                </a:solidFill>
              </a:rPr>
              <a:t>Alianzas con el proveedor acuerdos favorables.</a:t>
            </a:r>
            <a:endParaRPr lang="es-EC" sz="1400" dirty="0" smtClean="0">
              <a:solidFill>
                <a:schemeClr val="bg1"/>
              </a:solidFill>
            </a:endParaRPr>
          </a:p>
        </p:txBody>
      </p:sp>
      <p:sp>
        <p:nvSpPr>
          <p:cNvPr id="12331" name="Text Box 43"/>
          <p:cNvSpPr txBox="1">
            <a:spLocks noChangeArrowheads="1"/>
          </p:cNvSpPr>
          <p:nvPr/>
        </p:nvSpPr>
        <p:spPr bwMode="auto">
          <a:xfrm>
            <a:off x="6084168" y="1294388"/>
            <a:ext cx="2448271" cy="784830"/>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a:spcBef>
                <a:spcPct val="50000"/>
              </a:spcBef>
            </a:pPr>
            <a:r>
              <a:rPr lang="es-EC" b="1" dirty="0" smtClean="0">
                <a:solidFill>
                  <a:schemeClr val="bg1"/>
                </a:solidFill>
              </a:rPr>
              <a:t>Nº de actividades:</a:t>
            </a:r>
          </a:p>
          <a:p>
            <a:pPr>
              <a:spcBef>
                <a:spcPct val="50000"/>
              </a:spcBef>
            </a:pPr>
            <a:r>
              <a:rPr lang="es-EC" b="1" dirty="0" smtClean="0">
                <a:solidFill>
                  <a:schemeClr val="bg1"/>
                </a:solidFill>
              </a:rPr>
              <a:t>10</a:t>
            </a:r>
            <a:endParaRPr lang="en-US" b="1" dirty="0">
              <a:solidFill>
                <a:schemeClr val="bg1"/>
              </a:solidFill>
            </a:endParaRPr>
          </a:p>
        </p:txBody>
      </p:sp>
      <p:sp>
        <p:nvSpPr>
          <p:cNvPr id="12332" name="Rectangle 44"/>
          <p:cNvSpPr>
            <a:spLocks noGrp="1" noChangeArrowheads="1"/>
          </p:cNvSpPr>
          <p:nvPr>
            <p:ph type="title"/>
          </p:nvPr>
        </p:nvSpPr>
        <p:spPr/>
        <p:txBody>
          <a:bodyPr/>
          <a:lstStyle/>
          <a:p>
            <a:pPr algn="ctr"/>
            <a:r>
              <a:rPr lang="en-US" sz="2800" dirty="0" smtClean="0"/>
              <a:t>PROCESO: NEGOCIAR CON PROVEEDORES</a:t>
            </a:r>
            <a:endParaRPr lang="en-US" sz="2800" dirty="0"/>
          </a:p>
        </p:txBody>
      </p:sp>
      <p:pic>
        <p:nvPicPr>
          <p:cNvPr id="1040" name="Picture 16" descr="http://infocentroawkantun.bligoo.cl/media/users/8/401827/images/public/28249/evaluar.jpg?v=1288124525008"/>
          <p:cNvPicPr>
            <a:picLocks noChangeAspect="1" noChangeArrowheads="1"/>
          </p:cNvPicPr>
          <p:nvPr/>
        </p:nvPicPr>
        <p:blipFill>
          <a:blip r:embed="rId4" cstate="print"/>
          <a:srcRect/>
          <a:stretch>
            <a:fillRect/>
          </a:stretch>
        </p:blipFill>
        <p:spPr bwMode="auto">
          <a:xfrm>
            <a:off x="834960" y="2576810"/>
            <a:ext cx="955993" cy="678386"/>
          </a:xfrm>
          <a:prstGeom prst="rect">
            <a:avLst/>
          </a:prstGeom>
          <a:noFill/>
        </p:spPr>
      </p:pic>
      <p:sp>
        <p:nvSpPr>
          <p:cNvPr id="51" name="AutoShape 21"/>
          <p:cNvSpPr>
            <a:spLocks noChangeArrowheads="1"/>
          </p:cNvSpPr>
          <p:nvPr/>
        </p:nvSpPr>
        <p:spPr bwMode="gray">
          <a:xfrm rot="6790312">
            <a:off x="3609527" y="4475150"/>
            <a:ext cx="728662" cy="266700"/>
          </a:xfrm>
          <a:prstGeom prst="rightArrow">
            <a:avLst>
              <a:gd name="adj1" fmla="val 35167"/>
              <a:gd name="adj2" fmla="val 110639"/>
            </a:avLst>
          </a:prstGeom>
          <a:gradFill rotWithShape="1">
            <a:gsLst>
              <a:gs pos="0">
                <a:srgbClr val="5F5F5F">
                  <a:gamma/>
                  <a:shade val="89020"/>
                  <a:invGamma/>
                  <a:alpha val="0"/>
                </a:srgbClr>
              </a:gs>
              <a:gs pos="100000">
                <a:srgbClr val="5F5F5F"/>
              </a:gs>
            </a:gsLst>
            <a:lin ang="0" scaled="1"/>
          </a:gradFill>
          <a:ln w="0" algn="ctr">
            <a:noFill/>
            <a:miter lim="800000"/>
            <a:headEnd/>
            <a:tailEnd/>
          </a:ln>
          <a:effectLst/>
        </p:spPr>
        <p:txBody>
          <a:bodyPr wrap="none" anchor="ctr"/>
          <a:lstStyle/>
          <a:p>
            <a:endParaRPr lang="es-EC"/>
          </a:p>
        </p:txBody>
      </p:sp>
      <p:grpSp>
        <p:nvGrpSpPr>
          <p:cNvPr id="52" name="Group 8"/>
          <p:cNvGrpSpPr>
            <a:grpSpLocks/>
          </p:cNvGrpSpPr>
          <p:nvPr/>
        </p:nvGrpSpPr>
        <p:grpSpPr bwMode="auto">
          <a:xfrm>
            <a:off x="4994004" y="5395851"/>
            <a:ext cx="2845572" cy="650342"/>
            <a:chOff x="3964" y="2071"/>
            <a:chExt cx="1484" cy="330"/>
          </a:xfrm>
        </p:grpSpPr>
        <p:sp>
          <p:nvSpPr>
            <p:cNvPr id="53" name="AutoShape 9"/>
            <p:cNvSpPr>
              <a:spLocks noChangeArrowheads="1"/>
            </p:cNvSpPr>
            <p:nvPr/>
          </p:nvSpPr>
          <p:spPr bwMode="ltGray">
            <a:xfrm>
              <a:off x="3964" y="2071"/>
              <a:ext cx="1484" cy="330"/>
            </a:xfrm>
            <a:prstGeom prst="roundRect">
              <a:avLst>
                <a:gd name="adj" fmla="val 16667"/>
              </a:avLst>
            </a:prstGeom>
            <a:solidFill>
              <a:schemeClr val="accent2"/>
            </a:solidFill>
            <a:ln w="12700" algn="ctr">
              <a:noFill/>
              <a:round/>
              <a:headEnd/>
              <a:tailEnd/>
            </a:ln>
            <a:effectLst/>
          </p:spPr>
          <p:txBody>
            <a:bodyPr wrap="none" anchor="ctr"/>
            <a:lstStyle/>
            <a:p>
              <a:endParaRPr lang="es-EC"/>
            </a:p>
          </p:txBody>
        </p:sp>
        <p:sp>
          <p:nvSpPr>
            <p:cNvPr id="54" name="AutoShape 10"/>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w="9525" algn="ctr">
              <a:noFill/>
              <a:round/>
              <a:headEnd/>
              <a:tailEnd/>
            </a:ln>
            <a:effectLst/>
          </p:spPr>
          <p:txBody>
            <a:bodyPr wrap="none" anchor="ctr"/>
            <a:lstStyle/>
            <a:p>
              <a:endParaRPr lang="es-EC"/>
            </a:p>
          </p:txBody>
        </p:sp>
      </p:grpSp>
      <p:sp>
        <p:nvSpPr>
          <p:cNvPr id="55" name="Text Box 41"/>
          <p:cNvSpPr txBox="1">
            <a:spLocks noChangeArrowheads="1"/>
          </p:cNvSpPr>
          <p:nvPr/>
        </p:nvSpPr>
        <p:spPr bwMode="auto">
          <a:xfrm>
            <a:off x="4927319" y="5399862"/>
            <a:ext cx="3120645" cy="646331"/>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a:spcBef>
                <a:spcPct val="50000"/>
              </a:spcBef>
            </a:pPr>
            <a:r>
              <a:rPr lang="es-EC" b="1" dirty="0" smtClean="0">
                <a:solidFill>
                  <a:schemeClr val="bg1"/>
                </a:solidFill>
              </a:rPr>
              <a:t>Análisis del Valor Agregado</a:t>
            </a:r>
            <a:endParaRPr lang="en-US" sz="1600" dirty="0">
              <a:solidFill>
                <a:schemeClr val="bg1"/>
              </a:solidFill>
            </a:endParaRPr>
          </a:p>
        </p:txBody>
      </p:sp>
      <p:pic>
        <p:nvPicPr>
          <p:cNvPr id="47" name="Picture 10" descr="http://escuela.med.puc.cl/paginas/Cursos/tercero/IntegradoTercero/ApSemiologia/Fotos/0001.jpg"/>
          <p:cNvPicPr>
            <a:picLocks noChangeAspect="1" noChangeArrowheads="1"/>
          </p:cNvPicPr>
          <p:nvPr/>
        </p:nvPicPr>
        <p:blipFill>
          <a:blip r:embed="rId5" cstate="print"/>
          <a:srcRect/>
          <a:stretch>
            <a:fillRect/>
          </a:stretch>
        </p:blipFill>
        <p:spPr bwMode="auto">
          <a:xfrm>
            <a:off x="7511035" y="3854066"/>
            <a:ext cx="1609590" cy="1368152"/>
          </a:xfrm>
          <a:prstGeom prst="rect">
            <a:avLst/>
          </a:prstGeom>
          <a:noFill/>
        </p:spPr>
      </p:pic>
      <p:pic>
        <p:nvPicPr>
          <p:cNvPr id="4198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14" y="2116998"/>
            <a:ext cx="785813"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4777361"/>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2" name="Rectangle 44"/>
          <p:cNvSpPr>
            <a:spLocks noGrp="1" noChangeArrowheads="1"/>
          </p:cNvSpPr>
          <p:nvPr>
            <p:ph type="title"/>
          </p:nvPr>
        </p:nvSpPr>
        <p:spPr/>
        <p:txBody>
          <a:bodyPr/>
          <a:lstStyle/>
          <a:p>
            <a:pPr algn="ctr"/>
            <a:r>
              <a:rPr lang="en-US" sz="2800" dirty="0" smtClean="0"/>
              <a:t>AVA: NEGOCIAR CON PROVEEDORES</a:t>
            </a:r>
            <a:endParaRPr lang="en-US" sz="2800" dirty="0"/>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62" y="2132856"/>
            <a:ext cx="785813"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5637" y="1196752"/>
            <a:ext cx="5526683" cy="534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1006516"/>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2" name="Rectangle 44"/>
          <p:cNvSpPr>
            <a:spLocks noGrp="1" noChangeArrowheads="1"/>
          </p:cNvSpPr>
          <p:nvPr>
            <p:ph type="title"/>
          </p:nvPr>
        </p:nvSpPr>
        <p:spPr/>
        <p:txBody>
          <a:bodyPr/>
          <a:lstStyle/>
          <a:p>
            <a:pPr algn="ctr"/>
            <a:r>
              <a:rPr lang="en-US" sz="2800" dirty="0" smtClean="0"/>
              <a:t>AVA: NEGOCIAR CON PROVEEDORES</a:t>
            </a:r>
            <a:endParaRPr lang="en-US" sz="2800" dirty="0"/>
          </a:p>
        </p:txBody>
      </p:sp>
      <p:sp>
        <p:nvSpPr>
          <p:cNvPr id="6" name="3 Marcador de pie de página"/>
          <p:cNvSpPr>
            <a:spLocks noGrp="1"/>
          </p:cNvSpPr>
          <p:nvPr>
            <p:ph type="ftr" sz="quarter" idx="11"/>
          </p:nvPr>
        </p:nvSpPr>
        <p:spPr>
          <a:xfrm>
            <a:off x="3059832" y="5229200"/>
            <a:ext cx="2895600" cy="1008112"/>
          </a:xfrm>
        </p:spPr>
        <p:txBody>
          <a:bodyPr/>
          <a:lstStyle/>
          <a:p>
            <a:pPr marL="171450" indent="-171450" algn="just">
              <a:buFont typeface="Arial" pitchFamily="34" charset="0"/>
              <a:buChar char="•"/>
            </a:pPr>
            <a:r>
              <a:rPr lang="en-US" b="1" dirty="0" smtClean="0"/>
              <a:t>IVA</a:t>
            </a:r>
            <a:r>
              <a:rPr lang="en-US" dirty="0" smtClean="0"/>
              <a:t>: 38,23%, PROCESO CRÍTICO</a:t>
            </a:r>
          </a:p>
          <a:p>
            <a:pPr algn="just"/>
            <a:endParaRPr lang="en-US" dirty="0" smtClean="0"/>
          </a:p>
          <a:p>
            <a:pPr marL="171450" indent="-171450" algn="just">
              <a:buFont typeface="Arial" pitchFamily="34" charset="0"/>
              <a:buChar char="•"/>
            </a:pPr>
            <a:r>
              <a:rPr lang="en-US" dirty="0" smtClean="0"/>
              <a:t>SE DIMINUIRÍA EL TIEMPO DE PREPARACIÓN Y ESPERA SI SE CUENTA CON PROVEEDORES QUE SE HAYA LLEGADO A FORMAR ALIANZAS.</a:t>
            </a:r>
            <a:endParaRPr lang="en-US" dirty="0"/>
          </a:p>
        </p:txBody>
      </p:sp>
      <p:pic>
        <p:nvPicPr>
          <p:cNvPr id="7" name="Picture 2" descr="http://4.bp.blogspot.com/_sYqDmUDkudA/Sh1EQHzcyNI/AAAAAAAAAgM/l-_U9DkCaPk/s320/recolectar.gif">
            <a:hlinkClick r:id="rId3" action="ppaction://hlinksldjump"/>
          </p:cNvPr>
          <p:cNvPicPr>
            <a:picLocks noChangeAspect="1" noChangeArrowheads="1"/>
          </p:cNvPicPr>
          <p:nvPr/>
        </p:nvPicPr>
        <p:blipFill>
          <a:blip r:embed="rId4" cstate="print"/>
          <a:srcRect/>
          <a:stretch>
            <a:fillRect/>
          </a:stretch>
        </p:blipFill>
        <p:spPr bwMode="auto">
          <a:xfrm>
            <a:off x="6948264" y="5013176"/>
            <a:ext cx="1440160" cy="1440160"/>
          </a:xfrm>
          <a:prstGeom prst="rect">
            <a:avLst/>
          </a:prstGeom>
          <a:noFill/>
        </p:spPr>
      </p:pic>
      <p:pic>
        <p:nvPicPr>
          <p:cNvPr id="440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32856"/>
            <a:ext cx="785813"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7938" y="1719262"/>
            <a:ext cx="4400326" cy="25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8750509"/>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99727" y="1124744"/>
            <a:ext cx="2992351" cy="1445494"/>
            <a:chOff x="3964" y="2071"/>
            <a:chExt cx="1484" cy="330"/>
          </a:xfrm>
        </p:grpSpPr>
        <p:sp>
          <p:nvSpPr>
            <p:cNvPr id="12291" name="AutoShape 3"/>
            <p:cNvSpPr>
              <a:spLocks noChangeArrowheads="1"/>
            </p:cNvSpPr>
            <p:nvPr/>
          </p:nvSpPr>
          <p:spPr bwMode="ltGray">
            <a:xfrm>
              <a:off x="3964" y="2071"/>
              <a:ext cx="1484" cy="330"/>
            </a:xfrm>
            <a:prstGeom prst="roundRect">
              <a:avLst>
                <a:gd name="adj" fmla="val 16667"/>
              </a:avLst>
            </a:prstGeom>
            <a:solidFill>
              <a:schemeClr val="folHlink"/>
            </a:solidFill>
            <a:ln w="12700" algn="ctr">
              <a:noFill/>
              <a:round/>
              <a:headEnd/>
              <a:tailEnd/>
            </a:ln>
            <a:effectLst/>
          </p:spPr>
          <p:txBody>
            <a:bodyPr wrap="none" anchor="ctr"/>
            <a:lstStyle/>
            <a:p>
              <a:endParaRPr lang="es-EC"/>
            </a:p>
          </p:txBody>
        </p:sp>
        <p:sp>
          <p:nvSpPr>
            <p:cNvPr id="12292" name="AutoShape 4"/>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w="9525" algn="ctr">
              <a:noFill/>
              <a:round/>
              <a:headEnd/>
              <a:tailEnd/>
            </a:ln>
            <a:effectLst/>
          </p:spPr>
          <p:txBody>
            <a:bodyPr wrap="none" anchor="ctr"/>
            <a:lstStyle/>
            <a:p>
              <a:endParaRPr lang="es-EC"/>
            </a:p>
          </p:txBody>
        </p:sp>
      </p:grpSp>
      <p:grpSp>
        <p:nvGrpSpPr>
          <p:cNvPr id="3" name="Group 5"/>
          <p:cNvGrpSpPr>
            <a:grpSpLocks/>
          </p:cNvGrpSpPr>
          <p:nvPr/>
        </p:nvGrpSpPr>
        <p:grpSpPr bwMode="auto">
          <a:xfrm>
            <a:off x="5940152" y="1268760"/>
            <a:ext cx="2649413" cy="782439"/>
            <a:chOff x="3964" y="2071"/>
            <a:chExt cx="1484" cy="330"/>
          </a:xfrm>
        </p:grpSpPr>
        <p:sp>
          <p:nvSpPr>
            <p:cNvPr id="12294" name="AutoShape 6"/>
            <p:cNvSpPr>
              <a:spLocks noChangeArrowheads="1"/>
            </p:cNvSpPr>
            <p:nvPr/>
          </p:nvSpPr>
          <p:spPr bwMode="gray">
            <a:xfrm>
              <a:off x="3964" y="2071"/>
              <a:ext cx="1484" cy="330"/>
            </a:xfrm>
            <a:prstGeom prst="roundRect">
              <a:avLst>
                <a:gd name="adj" fmla="val 16667"/>
              </a:avLst>
            </a:prstGeom>
            <a:solidFill>
              <a:schemeClr val="hlink"/>
            </a:solidFill>
            <a:ln w="12700" algn="ctr">
              <a:noFill/>
              <a:round/>
              <a:headEnd/>
              <a:tailEnd/>
            </a:ln>
            <a:effectLst/>
          </p:spPr>
          <p:txBody>
            <a:bodyPr wrap="none" anchor="ctr"/>
            <a:lstStyle/>
            <a:p>
              <a:endParaRPr lang="es-EC"/>
            </a:p>
          </p:txBody>
        </p:sp>
        <p:sp>
          <p:nvSpPr>
            <p:cNvPr id="12295" name="AutoShape 7"/>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chemeClr val="hlink">
                    <a:alpha val="70000"/>
                  </a:schemeClr>
                </a:gs>
              </a:gsLst>
              <a:lin ang="5400000" scaled="1"/>
            </a:gradFill>
            <a:ln w="9525" algn="ctr">
              <a:noFill/>
              <a:round/>
              <a:headEnd/>
              <a:tailEnd/>
            </a:ln>
            <a:effectLst/>
          </p:spPr>
          <p:txBody>
            <a:bodyPr wrap="none" anchor="ctr"/>
            <a:lstStyle/>
            <a:p>
              <a:endParaRPr lang="es-EC"/>
            </a:p>
          </p:txBody>
        </p:sp>
      </p:grpSp>
      <p:grpSp>
        <p:nvGrpSpPr>
          <p:cNvPr id="4" name="Group 8"/>
          <p:cNvGrpSpPr>
            <a:grpSpLocks/>
          </p:cNvGrpSpPr>
          <p:nvPr/>
        </p:nvGrpSpPr>
        <p:grpSpPr bwMode="auto">
          <a:xfrm>
            <a:off x="6198560" y="2348880"/>
            <a:ext cx="2845572" cy="1272917"/>
            <a:chOff x="3964" y="2071"/>
            <a:chExt cx="1484" cy="330"/>
          </a:xfrm>
        </p:grpSpPr>
        <p:sp>
          <p:nvSpPr>
            <p:cNvPr id="12297" name="AutoShape 9"/>
            <p:cNvSpPr>
              <a:spLocks noChangeArrowheads="1"/>
            </p:cNvSpPr>
            <p:nvPr/>
          </p:nvSpPr>
          <p:spPr bwMode="ltGray">
            <a:xfrm>
              <a:off x="3964" y="2071"/>
              <a:ext cx="1484" cy="330"/>
            </a:xfrm>
            <a:prstGeom prst="roundRect">
              <a:avLst>
                <a:gd name="adj" fmla="val 16667"/>
              </a:avLst>
            </a:prstGeom>
            <a:solidFill>
              <a:schemeClr val="accent2"/>
            </a:solidFill>
            <a:ln w="12700" algn="ctr">
              <a:noFill/>
              <a:round/>
              <a:headEnd/>
              <a:tailEnd/>
            </a:ln>
            <a:effectLst/>
          </p:spPr>
          <p:txBody>
            <a:bodyPr wrap="none" anchor="ctr"/>
            <a:lstStyle/>
            <a:p>
              <a:endParaRPr lang="es-EC"/>
            </a:p>
          </p:txBody>
        </p:sp>
        <p:sp>
          <p:nvSpPr>
            <p:cNvPr id="12298" name="AutoShape 10"/>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w="9525" algn="ctr">
              <a:noFill/>
              <a:round/>
              <a:headEnd/>
              <a:tailEnd/>
            </a:ln>
            <a:effectLst/>
          </p:spPr>
          <p:txBody>
            <a:bodyPr wrap="none" anchor="ctr"/>
            <a:lstStyle/>
            <a:p>
              <a:endParaRPr lang="es-EC"/>
            </a:p>
          </p:txBody>
        </p:sp>
      </p:grpSp>
      <p:grpSp>
        <p:nvGrpSpPr>
          <p:cNvPr id="6" name="Group 14"/>
          <p:cNvGrpSpPr>
            <a:grpSpLocks/>
          </p:cNvGrpSpPr>
          <p:nvPr/>
        </p:nvGrpSpPr>
        <p:grpSpPr bwMode="auto">
          <a:xfrm>
            <a:off x="755576" y="3350398"/>
            <a:ext cx="2273300" cy="1853427"/>
            <a:chOff x="3964" y="2071"/>
            <a:chExt cx="1484" cy="330"/>
          </a:xfrm>
        </p:grpSpPr>
        <p:sp>
          <p:nvSpPr>
            <p:cNvPr id="12303" name="AutoShape 15"/>
            <p:cNvSpPr>
              <a:spLocks noChangeArrowheads="1"/>
            </p:cNvSpPr>
            <p:nvPr/>
          </p:nvSpPr>
          <p:spPr bwMode="gray">
            <a:xfrm>
              <a:off x="3964" y="2071"/>
              <a:ext cx="1484" cy="330"/>
            </a:xfrm>
            <a:prstGeom prst="roundRect">
              <a:avLst>
                <a:gd name="adj" fmla="val 16667"/>
              </a:avLst>
            </a:prstGeom>
            <a:solidFill>
              <a:schemeClr val="hlink"/>
            </a:solidFill>
            <a:ln w="12700" algn="ctr">
              <a:noFill/>
              <a:round/>
              <a:headEnd/>
              <a:tailEnd/>
            </a:ln>
            <a:effectLst/>
          </p:spPr>
          <p:txBody>
            <a:bodyPr wrap="none" anchor="ctr"/>
            <a:lstStyle/>
            <a:p>
              <a:endParaRPr lang="es-EC"/>
            </a:p>
          </p:txBody>
        </p:sp>
        <p:sp>
          <p:nvSpPr>
            <p:cNvPr id="12304" name="AutoShape 16"/>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chemeClr val="hlink">
                    <a:alpha val="70000"/>
                  </a:schemeClr>
                </a:gs>
              </a:gsLst>
              <a:lin ang="5400000" scaled="1"/>
            </a:gradFill>
            <a:ln w="9525" algn="ctr">
              <a:noFill/>
              <a:round/>
              <a:headEnd/>
              <a:tailEnd/>
            </a:ln>
            <a:effectLst/>
          </p:spPr>
          <p:txBody>
            <a:bodyPr wrap="none" anchor="ctr"/>
            <a:lstStyle/>
            <a:p>
              <a:endParaRPr lang="es-EC"/>
            </a:p>
          </p:txBody>
        </p:sp>
      </p:grpSp>
      <p:grpSp>
        <p:nvGrpSpPr>
          <p:cNvPr id="7" name="Group 17"/>
          <p:cNvGrpSpPr>
            <a:grpSpLocks/>
          </p:cNvGrpSpPr>
          <p:nvPr/>
        </p:nvGrpSpPr>
        <p:grpSpPr bwMode="auto">
          <a:xfrm>
            <a:off x="1485245" y="5521316"/>
            <a:ext cx="2484512" cy="672480"/>
            <a:chOff x="3964" y="2071"/>
            <a:chExt cx="1484" cy="330"/>
          </a:xfrm>
        </p:grpSpPr>
        <p:sp>
          <p:nvSpPr>
            <p:cNvPr id="12306" name="AutoShape 18"/>
            <p:cNvSpPr>
              <a:spLocks noChangeArrowheads="1"/>
            </p:cNvSpPr>
            <p:nvPr/>
          </p:nvSpPr>
          <p:spPr bwMode="ltGray">
            <a:xfrm>
              <a:off x="3964" y="2071"/>
              <a:ext cx="1484" cy="330"/>
            </a:xfrm>
            <a:prstGeom prst="roundRect">
              <a:avLst>
                <a:gd name="adj" fmla="val 16667"/>
              </a:avLst>
            </a:prstGeom>
            <a:solidFill>
              <a:schemeClr val="folHlink"/>
            </a:solidFill>
            <a:ln w="12700" algn="ctr">
              <a:noFill/>
              <a:round/>
              <a:headEnd/>
              <a:tailEnd/>
            </a:ln>
            <a:effectLst/>
          </p:spPr>
          <p:txBody>
            <a:bodyPr wrap="none" anchor="ctr"/>
            <a:lstStyle/>
            <a:p>
              <a:endParaRPr lang="es-EC"/>
            </a:p>
          </p:txBody>
        </p:sp>
        <p:sp>
          <p:nvSpPr>
            <p:cNvPr id="12307" name="AutoShape 19"/>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w="9525" algn="ctr">
              <a:noFill/>
              <a:round/>
              <a:headEnd/>
              <a:tailEnd/>
            </a:ln>
            <a:effectLst/>
          </p:spPr>
          <p:txBody>
            <a:bodyPr wrap="none" anchor="ctr"/>
            <a:lstStyle/>
            <a:p>
              <a:endParaRPr lang="es-EC"/>
            </a:p>
          </p:txBody>
        </p:sp>
      </p:grpSp>
      <p:sp>
        <p:nvSpPr>
          <p:cNvPr id="12308" name="AutoShape 20"/>
          <p:cNvSpPr>
            <a:spLocks noChangeArrowheads="1"/>
          </p:cNvSpPr>
          <p:nvPr/>
        </p:nvSpPr>
        <p:spPr bwMode="gray">
          <a:xfrm rot="18527183">
            <a:off x="4755565" y="2439658"/>
            <a:ext cx="730250" cy="266700"/>
          </a:xfrm>
          <a:prstGeom prst="rightArrow">
            <a:avLst>
              <a:gd name="adj1" fmla="val 35167"/>
              <a:gd name="adj2" fmla="val 110880"/>
            </a:avLst>
          </a:prstGeom>
          <a:gradFill rotWithShape="1">
            <a:gsLst>
              <a:gs pos="0">
                <a:srgbClr val="5F5F5F">
                  <a:gamma/>
                  <a:shade val="89020"/>
                  <a:invGamma/>
                  <a:alpha val="0"/>
                </a:srgbClr>
              </a:gs>
              <a:gs pos="100000">
                <a:srgbClr val="5F5F5F"/>
              </a:gs>
            </a:gsLst>
            <a:lin ang="0" scaled="1"/>
          </a:gradFill>
          <a:ln w="0" algn="ctr">
            <a:noFill/>
            <a:miter lim="800000"/>
            <a:headEnd/>
            <a:tailEnd/>
          </a:ln>
          <a:effectLst/>
        </p:spPr>
        <p:txBody>
          <a:bodyPr wrap="none" anchor="ctr"/>
          <a:lstStyle/>
          <a:p>
            <a:endParaRPr lang="es-EC"/>
          </a:p>
        </p:txBody>
      </p:sp>
      <p:sp>
        <p:nvSpPr>
          <p:cNvPr id="12309" name="AutoShape 21"/>
          <p:cNvSpPr>
            <a:spLocks noChangeArrowheads="1"/>
          </p:cNvSpPr>
          <p:nvPr/>
        </p:nvSpPr>
        <p:spPr bwMode="gray">
          <a:xfrm rot="3979568">
            <a:off x="4738723" y="4392502"/>
            <a:ext cx="728662" cy="266700"/>
          </a:xfrm>
          <a:prstGeom prst="rightArrow">
            <a:avLst>
              <a:gd name="adj1" fmla="val 35167"/>
              <a:gd name="adj2" fmla="val 110639"/>
            </a:avLst>
          </a:prstGeom>
          <a:gradFill rotWithShape="1">
            <a:gsLst>
              <a:gs pos="0">
                <a:srgbClr val="5F5F5F">
                  <a:gamma/>
                  <a:shade val="89020"/>
                  <a:invGamma/>
                  <a:alpha val="0"/>
                </a:srgbClr>
              </a:gs>
              <a:gs pos="100000">
                <a:srgbClr val="5F5F5F"/>
              </a:gs>
            </a:gsLst>
            <a:lin ang="0" scaled="1"/>
          </a:gradFill>
          <a:ln w="0" algn="ctr">
            <a:noFill/>
            <a:miter lim="800000"/>
            <a:headEnd/>
            <a:tailEnd/>
          </a:ln>
          <a:effectLst/>
        </p:spPr>
        <p:txBody>
          <a:bodyPr wrap="none" anchor="ctr"/>
          <a:lstStyle/>
          <a:p>
            <a:endParaRPr lang="es-EC"/>
          </a:p>
        </p:txBody>
      </p:sp>
      <p:sp>
        <p:nvSpPr>
          <p:cNvPr id="12310" name="AutoShape 22"/>
          <p:cNvSpPr>
            <a:spLocks noChangeArrowheads="1"/>
          </p:cNvSpPr>
          <p:nvPr/>
        </p:nvSpPr>
        <p:spPr bwMode="gray">
          <a:xfrm rot="13828159">
            <a:off x="3461681" y="2437682"/>
            <a:ext cx="728662" cy="265112"/>
          </a:xfrm>
          <a:prstGeom prst="rightArrow">
            <a:avLst>
              <a:gd name="adj1" fmla="val 35167"/>
              <a:gd name="adj2" fmla="val 111302"/>
            </a:avLst>
          </a:prstGeom>
          <a:gradFill rotWithShape="1">
            <a:gsLst>
              <a:gs pos="0">
                <a:srgbClr val="5F5F5F">
                  <a:gamma/>
                  <a:shade val="89020"/>
                  <a:invGamma/>
                  <a:alpha val="0"/>
                </a:srgbClr>
              </a:gs>
              <a:gs pos="100000">
                <a:srgbClr val="5F5F5F"/>
              </a:gs>
            </a:gsLst>
            <a:lin ang="0" scaled="1"/>
          </a:gradFill>
          <a:ln w="0" algn="ctr">
            <a:noFill/>
            <a:miter lim="800000"/>
            <a:headEnd/>
            <a:tailEnd/>
          </a:ln>
          <a:effectLst/>
        </p:spPr>
        <p:txBody>
          <a:bodyPr wrap="none" anchor="ctr"/>
          <a:lstStyle/>
          <a:p>
            <a:endParaRPr lang="es-EC"/>
          </a:p>
        </p:txBody>
      </p:sp>
      <p:sp>
        <p:nvSpPr>
          <p:cNvPr id="12312" name="AutoShape 24"/>
          <p:cNvSpPr>
            <a:spLocks noChangeArrowheads="1"/>
          </p:cNvSpPr>
          <p:nvPr/>
        </p:nvSpPr>
        <p:spPr bwMode="gray">
          <a:xfrm>
            <a:off x="5276115" y="3429000"/>
            <a:ext cx="728662" cy="266700"/>
          </a:xfrm>
          <a:prstGeom prst="rightArrow">
            <a:avLst>
              <a:gd name="adj1" fmla="val 35167"/>
              <a:gd name="adj2" fmla="val 110639"/>
            </a:avLst>
          </a:prstGeom>
          <a:gradFill rotWithShape="1">
            <a:gsLst>
              <a:gs pos="0">
                <a:srgbClr val="5F5F5F">
                  <a:gamma/>
                  <a:shade val="89020"/>
                  <a:invGamma/>
                  <a:alpha val="0"/>
                </a:srgbClr>
              </a:gs>
              <a:gs pos="100000">
                <a:srgbClr val="5F5F5F"/>
              </a:gs>
            </a:gsLst>
            <a:lin ang="0" scaled="1"/>
          </a:gradFill>
          <a:ln w="0" algn="ctr">
            <a:noFill/>
            <a:miter lim="800000"/>
            <a:headEnd/>
            <a:tailEnd/>
          </a:ln>
          <a:effectLst/>
        </p:spPr>
        <p:txBody>
          <a:bodyPr wrap="none" anchor="ctr"/>
          <a:lstStyle/>
          <a:p>
            <a:endParaRPr lang="es-EC"/>
          </a:p>
        </p:txBody>
      </p:sp>
      <p:sp>
        <p:nvSpPr>
          <p:cNvPr id="12313" name="AutoShape 25"/>
          <p:cNvSpPr>
            <a:spLocks noChangeArrowheads="1"/>
          </p:cNvSpPr>
          <p:nvPr/>
        </p:nvSpPr>
        <p:spPr bwMode="gray">
          <a:xfrm rot="10147912">
            <a:off x="2937045" y="3639542"/>
            <a:ext cx="795338" cy="265112"/>
          </a:xfrm>
          <a:prstGeom prst="rightArrow">
            <a:avLst>
              <a:gd name="adj1" fmla="val 35167"/>
              <a:gd name="adj2" fmla="val 121486"/>
            </a:avLst>
          </a:prstGeom>
          <a:gradFill rotWithShape="1">
            <a:gsLst>
              <a:gs pos="0">
                <a:srgbClr val="5F5F5F">
                  <a:gamma/>
                  <a:shade val="89020"/>
                  <a:invGamma/>
                  <a:alpha val="0"/>
                </a:srgbClr>
              </a:gs>
              <a:gs pos="100000">
                <a:srgbClr val="5F5F5F"/>
              </a:gs>
            </a:gsLst>
            <a:lin ang="0" scaled="1"/>
          </a:gradFill>
          <a:ln w="0" algn="ctr">
            <a:noFill/>
            <a:miter lim="800000"/>
            <a:headEnd/>
            <a:tailEnd/>
          </a:ln>
          <a:effectLst/>
        </p:spPr>
        <p:txBody>
          <a:bodyPr wrap="none" anchor="ctr"/>
          <a:lstStyle/>
          <a:p>
            <a:endParaRPr lang="es-EC"/>
          </a:p>
        </p:txBody>
      </p:sp>
      <p:sp>
        <p:nvSpPr>
          <p:cNvPr id="12314" name="Oval 26"/>
          <p:cNvSpPr>
            <a:spLocks noChangeArrowheads="1"/>
          </p:cNvSpPr>
          <p:nvPr/>
        </p:nvSpPr>
        <p:spPr bwMode="gray">
          <a:xfrm>
            <a:off x="2798763" y="1757363"/>
            <a:ext cx="3444875" cy="3446462"/>
          </a:xfrm>
          <a:prstGeom prst="ellipse">
            <a:avLst/>
          </a:prstGeom>
          <a:noFill/>
          <a:ln w="38100" algn="ctr">
            <a:solidFill>
              <a:srgbClr val="C0C0C0"/>
            </a:solidFill>
            <a:round/>
            <a:headEnd/>
            <a:tailEnd/>
          </a:ln>
          <a:effectLst/>
        </p:spPr>
        <p:txBody>
          <a:bodyPr anchor="ctr">
            <a:spAutoFit/>
          </a:bodyPr>
          <a:lstStyle/>
          <a:p>
            <a:endParaRPr lang="es-EC"/>
          </a:p>
        </p:txBody>
      </p:sp>
      <p:grpSp>
        <p:nvGrpSpPr>
          <p:cNvPr id="8" name="Group 27"/>
          <p:cNvGrpSpPr>
            <a:grpSpLocks/>
          </p:cNvGrpSpPr>
          <p:nvPr/>
        </p:nvGrpSpPr>
        <p:grpSpPr bwMode="auto">
          <a:xfrm>
            <a:off x="3484563" y="2516188"/>
            <a:ext cx="1989137" cy="1987550"/>
            <a:chOff x="2238" y="1769"/>
            <a:chExt cx="1361" cy="1361"/>
          </a:xfrm>
        </p:grpSpPr>
        <p:sp>
          <p:nvSpPr>
            <p:cNvPr id="12316" name="Oval 28"/>
            <p:cNvSpPr>
              <a:spLocks noChangeArrowheads="1"/>
            </p:cNvSpPr>
            <p:nvPr/>
          </p:nvSpPr>
          <p:spPr bwMode="gray">
            <a:xfrm>
              <a:off x="2238" y="1769"/>
              <a:ext cx="1361" cy="1361"/>
            </a:xfrm>
            <a:prstGeom prst="ellipse">
              <a:avLst/>
            </a:prstGeom>
            <a:gradFill rotWithShape="1">
              <a:gsLst>
                <a:gs pos="0">
                  <a:srgbClr val="0099CC">
                    <a:gamma/>
                    <a:tint val="42353"/>
                    <a:invGamma/>
                  </a:srgbClr>
                </a:gs>
                <a:gs pos="50000">
                  <a:srgbClr val="0099CC"/>
                </a:gs>
                <a:gs pos="100000">
                  <a:srgbClr val="0099CC">
                    <a:gamma/>
                    <a:tint val="42353"/>
                    <a:invGamma/>
                  </a:srgbClr>
                </a:gs>
              </a:gsLst>
              <a:lin ang="2700000" scaled="1"/>
            </a:gradFill>
            <a:ln w="38100" algn="ctr">
              <a:noFill/>
              <a:round/>
              <a:headEnd/>
              <a:tailEnd/>
            </a:ln>
            <a:effectLst/>
          </p:spPr>
          <p:txBody>
            <a:bodyPr wrap="none" anchor="ctr">
              <a:spAutoFit/>
            </a:bodyPr>
            <a:lstStyle/>
            <a:p>
              <a:endParaRPr lang="es-EC"/>
            </a:p>
          </p:txBody>
        </p:sp>
        <p:sp>
          <p:nvSpPr>
            <p:cNvPr id="12317" name="Oval 29"/>
            <p:cNvSpPr>
              <a:spLocks noChangeArrowheads="1"/>
            </p:cNvSpPr>
            <p:nvPr/>
          </p:nvSpPr>
          <p:spPr bwMode="gray">
            <a:xfrm>
              <a:off x="2327" y="1858"/>
              <a:ext cx="1183" cy="1183"/>
            </a:xfrm>
            <a:prstGeom prst="ellipse">
              <a:avLst/>
            </a:prstGeom>
            <a:gradFill rotWithShape="1">
              <a:gsLst>
                <a:gs pos="0">
                  <a:srgbClr val="0099CC">
                    <a:gamma/>
                    <a:shade val="54118"/>
                    <a:invGamma/>
                  </a:srgbClr>
                </a:gs>
                <a:gs pos="50000">
                  <a:srgbClr val="0099CC"/>
                </a:gs>
                <a:gs pos="100000">
                  <a:srgbClr val="0099CC">
                    <a:gamma/>
                    <a:shade val="54118"/>
                    <a:invGamma/>
                  </a:srgbClr>
                </a:gs>
              </a:gsLst>
              <a:lin ang="18900000" scaled="1"/>
            </a:gradFill>
            <a:ln w="38100" algn="ctr">
              <a:noFill/>
              <a:round/>
              <a:headEnd/>
              <a:tailEnd/>
            </a:ln>
            <a:effectLst/>
          </p:spPr>
          <p:txBody>
            <a:bodyPr anchor="ctr">
              <a:spAutoFit/>
            </a:bodyPr>
            <a:lstStyle/>
            <a:p>
              <a:endParaRPr lang="es-EC"/>
            </a:p>
          </p:txBody>
        </p:sp>
        <p:sp>
          <p:nvSpPr>
            <p:cNvPr id="12318" name="Oval 30"/>
            <p:cNvSpPr>
              <a:spLocks noChangeArrowheads="1"/>
            </p:cNvSpPr>
            <p:nvPr/>
          </p:nvSpPr>
          <p:spPr bwMode="gray">
            <a:xfrm>
              <a:off x="2328" y="1860"/>
              <a:ext cx="1183" cy="1183"/>
            </a:xfrm>
            <a:prstGeom prst="ellipse">
              <a:avLst/>
            </a:prstGeom>
            <a:gradFill rotWithShape="1">
              <a:gsLst>
                <a:gs pos="0">
                  <a:srgbClr val="0099CC">
                    <a:gamma/>
                    <a:shade val="63529"/>
                    <a:invGamma/>
                  </a:srgbClr>
                </a:gs>
                <a:gs pos="100000">
                  <a:srgbClr val="0099CC">
                    <a:alpha val="0"/>
                  </a:srgbClr>
                </a:gs>
              </a:gsLst>
              <a:lin ang="2700000" scaled="1"/>
            </a:gradFill>
            <a:ln w="38100" algn="ctr">
              <a:noFill/>
              <a:round/>
              <a:headEnd/>
              <a:tailEnd/>
            </a:ln>
            <a:effectLst/>
          </p:spPr>
          <p:txBody>
            <a:bodyPr anchor="ctr">
              <a:spAutoFit/>
            </a:bodyPr>
            <a:lstStyle/>
            <a:p>
              <a:endParaRPr lang="es-EC"/>
            </a:p>
          </p:txBody>
        </p:sp>
        <p:sp>
          <p:nvSpPr>
            <p:cNvPr id="12319" name="Oval 31"/>
            <p:cNvSpPr>
              <a:spLocks noChangeArrowheads="1"/>
            </p:cNvSpPr>
            <p:nvPr/>
          </p:nvSpPr>
          <p:spPr bwMode="gray">
            <a:xfrm>
              <a:off x="2391" y="1917"/>
              <a:ext cx="1065" cy="1065"/>
            </a:xfrm>
            <a:prstGeom prst="ellipse">
              <a:avLst/>
            </a:prstGeom>
            <a:solidFill>
              <a:srgbClr val="333333"/>
            </a:solidFill>
            <a:ln w="38100" algn="ctr">
              <a:noFill/>
              <a:round/>
              <a:headEnd/>
              <a:tailEnd/>
            </a:ln>
            <a:effectLst/>
          </p:spPr>
          <p:txBody>
            <a:bodyPr anchor="ctr">
              <a:spAutoFit/>
            </a:bodyPr>
            <a:lstStyle/>
            <a:p>
              <a:endParaRPr lang="es-EC"/>
            </a:p>
          </p:txBody>
        </p:sp>
        <p:grpSp>
          <p:nvGrpSpPr>
            <p:cNvPr id="9" name="Group 32"/>
            <p:cNvGrpSpPr>
              <a:grpSpLocks/>
            </p:cNvGrpSpPr>
            <p:nvPr/>
          </p:nvGrpSpPr>
          <p:grpSpPr bwMode="auto">
            <a:xfrm>
              <a:off x="2410" y="1929"/>
              <a:ext cx="1031" cy="1031"/>
              <a:chOff x="4166" y="1706"/>
              <a:chExt cx="1252" cy="1252"/>
            </a:xfrm>
          </p:grpSpPr>
          <p:sp>
            <p:nvSpPr>
              <p:cNvPr id="12321" name="Oval 33"/>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EC"/>
              </a:p>
            </p:txBody>
          </p:sp>
          <p:sp>
            <p:nvSpPr>
              <p:cNvPr id="12322" name="Oval 34"/>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EC"/>
              </a:p>
            </p:txBody>
          </p:sp>
          <p:sp>
            <p:nvSpPr>
              <p:cNvPr id="12323" name="Oval 35"/>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s-EC"/>
              </a:p>
            </p:txBody>
          </p:sp>
          <p:sp>
            <p:nvSpPr>
              <p:cNvPr id="12324" name="Oval 36"/>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s-EC"/>
              </a:p>
            </p:txBody>
          </p:sp>
        </p:grpSp>
        <p:sp>
          <p:nvSpPr>
            <p:cNvPr id="12325" name="Text Box 37"/>
            <p:cNvSpPr txBox="1">
              <a:spLocks noChangeArrowheads="1"/>
            </p:cNvSpPr>
            <p:nvPr/>
          </p:nvSpPr>
          <p:spPr bwMode="gray">
            <a:xfrm>
              <a:off x="2645" y="2229"/>
              <a:ext cx="548" cy="400"/>
            </a:xfrm>
            <a:prstGeom prst="rect">
              <a:avLst/>
            </a:prstGeom>
            <a:noFill/>
            <a:ln w="9525" algn="ctr">
              <a:noFill/>
              <a:miter lim="800000"/>
              <a:headEnd/>
              <a:tailEnd/>
            </a:ln>
            <a:effectLst/>
          </p:spPr>
          <p:txBody>
            <a:bodyPr wrap="none">
              <a:spAutoFit/>
            </a:bodyPr>
            <a:lstStyle/>
            <a:p>
              <a:pPr algn="ctr" eaLnBrk="0" hangingPunct="0"/>
              <a:r>
                <a:rPr lang="en-US" sz="3200" b="1" dirty="0" smtClean="0">
                  <a:solidFill>
                    <a:srgbClr val="080808"/>
                  </a:solidFill>
                </a:rPr>
                <a:t>E.3</a:t>
              </a:r>
              <a:endParaRPr lang="en-US" sz="3200" b="1" dirty="0">
                <a:solidFill>
                  <a:srgbClr val="080808"/>
                </a:solidFill>
              </a:endParaRPr>
            </a:p>
          </p:txBody>
        </p:sp>
      </p:grpSp>
      <p:sp>
        <p:nvSpPr>
          <p:cNvPr id="12326" name="Text Box 38">
            <a:hlinkClick r:id="rId3" action="ppaction://hlinkfile"/>
          </p:cNvPr>
          <p:cNvSpPr txBox="1">
            <a:spLocks noChangeArrowheads="1"/>
          </p:cNvSpPr>
          <p:nvPr/>
        </p:nvSpPr>
        <p:spPr bwMode="auto">
          <a:xfrm>
            <a:off x="1472934" y="5661248"/>
            <a:ext cx="2448272" cy="369332"/>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a:spcBef>
                <a:spcPct val="50000"/>
              </a:spcBef>
            </a:pPr>
            <a:r>
              <a:rPr lang="es-EC" b="1" dirty="0" smtClean="0">
                <a:solidFill>
                  <a:schemeClr val="bg1"/>
                </a:solidFill>
              </a:rPr>
              <a:t>Diagrama de flujo</a:t>
            </a:r>
            <a:endParaRPr lang="en-US" b="1" dirty="0">
              <a:solidFill>
                <a:schemeClr val="bg1"/>
              </a:solidFill>
            </a:endParaRPr>
          </a:p>
        </p:txBody>
      </p:sp>
      <p:sp>
        <p:nvSpPr>
          <p:cNvPr id="12327" name="Text Box 39"/>
          <p:cNvSpPr txBox="1">
            <a:spLocks noChangeArrowheads="1"/>
          </p:cNvSpPr>
          <p:nvPr/>
        </p:nvSpPr>
        <p:spPr bwMode="auto">
          <a:xfrm>
            <a:off x="846104" y="1069638"/>
            <a:ext cx="2781908" cy="1446550"/>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algn="just">
              <a:spcBef>
                <a:spcPct val="50000"/>
              </a:spcBef>
            </a:pPr>
            <a:r>
              <a:rPr lang="es-EC" sz="1600" b="1" dirty="0" smtClean="0">
                <a:solidFill>
                  <a:schemeClr val="bg1"/>
                </a:solidFill>
              </a:rPr>
              <a:t>Descripción: </a:t>
            </a:r>
            <a:endParaRPr lang="es-EC" sz="1600" dirty="0" smtClean="0">
              <a:solidFill>
                <a:schemeClr val="bg1"/>
              </a:solidFill>
            </a:endParaRPr>
          </a:p>
          <a:p>
            <a:pPr algn="just">
              <a:spcBef>
                <a:spcPct val="50000"/>
              </a:spcBef>
            </a:pPr>
            <a:r>
              <a:rPr lang="es-EC" sz="1600" dirty="0" smtClean="0">
                <a:solidFill>
                  <a:schemeClr val="bg1"/>
                </a:solidFill>
              </a:rPr>
              <a:t>Se caracteriza por asegurar el funcionamiento eficiente, de limpieza y mantenimiento de la Fundación.</a:t>
            </a:r>
            <a:endParaRPr lang="es-EC" sz="1400" dirty="0" smtClean="0">
              <a:solidFill>
                <a:schemeClr val="bg1"/>
              </a:solidFill>
            </a:endParaRPr>
          </a:p>
        </p:txBody>
      </p:sp>
      <p:sp>
        <p:nvSpPr>
          <p:cNvPr id="12329" name="Text Box 41"/>
          <p:cNvSpPr txBox="1">
            <a:spLocks noChangeArrowheads="1"/>
          </p:cNvSpPr>
          <p:nvPr/>
        </p:nvSpPr>
        <p:spPr bwMode="auto">
          <a:xfrm>
            <a:off x="6223646" y="2361003"/>
            <a:ext cx="3120645" cy="1231106"/>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a:spcBef>
                <a:spcPct val="50000"/>
              </a:spcBef>
            </a:pPr>
            <a:r>
              <a:rPr lang="es-EC" b="1" dirty="0" smtClean="0">
                <a:solidFill>
                  <a:schemeClr val="bg1"/>
                </a:solidFill>
              </a:rPr>
              <a:t>Áreas que intervienen:</a:t>
            </a:r>
          </a:p>
          <a:p>
            <a:pPr algn="l">
              <a:spcBef>
                <a:spcPct val="50000"/>
              </a:spcBef>
            </a:pPr>
            <a:r>
              <a:rPr lang="es-EC" sz="1600" dirty="0" smtClean="0">
                <a:solidFill>
                  <a:schemeClr val="bg1"/>
                </a:solidFill>
              </a:rPr>
              <a:t>Servicio Administración encargado de Servicios Generales</a:t>
            </a:r>
            <a:endParaRPr lang="en-US" sz="1600" dirty="0">
              <a:solidFill>
                <a:schemeClr val="bg1"/>
              </a:solidFill>
            </a:endParaRPr>
          </a:p>
        </p:txBody>
      </p:sp>
      <p:sp>
        <p:nvSpPr>
          <p:cNvPr id="12330" name="Text Box 42"/>
          <p:cNvSpPr txBox="1">
            <a:spLocks noChangeArrowheads="1"/>
          </p:cNvSpPr>
          <p:nvPr/>
        </p:nvSpPr>
        <p:spPr bwMode="auto">
          <a:xfrm>
            <a:off x="786531" y="3356992"/>
            <a:ext cx="2345309" cy="1877437"/>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a:spcBef>
                <a:spcPct val="50000"/>
              </a:spcBef>
            </a:pPr>
            <a:r>
              <a:rPr lang="es-EC" b="1" dirty="0" smtClean="0">
                <a:solidFill>
                  <a:schemeClr val="bg1"/>
                </a:solidFill>
              </a:rPr>
              <a:t>Entrada – Salida</a:t>
            </a:r>
            <a:r>
              <a:rPr lang="en-US" b="1" dirty="0">
                <a:solidFill>
                  <a:schemeClr val="bg1"/>
                </a:solidFill>
              </a:rPr>
              <a:t> </a:t>
            </a:r>
            <a:endParaRPr lang="en-US" b="1" dirty="0" smtClean="0">
              <a:solidFill>
                <a:schemeClr val="bg1"/>
              </a:solidFill>
            </a:endParaRPr>
          </a:p>
          <a:p>
            <a:pPr algn="l">
              <a:spcBef>
                <a:spcPct val="50000"/>
              </a:spcBef>
            </a:pPr>
            <a:r>
              <a:rPr lang="en-US" sz="1400" b="1" dirty="0" smtClean="0">
                <a:solidFill>
                  <a:schemeClr val="bg1"/>
                </a:solidFill>
              </a:rPr>
              <a:t>E: </a:t>
            </a:r>
            <a:r>
              <a:rPr lang="en-US" sz="1400" dirty="0" smtClean="0">
                <a:solidFill>
                  <a:schemeClr val="bg1"/>
                </a:solidFill>
              </a:rPr>
              <a:t>Requerimiento de servicios de limpieza que solicite cada una de las áreas</a:t>
            </a:r>
          </a:p>
          <a:p>
            <a:pPr algn="l">
              <a:spcBef>
                <a:spcPct val="50000"/>
              </a:spcBef>
            </a:pPr>
            <a:r>
              <a:rPr lang="en-US" sz="1400" b="1" dirty="0" smtClean="0">
                <a:solidFill>
                  <a:schemeClr val="bg1"/>
                </a:solidFill>
              </a:rPr>
              <a:t>S: </a:t>
            </a:r>
            <a:r>
              <a:rPr lang="en-US" sz="1400" dirty="0" smtClean="0">
                <a:solidFill>
                  <a:schemeClr val="bg1"/>
                </a:solidFill>
              </a:rPr>
              <a:t>Cuando se realiza la actividad</a:t>
            </a:r>
            <a:endParaRPr lang="es-EC" sz="1400" dirty="0" smtClean="0">
              <a:solidFill>
                <a:schemeClr val="bg1"/>
              </a:solidFill>
            </a:endParaRPr>
          </a:p>
        </p:txBody>
      </p:sp>
      <p:sp>
        <p:nvSpPr>
          <p:cNvPr id="12331" name="Text Box 43"/>
          <p:cNvSpPr txBox="1">
            <a:spLocks noChangeArrowheads="1"/>
          </p:cNvSpPr>
          <p:nvPr/>
        </p:nvSpPr>
        <p:spPr bwMode="auto">
          <a:xfrm>
            <a:off x="6012160" y="1294388"/>
            <a:ext cx="2448271" cy="784830"/>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a:spcBef>
                <a:spcPct val="50000"/>
              </a:spcBef>
            </a:pPr>
            <a:r>
              <a:rPr lang="es-EC" b="1" dirty="0" smtClean="0">
                <a:solidFill>
                  <a:schemeClr val="bg1"/>
                </a:solidFill>
              </a:rPr>
              <a:t>Nº de actividades:</a:t>
            </a:r>
          </a:p>
          <a:p>
            <a:pPr>
              <a:spcBef>
                <a:spcPct val="50000"/>
              </a:spcBef>
            </a:pPr>
            <a:r>
              <a:rPr lang="es-EC" b="1" dirty="0" smtClean="0">
                <a:solidFill>
                  <a:schemeClr val="bg1"/>
                </a:solidFill>
              </a:rPr>
              <a:t>10</a:t>
            </a:r>
            <a:endParaRPr lang="en-US" b="1" dirty="0">
              <a:solidFill>
                <a:schemeClr val="bg1"/>
              </a:solidFill>
            </a:endParaRPr>
          </a:p>
        </p:txBody>
      </p:sp>
      <p:sp>
        <p:nvSpPr>
          <p:cNvPr id="12332" name="Rectangle 44"/>
          <p:cNvSpPr>
            <a:spLocks noGrp="1" noChangeArrowheads="1"/>
          </p:cNvSpPr>
          <p:nvPr>
            <p:ph type="title"/>
          </p:nvPr>
        </p:nvSpPr>
        <p:spPr/>
        <p:txBody>
          <a:bodyPr/>
          <a:lstStyle/>
          <a:p>
            <a:pPr algn="ctr"/>
            <a:r>
              <a:rPr lang="en-US" sz="2800" dirty="0" smtClean="0"/>
              <a:t>PROCESO: ADMINISTRAR SERVICIOS GENERALES</a:t>
            </a:r>
            <a:endParaRPr lang="en-US" sz="2800" dirty="0"/>
          </a:p>
        </p:txBody>
      </p:sp>
      <p:pic>
        <p:nvPicPr>
          <p:cNvPr id="1040" name="Picture 16" descr="http://infocentroawkantun.bligoo.cl/media/users/8/401827/images/public/28249/evaluar.jpg?v=1288124525008"/>
          <p:cNvPicPr>
            <a:picLocks noChangeAspect="1" noChangeArrowheads="1"/>
          </p:cNvPicPr>
          <p:nvPr/>
        </p:nvPicPr>
        <p:blipFill>
          <a:blip r:embed="rId4" cstate="print"/>
          <a:srcRect/>
          <a:stretch>
            <a:fillRect/>
          </a:stretch>
        </p:blipFill>
        <p:spPr bwMode="auto">
          <a:xfrm>
            <a:off x="933451" y="2592873"/>
            <a:ext cx="686221" cy="730792"/>
          </a:xfrm>
          <a:prstGeom prst="rect">
            <a:avLst/>
          </a:prstGeom>
          <a:noFill/>
        </p:spPr>
      </p:pic>
      <p:sp>
        <p:nvSpPr>
          <p:cNvPr id="51" name="AutoShape 21"/>
          <p:cNvSpPr>
            <a:spLocks noChangeArrowheads="1"/>
          </p:cNvSpPr>
          <p:nvPr/>
        </p:nvSpPr>
        <p:spPr bwMode="gray">
          <a:xfrm rot="6790312">
            <a:off x="3609527" y="4475150"/>
            <a:ext cx="728662" cy="266700"/>
          </a:xfrm>
          <a:prstGeom prst="rightArrow">
            <a:avLst>
              <a:gd name="adj1" fmla="val 35167"/>
              <a:gd name="adj2" fmla="val 110639"/>
            </a:avLst>
          </a:prstGeom>
          <a:gradFill rotWithShape="1">
            <a:gsLst>
              <a:gs pos="0">
                <a:srgbClr val="5F5F5F">
                  <a:gamma/>
                  <a:shade val="89020"/>
                  <a:invGamma/>
                  <a:alpha val="0"/>
                </a:srgbClr>
              </a:gs>
              <a:gs pos="100000">
                <a:srgbClr val="5F5F5F"/>
              </a:gs>
            </a:gsLst>
            <a:lin ang="0" scaled="1"/>
          </a:gradFill>
          <a:ln w="0" algn="ctr">
            <a:noFill/>
            <a:miter lim="800000"/>
            <a:headEnd/>
            <a:tailEnd/>
          </a:ln>
          <a:effectLst/>
        </p:spPr>
        <p:txBody>
          <a:bodyPr wrap="none" anchor="ctr"/>
          <a:lstStyle/>
          <a:p>
            <a:endParaRPr lang="es-EC"/>
          </a:p>
        </p:txBody>
      </p:sp>
      <p:grpSp>
        <p:nvGrpSpPr>
          <p:cNvPr id="52" name="Group 8"/>
          <p:cNvGrpSpPr>
            <a:grpSpLocks/>
          </p:cNvGrpSpPr>
          <p:nvPr/>
        </p:nvGrpSpPr>
        <p:grpSpPr bwMode="auto">
          <a:xfrm>
            <a:off x="4994004" y="5395851"/>
            <a:ext cx="2845572" cy="650342"/>
            <a:chOff x="3964" y="2071"/>
            <a:chExt cx="1484" cy="330"/>
          </a:xfrm>
        </p:grpSpPr>
        <p:sp>
          <p:nvSpPr>
            <p:cNvPr id="53" name="AutoShape 9"/>
            <p:cNvSpPr>
              <a:spLocks noChangeArrowheads="1"/>
            </p:cNvSpPr>
            <p:nvPr/>
          </p:nvSpPr>
          <p:spPr bwMode="ltGray">
            <a:xfrm>
              <a:off x="3964" y="2071"/>
              <a:ext cx="1484" cy="330"/>
            </a:xfrm>
            <a:prstGeom prst="roundRect">
              <a:avLst>
                <a:gd name="adj" fmla="val 16667"/>
              </a:avLst>
            </a:prstGeom>
            <a:solidFill>
              <a:schemeClr val="accent2"/>
            </a:solidFill>
            <a:ln w="12700" algn="ctr">
              <a:noFill/>
              <a:round/>
              <a:headEnd/>
              <a:tailEnd/>
            </a:ln>
            <a:effectLst/>
          </p:spPr>
          <p:txBody>
            <a:bodyPr wrap="none" anchor="ctr"/>
            <a:lstStyle/>
            <a:p>
              <a:endParaRPr lang="es-EC"/>
            </a:p>
          </p:txBody>
        </p:sp>
        <p:sp>
          <p:nvSpPr>
            <p:cNvPr id="54" name="AutoShape 10"/>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w="9525" algn="ctr">
              <a:noFill/>
              <a:round/>
              <a:headEnd/>
              <a:tailEnd/>
            </a:ln>
            <a:effectLst/>
          </p:spPr>
          <p:txBody>
            <a:bodyPr wrap="none" anchor="ctr"/>
            <a:lstStyle/>
            <a:p>
              <a:endParaRPr lang="es-EC"/>
            </a:p>
          </p:txBody>
        </p:sp>
      </p:grpSp>
      <p:sp>
        <p:nvSpPr>
          <p:cNvPr id="55" name="Text Box 41"/>
          <p:cNvSpPr txBox="1">
            <a:spLocks noChangeArrowheads="1"/>
          </p:cNvSpPr>
          <p:nvPr/>
        </p:nvSpPr>
        <p:spPr bwMode="auto">
          <a:xfrm>
            <a:off x="4927319" y="5399862"/>
            <a:ext cx="3120645" cy="646331"/>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a:spcBef>
                <a:spcPct val="50000"/>
              </a:spcBef>
            </a:pPr>
            <a:r>
              <a:rPr lang="es-EC" b="1" dirty="0" smtClean="0">
                <a:solidFill>
                  <a:schemeClr val="bg1"/>
                </a:solidFill>
              </a:rPr>
              <a:t>Análisis del Valor Agregado</a:t>
            </a:r>
            <a:endParaRPr lang="en-US" sz="1600" dirty="0">
              <a:solidFill>
                <a:schemeClr val="bg1"/>
              </a:solidFill>
            </a:endParaRPr>
          </a:p>
        </p:txBody>
      </p:sp>
      <p:pic>
        <p:nvPicPr>
          <p:cNvPr id="47" name="Picture 10" descr="http://escuela.med.puc.cl/paginas/Cursos/tercero/IntegradoTercero/ApSemiologia/Fotos/0001.jpg"/>
          <p:cNvPicPr>
            <a:picLocks noChangeAspect="1" noChangeArrowheads="1"/>
          </p:cNvPicPr>
          <p:nvPr/>
        </p:nvPicPr>
        <p:blipFill>
          <a:blip r:embed="rId5" cstate="print"/>
          <a:srcRect/>
          <a:stretch>
            <a:fillRect/>
          </a:stretch>
        </p:blipFill>
        <p:spPr bwMode="auto">
          <a:xfrm>
            <a:off x="7511035" y="3854066"/>
            <a:ext cx="1609590" cy="1368152"/>
          </a:xfrm>
          <a:prstGeom prst="rect">
            <a:avLst/>
          </a:prstGeom>
          <a:noFill/>
        </p:spPr>
      </p:pic>
      <p:pic>
        <p:nvPicPr>
          <p:cNvPr id="4505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6" y="2102296"/>
            <a:ext cx="841108"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6151817"/>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2" name="Rectangle 44"/>
          <p:cNvSpPr>
            <a:spLocks noGrp="1" noChangeArrowheads="1"/>
          </p:cNvSpPr>
          <p:nvPr>
            <p:ph type="title"/>
          </p:nvPr>
        </p:nvSpPr>
        <p:spPr/>
        <p:txBody>
          <a:bodyPr/>
          <a:lstStyle/>
          <a:p>
            <a:pPr algn="ctr"/>
            <a:r>
              <a:rPr lang="en-US" sz="2800" dirty="0" smtClean="0"/>
              <a:t>AVA</a:t>
            </a:r>
            <a:r>
              <a:rPr lang="en-US" sz="2800" dirty="0"/>
              <a:t>: </a:t>
            </a:r>
            <a:r>
              <a:rPr lang="en-US" sz="2800" dirty="0" smtClean="0"/>
              <a:t>ADMINISTRAR SERVICIOS GENERALES</a:t>
            </a:r>
            <a:endParaRPr lang="en-US" sz="2800" dirty="0"/>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52" y="2132856"/>
            <a:ext cx="785813"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3250" y="1268760"/>
            <a:ext cx="5395913"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7742760"/>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2" name="Rectangle 44"/>
          <p:cNvSpPr>
            <a:spLocks noGrp="1" noChangeArrowheads="1"/>
          </p:cNvSpPr>
          <p:nvPr>
            <p:ph type="title"/>
          </p:nvPr>
        </p:nvSpPr>
        <p:spPr/>
        <p:txBody>
          <a:bodyPr/>
          <a:lstStyle/>
          <a:p>
            <a:pPr algn="ctr"/>
            <a:r>
              <a:rPr lang="en-US" sz="2800" dirty="0" smtClean="0"/>
              <a:t>AVA</a:t>
            </a:r>
            <a:r>
              <a:rPr lang="en-US" sz="2800" dirty="0"/>
              <a:t>: </a:t>
            </a:r>
            <a:r>
              <a:rPr lang="en-US" sz="2800" dirty="0" smtClean="0"/>
              <a:t>ADMINISTRAR SERVICIOS GENERALES</a:t>
            </a:r>
            <a:endParaRPr lang="en-US" sz="2800" dirty="0"/>
          </a:p>
        </p:txBody>
      </p:sp>
      <p:sp>
        <p:nvSpPr>
          <p:cNvPr id="6" name="3 Marcador de pie de página"/>
          <p:cNvSpPr>
            <a:spLocks noGrp="1"/>
          </p:cNvSpPr>
          <p:nvPr>
            <p:ph type="ftr" sz="quarter" idx="11"/>
          </p:nvPr>
        </p:nvSpPr>
        <p:spPr>
          <a:xfrm>
            <a:off x="3059832" y="5013176"/>
            <a:ext cx="2895600" cy="1224136"/>
          </a:xfrm>
        </p:spPr>
        <p:txBody>
          <a:bodyPr/>
          <a:lstStyle/>
          <a:p>
            <a:pPr marL="171450" indent="-171450" algn="just">
              <a:buFont typeface="Arial" pitchFamily="34" charset="0"/>
              <a:buChar char="•"/>
            </a:pPr>
            <a:r>
              <a:rPr lang="en-US" b="1" dirty="0" smtClean="0"/>
              <a:t>IVA</a:t>
            </a:r>
            <a:r>
              <a:rPr lang="en-US" dirty="0" smtClean="0"/>
              <a:t>: 79%, PROCESO CRÍTICO</a:t>
            </a:r>
          </a:p>
          <a:p>
            <a:pPr algn="just"/>
            <a:endParaRPr lang="en-US" dirty="0" smtClean="0"/>
          </a:p>
          <a:p>
            <a:pPr marL="171450" indent="-171450" algn="just">
              <a:buFont typeface="Arial" pitchFamily="34" charset="0"/>
              <a:buChar char="•"/>
            </a:pPr>
            <a:r>
              <a:rPr lang="en-US" dirty="0" smtClean="0"/>
              <a:t>ESTE PROCESOS SE MEJORARIA SI SE APLICA ADECUDAMENTE LOS RECURSOS Y UNA ASIGNACIÓN DE PERSONAL QUE CUMPLAN SUS FUNCIONES.</a:t>
            </a:r>
            <a:endParaRPr lang="en-US" dirty="0"/>
          </a:p>
        </p:txBody>
      </p:sp>
      <p:pic>
        <p:nvPicPr>
          <p:cNvPr id="7" name="Picture 2" descr="http://4.bp.blogspot.com/_sYqDmUDkudA/Sh1EQHzcyNI/AAAAAAAAAgM/l-_U9DkCaPk/s320/recolectar.gif">
            <a:hlinkClick r:id="rId3" action="ppaction://hlinksldjump"/>
          </p:cNvPr>
          <p:cNvPicPr>
            <a:picLocks noChangeAspect="1" noChangeArrowheads="1"/>
          </p:cNvPicPr>
          <p:nvPr/>
        </p:nvPicPr>
        <p:blipFill>
          <a:blip r:embed="rId4" cstate="print"/>
          <a:srcRect/>
          <a:stretch>
            <a:fillRect/>
          </a:stretch>
        </p:blipFill>
        <p:spPr bwMode="auto">
          <a:xfrm>
            <a:off x="6948264" y="5013176"/>
            <a:ext cx="1440160" cy="1440160"/>
          </a:xfrm>
          <a:prstGeom prst="rect">
            <a:avLst/>
          </a:prstGeom>
          <a:noFill/>
        </p:spPr>
      </p:pic>
      <p:pic>
        <p:nvPicPr>
          <p:cNvPr id="4710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9" y="2132856"/>
            <a:ext cx="785813"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3513" y="2036763"/>
            <a:ext cx="4388767" cy="2472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9785862"/>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99727" y="1124744"/>
            <a:ext cx="2992351" cy="1296144"/>
            <a:chOff x="3964" y="2071"/>
            <a:chExt cx="1484" cy="330"/>
          </a:xfrm>
        </p:grpSpPr>
        <p:sp>
          <p:nvSpPr>
            <p:cNvPr id="12291" name="AutoShape 3"/>
            <p:cNvSpPr>
              <a:spLocks noChangeArrowheads="1"/>
            </p:cNvSpPr>
            <p:nvPr/>
          </p:nvSpPr>
          <p:spPr bwMode="ltGray">
            <a:xfrm>
              <a:off x="3964" y="2071"/>
              <a:ext cx="1484" cy="330"/>
            </a:xfrm>
            <a:prstGeom prst="roundRect">
              <a:avLst>
                <a:gd name="adj" fmla="val 16667"/>
              </a:avLst>
            </a:prstGeom>
            <a:solidFill>
              <a:schemeClr val="folHlink"/>
            </a:solidFill>
            <a:ln w="12700" algn="ctr">
              <a:noFill/>
              <a:round/>
              <a:headEnd/>
              <a:tailEnd/>
            </a:ln>
            <a:effectLst/>
          </p:spPr>
          <p:txBody>
            <a:bodyPr wrap="none" anchor="ctr"/>
            <a:lstStyle/>
            <a:p>
              <a:endParaRPr lang="es-EC"/>
            </a:p>
          </p:txBody>
        </p:sp>
        <p:sp>
          <p:nvSpPr>
            <p:cNvPr id="12292" name="AutoShape 4"/>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w="9525" algn="ctr">
              <a:noFill/>
              <a:round/>
              <a:headEnd/>
              <a:tailEnd/>
            </a:ln>
            <a:effectLst/>
          </p:spPr>
          <p:txBody>
            <a:bodyPr wrap="none" anchor="ctr"/>
            <a:lstStyle/>
            <a:p>
              <a:endParaRPr lang="es-EC"/>
            </a:p>
          </p:txBody>
        </p:sp>
      </p:grpSp>
      <p:grpSp>
        <p:nvGrpSpPr>
          <p:cNvPr id="3" name="Group 5"/>
          <p:cNvGrpSpPr>
            <a:grpSpLocks/>
          </p:cNvGrpSpPr>
          <p:nvPr/>
        </p:nvGrpSpPr>
        <p:grpSpPr bwMode="auto">
          <a:xfrm>
            <a:off x="5940152" y="1268760"/>
            <a:ext cx="2649413" cy="782439"/>
            <a:chOff x="3964" y="2071"/>
            <a:chExt cx="1484" cy="330"/>
          </a:xfrm>
        </p:grpSpPr>
        <p:sp>
          <p:nvSpPr>
            <p:cNvPr id="12294" name="AutoShape 6"/>
            <p:cNvSpPr>
              <a:spLocks noChangeArrowheads="1"/>
            </p:cNvSpPr>
            <p:nvPr/>
          </p:nvSpPr>
          <p:spPr bwMode="gray">
            <a:xfrm>
              <a:off x="3964" y="2071"/>
              <a:ext cx="1484" cy="330"/>
            </a:xfrm>
            <a:prstGeom prst="roundRect">
              <a:avLst>
                <a:gd name="adj" fmla="val 16667"/>
              </a:avLst>
            </a:prstGeom>
            <a:solidFill>
              <a:schemeClr val="hlink"/>
            </a:solidFill>
            <a:ln w="12700" algn="ctr">
              <a:noFill/>
              <a:round/>
              <a:headEnd/>
              <a:tailEnd/>
            </a:ln>
            <a:effectLst/>
          </p:spPr>
          <p:txBody>
            <a:bodyPr wrap="none" anchor="ctr"/>
            <a:lstStyle/>
            <a:p>
              <a:endParaRPr lang="es-EC"/>
            </a:p>
          </p:txBody>
        </p:sp>
        <p:sp>
          <p:nvSpPr>
            <p:cNvPr id="12295" name="AutoShape 7"/>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chemeClr val="hlink">
                    <a:alpha val="70000"/>
                  </a:schemeClr>
                </a:gs>
              </a:gsLst>
              <a:lin ang="5400000" scaled="1"/>
            </a:gradFill>
            <a:ln w="9525" algn="ctr">
              <a:noFill/>
              <a:round/>
              <a:headEnd/>
              <a:tailEnd/>
            </a:ln>
            <a:effectLst/>
          </p:spPr>
          <p:txBody>
            <a:bodyPr wrap="none" anchor="ctr"/>
            <a:lstStyle/>
            <a:p>
              <a:endParaRPr lang="es-EC"/>
            </a:p>
          </p:txBody>
        </p:sp>
      </p:grpSp>
      <p:grpSp>
        <p:nvGrpSpPr>
          <p:cNvPr id="4" name="Group 8"/>
          <p:cNvGrpSpPr>
            <a:grpSpLocks/>
          </p:cNvGrpSpPr>
          <p:nvPr/>
        </p:nvGrpSpPr>
        <p:grpSpPr bwMode="auto">
          <a:xfrm>
            <a:off x="6198560" y="2680253"/>
            <a:ext cx="2845572" cy="1324852"/>
            <a:chOff x="3964" y="2071"/>
            <a:chExt cx="1484" cy="330"/>
          </a:xfrm>
        </p:grpSpPr>
        <p:sp>
          <p:nvSpPr>
            <p:cNvPr id="12297" name="AutoShape 9"/>
            <p:cNvSpPr>
              <a:spLocks noChangeArrowheads="1"/>
            </p:cNvSpPr>
            <p:nvPr/>
          </p:nvSpPr>
          <p:spPr bwMode="ltGray">
            <a:xfrm>
              <a:off x="3964" y="2071"/>
              <a:ext cx="1484" cy="330"/>
            </a:xfrm>
            <a:prstGeom prst="roundRect">
              <a:avLst>
                <a:gd name="adj" fmla="val 16667"/>
              </a:avLst>
            </a:prstGeom>
            <a:solidFill>
              <a:schemeClr val="accent2"/>
            </a:solidFill>
            <a:ln w="12700" algn="ctr">
              <a:noFill/>
              <a:round/>
              <a:headEnd/>
              <a:tailEnd/>
            </a:ln>
            <a:effectLst/>
          </p:spPr>
          <p:txBody>
            <a:bodyPr wrap="none" anchor="ctr"/>
            <a:lstStyle/>
            <a:p>
              <a:endParaRPr lang="es-EC"/>
            </a:p>
          </p:txBody>
        </p:sp>
        <p:sp>
          <p:nvSpPr>
            <p:cNvPr id="12298" name="AutoShape 10"/>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w="9525" algn="ctr">
              <a:noFill/>
              <a:round/>
              <a:headEnd/>
              <a:tailEnd/>
            </a:ln>
            <a:effectLst/>
          </p:spPr>
          <p:txBody>
            <a:bodyPr wrap="none" anchor="ctr"/>
            <a:lstStyle/>
            <a:p>
              <a:endParaRPr lang="es-EC"/>
            </a:p>
          </p:txBody>
        </p:sp>
      </p:grpSp>
      <p:grpSp>
        <p:nvGrpSpPr>
          <p:cNvPr id="6" name="Group 14"/>
          <p:cNvGrpSpPr>
            <a:grpSpLocks/>
          </p:cNvGrpSpPr>
          <p:nvPr/>
        </p:nvGrpSpPr>
        <p:grpSpPr bwMode="auto">
          <a:xfrm>
            <a:off x="755576" y="3350398"/>
            <a:ext cx="2273300" cy="1562669"/>
            <a:chOff x="3964" y="2071"/>
            <a:chExt cx="1484" cy="330"/>
          </a:xfrm>
        </p:grpSpPr>
        <p:sp>
          <p:nvSpPr>
            <p:cNvPr id="12303" name="AutoShape 15"/>
            <p:cNvSpPr>
              <a:spLocks noChangeArrowheads="1"/>
            </p:cNvSpPr>
            <p:nvPr/>
          </p:nvSpPr>
          <p:spPr bwMode="gray">
            <a:xfrm>
              <a:off x="3964" y="2071"/>
              <a:ext cx="1484" cy="330"/>
            </a:xfrm>
            <a:prstGeom prst="roundRect">
              <a:avLst>
                <a:gd name="adj" fmla="val 16667"/>
              </a:avLst>
            </a:prstGeom>
            <a:solidFill>
              <a:schemeClr val="hlink"/>
            </a:solidFill>
            <a:ln w="12700" algn="ctr">
              <a:noFill/>
              <a:round/>
              <a:headEnd/>
              <a:tailEnd/>
            </a:ln>
            <a:effectLst/>
          </p:spPr>
          <p:txBody>
            <a:bodyPr wrap="none" anchor="ctr"/>
            <a:lstStyle/>
            <a:p>
              <a:endParaRPr lang="es-EC"/>
            </a:p>
          </p:txBody>
        </p:sp>
        <p:sp>
          <p:nvSpPr>
            <p:cNvPr id="12304" name="AutoShape 16"/>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chemeClr val="hlink">
                    <a:alpha val="70000"/>
                  </a:schemeClr>
                </a:gs>
              </a:gsLst>
              <a:lin ang="5400000" scaled="1"/>
            </a:gradFill>
            <a:ln w="9525" algn="ctr">
              <a:noFill/>
              <a:round/>
              <a:headEnd/>
              <a:tailEnd/>
            </a:ln>
            <a:effectLst/>
          </p:spPr>
          <p:txBody>
            <a:bodyPr wrap="none" anchor="ctr"/>
            <a:lstStyle/>
            <a:p>
              <a:endParaRPr lang="es-EC"/>
            </a:p>
          </p:txBody>
        </p:sp>
      </p:grpSp>
      <p:grpSp>
        <p:nvGrpSpPr>
          <p:cNvPr id="7" name="Group 17"/>
          <p:cNvGrpSpPr>
            <a:grpSpLocks/>
          </p:cNvGrpSpPr>
          <p:nvPr/>
        </p:nvGrpSpPr>
        <p:grpSpPr bwMode="auto">
          <a:xfrm>
            <a:off x="1485245" y="5521316"/>
            <a:ext cx="2484512" cy="672480"/>
            <a:chOff x="3964" y="2071"/>
            <a:chExt cx="1484" cy="330"/>
          </a:xfrm>
        </p:grpSpPr>
        <p:sp>
          <p:nvSpPr>
            <p:cNvPr id="12306" name="AutoShape 18"/>
            <p:cNvSpPr>
              <a:spLocks noChangeArrowheads="1"/>
            </p:cNvSpPr>
            <p:nvPr/>
          </p:nvSpPr>
          <p:spPr bwMode="ltGray">
            <a:xfrm>
              <a:off x="3964" y="2071"/>
              <a:ext cx="1484" cy="330"/>
            </a:xfrm>
            <a:prstGeom prst="roundRect">
              <a:avLst>
                <a:gd name="adj" fmla="val 16667"/>
              </a:avLst>
            </a:prstGeom>
            <a:solidFill>
              <a:schemeClr val="folHlink"/>
            </a:solidFill>
            <a:ln w="12700" algn="ctr">
              <a:noFill/>
              <a:round/>
              <a:headEnd/>
              <a:tailEnd/>
            </a:ln>
            <a:effectLst/>
          </p:spPr>
          <p:txBody>
            <a:bodyPr wrap="none" anchor="ctr"/>
            <a:lstStyle/>
            <a:p>
              <a:endParaRPr lang="es-EC"/>
            </a:p>
          </p:txBody>
        </p:sp>
        <p:sp>
          <p:nvSpPr>
            <p:cNvPr id="12307" name="AutoShape 19"/>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w="9525" algn="ctr">
              <a:noFill/>
              <a:round/>
              <a:headEnd/>
              <a:tailEnd/>
            </a:ln>
            <a:effectLst/>
          </p:spPr>
          <p:txBody>
            <a:bodyPr wrap="none" anchor="ctr"/>
            <a:lstStyle/>
            <a:p>
              <a:endParaRPr lang="es-EC"/>
            </a:p>
          </p:txBody>
        </p:sp>
      </p:grpSp>
      <p:sp>
        <p:nvSpPr>
          <p:cNvPr id="12308" name="AutoShape 20"/>
          <p:cNvSpPr>
            <a:spLocks noChangeArrowheads="1"/>
          </p:cNvSpPr>
          <p:nvPr/>
        </p:nvSpPr>
        <p:spPr bwMode="gray">
          <a:xfrm rot="18527183">
            <a:off x="4755565" y="2439658"/>
            <a:ext cx="730250" cy="266700"/>
          </a:xfrm>
          <a:prstGeom prst="rightArrow">
            <a:avLst>
              <a:gd name="adj1" fmla="val 35167"/>
              <a:gd name="adj2" fmla="val 110880"/>
            </a:avLst>
          </a:prstGeom>
          <a:gradFill rotWithShape="1">
            <a:gsLst>
              <a:gs pos="0">
                <a:srgbClr val="5F5F5F">
                  <a:gamma/>
                  <a:shade val="89020"/>
                  <a:invGamma/>
                  <a:alpha val="0"/>
                </a:srgbClr>
              </a:gs>
              <a:gs pos="100000">
                <a:srgbClr val="5F5F5F"/>
              </a:gs>
            </a:gsLst>
            <a:lin ang="0" scaled="1"/>
          </a:gradFill>
          <a:ln w="0" algn="ctr">
            <a:noFill/>
            <a:miter lim="800000"/>
            <a:headEnd/>
            <a:tailEnd/>
          </a:ln>
          <a:effectLst/>
        </p:spPr>
        <p:txBody>
          <a:bodyPr wrap="none" anchor="ctr"/>
          <a:lstStyle/>
          <a:p>
            <a:endParaRPr lang="es-EC"/>
          </a:p>
        </p:txBody>
      </p:sp>
      <p:sp>
        <p:nvSpPr>
          <p:cNvPr id="12309" name="AutoShape 21"/>
          <p:cNvSpPr>
            <a:spLocks noChangeArrowheads="1"/>
          </p:cNvSpPr>
          <p:nvPr/>
        </p:nvSpPr>
        <p:spPr bwMode="gray">
          <a:xfrm rot="3979568">
            <a:off x="4738723" y="4392502"/>
            <a:ext cx="728662" cy="266700"/>
          </a:xfrm>
          <a:prstGeom prst="rightArrow">
            <a:avLst>
              <a:gd name="adj1" fmla="val 35167"/>
              <a:gd name="adj2" fmla="val 110639"/>
            </a:avLst>
          </a:prstGeom>
          <a:gradFill rotWithShape="1">
            <a:gsLst>
              <a:gs pos="0">
                <a:srgbClr val="5F5F5F">
                  <a:gamma/>
                  <a:shade val="89020"/>
                  <a:invGamma/>
                  <a:alpha val="0"/>
                </a:srgbClr>
              </a:gs>
              <a:gs pos="100000">
                <a:srgbClr val="5F5F5F"/>
              </a:gs>
            </a:gsLst>
            <a:lin ang="0" scaled="1"/>
          </a:gradFill>
          <a:ln w="0" algn="ctr">
            <a:noFill/>
            <a:miter lim="800000"/>
            <a:headEnd/>
            <a:tailEnd/>
          </a:ln>
          <a:effectLst/>
        </p:spPr>
        <p:txBody>
          <a:bodyPr wrap="none" anchor="ctr"/>
          <a:lstStyle/>
          <a:p>
            <a:endParaRPr lang="es-EC"/>
          </a:p>
        </p:txBody>
      </p:sp>
      <p:sp>
        <p:nvSpPr>
          <p:cNvPr id="12310" name="AutoShape 22"/>
          <p:cNvSpPr>
            <a:spLocks noChangeArrowheads="1"/>
          </p:cNvSpPr>
          <p:nvPr/>
        </p:nvSpPr>
        <p:spPr bwMode="gray">
          <a:xfrm rot="13828159">
            <a:off x="3461681" y="2437682"/>
            <a:ext cx="728662" cy="265112"/>
          </a:xfrm>
          <a:prstGeom prst="rightArrow">
            <a:avLst>
              <a:gd name="adj1" fmla="val 35167"/>
              <a:gd name="adj2" fmla="val 111302"/>
            </a:avLst>
          </a:prstGeom>
          <a:gradFill rotWithShape="1">
            <a:gsLst>
              <a:gs pos="0">
                <a:srgbClr val="5F5F5F">
                  <a:gamma/>
                  <a:shade val="89020"/>
                  <a:invGamma/>
                  <a:alpha val="0"/>
                </a:srgbClr>
              </a:gs>
              <a:gs pos="100000">
                <a:srgbClr val="5F5F5F"/>
              </a:gs>
            </a:gsLst>
            <a:lin ang="0" scaled="1"/>
          </a:gradFill>
          <a:ln w="0" algn="ctr">
            <a:noFill/>
            <a:miter lim="800000"/>
            <a:headEnd/>
            <a:tailEnd/>
          </a:ln>
          <a:effectLst/>
        </p:spPr>
        <p:txBody>
          <a:bodyPr wrap="none" anchor="ctr"/>
          <a:lstStyle/>
          <a:p>
            <a:endParaRPr lang="es-EC"/>
          </a:p>
        </p:txBody>
      </p:sp>
      <p:sp>
        <p:nvSpPr>
          <p:cNvPr id="12312" name="AutoShape 24"/>
          <p:cNvSpPr>
            <a:spLocks noChangeArrowheads="1"/>
          </p:cNvSpPr>
          <p:nvPr/>
        </p:nvSpPr>
        <p:spPr bwMode="gray">
          <a:xfrm>
            <a:off x="5276115" y="3429000"/>
            <a:ext cx="728662" cy="266700"/>
          </a:xfrm>
          <a:prstGeom prst="rightArrow">
            <a:avLst>
              <a:gd name="adj1" fmla="val 35167"/>
              <a:gd name="adj2" fmla="val 110639"/>
            </a:avLst>
          </a:prstGeom>
          <a:gradFill rotWithShape="1">
            <a:gsLst>
              <a:gs pos="0">
                <a:srgbClr val="5F5F5F">
                  <a:gamma/>
                  <a:shade val="89020"/>
                  <a:invGamma/>
                  <a:alpha val="0"/>
                </a:srgbClr>
              </a:gs>
              <a:gs pos="100000">
                <a:srgbClr val="5F5F5F"/>
              </a:gs>
            </a:gsLst>
            <a:lin ang="0" scaled="1"/>
          </a:gradFill>
          <a:ln w="0" algn="ctr">
            <a:noFill/>
            <a:miter lim="800000"/>
            <a:headEnd/>
            <a:tailEnd/>
          </a:ln>
          <a:effectLst/>
        </p:spPr>
        <p:txBody>
          <a:bodyPr wrap="none" anchor="ctr"/>
          <a:lstStyle/>
          <a:p>
            <a:endParaRPr lang="es-EC"/>
          </a:p>
        </p:txBody>
      </p:sp>
      <p:sp>
        <p:nvSpPr>
          <p:cNvPr id="12313" name="AutoShape 25"/>
          <p:cNvSpPr>
            <a:spLocks noChangeArrowheads="1"/>
          </p:cNvSpPr>
          <p:nvPr/>
        </p:nvSpPr>
        <p:spPr bwMode="gray">
          <a:xfrm rot="10147912">
            <a:off x="2937045" y="3639542"/>
            <a:ext cx="795338" cy="265112"/>
          </a:xfrm>
          <a:prstGeom prst="rightArrow">
            <a:avLst>
              <a:gd name="adj1" fmla="val 35167"/>
              <a:gd name="adj2" fmla="val 121486"/>
            </a:avLst>
          </a:prstGeom>
          <a:gradFill rotWithShape="1">
            <a:gsLst>
              <a:gs pos="0">
                <a:srgbClr val="5F5F5F">
                  <a:gamma/>
                  <a:shade val="89020"/>
                  <a:invGamma/>
                  <a:alpha val="0"/>
                </a:srgbClr>
              </a:gs>
              <a:gs pos="100000">
                <a:srgbClr val="5F5F5F"/>
              </a:gs>
            </a:gsLst>
            <a:lin ang="0" scaled="1"/>
          </a:gradFill>
          <a:ln w="0" algn="ctr">
            <a:noFill/>
            <a:miter lim="800000"/>
            <a:headEnd/>
            <a:tailEnd/>
          </a:ln>
          <a:effectLst/>
        </p:spPr>
        <p:txBody>
          <a:bodyPr wrap="none" anchor="ctr"/>
          <a:lstStyle/>
          <a:p>
            <a:endParaRPr lang="es-EC"/>
          </a:p>
        </p:txBody>
      </p:sp>
      <p:sp>
        <p:nvSpPr>
          <p:cNvPr id="12314" name="Oval 26"/>
          <p:cNvSpPr>
            <a:spLocks noChangeArrowheads="1"/>
          </p:cNvSpPr>
          <p:nvPr/>
        </p:nvSpPr>
        <p:spPr bwMode="gray">
          <a:xfrm>
            <a:off x="2798763" y="1757363"/>
            <a:ext cx="3444875" cy="3446462"/>
          </a:xfrm>
          <a:prstGeom prst="ellipse">
            <a:avLst/>
          </a:prstGeom>
          <a:noFill/>
          <a:ln w="38100" algn="ctr">
            <a:solidFill>
              <a:srgbClr val="C0C0C0"/>
            </a:solidFill>
            <a:round/>
            <a:headEnd/>
            <a:tailEnd/>
          </a:ln>
          <a:effectLst/>
        </p:spPr>
        <p:txBody>
          <a:bodyPr anchor="ctr">
            <a:spAutoFit/>
          </a:bodyPr>
          <a:lstStyle/>
          <a:p>
            <a:endParaRPr lang="es-EC"/>
          </a:p>
        </p:txBody>
      </p:sp>
      <p:grpSp>
        <p:nvGrpSpPr>
          <p:cNvPr id="8" name="Group 27"/>
          <p:cNvGrpSpPr>
            <a:grpSpLocks/>
          </p:cNvGrpSpPr>
          <p:nvPr/>
        </p:nvGrpSpPr>
        <p:grpSpPr bwMode="auto">
          <a:xfrm>
            <a:off x="3484563" y="2516188"/>
            <a:ext cx="1989137" cy="1987550"/>
            <a:chOff x="2238" y="1769"/>
            <a:chExt cx="1361" cy="1361"/>
          </a:xfrm>
        </p:grpSpPr>
        <p:sp>
          <p:nvSpPr>
            <p:cNvPr id="12316" name="Oval 28"/>
            <p:cNvSpPr>
              <a:spLocks noChangeArrowheads="1"/>
            </p:cNvSpPr>
            <p:nvPr/>
          </p:nvSpPr>
          <p:spPr bwMode="gray">
            <a:xfrm>
              <a:off x="2238" y="1769"/>
              <a:ext cx="1361" cy="1361"/>
            </a:xfrm>
            <a:prstGeom prst="ellipse">
              <a:avLst/>
            </a:prstGeom>
            <a:gradFill rotWithShape="1">
              <a:gsLst>
                <a:gs pos="0">
                  <a:srgbClr val="0099CC">
                    <a:gamma/>
                    <a:tint val="42353"/>
                    <a:invGamma/>
                  </a:srgbClr>
                </a:gs>
                <a:gs pos="50000">
                  <a:srgbClr val="0099CC"/>
                </a:gs>
                <a:gs pos="100000">
                  <a:srgbClr val="0099CC">
                    <a:gamma/>
                    <a:tint val="42353"/>
                    <a:invGamma/>
                  </a:srgbClr>
                </a:gs>
              </a:gsLst>
              <a:lin ang="2700000" scaled="1"/>
            </a:gradFill>
            <a:ln w="38100" algn="ctr">
              <a:noFill/>
              <a:round/>
              <a:headEnd/>
              <a:tailEnd/>
            </a:ln>
            <a:effectLst/>
          </p:spPr>
          <p:txBody>
            <a:bodyPr wrap="none" anchor="ctr">
              <a:spAutoFit/>
            </a:bodyPr>
            <a:lstStyle/>
            <a:p>
              <a:endParaRPr lang="es-EC"/>
            </a:p>
          </p:txBody>
        </p:sp>
        <p:sp>
          <p:nvSpPr>
            <p:cNvPr id="12317" name="Oval 29"/>
            <p:cNvSpPr>
              <a:spLocks noChangeArrowheads="1"/>
            </p:cNvSpPr>
            <p:nvPr/>
          </p:nvSpPr>
          <p:spPr bwMode="gray">
            <a:xfrm>
              <a:off x="2327" y="1858"/>
              <a:ext cx="1183" cy="1183"/>
            </a:xfrm>
            <a:prstGeom prst="ellipse">
              <a:avLst/>
            </a:prstGeom>
            <a:gradFill rotWithShape="1">
              <a:gsLst>
                <a:gs pos="0">
                  <a:srgbClr val="0099CC">
                    <a:gamma/>
                    <a:shade val="54118"/>
                    <a:invGamma/>
                  </a:srgbClr>
                </a:gs>
                <a:gs pos="50000">
                  <a:srgbClr val="0099CC"/>
                </a:gs>
                <a:gs pos="100000">
                  <a:srgbClr val="0099CC">
                    <a:gamma/>
                    <a:shade val="54118"/>
                    <a:invGamma/>
                  </a:srgbClr>
                </a:gs>
              </a:gsLst>
              <a:lin ang="18900000" scaled="1"/>
            </a:gradFill>
            <a:ln w="38100" algn="ctr">
              <a:noFill/>
              <a:round/>
              <a:headEnd/>
              <a:tailEnd/>
            </a:ln>
            <a:effectLst/>
          </p:spPr>
          <p:txBody>
            <a:bodyPr anchor="ctr">
              <a:spAutoFit/>
            </a:bodyPr>
            <a:lstStyle/>
            <a:p>
              <a:endParaRPr lang="es-EC"/>
            </a:p>
          </p:txBody>
        </p:sp>
        <p:sp>
          <p:nvSpPr>
            <p:cNvPr id="12318" name="Oval 30"/>
            <p:cNvSpPr>
              <a:spLocks noChangeArrowheads="1"/>
            </p:cNvSpPr>
            <p:nvPr/>
          </p:nvSpPr>
          <p:spPr bwMode="gray">
            <a:xfrm>
              <a:off x="2328" y="1860"/>
              <a:ext cx="1183" cy="1183"/>
            </a:xfrm>
            <a:prstGeom prst="ellipse">
              <a:avLst/>
            </a:prstGeom>
            <a:gradFill rotWithShape="1">
              <a:gsLst>
                <a:gs pos="0">
                  <a:srgbClr val="0099CC">
                    <a:gamma/>
                    <a:shade val="63529"/>
                    <a:invGamma/>
                  </a:srgbClr>
                </a:gs>
                <a:gs pos="100000">
                  <a:srgbClr val="0099CC">
                    <a:alpha val="0"/>
                  </a:srgbClr>
                </a:gs>
              </a:gsLst>
              <a:lin ang="2700000" scaled="1"/>
            </a:gradFill>
            <a:ln w="38100" algn="ctr">
              <a:noFill/>
              <a:round/>
              <a:headEnd/>
              <a:tailEnd/>
            </a:ln>
            <a:effectLst/>
          </p:spPr>
          <p:txBody>
            <a:bodyPr anchor="ctr">
              <a:spAutoFit/>
            </a:bodyPr>
            <a:lstStyle/>
            <a:p>
              <a:endParaRPr lang="es-EC"/>
            </a:p>
          </p:txBody>
        </p:sp>
        <p:sp>
          <p:nvSpPr>
            <p:cNvPr id="12319" name="Oval 31"/>
            <p:cNvSpPr>
              <a:spLocks noChangeArrowheads="1"/>
            </p:cNvSpPr>
            <p:nvPr/>
          </p:nvSpPr>
          <p:spPr bwMode="gray">
            <a:xfrm>
              <a:off x="2391" y="1917"/>
              <a:ext cx="1065" cy="1065"/>
            </a:xfrm>
            <a:prstGeom prst="ellipse">
              <a:avLst/>
            </a:prstGeom>
            <a:solidFill>
              <a:srgbClr val="333333"/>
            </a:solidFill>
            <a:ln w="38100" algn="ctr">
              <a:noFill/>
              <a:round/>
              <a:headEnd/>
              <a:tailEnd/>
            </a:ln>
            <a:effectLst/>
          </p:spPr>
          <p:txBody>
            <a:bodyPr anchor="ctr">
              <a:spAutoFit/>
            </a:bodyPr>
            <a:lstStyle/>
            <a:p>
              <a:endParaRPr lang="es-EC"/>
            </a:p>
          </p:txBody>
        </p:sp>
        <p:grpSp>
          <p:nvGrpSpPr>
            <p:cNvPr id="9" name="Group 32"/>
            <p:cNvGrpSpPr>
              <a:grpSpLocks/>
            </p:cNvGrpSpPr>
            <p:nvPr/>
          </p:nvGrpSpPr>
          <p:grpSpPr bwMode="auto">
            <a:xfrm>
              <a:off x="2410" y="1929"/>
              <a:ext cx="1031" cy="1031"/>
              <a:chOff x="4166" y="1706"/>
              <a:chExt cx="1252" cy="1252"/>
            </a:xfrm>
          </p:grpSpPr>
          <p:sp>
            <p:nvSpPr>
              <p:cNvPr id="12321" name="Oval 33"/>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EC"/>
              </a:p>
            </p:txBody>
          </p:sp>
          <p:sp>
            <p:nvSpPr>
              <p:cNvPr id="12322" name="Oval 34"/>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EC"/>
              </a:p>
            </p:txBody>
          </p:sp>
          <p:sp>
            <p:nvSpPr>
              <p:cNvPr id="12323" name="Oval 35"/>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s-EC"/>
              </a:p>
            </p:txBody>
          </p:sp>
          <p:sp>
            <p:nvSpPr>
              <p:cNvPr id="12324" name="Oval 36"/>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s-EC"/>
              </a:p>
            </p:txBody>
          </p:sp>
        </p:grpSp>
        <p:sp>
          <p:nvSpPr>
            <p:cNvPr id="12325" name="Text Box 37"/>
            <p:cNvSpPr txBox="1">
              <a:spLocks noChangeArrowheads="1"/>
            </p:cNvSpPr>
            <p:nvPr/>
          </p:nvSpPr>
          <p:spPr bwMode="gray">
            <a:xfrm>
              <a:off x="2628" y="2229"/>
              <a:ext cx="578" cy="400"/>
            </a:xfrm>
            <a:prstGeom prst="rect">
              <a:avLst/>
            </a:prstGeom>
            <a:noFill/>
            <a:ln w="9525" algn="ctr">
              <a:noFill/>
              <a:miter lim="800000"/>
              <a:headEnd/>
              <a:tailEnd/>
            </a:ln>
            <a:effectLst/>
          </p:spPr>
          <p:txBody>
            <a:bodyPr wrap="none">
              <a:spAutoFit/>
            </a:bodyPr>
            <a:lstStyle/>
            <a:p>
              <a:pPr algn="ctr" eaLnBrk="0" hangingPunct="0"/>
              <a:r>
                <a:rPr lang="en-US" sz="3200" b="1" dirty="0" smtClean="0">
                  <a:solidFill>
                    <a:srgbClr val="080808"/>
                  </a:solidFill>
                </a:rPr>
                <a:t>F.1.</a:t>
              </a:r>
              <a:endParaRPr lang="en-US" sz="3200" b="1" dirty="0">
                <a:solidFill>
                  <a:srgbClr val="080808"/>
                </a:solidFill>
              </a:endParaRPr>
            </a:p>
          </p:txBody>
        </p:sp>
      </p:grpSp>
      <p:sp>
        <p:nvSpPr>
          <p:cNvPr id="12326" name="Text Box 38">
            <a:hlinkClick r:id="rId3" action="ppaction://hlinkfile"/>
          </p:cNvPr>
          <p:cNvSpPr txBox="1">
            <a:spLocks noChangeArrowheads="1"/>
          </p:cNvSpPr>
          <p:nvPr/>
        </p:nvSpPr>
        <p:spPr bwMode="auto">
          <a:xfrm>
            <a:off x="1472934" y="5661248"/>
            <a:ext cx="2448272" cy="369332"/>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a:spcBef>
                <a:spcPct val="50000"/>
              </a:spcBef>
            </a:pPr>
            <a:r>
              <a:rPr lang="es-EC" b="1" dirty="0" smtClean="0">
                <a:solidFill>
                  <a:schemeClr val="bg1"/>
                </a:solidFill>
              </a:rPr>
              <a:t>Diagrama de flujo</a:t>
            </a:r>
            <a:endParaRPr lang="en-US" b="1" dirty="0">
              <a:solidFill>
                <a:schemeClr val="bg1"/>
              </a:solidFill>
            </a:endParaRPr>
          </a:p>
        </p:txBody>
      </p:sp>
      <p:sp>
        <p:nvSpPr>
          <p:cNvPr id="12327" name="Text Box 39"/>
          <p:cNvSpPr txBox="1">
            <a:spLocks noChangeArrowheads="1"/>
          </p:cNvSpPr>
          <p:nvPr/>
        </p:nvSpPr>
        <p:spPr bwMode="auto">
          <a:xfrm>
            <a:off x="827584" y="1112838"/>
            <a:ext cx="2781908" cy="1308050"/>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algn="just">
              <a:spcBef>
                <a:spcPct val="50000"/>
              </a:spcBef>
            </a:pPr>
            <a:r>
              <a:rPr lang="es-EC" sz="1600" b="1" dirty="0" smtClean="0">
                <a:solidFill>
                  <a:schemeClr val="bg1"/>
                </a:solidFill>
              </a:rPr>
              <a:t>Descripción:</a:t>
            </a:r>
          </a:p>
          <a:p>
            <a:pPr algn="just">
              <a:spcBef>
                <a:spcPct val="50000"/>
              </a:spcBef>
            </a:pPr>
            <a:r>
              <a:rPr lang="es-ES" sz="1400" dirty="0" smtClean="0">
                <a:solidFill>
                  <a:schemeClr val="bg1"/>
                </a:solidFill>
              </a:rPr>
              <a:t>Proveer de manera adecuada y oportuna el personal idóneo y calificado que la fundación necesita. </a:t>
            </a:r>
            <a:endParaRPr lang="es-EC" sz="1400" dirty="0" smtClean="0">
              <a:solidFill>
                <a:schemeClr val="bg1"/>
              </a:solidFill>
            </a:endParaRPr>
          </a:p>
        </p:txBody>
      </p:sp>
      <p:sp>
        <p:nvSpPr>
          <p:cNvPr id="12329" name="Text Box 41"/>
          <p:cNvSpPr txBox="1">
            <a:spLocks noChangeArrowheads="1"/>
          </p:cNvSpPr>
          <p:nvPr/>
        </p:nvSpPr>
        <p:spPr bwMode="auto">
          <a:xfrm>
            <a:off x="6203883" y="2744924"/>
            <a:ext cx="3120645" cy="984885"/>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a:spcBef>
                <a:spcPct val="50000"/>
              </a:spcBef>
            </a:pPr>
            <a:r>
              <a:rPr lang="es-EC" b="1" dirty="0" smtClean="0">
                <a:solidFill>
                  <a:schemeClr val="bg1"/>
                </a:solidFill>
              </a:rPr>
              <a:t>Áreas que intervienen:</a:t>
            </a:r>
          </a:p>
          <a:p>
            <a:pPr algn="l">
              <a:spcBef>
                <a:spcPct val="50000"/>
              </a:spcBef>
            </a:pPr>
            <a:r>
              <a:rPr lang="es-EC" sz="1600" dirty="0" smtClean="0">
                <a:solidFill>
                  <a:schemeClr val="bg1"/>
                </a:solidFill>
              </a:rPr>
              <a:t>Servicios administrativos: Área de Talento Humano</a:t>
            </a:r>
            <a:endParaRPr lang="en-US" sz="1600" dirty="0">
              <a:solidFill>
                <a:schemeClr val="bg1"/>
              </a:solidFill>
            </a:endParaRPr>
          </a:p>
        </p:txBody>
      </p:sp>
      <p:sp>
        <p:nvSpPr>
          <p:cNvPr id="12330" name="Text Box 42"/>
          <p:cNvSpPr txBox="1">
            <a:spLocks noChangeArrowheads="1"/>
          </p:cNvSpPr>
          <p:nvPr/>
        </p:nvSpPr>
        <p:spPr bwMode="auto">
          <a:xfrm>
            <a:off x="755576" y="3356992"/>
            <a:ext cx="2416159" cy="1446550"/>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a:spcBef>
                <a:spcPct val="50000"/>
              </a:spcBef>
            </a:pPr>
            <a:r>
              <a:rPr lang="es-EC" b="1" dirty="0" smtClean="0">
                <a:solidFill>
                  <a:schemeClr val="bg1"/>
                </a:solidFill>
              </a:rPr>
              <a:t>Entrada – Salida</a:t>
            </a:r>
            <a:r>
              <a:rPr lang="en-US" b="1" dirty="0">
                <a:solidFill>
                  <a:schemeClr val="bg1"/>
                </a:solidFill>
              </a:rPr>
              <a:t> </a:t>
            </a:r>
            <a:endParaRPr lang="en-US" b="1" dirty="0" smtClean="0">
              <a:solidFill>
                <a:schemeClr val="bg1"/>
              </a:solidFill>
            </a:endParaRPr>
          </a:p>
          <a:p>
            <a:pPr algn="l">
              <a:spcBef>
                <a:spcPct val="50000"/>
              </a:spcBef>
            </a:pPr>
            <a:r>
              <a:rPr lang="en-US" sz="1400" b="1" dirty="0" smtClean="0">
                <a:solidFill>
                  <a:schemeClr val="bg1"/>
                </a:solidFill>
              </a:rPr>
              <a:t>E: </a:t>
            </a:r>
            <a:r>
              <a:rPr lang="en-US" sz="1400" dirty="0" smtClean="0">
                <a:solidFill>
                  <a:schemeClr val="bg1"/>
                </a:solidFill>
              </a:rPr>
              <a:t>Inicia con el reclutamiento del personal </a:t>
            </a:r>
          </a:p>
          <a:p>
            <a:pPr algn="l">
              <a:spcBef>
                <a:spcPct val="50000"/>
              </a:spcBef>
            </a:pPr>
            <a:r>
              <a:rPr lang="en-US" sz="1400" b="1" dirty="0" smtClean="0">
                <a:solidFill>
                  <a:schemeClr val="bg1"/>
                </a:solidFill>
              </a:rPr>
              <a:t>S: </a:t>
            </a:r>
            <a:r>
              <a:rPr lang="en-US" sz="1400" dirty="0" smtClean="0">
                <a:solidFill>
                  <a:schemeClr val="bg1"/>
                </a:solidFill>
              </a:rPr>
              <a:t>Aprobación y contratación del postulante</a:t>
            </a:r>
            <a:endParaRPr lang="es-EC" sz="1400" dirty="0" smtClean="0">
              <a:solidFill>
                <a:schemeClr val="bg1"/>
              </a:solidFill>
            </a:endParaRPr>
          </a:p>
        </p:txBody>
      </p:sp>
      <p:sp>
        <p:nvSpPr>
          <p:cNvPr id="12331" name="Text Box 43"/>
          <p:cNvSpPr txBox="1">
            <a:spLocks noChangeArrowheads="1"/>
          </p:cNvSpPr>
          <p:nvPr/>
        </p:nvSpPr>
        <p:spPr bwMode="auto">
          <a:xfrm>
            <a:off x="6012160" y="1294388"/>
            <a:ext cx="2448271" cy="784830"/>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a:spcBef>
                <a:spcPct val="50000"/>
              </a:spcBef>
            </a:pPr>
            <a:r>
              <a:rPr lang="es-EC" b="1" dirty="0" smtClean="0">
                <a:solidFill>
                  <a:schemeClr val="bg1"/>
                </a:solidFill>
              </a:rPr>
              <a:t>Nº de actividades:</a:t>
            </a:r>
          </a:p>
          <a:p>
            <a:pPr>
              <a:spcBef>
                <a:spcPct val="50000"/>
              </a:spcBef>
            </a:pPr>
            <a:r>
              <a:rPr lang="es-EC" b="1" dirty="0" smtClean="0">
                <a:solidFill>
                  <a:schemeClr val="bg1"/>
                </a:solidFill>
              </a:rPr>
              <a:t>10</a:t>
            </a:r>
            <a:endParaRPr lang="en-US" b="1" dirty="0">
              <a:solidFill>
                <a:schemeClr val="bg1"/>
              </a:solidFill>
            </a:endParaRPr>
          </a:p>
        </p:txBody>
      </p:sp>
      <p:sp>
        <p:nvSpPr>
          <p:cNvPr id="12332" name="Rectangle 44"/>
          <p:cNvSpPr>
            <a:spLocks noGrp="1" noChangeArrowheads="1"/>
          </p:cNvSpPr>
          <p:nvPr>
            <p:ph type="title"/>
          </p:nvPr>
        </p:nvSpPr>
        <p:spPr/>
        <p:txBody>
          <a:bodyPr/>
          <a:lstStyle/>
          <a:p>
            <a:pPr algn="ctr"/>
            <a:r>
              <a:rPr lang="en-US" sz="2400" dirty="0" smtClean="0"/>
              <a:t>PROCESO: SELECCIONAR Y CONTRATAR PERSONAL</a:t>
            </a:r>
            <a:endParaRPr lang="en-US" sz="2400" dirty="0"/>
          </a:p>
        </p:txBody>
      </p:sp>
      <p:pic>
        <p:nvPicPr>
          <p:cNvPr id="1040" name="Picture 16" descr="http://infocentroawkantun.bligoo.cl/media/users/8/401827/images/public/28249/evaluar.jpg?v=1288124525008"/>
          <p:cNvPicPr>
            <a:picLocks noChangeAspect="1" noChangeArrowheads="1"/>
          </p:cNvPicPr>
          <p:nvPr/>
        </p:nvPicPr>
        <p:blipFill>
          <a:blip r:embed="rId4" cstate="print"/>
          <a:srcRect/>
          <a:stretch>
            <a:fillRect/>
          </a:stretch>
        </p:blipFill>
        <p:spPr bwMode="auto">
          <a:xfrm>
            <a:off x="900816" y="2516188"/>
            <a:ext cx="955993" cy="768796"/>
          </a:xfrm>
          <a:prstGeom prst="rect">
            <a:avLst/>
          </a:prstGeom>
          <a:noFill/>
        </p:spPr>
      </p:pic>
      <p:sp>
        <p:nvSpPr>
          <p:cNvPr id="51" name="AutoShape 21"/>
          <p:cNvSpPr>
            <a:spLocks noChangeArrowheads="1"/>
          </p:cNvSpPr>
          <p:nvPr/>
        </p:nvSpPr>
        <p:spPr bwMode="gray">
          <a:xfrm rot="6790312">
            <a:off x="3609527" y="4475150"/>
            <a:ext cx="728662" cy="266700"/>
          </a:xfrm>
          <a:prstGeom prst="rightArrow">
            <a:avLst>
              <a:gd name="adj1" fmla="val 35167"/>
              <a:gd name="adj2" fmla="val 110639"/>
            </a:avLst>
          </a:prstGeom>
          <a:gradFill rotWithShape="1">
            <a:gsLst>
              <a:gs pos="0">
                <a:srgbClr val="5F5F5F">
                  <a:gamma/>
                  <a:shade val="89020"/>
                  <a:invGamma/>
                  <a:alpha val="0"/>
                </a:srgbClr>
              </a:gs>
              <a:gs pos="100000">
                <a:srgbClr val="5F5F5F"/>
              </a:gs>
            </a:gsLst>
            <a:lin ang="0" scaled="1"/>
          </a:gradFill>
          <a:ln w="0" algn="ctr">
            <a:noFill/>
            <a:miter lim="800000"/>
            <a:headEnd/>
            <a:tailEnd/>
          </a:ln>
          <a:effectLst/>
        </p:spPr>
        <p:txBody>
          <a:bodyPr wrap="none" anchor="ctr"/>
          <a:lstStyle/>
          <a:p>
            <a:endParaRPr lang="es-EC"/>
          </a:p>
        </p:txBody>
      </p:sp>
      <p:grpSp>
        <p:nvGrpSpPr>
          <p:cNvPr id="52" name="Group 8"/>
          <p:cNvGrpSpPr>
            <a:grpSpLocks/>
          </p:cNvGrpSpPr>
          <p:nvPr/>
        </p:nvGrpSpPr>
        <p:grpSpPr bwMode="auto">
          <a:xfrm>
            <a:off x="4994004" y="5395851"/>
            <a:ext cx="2845572" cy="650342"/>
            <a:chOff x="3964" y="2071"/>
            <a:chExt cx="1484" cy="330"/>
          </a:xfrm>
        </p:grpSpPr>
        <p:sp>
          <p:nvSpPr>
            <p:cNvPr id="53" name="AutoShape 9"/>
            <p:cNvSpPr>
              <a:spLocks noChangeArrowheads="1"/>
            </p:cNvSpPr>
            <p:nvPr/>
          </p:nvSpPr>
          <p:spPr bwMode="ltGray">
            <a:xfrm>
              <a:off x="3964" y="2071"/>
              <a:ext cx="1484" cy="330"/>
            </a:xfrm>
            <a:prstGeom prst="roundRect">
              <a:avLst>
                <a:gd name="adj" fmla="val 16667"/>
              </a:avLst>
            </a:prstGeom>
            <a:solidFill>
              <a:schemeClr val="accent2"/>
            </a:solidFill>
            <a:ln w="12700" algn="ctr">
              <a:noFill/>
              <a:round/>
              <a:headEnd/>
              <a:tailEnd/>
            </a:ln>
            <a:effectLst/>
          </p:spPr>
          <p:txBody>
            <a:bodyPr wrap="none" anchor="ctr"/>
            <a:lstStyle/>
            <a:p>
              <a:endParaRPr lang="es-EC"/>
            </a:p>
          </p:txBody>
        </p:sp>
        <p:sp>
          <p:nvSpPr>
            <p:cNvPr id="54" name="AutoShape 10"/>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w="9525" algn="ctr">
              <a:noFill/>
              <a:round/>
              <a:headEnd/>
              <a:tailEnd/>
            </a:ln>
            <a:effectLst/>
          </p:spPr>
          <p:txBody>
            <a:bodyPr wrap="none" anchor="ctr"/>
            <a:lstStyle/>
            <a:p>
              <a:endParaRPr lang="es-EC"/>
            </a:p>
          </p:txBody>
        </p:sp>
      </p:grpSp>
      <p:sp>
        <p:nvSpPr>
          <p:cNvPr id="55" name="Text Box 41">
            <a:hlinkClick r:id="rId5" action="ppaction://hlinksldjump"/>
          </p:cNvPr>
          <p:cNvSpPr txBox="1">
            <a:spLocks noChangeArrowheads="1"/>
          </p:cNvSpPr>
          <p:nvPr/>
        </p:nvSpPr>
        <p:spPr bwMode="auto">
          <a:xfrm>
            <a:off x="4927319" y="5399862"/>
            <a:ext cx="3120645" cy="646331"/>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a:spcBef>
                <a:spcPct val="50000"/>
              </a:spcBef>
            </a:pPr>
            <a:r>
              <a:rPr lang="es-EC" b="1" dirty="0" smtClean="0">
                <a:solidFill>
                  <a:schemeClr val="bg1"/>
                </a:solidFill>
              </a:rPr>
              <a:t>Análisis del Valor Agregado</a:t>
            </a:r>
            <a:endParaRPr lang="en-US" sz="1600" dirty="0">
              <a:solidFill>
                <a:schemeClr val="bg1"/>
              </a:solidFill>
            </a:endParaRPr>
          </a:p>
        </p:txBody>
      </p:sp>
      <p:pic>
        <p:nvPicPr>
          <p:cNvPr id="47" name="Picture 10" descr="http://escuela.med.puc.cl/paginas/Cursos/tercero/IntegradoTercero/ApSemiologia/Fotos/0001.jpg"/>
          <p:cNvPicPr>
            <a:picLocks noChangeAspect="1" noChangeArrowheads="1"/>
          </p:cNvPicPr>
          <p:nvPr/>
        </p:nvPicPr>
        <p:blipFill>
          <a:blip r:embed="rId6" cstate="print"/>
          <a:srcRect/>
          <a:stretch>
            <a:fillRect/>
          </a:stretch>
        </p:blipFill>
        <p:spPr bwMode="auto">
          <a:xfrm>
            <a:off x="7511035" y="3854066"/>
            <a:ext cx="1609590" cy="1368152"/>
          </a:xfrm>
          <a:prstGeom prst="rect">
            <a:avLst/>
          </a:prstGeom>
          <a:noFill/>
        </p:spPr>
      </p:pic>
      <p:pic>
        <p:nvPicPr>
          <p:cNvPr id="4813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55" y="2139476"/>
            <a:ext cx="785813"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9453626"/>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2" name="Rectangle 44"/>
          <p:cNvSpPr>
            <a:spLocks noGrp="1" noChangeArrowheads="1"/>
          </p:cNvSpPr>
          <p:nvPr>
            <p:ph type="title"/>
          </p:nvPr>
        </p:nvSpPr>
        <p:spPr/>
        <p:txBody>
          <a:bodyPr/>
          <a:lstStyle/>
          <a:p>
            <a:pPr algn="ctr"/>
            <a:r>
              <a:rPr lang="en-US" sz="2800" dirty="0" smtClean="0"/>
              <a:t>AVA</a:t>
            </a:r>
            <a:r>
              <a:rPr lang="en-US" sz="2800" dirty="0"/>
              <a:t>: </a:t>
            </a:r>
            <a:r>
              <a:rPr lang="en-US" sz="2800" dirty="0" smtClean="0"/>
              <a:t>SELECCIONAR Y CONTRATAR PERSONAL </a:t>
            </a:r>
            <a:endParaRPr lang="en-US" sz="28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0" y="1196752"/>
            <a:ext cx="5395913" cy="534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37" y="2132856"/>
            <a:ext cx="857821"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721316"/>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2" name="Rectangle 44"/>
          <p:cNvSpPr>
            <a:spLocks noGrp="1" noChangeArrowheads="1"/>
          </p:cNvSpPr>
          <p:nvPr>
            <p:ph type="title"/>
          </p:nvPr>
        </p:nvSpPr>
        <p:spPr/>
        <p:txBody>
          <a:bodyPr/>
          <a:lstStyle/>
          <a:p>
            <a:pPr algn="ctr"/>
            <a:r>
              <a:rPr lang="en-US" sz="2800" dirty="0" smtClean="0"/>
              <a:t>AVA</a:t>
            </a:r>
            <a:r>
              <a:rPr lang="en-US" sz="2800" dirty="0"/>
              <a:t>: </a:t>
            </a:r>
            <a:r>
              <a:rPr lang="en-US" sz="2800" dirty="0" smtClean="0"/>
              <a:t>SELECCIONAR Y CONTRATAR PERSONAL</a:t>
            </a:r>
            <a:endParaRPr lang="en-US" sz="2800" dirty="0"/>
          </a:p>
        </p:txBody>
      </p:sp>
      <p:sp>
        <p:nvSpPr>
          <p:cNvPr id="6" name="3 Marcador de pie de página"/>
          <p:cNvSpPr>
            <a:spLocks noGrp="1"/>
          </p:cNvSpPr>
          <p:nvPr>
            <p:ph type="ftr" sz="quarter" idx="11"/>
          </p:nvPr>
        </p:nvSpPr>
        <p:spPr>
          <a:xfrm>
            <a:off x="3059832" y="5229200"/>
            <a:ext cx="2895600" cy="1224136"/>
          </a:xfrm>
        </p:spPr>
        <p:txBody>
          <a:bodyPr/>
          <a:lstStyle/>
          <a:p>
            <a:pPr marL="171450" indent="-171450" algn="just">
              <a:buFont typeface="Arial" pitchFamily="34" charset="0"/>
              <a:buChar char="•"/>
            </a:pPr>
            <a:r>
              <a:rPr lang="en-US" b="1" dirty="0" smtClean="0"/>
              <a:t>IVA</a:t>
            </a:r>
            <a:r>
              <a:rPr lang="en-US" dirty="0" smtClean="0"/>
              <a:t>: 27,64%, PROCESO CRÍTICO</a:t>
            </a:r>
          </a:p>
          <a:p>
            <a:pPr algn="just"/>
            <a:endParaRPr lang="en-US" dirty="0" smtClean="0"/>
          </a:p>
          <a:p>
            <a:pPr marL="171450" indent="-171450" algn="just">
              <a:buFont typeface="Arial" pitchFamily="34" charset="0"/>
              <a:buChar char="•"/>
            </a:pPr>
            <a:r>
              <a:rPr lang="en-US" dirty="0" smtClean="0"/>
              <a:t>TIEMPO DE ESPERA ALTO SE MEJORARIA AL IMPLEMENTAR SISTEMAS INFORMATICOS PARA EVALUAR CONOCIMIENTOS DE CADA POSTULANTE.</a:t>
            </a:r>
            <a:endParaRPr lang="en-US" dirty="0"/>
          </a:p>
        </p:txBody>
      </p:sp>
      <p:pic>
        <p:nvPicPr>
          <p:cNvPr id="7" name="Picture 2" descr="http://4.bp.blogspot.com/_sYqDmUDkudA/Sh1EQHzcyNI/AAAAAAAAAgM/l-_U9DkCaPk/s320/recolectar.gif">
            <a:hlinkClick r:id="rId3" action="ppaction://hlinksldjump"/>
          </p:cNvPr>
          <p:cNvPicPr>
            <a:picLocks noChangeAspect="1" noChangeArrowheads="1"/>
          </p:cNvPicPr>
          <p:nvPr/>
        </p:nvPicPr>
        <p:blipFill>
          <a:blip r:embed="rId4" cstate="print"/>
          <a:srcRect/>
          <a:stretch>
            <a:fillRect/>
          </a:stretch>
        </p:blipFill>
        <p:spPr bwMode="auto">
          <a:xfrm>
            <a:off x="6948264" y="5013176"/>
            <a:ext cx="1440160" cy="1440160"/>
          </a:xfrm>
          <a:prstGeom prst="rect">
            <a:avLst/>
          </a:prstGeom>
          <a:noFill/>
        </p:spPr>
      </p:pic>
      <p:pic>
        <p:nvPicPr>
          <p:cNvPr id="4915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85" y="2132856"/>
            <a:ext cx="785813"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7963" y="1916832"/>
            <a:ext cx="4200301" cy="2725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378759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6512" y="0"/>
            <a:ext cx="9180512" cy="6858000"/>
          </a:xfrm>
          <a:prstGeom prst="rect">
            <a:avLst/>
          </a:prstGeom>
          <a:solidFill>
            <a:srgbClr val="BDDDD0">
              <a:alpha val="8392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C" sz="72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latin typeface="Arial" pitchFamily="34" charset="0"/>
              </a:rPr>
              <a:t>OBJETIVOS DE </a:t>
            </a:r>
          </a:p>
          <a:p>
            <a:pPr marL="0" marR="0" indent="0" algn="ctr" defTabSz="914400" rtl="0" eaLnBrk="1" fontAlgn="base" latinLnBrk="0" hangingPunct="1">
              <a:lnSpc>
                <a:spcPct val="100000"/>
              </a:lnSpc>
              <a:spcBef>
                <a:spcPct val="0"/>
              </a:spcBef>
              <a:spcAft>
                <a:spcPct val="0"/>
              </a:spcAft>
              <a:buClrTx/>
              <a:buSzTx/>
              <a:buFontTx/>
              <a:buNone/>
              <a:tabLst/>
            </a:pPr>
            <a:r>
              <a:rPr lang="es-EC"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rPr>
              <a:t>LA </a:t>
            </a:r>
          </a:p>
          <a:p>
            <a:pPr marL="0" marR="0" indent="0" algn="ctr" defTabSz="914400" rtl="0" eaLnBrk="1" fontAlgn="base" latinLnBrk="0" hangingPunct="1">
              <a:lnSpc>
                <a:spcPct val="100000"/>
              </a:lnSpc>
              <a:spcBef>
                <a:spcPct val="0"/>
              </a:spcBef>
              <a:spcAft>
                <a:spcPct val="0"/>
              </a:spcAft>
              <a:buClrTx/>
              <a:buSzTx/>
              <a:buFontTx/>
              <a:buNone/>
              <a:tabLst/>
            </a:pPr>
            <a:r>
              <a:rPr kumimoji="0" lang="es-EC" sz="72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latin typeface="Arial" pitchFamily="34" charset="0"/>
              </a:rPr>
              <a:t>INVESTIGACIÓN</a:t>
            </a:r>
          </a:p>
        </p:txBody>
      </p:sp>
      <p:sp>
        <p:nvSpPr>
          <p:cNvPr id="2" name="1 Subtítulo"/>
          <p:cNvSpPr>
            <a:spLocks noGrp="1"/>
          </p:cNvSpPr>
          <p:nvPr>
            <p:ph type="subTitle" idx="1"/>
          </p:nvPr>
        </p:nvSpPr>
        <p:spPr/>
        <p:txBody>
          <a:bodyPr/>
          <a:lstStyle/>
          <a:p>
            <a:r>
              <a:rPr lang="es-EC" dirty="0"/>
              <a:t>Andean Health &amp; Development </a:t>
            </a:r>
          </a:p>
        </p:txBody>
      </p:sp>
    </p:spTree>
    <p:extLst>
      <p:ext uri="{BB962C8B-B14F-4D97-AF65-F5344CB8AC3E}">
        <p14:creationId xmlns:p14="http://schemas.microsoft.com/office/powerpoint/2010/main" val="76074479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99727" y="1129952"/>
            <a:ext cx="2992351" cy="1681226"/>
            <a:chOff x="3964" y="2091"/>
            <a:chExt cx="1484" cy="347"/>
          </a:xfrm>
        </p:grpSpPr>
        <p:sp>
          <p:nvSpPr>
            <p:cNvPr id="12291" name="AutoShape 3"/>
            <p:cNvSpPr>
              <a:spLocks noChangeArrowheads="1"/>
            </p:cNvSpPr>
            <p:nvPr/>
          </p:nvSpPr>
          <p:spPr bwMode="ltGray">
            <a:xfrm>
              <a:off x="3964" y="2108"/>
              <a:ext cx="1484" cy="330"/>
            </a:xfrm>
            <a:prstGeom prst="roundRect">
              <a:avLst>
                <a:gd name="adj" fmla="val 16667"/>
              </a:avLst>
            </a:prstGeom>
            <a:solidFill>
              <a:schemeClr val="folHlink"/>
            </a:solidFill>
            <a:ln w="12700" algn="ctr">
              <a:noFill/>
              <a:round/>
              <a:headEnd/>
              <a:tailEnd/>
            </a:ln>
            <a:effectLst/>
          </p:spPr>
          <p:txBody>
            <a:bodyPr wrap="none" anchor="ctr"/>
            <a:lstStyle/>
            <a:p>
              <a:endParaRPr lang="es-EC"/>
            </a:p>
          </p:txBody>
        </p:sp>
        <p:sp>
          <p:nvSpPr>
            <p:cNvPr id="12292" name="AutoShape 4"/>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w="9525" algn="ctr">
              <a:noFill/>
              <a:round/>
              <a:headEnd/>
              <a:tailEnd/>
            </a:ln>
            <a:effectLst/>
          </p:spPr>
          <p:txBody>
            <a:bodyPr wrap="none" anchor="ctr"/>
            <a:lstStyle/>
            <a:p>
              <a:endParaRPr lang="es-EC"/>
            </a:p>
          </p:txBody>
        </p:sp>
      </p:grpSp>
      <p:grpSp>
        <p:nvGrpSpPr>
          <p:cNvPr id="3" name="Group 5"/>
          <p:cNvGrpSpPr>
            <a:grpSpLocks/>
          </p:cNvGrpSpPr>
          <p:nvPr/>
        </p:nvGrpSpPr>
        <p:grpSpPr bwMode="auto">
          <a:xfrm>
            <a:off x="5940152" y="1268760"/>
            <a:ext cx="2649413" cy="782439"/>
            <a:chOff x="3964" y="2071"/>
            <a:chExt cx="1484" cy="330"/>
          </a:xfrm>
        </p:grpSpPr>
        <p:sp>
          <p:nvSpPr>
            <p:cNvPr id="12294" name="AutoShape 6"/>
            <p:cNvSpPr>
              <a:spLocks noChangeArrowheads="1"/>
            </p:cNvSpPr>
            <p:nvPr/>
          </p:nvSpPr>
          <p:spPr bwMode="gray">
            <a:xfrm>
              <a:off x="3964" y="2071"/>
              <a:ext cx="1484" cy="330"/>
            </a:xfrm>
            <a:prstGeom prst="roundRect">
              <a:avLst>
                <a:gd name="adj" fmla="val 16667"/>
              </a:avLst>
            </a:prstGeom>
            <a:solidFill>
              <a:schemeClr val="hlink"/>
            </a:solidFill>
            <a:ln w="12700" algn="ctr">
              <a:noFill/>
              <a:round/>
              <a:headEnd/>
              <a:tailEnd/>
            </a:ln>
            <a:effectLst/>
          </p:spPr>
          <p:txBody>
            <a:bodyPr wrap="none" anchor="ctr"/>
            <a:lstStyle/>
            <a:p>
              <a:endParaRPr lang="es-EC"/>
            </a:p>
          </p:txBody>
        </p:sp>
        <p:sp>
          <p:nvSpPr>
            <p:cNvPr id="12295" name="AutoShape 7"/>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chemeClr val="hlink">
                    <a:alpha val="70000"/>
                  </a:schemeClr>
                </a:gs>
              </a:gsLst>
              <a:lin ang="5400000" scaled="1"/>
            </a:gradFill>
            <a:ln w="9525" algn="ctr">
              <a:noFill/>
              <a:round/>
              <a:headEnd/>
              <a:tailEnd/>
            </a:ln>
            <a:effectLst/>
          </p:spPr>
          <p:txBody>
            <a:bodyPr wrap="none" anchor="ctr"/>
            <a:lstStyle/>
            <a:p>
              <a:endParaRPr lang="es-EC"/>
            </a:p>
          </p:txBody>
        </p:sp>
      </p:grpSp>
      <p:grpSp>
        <p:nvGrpSpPr>
          <p:cNvPr id="4" name="Group 8"/>
          <p:cNvGrpSpPr>
            <a:grpSpLocks/>
          </p:cNvGrpSpPr>
          <p:nvPr/>
        </p:nvGrpSpPr>
        <p:grpSpPr bwMode="auto">
          <a:xfrm>
            <a:off x="6198560" y="2680253"/>
            <a:ext cx="2693920" cy="1173813"/>
            <a:chOff x="3964" y="2071"/>
            <a:chExt cx="1484" cy="330"/>
          </a:xfrm>
        </p:grpSpPr>
        <p:sp>
          <p:nvSpPr>
            <p:cNvPr id="12297" name="AutoShape 9"/>
            <p:cNvSpPr>
              <a:spLocks noChangeArrowheads="1"/>
            </p:cNvSpPr>
            <p:nvPr/>
          </p:nvSpPr>
          <p:spPr bwMode="ltGray">
            <a:xfrm>
              <a:off x="3964" y="2071"/>
              <a:ext cx="1484" cy="330"/>
            </a:xfrm>
            <a:prstGeom prst="roundRect">
              <a:avLst>
                <a:gd name="adj" fmla="val 16667"/>
              </a:avLst>
            </a:prstGeom>
            <a:solidFill>
              <a:schemeClr val="accent2"/>
            </a:solidFill>
            <a:ln w="12700" algn="ctr">
              <a:noFill/>
              <a:round/>
              <a:headEnd/>
              <a:tailEnd/>
            </a:ln>
            <a:effectLst/>
          </p:spPr>
          <p:txBody>
            <a:bodyPr wrap="none" anchor="ctr"/>
            <a:lstStyle/>
            <a:p>
              <a:endParaRPr lang="es-EC"/>
            </a:p>
          </p:txBody>
        </p:sp>
        <p:sp>
          <p:nvSpPr>
            <p:cNvPr id="12298" name="AutoShape 10"/>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w="9525" algn="ctr">
              <a:noFill/>
              <a:round/>
              <a:headEnd/>
              <a:tailEnd/>
            </a:ln>
            <a:effectLst/>
          </p:spPr>
          <p:txBody>
            <a:bodyPr wrap="none" anchor="ctr"/>
            <a:lstStyle/>
            <a:p>
              <a:endParaRPr lang="es-EC"/>
            </a:p>
          </p:txBody>
        </p:sp>
      </p:grpSp>
      <p:grpSp>
        <p:nvGrpSpPr>
          <p:cNvPr id="6" name="Group 14"/>
          <p:cNvGrpSpPr>
            <a:grpSpLocks/>
          </p:cNvGrpSpPr>
          <p:nvPr/>
        </p:nvGrpSpPr>
        <p:grpSpPr bwMode="auto">
          <a:xfrm>
            <a:off x="790809" y="3592431"/>
            <a:ext cx="2273300" cy="1562669"/>
            <a:chOff x="3964" y="2071"/>
            <a:chExt cx="1484" cy="330"/>
          </a:xfrm>
        </p:grpSpPr>
        <p:sp>
          <p:nvSpPr>
            <p:cNvPr id="12303" name="AutoShape 15"/>
            <p:cNvSpPr>
              <a:spLocks noChangeArrowheads="1"/>
            </p:cNvSpPr>
            <p:nvPr/>
          </p:nvSpPr>
          <p:spPr bwMode="gray">
            <a:xfrm>
              <a:off x="3964" y="2071"/>
              <a:ext cx="1484" cy="330"/>
            </a:xfrm>
            <a:prstGeom prst="roundRect">
              <a:avLst>
                <a:gd name="adj" fmla="val 16667"/>
              </a:avLst>
            </a:prstGeom>
            <a:solidFill>
              <a:schemeClr val="hlink"/>
            </a:solidFill>
            <a:ln w="12700" algn="ctr">
              <a:noFill/>
              <a:round/>
              <a:headEnd/>
              <a:tailEnd/>
            </a:ln>
            <a:effectLst/>
          </p:spPr>
          <p:txBody>
            <a:bodyPr wrap="none" anchor="ctr"/>
            <a:lstStyle/>
            <a:p>
              <a:endParaRPr lang="es-EC"/>
            </a:p>
          </p:txBody>
        </p:sp>
        <p:sp>
          <p:nvSpPr>
            <p:cNvPr id="12304" name="AutoShape 16"/>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chemeClr val="hlink">
                    <a:alpha val="70000"/>
                  </a:schemeClr>
                </a:gs>
              </a:gsLst>
              <a:lin ang="5400000" scaled="1"/>
            </a:gradFill>
            <a:ln w="9525" algn="ctr">
              <a:noFill/>
              <a:round/>
              <a:headEnd/>
              <a:tailEnd/>
            </a:ln>
            <a:effectLst/>
          </p:spPr>
          <p:txBody>
            <a:bodyPr wrap="none" anchor="ctr"/>
            <a:lstStyle/>
            <a:p>
              <a:endParaRPr lang="es-EC"/>
            </a:p>
          </p:txBody>
        </p:sp>
      </p:grpSp>
      <p:grpSp>
        <p:nvGrpSpPr>
          <p:cNvPr id="7" name="Group 17"/>
          <p:cNvGrpSpPr>
            <a:grpSpLocks/>
          </p:cNvGrpSpPr>
          <p:nvPr/>
        </p:nvGrpSpPr>
        <p:grpSpPr bwMode="auto">
          <a:xfrm>
            <a:off x="1485245" y="5521316"/>
            <a:ext cx="2484512" cy="672480"/>
            <a:chOff x="3964" y="2071"/>
            <a:chExt cx="1484" cy="330"/>
          </a:xfrm>
        </p:grpSpPr>
        <p:sp>
          <p:nvSpPr>
            <p:cNvPr id="12306" name="AutoShape 18"/>
            <p:cNvSpPr>
              <a:spLocks noChangeArrowheads="1"/>
            </p:cNvSpPr>
            <p:nvPr/>
          </p:nvSpPr>
          <p:spPr bwMode="ltGray">
            <a:xfrm>
              <a:off x="3964" y="2071"/>
              <a:ext cx="1484" cy="330"/>
            </a:xfrm>
            <a:prstGeom prst="roundRect">
              <a:avLst>
                <a:gd name="adj" fmla="val 16667"/>
              </a:avLst>
            </a:prstGeom>
            <a:solidFill>
              <a:schemeClr val="folHlink"/>
            </a:solidFill>
            <a:ln w="12700" algn="ctr">
              <a:noFill/>
              <a:round/>
              <a:headEnd/>
              <a:tailEnd/>
            </a:ln>
            <a:effectLst/>
          </p:spPr>
          <p:txBody>
            <a:bodyPr wrap="none" anchor="ctr"/>
            <a:lstStyle/>
            <a:p>
              <a:endParaRPr lang="es-EC"/>
            </a:p>
          </p:txBody>
        </p:sp>
        <p:sp>
          <p:nvSpPr>
            <p:cNvPr id="12307" name="AutoShape 19"/>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w="9525" algn="ctr">
              <a:noFill/>
              <a:round/>
              <a:headEnd/>
              <a:tailEnd/>
            </a:ln>
            <a:effectLst/>
          </p:spPr>
          <p:txBody>
            <a:bodyPr wrap="none" anchor="ctr"/>
            <a:lstStyle/>
            <a:p>
              <a:endParaRPr lang="es-EC"/>
            </a:p>
          </p:txBody>
        </p:sp>
      </p:grpSp>
      <p:sp>
        <p:nvSpPr>
          <p:cNvPr id="12308" name="AutoShape 20"/>
          <p:cNvSpPr>
            <a:spLocks noChangeArrowheads="1"/>
          </p:cNvSpPr>
          <p:nvPr/>
        </p:nvSpPr>
        <p:spPr bwMode="gray">
          <a:xfrm rot="18527183">
            <a:off x="4755565" y="2439658"/>
            <a:ext cx="730250" cy="266700"/>
          </a:xfrm>
          <a:prstGeom prst="rightArrow">
            <a:avLst>
              <a:gd name="adj1" fmla="val 35167"/>
              <a:gd name="adj2" fmla="val 110880"/>
            </a:avLst>
          </a:prstGeom>
          <a:gradFill rotWithShape="1">
            <a:gsLst>
              <a:gs pos="0">
                <a:srgbClr val="5F5F5F">
                  <a:gamma/>
                  <a:shade val="89020"/>
                  <a:invGamma/>
                  <a:alpha val="0"/>
                </a:srgbClr>
              </a:gs>
              <a:gs pos="100000">
                <a:srgbClr val="5F5F5F"/>
              </a:gs>
            </a:gsLst>
            <a:lin ang="0" scaled="1"/>
          </a:gradFill>
          <a:ln w="0" algn="ctr">
            <a:noFill/>
            <a:miter lim="800000"/>
            <a:headEnd/>
            <a:tailEnd/>
          </a:ln>
          <a:effectLst/>
        </p:spPr>
        <p:txBody>
          <a:bodyPr wrap="none" anchor="ctr"/>
          <a:lstStyle/>
          <a:p>
            <a:endParaRPr lang="es-EC"/>
          </a:p>
        </p:txBody>
      </p:sp>
      <p:sp>
        <p:nvSpPr>
          <p:cNvPr id="12309" name="AutoShape 21"/>
          <p:cNvSpPr>
            <a:spLocks noChangeArrowheads="1"/>
          </p:cNvSpPr>
          <p:nvPr/>
        </p:nvSpPr>
        <p:spPr bwMode="gray">
          <a:xfrm rot="3979568">
            <a:off x="4738723" y="4392502"/>
            <a:ext cx="728662" cy="266700"/>
          </a:xfrm>
          <a:prstGeom prst="rightArrow">
            <a:avLst>
              <a:gd name="adj1" fmla="val 35167"/>
              <a:gd name="adj2" fmla="val 110639"/>
            </a:avLst>
          </a:prstGeom>
          <a:gradFill rotWithShape="1">
            <a:gsLst>
              <a:gs pos="0">
                <a:srgbClr val="5F5F5F">
                  <a:gamma/>
                  <a:shade val="89020"/>
                  <a:invGamma/>
                  <a:alpha val="0"/>
                </a:srgbClr>
              </a:gs>
              <a:gs pos="100000">
                <a:srgbClr val="5F5F5F"/>
              </a:gs>
            </a:gsLst>
            <a:lin ang="0" scaled="1"/>
          </a:gradFill>
          <a:ln w="0" algn="ctr">
            <a:noFill/>
            <a:miter lim="800000"/>
            <a:headEnd/>
            <a:tailEnd/>
          </a:ln>
          <a:effectLst/>
        </p:spPr>
        <p:txBody>
          <a:bodyPr wrap="none" anchor="ctr"/>
          <a:lstStyle/>
          <a:p>
            <a:endParaRPr lang="es-EC"/>
          </a:p>
        </p:txBody>
      </p:sp>
      <p:sp>
        <p:nvSpPr>
          <p:cNvPr id="12310" name="AutoShape 22"/>
          <p:cNvSpPr>
            <a:spLocks noChangeArrowheads="1"/>
          </p:cNvSpPr>
          <p:nvPr/>
        </p:nvSpPr>
        <p:spPr bwMode="gray">
          <a:xfrm rot="13828159">
            <a:off x="3461681" y="2437682"/>
            <a:ext cx="728662" cy="265112"/>
          </a:xfrm>
          <a:prstGeom prst="rightArrow">
            <a:avLst>
              <a:gd name="adj1" fmla="val 35167"/>
              <a:gd name="adj2" fmla="val 111302"/>
            </a:avLst>
          </a:prstGeom>
          <a:gradFill rotWithShape="1">
            <a:gsLst>
              <a:gs pos="0">
                <a:srgbClr val="5F5F5F">
                  <a:gamma/>
                  <a:shade val="89020"/>
                  <a:invGamma/>
                  <a:alpha val="0"/>
                </a:srgbClr>
              </a:gs>
              <a:gs pos="100000">
                <a:srgbClr val="5F5F5F"/>
              </a:gs>
            </a:gsLst>
            <a:lin ang="0" scaled="1"/>
          </a:gradFill>
          <a:ln w="0" algn="ctr">
            <a:noFill/>
            <a:miter lim="800000"/>
            <a:headEnd/>
            <a:tailEnd/>
          </a:ln>
          <a:effectLst/>
        </p:spPr>
        <p:txBody>
          <a:bodyPr wrap="none" anchor="ctr"/>
          <a:lstStyle/>
          <a:p>
            <a:endParaRPr lang="es-EC"/>
          </a:p>
        </p:txBody>
      </p:sp>
      <p:sp>
        <p:nvSpPr>
          <p:cNvPr id="12312" name="AutoShape 24"/>
          <p:cNvSpPr>
            <a:spLocks noChangeArrowheads="1"/>
          </p:cNvSpPr>
          <p:nvPr/>
        </p:nvSpPr>
        <p:spPr bwMode="gray">
          <a:xfrm>
            <a:off x="5276115" y="3429000"/>
            <a:ext cx="728662" cy="266700"/>
          </a:xfrm>
          <a:prstGeom prst="rightArrow">
            <a:avLst>
              <a:gd name="adj1" fmla="val 35167"/>
              <a:gd name="adj2" fmla="val 110639"/>
            </a:avLst>
          </a:prstGeom>
          <a:gradFill rotWithShape="1">
            <a:gsLst>
              <a:gs pos="0">
                <a:srgbClr val="5F5F5F">
                  <a:gamma/>
                  <a:shade val="89020"/>
                  <a:invGamma/>
                  <a:alpha val="0"/>
                </a:srgbClr>
              </a:gs>
              <a:gs pos="100000">
                <a:srgbClr val="5F5F5F"/>
              </a:gs>
            </a:gsLst>
            <a:lin ang="0" scaled="1"/>
          </a:gradFill>
          <a:ln w="0" algn="ctr">
            <a:noFill/>
            <a:miter lim="800000"/>
            <a:headEnd/>
            <a:tailEnd/>
          </a:ln>
          <a:effectLst/>
        </p:spPr>
        <p:txBody>
          <a:bodyPr wrap="none" anchor="ctr"/>
          <a:lstStyle/>
          <a:p>
            <a:endParaRPr lang="es-EC"/>
          </a:p>
        </p:txBody>
      </p:sp>
      <p:sp>
        <p:nvSpPr>
          <p:cNvPr id="12313" name="AutoShape 25"/>
          <p:cNvSpPr>
            <a:spLocks noChangeArrowheads="1"/>
          </p:cNvSpPr>
          <p:nvPr/>
        </p:nvSpPr>
        <p:spPr bwMode="gray">
          <a:xfrm rot="10147912">
            <a:off x="2937045" y="3639542"/>
            <a:ext cx="795338" cy="265112"/>
          </a:xfrm>
          <a:prstGeom prst="rightArrow">
            <a:avLst>
              <a:gd name="adj1" fmla="val 35167"/>
              <a:gd name="adj2" fmla="val 121486"/>
            </a:avLst>
          </a:prstGeom>
          <a:gradFill rotWithShape="1">
            <a:gsLst>
              <a:gs pos="0">
                <a:srgbClr val="5F5F5F">
                  <a:gamma/>
                  <a:shade val="89020"/>
                  <a:invGamma/>
                  <a:alpha val="0"/>
                </a:srgbClr>
              </a:gs>
              <a:gs pos="100000">
                <a:srgbClr val="5F5F5F"/>
              </a:gs>
            </a:gsLst>
            <a:lin ang="0" scaled="1"/>
          </a:gradFill>
          <a:ln w="0" algn="ctr">
            <a:noFill/>
            <a:miter lim="800000"/>
            <a:headEnd/>
            <a:tailEnd/>
          </a:ln>
          <a:effectLst/>
        </p:spPr>
        <p:txBody>
          <a:bodyPr wrap="none" anchor="ctr"/>
          <a:lstStyle/>
          <a:p>
            <a:endParaRPr lang="es-EC"/>
          </a:p>
        </p:txBody>
      </p:sp>
      <p:sp>
        <p:nvSpPr>
          <p:cNvPr id="12314" name="Oval 26"/>
          <p:cNvSpPr>
            <a:spLocks noChangeArrowheads="1"/>
          </p:cNvSpPr>
          <p:nvPr/>
        </p:nvSpPr>
        <p:spPr bwMode="gray">
          <a:xfrm>
            <a:off x="2798763" y="1757363"/>
            <a:ext cx="3444875" cy="3446462"/>
          </a:xfrm>
          <a:prstGeom prst="ellipse">
            <a:avLst/>
          </a:prstGeom>
          <a:noFill/>
          <a:ln w="38100" algn="ctr">
            <a:solidFill>
              <a:srgbClr val="C0C0C0"/>
            </a:solidFill>
            <a:round/>
            <a:headEnd/>
            <a:tailEnd/>
          </a:ln>
          <a:effectLst/>
        </p:spPr>
        <p:txBody>
          <a:bodyPr anchor="ctr">
            <a:spAutoFit/>
          </a:bodyPr>
          <a:lstStyle/>
          <a:p>
            <a:endParaRPr lang="es-EC"/>
          </a:p>
        </p:txBody>
      </p:sp>
      <p:grpSp>
        <p:nvGrpSpPr>
          <p:cNvPr id="8" name="Group 27"/>
          <p:cNvGrpSpPr>
            <a:grpSpLocks/>
          </p:cNvGrpSpPr>
          <p:nvPr/>
        </p:nvGrpSpPr>
        <p:grpSpPr bwMode="auto">
          <a:xfrm>
            <a:off x="3484563" y="2516188"/>
            <a:ext cx="1989137" cy="1987550"/>
            <a:chOff x="2238" y="1769"/>
            <a:chExt cx="1361" cy="1361"/>
          </a:xfrm>
        </p:grpSpPr>
        <p:sp>
          <p:nvSpPr>
            <p:cNvPr id="12316" name="Oval 28"/>
            <p:cNvSpPr>
              <a:spLocks noChangeArrowheads="1"/>
            </p:cNvSpPr>
            <p:nvPr/>
          </p:nvSpPr>
          <p:spPr bwMode="gray">
            <a:xfrm>
              <a:off x="2238" y="1769"/>
              <a:ext cx="1361" cy="1361"/>
            </a:xfrm>
            <a:prstGeom prst="ellipse">
              <a:avLst/>
            </a:prstGeom>
            <a:gradFill rotWithShape="1">
              <a:gsLst>
                <a:gs pos="0">
                  <a:srgbClr val="0099CC">
                    <a:gamma/>
                    <a:tint val="42353"/>
                    <a:invGamma/>
                  </a:srgbClr>
                </a:gs>
                <a:gs pos="50000">
                  <a:srgbClr val="0099CC"/>
                </a:gs>
                <a:gs pos="100000">
                  <a:srgbClr val="0099CC">
                    <a:gamma/>
                    <a:tint val="42353"/>
                    <a:invGamma/>
                  </a:srgbClr>
                </a:gs>
              </a:gsLst>
              <a:lin ang="2700000" scaled="1"/>
            </a:gradFill>
            <a:ln w="38100" algn="ctr">
              <a:noFill/>
              <a:round/>
              <a:headEnd/>
              <a:tailEnd/>
            </a:ln>
            <a:effectLst/>
          </p:spPr>
          <p:txBody>
            <a:bodyPr wrap="none" anchor="ctr">
              <a:spAutoFit/>
            </a:bodyPr>
            <a:lstStyle/>
            <a:p>
              <a:endParaRPr lang="es-EC"/>
            </a:p>
          </p:txBody>
        </p:sp>
        <p:sp>
          <p:nvSpPr>
            <p:cNvPr id="12317" name="Oval 29"/>
            <p:cNvSpPr>
              <a:spLocks noChangeArrowheads="1"/>
            </p:cNvSpPr>
            <p:nvPr/>
          </p:nvSpPr>
          <p:spPr bwMode="gray">
            <a:xfrm>
              <a:off x="2327" y="1858"/>
              <a:ext cx="1183" cy="1183"/>
            </a:xfrm>
            <a:prstGeom prst="ellipse">
              <a:avLst/>
            </a:prstGeom>
            <a:gradFill rotWithShape="1">
              <a:gsLst>
                <a:gs pos="0">
                  <a:srgbClr val="0099CC">
                    <a:gamma/>
                    <a:shade val="54118"/>
                    <a:invGamma/>
                  </a:srgbClr>
                </a:gs>
                <a:gs pos="50000">
                  <a:srgbClr val="0099CC"/>
                </a:gs>
                <a:gs pos="100000">
                  <a:srgbClr val="0099CC">
                    <a:gamma/>
                    <a:shade val="54118"/>
                    <a:invGamma/>
                  </a:srgbClr>
                </a:gs>
              </a:gsLst>
              <a:lin ang="18900000" scaled="1"/>
            </a:gradFill>
            <a:ln w="38100" algn="ctr">
              <a:noFill/>
              <a:round/>
              <a:headEnd/>
              <a:tailEnd/>
            </a:ln>
            <a:effectLst/>
          </p:spPr>
          <p:txBody>
            <a:bodyPr anchor="ctr">
              <a:spAutoFit/>
            </a:bodyPr>
            <a:lstStyle/>
            <a:p>
              <a:endParaRPr lang="es-EC"/>
            </a:p>
          </p:txBody>
        </p:sp>
        <p:sp>
          <p:nvSpPr>
            <p:cNvPr id="12318" name="Oval 30"/>
            <p:cNvSpPr>
              <a:spLocks noChangeArrowheads="1"/>
            </p:cNvSpPr>
            <p:nvPr/>
          </p:nvSpPr>
          <p:spPr bwMode="gray">
            <a:xfrm>
              <a:off x="2328" y="1860"/>
              <a:ext cx="1183" cy="1183"/>
            </a:xfrm>
            <a:prstGeom prst="ellipse">
              <a:avLst/>
            </a:prstGeom>
            <a:gradFill rotWithShape="1">
              <a:gsLst>
                <a:gs pos="0">
                  <a:srgbClr val="0099CC">
                    <a:gamma/>
                    <a:shade val="63529"/>
                    <a:invGamma/>
                  </a:srgbClr>
                </a:gs>
                <a:gs pos="100000">
                  <a:srgbClr val="0099CC">
                    <a:alpha val="0"/>
                  </a:srgbClr>
                </a:gs>
              </a:gsLst>
              <a:lin ang="2700000" scaled="1"/>
            </a:gradFill>
            <a:ln w="38100" algn="ctr">
              <a:noFill/>
              <a:round/>
              <a:headEnd/>
              <a:tailEnd/>
            </a:ln>
            <a:effectLst/>
          </p:spPr>
          <p:txBody>
            <a:bodyPr anchor="ctr">
              <a:spAutoFit/>
            </a:bodyPr>
            <a:lstStyle/>
            <a:p>
              <a:endParaRPr lang="es-EC"/>
            </a:p>
          </p:txBody>
        </p:sp>
        <p:sp>
          <p:nvSpPr>
            <p:cNvPr id="12319" name="Oval 31"/>
            <p:cNvSpPr>
              <a:spLocks noChangeArrowheads="1"/>
            </p:cNvSpPr>
            <p:nvPr/>
          </p:nvSpPr>
          <p:spPr bwMode="gray">
            <a:xfrm>
              <a:off x="2391" y="1917"/>
              <a:ext cx="1065" cy="1065"/>
            </a:xfrm>
            <a:prstGeom prst="ellipse">
              <a:avLst/>
            </a:prstGeom>
            <a:solidFill>
              <a:srgbClr val="333333"/>
            </a:solidFill>
            <a:ln w="38100" algn="ctr">
              <a:noFill/>
              <a:round/>
              <a:headEnd/>
              <a:tailEnd/>
            </a:ln>
            <a:effectLst/>
          </p:spPr>
          <p:txBody>
            <a:bodyPr anchor="ctr">
              <a:spAutoFit/>
            </a:bodyPr>
            <a:lstStyle/>
            <a:p>
              <a:endParaRPr lang="es-EC"/>
            </a:p>
          </p:txBody>
        </p:sp>
        <p:grpSp>
          <p:nvGrpSpPr>
            <p:cNvPr id="9" name="Group 32"/>
            <p:cNvGrpSpPr>
              <a:grpSpLocks/>
            </p:cNvGrpSpPr>
            <p:nvPr/>
          </p:nvGrpSpPr>
          <p:grpSpPr bwMode="auto">
            <a:xfrm>
              <a:off x="2410" y="1929"/>
              <a:ext cx="1031" cy="1031"/>
              <a:chOff x="4166" y="1706"/>
              <a:chExt cx="1252" cy="1252"/>
            </a:xfrm>
          </p:grpSpPr>
          <p:sp>
            <p:nvSpPr>
              <p:cNvPr id="12321" name="Oval 33"/>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EC"/>
              </a:p>
            </p:txBody>
          </p:sp>
          <p:sp>
            <p:nvSpPr>
              <p:cNvPr id="12322" name="Oval 34"/>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EC"/>
              </a:p>
            </p:txBody>
          </p:sp>
          <p:sp>
            <p:nvSpPr>
              <p:cNvPr id="12323" name="Oval 35"/>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s-EC"/>
              </a:p>
            </p:txBody>
          </p:sp>
          <p:sp>
            <p:nvSpPr>
              <p:cNvPr id="12324" name="Oval 36"/>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s-EC"/>
              </a:p>
            </p:txBody>
          </p:sp>
        </p:grpSp>
        <p:sp>
          <p:nvSpPr>
            <p:cNvPr id="12325" name="Text Box 37"/>
            <p:cNvSpPr txBox="1">
              <a:spLocks noChangeArrowheads="1"/>
            </p:cNvSpPr>
            <p:nvPr/>
          </p:nvSpPr>
          <p:spPr bwMode="gray">
            <a:xfrm>
              <a:off x="2591" y="2229"/>
              <a:ext cx="656" cy="400"/>
            </a:xfrm>
            <a:prstGeom prst="rect">
              <a:avLst/>
            </a:prstGeom>
            <a:noFill/>
            <a:ln w="9525" algn="ctr">
              <a:noFill/>
              <a:miter lim="800000"/>
              <a:headEnd/>
              <a:tailEnd/>
            </a:ln>
            <a:effectLst/>
          </p:spPr>
          <p:txBody>
            <a:bodyPr wrap="none">
              <a:spAutoFit/>
            </a:bodyPr>
            <a:lstStyle/>
            <a:p>
              <a:pPr algn="ctr" eaLnBrk="0" hangingPunct="0"/>
              <a:r>
                <a:rPr lang="en-US" sz="3200" b="1" dirty="0" smtClean="0">
                  <a:solidFill>
                    <a:srgbClr val="080808"/>
                  </a:solidFill>
                </a:rPr>
                <a:t>G.1.</a:t>
              </a:r>
              <a:endParaRPr lang="en-US" sz="3200" b="1" dirty="0">
                <a:solidFill>
                  <a:srgbClr val="080808"/>
                </a:solidFill>
              </a:endParaRPr>
            </a:p>
          </p:txBody>
        </p:sp>
      </p:grpSp>
      <p:sp>
        <p:nvSpPr>
          <p:cNvPr id="12326" name="Text Box 38">
            <a:hlinkClick r:id="rId3" action="ppaction://hlinkfile"/>
          </p:cNvPr>
          <p:cNvSpPr txBox="1">
            <a:spLocks noChangeArrowheads="1"/>
          </p:cNvSpPr>
          <p:nvPr/>
        </p:nvSpPr>
        <p:spPr bwMode="auto">
          <a:xfrm>
            <a:off x="1472934" y="5661248"/>
            <a:ext cx="2448272" cy="369332"/>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a:spcBef>
                <a:spcPct val="50000"/>
              </a:spcBef>
            </a:pPr>
            <a:r>
              <a:rPr lang="es-EC" b="1" dirty="0" smtClean="0">
                <a:solidFill>
                  <a:schemeClr val="bg1"/>
                </a:solidFill>
              </a:rPr>
              <a:t>Diagrama de flujo</a:t>
            </a:r>
            <a:endParaRPr lang="en-US" b="1" dirty="0">
              <a:solidFill>
                <a:schemeClr val="bg1"/>
              </a:solidFill>
            </a:endParaRPr>
          </a:p>
        </p:txBody>
      </p:sp>
      <p:sp>
        <p:nvSpPr>
          <p:cNvPr id="12327" name="Text Box 39"/>
          <p:cNvSpPr txBox="1">
            <a:spLocks noChangeArrowheads="1"/>
          </p:cNvSpPr>
          <p:nvPr/>
        </p:nvSpPr>
        <p:spPr bwMode="auto">
          <a:xfrm>
            <a:off x="852399" y="1121481"/>
            <a:ext cx="2781908" cy="1692771"/>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algn="just">
              <a:spcBef>
                <a:spcPct val="50000"/>
              </a:spcBef>
            </a:pPr>
            <a:r>
              <a:rPr lang="es-EC" sz="1600" b="1" dirty="0" smtClean="0">
                <a:solidFill>
                  <a:schemeClr val="bg1"/>
                </a:solidFill>
              </a:rPr>
              <a:t>Descripción:</a:t>
            </a:r>
          </a:p>
          <a:p>
            <a:pPr algn="just">
              <a:spcBef>
                <a:spcPct val="50000"/>
              </a:spcBef>
            </a:pPr>
            <a:r>
              <a:rPr lang="es-EC" sz="1600" dirty="0" smtClean="0">
                <a:solidFill>
                  <a:schemeClr val="bg1"/>
                </a:solidFill>
              </a:rPr>
              <a:t>Facilitar la atención oportuna, ordenada y grata, y contar con historias clínicas con la debida información.</a:t>
            </a:r>
          </a:p>
        </p:txBody>
      </p:sp>
      <p:sp>
        <p:nvSpPr>
          <p:cNvPr id="12329" name="Text Box 41"/>
          <p:cNvSpPr txBox="1">
            <a:spLocks noChangeArrowheads="1"/>
          </p:cNvSpPr>
          <p:nvPr/>
        </p:nvSpPr>
        <p:spPr bwMode="auto">
          <a:xfrm>
            <a:off x="6276155" y="2636912"/>
            <a:ext cx="2832349" cy="1231106"/>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algn="l">
              <a:spcBef>
                <a:spcPct val="50000"/>
              </a:spcBef>
            </a:pPr>
            <a:r>
              <a:rPr lang="es-EC" b="1" dirty="0" smtClean="0">
                <a:solidFill>
                  <a:schemeClr val="bg1"/>
                </a:solidFill>
              </a:rPr>
              <a:t>Áreas que intervienen:</a:t>
            </a:r>
          </a:p>
          <a:p>
            <a:pPr algn="l">
              <a:spcBef>
                <a:spcPct val="50000"/>
              </a:spcBef>
            </a:pPr>
            <a:r>
              <a:rPr lang="es-EC" sz="1600" dirty="0" smtClean="0">
                <a:solidFill>
                  <a:schemeClr val="bg1"/>
                </a:solidFill>
              </a:rPr>
              <a:t>Área de Admisión-recaudación -estadística y archivo</a:t>
            </a:r>
          </a:p>
        </p:txBody>
      </p:sp>
      <p:sp>
        <p:nvSpPr>
          <p:cNvPr id="12330" name="Text Box 42"/>
          <p:cNvSpPr txBox="1">
            <a:spLocks noChangeArrowheads="1"/>
          </p:cNvSpPr>
          <p:nvPr/>
        </p:nvSpPr>
        <p:spPr bwMode="auto">
          <a:xfrm>
            <a:off x="787689" y="3495199"/>
            <a:ext cx="2416159" cy="1661993"/>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a:spcBef>
                <a:spcPct val="50000"/>
              </a:spcBef>
            </a:pPr>
            <a:r>
              <a:rPr lang="es-EC" b="1" dirty="0" smtClean="0">
                <a:solidFill>
                  <a:schemeClr val="bg1"/>
                </a:solidFill>
              </a:rPr>
              <a:t>Entrada – Salida</a:t>
            </a:r>
            <a:r>
              <a:rPr lang="en-US" b="1" dirty="0">
                <a:solidFill>
                  <a:schemeClr val="bg1"/>
                </a:solidFill>
              </a:rPr>
              <a:t> </a:t>
            </a:r>
            <a:endParaRPr lang="en-US" b="1" dirty="0" smtClean="0">
              <a:solidFill>
                <a:schemeClr val="bg1"/>
              </a:solidFill>
            </a:endParaRPr>
          </a:p>
          <a:p>
            <a:pPr algn="l">
              <a:spcBef>
                <a:spcPct val="50000"/>
              </a:spcBef>
            </a:pPr>
            <a:r>
              <a:rPr lang="en-US" sz="1400" b="1" dirty="0" smtClean="0">
                <a:solidFill>
                  <a:schemeClr val="bg1"/>
                </a:solidFill>
              </a:rPr>
              <a:t>E: </a:t>
            </a:r>
            <a:r>
              <a:rPr lang="en-US" sz="1400" dirty="0" smtClean="0">
                <a:solidFill>
                  <a:schemeClr val="bg1"/>
                </a:solidFill>
              </a:rPr>
              <a:t>Toma información personal del paciente</a:t>
            </a:r>
          </a:p>
          <a:p>
            <a:pPr algn="l">
              <a:spcBef>
                <a:spcPct val="50000"/>
              </a:spcBef>
            </a:pPr>
            <a:r>
              <a:rPr lang="en-US" sz="1400" b="1" dirty="0" smtClean="0">
                <a:solidFill>
                  <a:schemeClr val="bg1"/>
                </a:solidFill>
              </a:rPr>
              <a:t>S: </a:t>
            </a:r>
            <a:r>
              <a:rPr lang="en-US" sz="1400" dirty="0">
                <a:solidFill>
                  <a:schemeClr val="bg1"/>
                </a:solidFill>
              </a:rPr>
              <a:t>P</a:t>
            </a:r>
            <a:r>
              <a:rPr lang="en-US" sz="1400" dirty="0" smtClean="0">
                <a:solidFill>
                  <a:schemeClr val="bg1"/>
                </a:solidFill>
              </a:rPr>
              <a:t>erfil epidemiológico al MSP, informes estadísticos para la Fundación</a:t>
            </a:r>
            <a:endParaRPr lang="es-EC" sz="1400" dirty="0" smtClean="0">
              <a:solidFill>
                <a:schemeClr val="bg1"/>
              </a:solidFill>
            </a:endParaRPr>
          </a:p>
        </p:txBody>
      </p:sp>
      <p:sp>
        <p:nvSpPr>
          <p:cNvPr id="12331" name="Text Box 43"/>
          <p:cNvSpPr txBox="1">
            <a:spLocks noChangeArrowheads="1"/>
          </p:cNvSpPr>
          <p:nvPr/>
        </p:nvSpPr>
        <p:spPr bwMode="auto">
          <a:xfrm>
            <a:off x="6012160" y="1294388"/>
            <a:ext cx="2448271" cy="784830"/>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a:spcBef>
                <a:spcPct val="50000"/>
              </a:spcBef>
            </a:pPr>
            <a:r>
              <a:rPr lang="es-EC" b="1" dirty="0" smtClean="0">
                <a:solidFill>
                  <a:schemeClr val="bg1"/>
                </a:solidFill>
              </a:rPr>
              <a:t>Nº de actividades:</a:t>
            </a:r>
          </a:p>
          <a:p>
            <a:pPr>
              <a:spcBef>
                <a:spcPct val="50000"/>
              </a:spcBef>
            </a:pPr>
            <a:r>
              <a:rPr lang="es-EC" b="1" dirty="0" smtClean="0">
                <a:solidFill>
                  <a:schemeClr val="bg1"/>
                </a:solidFill>
              </a:rPr>
              <a:t>13</a:t>
            </a:r>
            <a:endParaRPr lang="en-US" b="1" dirty="0">
              <a:solidFill>
                <a:schemeClr val="bg1"/>
              </a:solidFill>
            </a:endParaRPr>
          </a:p>
        </p:txBody>
      </p:sp>
      <p:sp>
        <p:nvSpPr>
          <p:cNvPr id="12332" name="Rectangle 44"/>
          <p:cNvSpPr>
            <a:spLocks noGrp="1" noChangeArrowheads="1"/>
          </p:cNvSpPr>
          <p:nvPr>
            <p:ph type="title"/>
          </p:nvPr>
        </p:nvSpPr>
        <p:spPr/>
        <p:txBody>
          <a:bodyPr/>
          <a:lstStyle/>
          <a:p>
            <a:pPr algn="ctr"/>
            <a:r>
              <a:rPr lang="en-US" sz="2400" dirty="0" smtClean="0"/>
              <a:t>PROCESO: REALIZAR ESTADISTICA</a:t>
            </a:r>
            <a:endParaRPr lang="en-US" sz="2400" dirty="0"/>
          </a:p>
        </p:txBody>
      </p:sp>
      <p:pic>
        <p:nvPicPr>
          <p:cNvPr id="1040" name="Picture 16" descr="http://infocentroawkantun.bligoo.cl/media/users/8/401827/images/public/28249/evaluar.jpg?v=1288124525008"/>
          <p:cNvPicPr>
            <a:picLocks noChangeAspect="1" noChangeArrowheads="1"/>
          </p:cNvPicPr>
          <p:nvPr/>
        </p:nvPicPr>
        <p:blipFill>
          <a:blip r:embed="rId4" cstate="print"/>
          <a:srcRect/>
          <a:stretch>
            <a:fillRect/>
          </a:stretch>
        </p:blipFill>
        <p:spPr bwMode="auto">
          <a:xfrm>
            <a:off x="900816" y="2909664"/>
            <a:ext cx="955993" cy="591344"/>
          </a:xfrm>
          <a:prstGeom prst="rect">
            <a:avLst/>
          </a:prstGeom>
          <a:noFill/>
        </p:spPr>
      </p:pic>
      <p:sp>
        <p:nvSpPr>
          <p:cNvPr id="51" name="AutoShape 21"/>
          <p:cNvSpPr>
            <a:spLocks noChangeArrowheads="1"/>
          </p:cNvSpPr>
          <p:nvPr/>
        </p:nvSpPr>
        <p:spPr bwMode="gray">
          <a:xfrm rot="6790312">
            <a:off x="3609527" y="4475150"/>
            <a:ext cx="728662" cy="266700"/>
          </a:xfrm>
          <a:prstGeom prst="rightArrow">
            <a:avLst>
              <a:gd name="adj1" fmla="val 35167"/>
              <a:gd name="adj2" fmla="val 110639"/>
            </a:avLst>
          </a:prstGeom>
          <a:gradFill rotWithShape="1">
            <a:gsLst>
              <a:gs pos="0">
                <a:srgbClr val="5F5F5F">
                  <a:gamma/>
                  <a:shade val="89020"/>
                  <a:invGamma/>
                  <a:alpha val="0"/>
                </a:srgbClr>
              </a:gs>
              <a:gs pos="100000">
                <a:srgbClr val="5F5F5F"/>
              </a:gs>
            </a:gsLst>
            <a:lin ang="0" scaled="1"/>
          </a:gradFill>
          <a:ln w="0" algn="ctr">
            <a:noFill/>
            <a:miter lim="800000"/>
            <a:headEnd/>
            <a:tailEnd/>
          </a:ln>
          <a:effectLst/>
        </p:spPr>
        <p:txBody>
          <a:bodyPr wrap="none" anchor="ctr"/>
          <a:lstStyle/>
          <a:p>
            <a:endParaRPr lang="es-EC"/>
          </a:p>
        </p:txBody>
      </p:sp>
      <p:grpSp>
        <p:nvGrpSpPr>
          <p:cNvPr id="52" name="Group 8"/>
          <p:cNvGrpSpPr>
            <a:grpSpLocks/>
          </p:cNvGrpSpPr>
          <p:nvPr/>
        </p:nvGrpSpPr>
        <p:grpSpPr bwMode="auto">
          <a:xfrm>
            <a:off x="4994004" y="5395851"/>
            <a:ext cx="2845572" cy="650342"/>
            <a:chOff x="3964" y="2071"/>
            <a:chExt cx="1484" cy="330"/>
          </a:xfrm>
        </p:grpSpPr>
        <p:sp>
          <p:nvSpPr>
            <p:cNvPr id="53" name="AutoShape 9"/>
            <p:cNvSpPr>
              <a:spLocks noChangeArrowheads="1"/>
            </p:cNvSpPr>
            <p:nvPr/>
          </p:nvSpPr>
          <p:spPr bwMode="ltGray">
            <a:xfrm>
              <a:off x="3964" y="2071"/>
              <a:ext cx="1484" cy="330"/>
            </a:xfrm>
            <a:prstGeom prst="roundRect">
              <a:avLst>
                <a:gd name="adj" fmla="val 16667"/>
              </a:avLst>
            </a:prstGeom>
            <a:solidFill>
              <a:schemeClr val="accent2"/>
            </a:solidFill>
            <a:ln w="12700" algn="ctr">
              <a:noFill/>
              <a:round/>
              <a:headEnd/>
              <a:tailEnd/>
            </a:ln>
            <a:effectLst/>
          </p:spPr>
          <p:txBody>
            <a:bodyPr wrap="none" anchor="ctr"/>
            <a:lstStyle/>
            <a:p>
              <a:endParaRPr lang="es-EC"/>
            </a:p>
          </p:txBody>
        </p:sp>
        <p:sp>
          <p:nvSpPr>
            <p:cNvPr id="54" name="AutoShape 10"/>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w="9525" algn="ctr">
              <a:noFill/>
              <a:round/>
              <a:headEnd/>
              <a:tailEnd/>
            </a:ln>
            <a:effectLst/>
          </p:spPr>
          <p:txBody>
            <a:bodyPr wrap="none" anchor="ctr"/>
            <a:lstStyle/>
            <a:p>
              <a:endParaRPr lang="es-EC"/>
            </a:p>
          </p:txBody>
        </p:sp>
      </p:grpSp>
      <p:sp>
        <p:nvSpPr>
          <p:cNvPr id="55" name="Text Box 41">
            <a:hlinkClick r:id="rId5" action="ppaction://hlinksldjump"/>
          </p:cNvPr>
          <p:cNvSpPr txBox="1">
            <a:spLocks noChangeArrowheads="1"/>
          </p:cNvSpPr>
          <p:nvPr/>
        </p:nvSpPr>
        <p:spPr bwMode="auto">
          <a:xfrm>
            <a:off x="4927319" y="5399862"/>
            <a:ext cx="3120645" cy="646331"/>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a:spcBef>
                <a:spcPct val="50000"/>
              </a:spcBef>
            </a:pPr>
            <a:r>
              <a:rPr lang="es-EC" b="1" dirty="0" smtClean="0">
                <a:solidFill>
                  <a:schemeClr val="bg1"/>
                </a:solidFill>
              </a:rPr>
              <a:t>Análisis del Valor Agregado</a:t>
            </a:r>
            <a:endParaRPr lang="en-US" sz="1600" dirty="0">
              <a:solidFill>
                <a:schemeClr val="bg1"/>
              </a:solidFill>
            </a:endParaRPr>
          </a:p>
        </p:txBody>
      </p:sp>
      <p:pic>
        <p:nvPicPr>
          <p:cNvPr id="47" name="Picture 10" descr="http://escuela.med.puc.cl/paginas/Cursos/tercero/IntegradoTercero/ApSemiologia/Fotos/0001.jpg"/>
          <p:cNvPicPr>
            <a:picLocks noChangeAspect="1" noChangeArrowheads="1"/>
          </p:cNvPicPr>
          <p:nvPr/>
        </p:nvPicPr>
        <p:blipFill>
          <a:blip r:embed="rId6" cstate="print"/>
          <a:srcRect/>
          <a:stretch>
            <a:fillRect/>
          </a:stretch>
        </p:blipFill>
        <p:spPr bwMode="auto">
          <a:xfrm>
            <a:off x="7511035" y="3854066"/>
            <a:ext cx="1609590" cy="1368152"/>
          </a:xfrm>
          <a:prstGeom prst="rect">
            <a:avLst/>
          </a:prstGeom>
          <a:noFill/>
        </p:spPr>
      </p:pic>
      <p:pic>
        <p:nvPicPr>
          <p:cNvPr id="5017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71" y="2102296"/>
            <a:ext cx="785813"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6231820"/>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2" name="Rectangle 44"/>
          <p:cNvSpPr>
            <a:spLocks noGrp="1" noChangeArrowheads="1"/>
          </p:cNvSpPr>
          <p:nvPr>
            <p:ph type="title"/>
          </p:nvPr>
        </p:nvSpPr>
        <p:spPr/>
        <p:txBody>
          <a:bodyPr/>
          <a:lstStyle/>
          <a:p>
            <a:pPr algn="ctr"/>
            <a:r>
              <a:rPr lang="en-US" sz="2800" dirty="0" smtClean="0"/>
              <a:t>AVA</a:t>
            </a:r>
            <a:r>
              <a:rPr lang="en-US" sz="2800" dirty="0"/>
              <a:t>: </a:t>
            </a:r>
            <a:r>
              <a:rPr lang="en-US" sz="2800" dirty="0" smtClean="0"/>
              <a:t>REALIZAR ESTADISTICA</a:t>
            </a:r>
            <a:endParaRPr lang="en-US" sz="2800" dirty="0"/>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78" y="2132856"/>
            <a:ext cx="785813"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3250" y="1196752"/>
            <a:ext cx="5395913" cy="530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909909"/>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2" name="Rectangle 44"/>
          <p:cNvSpPr>
            <a:spLocks noGrp="1" noChangeArrowheads="1"/>
          </p:cNvSpPr>
          <p:nvPr>
            <p:ph type="title"/>
          </p:nvPr>
        </p:nvSpPr>
        <p:spPr/>
        <p:txBody>
          <a:bodyPr/>
          <a:lstStyle/>
          <a:p>
            <a:pPr algn="ctr"/>
            <a:r>
              <a:rPr lang="en-US" sz="2800" dirty="0" smtClean="0"/>
              <a:t>AVA</a:t>
            </a:r>
            <a:r>
              <a:rPr lang="en-US" sz="2800" dirty="0"/>
              <a:t>: </a:t>
            </a:r>
            <a:r>
              <a:rPr lang="en-US" sz="2800" dirty="0" smtClean="0"/>
              <a:t>REALIZAR ESTADÍSTICA</a:t>
            </a:r>
            <a:endParaRPr lang="en-US" sz="2800" dirty="0"/>
          </a:p>
        </p:txBody>
      </p:sp>
      <p:sp>
        <p:nvSpPr>
          <p:cNvPr id="6" name="3 Marcador de pie de página"/>
          <p:cNvSpPr>
            <a:spLocks noGrp="1"/>
          </p:cNvSpPr>
          <p:nvPr>
            <p:ph type="ftr" sz="quarter" idx="11"/>
          </p:nvPr>
        </p:nvSpPr>
        <p:spPr>
          <a:xfrm>
            <a:off x="2915816" y="4581128"/>
            <a:ext cx="2895600" cy="1512168"/>
          </a:xfrm>
        </p:spPr>
        <p:txBody>
          <a:bodyPr/>
          <a:lstStyle/>
          <a:p>
            <a:pPr marL="171450" indent="-171450" algn="just">
              <a:buFont typeface="Arial" pitchFamily="34" charset="0"/>
              <a:buChar char="•"/>
            </a:pPr>
            <a:r>
              <a:rPr lang="en-US" b="1" dirty="0" smtClean="0"/>
              <a:t>IVA</a:t>
            </a:r>
            <a:r>
              <a:rPr lang="en-US" dirty="0" smtClean="0"/>
              <a:t>: 57,14%, PROCESO CRÍTICO</a:t>
            </a:r>
          </a:p>
          <a:p>
            <a:pPr algn="just"/>
            <a:endParaRPr lang="en-US" dirty="0" smtClean="0"/>
          </a:p>
          <a:p>
            <a:pPr marL="171450" indent="-171450" algn="just">
              <a:buFont typeface="Arial" pitchFamily="34" charset="0"/>
              <a:buChar char="•"/>
            </a:pPr>
            <a:r>
              <a:rPr lang="en-US" dirty="0" smtClean="0"/>
              <a:t>ESTE PROCESO SE MEJORARA AL IMPLEMENTAR LA DIGITALIZACIÓN. SISTEMAS EN RED, QUE FACILITE LA RECOPILACIÓN DE INFORMACIÓN PARA HACER VERDADEROS INFORMES ESTADISTICOS</a:t>
            </a:r>
            <a:endParaRPr lang="en-US" dirty="0"/>
          </a:p>
        </p:txBody>
      </p:sp>
      <p:pic>
        <p:nvPicPr>
          <p:cNvPr id="7" name="Picture 2" descr="http://4.bp.blogspot.com/_sYqDmUDkudA/Sh1EQHzcyNI/AAAAAAAAAgM/l-_U9DkCaPk/s320/recolectar.gif">
            <a:hlinkClick r:id="rId3" action="ppaction://hlinksldjump"/>
          </p:cNvPr>
          <p:cNvPicPr>
            <a:picLocks noChangeAspect="1" noChangeArrowheads="1"/>
          </p:cNvPicPr>
          <p:nvPr/>
        </p:nvPicPr>
        <p:blipFill>
          <a:blip r:embed="rId4" cstate="print"/>
          <a:srcRect/>
          <a:stretch>
            <a:fillRect/>
          </a:stretch>
        </p:blipFill>
        <p:spPr bwMode="auto">
          <a:xfrm>
            <a:off x="6804248" y="4797152"/>
            <a:ext cx="1440160" cy="1440160"/>
          </a:xfrm>
          <a:prstGeom prst="rect">
            <a:avLst/>
          </a:prstGeom>
          <a:noFill/>
        </p:spPr>
      </p:pic>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1700808"/>
            <a:ext cx="4297139" cy="2492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132856"/>
            <a:ext cx="827584"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7024970"/>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99727" y="1187870"/>
            <a:ext cx="2992351" cy="1244924"/>
            <a:chOff x="3964" y="2071"/>
            <a:chExt cx="1484" cy="330"/>
          </a:xfrm>
        </p:grpSpPr>
        <p:sp>
          <p:nvSpPr>
            <p:cNvPr id="12291" name="AutoShape 3"/>
            <p:cNvSpPr>
              <a:spLocks noChangeArrowheads="1"/>
            </p:cNvSpPr>
            <p:nvPr/>
          </p:nvSpPr>
          <p:spPr bwMode="ltGray">
            <a:xfrm>
              <a:off x="3964" y="2071"/>
              <a:ext cx="1484" cy="330"/>
            </a:xfrm>
            <a:prstGeom prst="roundRect">
              <a:avLst>
                <a:gd name="adj" fmla="val 16667"/>
              </a:avLst>
            </a:prstGeom>
            <a:solidFill>
              <a:schemeClr val="folHlink"/>
            </a:solidFill>
            <a:ln w="12700" algn="ctr">
              <a:noFill/>
              <a:round/>
              <a:headEnd/>
              <a:tailEnd/>
            </a:ln>
            <a:effectLst/>
          </p:spPr>
          <p:txBody>
            <a:bodyPr wrap="none" anchor="ctr"/>
            <a:lstStyle/>
            <a:p>
              <a:endParaRPr lang="es-EC"/>
            </a:p>
          </p:txBody>
        </p:sp>
        <p:sp>
          <p:nvSpPr>
            <p:cNvPr id="12292" name="AutoShape 4"/>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w="9525" algn="ctr">
              <a:noFill/>
              <a:round/>
              <a:headEnd/>
              <a:tailEnd/>
            </a:ln>
            <a:effectLst/>
          </p:spPr>
          <p:txBody>
            <a:bodyPr wrap="none" anchor="ctr"/>
            <a:lstStyle/>
            <a:p>
              <a:endParaRPr lang="es-EC"/>
            </a:p>
          </p:txBody>
        </p:sp>
      </p:grpSp>
      <p:grpSp>
        <p:nvGrpSpPr>
          <p:cNvPr id="3" name="Group 5"/>
          <p:cNvGrpSpPr>
            <a:grpSpLocks/>
          </p:cNvGrpSpPr>
          <p:nvPr/>
        </p:nvGrpSpPr>
        <p:grpSpPr bwMode="auto">
          <a:xfrm>
            <a:off x="5940152" y="1268760"/>
            <a:ext cx="2649413" cy="782439"/>
            <a:chOff x="3964" y="2071"/>
            <a:chExt cx="1484" cy="330"/>
          </a:xfrm>
        </p:grpSpPr>
        <p:sp>
          <p:nvSpPr>
            <p:cNvPr id="12294" name="AutoShape 6"/>
            <p:cNvSpPr>
              <a:spLocks noChangeArrowheads="1"/>
            </p:cNvSpPr>
            <p:nvPr/>
          </p:nvSpPr>
          <p:spPr bwMode="gray">
            <a:xfrm>
              <a:off x="3964" y="2071"/>
              <a:ext cx="1484" cy="330"/>
            </a:xfrm>
            <a:prstGeom prst="roundRect">
              <a:avLst>
                <a:gd name="adj" fmla="val 16667"/>
              </a:avLst>
            </a:prstGeom>
            <a:solidFill>
              <a:schemeClr val="hlink"/>
            </a:solidFill>
            <a:ln w="12700" algn="ctr">
              <a:noFill/>
              <a:round/>
              <a:headEnd/>
              <a:tailEnd/>
            </a:ln>
            <a:effectLst/>
          </p:spPr>
          <p:txBody>
            <a:bodyPr wrap="none" anchor="ctr"/>
            <a:lstStyle/>
            <a:p>
              <a:endParaRPr lang="es-EC"/>
            </a:p>
          </p:txBody>
        </p:sp>
        <p:sp>
          <p:nvSpPr>
            <p:cNvPr id="12295" name="AutoShape 7"/>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chemeClr val="hlink">
                    <a:alpha val="70000"/>
                  </a:schemeClr>
                </a:gs>
              </a:gsLst>
              <a:lin ang="5400000" scaled="1"/>
            </a:gradFill>
            <a:ln w="9525" algn="ctr">
              <a:noFill/>
              <a:round/>
              <a:headEnd/>
              <a:tailEnd/>
            </a:ln>
            <a:effectLst/>
          </p:spPr>
          <p:txBody>
            <a:bodyPr wrap="none" anchor="ctr"/>
            <a:lstStyle/>
            <a:p>
              <a:endParaRPr lang="es-EC"/>
            </a:p>
          </p:txBody>
        </p:sp>
      </p:grpSp>
      <p:grpSp>
        <p:nvGrpSpPr>
          <p:cNvPr id="4" name="Group 8"/>
          <p:cNvGrpSpPr>
            <a:grpSpLocks/>
          </p:cNvGrpSpPr>
          <p:nvPr/>
        </p:nvGrpSpPr>
        <p:grpSpPr bwMode="auto">
          <a:xfrm>
            <a:off x="6198560" y="2680253"/>
            <a:ext cx="2693920" cy="1173813"/>
            <a:chOff x="3964" y="2071"/>
            <a:chExt cx="1484" cy="330"/>
          </a:xfrm>
        </p:grpSpPr>
        <p:sp>
          <p:nvSpPr>
            <p:cNvPr id="12297" name="AutoShape 9"/>
            <p:cNvSpPr>
              <a:spLocks noChangeArrowheads="1"/>
            </p:cNvSpPr>
            <p:nvPr/>
          </p:nvSpPr>
          <p:spPr bwMode="ltGray">
            <a:xfrm>
              <a:off x="3964" y="2071"/>
              <a:ext cx="1484" cy="330"/>
            </a:xfrm>
            <a:prstGeom prst="roundRect">
              <a:avLst>
                <a:gd name="adj" fmla="val 16667"/>
              </a:avLst>
            </a:prstGeom>
            <a:solidFill>
              <a:schemeClr val="accent2"/>
            </a:solidFill>
            <a:ln w="12700" algn="ctr">
              <a:noFill/>
              <a:round/>
              <a:headEnd/>
              <a:tailEnd/>
            </a:ln>
            <a:effectLst/>
          </p:spPr>
          <p:txBody>
            <a:bodyPr wrap="none" anchor="ctr"/>
            <a:lstStyle/>
            <a:p>
              <a:endParaRPr lang="es-EC"/>
            </a:p>
          </p:txBody>
        </p:sp>
        <p:sp>
          <p:nvSpPr>
            <p:cNvPr id="12298" name="AutoShape 10"/>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w="9525" algn="ctr">
              <a:noFill/>
              <a:round/>
              <a:headEnd/>
              <a:tailEnd/>
            </a:ln>
            <a:effectLst/>
          </p:spPr>
          <p:txBody>
            <a:bodyPr wrap="none" anchor="ctr"/>
            <a:lstStyle/>
            <a:p>
              <a:endParaRPr lang="es-EC"/>
            </a:p>
          </p:txBody>
        </p:sp>
      </p:grpSp>
      <p:grpSp>
        <p:nvGrpSpPr>
          <p:cNvPr id="6" name="Group 14"/>
          <p:cNvGrpSpPr>
            <a:grpSpLocks/>
          </p:cNvGrpSpPr>
          <p:nvPr/>
        </p:nvGrpSpPr>
        <p:grpSpPr bwMode="auto">
          <a:xfrm>
            <a:off x="755576" y="3350398"/>
            <a:ext cx="2273300" cy="1562669"/>
            <a:chOff x="3964" y="2071"/>
            <a:chExt cx="1484" cy="330"/>
          </a:xfrm>
        </p:grpSpPr>
        <p:sp>
          <p:nvSpPr>
            <p:cNvPr id="12303" name="AutoShape 15"/>
            <p:cNvSpPr>
              <a:spLocks noChangeArrowheads="1"/>
            </p:cNvSpPr>
            <p:nvPr/>
          </p:nvSpPr>
          <p:spPr bwMode="gray">
            <a:xfrm>
              <a:off x="3964" y="2071"/>
              <a:ext cx="1484" cy="330"/>
            </a:xfrm>
            <a:prstGeom prst="roundRect">
              <a:avLst>
                <a:gd name="adj" fmla="val 16667"/>
              </a:avLst>
            </a:prstGeom>
            <a:solidFill>
              <a:schemeClr val="hlink"/>
            </a:solidFill>
            <a:ln w="12700" algn="ctr">
              <a:noFill/>
              <a:round/>
              <a:headEnd/>
              <a:tailEnd/>
            </a:ln>
            <a:effectLst/>
          </p:spPr>
          <p:txBody>
            <a:bodyPr wrap="none" anchor="ctr"/>
            <a:lstStyle/>
            <a:p>
              <a:endParaRPr lang="es-EC"/>
            </a:p>
          </p:txBody>
        </p:sp>
        <p:sp>
          <p:nvSpPr>
            <p:cNvPr id="12304" name="AutoShape 16"/>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chemeClr val="hlink">
                    <a:alpha val="70000"/>
                  </a:schemeClr>
                </a:gs>
              </a:gsLst>
              <a:lin ang="5400000" scaled="1"/>
            </a:gradFill>
            <a:ln w="9525" algn="ctr">
              <a:noFill/>
              <a:round/>
              <a:headEnd/>
              <a:tailEnd/>
            </a:ln>
            <a:effectLst/>
          </p:spPr>
          <p:txBody>
            <a:bodyPr wrap="none" anchor="ctr"/>
            <a:lstStyle/>
            <a:p>
              <a:endParaRPr lang="es-EC"/>
            </a:p>
          </p:txBody>
        </p:sp>
      </p:grpSp>
      <p:grpSp>
        <p:nvGrpSpPr>
          <p:cNvPr id="7" name="Group 17"/>
          <p:cNvGrpSpPr>
            <a:grpSpLocks/>
          </p:cNvGrpSpPr>
          <p:nvPr/>
        </p:nvGrpSpPr>
        <p:grpSpPr bwMode="auto">
          <a:xfrm>
            <a:off x="1485245" y="5521316"/>
            <a:ext cx="2484512" cy="672480"/>
            <a:chOff x="3964" y="2071"/>
            <a:chExt cx="1484" cy="330"/>
          </a:xfrm>
        </p:grpSpPr>
        <p:sp>
          <p:nvSpPr>
            <p:cNvPr id="12306" name="AutoShape 18"/>
            <p:cNvSpPr>
              <a:spLocks noChangeArrowheads="1"/>
            </p:cNvSpPr>
            <p:nvPr/>
          </p:nvSpPr>
          <p:spPr bwMode="ltGray">
            <a:xfrm>
              <a:off x="3964" y="2071"/>
              <a:ext cx="1484" cy="330"/>
            </a:xfrm>
            <a:prstGeom prst="roundRect">
              <a:avLst>
                <a:gd name="adj" fmla="val 16667"/>
              </a:avLst>
            </a:prstGeom>
            <a:solidFill>
              <a:schemeClr val="folHlink"/>
            </a:solidFill>
            <a:ln w="12700" algn="ctr">
              <a:noFill/>
              <a:round/>
              <a:headEnd/>
              <a:tailEnd/>
            </a:ln>
            <a:effectLst/>
          </p:spPr>
          <p:txBody>
            <a:bodyPr wrap="none" anchor="ctr"/>
            <a:lstStyle/>
            <a:p>
              <a:endParaRPr lang="es-EC"/>
            </a:p>
          </p:txBody>
        </p:sp>
        <p:sp>
          <p:nvSpPr>
            <p:cNvPr id="12307" name="AutoShape 19"/>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w="9525" algn="ctr">
              <a:noFill/>
              <a:round/>
              <a:headEnd/>
              <a:tailEnd/>
            </a:ln>
            <a:effectLst/>
          </p:spPr>
          <p:txBody>
            <a:bodyPr wrap="none" anchor="ctr"/>
            <a:lstStyle/>
            <a:p>
              <a:endParaRPr lang="es-EC"/>
            </a:p>
          </p:txBody>
        </p:sp>
      </p:grpSp>
      <p:sp>
        <p:nvSpPr>
          <p:cNvPr id="12308" name="AutoShape 20"/>
          <p:cNvSpPr>
            <a:spLocks noChangeArrowheads="1"/>
          </p:cNvSpPr>
          <p:nvPr/>
        </p:nvSpPr>
        <p:spPr bwMode="gray">
          <a:xfrm rot="18527183">
            <a:off x="4755565" y="2439658"/>
            <a:ext cx="730250" cy="266700"/>
          </a:xfrm>
          <a:prstGeom prst="rightArrow">
            <a:avLst>
              <a:gd name="adj1" fmla="val 35167"/>
              <a:gd name="adj2" fmla="val 110880"/>
            </a:avLst>
          </a:prstGeom>
          <a:gradFill rotWithShape="1">
            <a:gsLst>
              <a:gs pos="0">
                <a:srgbClr val="5F5F5F">
                  <a:gamma/>
                  <a:shade val="89020"/>
                  <a:invGamma/>
                  <a:alpha val="0"/>
                </a:srgbClr>
              </a:gs>
              <a:gs pos="100000">
                <a:srgbClr val="5F5F5F"/>
              </a:gs>
            </a:gsLst>
            <a:lin ang="0" scaled="1"/>
          </a:gradFill>
          <a:ln w="0" algn="ctr">
            <a:noFill/>
            <a:miter lim="800000"/>
            <a:headEnd/>
            <a:tailEnd/>
          </a:ln>
          <a:effectLst/>
        </p:spPr>
        <p:txBody>
          <a:bodyPr wrap="none" anchor="ctr"/>
          <a:lstStyle/>
          <a:p>
            <a:endParaRPr lang="es-EC"/>
          </a:p>
        </p:txBody>
      </p:sp>
      <p:sp>
        <p:nvSpPr>
          <p:cNvPr id="12309" name="AutoShape 21"/>
          <p:cNvSpPr>
            <a:spLocks noChangeArrowheads="1"/>
          </p:cNvSpPr>
          <p:nvPr/>
        </p:nvSpPr>
        <p:spPr bwMode="gray">
          <a:xfrm rot="3979568">
            <a:off x="4738723" y="4392502"/>
            <a:ext cx="728662" cy="266700"/>
          </a:xfrm>
          <a:prstGeom prst="rightArrow">
            <a:avLst>
              <a:gd name="adj1" fmla="val 35167"/>
              <a:gd name="adj2" fmla="val 110639"/>
            </a:avLst>
          </a:prstGeom>
          <a:gradFill rotWithShape="1">
            <a:gsLst>
              <a:gs pos="0">
                <a:srgbClr val="5F5F5F">
                  <a:gamma/>
                  <a:shade val="89020"/>
                  <a:invGamma/>
                  <a:alpha val="0"/>
                </a:srgbClr>
              </a:gs>
              <a:gs pos="100000">
                <a:srgbClr val="5F5F5F"/>
              </a:gs>
            </a:gsLst>
            <a:lin ang="0" scaled="1"/>
          </a:gradFill>
          <a:ln w="0" algn="ctr">
            <a:noFill/>
            <a:miter lim="800000"/>
            <a:headEnd/>
            <a:tailEnd/>
          </a:ln>
          <a:effectLst/>
        </p:spPr>
        <p:txBody>
          <a:bodyPr wrap="none" anchor="ctr"/>
          <a:lstStyle/>
          <a:p>
            <a:endParaRPr lang="es-EC"/>
          </a:p>
        </p:txBody>
      </p:sp>
      <p:sp>
        <p:nvSpPr>
          <p:cNvPr id="12310" name="AutoShape 22"/>
          <p:cNvSpPr>
            <a:spLocks noChangeArrowheads="1"/>
          </p:cNvSpPr>
          <p:nvPr/>
        </p:nvSpPr>
        <p:spPr bwMode="gray">
          <a:xfrm rot="13828159">
            <a:off x="3461681" y="2437682"/>
            <a:ext cx="728662" cy="265112"/>
          </a:xfrm>
          <a:prstGeom prst="rightArrow">
            <a:avLst>
              <a:gd name="adj1" fmla="val 35167"/>
              <a:gd name="adj2" fmla="val 111302"/>
            </a:avLst>
          </a:prstGeom>
          <a:gradFill rotWithShape="1">
            <a:gsLst>
              <a:gs pos="0">
                <a:srgbClr val="5F5F5F">
                  <a:gamma/>
                  <a:shade val="89020"/>
                  <a:invGamma/>
                  <a:alpha val="0"/>
                </a:srgbClr>
              </a:gs>
              <a:gs pos="100000">
                <a:srgbClr val="5F5F5F"/>
              </a:gs>
            </a:gsLst>
            <a:lin ang="0" scaled="1"/>
          </a:gradFill>
          <a:ln w="0" algn="ctr">
            <a:noFill/>
            <a:miter lim="800000"/>
            <a:headEnd/>
            <a:tailEnd/>
          </a:ln>
          <a:effectLst/>
        </p:spPr>
        <p:txBody>
          <a:bodyPr wrap="none" anchor="ctr"/>
          <a:lstStyle/>
          <a:p>
            <a:endParaRPr lang="es-EC"/>
          </a:p>
        </p:txBody>
      </p:sp>
      <p:sp>
        <p:nvSpPr>
          <p:cNvPr id="12312" name="AutoShape 24"/>
          <p:cNvSpPr>
            <a:spLocks noChangeArrowheads="1"/>
          </p:cNvSpPr>
          <p:nvPr/>
        </p:nvSpPr>
        <p:spPr bwMode="gray">
          <a:xfrm>
            <a:off x="5276115" y="3429000"/>
            <a:ext cx="728662" cy="266700"/>
          </a:xfrm>
          <a:prstGeom prst="rightArrow">
            <a:avLst>
              <a:gd name="adj1" fmla="val 35167"/>
              <a:gd name="adj2" fmla="val 110639"/>
            </a:avLst>
          </a:prstGeom>
          <a:gradFill rotWithShape="1">
            <a:gsLst>
              <a:gs pos="0">
                <a:srgbClr val="5F5F5F">
                  <a:gamma/>
                  <a:shade val="89020"/>
                  <a:invGamma/>
                  <a:alpha val="0"/>
                </a:srgbClr>
              </a:gs>
              <a:gs pos="100000">
                <a:srgbClr val="5F5F5F"/>
              </a:gs>
            </a:gsLst>
            <a:lin ang="0" scaled="1"/>
          </a:gradFill>
          <a:ln w="0" algn="ctr">
            <a:noFill/>
            <a:miter lim="800000"/>
            <a:headEnd/>
            <a:tailEnd/>
          </a:ln>
          <a:effectLst/>
        </p:spPr>
        <p:txBody>
          <a:bodyPr wrap="none" anchor="ctr"/>
          <a:lstStyle/>
          <a:p>
            <a:endParaRPr lang="es-EC"/>
          </a:p>
        </p:txBody>
      </p:sp>
      <p:sp>
        <p:nvSpPr>
          <p:cNvPr id="12313" name="AutoShape 25"/>
          <p:cNvSpPr>
            <a:spLocks noChangeArrowheads="1"/>
          </p:cNvSpPr>
          <p:nvPr/>
        </p:nvSpPr>
        <p:spPr bwMode="gray">
          <a:xfrm rot="10147912">
            <a:off x="2937045" y="3639542"/>
            <a:ext cx="795338" cy="265112"/>
          </a:xfrm>
          <a:prstGeom prst="rightArrow">
            <a:avLst>
              <a:gd name="adj1" fmla="val 35167"/>
              <a:gd name="adj2" fmla="val 121486"/>
            </a:avLst>
          </a:prstGeom>
          <a:gradFill rotWithShape="1">
            <a:gsLst>
              <a:gs pos="0">
                <a:srgbClr val="5F5F5F">
                  <a:gamma/>
                  <a:shade val="89020"/>
                  <a:invGamma/>
                  <a:alpha val="0"/>
                </a:srgbClr>
              </a:gs>
              <a:gs pos="100000">
                <a:srgbClr val="5F5F5F"/>
              </a:gs>
            </a:gsLst>
            <a:lin ang="0" scaled="1"/>
          </a:gradFill>
          <a:ln w="0" algn="ctr">
            <a:noFill/>
            <a:miter lim="800000"/>
            <a:headEnd/>
            <a:tailEnd/>
          </a:ln>
          <a:effectLst/>
        </p:spPr>
        <p:txBody>
          <a:bodyPr wrap="none" anchor="ctr"/>
          <a:lstStyle/>
          <a:p>
            <a:endParaRPr lang="es-EC"/>
          </a:p>
        </p:txBody>
      </p:sp>
      <p:sp>
        <p:nvSpPr>
          <p:cNvPr id="12314" name="Oval 26"/>
          <p:cNvSpPr>
            <a:spLocks noChangeArrowheads="1"/>
          </p:cNvSpPr>
          <p:nvPr/>
        </p:nvSpPr>
        <p:spPr bwMode="gray">
          <a:xfrm>
            <a:off x="2798763" y="1757363"/>
            <a:ext cx="3444875" cy="3446462"/>
          </a:xfrm>
          <a:prstGeom prst="ellipse">
            <a:avLst/>
          </a:prstGeom>
          <a:noFill/>
          <a:ln w="38100" algn="ctr">
            <a:solidFill>
              <a:srgbClr val="C0C0C0"/>
            </a:solidFill>
            <a:round/>
            <a:headEnd/>
            <a:tailEnd/>
          </a:ln>
          <a:effectLst/>
        </p:spPr>
        <p:txBody>
          <a:bodyPr anchor="ctr">
            <a:spAutoFit/>
          </a:bodyPr>
          <a:lstStyle/>
          <a:p>
            <a:endParaRPr lang="es-EC"/>
          </a:p>
        </p:txBody>
      </p:sp>
      <p:grpSp>
        <p:nvGrpSpPr>
          <p:cNvPr id="8" name="Group 27"/>
          <p:cNvGrpSpPr>
            <a:grpSpLocks/>
          </p:cNvGrpSpPr>
          <p:nvPr/>
        </p:nvGrpSpPr>
        <p:grpSpPr bwMode="auto">
          <a:xfrm>
            <a:off x="3484563" y="2516188"/>
            <a:ext cx="1989137" cy="1987550"/>
            <a:chOff x="2238" y="1769"/>
            <a:chExt cx="1361" cy="1361"/>
          </a:xfrm>
        </p:grpSpPr>
        <p:sp>
          <p:nvSpPr>
            <p:cNvPr id="12316" name="Oval 28"/>
            <p:cNvSpPr>
              <a:spLocks noChangeArrowheads="1"/>
            </p:cNvSpPr>
            <p:nvPr/>
          </p:nvSpPr>
          <p:spPr bwMode="gray">
            <a:xfrm>
              <a:off x="2238" y="1769"/>
              <a:ext cx="1361" cy="1361"/>
            </a:xfrm>
            <a:prstGeom prst="ellipse">
              <a:avLst/>
            </a:prstGeom>
            <a:gradFill rotWithShape="1">
              <a:gsLst>
                <a:gs pos="0">
                  <a:srgbClr val="0099CC">
                    <a:gamma/>
                    <a:tint val="42353"/>
                    <a:invGamma/>
                  </a:srgbClr>
                </a:gs>
                <a:gs pos="50000">
                  <a:srgbClr val="0099CC"/>
                </a:gs>
                <a:gs pos="100000">
                  <a:srgbClr val="0099CC">
                    <a:gamma/>
                    <a:tint val="42353"/>
                    <a:invGamma/>
                  </a:srgbClr>
                </a:gs>
              </a:gsLst>
              <a:lin ang="2700000" scaled="1"/>
            </a:gradFill>
            <a:ln w="38100" algn="ctr">
              <a:noFill/>
              <a:round/>
              <a:headEnd/>
              <a:tailEnd/>
            </a:ln>
            <a:effectLst/>
          </p:spPr>
          <p:txBody>
            <a:bodyPr wrap="none" anchor="ctr">
              <a:spAutoFit/>
            </a:bodyPr>
            <a:lstStyle/>
            <a:p>
              <a:endParaRPr lang="es-EC"/>
            </a:p>
          </p:txBody>
        </p:sp>
        <p:sp>
          <p:nvSpPr>
            <p:cNvPr id="12317" name="Oval 29"/>
            <p:cNvSpPr>
              <a:spLocks noChangeArrowheads="1"/>
            </p:cNvSpPr>
            <p:nvPr/>
          </p:nvSpPr>
          <p:spPr bwMode="gray">
            <a:xfrm>
              <a:off x="2327" y="1858"/>
              <a:ext cx="1183" cy="1183"/>
            </a:xfrm>
            <a:prstGeom prst="ellipse">
              <a:avLst/>
            </a:prstGeom>
            <a:gradFill rotWithShape="1">
              <a:gsLst>
                <a:gs pos="0">
                  <a:srgbClr val="0099CC">
                    <a:gamma/>
                    <a:shade val="54118"/>
                    <a:invGamma/>
                  </a:srgbClr>
                </a:gs>
                <a:gs pos="50000">
                  <a:srgbClr val="0099CC"/>
                </a:gs>
                <a:gs pos="100000">
                  <a:srgbClr val="0099CC">
                    <a:gamma/>
                    <a:shade val="54118"/>
                    <a:invGamma/>
                  </a:srgbClr>
                </a:gs>
              </a:gsLst>
              <a:lin ang="18900000" scaled="1"/>
            </a:gradFill>
            <a:ln w="38100" algn="ctr">
              <a:noFill/>
              <a:round/>
              <a:headEnd/>
              <a:tailEnd/>
            </a:ln>
            <a:effectLst/>
          </p:spPr>
          <p:txBody>
            <a:bodyPr anchor="ctr">
              <a:spAutoFit/>
            </a:bodyPr>
            <a:lstStyle/>
            <a:p>
              <a:endParaRPr lang="es-EC"/>
            </a:p>
          </p:txBody>
        </p:sp>
        <p:sp>
          <p:nvSpPr>
            <p:cNvPr id="12318" name="Oval 30"/>
            <p:cNvSpPr>
              <a:spLocks noChangeArrowheads="1"/>
            </p:cNvSpPr>
            <p:nvPr/>
          </p:nvSpPr>
          <p:spPr bwMode="gray">
            <a:xfrm>
              <a:off x="2328" y="1860"/>
              <a:ext cx="1183" cy="1183"/>
            </a:xfrm>
            <a:prstGeom prst="ellipse">
              <a:avLst/>
            </a:prstGeom>
            <a:gradFill rotWithShape="1">
              <a:gsLst>
                <a:gs pos="0">
                  <a:srgbClr val="0099CC">
                    <a:gamma/>
                    <a:shade val="63529"/>
                    <a:invGamma/>
                  </a:srgbClr>
                </a:gs>
                <a:gs pos="100000">
                  <a:srgbClr val="0099CC">
                    <a:alpha val="0"/>
                  </a:srgbClr>
                </a:gs>
              </a:gsLst>
              <a:lin ang="2700000" scaled="1"/>
            </a:gradFill>
            <a:ln w="38100" algn="ctr">
              <a:noFill/>
              <a:round/>
              <a:headEnd/>
              <a:tailEnd/>
            </a:ln>
            <a:effectLst/>
          </p:spPr>
          <p:txBody>
            <a:bodyPr anchor="ctr">
              <a:spAutoFit/>
            </a:bodyPr>
            <a:lstStyle/>
            <a:p>
              <a:endParaRPr lang="es-EC"/>
            </a:p>
          </p:txBody>
        </p:sp>
        <p:sp>
          <p:nvSpPr>
            <p:cNvPr id="12319" name="Oval 31"/>
            <p:cNvSpPr>
              <a:spLocks noChangeArrowheads="1"/>
            </p:cNvSpPr>
            <p:nvPr/>
          </p:nvSpPr>
          <p:spPr bwMode="gray">
            <a:xfrm>
              <a:off x="2391" y="1917"/>
              <a:ext cx="1065" cy="1065"/>
            </a:xfrm>
            <a:prstGeom prst="ellipse">
              <a:avLst/>
            </a:prstGeom>
            <a:solidFill>
              <a:srgbClr val="333333"/>
            </a:solidFill>
            <a:ln w="38100" algn="ctr">
              <a:noFill/>
              <a:round/>
              <a:headEnd/>
              <a:tailEnd/>
            </a:ln>
            <a:effectLst/>
          </p:spPr>
          <p:txBody>
            <a:bodyPr anchor="ctr">
              <a:spAutoFit/>
            </a:bodyPr>
            <a:lstStyle/>
            <a:p>
              <a:endParaRPr lang="es-EC"/>
            </a:p>
          </p:txBody>
        </p:sp>
        <p:grpSp>
          <p:nvGrpSpPr>
            <p:cNvPr id="9" name="Group 32"/>
            <p:cNvGrpSpPr>
              <a:grpSpLocks/>
            </p:cNvGrpSpPr>
            <p:nvPr/>
          </p:nvGrpSpPr>
          <p:grpSpPr bwMode="auto">
            <a:xfrm>
              <a:off x="2410" y="1929"/>
              <a:ext cx="1031" cy="1031"/>
              <a:chOff x="4166" y="1706"/>
              <a:chExt cx="1252" cy="1252"/>
            </a:xfrm>
          </p:grpSpPr>
          <p:sp>
            <p:nvSpPr>
              <p:cNvPr id="12321" name="Oval 33"/>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s-EC"/>
              </a:p>
            </p:txBody>
          </p:sp>
          <p:sp>
            <p:nvSpPr>
              <p:cNvPr id="12322" name="Oval 34"/>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s-EC"/>
              </a:p>
            </p:txBody>
          </p:sp>
          <p:sp>
            <p:nvSpPr>
              <p:cNvPr id="12323" name="Oval 35"/>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s-EC"/>
              </a:p>
            </p:txBody>
          </p:sp>
          <p:sp>
            <p:nvSpPr>
              <p:cNvPr id="12324" name="Oval 36"/>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s-EC"/>
              </a:p>
            </p:txBody>
          </p:sp>
        </p:grpSp>
        <p:sp>
          <p:nvSpPr>
            <p:cNvPr id="12325" name="Text Box 37"/>
            <p:cNvSpPr txBox="1">
              <a:spLocks noChangeArrowheads="1"/>
            </p:cNvSpPr>
            <p:nvPr/>
          </p:nvSpPr>
          <p:spPr bwMode="gray">
            <a:xfrm>
              <a:off x="2589" y="2229"/>
              <a:ext cx="656" cy="400"/>
            </a:xfrm>
            <a:prstGeom prst="rect">
              <a:avLst/>
            </a:prstGeom>
            <a:noFill/>
            <a:ln w="9525" algn="ctr">
              <a:noFill/>
              <a:miter lim="800000"/>
              <a:headEnd/>
              <a:tailEnd/>
            </a:ln>
            <a:effectLst/>
          </p:spPr>
          <p:txBody>
            <a:bodyPr wrap="none">
              <a:spAutoFit/>
            </a:bodyPr>
            <a:lstStyle/>
            <a:p>
              <a:pPr algn="ctr" eaLnBrk="0" hangingPunct="0"/>
              <a:r>
                <a:rPr lang="en-US" sz="3200" b="1" dirty="0" smtClean="0">
                  <a:solidFill>
                    <a:srgbClr val="080808"/>
                  </a:solidFill>
                </a:rPr>
                <a:t>G.4.</a:t>
              </a:r>
              <a:endParaRPr lang="en-US" sz="3200" b="1" dirty="0">
                <a:solidFill>
                  <a:srgbClr val="080808"/>
                </a:solidFill>
              </a:endParaRPr>
            </a:p>
          </p:txBody>
        </p:sp>
      </p:grpSp>
      <p:sp>
        <p:nvSpPr>
          <p:cNvPr id="12326" name="Text Box 38">
            <a:hlinkClick r:id="rId3" action="ppaction://hlinkfile"/>
          </p:cNvPr>
          <p:cNvSpPr txBox="1">
            <a:spLocks noChangeArrowheads="1"/>
          </p:cNvSpPr>
          <p:nvPr/>
        </p:nvSpPr>
        <p:spPr bwMode="auto">
          <a:xfrm>
            <a:off x="1472934" y="5661248"/>
            <a:ext cx="2448272" cy="369332"/>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a:spcBef>
                <a:spcPct val="50000"/>
              </a:spcBef>
            </a:pPr>
            <a:r>
              <a:rPr lang="es-EC" b="1" dirty="0" smtClean="0">
                <a:solidFill>
                  <a:schemeClr val="bg1"/>
                </a:solidFill>
              </a:rPr>
              <a:t>Diagrama de flujo</a:t>
            </a:r>
            <a:endParaRPr lang="en-US" b="1" dirty="0">
              <a:solidFill>
                <a:schemeClr val="bg1"/>
              </a:solidFill>
            </a:endParaRPr>
          </a:p>
        </p:txBody>
      </p:sp>
      <p:sp>
        <p:nvSpPr>
          <p:cNvPr id="12327" name="Text Box 39"/>
          <p:cNvSpPr txBox="1">
            <a:spLocks noChangeArrowheads="1"/>
          </p:cNvSpPr>
          <p:nvPr/>
        </p:nvSpPr>
        <p:spPr bwMode="auto">
          <a:xfrm>
            <a:off x="834192" y="1124744"/>
            <a:ext cx="2650371" cy="1308050"/>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algn="just">
              <a:spcBef>
                <a:spcPct val="50000"/>
              </a:spcBef>
            </a:pPr>
            <a:r>
              <a:rPr lang="es-EC" sz="1600" b="1" dirty="0" smtClean="0">
                <a:solidFill>
                  <a:schemeClr val="bg1"/>
                </a:solidFill>
              </a:rPr>
              <a:t>Descripción:</a:t>
            </a:r>
          </a:p>
          <a:p>
            <a:pPr algn="just">
              <a:spcBef>
                <a:spcPct val="50000"/>
              </a:spcBef>
            </a:pPr>
            <a:r>
              <a:rPr lang="es-ES" sz="1400" dirty="0" smtClean="0">
                <a:solidFill>
                  <a:schemeClr val="bg1"/>
                </a:solidFill>
              </a:rPr>
              <a:t>Brindar ayuda soporte a los usuarios para que puedan resolver ciertos problemas tecnológicos.</a:t>
            </a:r>
            <a:endParaRPr lang="es-EC" sz="1400" dirty="0" smtClean="0">
              <a:solidFill>
                <a:schemeClr val="bg1"/>
              </a:solidFill>
            </a:endParaRPr>
          </a:p>
        </p:txBody>
      </p:sp>
      <p:sp>
        <p:nvSpPr>
          <p:cNvPr id="12329" name="Text Box 41"/>
          <p:cNvSpPr txBox="1">
            <a:spLocks noChangeArrowheads="1"/>
          </p:cNvSpPr>
          <p:nvPr/>
        </p:nvSpPr>
        <p:spPr bwMode="auto">
          <a:xfrm>
            <a:off x="6156176" y="2744924"/>
            <a:ext cx="2832349" cy="984885"/>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algn="l">
              <a:spcBef>
                <a:spcPct val="50000"/>
              </a:spcBef>
            </a:pPr>
            <a:r>
              <a:rPr lang="es-EC" b="1" dirty="0" smtClean="0">
                <a:solidFill>
                  <a:schemeClr val="bg1"/>
                </a:solidFill>
              </a:rPr>
              <a:t>Áreas que intervienen:</a:t>
            </a:r>
          </a:p>
          <a:p>
            <a:pPr algn="l">
              <a:spcBef>
                <a:spcPct val="50000"/>
              </a:spcBef>
            </a:pPr>
            <a:r>
              <a:rPr lang="es-EC" sz="1600" dirty="0" smtClean="0">
                <a:solidFill>
                  <a:schemeClr val="bg1"/>
                </a:solidFill>
              </a:rPr>
              <a:t>Servicios de Gestión de la Información y Comunicación.</a:t>
            </a:r>
          </a:p>
        </p:txBody>
      </p:sp>
      <p:sp>
        <p:nvSpPr>
          <p:cNvPr id="12330" name="Text Box 42"/>
          <p:cNvSpPr txBox="1">
            <a:spLocks noChangeArrowheads="1"/>
          </p:cNvSpPr>
          <p:nvPr/>
        </p:nvSpPr>
        <p:spPr bwMode="auto">
          <a:xfrm>
            <a:off x="683567" y="3389552"/>
            <a:ext cx="2416159" cy="1446550"/>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a:spcBef>
                <a:spcPct val="50000"/>
              </a:spcBef>
            </a:pPr>
            <a:r>
              <a:rPr lang="es-EC" b="1" dirty="0" smtClean="0">
                <a:solidFill>
                  <a:schemeClr val="bg1"/>
                </a:solidFill>
              </a:rPr>
              <a:t>Entrada – Salida</a:t>
            </a:r>
            <a:r>
              <a:rPr lang="en-US" b="1" dirty="0">
                <a:solidFill>
                  <a:schemeClr val="bg1"/>
                </a:solidFill>
              </a:rPr>
              <a:t> </a:t>
            </a:r>
            <a:endParaRPr lang="en-US" b="1" dirty="0" smtClean="0">
              <a:solidFill>
                <a:schemeClr val="bg1"/>
              </a:solidFill>
            </a:endParaRPr>
          </a:p>
          <a:p>
            <a:pPr algn="l">
              <a:spcBef>
                <a:spcPct val="50000"/>
              </a:spcBef>
            </a:pPr>
            <a:r>
              <a:rPr lang="en-US" sz="1400" b="1" dirty="0" smtClean="0">
                <a:solidFill>
                  <a:schemeClr val="bg1"/>
                </a:solidFill>
              </a:rPr>
              <a:t>E: </a:t>
            </a:r>
            <a:r>
              <a:rPr lang="en-US" sz="1400" dirty="0" smtClean="0">
                <a:solidFill>
                  <a:schemeClr val="bg1"/>
                </a:solidFill>
              </a:rPr>
              <a:t>Pedido Requerimiento soporte tecnológico</a:t>
            </a:r>
            <a:endParaRPr lang="es-EC" sz="1400" dirty="0">
              <a:solidFill>
                <a:schemeClr val="bg1"/>
              </a:solidFill>
            </a:endParaRPr>
          </a:p>
          <a:p>
            <a:pPr algn="l">
              <a:spcBef>
                <a:spcPct val="50000"/>
              </a:spcBef>
            </a:pPr>
            <a:r>
              <a:rPr lang="en-US" sz="1400" b="1" dirty="0" smtClean="0">
                <a:solidFill>
                  <a:schemeClr val="bg1"/>
                </a:solidFill>
              </a:rPr>
              <a:t>S: </a:t>
            </a:r>
            <a:r>
              <a:rPr lang="en-US" sz="1400" dirty="0" smtClean="0">
                <a:solidFill>
                  <a:schemeClr val="bg1"/>
                </a:solidFill>
              </a:rPr>
              <a:t>Reparación y solución del Requerimiento.</a:t>
            </a:r>
            <a:endParaRPr lang="es-EC" sz="1400" dirty="0" smtClean="0">
              <a:solidFill>
                <a:schemeClr val="bg1"/>
              </a:solidFill>
            </a:endParaRPr>
          </a:p>
        </p:txBody>
      </p:sp>
      <p:sp>
        <p:nvSpPr>
          <p:cNvPr id="12331" name="Text Box 43"/>
          <p:cNvSpPr txBox="1">
            <a:spLocks noChangeArrowheads="1"/>
          </p:cNvSpPr>
          <p:nvPr/>
        </p:nvSpPr>
        <p:spPr bwMode="auto">
          <a:xfrm>
            <a:off x="6012160" y="1294388"/>
            <a:ext cx="2448271" cy="784830"/>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a:spcBef>
                <a:spcPct val="50000"/>
              </a:spcBef>
            </a:pPr>
            <a:r>
              <a:rPr lang="es-EC" b="1" dirty="0" smtClean="0">
                <a:solidFill>
                  <a:schemeClr val="bg1"/>
                </a:solidFill>
              </a:rPr>
              <a:t>Nº de actividades:</a:t>
            </a:r>
          </a:p>
          <a:p>
            <a:pPr>
              <a:spcBef>
                <a:spcPct val="50000"/>
              </a:spcBef>
            </a:pPr>
            <a:r>
              <a:rPr lang="es-EC" b="1" dirty="0" smtClean="0">
                <a:solidFill>
                  <a:schemeClr val="bg1"/>
                </a:solidFill>
              </a:rPr>
              <a:t>10</a:t>
            </a:r>
            <a:endParaRPr lang="en-US" b="1" dirty="0">
              <a:solidFill>
                <a:schemeClr val="bg1"/>
              </a:solidFill>
            </a:endParaRPr>
          </a:p>
        </p:txBody>
      </p:sp>
      <p:sp>
        <p:nvSpPr>
          <p:cNvPr id="12332" name="Rectangle 44"/>
          <p:cNvSpPr>
            <a:spLocks noGrp="1" noChangeArrowheads="1"/>
          </p:cNvSpPr>
          <p:nvPr>
            <p:ph type="title"/>
          </p:nvPr>
        </p:nvSpPr>
        <p:spPr/>
        <p:txBody>
          <a:bodyPr/>
          <a:lstStyle/>
          <a:p>
            <a:pPr algn="ctr"/>
            <a:r>
              <a:rPr lang="en-US" sz="2400" dirty="0" smtClean="0"/>
              <a:t>PROCESO: SOPORTE TECNOLÓGICO</a:t>
            </a:r>
            <a:endParaRPr lang="en-US" sz="2400" dirty="0"/>
          </a:p>
        </p:txBody>
      </p:sp>
      <p:pic>
        <p:nvPicPr>
          <p:cNvPr id="1040" name="Picture 16" descr="http://infocentroawkantun.bligoo.cl/media/users/8/401827/images/public/28249/evaluar.jpg?v=1288124525008"/>
          <p:cNvPicPr>
            <a:picLocks noChangeAspect="1" noChangeArrowheads="1"/>
          </p:cNvPicPr>
          <p:nvPr/>
        </p:nvPicPr>
        <p:blipFill>
          <a:blip r:embed="rId4" cstate="print"/>
          <a:srcRect/>
          <a:stretch>
            <a:fillRect/>
          </a:stretch>
        </p:blipFill>
        <p:spPr bwMode="auto">
          <a:xfrm>
            <a:off x="900817" y="2473100"/>
            <a:ext cx="718856" cy="811884"/>
          </a:xfrm>
          <a:prstGeom prst="rect">
            <a:avLst/>
          </a:prstGeom>
          <a:noFill/>
        </p:spPr>
      </p:pic>
      <p:sp>
        <p:nvSpPr>
          <p:cNvPr id="51" name="AutoShape 21"/>
          <p:cNvSpPr>
            <a:spLocks noChangeArrowheads="1"/>
          </p:cNvSpPr>
          <p:nvPr/>
        </p:nvSpPr>
        <p:spPr bwMode="gray">
          <a:xfrm rot="6790312">
            <a:off x="3609527" y="4475150"/>
            <a:ext cx="728662" cy="266700"/>
          </a:xfrm>
          <a:prstGeom prst="rightArrow">
            <a:avLst>
              <a:gd name="adj1" fmla="val 35167"/>
              <a:gd name="adj2" fmla="val 110639"/>
            </a:avLst>
          </a:prstGeom>
          <a:gradFill rotWithShape="1">
            <a:gsLst>
              <a:gs pos="0">
                <a:srgbClr val="5F5F5F">
                  <a:gamma/>
                  <a:shade val="89020"/>
                  <a:invGamma/>
                  <a:alpha val="0"/>
                </a:srgbClr>
              </a:gs>
              <a:gs pos="100000">
                <a:srgbClr val="5F5F5F"/>
              </a:gs>
            </a:gsLst>
            <a:lin ang="0" scaled="1"/>
          </a:gradFill>
          <a:ln w="0" algn="ctr">
            <a:noFill/>
            <a:miter lim="800000"/>
            <a:headEnd/>
            <a:tailEnd/>
          </a:ln>
          <a:effectLst/>
        </p:spPr>
        <p:txBody>
          <a:bodyPr wrap="none" anchor="ctr"/>
          <a:lstStyle/>
          <a:p>
            <a:endParaRPr lang="es-EC"/>
          </a:p>
        </p:txBody>
      </p:sp>
      <p:grpSp>
        <p:nvGrpSpPr>
          <p:cNvPr id="52" name="Group 8"/>
          <p:cNvGrpSpPr>
            <a:grpSpLocks/>
          </p:cNvGrpSpPr>
          <p:nvPr/>
        </p:nvGrpSpPr>
        <p:grpSpPr bwMode="auto">
          <a:xfrm>
            <a:off x="4994004" y="5395851"/>
            <a:ext cx="2845572" cy="650342"/>
            <a:chOff x="3964" y="2071"/>
            <a:chExt cx="1484" cy="330"/>
          </a:xfrm>
        </p:grpSpPr>
        <p:sp>
          <p:nvSpPr>
            <p:cNvPr id="53" name="AutoShape 9"/>
            <p:cNvSpPr>
              <a:spLocks noChangeArrowheads="1"/>
            </p:cNvSpPr>
            <p:nvPr/>
          </p:nvSpPr>
          <p:spPr bwMode="ltGray">
            <a:xfrm>
              <a:off x="3964" y="2071"/>
              <a:ext cx="1484" cy="330"/>
            </a:xfrm>
            <a:prstGeom prst="roundRect">
              <a:avLst>
                <a:gd name="adj" fmla="val 16667"/>
              </a:avLst>
            </a:prstGeom>
            <a:solidFill>
              <a:schemeClr val="accent2"/>
            </a:solidFill>
            <a:ln w="12700" algn="ctr">
              <a:noFill/>
              <a:round/>
              <a:headEnd/>
              <a:tailEnd/>
            </a:ln>
            <a:effectLst/>
          </p:spPr>
          <p:txBody>
            <a:bodyPr wrap="none" anchor="ctr"/>
            <a:lstStyle/>
            <a:p>
              <a:endParaRPr lang="es-EC"/>
            </a:p>
          </p:txBody>
        </p:sp>
        <p:sp>
          <p:nvSpPr>
            <p:cNvPr id="54" name="AutoShape 10"/>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w="9525" algn="ctr">
              <a:noFill/>
              <a:round/>
              <a:headEnd/>
              <a:tailEnd/>
            </a:ln>
            <a:effectLst/>
          </p:spPr>
          <p:txBody>
            <a:bodyPr wrap="none" anchor="ctr"/>
            <a:lstStyle/>
            <a:p>
              <a:endParaRPr lang="es-EC"/>
            </a:p>
          </p:txBody>
        </p:sp>
      </p:grpSp>
      <p:sp>
        <p:nvSpPr>
          <p:cNvPr id="55" name="Text Box 41">
            <a:hlinkClick r:id="rId5" action="ppaction://hlinksldjump"/>
          </p:cNvPr>
          <p:cNvSpPr txBox="1">
            <a:spLocks noChangeArrowheads="1"/>
          </p:cNvSpPr>
          <p:nvPr/>
        </p:nvSpPr>
        <p:spPr bwMode="auto">
          <a:xfrm>
            <a:off x="4927319" y="5399862"/>
            <a:ext cx="3120645" cy="646331"/>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a:spcBef>
                <a:spcPct val="50000"/>
              </a:spcBef>
            </a:pPr>
            <a:r>
              <a:rPr lang="es-EC" b="1" dirty="0" smtClean="0">
                <a:solidFill>
                  <a:schemeClr val="bg1"/>
                </a:solidFill>
              </a:rPr>
              <a:t>Análisis del Valor Agregado</a:t>
            </a:r>
            <a:endParaRPr lang="en-US" sz="1600" dirty="0">
              <a:solidFill>
                <a:schemeClr val="bg1"/>
              </a:solidFill>
            </a:endParaRPr>
          </a:p>
        </p:txBody>
      </p:sp>
      <p:pic>
        <p:nvPicPr>
          <p:cNvPr id="47" name="Picture 10" descr="http://escuela.med.puc.cl/paginas/Cursos/tercero/IntegradoTercero/ApSemiologia/Fotos/0001.jpg"/>
          <p:cNvPicPr>
            <a:picLocks noChangeAspect="1" noChangeArrowheads="1"/>
          </p:cNvPicPr>
          <p:nvPr/>
        </p:nvPicPr>
        <p:blipFill>
          <a:blip r:embed="rId6" cstate="print"/>
          <a:srcRect/>
          <a:stretch>
            <a:fillRect/>
          </a:stretch>
        </p:blipFill>
        <p:spPr bwMode="auto">
          <a:xfrm>
            <a:off x="7511035" y="3854066"/>
            <a:ext cx="1609590" cy="1368152"/>
          </a:xfrm>
          <a:prstGeom prst="rect">
            <a:avLst/>
          </a:prstGeom>
          <a:noFill/>
        </p:spPr>
      </p:pic>
      <p:pic>
        <p:nvPicPr>
          <p:cNvPr id="1229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079218"/>
            <a:ext cx="826536" cy="1205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9381890"/>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2" name="Rectangle 44"/>
          <p:cNvSpPr>
            <a:spLocks noGrp="1" noChangeArrowheads="1"/>
          </p:cNvSpPr>
          <p:nvPr>
            <p:ph type="title"/>
          </p:nvPr>
        </p:nvSpPr>
        <p:spPr/>
        <p:txBody>
          <a:bodyPr/>
          <a:lstStyle/>
          <a:p>
            <a:pPr algn="ctr"/>
            <a:r>
              <a:rPr lang="en-US" sz="2800" dirty="0" smtClean="0"/>
              <a:t>AVA</a:t>
            </a:r>
            <a:r>
              <a:rPr lang="en-US" sz="2800" dirty="0"/>
              <a:t>: </a:t>
            </a:r>
            <a:r>
              <a:rPr lang="en-US" sz="2800" dirty="0" smtClean="0"/>
              <a:t>SOPORTE TECNOLÓGICO</a:t>
            </a:r>
            <a:endParaRPr lang="en-US" sz="2800"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49" y="1196752"/>
            <a:ext cx="5651079" cy="535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62" y="2132856"/>
            <a:ext cx="828675"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9549710"/>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2" name="Rectangle 44"/>
          <p:cNvSpPr>
            <a:spLocks noGrp="1" noChangeArrowheads="1"/>
          </p:cNvSpPr>
          <p:nvPr>
            <p:ph type="title"/>
          </p:nvPr>
        </p:nvSpPr>
        <p:spPr/>
        <p:txBody>
          <a:bodyPr/>
          <a:lstStyle/>
          <a:p>
            <a:pPr algn="ctr"/>
            <a:r>
              <a:rPr lang="en-US" sz="2800" dirty="0" smtClean="0"/>
              <a:t>AVA</a:t>
            </a:r>
            <a:r>
              <a:rPr lang="en-US" sz="2800" dirty="0"/>
              <a:t>: </a:t>
            </a:r>
            <a:r>
              <a:rPr lang="en-US" sz="2800" dirty="0" smtClean="0"/>
              <a:t>SOPORTE TECNOLÓGICO</a:t>
            </a:r>
            <a:endParaRPr lang="en-US" sz="2800" dirty="0"/>
          </a:p>
        </p:txBody>
      </p:sp>
      <p:sp>
        <p:nvSpPr>
          <p:cNvPr id="6" name="3 Marcador de pie de página"/>
          <p:cNvSpPr>
            <a:spLocks noGrp="1"/>
          </p:cNvSpPr>
          <p:nvPr>
            <p:ph type="ftr" sz="quarter" idx="11"/>
          </p:nvPr>
        </p:nvSpPr>
        <p:spPr>
          <a:xfrm>
            <a:off x="3203848" y="4581128"/>
            <a:ext cx="2895600" cy="1584176"/>
          </a:xfrm>
        </p:spPr>
        <p:txBody>
          <a:bodyPr/>
          <a:lstStyle/>
          <a:p>
            <a:pPr marL="171450" indent="-171450" algn="just">
              <a:buFont typeface="Arial" pitchFamily="34" charset="0"/>
              <a:buChar char="•"/>
            </a:pPr>
            <a:r>
              <a:rPr lang="en-US" b="1" dirty="0" smtClean="0"/>
              <a:t>IVA</a:t>
            </a:r>
            <a:r>
              <a:rPr lang="en-US" dirty="0" smtClean="0"/>
              <a:t>: 27,21%, PROCESO CRITICO</a:t>
            </a:r>
          </a:p>
          <a:p>
            <a:pPr marL="171450" indent="-171450" algn="just">
              <a:buFont typeface="Arial" pitchFamily="34" charset="0"/>
              <a:buChar char="•"/>
            </a:pPr>
            <a:endParaRPr lang="en-US" dirty="0"/>
          </a:p>
          <a:p>
            <a:pPr marL="171450" indent="-171450" algn="just">
              <a:buFont typeface="Arial" pitchFamily="34" charset="0"/>
              <a:buChar char="•"/>
            </a:pPr>
            <a:endParaRPr lang="en-US" dirty="0" smtClean="0"/>
          </a:p>
          <a:p>
            <a:pPr marL="171450" indent="-171450" algn="just">
              <a:buFont typeface="Arial" pitchFamily="34" charset="0"/>
              <a:buChar char="•"/>
            </a:pPr>
            <a:r>
              <a:rPr lang="en-US" dirty="0" smtClean="0"/>
              <a:t>ESTE PROCESO SE MEJORARÍA AL IMPLEMENTAR UN SISTEMA ACTUALIZADO DE SOFTWARE, QUE AYUDE A OPTIMIZR EL TIEMPO AL REALIZAR VERDADEROS INVENTARIOS E INFORMES ESTADISTICOS.</a:t>
            </a:r>
          </a:p>
        </p:txBody>
      </p:sp>
      <p:pic>
        <p:nvPicPr>
          <p:cNvPr id="7" name="Picture 2" descr="http://4.bp.blogspot.com/_sYqDmUDkudA/Sh1EQHzcyNI/AAAAAAAAAgM/l-_U9DkCaPk/s320/recolectar.gif">
            <a:hlinkClick r:id="rId3" action="ppaction://hlinksldjump"/>
          </p:cNvPr>
          <p:cNvPicPr>
            <a:picLocks noChangeAspect="1" noChangeArrowheads="1"/>
          </p:cNvPicPr>
          <p:nvPr/>
        </p:nvPicPr>
        <p:blipFill>
          <a:blip r:embed="rId4" cstate="print"/>
          <a:srcRect/>
          <a:stretch>
            <a:fillRect/>
          </a:stretch>
        </p:blipFill>
        <p:spPr bwMode="auto">
          <a:xfrm>
            <a:off x="6948264" y="5013176"/>
            <a:ext cx="1440160" cy="1440160"/>
          </a:xfrm>
          <a:prstGeom prst="rect">
            <a:avLst/>
          </a:prstGeom>
          <a:noFill/>
        </p:spPr>
      </p:pic>
      <p:pic>
        <p:nvPicPr>
          <p:cNvPr id="368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9" y="2132856"/>
            <a:ext cx="785813"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200" y="1700808"/>
            <a:ext cx="3934048"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650510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sz="3200" dirty="0" smtClean="0">
                <a:effectLst>
                  <a:glow rad="228600">
                    <a:schemeClr val="accent1">
                      <a:satMod val="175000"/>
                      <a:alpha val="40000"/>
                    </a:schemeClr>
                  </a:glow>
                </a:effectLst>
              </a:rPr>
              <a:t>OBJETIVOS DE LA INVESTIGACION</a:t>
            </a:r>
            <a:endParaRPr lang="es-EC" sz="3200" dirty="0">
              <a:effectLst>
                <a:glow rad="228600">
                  <a:schemeClr val="accent1">
                    <a:satMod val="175000"/>
                    <a:alpha val="40000"/>
                  </a:schemeClr>
                </a:glow>
              </a:effectLst>
            </a:endParaRPr>
          </a:p>
        </p:txBody>
      </p:sp>
      <p:sp>
        <p:nvSpPr>
          <p:cNvPr id="7" name="6 Rectángulo redondeado"/>
          <p:cNvSpPr/>
          <p:nvPr/>
        </p:nvSpPr>
        <p:spPr bwMode="auto">
          <a:xfrm>
            <a:off x="899592" y="1268760"/>
            <a:ext cx="7956376" cy="1368152"/>
          </a:xfrm>
          <a:prstGeom prst="roundRect">
            <a:avLst/>
          </a:pr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endParaRPr>
          </a:p>
        </p:txBody>
      </p:sp>
      <p:sp>
        <p:nvSpPr>
          <p:cNvPr id="8" name="7 Rectángulo redondeado"/>
          <p:cNvSpPr/>
          <p:nvPr/>
        </p:nvSpPr>
        <p:spPr bwMode="auto">
          <a:xfrm>
            <a:off x="971600" y="2780928"/>
            <a:ext cx="7848872" cy="3888432"/>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s-EC" dirty="0"/>
          </a:p>
        </p:txBody>
      </p:sp>
      <p:sp>
        <p:nvSpPr>
          <p:cNvPr id="9" name="8 CuadroTexto"/>
          <p:cNvSpPr txBox="1"/>
          <p:nvPr/>
        </p:nvSpPr>
        <p:spPr>
          <a:xfrm>
            <a:off x="3491880" y="1340768"/>
            <a:ext cx="2592288" cy="338554"/>
          </a:xfrm>
          <a:prstGeom prst="rect">
            <a:avLst/>
          </a:prstGeom>
          <a:noFill/>
        </p:spPr>
        <p:txBody>
          <a:bodyPr wrap="square" rtlCol="0">
            <a:spAutoFit/>
          </a:bodyPr>
          <a:lstStyle/>
          <a:p>
            <a:r>
              <a:rPr lang="es-EC" sz="1600" b="1" i="1" dirty="0" smtClean="0">
                <a:solidFill>
                  <a:schemeClr val="bg1"/>
                </a:solidFill>
              </a:rPr>
              <a:t>OBJETIVO GENERAL</a:t>
            </a:r>
            <a:endParaRPr lang="es-EC" sz="1600" b="1" i="1" dirty="0">
              <a:solidFill>
                <a:schemeClr val="bg1"/>
              </a:solidFill>
            </a:endParaRPr>
          </a:p>
        </p:txBody>
      </p:sp>
      <p:sp>
        <p:nvSpPr>
          <p:cNvPr id="11" name="10 CuadroTexto"/>
          <p:cNvSpPr txBox="1"/>
          <p:nvPr/>
        </p:nvSpPr>
        <p:spPr>
          <a:xfrm>
            <a:off x="2987824" y="2852936"/>
            <a:ext cx="3312368" cy="369332"/>
          </a:xfrm>
          <a:prstGeom prst="rect">
            <a:avLst/>
          </a:prstGeom>
          <a:noFill/>
        </p:spPr>
        <p:txBody>
          <a:bodyPr wrap="square" rtlCol="0">
            <a:spAutoFit/>
          </a:bodyPr>
          <a:lstStyle/>
          <a:p>
            <a:r>
              <a:rPr lang="es-EC" b="1" i="1" dirty="0" smtClean="0"/>
              <a:t>OBJETIVOS ESPECÍFICOS</a:t>
            </a:r>
            <a:endParaRPr lang="es-EC" b="1" i="1" dirty="0"/>
          </a:p>
        </p:txBody>
      </p:sp>
      <p:sp>
        <p:nvSpPr>
          <p:cNvPr id="12" name="11 CuadroTexto"/>
          <p:cNvSpPr txBox="1"/>
          <p:nvPr/>
        </p:nvSpPr>
        <p:spPr>
          <a:xfrm>
            <a:off x="1025352" y="1633643"/>
            <a:ext cx="7704856" cy="1077218"/>
          </a:xfrm>
          <a:prstGeom prst="rect">
            <a:avLst/>
          </a:prstGeom>
          <a:noFill/>
        </p:spPr>
        <p:txBody>
          <a:bodyPr wrap="square" rtlCol="0">
            <a:spAutoFit/>
          </a:bodyPr>
          <a:lstStyle/>
          <a:p>
            <a:pPr algn="just"/>
            <a:r>
              <a:rPr lang="es-EC" sz="1600" dirty="0" smtClean="0">
                <a:solidFill>
                  <a:schemeClr val="bg1"/>
                </a:solidFill>
              </a:rPr>
              <a:t>Proponer un modelo de gestión administrativa por procesos que ayude al mejoramiento de los procesos administrativos, en la Fundación Salud y Desarrollo Andino (Saludesa), en la provincia de Santo Domingo de los Tsáchilas, en el año 2015.</a:t>
            </a:r>
            <a:endParaRPr lang="es-EC" sz="1600" dirty="0">
              <a:solidFill>
                <a:schemeClr val="bg1"/>
              </a:solidFill>
            </a:endParaRPr>
          </a:p>
        </p:txBody>
      </p:sp>
      <p:sp>
        <p:nvSpPr>
          <p:cNvPr id="13" name="12 CuadroTexto"/>
          <p:cNvSpPr txBox="1"/>
          <p:nvPr/>
        </p:nvSpPr>
        <p:spPr>
          <a:xfrm>
            <a:off x="1187624" y="3212977"/>
            <a:ext cx="7668344" cy="3570208"/>
          </a:xfrm>
          <a:prstGeom prst="rect">
            <a:avLst/>
          </a:prstGeom>
          <a:noFill/>
        </p:spPr>
        <p:txBody>
          <a:bodyPr wrap="square" rtlCol="0">
            <a:spAutoFit/>
          </a:bodyPr>
          <a:lstStyle/>
          <a:p>
            <a:pPr lvl="0" algn="just">
              <a:buFont typeface="Wingdings" pitchFamily="2" charset="2"/>
              <a:buChar char="Ø"/>
            </a:pPr>
            <a:r>
              <a:rPr lang="es-EC" sz="1600" b="1" dirty="0" smtClean="0"/>
              <a:t>  Realizar un diagnóstico de la situación actual en procesos en la </a:t>
            </a:r>
          </a:p>
          <a:p>
            <a:pPr lvl="0" algn="just"/>
            <a:r>
              <a:rPr lang="es-EC" sz="1600" b="1" dirty="0"/>
              <a:t> </a:t>
            </a:r>
            <a:r>
              <a:rPr lang="es-EC" sz="1600" b="1" dirty="0" smtClean="0"/>
              <a:t>    Fundación de Salud y Desarrollo Andino (Saludesa)</a:t>
            </a:r>
          </a:p>
          <a:p>
            <a:pPr lvl="0" algn="just"/>
            <a:endParaRPr lang="es-EC" sz="1600" b="1" dirty="0" smtClean="0"/>
          </a:p>
          <a:p>
            <a:pPr lvl="0" algn="just">
              <a:buFont typeface="Wingdings" pitchFamily="2" charset="2"/>
              <a:buChar char="Ø"/>
            </a:pPr>
            <a:r>
              <a:rPr lang="es-EC" sz="1600" b="1" dirty="0" smtClean="0"/>
              <a:t>  Hacer un análisis de fortalezas, debilidades, oportunidades y amenazas </a:t>
            </a:r>
          </a:p>
          <a:p>
            <a:pPr lvl="0" algn="just"/>
            <a:r>
              <a:rPr lang="es-EC" sz="1600" b="1" dirty="0" smtClean="0"/>
              <a:t>     de la Fundación Saludesa</a:t>
            </a:r>
          </a:p>
          <a:p>
            <a:pPr lvl="0" algn="just"/>
            <a:endParaRPr lang="es-EC" sz="1600" b="1" dirty="0" smtClean="0"/>
          </a:p>
          <a:p>
            <a:pPr lvl="0" algn="just">
              <a:buFont typeface="Wingdings" pitchFamily="2" charset="2"/>
              <a:buChar char="Ø"/>
            </a:pPr>
            <a:r>
              <a:rPr lang="es-EC" sz="1600" b="1" dirty="0" smtClean="0"/>
              <a:t>  Recoger información de los procesos actuales de la Fundación Saludesa </a:t>
            </a:r>
          </a:p>
          <a:p>
            <a:pPr lvl="0" algn="just"/>
            <a:r>
              <a:rPr lang="es-EC" sz="1600" b="1" dirty="0" smtClean="0"/>
              <a:t>     </a:t>
            </a:r>
          </a:p>
          <a:p>
            <a:pPr lvl="0" algn="just">
              <a:buFont typeface="Wingdings" pitchFamily="2" charset="2"/>
              <a:buChar char="Ø"/>
            </a:pPr>
            <a:r>
              <a:rPr lang="es-EC" sz="1600" b="1" dirty="0" smtClean="0"/>
              <a:t>  Aplicar herramientas de mejoramiento de procesos en la Fundación  </a:t>
            </a:r>
          </a:p>
          <a:p>
            <a:pPr lvl="0" algn="just"/>
            <a:r>
              <a:rPr lang="es-EC" sz="1600" b="1" dirty="0"/>
              <a:t> </a:t>
            </a:r>
            <a:r>
              <a:rPr lang="es-EC" sz="1600" b="1" dirty="0" smtClean="0"/>
              <a:t>   Saludesa</a:t>
            </a:r>
          </a:p>
          <a:p>
            <a:pPr lvl="0" algn="just"/>
            <a:endParaRPr lang="es-EC" sz="1600" b="1" dirty="0" smtClean="0"/>
          </a:p>
          <a:p>
            <a:pPr lvl="0" algn="just">
              <a:buFont typeface="Wingdings" pitchFamily="2" charset="2"/>
              <a:buChar char="Ø"/>
            </a:pPr>
            <a:r>
              <a:rPr lang="es-EC" sz="1600" b="1" dirty="0" smtClean="0"/>
              <a:t>  Elaborar el Manual de Procesos Administrativos de la Fundación </a:t>
            </a:r>
          </a:p>
          <a:p>
            <a:pPr lvl="0" algn="just"/>
            <a:r>
              <a:rPr lang="es-EC" sz="1600" b="1" dirty="0" smtClean="0"/>
              <a:t>     Saludesa</a:t>
            </a:r>
            <a:endParaRPr lang="es-EC" sz="1600" dirty="0" smtClean="0"/>
          </a:p>
          <a:p>
            <a:endParaRPr lang="es-EC"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16" y="2119518"/>
            <a:ext cx="785813"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7658941"/>
      </p:ext>
    </p:extLst>
  </p:cSld>
  <p:clrMapOvr>
    <a:masterClrMapping/>
  </p:clrMapOvr>
  <p:timing>
    <p:tnLst>
      <p:par>
        <p:cTn id="1" dur="indefinite" restart="never" nodeType="tmRoot"/>
      </p:par>
    </p:tnLst>
  </p:timing>
</p:sld>
</file>

<file path=ppt/theme/theme1.xml><?xml version="1.0" encoding="utf-8"?>
<a:theme xmlns:a="http://schemas.openxmlformats.org/drawingml/2006/main" name="584TGp_Doctors_light">
  <a:themeElements>
    <a:clrScheme name="Default Design 3">
      <a:dk1>
        <a:srgbClr val="000000"/>
      </a:dk1>
      <a:lt1>
        <a:srgbClr val="FFFFFF"/>
      </a:lt1>
      <a:dk2>
        <a:srgbClr val="000000"/>
      </a:dk2>
      <a:lt2>
        <a:srgbClr val="808080"/>
      </a:lt2>
      <a:accent1>
        <a:srgbClr val="416F8B"/>
      </a:accent1>
      <a:accent2>
        <a:srgbClr val="BE46B0"/>
      </a:accent2>
      <a:accent3>
        <a:srgbClr val="FFFFFF"/>
      </a:accent3>
      <a:accent4>
        <a:srgbClr val="000000"/>
      </a:accent4>
      <a:accent5>
        <a:srgbClr val="B0BBC4"/>
      </a:accent5>
      <a:accent6>
        <a:srgbClr val="AC3F9F"/>
      </a:accent6>
      <a:hlink>
        <a:srgbClr val="057AE5"/>
      </a:hlink>
      <a:folHlink>
        <a:srgbClr val="F5740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637A52"/>
        </a:accent1>
        <a:accent2>
          <a:srgbClr val="CAC33A"/>
        </a:accent2>
        <a:accent3>
          <a:srgbClr val="FFFFFF"/>
        </a:accent3>
        <a:accent4>
          <a:srgbClr val="000000"/>
        </a:accent4>
        <a:accent5>
          <a:srgbClr val="B7BEB3"/>
        </a:accent5>
        <a:accent6>
          <a:srgbClr val="B7B034"/>
        </a:accent6>
        <a:hlink>
          <a:srgbClr val="2E9E83"/>
        </a:hlink>
        <a:folHlink>
          <a:srgbClr val="D6760C"/>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844848"/>
        </a:accent1>
        <a:accent2>
          <a:srgbClr val="2B9FD9"/>
        </a:accent2>
        <a:accent3>
          <a:srgbClr val="FFFFFF"/>
        </a:accent3>
        <a:accent4>
          <a:srgbClr val="000000"/>
        </a:accent4>
        <a:accent5>
          <a:srgbClr val="C2B1B1"/>
        </a:accent5>
        <a:accent6>
          <a:srgbClr val="2690C4"/>
        </a:accent6>
        <a:hlink>
          <a:srgbClr val="EA8600"/>
        </a:hlink>
        <a:folHlink>
          <a:srgbClr val="3AA83F"/>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416F8B"/>
        </a:accent1>
        <a:accent2>
          <a:srgbClr val="BE46B0"/>
        </a:accent2>
        <a:accent3>
          <a:srgbClr val="FFFFFF"/>
        </a:accent3>
        <a:accent4>
          <a:srgbClr val="000000"/>
        </a:accent4>
        <a:accent5>
          <a:srgbClr val="B0BBC4"/>
        </a:accent5>
        <a:accent6>
          <a:srgbClr val="AC3F9F"/>
        </a:accent6>
        <a:hlink>
          <a:srgbClr val="057AE5"/>
        </a:hlink>
        <a:folHlink>
          <a:srgbClr val="F5740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584TGp_Doctors_light</Template>
  <TotalTime>7147</TotalTime>
  <Words>3053</Words>
  <Application>Microsoft Office PowerPoint</Application>
  <PresentationFormat>Presentación en pantalla (4:3)</PresentationFormat>
  <Paragraphs>571</Paragraphs>
  <Slides>85</Slides>
  <Notes>22</Notes>
  <HiddenSlides>0</HiddenSlides>
  <MMClips>0</MMClips>
  <ScaleCrop>false</ScaleCrop>
  <HeadingPairs>
    <vt:vector size="4" baseType="variant">
      <vt:variant>
        <vt:lpstr>Tema</vt:lpstr>
      </vt:variant>
      <vt:variant>
        <vt:i4>1</vt:i4>
      </vt:variant>
      <vt:variant>
        <vt:lpstr>Títulos de diapositiva</vt:lpstr>
      </vt:variant>
      <vt:variant>
        <vt:i4>85</vt:i4>
      </vt:variant>
    </vt:vector>
  </HeadingPairs>
  <TitlesOfParts>
    <vt:vector size="86" baseType="lpstr">
      <vt:lpstr>584TGp_Doctors_light</vt:lpstr>
      <vt:lpstr>CARRERA DE INGENIERIA COMERCIAL</vt:lpstr>
      <vt:lpstr>Presentación de PowerPoint</vt:lpstr>
      <vt:lpstr>Contenido</vt:lpstr>
      <vt:lpstr>Presentación de PowerPoint</vt:lpstr>
      <vt:lpstr>Introducción</vt:lpstr>
      <vt:lpstr>Presentación de PowerPoint</vt:lpstr>
      <vt:lpstr>PROBLEMA DE INVESTIGACION</vt:lpstr>
      <vt:lpstr>Presentación de PowerPoint</vt:lpstr>
      <vt:lpstr>OBJETIVOS DE LA INVESTIGACION</vt:lpstr>
      <vt:lpstr>Presentación de PowerPoint</vt:lpstr>
      <vt:lpstr>HIPOTESIS</vt:lpstr>
      <vt:lpstr>Presentación de PowerPoint</vt:lpstr>
      <vt:lpstr>CARACTERIZACIÓN DE LA EMPRESA</vt:lpstr>
      <vt:lpstr>CARACTERIZACIÓN DE LA EMPRESA</vt:lpstr>
      <vt:lpstr>CARACTERIZACIÓN DE LA EMPRESA</vt:lpstr>
      <vt:lpstr>CARACTERIZACIÓN DE LA EMPRESA</vt:lpstr>
      <vt:lpstr>ESTRUCTURA ORGANIZACIONAL</vt:lpstr>
      <vt:lpstr>Presentación de PowerPoint</vt:lpstr>
      <vt:lpstr>Presentación de PowerPoint</vt:lpstr>
      <vt:lpstr>Presentación de PowerPoint</vt:lpstr>
      <vt:lpstr>MISIÓN Y VISIÓN </vt:lpstr>
      <vt:lpstr> LOS OBJETIVOS</vt:lpstr>
      <vt:lpstr>VALORES EMPRESARIALES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SERVICIOS MÉDICOS</vt:lpstr>
      <vt:lpstr>SERVICIO MÉDICOS</vt:lpstr>
      <vt:lpstr>SERVICIOS MÉDICOS</vt:lpstr>
      <vt:lpstr>Presentación de PowerPoint</vt:lpstr>
      <vt:lpstr>Presentación de PowerPoint</vt:lpstr>
      <vt:lpstr>Presentación de PowerPoint</vt:lpstr>
      <vt:lpstr>Presentación de PowerPoint</vt:lpstr>
      <vt:lpstr>Presentación de PowerPoint</vt:lpstr>
      <vt:lpstr>Presentación de PowerPoint</vt:lpstr>
      <vt:lpstr>ANALISIS FODA</vt:lpstr>
      <vt:lpstr>MATRIZ FODA</vt:lpstr>
      <vt:lpstr>MATRIZ FODA</vt:lpstr>
      <vt:lpstr>Presentación de PowerPoint</vt:lpstr>
      <vt:lpstr>Presentación de PowerPoint</vt:lpstr>
      <vt:lpstr>MAPA ESTRATÉGICO</vt:lpstr>
      <vt:lpstr>CADENA DE VALOR</vt:lpstr>
      <vt:lpstr>MAPA DE PROCESOS</vt:lpstr>
      <vt:lpstr>INVENTARIO DE PROCESOS</vt:lpstr>
      <vt:lpstr>INVENTARIO DE PROCESOS</vt:lpstr>
      <vt:lpstr>SELECCIÓN DE PROCESOS</vt:lpstr>
      <vt:lpstr>SELECCIÓN DE PROCESOS </vt:lpstr>
      <vt:lpstr>SELECCIÓN DE PROCESOS</vt:lpstr>
      <vt:lpstr>SELECCIÓN DE PROCESOS</vt:lpstr>
      <vt:lpstr>DESCRIPCIÓN DE LOS PROCESOS</vt:lpstr>
      <vt:lpstr>PROCESOS SELECCIONADOS</vt:lpstr>
      <vt:lpstr>Presentación de PowerPoint</vt:lpstr>
      <vt:lpstr>HERRAMIENTAS DE MEJORAMIENTO DE HARRINGTON</vt:lpstr>
      <vt:lpstr>MANUAL DE PROCESOS</vt:lpstr>
      <vt:lpstr>CONCLUSIONES </vt:lpstr>
      <vt:lpstr>RECOMENDACIONES </vt:lpstr>
      <vt:lpstr>Presentación de PowerPoint</vt:lpstr>
      <vt:lpstr>PROCESO: CONTROLAR PRESUPUESTO</vt:lpstr>
      <vt:lpstr>AVA: CONTROLAR PRESUPUESTO</vt:lpstr>
      <vt:lpstr>AVA: CONTROLAR PRESUPUESTO</vt:lpstr>
      <vt:lpstr>PROCESO: NEGOCIAR CON PROVEEDORES</vt:lpstr>
      <vt:lpstr>AVA: NEGOCIAR CON PROVEEDORES</vt:lpstr>
      <vt:lpstr>AVA: NEGOCIAR CON PROVEEDORES</vt:lpstr>
      <vt:lpstr>PROCESO: ADMINISTRAR SERVICIOS GENERALES</vt:lpstr>
      <vt:lpstr>AVA: ADMINISTRAR SERVICIOS GENERALES</vt:lpstr>
      <vt:lpstr>AVA: ADMINISTRAR SERVICIOS GENERALES</vt:lpstr>
      <vt:lpstr>PROCESO: SELECCIONAR Y CONTRATAR PERSONAL</vt:lpstr>
      <vt:lpstr>AVA: SELECCIONAR Y CONTRATAR PERSONAL </vt:lpstr>
      <vt:lpstr>AVA: SELECCIONAR Y CONTRATAR PERSONAL</vt:lpstr>
      <vt:lpstr>PROCESO: REALIZAR ESTADISTICA</vt:lpstr>
      <vt:lpstr>AVA: REALIZAR ESTADISTICA</vt:lpstr>
      <vt:lpstr>AVA: REALIZAR ESTADÍSTICA</vt:lpstr>
      <vt:lpstr>PROCESO: SOPORTE TECNOLÓGICO</vt:lpstr>
      <vt:lpstr>AVA: SOPORTE TECNOLÓGICO</vt:lpstr>
      <vt:lpstr>AVA: SOPORTE TECNOLÓGICO</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Ivonne</dc:creator>
  <cp:lastModifiedBy>Usuario</cp:lastModifiedBy>
  <cp:revision>533</cp:revision>
  <dcterms:created xsi:type="dcterms:W3CDTF">2011-05-03T15:39:18Z</dcterms:created>
  <dcterms:modified xsi:type="dcterms:W3CDTF">2016-01-28T15:16:29Z</dcterms:modified>
</cp:coreProperties>
</file>