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1" r:id="rId2"/>
    <p:sldId id="289" r:id="rId3"/>
    <p:sldId id="268" r:id="rId4"/>
    <p:sldId id="257" r:id="rId5"/>
    <p:sldId id="278" r:id="rId6"/>
    <p:sldId id="258" r:id="rId7"/>
    <p:sldId id="292" r:id="rId8"/>
    <p:sldId id="259" r:id="rId9"/>
    <p:sldId id="293" r:id="rId10"/>
    <p:sldId id="262" r:id="rId11"/>
    <p:sldId id="269" r:id="rId12"/>
    <p:sldId id="272" r:id="rId13"/>
    <p:sldId id="274" r:id="rId14"/>
    <p:sldId id="271" r:id="rId15"/>
    <p:sldId id="294" r:id="rId16"/>
    <p:sldId id="263" r:id="rId17"/>
    <p:sldId id="275" r:id="rId18"/>
    <p:sldId id="276" r:id="rId19"/>
    <p:sldId id="277" r:id="rId20"/>
    <p:sldId id="279" r:id="rId21"/>
    <p:sldId id="280" r:id="rId22"/>
    <p:sldId id="281" r:id="rId23"/>
    <p:sldId id="261" r:id="rId24"/>
    <p:sldId id="282" r:id="rId25"/>
    <p:sldId id="283" r:id="rId26"/>
    <p:sldId id="284" r:id="rId27"/>
    <p:sldId id="285" r:id="rId28"/>
    <p:sldId id="286" r:id="rId29"/>
    <p:sldId id="287" r:id="rId30"/>
    <p:sldId id="295" r:id="rId31"/>
    <p:sldId id="288" r:id="rId32"/>
    <p:sldId id="265" r:id="rId33"/>
    <p:sldId id="266" r:id="rId34"/>
    <p:sldId id="264" r:id="rId35"/>
    <p:sldId id="296" r:id="rId36"/>
    <p:sldId id="260" r:id="rId37"/>
    <p:sldId id="290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96" d="100"/>
          <a:sy n="96" d="100"/>
        </p:scale>
        <p:origin x="-63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Producción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34973753280839"/>
          <c:y val="0.18350397893554041"/>
          <c:w val="0.77520581802274713"/>
          <c:h val="0.5445615623925603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Hoja1!$A$2:$A$7</c:f>
              <c:strCache>
                <c:ptCount val="6"/>
                <c:pt idx="0">
                  <c:v>Leche</c:v>
                </c:pt>
                <c:pt idx="1">
                  <c:v>Quesos</c:v>
                </c:pt>
                <c:pt idx="2">
                  <c:v>Huevos</c:v>
                </c:pt>
                <c:pt idx="3">
                  <c:v>Maíz</c:v>
                </c:pt>
                <c:pt idx="4">
                  <c:v>Papas</c:v>
                </c:pt>
                <c:pt idx="5">
                  <c:v>Flores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238607</c:v>
                </c:pt>
                <c:pt idx="1">
                  <c:v>51000</c:v>
                </c:pt>
                <c:pt idx="2">
                  <c:v>1874</c:v>
                </c:pt>
                <c:pt idx="3" formatCode="General">
                  <c:v>110</c:v>
                </c:pt>
                <c:pt idx="4" formatCode="General">
                  <c:v>95</c:v>
                </c:pt>
                <c:pt idx="5" formatCode="General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596480"/>
        <c:axId val="79643200"/>
        <c:axId val="0"/>
      </c:bar3DChart>
      <c:catAx>
        <c:axId val="120596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9643200"/>
        <c:crosses val="autoZero"/>
        <c:auto val="1"/>
        <c:lblAlgn val="ctr"/>
        <c:lblOffset val="100"/>
        <c:noMultiLvlLbl val="0"/>
      </c:catAx>
      <c:valAx>
        <c:axId val="796432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20596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8FE01-CF0C-4BC8-A5F1-ED17E77CE7B7}" type="doc">
      <dgm:prSet loTypeId="urn:microsoft.com/office/officeart/2005/8/layout/StepDown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BF17196-B1ED-4B30-A531-19B7FDB935D4}">
      <dgm:prSet phldrT="[Texto]" custT="1"/>
      <dgm:spPr/>
      <dgm:t>
        <a:bodyPr/>
        <a:lstStyle/>
        <a:p>
          <a:r>
            <a:rPr lang="es-ES" sz="1800" dirty="0" smtClean="0"/>
            <a:t>Antecedentes</a:t>
          </a:r>
          <a:endParaRPr lang="es-ES" sz="1800" dirty="0"/>
        </a:p>
      </dgm:t>
    </dgm:pt>
    <dgm:pt modelId="{6B43870B-516E-474E-9DD9-6CBCD30C3AF5}" type="parTrans" cxnId="{651E6055-9B4C-435A-8C63-2684C50C8AF0}">
      <dgm:prSet/>
      <dgm:spPr/>
      <dgm:t>
        <a:bodyPr/>
        <a:lstStyle/>
        <a:p>
          <a:endParaRPr lang="es-ES" sz="2800"/>
        </a:p>
      </dgm:t>
    </dgm:pt>
    <dgm:pt modelId="{7C21AA32-3A54-48CE-941C-18EB0270F064}" type="sibTrans" cxnId="{651E6055-9B4C-435A-8C63-2684C50C8AF0}">
      <dgm:prSet/>
      <dgm:spPr/>
      <dgm:t>
        <a:bodyPr/>
        <a:lstStyle/>
        <a:p>
          <a:endParaRPr lang="es-ES" sz="2800"/>
        </a:p>
      </dgm:t>
    </dgm:pt>
    <dgm:pt modelId="{FC8321B2-05F0-4188-89C1-1F96C3963F65}">
      <dgm:prSet phldrT="[Texto]" custT="1"/>
      <dgm:spPr/>
      <dgm:t>
        <a:bodyPr/>
        <a:lstStyle/>
        <a:p>
          <a:r>
            <a:rPr lang="es-ES" sz="1800" dirty="0" smtClean="0"/>
            <a:t>Análisis Situacional</a:t>
          </a:r>
          <a:endParaRPr lang="es-ES" sz="1800" dirty="0"/>
        </a:p>
      </dgm:t>
    </dgm:pt>
    <dgm:pt modelId="{DDE26D91-68D8-4F86-B1D0-90078733A0A9}" type="parTrans" cxnId="{7AB1B128-512B-4523-BDD8-985FBCEF4615}">
      <dgm:prSet/>
      <dgm:spPr/>
      <dgm:t>
        <a:bodyPr/>
        <a:lstStyle/>
        <a:p>
          <a:endParaRPr lang="es-ES" sz="2800"/>
        </a:p>
      </dgm:t>
    </dgm:pt>
    <dgm:pt modelId="{65F5EFBA-8D19-4ECE-9345-E9CC35873DFF}" type="sibTrans" cxnId="{7AB1B128-512B-4523-BDD8-985FBCEF4615}">
      <dgm:prSet/>
      <dgm:spPr/>
      <dgm:t>
        <a:bodyPr/>
        <a:lstStyle/>
        <a:p>
          <a:endParaRPr lang="es-ES" sz="2800"/>
        </a:p>
      </dgm:t>
    </dgm:pt>
    <dgm:pt modelId="{10F697B7-A5B1-4A06-9B03-A00AE27DC8D3}">
      <dgm:prSet phldrT="[Texto]" custT="1"/>
      <dgm:spPr/>
      <dgm:t>
        <a:bodyPr/>
        <a:lstStyle/>
        <a:p>
          <a:r>
            <a:rPr lang="es-ES" sz="1800" dirty="0" smtClean="0"/>
            <a:t>Investigación de Mercados</a:t>
          </a:r>
          <a:endParaRPr lang="es-ES" sz="1800" dirty="0"/>
        </a:p>
      </dgm:t>
    </dgm:pt>
    <dgm:pt modelId="{498CB1F1-DCDD-46CF-9579-0EB7E5FCE0B7}" type="parTrans" cxnId="{1854D679-0A57-4B37-A44C-1D28B07E69ED}">
      <dgm:prSet/>
      <dgm:spPr/>
      <dgm:t>
        <a:bodyPr/>
        <a:lstStyle/>
        <a:p>
          <a:endParaRPr lang="es-ES" sz="2800"/>
        </a:p>
      </dgm:t>
    </dgm:pt>
    <dgm:pt modelId="{DBC808FD-F5C5-4694-A907-DA671DA98C35}" type="sibTrans" cxnId="{1854D679-0A57-4B37-A44C-1D28B07E69ED}">
      <dgm:prSet/>
      <dgm:spPr/>
      <dgm:t>
        <a:bodyPr/>
        <a:lstStyle/>
        <a:p>
          <a:endParaRPr lang="es-ES" sz="2800"/>
        </a:p>
      </dgm:t>
    </dgm:pt>
    <dgm:pt modelId="{27AAA6CD-C994-4CDF-B94C-F0E63BE10CFC}">
      <dgm:prSet phldrT="[Texto]" custT="1"/>
      <dgm:spPr/>
      <dgm:t>
        <a:bodyPr/>
        <a:lstStyle/>
        <a:p>
          <a:r>
            <a:rPr lang="es-ES" sz="1800" dirty="0" smtClean="0"/>
            <a:t>Incidencia Económica-Financiera</a:t>
          </a:r>
          <a:endParaRPr lang="es-ES" sz="1800" dirty="0"/>
        </a:p>
      </dgm:t>
    </dgm:pt>
    <dgm:pt modelId="{3C144508-9914-4860-82A8-BC037D6CE77E}" type="parTrans" cxnId="{7A9196C7-B4DD-4C3D-9518-711D2448B21F}">
      <dgm:prSet/>
      <dgm:spPr/>
      <dgm:t>
        <a:bodyPr/>
        <a:lstStyle/>
        <a:p>
          <a:endParaRPr lang="es-ES" sz="2800"/>
        </a:p>
      </dgm:t>
    </dgm:pt>
    <dgm:pt modelId="{A58703D8-A1CB-4EE6-A53B-C27E829D24EE}" type="sibTrans" cxnId="{7A9196C7-B4DD-4C3D-9518-711D2448B21F}">
      <dgm:prSet/>
      <dgm:spPr/>
      <dgm:t>
        <a:bodyPr/>
        <a:lstStyle/>
        <a:p>
          <a:endParaRPr lang="es-ES" sz="2800"/>
        </a:p>
      </dgm:t>
    </dgm:pt>
    <dgm:pt modelId="{86A9F905-DB49-48D6-8A49-9D63D0265763}">
      <dgm:prSet phldrT="[Texto]" custT="1"/>
      <dgm:spPr/>
      <dgm:t>
        <a:bodyPr/>
        <a:lstStyle/>
        <a:p>
          <a:r>
            <a:rPr lang="es-ES" sz="1800" dirty="0" smtClean="0"/>
            <a:t>Propuestas</a:t>
          </a:r>
          <a:endParaRPr lang="es-ES" sz="1800" dirty="0"/>
        </a:p>
      </dgm:t>
    </dgm:pt>
    <dgm:pt modelId="{35E0A3D3-42AA-4EF8-A868-4557EF4423C6}" type="parTrans" cxnId="{F9500FF1-6D79-4428-9D7C-1E22B83EA759}">
      <dgm:prSet/>
      <dgm:spPr/>
      <dgm:t>
        <a:bodyPr/>
        <a:lstStyle/>
        <a:p>
          <a:endParaRPr lang="es-ES" sz="2800"/>
        </a:p>
      </dgm:t>
    </dgm:pt>
    <dgm:pt modelId="{6E1FB8D8-F830-4D76-ADB9-BC7F0DA47F87}" type="sibTrans" cxnId="{F9500FF1-6D79-4428-9D7C-1E22B83EA759}">
      <dgm:prSet/>
      <dgm:spPr/>
      <dgm:t>
        <a:bodyPr/>
        <a:lstStyle/>
        <a:p>
          <a:endParaRPr lang="es-ES" sz="2800"/>
        </a:p>
      </dgm:t>
    </dgm:pt>
    <dgm:pt modelId="{8494B525-3609-43F4-98D6-DCD134A8A1CA}">
      <dgm:prSet phldrT="[Texto]" custT="1"/>
      <dgm:spPr/>
      <dgm:t>
        <a:bodyPr/>
        <a:lstStyle/>
        <a:p>
          <a:r>
            <a:rPr lang="es-ES" sz="1800" dirty="0" smtClean="0"/>
            <a:t>Conclusión y Recomendación</a:t>
          </a:r>
          <a:endParaRPr lang="es-ES" sz="1800" dirty="0"/>
        </a:p>
      </dgm:t>
    </dgm:pt>
    <dgm:pt modelId="{9049064A-9EFA-49F8-B5AC-61F1C592EFCB}" type="parTrans" cxnId="{DCD60CCC-1209-4FD3-896E-00C48D60E26B}">
      <dgm:prSet/>
      <dgm:spPr/>
      <dgm:t>
        <a:bodyPr/>
        <a:lstStyle/>
        <a:p>
          <a:endParaRPr lang="es-ES" sz="2800"/>
        </a:p>
      </dgm:t>
    </dgm:pt>
    <dgm:pt modelId="{E70E4761-8BC5-4833-A723-56EA85FC6973}" type="sibTrans" cxnId="{DCD60CCC-1209-4FD3-896E-00C48D60E26B}">
      <dgm:prSet/>
      <dgm:spPr/>
      <dgm:t>
        <a:bodyPr/>
        <a:lstStyle/>
        <a:p>
          <a:endParaRPr lang="es-ES" sz="2800"/>
        </a:p>
      </dgm:t>
    </dgm:pt>
    <dgm:pt modelId="{5BEC437F-2F01-4062-B598-B9D7BF01EA9D}" type="pres">
      <dgm:prSet presAssocID="{4068FE01-CF0C-4BC8-A5F1-ED17E77CE7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BAF9E2D-4CDC-4C90-87FD-CEB766B5D79C}" type="pres">
      <dgm:prSet presAssocID="{FBF17196-B1ED-4B30-A531-19B7FDB935D4}" presName="composite" presStyleCnt="0"/>
      <dgm:spPr/>
    </dgm:pt>
    <dgm:pt modelId="{15395DB2-A710-4552-80C0-8655E64642E5}" type="pres">
      <dgm:prSet presAssocID="{FBF17196-B1ED-4B30-A531-19B7FDB935D4}" presName="bentUpArrow1" presStyleLbl="alignImgPlace1" presStyleIdx="0" presStyleCnt="5"/>
      <dgm:spPr/>
    </dgm:pt>
    <dgm:pt modelId="{55EF4796-D9E3-441E-A339-86EF05B77B42}" type="pres">
      <dgm:prSet presAssocID="{FBF17196-B1ED-4B30-A531-19B7FDB935D4}" presName="ParentText" presStyleLbl="node1" presStyleIdx="0" presStyleCnt="6" custScaleX="146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E5ABB-E2F1-44B1-834D-2F666B677092}" type="pres">
      <dgm:prSet presAssocID="{FBF17196-B1ED-4B30-A531-19B7FDB935D4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A322AC-19EE-431E-AA79-4915F40BA833}" type="pres">
      <dgm:prSet presAssocID="{7C21AA32-3A54-48CE-941C-18EB0270F064}" presName="sibTrans" presStyleCnt="0"/>
      <dgm:spPr/>
    </dgm:pt>
    <dgm:pt modelId="{623D734D-118B-4DAF-ABA8-CCFF94FEAF8A}" type="pres">
      <dgm:prSet presAssocID="{FC8321B2-05F0-4188-89C1-1F96C3963F65}" presName="composite" presStyleCnt="0"/>
      <dgm:spPr/>
    </dgm:pt>
    <dgm:pt modelId="{51CE9AAA-0DEB-48BF-B842-1687D0C100F1}" type="pres">
      <dgm:prSet presAssocID="{FC8321B2-05F0-4188-89C1-1F96C3963F65}" presName="bentUpArrow1" presStyleLbl="alignImgPlace1" presStyleIdx="1" presStyleCnt="5"/>
      <dgm:spPr/>
    </dgm:pt>
    <dgm:pt modelId="{1CB10FC2-FC88-433F-A4B0-783E704EB320}" type="pres">
      <dgm:prSet presAssocID="{FC8321B2-05F0-4188-89C1-1F96C3963F65}" presName="ParentText" presStyleLbl="node1" presStyleIdx="1" presStyleCnt="6" custScaleX="146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208CF-909F-421B-83D6-9741325680CE}" type="pres">
      <dgm:prSet presAssocID="{FC8321B2-05F0-4188-89C1-1F96C3963F65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A05E6-A3D6-48C5-9FF9-4F33AC0DFA42}" type="pres">
      <dgm:prSet presAssocID="{65F5EFBA-8D19-4ECE-9345-E9CC35873DFF}" presName="sibTrans" presStyleCnt="0"/>
      <dgm:spPr/>
    </dgm:pt>
    <dgm:pt modelId="{C11EDD65-224A-43F9-8078-412BD19D1B7A}" type="pres">
      <dgm:prSet presAssocID="{10F697B7-A5B1-4A06-9B03-A00AE27DC8D3}" presName="composite" presStyleCnt="0"/>
      <dgm:spPr/>
    </dgm:pt>
    <dgm:pt modelId="{5C323AF3-A48A-46D7-AFA7-587FFA6C4471}" type="pres">
      <dgm:prSet presAssocID="{10F697B7-A5B1-4A06-9B03-A00AE27DC8D3}" presName="bentUpArrow1" presStyleLbl="alignImgPlace1" presStyleIdx="2" presStyleCnt="5"/>
      <dgm:spPr/>
    </dgm:pt>
    <dgm:pt modelId="{69AC6A16-105B-479A-9D8A-84839D977579}" type="pres">
      <dgm:prSet presAssocID="{10F697B7-A5B1-4A06-9B03-A00AE27DC8D3}" presName="ParentText" presStyleLbl="node1" presStyleIdx="2" presStyleCnt="6" custScaleX="146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923F9-B88E-45E8-B6F2-2DEC0CB06FC1}" type="pres">
      <dgm:prSet presAssocID="{10F697B7-A5B1-4A06-9B03-A00AE27DC8D3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5D4121-5EB8-4879-8F80-813326DB2D31}" type="pres">
      <dgm:prSet presAssocID="{DBC808FD-F5C5-4694-A907-DA671DA98C35}" presName="sibTrans" presStyleCnt="0"/>
      <dgm:spPr/>
    </dgm:pt>
    <dgm:pt modelId="{1BA4DE73-F82E-41C6-8DD2-D92E00989C3E}" type="pres">
      <dgm:prSet presAssocID="{27AAA6CD-C994-4CDF-B94C-F0E63BE10CFC}" presName="composite" presStyleCnt="0"/>
      <dgm:spPr/>
    </dgm:pt>
    <dgm:pt modelId="{28526C2A-98BA-4052-B22E-020B3163AA98}" type="pres">
      <dgm:prSet presAssocID="{27AAA6CD-C994-4CDF-B94C-F0E63BE10CFC}" presName="bentUpArrow1" presStyleLbl="alignImgPlace1" presStyleIdx="3" presStyleCnt="5"/>
      <dgm:spPr/>
    </dgm:pt>
    <dgm:pt modelId="{732A217C-4FF8-42C9-98A7-F27529235FBE}" type="pres">
      <dgm:prSet presAssocID="{27AAA6CD-C994-4CDF-B94C-F0E63BE10CFC}" presName="ParentText" presStyleLbl="node1" presStyleIdx="3" presStyleCnt="6" custScaleX="146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1A1744-241E-4F9E-8F27-884480D73461}" type="pres">
      <dgm:prSet presAssocID="{27AAA6CD-C994-4CDF-B94C-F0E63BE10CFC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927192A-32B0-4956-9F5A-5C84DF2A1A46}" type="pres">
      <dgm:prSet presAssocID="{A58703D8-A1CB-4EE6-A53B-C27E829D24EE}" presName="sibTrans" presStyleCnt="0"/>
      <dgm:spPr/>
    </dgm:pt>
    <dgm:pt modelId="{92351D08-9D6E-4907-97A9-20D9785B56CC}" type="pres">
      <dgm:prSet presAssocID="{86A9F905-DB49-48D6-8A49-9D63D0265763}" presName="composite" presStyleCnt="0"/>
      <dgm:spPr/>
    </dgm:pt>
    <dgm:pt modelId="{DBBC4710-8356-4A0D-A82C-2680A4C9D2BC}" type="pres">
      <dgm:prSet presAssocID="{86A9F905-DB49-48D6-8A49-9D63D0265763}" presName="bentUpArrow1" presStyleLbl="alignImgPlace1" presStyleIdx="4" presStyleCnt="5"/>
      <dgm:spPr/>
    </dgm:pt>
    <dgm:pt modelId="{0B1BDD25-393B-49C9-AB6D-075D8AAD0250}" type="pres">
      <dgm:prSet presAssocID="{86A9F905-DB49-48D6-8A49-9D63D0265763}" presName="ParentText" presStyleLbl="node1" presStyleIdx="4" presStyleCnt="6" custScaleX="146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0362F-C346-4AEF-840D-9753266CD939}" type="pres">
      <dgm:prSet presAssocID="{86A9F905-DB49-48D6-8A49-9D63D0265763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D2DAA27-ECFF-4A27-8F43-F5F611E3765A}" type="pres">
      <dgm:prSet presAssocID="{6E1FB8D8-F830-4D76-ADB9-BC7F0DA47F87}" presName="sibTrans" presStyleCnt="0"/>
      <dgm:spPr/>
    </dgm:pt>
    <dgm:pt modelId="{46E9188B-335B-4FF2-B98F-C55B5524EDD2}" type="pres">
      <dgm:prSet presAssocID="{8494B525-3609-43F4-98D6-DCD134A8A1CA}" presName="composite" presStyleCnt="0"/>
      <dgm:spPr/>
    </dgm:pt>
    <dgm:pt modelId="{00DA9774-BF59-4130-81BA-CAE6F4741831}" type="pres">
      <dgm:prSet presAssocID="{8494B525-3609-43F4-98D6-DCD134A8A1CA}" presName="ParentText" presStyleLbl="node1" presStyleIdx="5" presStyleCnt="6" custScaleX="146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500FF1-6D79-4428-9D7C-1E22B83EA759}" srcId="{4068FE01-CF0C-4BC8-A5F1-ED17E77CE7B7}" destId="{86A9F905-DB49-48D6-8A49-9D63D0265763}" srcOrd="4" destOrd="0" parTransId="{35E0A3D3-42AA-4EF8-A868-4557EF4423C6}" sibTransId="{6E1FB8D8-F830-4D76-ADB9-BC7F0DA47F87}"/>
    <dgm:cxn modelId="{7B49789F-8241-428B-8835-9DC02F9CBD98}" type="presOf" srcId="{FC8321B2-05F0-4188-89C1-1F96C3963F65}" destId="{1CB10FC2-FC88-433F-A4B0-783E704EB320}" srcOrd="0" destOrd="0" presId="urn:microsoft.com/office/officeart/2005/8/layout/StepDownProcess"/>
    <dgm:cxn modelId="{DCD60CCC-1209-4FD3-896E-00C48D60E26B}" srcId="{4068FE01-CF0C-4BC8-A5F1-ED17E77CE7B7}" destId="{8494B525-3609-43F4-98D6-DCD134A8A1CA}" srcOrd="5" destOrd="0" parTransId="{9049064A-9EFA-49F8-B5AC-61F1C592EFCB}" sibTransId="{E70E4761-8BC5-4833-A723-56EA85FC6973}"/>
    <dgm:cxn modelId="{38C76E89-C9C7-4138-93AA-09020E1E479F}" type="presOf" srcId="{86A9F905-DB49-48D6-8A49-9D63D0265763}" destId="{0B1BDD25-393B-49C9-AB6D-075D8AAD0250}" srcOrd="0" destOrd="0" presId="urn:microsoft.com/office/officeart/2005/8/layout/StepDownProcess"/>
    <dgm:cxn modelId="{1854D679-0A57-4B37-A44C-1D28B07E69ED}" srcId="{4068FE01-CF0C-4BC8-A5F1-ED17E77CE7B7}" destId="{10F697B7-A5B1-4A06-9B03-A00AE27DC8D3}" srcOrd="2" destOrd="0" parTransId="{498CB1F1-DCDD-46CF-9579-0EB7E5FCE0B7}" sibTransId="{DBC808FD-F5C5-4694-A907-DA671DA98C35}"/>
    <dgm:cxn modelId="{1FF4F8AD-7F2E-4018-8C56-BD071C1E8E22}" type="presOf" srcId="{8494B525-3609-43F4-98D6-DCD134A8A1CA}" destId="{00DA9774-BF59-4130-81BA-CAE6F4741831}" srcOrd="0" destOrd="0" presId="urn:microsoft.com/office/officeart/2005/8/layout/StepDownProcess"/>
    <dgm:cxn modelId="{7A9196C7-B4DD-4C3D-9518-711D2448B21F}" srcId="{4068FE01-CF0C-4BC8-A5F1-ED17E77CE7B7}" destId="{27AAA6CD-C994-4CDF-B94C-F0E63BE10CFC}" srcOrd="3" destOrd="0" parTransId="{3C144508-9914-4860-82A8-BC037D6CE77E}" sibTransId="{A58703D8-A1CB-4EE6-A53B-C27E829D24EE}"/>
    <dgm:cxn modelId="{7AB1B128-512B-4523-BDD8-985FBCEF4615}" srcId="{4068FE01-CF0C-4BC8-A5F1-ED17E77CE7B7}" destId="{FC8321B2-05F0-4188-89C1-1F96C3963F65}" srcOrd="1" destOrd="0" parTransId="{DDE26D91-68D8-4F86-B1D0-90078733A0A9}" sibTransId="{65F5EFBA-8D19-4ECE-9345-E9CC35873DFF}"/>
    <dgm:cxn modelId="{651E6055-9B4C-435A-8C63-2684C50C8AF0}" srcId="{4068FE01-CF0C-4BC8-A5F1-ED17E77CE7B7}" destId="{FBF17196-B1ED-4B30-A531-19B7FDB935D4}" srcOrd="0" destOrd="0" parTransId="{6B43870B-516E-474E-9DD9-6CBCD30C3AF5}" sibTransId="{7C21AA32-3A54-48CE-941C-18EB0270F064}"/>
    <dgm:cxn modelId="{C36F1AF9-D508-41D7-8BED-BC8E05EC3DE7}" type="presOf" srcId="{27AAA6CD-C994-4CDF-B94C-F0E63BE10CFC}" destId="{732A217C-4FF8-42C9-98A7-F27529235FBE}" srcOrd="0" destOrd="0" presId="urn:microsoft.com/office/officeart/2005/8/layout/StepDownProcess"/>
    <dgm:cxn modelId="{3B7BF9FA-FFAB-4B7E-AB28-1AE8678201EA}" type="presOf" srcId="{10F697B7-A5B1-4A06-9B03-A00AE27DC8D3}" destId="{69AC6A16-105B-479A-9D8A-84839D977579}" srcOrd="0" destOrd="0" presId="urn:microsoft.com/office/officeart/2005/8/layout/StepDownProcess"/>
    <dgm:cxn modelId="{D7C31443-F319-484B-B4E3-2C7FC5F43594}" type="presOf" srcId="{FBF17196-B1ED-4B30-A531-19B7FDB935D4}" destId="{55EF4796-D9E3-441E-A339-86EF05B77B42}" srcOrd="0" destOrd="0" presId="urn:microsoft.com/office/officeart/2005/8/layout/StepDownProcess"/>
    <dgm:cxn modelId="{D93A539E-7B4F-4187-B809-21D6944C6113}" type="presOf" srcId="{4068FE01-CF0C-4BC8-A5F1-ED17E77CE7B7}" destId="{5BEC437F-2F01-4062-B598-B9D7BF01EA9D}" srcOrd="0" destOrd="0" presId="urn:microsoft.com/office/officeart/2005/8/layout/StepDownProcess"/>
    <dgm:cxn modelId="{5A332D4A-D878-4ADC-9981-4631DE5741AB}" type="presParOf" srcId="{5BEC437F-2F01-4062-B598-B9D7BF01EA9D}" destId="{EBAF9E2D-4CDC-4C90-87FD-CEB766B5D79C}" srcOrd="0" destOrd="0" presId="urn:microsoft.com/office/officeart/2005/8/layout/StepDownProcess"/>
    <dgm:cxn modelId="{4356C23A-340B-4A69-AA8A-D3FD587CC670}" type="presParOf" srcId="{EBAF9E2D-4CDC-4C90-87FD-CEB766B5D79C}" destId="{15395DB2-A710-4552-80C0-8655E64642E5}" srcOrd="0" destOrd="0" presId="urn:microsoft.com/office/officeart/2005/8/layout/StepDownProcess"/>
    <dgm:cxn modelId="{05DA5B52-0930-4760-82A1-FF79031B497F}" type="presParOf" srcId="{EBAF9E2D-4CDC-4C90-87FD-CEB766B5D79C}" destId="{55EF4796-D9E3-441E-A339-86EF05B77B42}" srcOrd="1" destOrd="0" presId="urn:microsoft.com/office/officeart/2005/8/layout/StepDownProcess"/>
    <dgm:cxn modelId="{E51A3A67-A199-406D-88BB-58A7DE34BFA2}" type="presParOf" srcId="{EBAF9E2D-4CDC-4C90-87FD-CEB766B5D79C}" destId="{810E5ABB-E2F1-44B1-834D-2F666B677092}" srcOrd="2" destOrd="0" presId="urn:microsoft.com/office/officeart/2005/8/layout/StepDownProcess"/>
    <dgm:cxn modelId="{BF4C7C3D-43EA-4807-9CA2-202601B11E0E}" type="presParOf" srcId="{5BEC437F-2F01-4062-B598-B9D7BF01EA9D}" destId="{91A322AC-19EE-431E-AA79-4915F40BA833}" srcOrd="1" destOrd="0" presId="urn:microsoft.com/office/officeart/2005/8/layout/StepDownProcess"/>
    <dgm:cxn modelId="{09A5AA16-5F00-463F-975C-C30910904A8D}" type="presParOf" srcId="{5BEC437F-2F01-4062-B598-B9D7BF01EA9D}" destId="{623D734D-118B-4DAF-ABA8-CCFF94FEAF8A}" srcOrd="2" destOrd="0" presId="urn:microsoft.com/office/officeart/2005/8/layout/StepDownProcess"/>
    <dgm:cxn modelId="{B6A531C3-FA8A-4797-BF61-3C62A10D79D3}" type="presParOf" srcId="{623D734D-118B-4DAF-ABA8-CCFF94FEAF8A}" destId="{51CE9AAA-0DEB-48BF-B842-1687D0C100F1}" srcOrd="0" destOrd="0" presId="urn:microsoft.com/office/officeart/2005/8/layout/StepDownProcess"/>
    <dgm:cxn modelId="{BC2DACF9-8927-45C1-B262-945E4EB9E107}" type="presParOf" srcId="{623D734D-118B-4DAF-ABA8-CCFF94FEAF8A}" destId="{1CB10FC2-FC88-433F-A4B0-783E704EB320}" srcOrd="1" destOrd="0" presId="urn:microsoft.com/office/officeart/2005/8/layout/StepDownProcess"/>
    <dgm:cxn modelId="{A003B7FC-B8E0-4B9F-A154-2F769621D501}" type="presParOf" srcId="{623D734D-118B-4DAF-ABA8-CCFF94FEAF8A}" destId="{299208CF-909F-421B-83D6-9741325680CE}" srcOrd="2" destOrd="0" presId="urn:microsoft.com/office/officeart/2005/8/layout/StepDownProcess"/>
    <dgm:cxn modelId="{1FAF7CB1-3E09-4565-AAB8-248D964F3A45}" type="presParOf" srcId="{5BEC437F-2F01-4062-B598-B9D7BF01EA9D}" destId="{8D2A05E6-A3D6-48C5-9FF9-4F33AC0DFA42}" srcOrd="3" destOrd="0" presId="urn:microsoft.com/office/officeart/2005/8/layout/StepDownProcess"/>
    <dgm:cxn modelId="{F8BF0469-FA4E-46FA-A5E9-9695B3DE6408}" type="presParOf" srcId="{5BEC437F-2F01-4062-B598-B9D7BF01EA9D}" destId="{C11EDD65-224A-43F9-8078-412BD19D1B7A}" srcOrd="4" destOrd="0" presId="urn:microsoft.com/office/officeart/2005/8/layout/StepDownProcess"/>
    <dgm:cxn modelId="{9CA5AE7C-0618-404C-B857-06D3DFB40A00}" type="presParOf" srcId="{C11EDD65-224A-43F9-8078-412BD19D1B7A}" destId="{5C323AF3-A48A-46D7-AFA7-587FFA6C4471}" srcOrd="0" destOrd="0" presId="urn:microsoft.com/office/officeart/2005/8/layout/StepDownProcess"/>
    <dgm:cxn modelId="{D4FF193B-B2EC-4A28-9B3C-15F95CA2C4A1}" type="presParOf" srcId="{C11EDD65-224A-43F9-8078-412BD19D1B7A}" destId="{69AC6A16-105B-479A-9D8A-84839D977579}" srcOrd="1" destOrd="0" presId="urn:microsoft.com/office/officeart/2005/8/layout/StepDownProcess"/>
    <dgm:cxn modelId="{D894DA51-6887-471A-9065-723A69DA04C9}" type="presParOf" srcId="{C11EDD65-224A-43F9-8078-412BD19D1B7A}" destId="{AB9923F9-B88E-45E8-B6F2-2DEC0CB06FC1}" srcOrd="2" destOrd="0" presId="urn:microsoft.com/office/officeart/2005/8/layout/StepDownProcess"/>
    <dgm:cxn modelId="{AACB5123-050E-4442-8B38-E1D9BB912B18}" type="presParOf" srcId="{5BEC437F-2F01-4062-B598-B9D7BF01EA9D}" destId="{145D4121-5EB8-4879-8F80-813326DB2D31}" srcOrd="5" destOrd="0" presId="urn:microsoft.com/office/officeart/2005/8/layout/StepDownProcess"/>
    <dgm:cxn modelId="{44FDFD78-AD8A-4944-BE8A-E5CAE0B9F7B8}" type="presParOf" srcId="{5BEC437F-2F01-4062-B598-B9D7BF01EA9D}" destId="{1BA4DE73-F82E-41C6-8DD2-D92E00989C3E}" srcOrd="6" destOrd="0" presId="urn:microsoft.com/office/officeart/2005/8/layout/StepDownProcess"/>
    <dgm:cxn modelId="{971FD2F1-56E7-4E6B-8BC8-2787FD103027}" type="presParOf" srcId="{1BA4DE73-F82E-41C6-8DD2-D92E00989C3E}" destId="{28526C2A-98BA-4052-B22E-020B3163AA98}" srcOrd="0" destOrd="0" presId="urn:microsoft.com/office/officeart/2005/8/layout/StepDownProcess"/>
    <dgm:cxn modelId="{BDA02D47-F9D4-4C6C-927D-D404785797DF}" type="presParOf" srcId="{1BA4DE73-F82E-41C6-8DD2-D92E00989C3E}" destId="{732A217C-4FF8-42C9-98A7-F27529235FBE}" srcOrd="1" destOrd="0" presId="urn:microsoft.com/office/officeart/2005/8/layout/StepDownProcess"/>
    <dgm:cxn modelId="{3D59EC23-B219-412C-BB95-B31E7CB51A8F}" type="presParOf" srcId="{1BA4DE73-F82E-41C6-8DD2-D92E00989C3E}" destId="{201A1744-241E-4F9E-8F27-884480D73461}" srcOrd="2" destOrd="0" presId="urn:microsoft.com/office/officeart/2005/8/layout/StepDownProcess"/>
    <dgm:cxn modelId="{6524046D-672F-400F-ACD1-40A95BE13031}" type="presParOf" srcId="{5BEC437F-2F01-4062-B598-B9D7BF01EA9D}" destId="{E927192A-32B0-4956-9F5A-5C84DF2A1A46}" srcOrd="7" destOrd="0" presId="urn:microsoft.com/office/officeart/2005/8/layout/StepDownProcess"/>
    <dgm:cxn modelId="{8AB2D7BE-A263-497D-B332-07764E24C91B}" type="presParOf" srcId="{5BEC437F-2F01-4062-B598-B9D7BF01EA9D}" destId="{92351D08-9D6E-4907-97A9-20D9785B56CC}" srcOrd="8" destOrd="0" presId="urn:microsoft.com/office/officeart/2005/8/layout/StepDownProcess"/>
    <dgm:cxn modelId="{4B88C7BB-0DCD-4A54-B3B5-02525E5C45C3}" type="presParOf" srcId="{92351D08-9D6E-4907-97A9-20D9785B56CC}" destId="{DBBC4710-8356-4A0D-A82C-2680A4C9D2BC}" srcOrd="0" destOrd="0" presId="urn:microsoft.com/office/officeart/2005/8/layout/StepDownProcess"/>
    <dgm:cxn modelId="{A5244F8C-FCB9-42B6-BBBF-02C6BD7357B6}" type="presParOf" srcId="{92351D08-9D6E-4907-97A9-20D9785B56CC}" destId="{0B1BDD25-393B-49C9-AB6D-075D8AAD0250}" srcOrd="1" destOrd="0" presId="urn:microsoft.com/office/officeart/2005/8/layout/StepDownProcess"/>
    <dgm:cxn modelId="{F328C6C9-9357-4D0D-89C4-1D9F82DA76DF}" type="presParOf" srcId="{92351D08-9D6E-4907-97A9-20D9785B56CC}" destId="{A3F0362F-C346-4AEF-840D-9753266CD939}" srcOrd="2" destOrd="0" presId="urn:microsoft.com/office/officeart/2005/8/layout/StepDownProcess"/>
    <dgm:cxn modelId="{A8A78808-D9BF-45DF-8910-BC2763515556}" type="presParOf" srcId="{5BEC437F-2F01-4062-B598-B9D7BF01EA9D}" destId="{3D2DAA27-ECFF-4A27-8F43-F5F611E3765A}" srcOrd="9" destOrd="0" presId="urn:microsoft.com/office/officeart/2005/8/layout/StepDownProcess"/>
    <dgm:cxn modelId="{A9A4442D-8A2D-4DAA-850E-C48AE47F3A02}" type="presParOf" srcId="{5BEC437F-2F01-4062-B598-B9D7BF01EA9D}" destId="{46E9188B-335B-4FF2-B98F-C55B5524EDD2}" srcOrd="10" destOrd="0" presId="urn:microsoft.com/office/officeart/2005/8/layout/StepDownProcess"/>
    <dgm:cxn modelId="{D6BCD02E-7176-4A45-9D87-FDCE865BCAA3}" type="presParOf" srcId="{46E9188B-335B-4FF2-B98F-C55B5524EDD2}" destId="{00DA9774-BF59-4130-81BA-CAE6F474183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9815A-C3C9-41EE-B91C-36B96FAF688F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D5EAE8F-1C78-4B0C-BE55-2A265ED31F53}">
      <dgm:prSet phldrT="[Texto]" custT="1"/>
      <dgm:spPr/>
      <dgm:t>
        <a:bodyPr/>
        <a:lstStyle/>
        <a:p>
          <a:r>
            <a:rPr lang="es-ES" sz="1600" b="1" u="sng" dirty="0" smtClean="0"/>
            <a:t>1532</a:t>
          </a:r>
          <a:r>
            <a:rPr lang="es-ES" sz="1600" dirty="0" smtClean="0"/>
            <a:t> Inicia su actividad volcánica </a:t>
          </a:r>
          <a:endParaRPr lang="es-ES" sz="1600" dirty="0"/>
        </a:p>
      </dgm:t>
    </dgm:pt>
    <dgm:pt modelId="{D0D77007-D16B-4860-A75C-97ECEEBDCEE0}" type="parTrans" cxnId="{3654A95B-B276-48C3-B48B-216E689BF031}">
      <dgm:prSet/>
      <dgm:spPr/>
      <dgm:t>
        <a:bodyPr/>
        <a:lstStyle/>
        <a:p>
          <a:endParaRPr lang="es-ES" sz="2800"/>
        </a:p>
      </dgm:t>
    </dgm:pt>
    <dgm:pt modelId="{4726577D-B15A-416C-89C9-13EE019CBC33}" type="sibTrans" cxnId="{3654A95B-B276-48C3-B48B-216E689BF031}">
      <dgm:prSet/>
      <dgm:spPr/>
      <dgm:t>
        <a:bodyPr/>
        <a:lstStyle/>
        <a:p>
          <a:endParaRPr lang="es-ES" sz="2800"/>
        </a:p>
      </dgm:t>
    </dgm:pt>
    <dgm:pt modelId="{16523272-9060-4FE4-A41E-8B49E92EFC9A}">
      <dgm:prSet phldrT="[Texto]" custT="1"/>
      <dgm:spPr/>
      <dgm:t>
        <a:bodyPr/>
        <a:lstStyle/>
        <a:p>
          <a:r>
            <a:rPr lang="es-ES" sz="1600" b="1" u="sng" dirty="0" smtClean="0"/>
            <a:t>1534</a:t>
          </a:r>
          <a:r>
            <a:rPr lang="es-ES" sz="1600" dirty="0" smtClean="0"/>
            <a:t> Violentas explosiones, formación de columna de humo y caída de ceniza y piedras. Poblado destruido por lahar.</a:t>
          </a:r>
          <a:endParaRPr lang="es-ES" sz="1600" dirty="0"/>
        </a:p>
      </dgm:t>
    </dgm:pt>
    <dgm:pt modelId="{A8B154F1-FC09-4DF0-A752-702913176084}" type="parTrans" cxnId="{8A68E2CB-C78B-4BD0-A790-4E5A28BD083B}">
      <dgm:prSet/>
      <dgm:spPr/>
      <dgm:t>
        <a:bodyPr/>
        <a:lstStyle/>
        <a:p>
          <a:endParaRPr lang="es-ES" sz="2800"/>
        </a:p>
      </dgm:t>
    </dgm:pt>
    <dgm:pt modelId="{9D8D3A33-D39A-4A21-89C5-CDA488DF5ED3}" type="sibTrans" cxnId="{8A68E2CB-C78B-4BD0-A790-4E5A28BD083B}">
      <dgm:prSet/>
      <dgm:spPr/>
      <dgm:t>
        <a:bodyPr/>
        <a:lstStyle/>
        <a:p>
          <a:endParaRPr lang="es-ES" sz="2800"/>
        </a:p>
      </dgm:t>
    </dgm:pt>
    <dgm:pt modelId="{2DF7A5A4-9180-4CA7-91BC-6C7383434D2B}">
      <dgm:prSet phldrT="[Texto]" custT="1"/>
      <dgm:spPr/>
      <dgm:t>
        <a:bodyPr/>
        <a:lstStyle/>
        <a:p>
          <a:r>
            <a:rPr lang="es-ES" sz="1600" b="1" u="sng" dirty="0" smtClean="0"/>
            <a:t>1742</a:t>
          </a:r>
          <a:r>
            <a:rPr lang="es-ES" sz="1600" dirty="0" smtClean="0"/>
            <a:t> Actividad volcánica durante 26 años, provoca la devastación y empobrecimiento de la provincia de Latacunga.</a:t>
          </a:r>
          <a:endParaRPr lang="es-ES" sz="1600" dirty="0"/>
        </a:p>
      </dgm:t>
    </dgm:pt>
    <dgm:pt modelId="{F18F43BA-5D87-4991-842A-FF36F9BBB746}" type="parTrans" cxnId="{2C2A896D-E6B1-48A7-839D-C0AA6C6EB93B}">
      <dgm:prSet/>
      <dgm:spPr/>
      <dgm:t>
        <a:bodyPr/>
        <a:lstStyle/>
        <a:p>
          <a:endParaRPr lang="es-ES" sz="2800"/>
        </a:p>
      </dgm:t>
    </dgm:pt>
    <dgm:pt modelId="{5C324C77-DE3C-492D-B05C-E2E7EA52603F}" type="sibTrans" cxnId="{2C2A896D-E6B1-48A7-839D-C0AA6C6EB93B}">
      <dgm:prSet/>
      <dgm:spPr/>
      <dgm:t>
        <a:bodyPr/>
        <a:lstStyle/>
        <a:p>
          <a:endParaRPr lang="es-ES" sz="2800"/>
        </a:p>
      </dgm:t>
    </dgm:pt>
    <dgm:pt modelId="{4FC30863-10BA-40AA-8FC1-389910F7BE95}">
      <dgm:prSet phldrT="[Texto]" custT="1"/>
      <dgm:spPr/>
      <dgm:t>
        <a:bodyPr/>
        <a:lstStyle/>
        <a:p>
          <a:r>
            <a:rPr lang="es-ES" sz="1600" b="1" u="sng" dirty="0" smtClean="0"/>
            <a:t>1744</a:t>
          </a:r>
          <a:r>
            <a:rPr lang="es-ES" sz="1600" dirty="0" smtClean="0"/>
            <a:t> Lahares que inundaron el Valle de los Chillos</a:t>
          </a:r>
          <a:endParaRPr lang="es-ES" sz="1600" dirty="0"/>
        </a:p>
      </dgm:t>
    </dgm:pt>
    <dgm:pt modelId="{8D1A1430-BF17-4F16-8904-3A3DB94AF137}" type="parTrans" cxnId="{1D71C1CA-8F69-4A5F-A792-A5200AFC0EB4}">
      <dgm:prSet/>
      <dgm:spPr/>
      <dgm:t>
        <a:bodyPr/>
        <a:lstStyle/>
        <a:p>
          <a:endParaRPr lang="es-ES" sz="2800"/>
        </a:p>
      </dgm:t>
    </dgm:pt>
    <dgm:pt modelId="{BFC6D10D-C4B8-42FC-81F0-AB7B5BE1AC0B}" type="sibTrans" cxnId="{1D71C1CA-8F69-4A5F-A792-A5200AFC0EB4}">
      <dgm:prSet/>
      <dgm:spPr/>
      <dgm:t>
        <a:bodyPr/>
        <a:lstStyle/>
        <a:p>
          <a:endParaRPr lang="es-ES" sz="2800"/>
        </a:p>
      </dgm:t>
    </dgm:pt>
    <dgm:pt modelId="{2973FBD9-3F11-43E6-88A1-A08D8B264113}">
      <dgm:prSet phldrT="[Texto]" custT="1"/>
      <dgm:spPr/>
      <dgm:t>
        <a:bodyPr/>
        <a:lstStyle/>
        <a:p>
          <a:r>
            <a:rPr lang="es-ES" sz="1600" b="1" u="sng" dirty="0" smtClean="0"/>
            <a:t>1768</a:t>
          </a:r>
          <a:r>
            <a:rPr lang="es-ES" sz="1600" dirty="0" smtClean="0"/>
            <a:t> Fortísima explosión, lanzamiento de piedras y material incandescente. Devasta el Valle de los Chillos, Tumbaco y Latacunga.</a:t>
          </a:r>
          <a:endParaRPr lang="es-ES" sz="1600" dirty="0"/>
        </a:p>
      </dgm:t>
    </dgm:pt>
    <dgm:pt modelId="{400A04B3-CF62-4B8F-9ABD-B9D319DA8513}" type="parTrans" cxnId="{5CDDE6CE-54DC-40CE-849D-325EC79ECCFC}">
      <dgm:prSet/>
      <dgm:spPr/>
      <dgm:t>
        <a:bodyPr/>
        <a:lstStyle/>
        <a:p>
          <a:endParaRPr lang="es-ES" sz="2800"/>
        </a:p>
      </dgm:t>
    </dgm:pt>
    <dgm:pt modelId="{73F1BEA4-57D8-488D-8939-A1AD5D1EEBF4}" type="sibTrans" cxnId="{5CDDE6CE-54DC-40CE-849D-325EC79ECCFC}">
      <dgm:prSet/>
      <dgm:spPr/>
      <dgm:t>
        <a:bodyPr/>
        <a:lstStyle/>
        <a:p>
          <a:endParaRPr lang="es-ES" sz="2800"/>
        </a:p>
      </dgm:t>
    </dgm:pt>
    <dgm:pt modelId="{CA2FA351-3BDC-4A0D-81EC-9BB24798384A}">
      <dgm:prSet phldrT="[Texto]" custT="1"/>
      <dgm:spPr/>
      <dgm:t>
        <a:bodyPr/>
        <a:lstStyle/>
        <a:p>
          <a:r>
            <a:rPr lang="es-ES" sz="1600" b="1" u="sng" dirty="0" smtClean="0"/>
            <a:t>1877</a:t>
          </a:r>
          <a:r>
            <a:rPr lang="es-ES" sz="1600" dirty="0" smtClean="0"/>
            <a:t> Erupción Típica</a:t>
          </a:r>
          <a:endParaRPr lang="es-ES" sz="1600" dirty="0"/>
        </a:p>
      </dgm:t>
    </dgm:pt>
    <dgm:pt modelId="{36C46565-9311-4910-82DC-FD697F89BF12}" type="parTrans" cxnId="{5FE9AAA3-046B-4530-9503-F3C02C7B6797}">
      <dgm:prSet/>
      <dgm:spPr/>
      <dgm:t>
        <a:bodyPr/>
        <a:lstStyle/>
        <a:p>
          <a:endParaRPr lang="es-ES" sz="2800"/>
        </a:p>
      </dgm:t>
    </dgm:pt>
    <dgm:pt modelId="{4AB98FA2-C96D-41F8-A463-CD7422F5D2D6}" type="sibTrans" cxnId="{5FE9AAA3-046B-4530-9503-F3C02C7B6797}">
      <dgm:prSet/>
      <dgm:spPr/>
      <dgm:t>
        <a:bodyPr/>
        <a:lstStyle/>
        <a:p>
          <a:endParaRPr lang="es-ES" sz="2800"/>
        </a:p>
      </dgm:t>
    </dgm:pt>
    <dgm:pt modelId="{F6A4E66F-3E3B-4109-9FB2-1602FCAEBED4}" type="pres">
      <dgm:prSet presAssocID="{5A29815A-C3C9-41EE-B91C-36B96FAF68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1D3E39-6283-469B-AA5D-280BAADAEED4}" type="pres">
      <dgm:prSet presAssocID="{9D5EAE8F-1C78-4B0C-BE55-2A265ED31F53}" presName="node" presStyleLbl="node1" presStyleIdx="0" presStyleCnt="6" custScaleX="148266" custScaleY="108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E6B17-16DB-43F4-979E-EDD7ADE95D10}" type="pres">
      <dgm:prSet presAssocID="{9D5EAE8F-1C78-4B0C-BE55-2A265ED31F53}" presName="spNode" presStyleCnt="0"/>
      <dgm:spPr/>
      <dgm:t>
        <a:bodyPr/>
        <a:lstStyle/>
        <a:p>
          <a:endParaRPr lang="es-ES"/>
        </a:p>
      </dgm:t>
    </dgm:pt>
    <dgm:pt modelId="{BE8C3537-A56D-4E01-990A-5AD1BB2E92D4}" type="pres">
      <dgm:prSet presAssocID="{4726577D-B15A-416C-89C9-13EE019CBC33}" presName="sibTrans" presStyleLbl="sibTrans1D1" presStyleIdx="0" presStyleCnt="6"/>
      <dgm:spPr/>
      <dgm:t>
        <a:bodyPr/>
        <a:lstStyle/>
        <a:p>
          <a:endParaRPr lang="es-ES"/>
        </a:p>
      </dgm:t>
    </dgm:pt>
    <dgm:pt modelId="{53EF3714-38F4-4A29-B255-5162F3F89599}" type="pres">
      <dgm:prSet presAssocID="{16523272-9060-4FE4-A41E-8B49E92EFC9A}" presName="node" presStyleLbl="node1" presStyleIdx="1" presStyleCnt="6" custScaleX="148266" custScaleY="108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B859E1-685D-41FF-9AD8-EE99C53A7FFD}" type="pres">
      <dgm:prSet presAssocID="{16523272-9060-4FE4-A41E-8B49E92EFC9A}" presName="spNode" presStyleCnt="0"/>
      <dgm:spPr/>
      <dgm:t>
        <a:bodyPr/>
        <a:lstStyle/>
        <a:p>
          <a:endParaRPr lang="es-ES"/>
        </a:p>
      </dgm:t>
    </dgm:pt>
    <dgm:pt modelId="{46762D26-BD66-40D3-AE9B-89B5B5DB3379}" type="pres">
      <dgm:prSet presAssocID="{9D8D3A33-D39A-4A21-89C5-CDA488DF5ED3}" presName="sibTrans" presStyleLbl="sibTrans1D1" presStyleIdx="1" presStyleCnt="6"/>
      <dgm:spPr/>
      <dgm:t>
        <a:bodyPr/>
        <a:lstStyle/>
        <a:p>
          <a:endParaRPr lang="es-ES"/>
        </a:p>
      </dgm:t>
    </dgm:pt>
    <dgm:pt modelId="{8CCF78C2-A888-4D6C-B78C-D9668C89C7B4}" type="pres">
      <dgm:prSet presAssocID="{2DF7A5A4-9180-4CA7-91BC-6C7383434D2B}" presName="node" presStyleLbl="node1" presStyleIdx="2" presStyleCnt="6" custScaleX="148266" custScaleY="133405" custRadScaleRad="104983" custRadScaleInc="-12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2DED4-836A-41D2-B8C9-2B3708396FEB}" type="pres">
      <dgm:prSet presAssocID="{2DF7A5A4-9180-4CA7-91BC-6C7383434D2B}" presName="spNode" presStyleCnt="0"/>
      <dgm:spPr/>
      <dgm:t>
        <a:bodyPr/>
        <a:lstStyle/>
        <a:p>
          <a:endParaRPr lang="es-ES"/>
        </a:p>
      </dgm:t>
    </dgm:pt>
    <dgm:pt modelId="{7ACB49C6-0CFE-4028-9D4A-23B84F3222FB}" type="pres">
      <dgm:prSet presAssocID="{5C324C77-DE3C-492D-B05C-E2E7EA52603F}" presName="sibTrans" presStyleLbl="sibTrans1D1" presStyleIdx="2" presStyleCnt="6"/>
      <dgm:spPr/>
      <dgm:t>
        <a:bodyPr/>
        <a:lstStyle/>
        <a:p>
          <a:endParaRPr lang="es-ES"/>
        </a:p>
      </dgm:t>
    </dgm:pt>
    <dgm:pt modelId="{F98D840C-8CB4-46D5-91CE-B999979422B0}" type="pres">
      <dgm:prSet presAssocID="{4FC30863-10BA-40AA-8FC1-389910F7BE95}" presName="node" presStyleLbl="node1" presStyleIdx="3" presStyleCnt="6" custScaleX="148266" custScaleY="108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1219C5-1A54-40ED-8044-64A2AE71DC62}" type="pres">
      <dgm:prSet presAssocID="{4FC30863-10BA-40AA-8FC1-389910F7BE95}" presName="spNode" presStyleCnt="0"/>
      <dgm:spPr/>
      <dgm:t>
        <a:bodyPr/>
        <a:lstStyle/>
        <a:p>
          <a:endParaRPr lang="es-ES"/>
        </a:p>
      </dgm:t>
    </dgm:pt>
    <dgm:pt modelId="{A79DD568-6BC5-446B-AACE-0A4E197E2176}" type="pres">
      <dgm:prSet presAssocID="{BFC6D10D-C4B8-42FC-81F0-AB7B5BE1AC0B}" presName="sibTrans" presStyleLbl="sibTrans1D1" presStyleIdx="3" presStyleCnt="6"/>
      <dgm:spPr/>
      <dgm:t>
        <a:bodyPr/>
        <a:lstStyle/>
        <a:p>
          <a:endParaRPr lang="es-ES"/>
        </a:p>
      </dgm:t>
    </dgm:pt>
    <dgm:pt modelId="{C4E60C48-BF40-4A2A-87AF-6BA2E87BC854}" type="pres">
      <dgm:prSet presAssocID="{2973FBD9-3F11-43E6-88A1-A08D8B264113}" presName="node" presStyleLbl="node1" presStyleIdx="4" presStyleCnt="6" custScaleX="148266" custScaleY="1282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9FE41-015E-46F3-BCA5-9B5115712C59}" type="pres">
      <dgm:prSet presAssocID="{2973FBD9-3F11-43E6-88A1-A08D8B264113}" presName="spNode" presStyleCnt="0"/>
      <dgm:spPr/>
      <dgm:t>
        <a:bodyPr/>
        <a:lstStyle/>
        <a:p>
          <a:endParaRPr lang="es-ES"/>
        </a:p>
      </dgm:t>
    </dgm:pt>
    <dgm:pt modelId="{DC58454A-C775-4BE4-AC0F-8C69A54376A4}" type="pres">
      <dgm:prSet presAssocID="{73F1BEA4-57D8-488D-8939-A1AD5D1EEBF4}" presName="sibTrans" presStyleLbl="sibTrans1D1" presStyleIdx="4" presStyleCnt="6"/>
      <dgm:spPr/>
      <dgm:t>
        <a:bodyPr/>
        <a:lstStyle/>
        <a:p>
          <a:endParaRPr lang="es-ES"/>
        </a:p>
      </dgm:t>
    </dgm:pt>
    <dgm:pt modelId="{F942445B-9CEC-4E89-B8F8-C8A320296037}" type="pres">
      <dgm:prSet presAssocID="{CA2FA351-3BDC-4A0D-81EC-9BB24798384A}" presName="node" presStyleLbl="node1" presStyleIdx="5" presStyleCnt="6" custScaleX="148266" custScaleY="108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89285-DDB3-40BA-B875-C7E3B180B2A3}" type="pres">
      <dgm:prSet presAssocID="{CA2FA351-3BDC-4A0D-81EC-9BB24798384A}" presName="spNode" presStyleCnt="0"/>
      <dgm:spPr/>
      <dgm:t>
        <a:bodyPr/>
        <a:lstStyle/>
        <a:p>
          <a:endParaRPr lang="es-ES"/>
        </a:p>
      </dgm:t>
    </dgm:pt>
    <dgm:pt modelId="{39B54B99-9EEA-424F-835B-635BF46E127F}" type="pres">
      <dgm:prSet presAssocID="{4AB98FA2-C96D-41F8-A463-CD7422F5D2D6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576AA85C-75D2-4575-BF62-21C71DF21E90}" type="presOf" srcId="{2DF7A5A4-9180-4CA7-91BC-6C7383434D2B}" destId="{8CCF78C2-A888-4D6C-B78C-D9668C89C7B4}" srcOrd="0" destOrd="0" presId="urn:microsoft.com/office/officeart/2005/8/layout/cycle5"/>
    <dgm:cxn modelId="{3654A95B-B276-48C3-B48B-216E689BF031}" srcId="{5A29815A-C3C9-41EE-B91C-36B96FAF688F}" destId="{9D5EAE8F-1C78-4B0C-BE55-2A265ED31F53}" srcOrd="0" destOrd="0" parTransId="{D0D77007-D16B-4860-A75C-97ECEEBDCEE0}" sibTransId="{4726577D-B15A-416C-89C9-13EE019CBC33}"/>
    <dgm:cxn modelId="{D16E9D81-5B97-4EDA-80ED-244C38713EF1}" type="presOf" srcId="{BFC6D10D-C4B8-42FC-81F0-AB7B5BE1AC0B}" destId="{A79DD568-6BC5-446B-AACE-0A4E197E2176}" srcOrd="0" destOrd="0" presId="urn:microsoft.com/office/officeart/2005/8/layout/cycle5"/>
    <dgm:cxn modelId="{7A6E5AF7-7AF9-4ADA-A5F0-2A3856D5D10B}" type="presOf" srcId="{5A29815A-C3C9-41EE-B91C-36B96FAF688F}" destId="{F6A4E66F-3E3B-4109-9FB2-1602FCAEBED4}" srcOrd="0" destOrd="0" presId="urn:microsoft.com/office/officeart/2005/8/layout/cycle5"/>
    <dgm:cxn modelId="{033BF8A4-DC8D-4EDE-BA98-32EB7BD7E1EF}" type="presOf" srcId="{5C324C77-DE3C-492D-B05C-E2E7EA52603F}" destId="{7ACB49C6-0CFE-4028-9D4A-23B84F3222FB}" srcOrd="0" destOrd="0" presId="urn:microsoft.com/office/officeart/2005/8/layout/cycle5"/>
    <dgm:cxn modelId="{8A68E2CB-C78B-4BD0-A790-4E5A28BD083B}" srcId="{5A29815A-C3C9-41EE-B91C-36B96FAF688F}" destId="{16523272-9060-4FE4-A41E-8B49E92EFC9A}" srcOrd="1" destOrd="0" parTransId="{A8B154F1-FC09-4DF0-A752-702913176084}" sibTransId="{9D8D3A33-D39A-4A21-89C5-CDA488DF5ED3}"/>
    <dgm:cxn modelId="{1454DF71-AE37-4822-9C13-B53799571448}" type="presOf" srcId="{4726577D-B15A-416C-89C9-13EE019CBC33}" destId="{BE8C3537-A56D-4E01-990A-5AD1BB2E92D4}" srcOrd="0" destOrd="0" presId="urn:microsoft.com/office/officeart/2005/8/layout/cycle5"/>
    <dgm:cxn modelId="{EEF5EBA6-E9A2-424C-B7F3-6ED8AD1A6209}" type="presOf" srcId="{73F1BEA4-57D8-488D-8939-A1AD5D1EEBF4}" destId="{DC58454A-C775-4BE4-AC0F-8C69A54376A4}" srcOrd="0" destOrd="0" presId="urn:microsoft.com/office/officeart/2005/8/layout/cycle5"/>
    <dgm:cxn modelId="{07594243-3290-4A0E-9438-7ACED1243990}" type="presOf" srcId="{CA2FA351-3BDC-4A0D-81EC-9BB24798384A}" destId="{F942445B-9CEC-4E89-B8F8-C8A320296037}" srcOrd="0" destOrd="0" presId="urn:microsoft.com/office/officeart/2005/8/layout/cycle5"/>
    <dgm:cxn modelId="{9F95C669-7737-4BED-A8A3-E0869201312D}" type="presOf" srcId="{2973FBD9-3F11-43E6-88A1-A08D8B264113}" destId="{C4E60C48-BF40-4A2A-87AF-6BA2E87BC854}" srcOrd="0" destOrd="0" presId="urn:microsoft.com/office/officeart/2005/8/layout/cycle5"/>
    <dgm:cxn modelId="{5914FED9-2F3E-4FF1-979E-9A433F40A74D}" type="presOf" srcId="{16523272-9060-4FE4-A41E-8B49E92EFC9A}" destId="{53EF3714-38F4-4A29-B255-5162F3F89599}" srcOrd="0" destOrd="0" presId="urn:microsoft.com/office/officeart/2005/8/layout/cycle5"/>
    <dgm:cxn modelId="{5CDDE6CE-54DC-40CE-849D-325EC79ECCFC}" srcId="{5A29815A-C3C9-41EE-B91C-36B96FAF688F}" destId="{2973FBD9-3F11-43E6-88A1-A08D8B264113}" srcOrd="4" destOrd="0" parTransId="{400A04B3-CF62-4B8F-9ABD-B9D319DA8513}" sibTransId="{73F1BEA4-57D8-488D-8939-A1AD5D1EEBF4}"/>
    <dgm:cxn modelId="{297B852F-9978-4C75-8BBF-49B8052489F5}" type="presOf" srcId="{9D5EAE8F-1C78-4B0C-BE55-2A265ED31F53}" destId="{591D3E39-6283-469B-AA5D-280BAADAEED4}" srcOrd="0" destOrd="0" presId="urn:microsoft.com/office/officeart/2005/8/layout/cycle5"/>
    <dgm:cxn modelId="{61FE1588-C214-4A92-A20D-BA9907E32070}" type="presOf" srcId="{9D8D3A33-D39A-4A21-89C5-CDA488DF5ED3}" destId="{46762D26-BD66-40D3-AE9B-89B5B5DB3379}" srcOrd="0" destOrd="0" presId="urn:microsoft.com/office/officeart/2005/8/layout/cycle5"/>
    <dgm:cxn modelId="{1D71C1CA-8F69-4A5F-A792-A5200AFC0EB4}" srcId="{5A29815A-C3C9-41EE-B91C-36B96FAF688F}" destId="{4FC30863-10BA-40AA-8FC1-389910F7BE95}" srcOrd="3" destOrd="0" parTransId="{8D1A1430-BF17-4F16-8904-3A3DB94AF137}" sibTransId="{BFC6D10D-C4B8-42FC-81F0-AB7B5BE1AC0B}"/>
    <dgm:cxn modelId="{0CD1A7BD-E1CF-457B-8BD5-2C2BEEAF7C9A}" type="presOf" srcId="{4FC30863-10BA-40AA-8FC1-389910F7BE95}" destId="{F98D840C-8CB4-46D5-91CE-B999979422B0}" srcOrd="0" destOrd="0" presId="urn:microsoft.com/office/officeart/2005/8/layout/cycle5"/>
    <dgm:cxn modelId="{5FE9AAA3-046B-4530-9503-F3C02C7B6797}" srcId="{5A29815A-C3C9-41EE-B91C-36B96FAF688F}" destId="{CA2FA351-3BDC-4A0D-81EC-9BB24798384A}" srcOrd="5" destOrd="0" parTransId="{36C46565-9311-4910-82DC-FD697F89BF12}" sibTransId="{4AB98FA2-C96D-41F8-A463-CD7422F5D2D6}"/>
    <dgm:cxn modelId="{2C2A896D-E6B1-48A7-839D-C0AA6C6EB93B}" srcId="{5A29815A-C3C9-41EE-B91C-36B96FAF688F}" destId="{2DF7A5A4-9180-4CA7-91BC-6C7383434D2B}" srcOrd="2" destOrd="0" parTransId="{F18F43BA-5D87-4991-842A-FF36F9BBB746}" sibTransId="{5C324C77-DE3C-492D-B05C-E2E7EA52603F}"/>
    <dgm:cxn modelId="{97B6C02B-80E0-471C-805A-85554DADB2D9}" type="presOf" srcId="{4AB98FA2-C96D-41F8-A463-CD7422F5D2D6}" destId="{39B54B99-9EEA-424F-835B-635BF46E127F}" srcOrd="0" destOrd="0" presId="urn:microsoft.com/office/officeart/2005/8/layout/cycle5"/>
    <dgm:cxn modelId="{6AECD0F8-C4C5-45A8-B85B-1B729C2AADC9}" type="presParOf" srcId="{F6A4E66F-3E3B-4109-9FB2-1602FCAEBED4}" destId="{591D3E39-6283-469B-AA5D-280BAADAEED4}" srcOrd="0" destOrd="0" presId="urn:microsoft.com/office/officeart/2005/8/layout/cycle5"/>
    <dgm:cxn modelId="{B6BF6DEC-873E-4346-B7BE-9BA2197AD36B}" type="presParOf" srcId="{F6A4E66F-3E3B-4109-9FB2-1602FCAEBED4}" destId="{6CEE6B17-16DB-43F4-979E-EDD7ADE95D10}" srcOrd="1" destOrd="0" presId="urn:microsoft.com/office/officeart/2005/8/layout/cycle5"/>
    <dgm:cxn modelId="{D96AC978-5F46-4ACE-98BF-C24B351682F6}" type="presParOf" srcId="{F6A4E66F-3E3B-4109-9FB2-1602FCAEBED4}" destId="{BE8C3537-A56D-4E01-990A-5AD1BB2E92D4}" srcOrd="2" destOrd="0" presId="urn:microsoft.com/office/officeart/2005/8/layout/cycle5"/>
    <dgm:cxn modelId="{A756B40C-4AE3-4DA0-9CD5-F44B7A79D9D0}" type="presParOf" srcId="{F6A4E66F-3E3B-4109-9FB2-1602FCAEBED4}" destId="{53EF3714-38F4-4A29-B255-5162F3F89599}" srcOrd="3" destOrd="0" presId="urn:microsoft.com/office/officeart/2005/8/layout/cycle5"/>
    <dgm:cxn modelId="{73A7D313-F813-4AB7-B7CD-B1B66B36E5F2}" type="presParOf" srcId="{F6A4E66F-3E3B-4109-9FB2-1602FCAEBED4}" destId="{B0B859E1-685D-41FF-9AD8-EE99C53A7FFD}" srcOrd="4" destOrd="0" presId="urn:microsoft.com/office/officeart/2005/8/layout/cycle5"/>
    <dgm:cxn modelId="{373D296C-867E-4DE7-9DED-1944F8235568}" type="presParOf" srcId="{F6A4E66F-3E3B-4109-9FB2-1602FCAEBED4}" destId="{46762D26-BD66-40D3-AE9B-89B5B5DB3379}" srcOrd="5" destOrd="0" presId="urn:microsoft.com/office/officeart/2005/8/layout/cycle5"/>
    <dgm:cxn modelId="{FE4AA400-55B8-4A38-91CA-D9602E2F8A8C}" type="presParOf" srcId="{F6A4E66F-3E3B-4109-9FB2-1602FCAEBED4}" destId="{8CCF78C2-A888-4D6C-B78C-D9668C89C7B4}" srcOrd="6" destOrd="0" presId="urn:microsoft.com/office/officeart/2005/8/layout/cycle5"/>
    <dgm:cxn modelId="{26D0F948-3B17-4966-A8A7-0D30BF7C1376}" type="presParOf" srcId="{F6A4E66F-3E3B-4109-9FB2-1602FCAEBED4}" destId="{4142DED4-836A-41D2-B8C9-2B3708396FEB}" srcOrd="7" destOrd="0" presId="urn:microsoft.com/office/officeart/2005/8/layout/cycle5"/>
    <dgm:cxn modelId="{42E7FDD6-CA24-44E6-A8EB-E46504B482B2}" type="presParOf" srcId="{F6A4E66F-3E3B-4109-9FB2-1602FCAEBED4}" destId="{7ACB49C6-0CFE-4028-9D4A-23B84F3222FB}" srcOrd="8" destOrd="0" presId="urn:microsoft.com/office/officeart/2005/8/layout/cycle5"/>
    <dgm:cxn modelId="{71AF1AB6-6344-4187-9DC9-FA8B49D444A4}" type="presParOf" srcId="{F6A4E66F-3E3B-4109-9FB2-1602FCAEBED4}" destId="{F98D840C-8CB4-46D5-91CE-B999979422B0}" srcOrd="9" destOrd="0" presId="urn:microsoft.com/office/officeart/2005/8/layout/cycle5"/>
    <dgm:cxn modelId="{3E9E6C74-FBA9-448A-8046-AAF2FA1F4AF1}" type="presParOf" srcId="{F6A4E66F-3E3B-4109-9FB2-1602FCAEBED4}" destId="{241219C5-1A54-40ED-8044-64A2AE71DC62}" srcOrd="10" destOrd="0" presId="urn:microsoft.com/office/officeart/2005/8/layout/cycle5"/>
    <dgm:cxn modelId="{FD67C3C7-0C15-492F-9F93-BEEA3E616F7C}" type="presParOf" srcId="{F6A4E66F-3E3B-4109-9FB2-1602FCAEBED4}" destId="{A79DD568-6BC5-446B-AACE-0A4E197E2176}" srcOrd="11" destOrd="0" presId="urn:microsoft.com/office/officeart/2005/8/layout/cycle5"/>
    <dgm:cxn modelId="{95A915EA-27AD-4699-9622-56CDEC66E57F}" type="presParOf" srcId="{F6A4E66F-3E3B-4109-9FB2-1602FCAEBED4}" destId="{C4E60C48-BF40-4A2A-87AF-6BA2E87BC854}" srcOrd="12" destOrd="0" presId="urn:microsoft.com/office/officeart/2005/8/layout/cycle5"/>
    <dgm:cxn modelId="{E1032F14-EB95-48C1-8055-1502E163DECB}" type="presParOf" srcId="{F6A4E66F-3E3B-4109-9FB2-1602FCAEBED4}" destId="{5EF9FE41-015E-46F3-BCA5-9B5115712C59}" srcOrd="13" destOrd="0" presId="urn:microsoft.com/office/officeart/2005/8/layout/cycle5"/>
    <dgm:cxn modelId="{74EEBCCE-95E3-4EF6-AE97-05948C072F9A}" type="presParOf" srcId="{F6A4E66F-3E3B-4109-9FB2-1602FCAEBED4}" destId="{DC58454A-C775-4BE4-AC0F-8C69A54376A4}" srcOrd="14" destOrd="0" presId="urn:microsoft.com/office/officeart/2005/8/layout/cycle5"/>
    <dgm:cxn modelId="{D0EFE5D0-24FB-49BE-A4E8-431E7FA8D63F}" type="presParOf" srcId="{F6A4E66F-3E3B-4109-9FB2-1602FCAEBED4}" destId="{F942445B-9CEC-4E89-B8F8-C8A320296037}" srcOrd="15" destOrd="0" presId="urn:microsoft.com/office/officeart/2005/8/layout/cycle5"/>
    <dgm:cxn modelId="{38C3CEFA-FFD0-4D6C-86DF-F27467B0E846}" type="presParOf" srcId="{F6A4E66F-3E3B-4109-9FB2-1602FCAEBED4}" destId="{64C89285-DDB3-40BA-B875-C7E3B180B2A3}" srcOrd="16" destOrd="0" presId="urn:microsoft.com/office/officeart/2005/8/layout/cycle5"/>
    <dgm:cxn modelId="{EB54783D-EB64-4756-B049-822A9D1A903B}" type="presParOf" srcId="{F6A4E66F-3E3B-4109-9FB2-1602FCAEBED4}" destId="{39B54B99-9EEA-424F-835B-635BF46E127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5630B-3331-4513-9AF4-56F134A9C7D5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1E62CCA-0320-453E-8664-991DECF52AB2}">
      <dgm:prSet phldrT="[Texto]" custT="1"/>
      <dgm:spPr/>
      <dgm:t>
        <a:bodyPr/>
        <a:lstStyle/>
        <a:p>
          <a:endParaRPr lang="es-CO" sz="1500" b="1" dirty="0" smtClean="0"/>
        </a:p>
        <a:p>
          <a:r>
            <a:rPr lang="es-CO" sz="2100" b="1" dirty="0" smtClean="0"/>
            <a:t>Flujos de Lava  </a:t>
          </a:r>
          <a:endParaRPr lang="es-ES" sz="2100" b="1" dirty="0" smtClean="0"/>
        </a:p>
        <a:p>
          <a:endParaRPr lang="es-ES" sz="1500" dirty="0"/>
        </a:p>
      </dgm:t>
    </dgm:pt>
    <dgm:pt modelId="{9EE73543-3CB3-4673-B1D5-201A8FDA1820}" type="parTrans" cxnId="{7B7C82C2-8848-42E4-95CF-CD09DB494A4F}">
      <dgm:prSet/>
      <dgm:spPr/>
      <dgm:t>
        <a:bodyPr/>
        <a:lstStyle/>
        <a:p>
          <a:endParaRPr lang="es-ES"/>
        </a:p>
      </dgm:t>
    </dgm:pt>
    <dgm:pt modelId="{7AAF7056-37DC-419F-9F79-5EEDF1D442F4}" type="sibTrans" cxnId="{7B7C82C2-8848-42E4-95CF-CD09DB494A4F}">
      <dgm:prSet/>
      <dgm:spPr/>
      <dgm:t>
        <a:bodyPr/>
        <a:lstStyle/>
        <a:p>
          <a:endParaRPr lang="es-ES"/>
        </a:p>
      </dgm:t>
    </dgm:pt>
    <dgm:pt modelId="{450E40AE-1367-46A1-B456-705F88A50BEF}">
      <dgm:prSet phldrT="[Texto]" custT="1"/>
      <dgm:spPr/>
      <dgm:t>
        <a:bodyPr/>
        <a:lstStyle/>
        <a:p>
          <a:r>
            <a:rPr lang="es-CO" sz="1800" dirty="0" smtClean="0"/>
            <a:t>ríos de lava</a:t>
          </a:r>
          <a:endParaRPr lang="es-ES" sz="1800" dirty="0"/>
        </a:p>
      </dgm:t>
    </dgm:pt>
    <dgm:pt modelId="{13A859F4-B61D-4ED5-9652-567234AD0695}" type="parTrans" cxnId="{A89B6914-A8EF-40AB-9A94-EFBCBBCDCAD3}">
      <dgm:prSet/>
      <dgm:spPr/>
      <dgm:t>
        <a:bodyPr/>
        <a:lstStyle/>
        <a:p>
          <a:endParaRPr lang="es-ES"/>
        </a:p>
      </dgm:t>
    </dgm:pt>
    <dgm:pt modelId="{2DBA0382-8566-4C3E-96EF-B375F5123481}" type="sibTrans" cxnId="{A89B6914-A8EF-40AB-9A94-EFBCBBCDCAD3}">
      <dgm:prSet/>
      <dgm:spPr/>
      <dgm:t>
        <a:bodyPr/>
        <a:lstStyle/>
        <a:p>
          <a:endParaRPr lang="es-ES"/>
        </a:p>
      </dgm:t>
    </dgm:pt>
    <dgm:pt modelId="{809BB552-9225-4C35-9070-9753DA22232F}">
      <dgm:prSet phldrT="[Texto]" custT="1"/>
      <dgm:spPr/>
      <dgm:t>
        <a:bodyPr/>
        <a:lstStyle/>
        <a:p>
          <a:r>
            <a:rPr lang="es-CO" sz="1600" dirty="0" smtClean="0"/>
            <a:t>se alojan a los bordes del volcán</a:t>
          </a:r>
          <a:endParaRPr lang="es-ES" sz="1600" dirty="0"/>
        </a:p>
      </dgm:t>
    </dgm:pt>
    <dgm:pt modelId="{2DA9453E-9916-4E6F-978F-036E54E7865D}" type="parTrans" cxnId="{FBC8C276-C1B7-45BE-94BF-0C6973F86794}">
      <dgm:prSet/>
      <dgm:spPr/>
      <dgm:t>
        <a:bodyPr/>
        <a:lstStyle/>
        <a:p>
          <a:endParaRPr lang="es-ES"/>
        </a:p>
      </dgm:t>
    </dgm:pt>
    <dgm:pt modelId="{A0DBA97C-3A4A-4EEE-BC43-D85E7BBEE9C8}" type="sibTrans" cxnId="{FBC8C276-C1B7-45BE-94BF-0C6973F86794}">
      <dgm:prSet/>
      <dgm:spPr/>
      <dgm:t>
        <a:bodyPr/>
        <a:lstStyle/>
        <a:p>
          <a:endParaRPr lang="es-ES"/>
        </a:p>
      </dgm:t>
    </dgm:pt>
    <dgm:pt modelId="{31973D23-8BF9-472D-A41B-CED23BC39093}">
      <dgm:prSet phldrT="[Texto]" custT="1"/>
      <dgm:spPr/>
      <dgm:t>
        <a:bodyPr/>
        <a:lstStyle/>
        <a:p>
          <a:r>
            <a:rPr lang="es-CO" sz="2000" b="1" dirty="0" smtClean="0"/>
            <a:t>Flujos Piroclásticos </a:t>
          </a:r>
          <a:endParaRPr lang="es-ES" sz="2000" dirty="0"/>
        </a:p>
      </dgm:t>
    </dgm:pt>
    <dgm:pt modelId="{F127EB86-C85B-4291-904E-847E52F710CC}" type="parTrans" cxnId="{98DBF096-EE04-43EE-B660-C3DA8672FCCE}">
      <dgm:prSet/>
      <dgm:spPr/>
      <dgm:t>
        <a:bodyPr/>
        <a:lstStyle/>
        <a:p>
          <a:endParaRPr lang="es-ES"/>
        </a:p>
      </dgm:t>
    </dgm:pt>
    <dgm:pt modelId="{AD6A55E2-A42B-43B2-8012-34449C3F3655}" type="sibTrans" cxnId="{98DBF096-EE04-43EE-B660-C3DA8672FCCE}">
      <dgm:prSet/>
      <dgm:spPr/>
      <dgm:t>
        <a:bodyPr/>
        <a:lstStyle/>
        <a:p>
          <a:endParaRPr lang="es-ES"/>
        </a:p>
      </dgm:t>
    </dgm:pt>
    <dgm:pt modelId="{A3063256-2476-41B3-9CA3-E83ED1579262}">
      <dgm:prSet phldrT="[Texto]" custT="1"/>
      <dgm:spPr/>
      <dgm:t>
        <a:bodyPr/>
        <a:lstStyle/>
        <a:p>
          <a:r>
            <a:rPr lang="es-CO" sz="1400" dirty="0" smtClean="0"/>
            <a:t>mezcla de gases, ceniza y fragmentos de lava</a:t>
          </a:r>
          <a:endParaRPr lang="es-ES" sz="1400" dirty="0"/>
        </a:p>
      </dgm:t>
    </dgm:pt>
    <dgm:pt modelId="{FD5DB3C3-F9AA-40BB-97C5-523A3EE6BD7C}" type="parTrans" cxnId="{5BF05057-61D4-4528-AD7F-BC8B9F61AC77}">
      <dgm:prSet/>
      <dgm:spPr/>
      <dgm:t>
        <a:bodyPr/>
        <a:lstStyle/>
        <a:p>
          <a:endParaRPr lang="es-ES"/>
        </a:p>
      </dgm:t>
    </dgm:pt>
    <dgm:pt modelId="{91635472-633D-46CE-9DE9-08E528E941CA}" type="sibTrans" cxnId="{5BF05057-61D4-4528-AD7F-BC8B9F61AC77}">
      <dgm:prSet/>
      <dgm:spPr/>
      <dgm:t>
        <a:bodyPr/>
        <a:lstStyle/>
        <a:p>
          <a:endParaRPr lang="es-ES"/>
        </a:p>
      </dgm:t>
    </dgm:pt>
    <dgm:pt modelId="{CEB99F10-47B4-43D9-B593-4A996A62508D}">
      <dgm:prSet phldrT="[Texto]" custT="1"/>
      <dgm:spPr/>
      <dgm:t>
        <a:bodyPr/>
        <a:lstStyle/>
        <a:p>
          <a:r>
            <a:rPr lang="es-CO" sz="1200" dirty="0" smtClean="0"/>
            <a:t>altas temperaturas y creando grandes volúmenes de agua que dan lugar a la formación de lahares</a:t>
          </a:r>
          <a:endParaRPr lang="es-ES" sz="1200" dirty="0"/>
        </a:p>
      </dgm:t>
    </dgm:pt>
    <dgm:pt modelId="{87CD4ECA-77CB-418C-AAEC-59F55EAB9908}" type="parTrans" cxnId="{93DE6F0D-6086-4C42-A9E1-5F327F47AED9}">
      <dgm:prSet/>
      <dgm:spPr/>
      <dgm:t>
        <a:bodyPr/>
        <a:lstStyle/>
        <a:p>
          <a:endParaRPr lang="es-ES"/>
        </a:p>
      </dgm:t>
    </dgm:pt>
    <dgm:pt modelId="{42C98CE7-2647-4D38-BACF-862C8EB0EF0E}" type="sibTrans" cxnId="{93DE6F0D-6086-4C42-A9E1-5F327F47AED9}">
      <dgm:prSet/>
      <dgm:spPr/>
      <dgm:t>
        <a:bodyPr/>
        <a:lstStyle/>
        <a:p>
          <a:endParaRPr lang="es-ES"/>
        </a:p>
      </dgm:t>
    </dgm:pt>
    <dgm:pt modelId="{07DB218D-AD16-4041-8558-C28770C64048}" type="pres">
      <dgm:prSet presAssocID="{E285630B-3331-4513-9AF4-56F134A9C7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E67EF98-AE07-45C5-A19B-BB650DC7B9C5}" type="pres">
      <dgm:prSet presAssocID="{91E62CCA-0320-453E-8664-991DECF52AB2}" presName="root" presStyleCnt="0"/>
      <dgm:spPr/>
    </dgm:pt>
    <dgm:pt modelId="{8810E8A7-EF38-4A80-A6AA-E1DD76330DAA}" type="pres">
      <dgm:prSet presAssocID="{91E62CCA-0320-453E-8664-991DECF52AB2}" presName="rootComposite" presStyleCnt="0"/>
      <dgm:spPr/>
    </dgm:pt>
    <dgm:pt modelId="{4CAA711B-7EEA-4D99-935F-5F2C513756DB}" type="pres">
      <dgm:prSet presAssocID="{91E62CCA-0320-453E-8664-991DECF52AB2}" presName="rootText" presStyleLbl="node1" presStyleIdx="0" presStyleCnt="2"/>
      <dgm:spPr/>
      <dgm:t>
        <a:bodyPr/>
        <a:lstStyle/>
        <a:p>
          <a:endParaRPr lang="es-ES"/>
        </a:p>
      </dgm:t>
    </dgm:pt>
    <dgm:pt modelId="{561E2273-F113-4169-9537-1F492AC768E6}" type="pres">
      <dgm:prSet presAssocID="{91E62CCA-0320-453E-8664-991DECF52AB2}" presName="rootConnector" presStyleLbl="node1" presStyleIdx="0" presStyleCnt="2"/>
      <dgm:spPr/>
      <dgm:t>
        <a:bodyPr/>
        <a:lstStyle/>
        <a:p>
          <a:endParaRPr lang="es-ES"/>
        </a:p>
      </dgm:t>
    </dgm:pt>
    <dgm:pt modelId="{DDA3C21D-5B37-4CA1-9A72-E0E570319410}" type="pres">
      <dgm:prSet presAssocID="{91E62CCA-0320-453E-8664-991DECF52AB2}" presName="childShape" presStyleCnt="0"/>
      <dgm:spPr/>
    </dgm:pt>
    <dgm:pt modelId="{3429CD7E-4373-47FC-9EC1-D2249F0412A4}" type="pres">
      <dgm:prSet presAssocID="{13A859F4-B61D-4ED5-9652-567234AD0695}" presName="Name13" presStyleLbl="parChTrans1D2" presStyleIdx="0" presStyleCnt="4"/>
      <dgm:spPr/>
      <dgm:t>
        <a:bodyPr/>
        <a:lstStyle/>
        <a:p>
          <a:endParaRPr lang="es-ES"/>
        </a:p>
      </dgm:t>
    </dgm:pt>
    <dgm:pt modelId="{C77E1CB8-7923-4A63-BE5B-F92BBB6BC2B2}" type="pres">
      <dgm:prSet presAssocID="{450E40AE-1367-46A1-B456-705F88A50BEF}" presName="childText" presStyleLbl="bgAcc1" presStyleIdx="0" presStyleCnt="4" custScaleY="72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A75BA-E4D9-4A54-843E-E637A1B58BA1}" type="pres">
      <dgm:prSet presAssocID="{2DA9453E-9916-4E6F-978F-036E54E7865D}" presName="Name13" presStyleLbl="parChTrans1D2" presStyleIdx="1" presStyleCnt="4"/>
      <dgm:spPr/>
      <dgm:t>
        <a:bodyPr/>
        <a:lstStyle/>
        <a:p>
          <a:endParaRPr lang="es-ES"/>
        </a:p>
      </dgm:t>
    </dgm:pt>
    <dgm:pt modelId="{CF04D3D8-A065-464F-98CA-DAAE09928B11}" type="pres">
      <dgm:prSet presAssocID="{809BB552-9225-4C35-9070-9753DA22232F}" presName="childText" presStyleLbl="bgAcc1" presStyleIdx="1" presStyleCnt="4" custLinFactNeighborX="3932" custLinFactNeighborY="35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383D6-A8C9-419B-8E4E-506770D929E4}" type="pres">
      <dgm:prSet presAssocID="{31973D23-8BF9-472D-A41B-CED23BC39093}" presName="root" presStyleCnt="0"/>
      <dgm:spPr/>
    </dgm:pt>
    <dgm:pt modelId="{18FB564C-1AFD-4370-8317-50EE20A09B88}" type="pres">
      <dgm:prSet presAssocID="{31973D23-8BF9-472D-A41B-CED23BC39093}" presName="rootComposite" presStyleCnt="0"/>
      <dgm:spPr/>
    </dgm:pt>
    <dgm:pt modelId="{DC2E550B-10C6-4625-8E90-B37671E35C8A}" type="pres">
      <dgm:prSet presAssocID="{31973D23-8BF9-472D-A41B-CED23BC39093}" presName="rootText" presStyleLbl="node1" presStyleIdx="1" presStyleCnt="2"/>
      <dgm:spPr/>
      <dgm:t>
        <a:bodyPr/>
        <a:lstStyle/>
        <a:p>
          <a:endParaRPr lang="es-ES"/>
        </a:p>
      </dgm:t>
    </dgm:pt>
    <dgm:pt modelId="{D59326D5-C021-440A-957C-D3C115A98C25}" type="pres">
      <dgm:prSet presAssocID="{31973D23-8BF9-472D-A41B-CED23BC39093}" presName="rootConnector" presStyleLbl="node1" presStyleIdx="1" presStyleCnt="2"/>
      <dgm:spPr/>
      <dgm:t>
        <a:bodyPr/>
        <a:lstStyle/>
        <a:p>
          <a:endParaRPr lang="es-ES"/>
        </a:p>
      </dgm:t>
    </dgm:pt>
    <dgm:pt modelId="{BEB46E63-60C4-408C-9E62-695B70732D5C}" type="pres">
      <dgm:prSet presAssocID="{31973D23-8BF9-472D-A41B-CED23BC39093}" presName="childShape" presStyleCnt="0"/>
      <dgm:spPr/>
    </dgm:pt>
    <dgm:pt modelId="{A7D14437-B4D3-4DD4-965C-84F7FF52E203}" type="pres">
      <dgm:prSet presAssocID="{FD5DB3C3-F9AA-40BB-97C5-523A3EE6BD7C}" presName="Name13" presStyleLbl="parChTrans1D2" presStyleIdx="2" presStyleCnt="4"/>
      <dgm:spPr/>
      <dgm:t>
        <a:bodyPr/>
        <a:lstStyle/>
        <a:p>
          <a:endParaRPr lang="es-ES"/>
        </a:p>
      </dgm:t>
    </dgm:pt>
    <dgm:pt modelId="{6B244A94-7114-44E4-B5E0-78C66204A92E}" type="pres">
      <dgm:prSet presAssocID="{A3063256-2476-41B3-9CA3-E83ED157926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6D1B7-866C-416B-B764-7525E8EBC4A9}" type="pres">
      <dgm:prSet presAssocID="{87CD4ECA-77CB-418C-AAEC-59F55EAB9908}" presName="Name13" presStyleLbl="parChTrans1D2" presStyleIdx="3" presStyleCnt="4"/>
      <dgm:spPr/>
      <dgm:t>
        <a:bodyPr/>
        <a:lstStyle/>
        <a:p>
          <a:endParaRPr lang="es-ES"/>
        </a:p>
      </dgm:t>
    </dgm:pt>
    <dgm:pt modelId="{B8BC1F1E-C0E6-4F9D-8F6C-A2F5E9FCA99A}" type="pres">
      <dgm:prSet presAssocID="{CEB99F10-47B4-43D9-B593-4A996A62508D}" presName="childText" presStyleLbl="bgAcc1" presStyleIdx="3" presStyleCnt="4" custScaleY="127310" custLinFactNeighborX="-1312" custLinFactNeighborY="8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608C44-915C-40C3-B313-18B531C61295}" type="presOf" srcId="{A3063256-2476-41B3-9CA3-E83ED1579262}" destId="{6B244A94-7114-44E4-B5E0-78C66204A92E}" srcOrd="0" destOrd="0" presId="urn:microsoft.com/office/officeart/2005/8/layout/hierarchy3"/>
    <dgm:cxn modelId="{3F14EB78-0FC4-475F-A853-B61BDA76AD84}" type="presOf" srcId="{91E62CCA-0320-453E-8664-991DECF52AB2}" destId="{561E2273-F113-4169-9537-1F492AC768E6}" srcOrd="1" destOrd="0" presId="urn:microsoft.com/office/officeart/2005/8/layout/hierarchy3"/>
    <dgm:cxn modelId="{0F2B6EA9-6275-4C04-851D-F6FE5B2B93A3}" type="presOf" srcId="{31973D23-8BF9-472D-A41B-CED23BC39093}" destId="{D59326D5-C021-440A-957C-D3C115A98C25}" srcOrd="1" destOrd="0" presId="urn:microsoft.com/office/officeart/2005/8/layout/hierarchy3"/>
    <dgm:cxn modelId="{7B7C82C2-8848-42E4-95CF-CD09DB494A4F}" srcId="{E285630B-3331-4513-9AF4-56F134A9C7D5}" destId="{91E62CCA-0320-453E-8664-991DECF52AB2}" srcOrd="0" destOrd="0" parTransId="{9EE73543-3CB3-4673-B1D5-201A8FDA1820}" sibTransId="{7AAF7056-37DC-419F-9F79-5EEDF1D442F4}"/>
    <dgm:cxn modelId="{ABB5631E-4E4C-40F9-A58B-6283BD4FE0E7}" type="presOf" srcId="{809BB552-9225-4C35-9070-9753DA22232F}" destId="{CF04D3D8-A065-464F-98CA-DAAE09928B11}" srcOrd="0" destOrd="0" presId="urn:microsoft.com/office/officeart/2005/8/layout/hierarchy3"/>
    <dgm:cxn modelId="{F22CDFC3-750C-4573-8EC3-6A442A05E921}" type="presOf" srcId="{450E40AE-1367-46A1-B456-705F88A50BEF}" destId="{C77E1CB8-7923-4A63-BE5B-F92BBB6BC2B2}" srcOrd="0" destOrd="0" presId="urn:microsoft.com/office/officeart/2005/8/layout/hierarchy3"/>
    <dgm:cxn modelId="{98DBF096-EE04-43EE-B660-C3DA8672FCCE}" srcId="{E285630B-3331-4513-9AF4-56F134A9C7D5}" destId="{31973D23-8BF9-472D-A41B-CED23BC39093}" srcOrd="1" destOrd="0" parTransId="{F127EB86-C85B-4291-904E-847E52F710CC}" sibTransId="{AD6A55E2-A42B-43B2-8012-34449C3F3655}"/>
    <dgm:cxn modelId="{93DE6F0D-6086-4C42-A9E1-5F327F47AED9}" srcId="{31973D23-8BF9-472D-A41B-CED23BC39093}" destId="{CEB99F10-47B4-43D9-B593-4A996A62508D}" srcOrd="1" destOrd="0" parTransId="{87CD4ECA-77CB-418C-AAEC-59F55EAB9908}" sibTransId="{42C98CE7-2647-4D38-BACF-862C8EB0EF0E}"/>
    <dgm:cxn modelId="{96CDBF5F-909C-4502-B679-79F1F662F2FF}" type="presOf" srcId="{31973D23-8BF9-472D-A41B-CED23BC39093}" destId="{DC2E550B-10C6-4625-8E90-B37671E35C8A}" srcOrd="0" destOrd="0" presId="urn:microsoft.com/office/officeart/2005/8/layout/hierarchy3"/>
    <dgm:cxn modelId="{FBC8C276-C1B7-45BE-94BF-0C6973F86794}" srcId="{91E62CCA-0320-453E-8664-991DECF52AB2}" destId="{809BB552-9225-4C35-9070-9753DA22232F}" srcOrd="1" destOrd="0" parTransId="{2DA9453E-9916-4E6F-978F-036E54E7865D}" sibTransId="{A0DBA97C-3A4A-4EEE-BC43-D85E7BBEE9C8}"/>
    <dgm:cxn modelId="{4B14FDEC-1987-494A-9FA1-231630D951F4}" type="presOf" srcId="{CEB99F10-47B4-43D9-B593-4A996A62508D}" destId="{B8BC1F1E-C0E6-4F9D-8F6C-A2F5E9FCA99A}" srcOrd="0" destOrd="0" presId="urn:microsoft.com/office/officeart/2005/8/layout/hierarchy3"/>
    <dgm:cxn modelId="{5BF05057-61D4-4528-AD7F-BC8B9F61AC77}" srcId="{31973D23-8BF9-472D-A41B-CED23BC39093}" destId="{A3063256-2476-41B3-9CA3-E83ED1579262}" srcOrd="0" destOrd="0" parTransId="{FD5DB3C3-F9AA-40BB-97C5-523A3EE6BD7C}" sibTransId="{91635472-633D-46CE-9DE9-08E528E941CA}"/>
    <dgm:cxn modelId="{A89B6914-A8EF-40AB-9A94-EFBCBBCDCAD3}" srcId="{91E62CCA-0320-453E-8664-991DECF52AB2}" destId="{450E40AE-1367-46A1-B456-705F88A50BEF}" srcOrd="0" destOrd="0" parTransId="{13A859F4-B61D-4ED5-9652-567234AD0695}" sibTransId="{2DBA0382-8566-4C3E-96EF-B375F5123481}"/>
    <dgm:cxn modelId="{8D725C1C-99D9-4751-AE44-31DC4AEBC875}" type="presOf" srcId="{13A859F4-B61D-4ED5-9652-567234AD0695}" destId="{3429CD7E-4373-47FC-9EC1-D2249F0412A4}" srcOrd="0" destOrd="0" presId="urn:microsoft.com/office/officeart/2005/8/layout/hierarchy3"/>
    <dgm:cxn modelId="{814E6839-BB83-4521-9181-B27798F36614}" type="presOf" srcId="{E285630B-3331-4513-9AF4-56F134A9C7D5}" destId="{07DB218D-AD16-4041-8558-C28770C64048}" srcOrd="0" destOrd="0" presId="urn:microsoft.com/office/officeart/2005/8/layout/hierarchy3"/>
    <dgm:cxn modelId="{BFF1BD74-D6FC-4BD6-992F-174F0B7E91D2}" type="presOf" srcId="{FD5DB3C3-F9AA-40BB-97C5-523A3EE6BD7C}" destId="{A7D14437-B4D3-4DD4-965C-84F7FF52E203}" srcOrd="0" destOrd="0" presId="urn:microsoft.com/office/officeart/2005/8/layout/hierarchy3"/>
    <dgm:cxn modelId="{228F5099-C864-450F-A845-28C10A1A3BC0}" type="presOf" srcId="{91E62CCA-0320-453E-8664-991DECF52AB2}" destId="{4CAA711B-7EEA-4D99-935F-5F2C513756DB}" srcOrd="0" destOrd="0" presId="urn:microsoft.com/office/officeart/2005/8/layout/hierarchy3"/>
    <dgm:cxn modelId="{2D7A4EC1-3266-47FE-A615-E8C414C807A5}" type="presOf" srcId="{2DA9453E-9916-4E6F-978F-036E54E7865D}" destId="{8EBA75BA-E4D9-4A54-843E-E637A1B58BA1}" srcOrd="0" destOrd="0" presId="urn:microsoft.com/office/officeart/2005/8/layout/hierarchy3"/>
    <dgm:cxn modelId="{B5662AAE-D02A-44D6-BE1A-493E8486EBC3}" type="presOf" srcId="{87CD4ECA-77CB-418C-AAEC-59F55EAB9908}" destId="{F326D1B7-866C-416B-B764-7525E8EBC4A9}" srcOrd="0" destOrd="0" presId="urn:microsoft.com/office/officeart/2005/8/layout/hierarchy3"/>
    <dgm:cxn modelId="{58D5B4B5-9A00-459B-8B48-D6A64ECA1608}" type="presParOf" srcId="{07DB218D-AD16-4041-8558-C28770C64048}" destId="{FE67EF98-AE07-45C5-A19B-BB650DC7B9C5}" srcOrd="0" destOrd="0" presId="urn:microsoft.com/office/officeart/2005/8/layout/hierarchy3"/>
    <dgm:cxn modelId="{834D711D-E5B7-4259-A486-4D426475D7CE}" type="presParOf" srcId="{FE67EF98-AE07-45C5-A19B-BB650DC7B9C5}" destId="{8810E8A7-EF38-4A80-A6AA-E1DD76330DAA}" srcOrd="0" destOrd="0" presId="urn:microsoft.com/office/officeart/2005/8/layout/hierarchy3"/>
    <dgm:cxn modelId="{5000198A-D373-4ED2-B2C5-5773E2F443B3}" type="presParOf" srcId="{8810E8A7-EF38-4A80-A6AA-E1DD76330DAA}" destId="{4CAA711B-7EEA-4D99-935F-5F2C513756DB}" srcOrd="0" destOrd="0" presId="urn:microsoft.com/office/officeart/2005/8/layout/hierarchy3"/>
    <dgm:cxn modelId="{E4B9CD12-C3E2-42E6-9246-F0E7631B7DA1}" type="presParOf" srcId="{8810E8A7-EF38-4A80-A6AA-E1DD76330DAA}" destId="{561E2273-F113-4169-9537-1F492AC768E6}" srcOrd="1" destOrd="0" presId="urn:microsoft.com/office/officeart/2005/8/layout/hierarchy3"/>
    <dgm:cxn modelId="{A2414418-2CC4-4C7A-9665-B5A73A7A67B2}" type="presParOf" srcId="{FE67EF98-AE07-45C5-A19B-BB650DC7B9C5}" destId="{DDA3C21D-5B37-4CA1-9A72-E0E570319410}" srcOrd="1" destOrd="0" presId="urn:microsoft.com/office/officeart/2005/8/layout/hierarchy3"/>
    <dgm:cxn modelId="{3532BA71-A5F7-4E95-AB1C-1DB9B0F0C3B5}" type="presParOf" srcId="{DDA3C21D-5B37-4CA1-9A72-E0E570319410}" destId="{3429CD7E-4373-47FC-9EC1-D2249F0412A4}" srcOrd="0" destOrd="0" presId="urn:microsoft.com/office/officeart/2005/8/layout/hierarchy3"/>
    <dgm:cxn modelId="{3DB42966-109E-4879-B89B-02DA65471590}" type="presParOf" srcId="{DDA3C21D-5B37-4CA1-9A72-E0E570319410}" destId="{C77E1CB8-7923-4A63-BE5B-F92BBB6BC2B2}" srcOrd="1" destOrd="0" presId="urn:microsoft.com/office/officeart/2005/8/layout/hierarchy3"/>
    <dgm:cxn modelId="{AB8CF166-F2D9-4DED-8B5C-F1134F11A2E4}" type="presParOf" srcId="{DDA3C21D-5B37-4CA1-9A72-E0E570319410}" destId="{8EBA75BA-E4D9-4A54-843E-E637A1B58BA1}" srcOrd="2" destOrd="0" presId="urn:microsoft.com/office/officeart/2005/8/layout/hierarchy3"/>
    <dgm:cxn modelId="{D6755D2A-BF83-4527-8211-6CB09875E95B}" type="presParOf" srcId="{DDA3C21D-5B37-4CA1-9A72-E0E570319410}" destId="{CF04D3D8-A065-464F-98CA-DAAE09928B11}" srcOrd="3" destOrd="0" presId="urn:microsoft.com/office/officeart/2005/8/layout/hierarchy3"/>
    <dgm:cxn modelId="{F00F51FD-D719-43CA-9A2F-B8C15BA66229}" type="presParOf" srcId="{07DB218D-AD16-4041-8558-C28770C64048}" destId="{ABA383D6-A8C9-419B-8E4E-506770D929E4}" srcOrd="1" destOrd="0" presId="urn:microsoft.com/office/officeart/2005/8/layout/hierarchy3"/>
    <dgm:cxn modelId="{39B18D55-9D64-4871-A954-40AE634BE1F1}" type="presParOf" srcId="{ABA383D6-A8C9-419B-8E4E-506770D929E4}" destId="{18FB564C-1AFD-4370-8317-50EE20A09B88}" srcOrd="0" destOrd="0" presId="urn:microsoft.com/office/officeart/2005/8/layout/hierarchy3"/>
    <dgm:cxn modelId="{EEA9FD9B-CE8C-4765-B364-F1181935CFE4}" type="presParOf" srcId="{18FB564C-1AFD-4370-8317-50EE20A09B88}" destId="{DC2E550B-10C6-4625-8E90-B37671E35C8A}" srcOrd="0" destOrd="0" presId="urn:microsoft.com/office/officeart/2005/8/layout/hierarchy3"/>
    <dgm:cxn modelId="{A28AD8F1-858C-41D6-B312-B412CD0C5D14}" type="presParOf" srcId="{18FB564C-1AFD-4370-8317-50EE20A09B88}" destId="{D59326D5-C021-440A-957C-D3C115A98C25}" srcOrd="1" destOrd="0" presId="urn:microsoft.com/office/officeart/2005/8/layout/hierarchy3"/>
    <dgm:cxn modelId="{50C4DFC1-0A36-4BBE-9E94-A0F78FB06672}" type="presParOf" srcId="{ABA383D6-A8C9-419B-8E4E-506770D929E4}" destId="{BEB46E63-60C4-408C-9E62-695B70732D5C}" srcOrd="1" destOrd="0" presId="urn:microsoft.com/office/officeart/2005/8/layout/hierarchy3"/>
    <dgm:cxn modelId="{2FDE3F7C-8500-458D-8997-F65FCE9EF521}" type="presParOf" srcId="{BEB46E63-60C4-408C-9E62-695B70732D5C}" destId="{A7D14437-B4D3-4DD4-965C-84F7FF52E203}" srcOrd="0" destOrd="0" presId="urn:microsoft.com/office/officeart/2005/8/layout/hierarchy3"/>
    <dgm:cxn modelId="{50EE7F01-E030-4BCC-BC4E-52C87A7AA7E2}" type="presParOf" srcId="{BEB46E63-60C4-408C-9E62-695B70732D5C}" destId="{6B244A94-7114-44E4-B5E0-78C66204A92E}" srcOrd="1" destOrd="0" presId="urn:microsoft.com/office/officeart/2005/8/layout/hierarchy3"/>
    <dgm:cxn modelId="{6FD9E198-A96C-4A1C-96A8-5DBB68A2D5B5}" type="presParOf" srcId="{BEB46E63-60C4-408C-9E62-695B70732D5C}" destId="{F326D1B7-866C-416B-B764-7525E8EBC4A9}" srcOrd="2" destOrd="0" presId="urn:microsoft.com/office/officeart/2005/8/layout/hierarchy3"/>
    <dgm:cxn modelId="{6D197AB8-0FB0-4F78-BD01-B2AA2F96D664}" type="presParOf" srcId="{BEB46E63-60C4-408C-9E62-695B70732D5C}" destId="{B8BC1F1E-C0E6-4F9D-8F6C-A2F5E9FCA9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5630B-3331-4513-9AF4-56F134A9C7D5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1E62CCA-0320-453E-8664-991DECF52AB2}">
      <dgm:prSet phldrT="[Texto]" custT="1"/>
      <dgm:spPr/>
      <dgm:t>
        <a:bodyPr/>
        <a:lstStyle/>
        <a:p>
          <a:r>
            <a:rPr lang="es-CO" sz="3200" dirty="0" smtClean="0"/>
            <a:t>Ceniza</a:t>
          </a:r>
          <a:endParaRPr lang="es-ES" sz="3200" dirty="0"/>
        </a:p>
      </dgm:t>
    </dgm:pt>
    <dgm:pt modelId="{9EE73543-3CB3-4673-B1D5-201A8FDA1820}" type="parTrans" cxnId="{7B7C82C2-8848-42E4-95CF-CD09DB494A4F}">
      <dgm:prSet/>
      <dgm:spPr/>
      <dgm:t>
        <a:bodyPr/>
        <a:lstStyle/>
        <a:p>
          <a:endParaRPr lang="es-ES"/>
        </a:p>
      </dgm:t>
    </dgm:pt>
    <dgm:pt modelId="{7AAF7056-37DC-419F-9F79-5EEDF1D442F4}" type="sibTrans" cxnId="{7B7C82C2-8848-42E4-95CF-CD09DB494A4F}">
      <dgm:prSet/>
      <dgm:spPr/>
      <dgm:t>
        <a:bodyPr/>
        <a:lstStyle/>
        <a:p>
          <a:endParaRPr lang="es-ES"/>
        </a:p>
      </dgm:t>
    </dgm:pt>
    <dgm:pt modelId="{450E40AE-1367-46A1-B456-705F88A50BEF}">
      <dgm:prSet phldrT="[Texto]" custT="1"/>
      <dgm:spPr/>
      <dgm:t>
        <a:bodyPr/>
        <a:lstStyle/>
        <a:p>
          <a:r>
            <a:rPr lang="es-CO" sz="1400" dirty="0" smtClean="0"/>
            <a:t>nubes de polvo de color gris que se componen de partículas de roca y mineral</a:t>
          </a:r>
          <a:endParaRPr lang="es-ES" sz="1400" dirty="0"/>
        </a:p>
      </dgm:t>
    </dgm:pt>
    <dgm:pt modelId="{13A859F4-B61D-4ED5-9652-567234AD0695}" type="parTrans" cxnId="{A89B6914-A8EF-40AB-9A94-EFBCBBCDCAD3}">
      <dgm:prSet/>
      <dgm:spPr/>
      <dgm:t>
        <a:bodyPr/>
        <a:lstStyle/>
        <a:p>
          <a:endParaRPr lang="es-ES"/>
        </a:p>
      </dgm:t>
    </dgm:pt>
    <dgm:pt modelId="{2DBA0382-8566-4C3E-96EF-B375F5123481}" type="sibTrans" cxnId="{A89B6914-A8EF-40AB-9A94-EFBCBBCDCAD3}">
      <dgm:prSet/>
      <dgm:spPr/>
      <dgm:t>
        <a:bodyPr/>
        <a:lstStyle/>
        <a:p>
          <a:endParaRPr lang="es-ES"/>
        </a:p>
      </dgm:t>
    </dgm:pt>
    <dgm:pt modelId="{809BB552-9225-4C35-9070-9753DA22232F}">
      <dgm:prSet phldrT="[Texto]" custT="1"/>
      <dgm:spPr/>
      <dgm:t>
        <a:bodyPr/>
        <a:lstStyle/>
        <a:p>
          <a:r>
            <a:rPr lang="es-CO" sz="1300" dirty="0" smtClean="0"/>
            <a:t>contaminación, perjudica a los cultivos quemándolos ligeramente</a:t>
          </a:r>
          <a:endParaRPr lang="es-ES" sz="1300" dirty="0"/>
        </a:p>
      </dgm:t>
    </dgm:pt>
    <dgm:pt modelId="{2DA9453E-9916-4E6F-978F-036E54E7865D}" type="parTrans" cxnId="{FBC8C276-C1B7-45BE-94BF-0C6973F86794}">
      <dgm:prSet/>
      <dgm:spPr/>
      <dgm:t>
        <a:bodyPr/>
        <a:lstStyle/>
        <a:p>
          <a:endParaRPr lang="es-ES"/>
        </a:p>
      </dgm:t>
    </dgm:pt>
    <dgm:pt modelId="{A0DBA97C-3A4A-4EEE-BC43-D85E7BBEE9C8}" type="sibTrans" cxnId="{FBC8C276-C1B7-45BE-94BF-0C6973F86794}">
      <dgm:prSet/>
      <dgm:spPr/>
      <dgm:t>
        <a:bodyPr/>
        <a:lstStyle/>
        <a:p>
          <a:endParaRPr lang="es-ES"/>
        </a:p>
      </dgm:t>
    </dgm:pt>
    <dgm:pt modelId="{31973D23-8BF9-472D-A41B-CED23BC39093}">
      <dgm:prSet phldrT="[Texto]" custT="1"/>
      <dgm:spPr/>
      <dgm:t>
        <a:bodyPr/>
        <a:lstStyle/>
        <a:p>
          <a:r>
            <a:rPr lang="es-CO" sz="3200" b="1" dirty="0" smtClean="0"/>
            <a:t>Lahares</a:t>
          </a:r>
          <a:endParaRPr lang="es-ES" sz="3200" dirty="0"/>
        </a:p>
      </dgm:t>
    </dgm:pt>
    <dgm:pt modelId="{F127EB86-C85B-4291-904E-847E52F710CC}" type="parTrans" cxnId="{98DBF096-EE04-43EE-B660-C3DA8672FCCE}">
      <dgm:prSet/>
      <dgm:spPr/>
      <dgm:t>
        <a:bodyPr/>
        <a:lstStyle/>
        <a:p>
          <a:endParaRPr lang="es-ES"/>
        </a:p>
      </dgm:t>
    </dgm:pt>
    <dgm:pt modelId="{AD6A55E2-A42B-43B2-8012-34449C3F3655}" type="sibTrans" cxnId="{98DBF096-EE04-43EE-B660-C3DA8672FCCE}">
      <dgm:prSet/>
      <dgm:spPr/>
      <dgm:t>
        <a:bodyPr/>
        <a:lstStyle/>
        <a:p>
          <a:endParaRPr lang="es-ES"/>
        </a:p>
      </dgm:t>
    </dgm:pt>
    <dgm:pt modelId="{A3063256-2476-41B3-9CA3-E83ED1579262}">
      <dgm:prSet phldrT="[Texto]" custT="1"/>
      <dgm:spPr/>
      <dgm:t>
        <a:bodyPr/>
        <a:lstStyle/>
        <a:p>
          <a:r>
            <a:rPr lang="es-CO" sz="1400" dirty="0" smtClean="0"/>
            <a:t>derretimiento de los glaciares, mezcla de rocas, arena , piedras pómez</a:t>
          </a:r>
          <a:endParaRPr lang="es-ES" sz="1400" dirty="0"/>
        </a:p>
      </dgm:t>
    </dgm:pt>
    <dgm:pt modelId="{FD5DB3C3-F9AA-40BB-97C5-523A3EE6BD7C}" type="parTrans" cxnId="{5BF05057-61D4-4528-AD7F-BC8B9F61AC77}">
      <dgm:prSet/>
      <dgm:spPr/>
      <dgm:t>
        <a:bodyPr/>
        <a:lstStyle/>
        <a:p>
          <a:endParaRPr lang="es-ES"/>
        </a:p>
      </dgm:t>
    </dgm:pt>
    <dgm:pt modelId="{91635472-633D-46CE-9DE9-08E528E941CA}" type="sibTrans" cxnId="{5BF05057-61D4-4528-AD7F-BC8B9F61AC77}">
      <dgm:prSet/>
      <dgm:spPr/>
      <dgm:t>
        <a:bodyPr/>
        <a:lstStyle/>
        <a:p>
          <a:endParaRPr lang="es-ES"/>
        </a:p>
      </dgm:t>
    </dgm:pt>
    <dgm:pt modelId="{CEB99F10-47B4-43D9-B593-4A996A62508D}">
      <dgm:prSet phldrT="[Texto]" custT="1"/>
      <dgm:spPr/>
      <dgm:t>
        <a:bodyPr/>
        <a:lstStyle/>
        <a:p>
          <a:r>
            <a:rPr lang="es-CO" sz="1200" dirty="0" smtClean="0"/>
            <a:t>arrastran objetos de gran tamaño y peso, lo que se encuentran a su paso es totalmente destruida.</a:t>
          </a:r>
          <a:endParaRPr lang="es-ES" sz="1200" dirty="0"/>
        </a:p>
      </dgm:t>
    </dgm:pt>
    <dgm:pt modelId="{87CD4ECA-77CB-418C-AAEC-59F55EAB9908}" type="parTrans" cxnId="{93DE6F0D-6086-4C42-A9E1-5F327F47AED9}">
      <dgm:prSet/>
      <dgm:spPr/>
      <dgm:t>
        <a:bodyPr/>
        <a:lstStyle/>
        <a:p>
          <a:endParaRPr lang="es-ES"/>
        </a:p>
      </dgm:t>
    </dgm:pt>
    <dgm:pt modelId="{42C98CE7-2647-4D38-BACF-862C8EB0EF0E}" type="sibTrans" cxnId="{93DE6F0D-6086-4C42-A9E1-5F327F47AED9}">
      <dgm:prSet/>
      <dgm:spPr/>
      <dgm:t>
        <a:bodyPr/>
        <a:lstStyle/>
        <a:p>
          <a:endParaRPr lang="es-ES"/>
        </a:p>
      </dgm:t>
    </dgm:pt>
    <dgm:pt modelId="{07DB218D-AD16-4041-8558-C28770C64048}" type="pres">
      <dgm:prSet presAssocID="{E285630B-3331-4513-9AF4-56F134A9C7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E67EF98-AE07-45C5-A19B-BB650DC7B9C5}" type="pres">
      <dgm:prSet presAssocID="{91E62CCA-0320-453E-8664-991DECF52AB2}" presName="root" presStyleCnt="0"/>
      <dgm:spPr/>
    </dgm:pt>
    <dgm:pt modelId="{8810E8A7-EF38-4A80-A6AA-E1DD76330DAA}" type="pres">
      <dgm:prSet presAssocID="{91E62CCA-0320-453E-8664-991DECF52AB2}" presName="rootComposite" presStyleCnt="0"/>
      <dgm:spPr/>
    </dgm:pt>
    <dgm:pt modelId="{4CAA711B-7EEA-4D99-935F-5F2C513756DB}" type="pres">
      <dgm:prSet presAssocID="{91E62CCA-0320-453E-8664-991DECF52AB2}" presName="rootText" presStyleLbl="node1" presStyleIdx="0" presStyleCnt="2" custLinFactNeighborX="571" custLinFactNeighborY="6723"/>
      <dgm:spPr/>
      <dgm:t>
        <a:bodyPr/>
        <a:lstStyle/>
        <a:p>
          <a:endParaRPr lang="es-ES"/>
        </a:p>
      </dgm:t>
    </dgm:pt>
    <dgm:pt modelId="{561E2273-F113-4169-9537-1F492AC768E6}" type="pres">
      <dgm:prSet presAssocID="{91E62CCA-0320-453E-8664-991DECF52AB2}" presName="rootConnector" presStyleLbl="node1" presStyleIdx="0" presStyleCnt="2"/>
      <dgm:spPr/>
      <dgm:t>
        <a:bodyPr/>
        <a:lstStyle/>
        <a:p>
          <a:endParaRPr lang="es-ES"/>
        </a:p>
      </dgm:t>
    </dgm:pt>
    <dgm:pt modelId="{DDA3C21D-5B37-4CA1-9A72-E0E570319410}" type="pres">
      <dgm:prSet presAssocID="{91E62CCA-0320-453E-8664-991DECF52AB2}" presName="childShape" presStyleCnt="0"/>
      <dgm:spPr/>
    </dgm:pt>
    <dgm:pt modelId="{3429CD7E-4373-47FC-9EC1-D2249F0412A4}" type="pres">
      <dgm:prSet presAssocID="{13A859F4-B61D-4ED5-9652-567234AD0695}" presName="Name13" presStyleLbl="parChTrans1D2" presStyleIdx="0" presStyleCnt="4"/>
      <dgm:spPr/>
      <dgm:t>
        <a:bodyPr/>
        <a:lstStyle/>
        <a:p>
          <a:endParaRPr lang="es-ES"/>
        </a:p>
      </dgm:t>
    </dgm:pt>
    <dgm:pt modelId="{C77E1CB8-7923-4A63-BE5B-F92BBB6BC2B2}" type="pres">
      <dgm:prSet presAssocID="{450E40AE-1367-46A1-B456-705F88A50BEF}" presName="childText" presStyleLbl="bgAcc1" presStyleIdx="0" presStyleCnt="4" custScaleY="109551" custLinFactNeighborX="-1308" custLinFactNeighborY="1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A75BA-E4D9-4A54-843E-E637A1B58BA1}" type="pres">
      <dgm:prSet presAssocID="{2DA9453E-9916-4E6F-978F-036E54E7865D}" presName="Name13" presStyleLbl="parChTrans1D2" presStyleIdx="1" presStyleCnt="4"/>
      <dgm:spPr/>
      <dgm:t>
        <a:bodyPr/>
        <a:lstStyle/>
        <a:p>
          <a:endParaRPr lang="es-ES"/>
        </a:p>
      </dgm:t>
    </dgm:pt>
    <dgm:pt modelId="{CF04D3D8-A065-464F-98CA-DAAE09928B11}" type="pres">
      <dgm:prSet presAssocID="{809BB552-9225-4C35-9070-9753DA22232F}" presName="childText" presStyleLbl="bgAcc1" presStyleIdx="1" presStyleCnt="4" custScaleY="130657" custLinFactNeighborX="3628" custLinFactNeighborY="4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383D6-A8C9-419B-8E4E-506770D929E4}" type="pres">
      <dgm:prSet presAssocID="{31973D23-8BF9-472D-A41B-CED23BC39093}" presName="root" presStyleCnt="0"/>
      <dgm:spPr/>
    </dgm:pt>
    <dgm:pt modelId="{18FB564C-1AFD-4370-8317-50EE20A09B88}" type="pres">
      <dgm:prSet presAssocID="{31973D23-8BF9-472D-A41B-CED23BC39093}" presName="rootComposite" presStyleCnt="0"/>
      <dgm:spPr/>
    </dgm:pt>
    <dgm:pt modelId="{DC2E550B-10C6-4625-8E90-B37671E35C8A}" type="pres">
      <dgm:prSet presAssocID="{31973D23-8BF9-472D-A41B-CED23BC39093}" presName="rootText" presStyleLbl="node1" presStyleIdx="1" presStyleCnt="2" custLinFactNeighborX="559" custLinFactNeighborY="6723"/>
      <dgm:spPr/>
      <dgm:t>
        <a:bodyPr/>
        <a:lstStyle/>
        <a:p>
          <a:endParaRPr lang="es-ES"/>
        </a:p>
      </dgm:t>
    </dgm:pt>
    <dgm:pt modelId="{D59326D5-C021-440A-957C-D3C115A98C25}" type="pres">
      <dgm:prSet presAssocID="{31973D23-8BF9-472D-A41B-CED23BC39093}" presName="rootConnector" presStyleLbl="node1" presStyleIdx="1" presStyleCnt="2"/>
      <dgm:spPr/>
      <dgm:t>
        <a:bodyPr/>
        <a:lstStyle/>
        <a:p>
          <a:endParaRPr lang="es-ES"/>
        </a:p>
      </dgm:t>
    </dgm:pt>
    <dgm:pt modelId="{BEB46E63-60C4-408C-9E62-695B70732D5C}" type="pres">
      <dgm:prSet presAssocID="{31973D23-8BF9-472D-A41B-CED23BC39093}" presName="childShape" presStyleCnt="0"/>
      <dgm:spPr/>
    </dgm:pt>
    <dgm:pt modelId="{A7D14437-B4D3-4DD4-965C-84F7FF52E203}" type="pres">
      <dgm:prSet presAssocID="{FD5DB3C3-F9AA-40BB-97C5-523A3EE6BD7C}" presName="Name13" presStyleLbl="parChTrans1D2" presStyleIdx="2" presStyleCnt="4"/>
      <dgm:spPr/>
      <dgm:t>
        <a:bodyPr/>
        <a:lstStyle/>
        <a:p>
          <a:endParaRPr lang="es-ES"/>
        </a:p>
      </dgm:t>
    </dgm:pt>
    <dgm:pt modelId="{6B244A94-7114-44E4-B5E0-78C66204A92E}" type="pres">
      <dgm:prSet presAssocID="{A3063256-2476-41B3-9CA3-E83ED1579262}" presName="childText" presStyleLbl="bgAcc1" presStyleIdx="2" presStyleCnt="4" custScaleY="115793" custLinFactNeighborX="376" custLinFactNeighborY="1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6D1B7-866C-416B-B764-7525E8EBC4A9}" type="pres">
      <dgm:prSet presAssocID="{87CD4ECA-77CB-418C-AAEC-59F55EAB9908}" presName="Name13" presStyleLbl="parChTrans1D2" presStyleIdx="3" presStyleCnt="4"/>
      <dgm:spPr/>
      <dgm:t>
        <a:bodyPr/>
        <a:lstStyle/>
        <a:p>
          <a:endParaRPr lang="es-ES"/>
        </a:p>
      </dgm:t>
    </dgm:pt>
    <dgm:pt modelId="{B8BC1F1E-C0E6-4F9D-8F6C-A2F5E9FCA99A}" type="pres">
      <dgm:prSet presAssocID="{CEB99F10-47B4-43D9-B593-4A996A62508D}" presName="childText" presStyleLbl="bgAcc1" presStyleIdx="3" presStyleCnt="4" custScaleY="131586" custLinFactNeighborX="376" custLinFactNeighborY="-2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933F10-F141-4CD4-B5C6-7966591F1E44}" type="presOf" srcId="{450E40AE-1367-46A1-B456-705F88A50BEF}" destId="{C77E1CB8-7923-4A63-BE5B-F92BBB6BC2B2}" srcOrd="0" destOrd="0" presId="urn:microsoft.com/office/officeart/2005/8/layout/hierarchy3"/>
    <dgm:cxn modelId="{45AE2B4B-B2A5-458A-8055-4ABD34866C1A}" type="presOf" srcId="{A3063256-2476-41B3-9CA3-E83ED1579262}" destId="{6B244A94-7114-44E4-B5E0-78C66204A92E}" srcOrd="0" destOrd="0" presId="urn:microsoft.com/office/officeart/2005/8/layout/hierarchy3"/>
    <dgm:cxn modelId="{7B7C82C2-8848-42E4-95CF-CD09DB494A4F}" srcId="{E285630B-3331-4513-9AF4-56F134A9C7D5}" destId="{91E62CCA-0320-453E-8664-991DECF52AB2}" srcOrd="0" destOrd="0" parTransId="{9EE73543-3CB3-4673-B1D5-201A8FDA1820}" sibTransId="{7AAF7056-37DC-419F-9F79-5EEDF1D442F4}"/>
    <dgm:cxn modelId="{399F1A89-F7F5-4254-BAC8-8FC4AB7C660B}" type="presOf" srcId="{13A859F4-B61D-4ED5-9652-567234AD0695}" destId="{3429CD7E-4373-47FC-9EC1-D2249F0412A4}" srcOrd="0" destOrd="0" presId="urn:microsoft.com/office/officeart/2005/8/layout/hierarchy3"/>
    <dgm:cxn modelId="{8A22C174-633D-447E-AE1D-44615D883C08}" type="presOf" srcId="{31973D23-8BF9-472D-A41B-CED23BC39093}" destId="{D59326D5-C021-440A-957C-D3C115A98C25}" srcOrd="1" destOrd="0" presId="urn:microsoft.com/office/officeart/2005/8/layout/hierarchy3"/>
    <dgm:cxn modelId="{625CDD39-5701-45C6-8D1B-440CCA5C161A}" type="presOf" srcId="{E285630B-3331-4513-9AF4-56F134A9C7D5}" destId="{07DB218D-AD16-4041-8558-C28770C64048}" srcOrd="0" destOrd="0" presId="urn:microsoft.com/office/officeart/2005/8/layout/hierarchy3"/>
    <dgm:cxn modelId="{98DBF096-EE04-43EE-B660-C3DA8672FCCE}" srcId="{E285630B-3331-4513-9AF4-56F134A9C7D5}" destId="{31973D23-8BF9-472D-A41B-CED23BC39093}" srcOrd="1" destOrd="0" parTransId="{F127EB86-C85B-4291-904E-847E52F710CC}" sibTransId="{AD6A55E2-A42B-43B2-8012-34449C3F3655}"/>
    <dgm:cxn modelId="{93DE6F0D-6086-4C42-A9E1-5F327F47AED9}" srcId="{31973D23-8BF9-472D-A41B-CED23BC39093}" destId="{CEB99F10-47B4-43D9-B593-4A996A62508D}" srcOrd="1" destOrd="0" parTransId="{87CD4ECA-77CB-418C-AAEC-59F55EAB9908}" sibTransId="{42C98CE7-2647-4D38-BACF-862C8EB0EF0E}"/>
    <dgm:cxn modelId="{E2857269-C9A2-4BBD-A833-D1E67D917668}" type="presOf" srcId="{FD5DB3C3-F9AA-40BB-97C5-523A3EE6BD7C}" destId="{A7D14437-B4D3-4DD4-965C-84F7FF52E203}" srcOrd="0" destOrd="0" presId="urn:microsoft.com/office/officeart/2005/8/layout/hierarchy3"/>
    <dgm:cxn modelId="{D85FE846-74D8-43DF-8298-17853A433698}" type="presOf" srcId="{87CD4ECA-77CB-418C-AAEC-59F55EAB9908}" destId="{F326D1B7-866C-416B-B764-7525E8EBC4A9}" srcOrd="0" destOrd="0" presId="urn:microsoft.com/office/officeart/2005/8/layout/hierarchy3"/>
    <dgm:cxn modelId="{769E0833-2D1F-43DD-A486-420B0D56C9B9}" type="presOf" srcId="{809BB552-9225-4C35-9070-9753DA22232F}" destId="{CF04D3D8-A065-464F-98CA-DAAE09928B11}" srcOrd="0" destOrd="0" presId="urn:microsoft.com/office/officeart/2005/8/layout/hierarchy3"/>
    <dgm:cxn modelId="{4BD9BCB1-74A1-4C63-B8EA-22D22E618116}" type="presOf" srcId="{CEB99F10-47B4-43D9-B593-4A996A62508D}" destId="{B8BC1F1E-C0E6-4F9D-8F6C-A2F5E9FCA99A}" srcOrd="0" destOrd="0" presId="urn:microsoft.com/office/officeart/2005/8/layout/hierarchy3"/>
    <dgm:cxn modelId="{FBC8C276-C1B7-45BE-94BF-0C6973F86794}" srcId="{91E62CCA-0320-453E-8664-991DECF52AB2}" destId="{809BB552-9225-4C35-9070-9753DA22232F}" srcOrd="1" destOrd="0" parTransId="{2DA9453E-9916-4E6F-978F-036E54E7865D}" sibTransId="{A0DBA97C-3A4A-4EEE-BC43-D85E7BBEE9C8}"/>
    <dgm:cxn modelId="{5BF05057-61D4-4528-AD7F-BC8B9F61AC77}" srcId="{31973D23-8BF9-472D-A41B-CED23BC39093}" destId="{A3063256-2476-41B3-9CA3-E83ED1579262}" srcOrd="0" destOrd="0" parTransId="{FD5DB3C3-F9AA-40BB-97C5-523A3EE6BD7C}" sibTransId="{91635472-633D-46CE-9DE9-08E528E941CA}"/>
    <dgm:cxn modelId="{A89B6914-A8EF-40AB-9A94-EFBCBBCDCAD3}" srcId="{91E62CCA-0320-453E-8664-991DECF52AB2}" destId="{450E40AE-1367-46A1-B456-705F88A50BEF}" srcOrd="0" destOrd="0" parTransId="{13A859F4-B61D-4ED5-9652-567234AD0695}" sibTransId="{2DBA0382-8566-4C3E-96EF-B375F5123481}"/>
    <dgm:cxn modelId="{3118ADCB-C421-498C-B8EF-3D9DC9B9F4D5}" type="presOf" srcId="{91E62CCA-0320-453E-8664-991DECF52AB2}" destId="{4CAA711B-7EEA-4D99-935F-5F2C513756DB}" srcOrd="0" destOrd="0" presId="urn:microsoft.com/office/officeart/2005/8/layout/hierarchy3"/>
    <dgm:cxn modelId="{CB9935D0-02EE-44BF-89A3-D1369BE44A34}" type="presOf" srcId="{31973D23-8BF9-472D-A41B-CED23BC39093}" destId="{DC2E550B-10C6-4625-8E90-B37671E35C8A}" srcOrd="0" destOrd="0" presId="urn:microsoft.com/office/officeart/2005/8/layout/hierarchy3"/>
    <dgm:cxn modelId="{A77C1972-E1CA-4498-BC1F-8633DF3335AA}" type="presOf" srcId="{91E62CCA-0320-453E-8664-991DECF52AB2}" destId="{561E2273-F113-4169-9537-1F492AC768E6}" srcOrd="1" destOrd="0" presId="urn:microsoft.com/office/officeart/2005/8/layout/hierarchy3"/>
    <dgm:cxn modelId="{1D48A50F-B0AA-4D16-950C-C445743B08FE}" type="presOf" srcId="{2DA9453E-9916-4E6F-978F-036E54E7865D}" destId="{8EBA75BA-E4D9-4A54-843E-E637A1B58BA1}" srcOrd="0" destOrd="0" presId="urn:microsoft.com/office/officeart/2005/8/layout/hierarchy3"/>
    <dgm:cxn modelId="{2FB66DF1-A57E-4BF5-9CC5-9A0CA24FBCE7}" type="presParOf" srcId="{07DB218D-AD16-4041-8558-C28770C64048}" destId="{FE67EF98-AE07-45C5-A19B-BB650DC7B9C5}" srcOrd="0" destOrd="0" presId="urn:microsoft.com/office/officeart/2005/8/layout/hierarchy3"/>
    <dgm:cxn modelId="{44A4ECF8-A4DD-49A3-AFFF-01F6BFC8A984}" type="presParOf" srcId="{FE67EF98-AE07-45C5-A19B-BB650DC7B9C5}" destId="{8810E8A7-EF38-4A80-A6AA-E1DD76330DAA}" srcOrd="0" destOrd="0" presId="urn:microsoft.com/office/officeart/2005/8/layout/hierarchy3"/>
    <dgm:cxn modelId="{BA5CACA7-FE14-4BD3-A285-2EF7535BAC5F}" type="presParOf" srcId="{8810E8A7-EF38-4A80-A6AA-E1DD76330DAA}" destId="{4CAA711B-7EEA-4D99-935F-5F2C513756DB}" srcOrd="0" destOrd="0" presId="urn:microsoft.com/office/officeart/2005/8/layout/hierarchy3"/>
    <dgm:cxn modelId="{529289A4-ED82-469F-8849-CDB09F6F0DFE}" type="presParOf" srcId="{8810E8A7-EF38-4A80-A6AA-E1DD76330DAA}" destId="{561E2273-F113-4169-9537-1F492AC768E6}" srcOrd="1" destOrd="0" presId="urn:microsoft.com/office/officeart/2005/8/layout/hierarchy3"/>
    <dgm:cxn modelId="{B4983CF1-2436-4116-A7E2-3B7281405A17}" type="presParOf" srcId="{FE67EF98-AE07-45C5-A19B-BB650DC7B9C5}" destId="{DDA3C21D-5B37-4CA1-9A72-E0E570319410}" srcOrd="1" destOrd="0" presId="urn:microsoft.com/office/officeart/2005/8/layout/hierarchy3"/>
    <dgm:cxn modelId="{E1032A14-2B8D-4972-A9E7-3D3F70BD1F94}" type="presParOf" srcId="{DDA3C21D-5B37-4CA1-9A72-E0E570319410}" destId="{3429CD7E-4373-47FC-9EC1-D2249F0412A4}" srcOrd="0" destOrd="0" presId="urn:microsoft.com/office/officeart/2005/8/layout/hierarchy3"/>
    <dgm:cxn modelId="{59B1BE14-F26D-44DB-9D2C-8E035B484EB1}" type="presParOf" srcId="{DDA3C21D-5B37-4CA1-9A72-E0E570319410}" destId="{C77E1CB8-7923-4A63-BE5B-F92BBB6BC2B2}" srcOrd="1" destOrd="0" presId="urn:microsoft.com/office/officeart/2005/8/layout/hierarchy3"/>
    <dgm:cxn modelId="{4A4C367B-F97B-486C-9143-A78A4890FE0F}" type="presParOf" srcId="{DDA3C21D-5B37-4CA1-9A72-E0E570319410}" destId="{8EBA75BA-E4D9-4A54-843E-E637A1B58BA1}" srcOrd="2" destOrd="0" presId="urn:microsoft.com/office/officeart/2005/8/layout/hierarchy3"/>
    <dgm:cxn modelId="{4AE4D623-1C1F-4A3A-ACE1-AB013A883192}" type="presParOf" srcId="{DDA3C21D-5B37-4CA1-9A72-E0E570319410}" destId="{CF04D3D8-A065-464F-98CA-DAAE09928B11}" srcOrd="3" destOrd="0" presId="urn:microsoft.com/office/officeart/2005/8/layout/hierarchy3"/>
    <dgm:cxn modelId="{77CB33CD-89A6-4495-8C65-7066AF5C89DC}" type="presParOf" srcId="{07DB218D-AD16-4041-8558-C28770C64048}" destId="{ABA383D6-A8C9-419B-8E4E-506770D929E4}" srcOrd="1" destOrd="0" presId="urn:microsoft.com/office/officeart/2005/8/layout/hierarchy3"/>
    <dgm:cxn modelId="{74371B8F-69D4-4221-9E96-81E98FC174FC}" type="presParOf" srcId="{ABA383D6-A8C9-419B-8E4E-506770D929E4}" destId="{18FB564C-1AFD-4370-8317-50EE20A09B88}" srcOrd="0" destOrd="0" presId="urn:microsoft.com/office/officeart/2005/8/layout/hierarchy3"/>
    <dgm:cxn modelId="{13DA6791-5A99-4993-9F56-9B35E6E36B27}" type="presParOf" srcId="{18FB564C-1AFD-4370-8317-50EE20A09B88}" destId="{DC2E550B-10C6-4625-8E90-B37671E35C8A}" srcOrd="0" destOrd="0" presId="urn:microsoft.com/office/officeart/2005/8/layout/hierarchy3"/>
    <dgm:cxn modelId="{A2D63B51-BDFC-4B47-8940-0A8DE749EE38}" type="presParOf" srcId="{18FB564C-1AFD-4370-8317-50EE20A09B88}" destId="{D59326D5-C021-440A-957C-D3C115A98C25}" srcOrd="1" destOrd="0" presId="urn:microsoft.com/office/officeart/2005/8/layout/hierarchy3"/>
    <dgm:cxn modelId="{1EB29494-A739-4ACD-BDE6-970D4B3F080E}" type="presParOf" srcId="{ABA383D6-A8C9-419B-8E4E-506770D929E4}" destId="{BEB46E63-60C4-408C-9E62-695B70732D5C}" srcOrd="1" destOrd="0" presId="urn:microsoft.com/office/officeart/2005/8/layout/hierarchy3"/>
    <dgm:cxn modelId="{55A5EA57-F1DE-4DE5-8ABD-0BB1CC6A5D8B}" type="presParOf" srcId="{BEB46E63-60C4-408C-9E62-695B70732D5C}" destId="{A7D14437-B4D3-4DD4-965C-84F7FF52E203}" srcOrd="0" destOrd="0" presId="urn:microsoft.com/office/officeart/2005/8/layout/hierarchy3"/>
    <dgm:cxn modelId="{EC03A2CD-CB93-4DD3-A353-310C742FFD28}" type="presParOf" srcId="{BEB46E63-60C4-408C-9E62-695B70732D5C}" destId="{6B244A94-7114-44E4-B5E0-78C66204A92E}" srcOrd="1" destOrd="0" presId="urn:microsoft.com/office/officeart/2005/8/layout/hierarchy3"/>
    <dgm:cxn modelId="{88A6A56C-08F8-400E-BCBA-E36AAD731B17}" type="presParOf" srcId="{BEB46E63-60C4-408C-9E62-695B70732D5C}" destId="{F326D1B7-866C-416B-B764-7525E8EBC4A9}" srcOrd="2" destOrd="0" presId="urn:microsoft.com/office/officeart/2005/8/layout/hierarchy3"/>
    <dgm:cxn modelId="{DB7041B9-49F3-4A2A-89BE-8717AE84B207}" type="presParOf" srcId="{BEB46E63-60C4-408C-9E62-695B70732D5C}" destId="{B8BC1F1E-C0E6-4F9D-8F6C-A2F5E9FCA9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D2F92-26BC-4ACD-8E99-D520EC5E4146}" type="doc">
      <dgm:prSet loTypeId="urn:microsoft.com/office/officeart/2005/8/layout/pyramid2" loCatId="list" qsTypeId="urn:microsoft.com/office/officeart/2005/8/quickstyle/3d2" qsCatId="3D" csTypeId="urn:microsoft.com/office/officeart/2005/8/colors/accent1_3" csCatId="accent1" phldr="1"/>
      <dgm:spPr/>
    </dgm:pt>
    <dgm:pt modelId="{62854DF1-98E2-4339-82F8-12334823DE2A}">
      <dgm:prSet phldrT="[Texto]" custT="1"/>
      <dgm:spPr/>
      <dgm:t>
        <a:bodyPr/>
        <a:lstStyle/>
        <a:p>
          <a:pPr algn="ctr"/>
          <a:r>
            <a:rPr lang="es-CO" sz="1400" dirty="0" smtClean="0"/>
            <a:t>Reconocimiento de las zonas de influencia, en las parroquias de Mulaló, Joseguango Bajo y Aláquez.</a:t>
          </a:r>
          <a:endParaRPr lang="es-ES" sz="1400" dirty="0"/>
        </a:p>
      </dgm:t>
    </dgm:pt>
    <dgm:pt modelId="{7F1FD395-533F-4CCC-A85E-F72D812F43E8}" type="parTrans" cxnId="{E5B1F7AC-92CA-4082-86B3-E72B5EEEEF30}">
      <dgm:prSet/>
      <dgm:spPr/>
      <dgm:t>
        <a:bodyPr/>
        <a:lstStyle/>
        <a:p>
          <a:pPr algn="ctr"/>
          <a:endParaRPr lang="es-ES" sz="3200"/>
        </a:p>
      </dgm:t>
    </dgm:pt>
    <dgm:pt modelId="{1CB2D78B-918F-4B3A-9A95-1CEEB8F6F9CF}" type="sibTrans" cxnId="{E5B1F7AC-92CA-4082-86B3-E72B5EEEEF30}">
      <dgm:prSet/>
      <dgm:spPr/>
      <dgm:t>
        <a:bodyPr/>
        <a:lstStyle/>
        <a:p>
          <a:pPr algn="ctr"/>
          <a:endParaRPr lang="es-ES" sz="3200"/>
        </a:p>
      </dgm:t>
    </dgm:pt>
    <dgm:pt modelId="{07C5983D-A20A-41BB-BCA5-7BAD52112ABC}">
      <dgm:prSet phldrT="[Texto]" custT="1"/>
      <dgm:spPr/>
      <dgm:t>
        <a:bodyPr/>
        <a:lstStyle/>
        <a:p>
          <a:pPr algn="ctr"/>
          <a:r>
            <a:rPr lang="es-CO" sz="1400" dirty="0" smtClean="0"/>
            <a:t>Participación en el desarrollo de Procesos de Capacitación.</a:t>
          </a:r>
          <a:endParaRPr lang="es-ES" sz="1400" dirty="0"/>
        </a:p>
      </dgm:t>
    </dgm:pt>
    <dgm:pt modelId="{CAD15611-7645-476F-9049-22851E646308}" type="parTrans" cxnId="{B568E1FF-4298-4120-B4BB-9E577002759C}">
      <dgm:prSet/>
      <dgm:spPr/>
      <dgm:t>
        <a:bodyPr/>
        <a:lstStyle/>
        <a:p>
          <a:pPr algn="ctr"/>
          <a:endParaRPr lang="es-ES" sz="3200"/>
        </a:p>
      </dgm:t>
    </dgm:pt>
    <dgm:pt modelId="{9077A469-9B3A-4AA7-9DBB-2A6DAF958077}" type="sibTrans" cxnId="{B568E1FF-4298-4120-B4BB-9E577002759C}">
      <dgm:prSet/>
      <dgm:spPr/>
      <dgm:t>
        <a:bodyPr/>
        <a:lstStyle/>
        <a:p>
          <a:pPr algn="ctr"/>
          <a:endParaRPr lang="es-ES" sz="3200"/>
        </a:p>
      </dgm:t>
    </dgm:pt>
    <dgm:pt modelId="{34DC4941-96FA-4C5F-9708-318FD08B8522}">
      <dgm:prSet phldrT="[Texto]" custT="1"/>
      <dgm:spPr/>
      <dgm:t>
        <a:bodyPr/>
        <a:lstStyle/>
        <a:p>
          <a:pPr algn="ctr"/>
          <a:r>
            <a:rPr lang="es-CO" sz="1400" dirty="0" smtClean="0"/>
            <a:t>Interacción de trabajos desarrollados.</a:t>
          </a:r>
          <a:endParaRPr lang="es-ES" sz="1400" dirty="0"/>
        </a:p>
      </dgm:t>
    </dgm:pt>
    <dgm:pt modelId="{6E382F12-DED6-41CD-9208-BC0D080D44F0}" type="parTrans" cxnId="{8143564F-4950-472E-9FB5-4CA549266DB8}">
      <dgm:prSet/>
      <dgm:spPr/>
      <dgm:t>
        <a:bodyPr/>
        <a:lstStyle/>
        <a:p>
          <a:pPr algn="ctr"/>
          <a:endParaRPr lang="es-ES" sz="3200"/>
        </a:p>
      </dgm:t>
    </dgm:pt>
    <dgm:pt modelId="{7ED26587-CDE8-4E09-B652-50798A1BFEF1}" type="sibTrans" cxnId="{8143564F-4950-472E-9FB5-4CA549266DB8}">
      <dgm:prSet/>
      <dgm:spPr/>
      <dgm:t>
        <a:bodyPr/>
        <a:lstStyle/>
        <a:p>
          <a:pPr algn="ctr"/>
          <a:endParaRPr lang="es-ES" sz="3200"/>
        </a:p>
      </dgm:t>
    </dgm:pt>
    <dgm:pt modelId="{6EC51D40-6DA4-4CD9-B7FC-0CE4CE16D23F}">
      <dgm:prSet phldrT="[Texto]" custT="1"/>
      <dgm:spPr/>
      <dgm:t>
        <a:bodyPr/>
        <a:lstStyle/>
        <a:p>
          <a:pPr algn="ctr"/>
          <a:r>
            <a:rPr lang="es-CO" sz="1400" dirty="0" smtClean="0"/>
            <a:t>Recopilación de Información cualitativa y cuantitativa de las zonas de influencia.</a:t>
          </a:r>
          <a:endParaRPr lang="es-ES" sz="1400" dirty="0"/>
        </a:p>
      </dgm:t>
    </dgm:pt>
    <dgm:pt modelId="{6506830B-340E-4101-B2AE-B79FB8C76411}" type="parTrans" cxnId="{6FFAF89F-3644-41AC-A8B1-DBFA4757B24D}">
      <dgm:prSet/>
      <dgm:spPr/>
      <dgm:t>
        <a:bodyPr/>
        <a:lstStyle/>
        <a:p>
          <a:pPr algn="ctr"/>
          <a:endParaRPr lang="es-ES" sz="3200"/>
        </a:p>
      </dgm:t>
    </dgm:pt>
    <dgm:pt modelId="{C85D2222-3A5F-4538-AC6F-EF97D6A439C1}" type="sibTrans" cxnId="{6FFAF89F-3644-41AC-A8B1-DBFA4757B24D}">
      <dgm:prSet/>
      <dgm:spPr/>
      <dgm:t>
        <a:bodyPr/>
        <a:lstStyle/>
        <a:p>
          <a:pPr algn="ctr"/>
          <a:endParaRPr lang="es-ES" sz="3200"/>
        </a:p>
      </dgm:t>
    </dgm:pt>
    <dgm:pt modelId="{BCB1021E-1C53-49C4-9AE7-980D83D65EC4}">
      <dgm:prSet phldrT="[Texto]" custT="1"/>
      <dgm:spPr/>
      <dgm:t>
        <a:bodyPr/>
        <a:lstStyle/>
        <a:p>
          <a:pPr algn="ctr"/>
          <a:r>
            <a:rPr lang="es-CO" sz="1400" dirty="0" smtClean="0"/>
            <a:t>Acercamiento a la comunidad que ya se encuentra afectada por inicio del proceso eruptivo.</a:t>
          </a:r>
          <a:endParaRPr lang="es-ES" sz="1400" dirty="0"/>
        </a:p>
      </dgm:t>
    </dgm:pt>
    <dgm:pt modelId="{4D7EC12F-7828-40AA-AC55-563F98E39AC5}" type="parTrans" cxnId="{8DF1851F-97CC-49B2-B12E-C33AA69F25CC}">
      <dgm:prSet/>
      <dgm:spPr/>
      <dgm:t>
        <a:bodyPr/>
        <a:lstStyle/>
        <a:p>
          <a:pPr algn="ctr"/>
          <a:endParaRPr lang="es-ES" sz="3200"/>
        </a:p>
      </dgm:t>
    </dgm:pt>
    <dgm:pt modelId="{A5DC1FE1-B951-4AB9-B038-BAA3B2366727}" type="sibTrans" cxnId="{8DF1851F-97CC-49B2-B12E-C33AA69F25CC}">
      <dgm:prSet/>
      <dgm:spPr/>
      <dgm:t>
        <a:bodyPr/>
        <a:lstStyle/>
        <a:p>
          <a:pPr algn="ctr"/>
          <a:endParaRPr lang="es-ES" sz="3200"/>
        </a:p>
      </dgm:t>
    </dgm:pt>
    <dgm:pt modelId="{F6CB4548-AB25-45C7-819C-B902A9A1103E}" type="pres">
      <dgm:prSet presAssocID="{947D2F92-26BC-4ACD-8E99-D520EC5E4146}" presName="compositeShape" presStyleCnt="0">
        <dgm:presLayoutVars>
          <dgm:dir/>
          <dgm:resizeHandles/>
        </dgm:presLayoutVars>
      </dgm:prSet>
      <dgm:spPr/>
    </dgm:pt>
    <dgm:pt modelId="{22AC2187-C56E-4670-83E4-036C0171EBE6}" type="pres">
      <dgm:prSet presAssocID="{947D2F92-26BC-4ACD-8E99-D520EC5E4146}" presName="pyramid" presStyleLbl="node1" presStyleIdx="0" presStyleCnt="1"/>
      <dgm:spPr/>
    </dgm:pt>
    <dgm:pt modelId="{96B3586C-7EAE-43F4-BE13-03E9EB9ABEC1}" type="pres">
      <dgm:prSet presAssocID="{947D2F92-26BC-4ACD-8E99-D520EC5E4146}" presName="theList" presStyleCnt="0"/>
      <dgm:spPr/>
    </dgm:pt>
    <dgm:pt modelId="{045CD165-1EFC-4B1C-B1A3-BF19557AE5D0}" type="pres">
      <dgm:prSet presAssocID="{62854DF1-98E2-4339-82F8-12334823DE2A}" presName="aNode" presStyleLbl="fgAcc1" presStyleIdx="0" presStyleCnt="5" custScaleX="109633" custScaleY="133045" custLinFactNeighborX="5451" custLinFactNeighborY="390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C0EF02-1CEB-46D8-A4E2-4A804FCC6560}" type="pres">
      <dgm:prSet presAssocID="{62854DF1-98E2-4339-82F8-12334823DE2A}" presName="aSpace" presStyleCnt="0"/>
      <dgm:spPr/>
    </dgm:pt>
    <dgm:pt modelId="{D1957B73-7889-4D79-A4D6-D36BB1DC6C02}" type="pres">
      <dgm:prSet presAssocID="{6EC51D40-6DA4-4CD9-B7FC-0CE4CE16D23F}" presName="aNode" presStyleLbl="fgAcc1" presStyleIdx="1" presStyleCnt="5" custScaleX="110904" custScaleY="135612" custLinFactX="-7655" custLinFactY="478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5F4926-1BCB-4490-8838-3177A79A1A06}" type="pres">
      <dgm:prSet presAssocID="{6EC51D40-6DA4-4CD9-B7FC-0CE4CE16D23F}" presName="aSpace" presStyleCnt="0"/>
      <dgm:spPr/>
    </dgm:pt>
    <dgm:pt modelId="{7506D09D-CCFC-49CB-BEF2-0A1570E1A758}" type="pres">
      <dgm:prSet presAssocID="{BCB1021E-1C53-49C4-9AE7-980D83D65EC4}" presName="aNode" presStyleLbl="fgAcc1" presStyleIdx="2" presStyleCnt="5" custScaleX="109264" custScaleY="137690" custLinFactY="11130" custLinFactNeighborX="601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DADE8B-7BC3-4DAD-9D0B-17CB33A14C5A}" type="pres">
      <dgm:prSet presAssocID="{BCB1021E-1C53-49C4-9AE7-980D83D65EC4}" presName="aSpace" presStyleCnt="0"/>
      <dgm:spPr/>
    </dgm:pt>
    <dgm:pt modelId="{8D0103AC-3246-47DF-B04B-E7666F6FAA64}" type="pres">
      <dgm:prSet presAssocID="{07C5983D-A20A-41BB-BCA5-7BAD52112ABC}" presName="aNode" presStyleLbl="fgAcc1" presStyleIdx="3" presStyleCnt="5" custScaleX="110904" custLinFactX="-7655" custLinFactY="427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6A8AD-B0FB-422B-9FB1-BFD75379ABBF}" type="pres">
      <dgm:prSet presAssocID="{07C5983D-A20A-41BB-BCA5-7BAD52112ABC}" presName="aSpace" presStyleCnt="0"/>
      <dgm:spPr/>
    </dgm:pt>
    <dgm:pt modelId="{E0933920-FCBE-48E9-8B44-94BCF94F3122}" type="pres">
      <dgm:prSet presAssocID="{34DC4941-96FA-4C5F-9708-318FD08B8522}" presName="aNode" presStyleLbl="fgAcc1" presStyleIdx="4" presStyleCnt="5" custScaleX="109262" custLinFactY="4996" custLinFactNeighborX="601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E7EA2-D822-4CD4-8ACE-7C11F5983FA6}" type="pres">
      <dgm:prSet presAssocID="{34DC4941-96FA-4C5F-9708-318FD08B8522}" presName="aSpace" presStyleCnt="0"/>
      <dgm:spPr/>
    </dgm:pt>
  </dgm:ptLst>
  <dgm:cxnLst>
    <dgm:cxn modelId="{8143564F-4950-472E-9FB5-4CA549266DB8}" srcId="{947D2F92-26BC-4ACD-8E99-D520EC5E4146}" destId="{34DC4941-96FA-4C5F-9708-318FD08B8522}" srcOrd="4" destOrd="0" parTransId="{6E382F12-DED6-41CD-9208-BC0D080D44F0}" sibTransId="{7ED26587-CDE8-4E09-B652-50798A1BFEF1}"/>
    <dgm:cxn modelId="{225CA471-8428-4F9A-AF84-5577270D7A35}" type="presOf" srcId="{947D2F92-26BC-4ACD-8E99-D520EC5E4146}" destId="{F6CB4548-AB25-45C7-819C-B902A9A1103E}" srcOrd="0" destOrd="0" presId="urn:microsoft.com/office/officeart/2005/8/layout/pyramid2"/>
    <dgm:cxn modelId="{E5B1F7AC-92CA-4082-86B3-E72B5EEEEF30}" srcId="{947D2F92-26BC-4ACD-8E99-D520EC5E4146}" destId="{62854DF1-98E2-4339-82F8-12334823DE2A}" srcOrd="0" destOrd="0" parTransId="{7F1FD395-533F-4CCC-A85E-F72D812F43E8}" sibTransId="{1CB2D78B-918F-4B3A-9A95-1CEEB8F6F9CF}"/>
    <dgm:cxn modelId="{6A07DDCD-3B41-41F5-9918-343D31872615}" type="presOf" srcId="{62854DF1-98E2-4339-82F8-12334823DE2A}" destId="{045CD165-1EFC-4B1C-B1A3-BF19557AE5D0}" srcOrd="0" destOrd="0" presId="urn:microsoft.com/office/officeart/2005/8/layout/pyramid2"/>
    <dgm:cxn modelId="{B568E1FF-4298-4120-B4BB-9E577002759C}" srcId="{947D2F92-26BC-4ACD-8E99-D520EC5E4146}" destId="{07C5983D-A20A-41BB-BCA5-7BAD52112ABC}" srcOrd="3" destOrd="0" parTransId="{CAD15611-7645-476F-9049-22851E646308}" sibTransId="{9077A469-9B3A-4AA7-9DBB-2A6DAF958077}"/>
    <dgm:cxn modelId="{29FF6638-C4A0-461B-BBF7-B1A07A2B11D2}" type="presOf" srcId="{07C5983D-A20A-41BB-BCA5-7BAD52112ABC}" destId="{8D0103AC-3246-47DF-B04B-E7666F6FAA64}" srcOrd="0" destOrd="0" presId="urn:microsoft.com/office/officeart/2005/8/layout/pyramid2"/>
    <dgm:cxn modelId="{8DF1851F-97CC-49B2-B12E-C33AA69F25CC}" srcId="{947D2F92-26BC-4ACD-8E99-D520EC5E4146}" destId="{BCB1021E-1C53-49C4-9AE7-980D83D65EC4}" srcOrd="2" destOrd="0" parTransId="{4D7EC12F-7828-40AA-AC55-563F98E39AC5}" sibTransId="{A5DC1FE1-B951-4AB9-B038-BAA3B2366727}"/>
    <dgm:cxn modelId="{8E35E8AC-0D88-4A08-8401-1FE664D96513}" type="presOf" srcId="{6EC51D40-6DA4-4CD9-B7FC-0CE4CE16D23F}" destId="{D1957B73-7889-4D79-A4D6-D36BB1DC6C02}" srcOrd="0" destOrd="0" presId="urn:microsoft.com/office/officeart/2005/8/layout/pyramid2"/>
    <dgm:cxn modelId="{6FFAF89F-3644-41AC-A8B1-DBFA4757B24D}" srcId="{947D2F92-26BC-4ACD-8E99-D520EC5E4146}" destId="{6EC51D40-6DA4-4CD9-B7FC-0CE4CE16D23F}" srcOrd="1" destOrd="0" parTransId="{6506830B-340E-4101-B2AE-B79FB8C76411}" sibTransId="{C85D2222-3A5F-4538-AC6F-EF97D6A439C1}"/>
    <dgm:cxn modelId="{04B7E80F-4FDF-4DB8-914C-46AD48AC7153}" type="presOf" srcId="{34DC4941-96FA-4C5F-9708-318FD08B8522}" destId="{E0933920-FCBE-48E9-8B44-94BCF94F3122}" srcOrd="0" destOrd="0" presId="urn:microsoft.com/office/officeart/2005/8/layout/pyramid2"/>
    <dgm:cxn modelId="{1FD8C77C-6BB2-4DB6-977F-DF208EAE2F18}" type="presOf" srcId="{BCB1021E-1C53-49C4-9AE7-980D83D65EC4}" destId="{7506D09D-CCFC-49CB-BEF2-0A1570E1A758}" srcOrd="0" destOrd="0" presId="urn:microsoft.com/office/officeart/2005/8/layout/pyramid2"/>
    <dgm:cxn modelId="{E8A57F11-EE53-4A97-A130-7F99608142F6}" type="presParOf" srcId="{F6CB4548-AB25-45C7-819C-B902A9A1103E}" destId="{22AC2187-C56E-4670-83E4-036C0171EBE6}" srcOrd="0" destOrd="0" presId="urn:microsoft.com/office/officeart/2005/8/layout/pyramid2"/>
    <dgm:cxn modelId="{77A0A09C-871D-42E9-8FB6-7DCFD6C620C2}" type="presParOf" srcId="{F6CB4548-AB25-45C7-819C-B902A9A1103E}" destId="{96B3586C-7EAE-43F4-BE13-03E9EB9ABEC1}" srcOrd="1" destOrd="0" presId="urn:microsoft.com/office/officeart/2005/8/layout/pyramid2"/>
    <dgm:cxn modelId="{E079259A-5732-474F-AC36-939EE216CD5E}" type="presParOf" srcId="{96B3586C-7EAE-43F4-BE13-03E9EB9ABEC1}" destId="{045CD165-1EFC-4B1C-B1A3-BF19557AE5D0}" srcOrd="0" destOrd="0" presId="urn:microsoft.com/office/officeart/2005/8/layout/pyramid2"/>
    <dgm:cxn modelId="{62AD7895-5CDA-4486-990B-B581D624FB7C}" type="presParOf" srcId="{96B3586C-7EAE-43F4-BE13-03E9EB9ABEC1}" destId="{1DC0EF02-1CEB-46D8-A4E2-4A804FCC6560}" srcOrd="1" destOrd="0" presId="urn:microsoft.com/office/officeart/2005/8/layout/pyramid2"/>
    <dgm:cxn modelId="{0901E0AA-0037-406D-B632-EE38F0E0302B}" type="presParOf" srcId="{96B3586C-7EAE-43F4-BE13-03E9EB9ABEC1}" destId="{D1957B73-7889-4D79-A4D6-D36BB1DC6C02}" srcOrd="2" destOrd="0" presId="urn:microsoft.com/office/officeart/2005/8/layout/pyramid2"/>
    <dgm:cxn modelId="{57AE32D9-898B-4B07-9575-67E0B64BEB36}" type="presParOf" srcId="{96B3586C-7EAE-43F4-BE13-03E9EB9ABEC1}" destId="{C55F4926-1BCB-4490-8838-3177A79A1A06}" srcOrd="3" destOrd="0" presId="urn:microsoft.com/office/officeart/2005/8/layout/pyramid2"/>
    <dgm:cxn modelId="{D0B149C3-2D7A-459A-A644-3C8A6752C0EB}" type="presParOf" srcId="{96B3586C-7EAE-43F4-BE13-03E9EB9ABEC1}" destId="{7506D09D-CCFC-49CB-BEF2-0A1570E1A758}" srcOrd="4" destOrd="0" presId="urn:microsoft.com/office/officeart/2005/8/layout/pyramid2"/>
    <dgm:cxn modelId="{732423FB-F1DC-449B-A22D-3D2B8CD661FA}" type="presParOf" srcId="{96B3586C-7EAE-43F4-BE13-03E9EB9ABEC1}" destId="{E7DADE8B-7BC3-4DAD-9D0B-17CB33A14C5A}" srcOrd="5" destOrd="0" presId="urn:microsoft.com/office/officeart/2005/8/layout/pyramid2"/>
    <dgm:cxn modelId="{2EF77E27-B50C-4880-84F0-5C8D3FC23209}" type="presParOf" srcId="{96B3586C-7EAE-43F4-BE13-03E9EB9ABEC1}" destId="{8D0103AC-3246-47DF-B04B-E7666F6FAA64}" srcOrd="6" destOrd="0" presId="urn:microsoft.com/office/officeart/2005/8/layout/pyramid2"/>
    <dgm:cxn modelId="{89E02D1E-8D8D-413E-8440-AA6E740AE587}" type="presParOf" srcId="{96B3586C-7EAE-43F4-BE13-03E9EB9ABEC1}" destId="{DDE6A8AD-B0FB-422B-9FB1-BFD75379ABBF}" srcOrd="7" destOrd="0" presId="urn:microsoft.com/office/officeart/2005/8/layout/pyramid2"/>
    <dgm:cxn modelId="{4210B8FF-E37C-4318-B932-2EEA3A3AC1EF}" type="presParOf" srcId="{96B3586C-7EAE-43F4-BE13-03E9EB9ABEC1}" destId="{E0933920-FCBE-48E9-8B44-94BCF94F3122}" srcOrd="8" destOrd="0" presId="urn:microsoft.com/office/officeart/2005/8/layout/pyramid2"/>
    <dgm:cxn modelId="{238F0697-189C-4FB6-BE2D-B0E9787FA976}" type="presParOf" srcId="{96B3586C-7EAE-43F4-BE13-03E9EB9ABEC1}" destId="{223E7EA2-D822-4CD4-8ACE-7C11F5983FA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A1B2F-C111-43AF-B14E-DF00AF0E86B7}" type="doc">
      <dgm:prSet loTypeId="urn:microsoft.com/office/officeart/2005/8/layout/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02B7B9A-C56B-4466-B00F-5F732007E7AC}">
      <dgm:prSet phldrT="[Texto]" custT="1"/>
      <dgm:spPr/>
      <dgm:t>
        <a:bodyPr/>
        <a:lstStyle/>
        <a:p>
          <a:r>
            <a:rPr lang="es-ES" sz="1800" b="1" i="1" dirty="0" smtClean="0"/>
            <a:t>Meta </a:t>
          </a:r>
          <a:endParaRPr lang="es-ES" sz="1800" b="1" i="1" dirty="0"/>
        </a:p>
      </dgm:t>
    </dgm:pt>
    <dgm:pt modelId="{B155F569-9710-45D8-A5BD-B6CB53544881}" type="parTrans" cxnId="{C7DED913-C676-4AA6-8F75-41AA20FF7A5C}">
      <dgm:prSet/>
      <dgm:spPr/>
      <dgm:t>
        <a:bodyPr/>
        <a:lstStyle/>
        <a:p>
          <a:endParaRPr lang="es-ES" sz="2000"/>
        </a:p>
      </dgm:t>
    </dgm:pt>
    <dgm:pt modelId="{4AAF9D30-DFF1-4079-8BF5-C60D14F22AEB}" type="sibTrans" cxnId="{C7DED913-C676-4AA6-8F75-41AA20FF7A5C}">
      <dgm:prSet custT="1"/>
      <dgm:spPr/>
      <dgm:t>
        <a:bodyPr/>
        <a:lstStyle/>
        <a:p>
          <a:endParaRPr lang="es-ES" sz="1400"/>
        </a:p>
      </dgm:t>
    </dgm:pt>
    <dgm:pt modelId="{50B834D7-996A-4736-B6AF-BF2DA2FB935E}">
      <dgm:prSet phldrT="[Texto]" custT="1"/>
      <dgm:spPr/>
      <dgm:t>
        <a:bodyPr/>
        <a:lstStyle/>
        <a:p>
          <a:pPr algn="just"/>
          <a:r>
            <a:rPr lang="es-CO" sz="1800" dirty="0" smtClean="0"/>
            <a:t>Implica la interrupción del flujo normal de los lahares.</a:t>
          </a:r>
          <a:endParaRPr lang="es-ES" sz="1800" dirty="0"/>
        </a:p>
      </dgm:t>
    </dgm:pt>
    <dgm:pt modelId="{ABD85EE1-B4EE-47DD-8D7F-4003D212D8D8}" type="parTrans" cxnId="{0A88DA23-11B7-461F-9E18-5C2B2F40C24B}">
      <dgm:prSet/>
      <dgm:spPr/>
      <dgm:t>
        <a:bodyPr/>
        <a:lstStyle/>
        <a:p>
          <a:endParaRPr lang="es-ES" sz="2000"/>
        </a:p>
      </dgm:t>
    </dgm:pt>
    <dgm:pt modelId="{96087F42-F7A6-4772-B3B6-F604E7C4EE9C}" type="sibTrans" cxnId="{0A88DA23-11B7-461F-9E18-5C2B2F40C24B}">
      <dgm:prSet/>
      <dgm:spPr/>
      <dgm:t>
        <a:bodyPr/>
        <a:lstStyle/>
        <a:p>
          <a:endParaRPr lang="es-ES" sz="2000"/>
        </a:p>
      </dgm:t>
    </dgm:pt>
    <dgm:pt modelId="{25336B8B-D732-4F94-9DE2-5775E4025222}">
      <dgm:prSet phldrT="[Texto]" custT="1"/>
      <dgm:spPr/>
      <dgm:t>
        <a:bodyPr/>
        <a:lstStyle/>
        <a:p>
          <a:r>
            <a:rPr lang="es-CO" sz="1800" b="1" i="1" dirty="0" smtClean="0"/>
            <a:t>Estructuras de Aislamiento</a:t>
          </a:r>
          <a:endParaRPr lang="es-ES" sz="1800" i="1" dirty="0"/>
        </a:p>
      </dgm:t>
    </dgm:pt>
    <dgm:pt modelId="{DB538DF2-E377-42AD-9058-7E8DB24488C8}" type="parTrans" cxnId="{D7874154-005D-4B02-8A79-64FBE453CE2C}">
      <dgm:prSet/>
      <dgm:spPr/>
      <dgm:t>
        <a:bodyPr/>
        <a:lstStyle/>
        <a:p>
          <a:endParaRPr lang="es-ES" sz="2000"/>
        </a:p>
      </dgm:t>
    </dgm:pt>
    <dgm:pt modelId="{49D80A08-FC15-4D98-8B35-3D20C711B064}" type="sibTrans" cxnId="{D7874154-005D-4B02-8A79-64FBE453CE2C}">
      <dgm:prSet custT="1"/>
      <dgm:spPr/>
      <dgm:t>
        <a:bodyPr/>
        <a:lstStyle/>
        <a:p>
          <a:endParaRPr lang="es-ES" sz="1400"/>
        </a:p>
      </dgm:t>
    </dgm:pt>
    <dgm:pt modelId="{FE56E7DE-36AF-441E-AD5C-F6CEF4F29C64}">
      <dgm:prSet phldrT="[Texto]" custT="1"/>
      <dgm:spPr/>
      <dgm:t>
        <a:bodyPr/>
        <a:lstStyle/>
        <a:p>
          <a:pPr algn="just"/>
          <a:r>
            <a:rPr lang="es-CO" sz="1800" dirty="0" smtClean="0"/>
            <a:t>Materia de prevención, que resguarda el bienestar de habitantes.</a:t>
          </a:r>
          <a:endParaRPr lang="es-ES" sz="1800" dirty="0"/>
        </a:p>
      </dgm:t>
    </dgm:pt>
    <dgm:pt modelId="{0F34CC03-8E71-49FD-9145-63DF63F8FFE9}" type="parTrans" cxnId="{2C004F36-A960-4C88-933B-128132C98C91}">
      <dgm:prSet/>
      <dgm:spPr/>
      <dgm:t>
        <a:bodyPr/>
        <a:lstStyle/>
        <a:p>
          <a:endParaRPr lang="es-ES" sz="2000"/>
        </a:p>
      </dgm:t>
    </dgm:pt>
    <dgm:pt modelId="{85646183-C237-48F2-814F-56B8A25C4C6D}" type="sibTrans" cxnId="{2C004F36-A960-4C88-933B-128132C98C91}">
      <dgm:prSet/>
      <dgm:spPr/>
      <dgm:t>
        <a:bodyPr/>
        <a:lstStyle/>
        <a:p>
          <a:endParaRPr lang="es-ES" sz="2000"/>
        </a:p>
      </dgm:t>
    </dgm:pt>
    <dgm:pt modelId="{4021C6E7-E983-4C75-9550-38A16B02FE1E}">
      <dgm:prSet phldrT="[Texto]" custT="1"/>
      <dgm:spPr/>
      <dgm:t>
        <a:bodyPr/>
        <a:lstStyle/>
        <a:p>
          <a:r>
            <a:rPr lang="es-CO" sz="1800" b="1" i="1" dirty="0" smtClean="0"/>
            <a:t>Factibles</a:t>
          </a:r>
          <a:endParaRPr lang="es-ES" sz="1800" i="1" dirty="0"/>
        </a:p>
      </dgm:t>
    </dgm:pt>
    <dgm:pt modelId="{5A93D6DC-1A94-40F7-B82F-91512E4E8A5A}" type="parTrans" cxnId="{17AED6D7-3714-4DE8-BE06-77AA728E6BBB}">
      <dgm:prSet/>
      <dgm:spPr/>
      <dgm:t>
        <a:bodyPr/>
        <a:lstStyle/>
        <a:p>
          <a:endParaRPr lang="es-ES" sz="2000"/>
        </a:p>
      </dgm:t>
    </dgm:pt>
    <dgm:pt modelId="{605F66AC-82F1-43D0-87B1-F8293CD5FA65}" type="sibTrans" cxnId="{17AED6D7-3714-4DE8-BE06-77AA728E6BBB}">
      <dgm:prSet/>
      <dgm:spPr/>
      <dgm:t>
        <a:bodyPr/>
        <a:lstStyle/>
        <a:p>
          <a:endParaRPr lang="es-ES" sz="2000"/>
        </a:p>
      </dgm:t>
    </dgm:pt>
    <dgm:pt modelId="{23E68515-9352-4C82-8BE6-605F7AF2B8CB}">
      <dgm:prSet phldrT="[Texto]" custT="1"/>
      <dgm:spPr/>
      <dgm:t>
        <a:bodyPr/>
        <a:lstStyle/>
        <a:p>
          <a:pPr algn="just"/>
          <a:r>
            <a:rPr lang="es-CO" sz="1800" dirty="0" smtClean="0"/>
            <a:t>Determine las características de la obra y la ubicación geográfica correcta.</a:t>
          </a:r>
          <a:endParaRPr lang="es-ES" sz="1800" dirty="0"/>
        </a:p>
      </dgm:t>
    </dgm:pt>
    <dgm:pt modelId="{FA10C307-C0A8-488F-8E16-EA07AD07950D}" type="parTrans" cxnId="{7DF74EAA-A7C8-471E-837C-B2CE2E8DAC07}">
      <dgm:prSet/>
      <dgm:spPr/>
      <dgm:t>
        <a:bodyPr/>
        <a:lstStyle/>
        <a:p>
          <a:endParaRPr lang="es-ES" sz="2000"/>
        </a:p>
      </dgm:t>
    </dgm:pt>
    <dgm:pt modelId="{DD06E29F-FA7A-46C6-9BFE-9A17D5A122B7}" type="sibTrans" cxnId="{7DF74EAA-A7C8-471E-837C-B2CE2E8DAC07}">
      <dgm:prSet/>
      <dgm:spPr/>
      <dgm:t>
        <a:bodyPr/>
        <a:lstStyle/>
        <a:p>
          <a:endParaRPr lang="es-ES" sz="2000"/>
        </a:p>
      </dgm:t>
    </dgm:pt>
    <dgm:pt modelId="{049A0D67-1902-4A82-892D-F5302097E145}" type="pres">
      <dgm:prSet presAssocID="{0BBA1B2F-C111-43AF-B14E-DF00AF0E86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0F596A-9DDC-4720-BDF7-76BD2DE124FB}" type="pres">
      <dgm:prSet presAssocID="{602B7B9A-C56B-4466-B00F-5F732007E7AC}" presName="composite" presStyleCnt="0"/>
      <dgm:spPr/>
    </dgm:pt>
    <dgm:pt modelId="{BD1BB926-3A1F-40CB-B933-881D228417C6}" type="pres">
      <dgm:prSet presAssocID="{602B7B9A-C56B-4466-B00F-5F732007E7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49F64-24F2-4073-98AB-82BEF8F54DC4}" type="pres">
      <dgm:prSet presAssocID="{602B7B9A-C56B-4466-B00F-5F732007E7AC}" presName="parSh" presStyleLbl="node1" presStyleIdx="0" presStyleCnt="3"/>
      <dgm:spPr/>
      <dgm:t>
        <a:bodyPr/>
        <a:lstStyle/>
        <a:p>
          <a:endParaRPr lang="es-ES"/>
        </a:p>
      </dgm:t>
    </dgm:pt>
    <dgm:pt modelId="{D618F589-6127-417F-A261-A9162AA5E47F}" type="pres">
      <dgm:prSet presAssocID="{602B7B9A-C56B-4466-B00F-5F732007E7AC}" presName="desTx" presStyleLbl="fgAcc1" presStyleIdx="0" presStyleCnt="3" custScaleY="91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60783-3BA5-4257-AB86-3B49BEC78CB8}" type="pres">
      <dgm:prSet presAssocID="{4AAF9D30-DFF1-4079-8BF5-C60D14F22AE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3950270-ADE4-4240-B190-35E761326B37}" type="pres">
      <dgm:prSet presAssocID="{4AAF9D30-DFF1-4079-8BF5-C60D14F22AEB}" presName="connTx" presStyleLbl="sibTrans2D1" presStyleIdx="0" presStyleCnt="2"/>
      <dgm:spPr/>
      <dgm:t>
        <a:bodyPr/>
        <a:lstStyle/>
        <a:p>
          <a:endParaRPr lang="es-ES"/>
        </a:p>
      </dgm:t>
    </dgm:pt>
    <dgm:pt modelId="{B1FA99DC-33FE-4AD2-944C-FB4EBC5115DC}" type="pres">
      <dgm:prSet presAssocID="{25336B8B-D732-4F94-9DE2-5775E4025222}" presName="composite" presStyleCnt="0"/>
      <dgm:spPr/>
    </dgm:pt>
    <dgm:pt modelId="{3E2ED379-0C03-420D-8B69-5F5B2DA320AD}" type="pres">
      <dgm:prSet presAssocID="{25336B8B-D732-4F94-9DE2-5775E402522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B666C-010C-4F4F-917D-DFDCC99B8A94}" type="pres">
      <dgm:prSet presAssocID="{25336B8B-D732-4F94-9DE2-5775E4025222}" presName="parSh" presStyleLbl="node1" presStyleIdx="1" presStyleCnt="3"/>
      <dgm:spPr/>
      <dgm:t>
        <a:bodyPr/>
        <a:lstStyle/>
        <a:p>
          <a:endParaRPr lang="es-ES"/>
        </a:p>
      </dgm:t>
    </dgm:pt>
    <dgm:pt modelId="{63132327-203F-46F9-B863-8FC5066179D4}" type="pres">
      <dgm:prSet presAssocID="{25336B8B-D732-4F94-9DE2-5775E4025222}" presName="desTx" presStyleLbl="fgAcc1" presStyleIdx="1" presStyleCnt="3" custScaleY="91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32835-09B2-44E5-95EF-CB064526C031}" type="pres">
      <dgm:prSet presAssocID="{49D80A08-FC15-4D98-8B35-3D20C711B06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D73B5E98-5435-4200-A2A1-374C5F7C82CE}" type="pres">
      <dgm:prSet presAssocID="{49D80A08-FC15-4D98-8B35-3D20C711B064}" presName="connTx" presStyleLbl="sibTrans2D1" presStyleIdx="1" presStyleCnt="2"/>
      <dgm:spPr/>
      <dgm:t>
        <a:bodyPr/>
        <a:lstStyle/>
        <a:p>
          <a:endParaRPr lang="es-ES"/>
        </a:p>
      </dgm:t>
    </dgm:pt>
    <dgm:pt modelId="{3FE51E61-20B3-4E7A-9EED-825279EB892E}" type="pres">
      <dgm:prSet presAssocID="{4021C6E7-E983-4C75-9550-38A16B02FE1E}" presName="composite" presStyleCnt="0"/>
      <dgm:spPr/>
    </dgm:pt>
    <dgm:pt modelId="{575A5D78-8884-4A9B-B9FB-C207C8C1978D}" type="pres">
      <dgm:prSet presAssocID="{4021C6E7-E983-4C75-9550-38A16B02FE1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4FB321-5EB2-4E33-94F8-1C2D5E54458F}" type="pres">
      <dgm:prSet presAssocID="{4021C6E7-E983-4C75-9550-38A16B02FE1E}" presName="parSh" presStyleLbl="node1" presStyleIdx="2" presStyleCnt="3"/>
      <dgm:spPr/>
      <dgm:t>
        <a:bodyPr/>
        <a:lstStyle/>
        <a:p>
          <a:endParaRPr lang="es-ES"/>
        </a:p>
      </dgm:t>
    </dgm:pt>
    <dgm:pt modelId="{2D100009-33B6-499C-931A-483F7CBC5470}" type="pres">
      <dgm:prSet presAssocID="{4021C6E7-E983-4C75-9550-38A16B02FE1E}" presName="desTx" presStyleLbl="fgAcc1" presStyleIdx="2" presStyleCnt="3" custScaleY="91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F74EAA-A7C8-471E-837C-B2CE2E8DAC07}" srcId="{4021C6E7-E983-4C75-9550-38A16B02FE1E}" destId="{23E68515-9352-4C82-8BE6-605F7AF2B8CB}" srcOrd="0" destOrd="0" parTransId="{FA10C307-C0A8-488F-8E16-EA07AD07950D}" sibTransId="{DD06E29F-FA7A-46C6-9BFE-9A17D5A122B7}"/>
    <dgm:cxn modelId="{3E744126-B981-448F-9B88-E7ABD4692EC5}" type="presOf" srcId="{25336B8B-D732-4F94-9DE2-5775E4025222}" destId="{3E2ED379-0C03-420D-8B69-5F5B2DA320AD}" srcOrd="0" destOrd="0" presId="urn:microsoft.com/office/officeart/2005/8/layout/process3"/>
    <dgm:cxn modelId="{021A4437-D6DF-4E15-8583-54A737A52C09}" type="presOf" srcId="{50B834D7-996A-4736-B6AF-BF2DA2FB935E}" destId="{D618F589-6127-417F-A261-A9162AA5E47F}" srcOrd="0" destOrd="0" presId="urn:microsoft.com/office/officeart/2005/8/layout/process3"/>
    <dgm:cxn modelId="{C2DFAB9C-D6B3-4382-8615-3C7C097BAEEB}" type="presOf" srcId="{49D80A08-FC15-4D98-8B35-3D20C711B064}" destId="{D1432835-09B2-44E5-95EF-CB064526C031}" srcOrd="0" destOrd="0" presId="urn:microsoft.com/office/officeart/2005/8/layout/process3"/>
    <dgm:cxn modelId="{09AD13FB-2F51-4570-80B8-097F5220A55E}" type="presOf" srcId="{602B7B9A-C56B-4466-B00F-5F732007E7AC}" destId="{BD1BB926-3A1F-40CB-B933-881D228417C6}" srcOrd="0" destOrd="0" presId="urn:microsoft.com/office/officeart/2005/8/layout/process3"/>
    <dgm:cxn modelId="{2C004F36-A960-4C88-933B-128132C98C91}" srcId="{25336B8B-D732-4F94-9DE2-5775E4025222}" destId="{FE56E7DE-36AF-441E-AD5C-F6CEF4F29C64}" srcOrd="0" destOrd="0" parTransId="{0F34CC03-8E71-49FD-9145-63DF63F8FFE9}" sibTransId="{85646183-C237-48F2-814F-56B8A25C4C6D}"/>
    <dgm:cxn modelId="{C1722033-6C02-4CAB-BAC3-2DBE447673B4}" type="presOf" srcId="{0BBA1B2F-C111-43AF-B14E-DF00AF0E86B7}" destId="{049A0D67-1902-4A82-892D-F5302097E145}" srcOrd="0" destOrd="0" presId="urn:microsoft.com/office/officeart/2005/8/layout/process3"/>
    <dgm:cxn modelId="{C52FF7E1-0691-4CA0-85D7-2055049A52E0}" type="presOf" srcId="{25336B8B-D732-4F94-9DE2-5775E4025222}" destId="{B35B666C-010C-4F4F-917D-DFDCC99B8A94}" srcOrd="1" destOrd="0" presId="urn:microsoft.com/office/officeart/2005/8/layout/process3"/>
    <dgm:cxn modelId="{0A88DA23-11B7-461F-9E18-5C2B2F40C24B}" srcId="{602B7B9A-C56B-4466-B00F-5F732007E7AC}" destId="{50B834D7-996A-4736-B6AF-BF2DA2FB935E}" srcOrd="0" destOrd="0" parTransId="{ABD85EE1-B4EE-47DD-8D7F-4003D212D8D8}" sibTransId="{96087F42-F7A6-4772-B3B6-F604E7C4EE9C}"/>
    <dgm:cxn modelId="{D7874154-005D-4B02-8A79-64FBE453CE2C}" srcId="{0BBA1B2F-C111-43AF-B14E-DF00AF0E86B7}" destId="{25336B8B-D732-4F94-9DE2-5775E4025222}" srcOrd="1" destOrd="0" parTransId="{DB538DF2-E377-42AD-9058-7E8DB24488C8}" sibTransId="{49D80A08-FC15-4D98-8B35-3D20C711B064}"/>
    <dgm:cxn modelId="{B0F41516-D260-4789-B593-D5F0739D0B3F}" type="presOf" srcId="{49D80A08-FC15-4D98-8B35-3D20C711B064}" destId="{D73B5E98-5435-4200-A2A1-374C5F7C82CE}" srcOrd="1" destOrd="0" presId="urn:microsoft.com/office/officeart/2005/8/layout/process3"/>
    <dgm:cxn modelId="{021FCC16-812F-4563-B6F4-E90E05BE836A}" type="presOf" srcId="{4021C6E7-E983-4C75-9550-38A16B02FE1E}" destId="{974FB321-5EB2-4E33-94F8-1C2D5E54458F}" srcOrd="1" destOrd="0" presId="urn:microsoft.com/office/officeart/2005/8/layout/process3"/>
    <dgm:cxn modelId="{95A396DE-EA37-4900-A08C-18C4F9DE1511}" type="presOf" srcId="{4AAF9D30-DFF1-4079-8BF5-C60D14F22AEB}" destId="{1CA60783-3BA5-4257-AB86-3B49BEC78CB8}" srcOrd="0" destOrd="0" presId="urn:microsoft.com/office/officeart/2005/8/layout/process3"/>
    <dgm:cxn modelId="{C1E63FDB-BC24-48AE-8131-BD7A3F3EF88E}" type="presOf" srcId="{23E68515-9352-4C82-8BE6-605F7AF2B8CB}" destId="{2D100009-33B6-499C-931A-483F7CBC5470}" srcOrd="0" destOrd="0" presId="urn:microsoft.com/office/officeart/2005/8/layout/process3"/>
    <dgm:cxn modelId="{8BA69531-1642-425E-9A6C-BDF235DF12BD}" type="presOf" srcId="{4021C6E7-E983-4C75-9550-38A16B02FE1E}" destId="{575A5D78-8884-4A9B-B9FB-C207C8C1978D}" srcOrd="0" destOrd="0" presId="urn:microsoft.com/office/officeart/2005/8/layout/process3"/>
    <dgm:cxn modelId="{60D117BE-1D48-4B1A-97A2-4A2A181D4BB5}" type="presOf" srcId="{602B7B9A-C56B-4466-B00F-5F732007E7AC}" destId="{B3E49F64-24F2-4073-98AB-82BEF8F54DC4}" srcOrd="1" destOrd="0" presId="urn:microsoft.com/office/officeart/2005/8/layout/process3"/>
    <dgm:cxn modelId="{D2FB7127-DF1D-47AA-BA0E-3983CA48AB4C}" type="presOf" srcId="{FE56E7DE-36AF-441E-AD5C-F6CEF4F29C64}" destId="{63132327-203F-46F9-B863-8FC5066179D4}" srcOrd="0" destOrd="0" presId="urn:microsoft.com/office/officeart/2005/8/layout/process3"/>
    <dgm:cxn modelId="{21670B2C-4AAB-44E9-AEF0-83D5B1023A4D}" type="presOf" srcId="{4AAF9D30-DFF1-4079-8BF5-C60D14F22AEB}" destId="{A3950270-ADE4-4240-B190-35E761326B37}" srcOrd="1" destOrd="0" presId="urn:microsoft.com/office/officeart/2005/8/layout/process3"/>
    <dgm:cxn modelId="{17AED6D7-3714-4DE8-BE06-77AA728E6BBB}" srcId="{0BBA1B2F-C111-43AF-B14E-DF00AF0E86B7}" destId="{4021C6E7-E983-4C75-9550-38A16B02FE1E}" srcOrd="2" destOrd="0" parTransId="{5A93D6DC-1A94-40F7-B82F-91512E4E8A5A}" sibTransId="{605F66AC-82F1-43D0-87B1-F8293CD5FA65}"/>
    <dgm:cxn modelId="{C7DED913-C676-4AA6-8F75-41AA20FF7A5C}" srcId="{0BBA1B2F-C111-43AF-B14E-DF00AF0E86B7}" destId="{602B7B9A-C56B-4466-B00F-5F732007E7AC}" srcOrd="0" destOrd="0" parTransId="{B155F569-9710-45D8-A5BD-B6CB53544881}" sibTransId="{4AAF9D30-DFF1-4079-8BF5-C60D14F22AEB}"/>
    <dgm:cxn modelId="{3BA62719-6F17-4F01-87B7-579D802597E9}" type="presParOf" srcId="{049A0D67-1902-4A82-892D-F5302097E145}" destId="{670F596A-9DDC-4720-BDF7-76BD2DE124FB}" srcOrd="0" destOrd="0" presId="urn:microsoft.com/office/officeart/2005/8/layout/process3"/>
    <dgm:cxn modelId="{7A0C9F73-AF86-4A51-90EA-184D7C7AE493}" type="presParOf" srcId="{670F596A-9DDC-4720-BDF7-76BD2DE124FB}" destId="{BD1BB926-3A1F-40CB-B933-881D228417C6}" srcOrd="0" destOrd="0" presId="urn:microsoft.com/office/officeart/2005/8/layout/process3"/>
    <dgm:cxn modelId="{F0B64586-8C92-461B-AC5E-BE20E8962609}" type="presParOf" srcId="{670F596A-9DDC-4720-BDF7-76BD2DE124FB}" destId="{B3E49F64-24F2-4073-98AB-82BEF8F54DC4}" srcOrd="1" destOrd="0" presId="urn:microsoft.com/office/officeart/2005/8/layout/process3"/>
    <dgm:cxn modelId="{3082F66C-B5D1-4B2B-B371-8F31F1C1FBBF}" type="presParOf" srcId="{670F596A-9DDC-4720-BDF7-76BD2DE124FB}" destId="{D618F589-6127-417F-A261-A9162AA5E47F}" srcOrd="2" destOrd="0" presId="urn:microsoft.com/office/officeart/2005/8/layout/process3"/>
    <dgm:cxn modelId="{6C61D5DE-9426-4A7D-9F60-6870793E4D1D}" type="presParOf" srcId="{049A0D67-1902-4A82-892D-F5302097E145}" destId="{1CA60783-3BA5-4257-AB86-3B49BEC78CB8}" srcOrd="1" destOrd="0" presId="urn:microsoft.com/office/officeart/2005/8/layout/process3"/>
    <dgm:cxn modelId="{EFC29721-620B-49A6-9D8C-F1383E5D28DF}" type="presParOf" srcId="{1CA60783-3BA5-4257-AB86-3B49BEC78CB8}" destId="{A3950270-ADE4-4240-B190-35E761326B37}" srcOrd="0" destOrd="0" presId="urn:microsoft.com/office/officeart/2005/8/layout/process3"/>
    <dgm:cxn modelId="{3B3834F4-318A-4E38-A3C4-F2B789140E32}" type="presParOf" srcId="{049A0D67-1902-4A82-892D-F5302097E145}" destId="{B1FA99DC-33FE-4AD2-944C-FB4EBC5115DC}" srcOrd="2" destOrd="0" presId="urn:microsoft.com/office/officeart/2005/8/layout/process3"/>
    <dgm:cxn modelId="{A9D98C83-6BCC-4128-843B-6049DD8F4E20}" type="presParOf" srcId="{B1FA99DC-33FE-4AD2-944C-FB4EBC5115DC}" destId="{3E2ED379-0C03-420D-8B69-5F5B2DA320AD}" srcOrd="0" destOrd="0" presId="urn:microsoft.com/office/officeart/2005/8/layout/process3"/>
    <dgm:cxn modelId="{9FDC8BA8-A962-4D9F-A351-E1A7E74D9279}" type="presParOf" srcId="{B1FA99DC-33FE-4AD2-944C-FB4EBC5115DC}" destId="{B35B666C-010C-4F4F-917D-DFDCC99B8A94}" srcOrd="1" destOrd="0" presId="urn:microsoft.com/office/officeart/2005/8/layout/process3"/>
    <dgm:cxn modelId="{13B76DAA-58B1-4278-A377-45C1BD616D28}" type="presParOf" srcId="{B1FA99DC-33FE-4AD2-944C-FB4EBC5115DC}" destId="{63132327-203F-46F9-B863-8FC5066179D4}" srcOrd="2" destOrd="0" presId="urn:microsoft.com/office/officeart/2005/8/layout/process3"/>
    <dgm:cxn modelId="{6E834BF8-AE30-4CA2-AC65-CF2463B9F396}" type="presParOf" srcId="{049A0D67-1902-4A82-892D-F5302097E145}" destId="{D1432835-09B2-44E5-95EF-CB064526C031}" srcOrd="3" destOrd="0" presId="urn:microsoft.com/office/officeart/2005/8/layout/process3"/>
    <dgm:cxn modelId="{21C4799C-8767-4817-90C7-E1D171245E1D}" type="presParOf" srcId="{D1432835-09B2-44E5-95EF-CB064526C031}" destId="{D73B5E98-5435-4200-A2A1-374C5F7C82CE}" srcOrd="0" destOrd="0" presId="urn:microsoft.com/office/officeart/2005/8/layout/process3"/>
    <dgm:cxn modelId="{B01CB286-6FDA-4C9D-96B8-D63F14DEEC8F}" type="presParOf" srcId="{049A0D67-1902-4A82-892D-F5302097E145}" destId="{3FE51E61-20B3-4E7A-9EED-825279EB892E}" srcOrd="4" destOrd="0" presId="urn:microsoft.com/office/officeart/2005/8/layout/process3"/>
    <dgm:cxn modelId="{1E9D4AC5-D1D1-4860-8015-F2EC7C62679F}" type="presParOf" srcId="{3FE51E61-20B3-4E7A-9EED-825279EB892E}" destId="{575A5D78-8884-4A9B-B9FB-C207C8C1978D}" srcOrd="0" destOrd="0" presId="urn:microsoft.com/office/officeart/2005/8/layout/process3"/>
    <dgm:cxn modelId="{DE571373-D853-4764-A65A-A7DCE17B6767}" type="presParOf" srcId="{3FE51E61-20B3-4E7A-9EED-825279EB892E}" destId="{974FB321-5EB2-4E33-94F8-1C2D5E54458F}" srcOrd="1" destOrd="0" presId="urn:microsoft.com/office/officeart/2005/8/layout/process3"/>
    <dgm:cxn modelId="{B9427AA5-81E6-4440-9501-E56CE4DA4F34}" type="presParOf" srcId="{3FE51E61-20B3-4E7A-9EED-825279EB892E}" destId="{2D100009-33B6-499C-931A-483F7CBC547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C6D545-FEA8-4CAD-BE6D-1D4B888CD1AA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FEDD95C-2856-41D3-9B74-D15B79CCB701}">
      <dgm:prSet phldrT="[Texto]"/>
      <dgm:spPr/>
      <dgm:t>
        <a:bodyPr/>
        <a:lstStyle/>
        <a:p>
          <a:pPr algn="just"/>
          <a:r>
            <a:rPr lang="es-CO" dirty="0" smtClean="0"/>
            <a:t>La posible erupción del Volcán Cotopaxi trae consigo una amenaza de las zonas de infraestructura tales como: hospitales, centros de salud, centros educativos, instituciones, viviendas, empresas de agua, telefonía y luz, por lo que de acuerdo a la investigación realizada, en caso de darse el evento el gobierno se enfrentaría a una pérdida económica-financiera de </a:t>
          </a:r>
          <a:r>
            <a:rPr lang="es-CO" b="1" dirty="0" smtClean="0"/>
            <a:t>$1.219.471.678</a:t>
          </a:r>
          <a:r>
            <a:rPr lang="es-CO" dirty="0" smtClean="0"/>
            <a:t>. </a:t>
          </a:r>
          <a:endParaRPr lang="es-ES" dirty="0"/>
        </a:p>
      </dgm:t>
    </dgm:pt>
    <dgm:pt modelId="{67C849AE-477D-455C-902A-E86244BA5D27}" type="parTrans" cxnId="{AE30EC0D-7646-49FC-ADCD-1E04A690CC84}">
      <dgm:prSet/>
      <dgm:spPr/>
      <dgm:t>
        <a:bodyPr/>
        <a:lstStyle/>
        <a:p>
          <a:endParaRPr lang="es-ES"/>
        </a:p>
      </dgm:t>
    </dgm:pt>
    <dgm:pt modelId="{F684BBD1-7E4A-43F2-A190-FE7A30DC779B}" type="sibTrans" cxnId="{AE30EC0D-7646-49FC-ADCD-1E04A690CC84}">
      <dgm:prSet/>
      <dgm:spPr/>
      <dgm:t>
        <a:bodyPr/>
        <a:lstStyle/>
        <a:p>
          <a:endParaRPr lang="es-ES"/>
        </a:p>
      </dgm:t>
    </dgm:pt>
    <dgm:pt modelId="{0C0A1264-EB7D-4BC9-924B-1053F0B46DB3}">
      <dgm:prSet phldrT="[Texto]"/>
      <dgm:spPr/>
      <dgm:t>
        <a:bodyPr/>
        <a:lstStyle/>
        <a:p>
          <a:pPr algn="just"/>
          <a:r>
            <a:rPr lang="es-CO" dirty="0" smtClean="0"/>
            <a:t>El Gobierno Nacional debe realizar un diagnóstico completo con respecto a los efectos de una posible erupción del Volcán Cotopaxi para poder identificar las principales zonas vulnerables y por tal razón tomar medidas de prevención y mitigación del riesgo proveyendo del equipamiento necesario a todas y cada una de las localidades que son afectadas y de esta manera disminuir considerablemente las cuantiosas pérdidas que se darían en caso de darse el evento eruptivo.</a:t>
          </a:r>
          <a:endParaRPr lang="es-ES" dirty="0"/>
        </a:p>
      </dgm:t>
    </dgm:pt>
    <dgm:pt modelId="{9A67578E-B601-4B1E-97D0-D6454C4170B8}" type="parTrans" cxnId="{BC803660-B6AF-47D8-8C48-EA3C71A36BB3}">
      <dgm:prSet/>
      <dgm:spPr/>
      <dgm:t>
        <a:bodyPr/>
        <a:lstStyle/>
        <a:p>
          <a:endParaRPr lang="es-ES"/>
        </a:p>
      </dgm:t>
    </dgm:pt>
    <dgm:pt modelId="{79589A56-E95A-4A5C-9F0A-3F10319505A3}" type="sibTrans" cxnId="{BC803660-B6AF-47D8-8C48-EA3C71A36BB3}">
      <dgm:prSet/>
      <dgm:spPr/>
      <dgm:t>
        <a:bodyPr/>
        <a:lstStyle/>
        <a:p>
          <a:endParaRPr lang="es-ES"/>
        </a:p>
      </dgm:t>
    </dgm:pt>
    <dgm:pt modelId="{64FE4DFB-0F5E-4DA1-908D-6CB3147E3A6C}" type="pres">
      <dgm:prSet presAssocID="{27C6D545-FEA8-4CAD-BE6D-1D4B888CD1A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D135E3-5EA8-4F1D-A5EC-0FDA8DFDEC91}" type="pres">
      <dgm:prSet presAssocID="{0FEDD95C-2856-41D3-9B74-D15B79CCB701}" presName="upArrow" presStyleLbl="node1" presStyleIdx="0" presStyleCnt="2"/>
      <dgm:spPr/>
    </dgm:pt>
    <dgm:pt modelId="{DDC21A88-5FB6-4381-913B-E6547F083E3E}" type="pres">
      <dgm:prSet presAssocID="{0FEDD95C-2856-41D3-9B74-D15B79CCB701}" presName="upArrowText" presStyleLbl="revTx" presStyleIdx="0" presStyleCnt="2" custScaleX="1084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07493-3F86-410B-BB38-C2889BC70F70}" type="pres">
      <dgm:prSet presAssocID="{0C0A1264-EB7D-4BC9-924B-1053F0B46DB3}" presName="downArrow" presStyleLbl="node1" presStyleIdx="1" presStyleCnt="2"/>
      <dgm:spPr/>
    </dgm:pt>
    <dgm:pt modelId="{F7AE07BD-5754-4475-9402-E1B8AA7381FF}" type="pres">
      <dgm:prSet presAssocID="{0C0A1264-EB7D-4BC9-924B-1053F0B46DB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803660-B6AF-47D8-8C48-EA3C71A36BB3}" srcId="{27C6D545-FEA8-4CAD-BE6D-1D4B888CD1AA}" destId="{0C0A1264-EB7D-4BC9-924B-1053F0B46DB3}" srcOrd="1" destOrd="0" parTransId="{9A67578E-B601-4B1E-97D0-D6454C4170B8}" sibTransId="{79589A56-E95A-4A5C-9F0A-3F10319505A3}"/>
    <dgm:cxn modelId="{AE30EC0D-7646-49FC-ADCD-1E04A690CC84}" srcId="{27C6D545-FEA8-4CAD-BE6D-1D4B888CD1AA}" destId="{0FEDD95C-2856-41D3-9B74-D15B79CCB701}" srcOrd="0" destOrd="0" parTransId="{67C849AE-477D-455C-902A-E86244BA5D27}" sibTransId="{F684BBD1-7E4A-43F2-A190-FE7A30DC779B}"/>
    <dgm:cxn modelId="{5B539100-C2D0-4C1D-8B04-74EE7EF7AF3C}" type="presOf" srcId="{0FEDD95C-2856-41D3-9B74-D15B79CCB701}" destId="{DDC21A88-5FB6-4381-913B-E6547F083E3E}" srcOrd="0" destOrd="0" presId="urn:microsoft.com/office/officeart/2005/8/layout/arrow4"/>
    <dgm:cxn modelId="{2EDC3894-5D13-47D9-95EA-09923227201F}" type="presOf" srcId="{27C6D545-FEA8-4CAD-BE6D-1D4B888CD1AA}" destId="{64FE4DFB-0F5E-4DA1-908D-6CB3147E3A6C}" srcOrd="0" destOrd="0" presId="urn:microsoft.com/office/officeart/2005/8/layout/arrow4"/>
    <dgm:cxn modelId="{3DE91025-5ADB-49FC-A359-507474725605}" type="presOf" srcId="{0C0A1264-EB7D-4BC9-924B-1053F0B46DB3}" destId="{F7AE07BD-5754-4475-9402-E1B8AA7381FF}" srcOrd="0" destOrd="0" presId="urn:microsoft.com/office/officeart/2005/8/layout/arrow4"/>
    <dgm:cxn modelId="{EFF1EBAF-C171-48C6-8E8F-1EAFA3075D57}" type="presParOf" srcId="{64FE4DFB-0F5E-4DA1-908D-6CB3147E3A6C}" destId="{25D135E3-5EA8-4F1D-A5EC-0FDA8DFDEC91}" srcOrd="0" destOrd="0" presId="urn:microsoft.com/office/officeart/2005/8/layout/arrow4"/>
    <dgm:cxn modelId="{2429C02E-F14E-40D8-AD83-8AB4D9AB5AE5}" type="presParOf" srcId="{64FE4DFB-0F5E-4DA1-908D-6CB3147E3A6C}" destId="{DDC21A88-5FB6-4381-913B-E6547F083E3E}" srcOrd="1" destOrd="0" presId="urn:microsoft.com/office/officeart/2005/8/layout/arrow4"/>
    <dgm:cxn modelId="{5AA347E2-D5EA-4B0B-B27C-4E1141BB7EA4}" type="presParOf" srcId="{64FE4DFB-0F5E-4DA1-908D-6CB3147E3A6C}" destId="{90807493-3F86-410B-BB38-C2889BC70F70}" srcOrd="2" destOrd="0" presId="urn:microsoft.com/office/officeart/2005/8/layout/arrow4"/>
    <dgm:cxn modelId="{EBEBA726-ADB0-44B9-AADA-E91AF44B8A56}" type="presParOf" srcId="{64FE4DFB-0F5E-4DA1-908D-6CB3147E3A6C}" destId="{F7AE07BD-5754-4475-9402-E1B8AA7381F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95DB2-A710-4552-80C0-8655E64642E5}">
      <dsp:nvSpPr>
        <dsp:cNvPr id="0" name=""/>
        <dsp:cNvSpPr/>
      </dsp:nvSpPr>
      <dsp:spPr>
        <a:xfrm rot="5400000">
          <a:off x="706979" y="963244"/>
          <a:ext cx="829137" cy="943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EF4796-D9E3-441E-A339-86EF05B77B42}">
      <dsp:nvSpPr>
        <dsp:cNvPr id="0" name=""/>
        <dsp:cNvSpPr/>
      </dsp:nvSpPr>
      <dsp:spPr>
        <a:xfrm>
          <a:off x="165497" y="44128"/>
          <a:ext cx="2039401" cy="9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Antecedentes</a:t>
          </a:r>
          <a:endParaRPr lang="es-ES" sz="1800" kern="1200" dirty="0"/>
        </a:p>
      </dsp:txBody>
      <dsp:txXfrm>
        <a:off x="213199" y="91830"/>
        <a:ext cx="1943997" cy="881596"/>
      </dsp:txXfrm>
    </dsp:sp>
    <dsp:sp modelId="{810E5ABB-E2F1-44B1-834D-2F666B677092}">
      <dsp:nvSpPr>
        <dsp:cNvPr id="0" name=""/>
        <dsp:cNvSpPr/>
      </dsp:nvSpPr>
      <dsp:spPr>
        <a:xfrm>
          <a:off x="1883088" y="137308"/>
          <a:ext cx="1015157" cy="78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E9AAA-0DEB-48BF-B842-1687D0C100F1}">
      <dsp:nvSpPr>
        <dsp:cNvPr id="0" name=""/>
        <dsp:cNvSpPr/>
      </dsp:nvSpPr>
      <dsp:spPr>
        <a:xfrm rot="5400000">
          <a:off x="2018698" y="2060738"/>
          <a:ext cx="829137" cy="943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-981348"/>
                <a:satOff val="4941"/>
                <a:lumOff val="3181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981348"/>
                <a:satOff val="4941"/>
                <a:lumOff val="3181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981348"/>
                <a:satOff val="4941"/>
                <a:lumOff val="31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B10FC2-FC88-433F-A4B0-783E704EB320}">
      <dsp:nvSpPr>
        <dsp:cNvPr id="0" name=""/>
        <dsp:cNvSpPr/>
      </dsp:nvSpPr>
      <dsp:spPr>
        <a:xfrm>
          <a:off x="1477216" y="1141622"/>
          <a:ext cx="2039401" cy="9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Análisis Situacional</a:t>
          </a:r>
          <a:endParaRPr lang="es-ES" sz="1800" kern="1200" dirty="0"/>
        </a:p>
      </dsp:txBody>
      <dsp:txXfrm>
        <a:off x="1524918" y="1189324"/>
        <a:ext cx="1943997" cy="881596"/>
      </dsp:txXfrm>
    </dsp:sp>
    <dsp:sp modelId="{299208CF-909F-421B-83D6-9741325680CE}">
      <dsp:nvSpPr>
        <dsp:cNvPr id="0" name=""/>
        <dsp:cNvSpPr/>
      </dsp:nvSpPr>
      <dsp:spPr>
        <a:xfrm>
          <a:off x="3194807" y="1234802"/>
          <a:ext cx="1015157" cy="78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23AF3-A48A-46D7-AFA7-587FFA6C4471}">
      <dsp:nvSpPr>
        <dsp:cNvPr id="0" name=""/>
        <dsp:cNvSpPr/>
      </dsp:nvSpPr>
      <dsp:spPr>
        <a:xfrm rot="5400000">
          <a:off x="3330417" y="3158232"/>
          <a:ext cx="829137" cy="943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-1962696"/>
                <a:satOff val="9881"/>
                <a:lumOff val="6361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1962696"/>
                <a:satOff val="9881"/>
                <a:lumOff val="6361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1962696"/>
                <a:satOff val="9881"/>
                <a:lumOff val="63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AC6A16-105B-479A-9D8A-84839D977579}">
      <dsp:nvSpPr>
        <dsp:cNvPr id="0" name=""/>
        <dsp:cNvSpPr/>
      </dsp:nvSpPr>
      <dsp:spPr>
        <a:xfrm>
          <a:off x="2788935" y="2239116"/>
          <a:ext cx="2039401" cy="9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Investigación de Mercados</a:t>
          </a:r>
          <a:endParaRPr lang="es-ES" sz="1800" kern="1200" dirty="0"/>
        </a:p>
      </dsp:txBody>
      <dsp:txXfrm>
        <a:off x="2836637" y="2286818"/>
        <a:ext cx="1943997" cy="881596"/>
      </dsp:txXfrm>
    </dsp:sp>
    <dsp:sp modelId="{AB9923F9-B88E-45E8-B6F2-2DEC0CB06FC1}">
      <dsp:nvSpPr>
        <dsp:cNvPr id="0" name=""/>
        <dsp:cNvSpPr/>
      </dsp:nvSpPr>
      <dsp:spPr>
        <a:xfrm>
          <a:off x="4506526" y="2332296"/>
          <a:ext cx="1015157" cy="78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26C2A-98BA-4052-B22E-020B3163AA98}">
      <dsp:nvSpPr>
        <dsp:cNvPr id="0" name=""/>
        <dsp:cNvSpPr/>
      </dsp:nvSpPr>
      <dsp:spPr>
        <a:xfrm rot="5400000">
          <a:off x="4642136" y="4255726"/>
          <a:ext cx="829137" cy="943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-2944044"/>
                <a:satOff val="14822"/>
                <a:lumOff val="9542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2944044"/>
                <a:satOff val="14822"/>
                <a:lumOff val="9542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2944044"/>
                <a:satOff val="14822"/>
                <a:lumOff val="95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32A217C-4FF8-42C9-98A7-F27529235FBE}">
      <dsp:nvSpPr>
        <dsp:cNvPr id="0" name=""/>
        <dsp:cNvSpPr/>
      </dsp:nvSpPr>
      <dsp:spPr>
        <a:xfrm>
          <a:off x="4100654" y="3336610"/>
          <a:ext cx="2039401" cy="9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Incidencia Económica-Financiera</a:t>
          </a:r>
          <a:endParaRPr lang="es-ES" sz="1800" kern="1200" dirty="0"/>
        </a:p>
      </dsp:txBody>
      <dsp:txXfrm>
        <a:off x="4148356" y="3384312"/>
        <a:ext cx="1943997" cy="881596"/>
      </dsp:txXfrm>
    </dsp:sp>
    <dsp:sp modelId="{201A1744-241E-4F9E-8F27-884480D73461}">
      <dsp:nvSpPr>
        <dsp:cNvPr id="0" name=""/>
        <dsp:cNvSpPr/>
      </dsp:nvSpPr>
      <dsp:spPr>
        <a:xfrm>
          <a:off x="5818245" y="3429790"/>
          <a:ext cx="1015157" cy="78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C4710-8356-4A0D-A82C-2680A4C9D2BC}">
      <dsp:nvSpPr>
        <dsp:cNvPr id="0" name=""/>
        <dsp:cNvSpPr/>
      </dsp:nvSpPr>
      <dsp:spPr>
        <a:xfrm rot="5400000">
          <a:off x="5953855" y="5353220"/>
          <a:ext cx="829137" cy="943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-3925392"/>
                <a:satOff val="19763"/>
                <a:lumOff val="12722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3925392"/>
                <a:satOff val="19763"/>
                <a:lumOff val="12722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3925392"/>
                <a:satOff val="19763"/>
                <a:lumOff val="127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1BDD25-393B-49C9-AB6D-075D8AAD0250}">
      <dsp:nvSpPr>
        <dsp:cNvPr id="0" name=""/>
        <dsp:cNvSpPr/>
      </dsp:nvSpPr>
      <dsp:spPr>
        <a:xfrm>
          <a:off x="5412373" y="4434104"/>
          <a:ext cx="2039401" cy="9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Propuestas</a:t>
          </a:r>
          <a:endParaRPr lang="es-ES" sz="1800" kern="1200" dirty="0"/>
        </a:p>
      </dsp:txBody>
      <dsp:txXfrm>
        <a:off x="5460075" y="4481806"/>
        <a:ext cx="1943997" cy="881596"/>
      </dsp:txXfrm>
    </dsp:sp>
    <dsp:sp modelId="{A3F0362F-C346-4AEF-840D-9753266CD939}">
      <dsp:nvSpPr>
        <dsp:cNvPr id="0" name=""/>
        <dsp:cNvSpPr/>
      </dsp:nvSpPr>
      <dsp:spPr>
        <a:xfrm>
          <a:off x="7129964" y="4527283"/>
          <a:ext cx="1015157" cy="78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A9774-BF59-4130-81BA-CAE6F4741831}">
      <dsp:nvSpPr>
        <dsp:cNvPr id="0" name=""/>
        <dsp:cNvSpPr/>
      </dsp:nvSpPr>
      <dsp:spPr>
        <a:xfrm>
          <a:off x="6724092" y="5531598"/>
          <a:ext cx="2039401" cy="9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Conclusión y Recomendación</a:t>
          </a:r>
          <a:endParaRPr lang="es-ES" sz="1800" kern="1200" dirty="0"/>
        </a:p>
      </dsp:txBody>
      <dsp:txXfrm>
        <a:off x="6771794" y="5579300"/>
        <a:ext cx="1943997" cy="881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D3E39-6283-469B-AA5D-280BAADAEED4}">
      <dsp:nvSpPr>
        <dsp:cNvPr id="0" name=""/>
        <dsp:cNvSpPr/>
      </dsp:nvSpPr>
      <dsp:spPr>
        <a:xfrm>
          <a:off x="3132873" y="-47063"/>
          <a:ext cx="2663245" cy="1264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1532</a:t>
          </a:r>
          <a:r>
            <a:rPr lang="es-ES" sz="1600" kern="1200" dirty="0" smtClean="0"/>
            <a:t> Inicia su actividad volcánica </a:t>
          </a:r>
          <a:endParaRPr lang="es-ES" sz="1600" kern="1200" dirty="0"/>
        </a:p>
      </dsp:txBody>
      <dsp:txXfrm>
        <a:off x="3194608" y="14672"/>
        <a:ext cx="2539775" cy="1141172"/>
      </dsp:txXfrm>
    </dsp:sp>
    <dsp:sp modelId="{BE8C3537-A56D-4E01-990A-5AD1BB2E92D4}">
      <dsp:nvSpPr>
        <dsp:cNvPr id="0" name=""/>
        <dsp:cNvSpPr/>
      </dsp:nvSpPr>
      <dsp:spPr>
        <a:xfrm>
          <a:off x="1715074" y="585258"/>
          <a:ext cx="5498843" cy="5498843"/>
        </a:xfrm>
        <a:custGeom>
          <a:avLst/>
          <a:gdLst/>
          <a:ahLst/>
          <a:cxnLst/>
          <a:rect l="0" t="0" r="0" b="0"/>
          <a:pathLst>
            <a:path>
              <a:moveTo>
                <a:pt x="4197862" y="412470"/>
              </a:moveTo>
              <a:arcTo wR="2749421" hR="2749421" stAng="18107436" swAng="5101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F3714-38F4-4A29-B255-5162F3F89599}">
      <dsp:nvSpPr>
        <dsp:cNvPr id="0" name=""/>
        <dsp:cNvSpPr/>
      </dsp:nvSpPr>
      <dsp:spPr>
        <a:xfrm>
          <a:off x="5513942" y="1327647"/>
          <a:ext cx="2663245" cy="12646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1534</a:t>
          </a:r>
          <a:r>
            <a:rPr lang="es-ES" sz="1600" kern="1200" dirty="0" smtClean="0"/>
            <a:t> Violentas explosiones, formación de columna de humo y caída de ceniza y piedras. Poblado destruido por lahar.</a:t>
          </a:r>
          <a:endParaRPr lang="es-ES" sz="1600" kern="1200" dirty="0"/>
        </a:p>
      </dsp:txBody>
      <dsp:txXfrm>
        <a:off x="5575677" y="1389382"/>
        <a:ext cx="2539775" cy="1141172"/>
      </dsp:txXfrm>
    </dsp:sp>
    <dsp:sp modelId="{46762D26-BD66-40D3-AE9B-89B5B5DB3379}">
      <dsp:nvSpPr>
        <dsp:cNvPr id="0" name=""/>
        <dsp:cNvSpPr/>
      </dsp:nvSpPr>
      <dsp:spPr>
        <a:xfrm>
          <a:off x="1811724" y="869282"/>
          <a:ext cx="5498843" cy="5498843"/>
        </a:xfrm>
        <a:custGeom>
          <a:avLst/>
          <a:gdLst/>
          <a:ahLst/>
          <a:cxnLst/>
          <a:rect l="0" t="0" r="0" b="0"/>
          <a:pathLst>
            <a:path>
              <a:moveTo>
                <a:pt x="5386121" y="1970231"/>
              </a:moveTo>
              <a:arcTo wR="2749421" hR="2749421" stAng="20612200" swAng="99817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F78C2-A888-4D6C-B78C-D9668C89C7B4}">
      <dsp:nvSpPr>
        <dsp:cNvPr id="0" name=""/>
        <dsp:cNvSpPr/>
      </dsp:nvSpPr>
      <dsp:spPr>
        <a:xfrm>
          <a:off x="5693294" y="3888434"/>
          <a:ext cx="2663245" cy="1557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1742</a:t>
          </a:r>
          <a:r>
            <a:rPr lang="es-ES" sz="1600" kern="1200" dirty="0" smtClean="0"/>
            <a:t> Actividad volcánica durante 26 años, provoca la devastación y empobrecimiento de la provincia de Latacunga.</a:t>
          </a:r>
          <a:endParaRPr lang="es-ES" sz="1600" kern="1200" dirty="0"/>
        </a:p>
      </dsp:txBody>
      <dsp:txXfrm>
        <a:off x="5769330" y="3964470"/>
        <a:ext cx="2511173" cy="1405525"/>
      </dsp:txXfrm>
    </dsp:sp>
    <dsp:sp modelId="{7ACB49C6-0CFE-4028-9D4A-23B84F3222FB}">
      <dsp:nvSpPr>
        <dsp:cNvPr id="0" name=""/>
        <dsp:cNvSpPr/>
      </dsp:nvSpPr>
      <dsp:spPr>
        <a:xfrm>
          <a:off x="2221258" y="368100"/>
          <a:ext cx="5498843" cy="5498843"/>
        </a:xfrm>
        <a:custGeom>
          <a:avLst/>
          <a:gdLst/>
          <a:ahLst/>
          <a:cxnLst/>
          <a:rect l="0" t="0" r="0" b="0"/>
          <a:pathLst>
            <a:path>
              <a:moveTo>
                <a:pt x="4090778" y="5149439"/>
              </a:moveTo>
              <a:arcTo wR="2749421" hR="2749421" stAng="3647965" swAng="5284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840C-8CB4-46D5-91CE-B999979422B0}">
      <dsp:nvSpPr>
        <dsp:cNvPr id="0" name=""/>
        <dsp:cNvSpPr/>
      </dsp:nvSpPr>
      <dsp:spPr>
        <a:xfrm>
          <a:off x="3132873" y="5451780"/>
          <a:ext cx="2663245" cy="12646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1744</a:t>
          </a:r>
          <a:r>
            <a:rPr lang="es-ES" sz="1600" kern="1200" dirty="0" smtClean="0"/>
            <a:t> Lahares que inundaron el Valle de los Chillos</a:t>
          </a:r>
          <a:endParaRPr lang="es-ES" sz="1600" kern="1200" dirty="0"/>
        </a:p>
      </dsp:txBody>
      <dsp:txXfrm>
        <a:off x="3194608" y="5513515"/>
        <a:ext cx="2539775" cy="1141172"/>
      </dsp:txXfrm>
    </dsp:sp>
    <dsp:sp modelId="{A79DD568-6BC5-446B-AACE-0A4E197E2176}">
      <dsp:nvSpPr>
        <dsp:cNvPr id="0" name=""/>
        <dsp:cNvSpPr/>
      </dsp:nvSpPr>
      <dsp:spPr>
        <a:xfrm>
          <a:off x="1715074" y="585258"/>
          <a:ext cx="5498843" cy="5498843"/>
        </a:xfrm>
        <a:custGeom>
          <a:avLst/>
          <a:gdLst/>
          <a:ahLst/>
          <a:cxnLst/>
          <a:rect l="0" t="0" r="0" b="0"/>
          <a:pathLst>
            <a:path>
              <a:moveTo>
                <a:pt x="1330986" y="5104705"/>
              </a:moveTo>
              <a:arcTo wR="2749421" hR="2749421" stAng="7263471" swAng="376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60C48-BF40-4A2A-87AF-6BA2E87BC854}">
      <dsp:nvSpPr>
        <dsp:cNvPr id="0" name=""/>
        <dsp:cNvSpPr/>
      </dsp:nvSpPr>
      <dsp:spPr>
        <a:xfrm>
          <a:off x="751803" y="3960441"/>
          <a:ext cx="2663245" cy="14978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1768</a:t>
          </a:r>
          <a:r>
            <a:rPr lang="es-ES" sz="1600" kern="1200" dirty="0" smtClean="0"/>
            <a:t> Fortísima explosión, lanzamiento de piedras y material incandescente. Devasta el Valle de los Chillos, Tumbaco y Latacunga.</a:t>
          </a:r>
          <a:endParaRPr lang="es-ES" sz="1600" kern="1200" dirty="0"/>
        </a:p>
      </dsp:txBody>
      <dsp:txXfrm>
        <a:off x="824924" y="4033562"/>
        <a:ext cx="2517003" cy="1351657"/>
      </dsp:txXfrm>
    </dsp:sp>
    <dsp:sp modelId="{DC58454A-C775-4BE4-AC0F-8C69A54376A4}">
      <dsp:nvSpPr>
        <dsp:cNvPr id="0" name=""/>
        <dsp:cNvSpPr/>
      </dsp:nvSpPr>
      <dsp:spPr>
        <a:xfrm>
          <a:off x="1715074" y="585258"/>
          <a:ext cx="5498843" cy="5498843"/>
        </a:xfrm>
        <a:custGeom>
          <a:avLst/>
          <a:gdLst/>
          <a:ahLst/>
          <a:cxnLst/>
          <a:rect l="0" t="0" r="0" b="0"/>
          <a:pathLst>
            <a:path>
              <a:moveTo>
                <a:pt x="23222" y="3106012"/>
              </a:moveTo>
              <a:arcTo wR="2749421" hR="2749421" stAng="10352877" swAng="104482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2445B-9CEC-4E89-B8F8-C8A320296037}">
      <dsp:nvSpPr>
        <dsp:cNvPr id="0" name=""/>
        <dsp:cNvSpPr/>
      </dsp:nvSpPr>
      <dsp:spPr>
        <a:xfrm>
          <a:off x="751803" y="1327647"/>
          <a:ext cx="2663245" cy="1264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1877</a:t>
          </a:r>
          <a:r>
            <a:rPr lang="es-ES" sz="1600" kern="1200" dirty="0" smtClean="0"/>
            <a:t> Erupción Típica</a:t>
          </a:r>
          <a:endParaRPr lang="es-ES" sz="1600" kern="1200" dirty="0"/>
        </a:p>
      </dsp:txBody>
      <dsp:txXfrm>
        <a:off x="813538" y="1389382"/>
        <a:ext cx="2539775" cy="1141172"/>
      </dsp:txXfrm>
    </dsp:sp>
    <dsp:sp modelId="{39B54B99-9EEA-424F-835B-635BF46E127F}">
      <dsp:nvSpPr>
        <dsp:cNvPr id="0" name=""/>
        <dsp:cNvSpPr/>
      </dsp:nvSpPr>
      <dsp:spPr>
        <a:xfrm>
          <a:off x="1715074" y="585258"/>
          <a:ext cx="5498843" cy="5498843"/>
        </a:xfrm>
        <a:custGeom>
          <a:avLst/>
          <a:gdLst/>
          <a:ahLst/>
          <a:cxnLst/>
          <a:rect l="0" t="0" r="0" b="0"/>
          <a:pathLst>
            <a:path>
              <a:moveTo>
                <a:pt x="971384" y="652304"/>
              </a:moveTo>
              <a:arcTo wR="2749421" hR="2749421" stAng="13782427" swAng="5101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A711B-7EEA-4D99-935F-5F2C513756DB}">
      <dsp:nvSpPr>
        <dsp:cNvPr id="0" name=""/>
        <dsp:cNvSpPr/>
      </dsp:nvSpPr>
      <dsp:spPr>
        <a:xfrm>
          <a:off x="501" y="987883"/>
          <a:ext cx="1823757" cy="911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Flujos de Lava  </a:t>
          </a:r>
          <a:endParaRPr lang="es-ES" sz="21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27209" y="1014591"/>
        <a:ext cx="1770341" cy="858462"/>
      </dsp:txXfrm>
    </dsp:sp>
    <dsp:sp modelId="{3429CD7E-4373-47FC-9EC1-D2249F0412A4}">
      <dsp:nvSpPr>
        <dsp:cNvPr id="0" name=""/>
        <dsp:cNvSpPr/>
      </dsp:nvSpPr>
      <dsp:spPr>
        <a:xfrm>
          <a:off x="182876" y="1899761"/>
          <a:ext cx="182375" cy="560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622"/>
              </a:lnTo>
              <a:lnTo>
                <a:pt x="182375" y="5606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1CB8-7923-4A63-BE5B-F92BBB6BC2B2}">
      <dsp:nvSpPr>
        <dsp:cNvPr id="0" name=""/>
        <dsp:cNvSpPr/>
      </dsp:nvSpPr>
      <dsp:spPr>
        <a:xfrm>
          <a:off x="365252" y="2127731"/>
          <a:ext cx="1459005" cy="665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ríos de lava</a:t>
          </a:r>
          <a:endParaRPr lang="es-ES" sz="1800" kern="1200" dirty="0"/>
        </a:p>
      </dsp:txBody>
      <dsp:txXfrm>
        <a:off x="384738" y="2147217"/>
        <a:ext cx="1420033" cy="626334"/>
      </dsp:txXfrm>
    </dsp:sp>
    <dsp:sp modelId="{8EBA75BA-E4D9-4A54-843E-E637A1B58BA1}">
      <dsp:nvSpPr>
        <dsp:cNvPr id="0" name=""/>
        <dsp:cNvSpPr/>
      </dsp:nvSpPr>
      <dsp:spPr>
        <a:xfrm>
          <a:off x="182876" y="1899761"/>
          <a:ext cx="239743" cy="190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49"/>
              </a:lnTo>
              <a:lnTo>
                <a:pt x="239743" y="19045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4D3D8-A065-464F-98CA-DAAE09928B11}">
      <dsp:nvSpPr>
        <dsp:cNvPr id="0" name=""/>
        <dsp:cNvSpPr/>
      </dsp:nvSpPr>
      <dsp:spPr>
        <a:xfrm>
          <a:off x="422620" y="3348372"/>
          <a:ext cx="1459005" cy="911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se alojan a los bordes del volcán</a:t>
          </a:r>
          <a:endParaRPr lang="es-ES" sz="1600" kern="1200" dirty="0"/>
        </a:p>
      </dsp:txBody>
      <dsp:txXfrm>
        <a:off x="449328" y="3375080"/>
        <a:ext cx="1405589" cy="858462"/>
      </dsp:txXfrm>
    </dsp:sp>
    <dsp:sp modelId="{DC2E550B-10C6-4625-8E90-B37671E35C8A}">
      <dsp:nvSpPr>
        <dsp:cNvPr id="0" name=""/>
        <dsp:cNvSpPr/>
      </dsp:nvSpPr>
      <dsp:spPr>
        <a:xfrm>
          <a:off x="2280197" y="987883"/>
          <a:ext cx="1823757" cy="91187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Flujos Piroclásticos </a:t>
          </a:r>
          <a:endParaRPr lang="es-ES" sz="2000" kern="1200" dirty="0"/>
        </a:p>
      </dsp:txBody>
      <dsp:txXfrm>
        <a:off x="2306905" y="1014591"/>
        <a:ext cx="1770341" cy="858462"/>
      </dsp:txXfrm>
    </dsp:sp>
    <dsp:sp modelId="{A7D14437-B4D3-4DD4-965C-84F7FF52E203}">
      <dsp:nvSpPr>
        <dsp:cNvPr id="0" name=""/>
        <dsp:cNvSpPr/>
      </dsp:nvSpPr>
      <dsp:spPr>
        <a:xfrm>
          <a:off x="2462573" y="1899761"/>
          <a:ext cx="182375" cy="683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908"/>
              </a:lnTo>
              <a:lnTo>
                <a:pt x="182375" y="6839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44A94-7114-44E4-B5E0-78C66204A92E}">
      <dsp:nvSpPr>
        <dsp:cNvPr id="0" name=""/>
        <dsp:cNvSpPr/>
      </dsp:nvSpPr>
      <dsp:spPr>
        <a:xfrm>
          <a:off x="2644949" y="2127731"/>
          <a:ext cx="1459005" cy="911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mezcla de gases, ceniza y fragmentos de lava</a:t>
          </a:r>
          <a:endParaRPr lang="es-ES" sz="1400" kern="1200" dirty="0"/>
        </a:p>
      </dsp:txBody>
      <dsp:txXfrm>
        <a:off x="2671657" y="2154439"/>
        <a:ext cx="1405589" cy="858462"/>
      </dsp:txXfrm>
    </dsp:sp>
    <dsp:sp modelId="{F326D1B7-866C-416B-B764-7525E8EBC4A9}">
      <dsp:nvSpPr>
        <dsp:cNvPr id="0" name=""/>
        <dsp:cNvSpPr/>
      </dsp:nvSpPr>
      <dsp:spPr>
        <a:xfrm>
          <a:off x="2462573" y="1899761"/>
          <a:ext cx="163233" cy="2029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066"/>
              </a:lnTo>
              <a:lnTo>
                <a:pt x="163233" y="2029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C1F1E-C0E6-4F9D-8F6C-A2F5E9FCA99A}">
      <dsp:nvSpPr>
        <dsp:cNvPr id="0" name=""/>
        <dsp:cNvSpPr/>
      </dsp:nvSpPr>
      <dsp:spPr>
        <a:xfrm>
          <a:off x="2625806" y="3348372"/>
          <a:ext cx="1459005" cy="1160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altas temperaturas y creando grandes volúmenes de agua que dan lugar a la formación de lahares</a:t>
          </a:r>
          <a:endParaRPr lang="es-ES" sz="1200" kern="1200" dirty="0"/>
        </a:p>
      </dsp:txBody>
      <dsp:txXfrm>
        <a:off x="2659808" y="3382374"/>
        <a:ext cx="1391001" cy="1092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A711B-7EEA-4D99-935F-5F2C513756DB}">
      <dsp:nvSpPr>
        <dsp:cNvPr id="0" name=""/>
        <dsp:cNvSpPr/>
      </dsp:nvSpPr>
      <dsp:spPr>
        <a:xfrm>
          <a:off x="10914" y="1584178"/>
          <a:ext cx="1823757" cy="911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Ceniza</a:t>
          </a:r>
          <a:endParaRPr lang="es-ES" sz="3200" kern="1200" dirty="0"/>
        </a:p>
      </dsp:txBody>
      <dsp:txXfrm>
        <a:off x="37622" y="1610886"/>
        <a:ext cx="1770341" cy="858462"/>
      </dsp:txXfrm>
    </dsp:sp>
    <dsp:sp modelId="{3429CD7E-4373-47FC-9EC1-D2249F0412A4}">
      <dsp:nvSpPr>
        <dsp:cNvPr id="0" name=""/>
        <dsp:cNvSpPr/>
      </dsp:nvSpPr>
      <dsp:spPr>
        <a:xfrm>
          <a:off x="193290" y="2496057"/>
          <a:ext cx="152878" cy="66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727"/>
              </a:lnTo>
              <a:lnTo>
                <a:pt x="152878" y="667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1CB8-7923-4A63-BE5B-F92BBB6BC2B2}">
      <dsp:nvSpPr>
        <dsp:cNvPr id="0" name=""/>
        <dsp:cNvSpPr/>
      </dsp:nvSpPr>
      <dsp:spPr>
        <a:xfrm>
          <a:off x="346168" y="2664298"/>
          <a:ext cx="1459005" cy="998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nubes de polvo de color gris que se componen de partículas de roca y mineral</a:t>
          </a:r>
          <a:endParaRPr lang="es-ES" sz="1400" kern="1200" dirty="0"/>
        </a:p>
      </dsp:txBody>
      <dsp:txXfrm>
        <a:off x="375427" y="2693557"/>
        <a:ext cx="1400487" cy="940454"/>
      </dsp:txXfrm>
    </dsp:sp>
    <dsp:sp modelId="{8EBA75BA-E4D9-4A54-843E-E637A1B58BA1}">
      <dsp:nvSpPr>
        <dsp:cNvPr id="0" name=""/>
        <dsp:cNvSpPr/>
      </dsp:nvSpPr>
      <dsp:spPr>
        <a:xfrm>
          <a:off x="193290" y="2496057"/>
          <a:ext cx="224894" cy="2027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402"/>
              </a:lnTo>
              <a:lnTo>
                <a:pt x="224894" y="2027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4D3D8-A065-464F-98CA-DAAE09928B11}">
      <dsp:nvSpPr>
        <dsp:cNvPr id="0" name=""/>
        <dsp:cNvSpPr/>
      </dsp:nvSpPr>
      <dsp:spPr>
        <a:xfrm>
          <a:off x="418185" y="3927743"/>
          <a:ext cx="1459005" cy="119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contaminación, perjudica a los cultivos quemándolos ligeramente</a:t>
          </a:r>
          <a:endParaRPr lang="es-ES" sz="1300" kern="1200" dirty="0"/>
        </a:p>
      </dsp:txBody>
      <dsp:txXfrm>
        <a:off x="453081" y="3962639"/>
        <a:ext cx="1389213" cy="1121641"/>
      </dsp:txXfrm>
    </dsp:sp>
    <dsp:sp modelId="{DC2E550B-10C6-4625-8E90-B37671E35C8A}">
      <dsp:nvSpPr>
        <dsp:cNvPr id="0" name=""/>
        <dsp:cNvSpPr/>
      </dsp:nvSpPr>
      <dsp:spPr>
        <a:xfrm>
          <a:off x="2280698" y="1584178"/>
          <a:ext cx="1823757" cy="91187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/>
            <a:t>Lahares</a:t>
          </a:r>
          <a:endParaRPr lang="es-ES" sz="3200" kern="1200" dirty="0"/>
        </a:p>
      </dsp:txBody>
      <dsp:txXfrm>
        <a:off x="2307406" y="1610886"/>
        <a:ext cx="1770341" cy="858462"/>
      </dsp:txXfrm>
    </dsp:sp>
    <dsp:sp modelId="{A7D14437-B4D3-4DD4-965C-84F7FF52E203}">
      <dsp:nvSpPr>
        <dsp:cNvPr id="0" name=""/>
        <dsp:cNvSpPr/>
      </dsp:nvSpPr>
      <dsp:spPr>
        <a:xfrm>
          <a:off x="2463074" y="2496057"/>
          <a:ext cx="182375" cy="696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187"/>
              </a:lnTo>
              <a:lnTo>
                <a:pt x="182375" y="6961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44A94-7114-44E4-B5E0-78C66204A92E}">
      <dsp:nvSpPr>
        <dsp:cNvPr id="0" name=""/>
        <dsp:cNvSpPr/>
      </dsp:nvSpPr>
      <dsp:spPr>
        <a:xfrm>
          <a:off x="2645450" y="2664298"/>
          <a:ext cx="1459005" cy="1055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derretimiento de los glaciares, mezcla de rocas, arena , piedras pómez</a:t>
          </a:r>
          <a:endParaRPr lang="es-ES" sz="1400" kern="1200" dirty="0"/>
        </a:p>
      </dsp:txBody>
      <dsp:txXfrm>
        <a:off x="2676376" y="2695224"/>
        <a:ext cx="1397153" cy="994039"/>
      </dsp:txXfrm>
    </dsp:sp>
    <dsp:sp modelId="{F326D1B7-866C-416B-B764-7525E8EBC4A9}">
      <dsp:nvSpPr>
        <dsp:cNvPr id="0" name=""/>
        <dsp:cNvSpPr/>
      </dsp:nvSpPr>
      <dsp:spPr>
        <a:xfrm>
          <a:off x="2463074" y="2496057"/>
          <a:ext cx="182375" cy="203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647"/>
              </a:lnTo>
              <a:lnTo>
                <a:pt x="182375" y="20316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C1F1E-C0E6-4F9D-8F6C-A2F5E9FCA99A}">
      <dsp:nvSpPr>
        <dsp:cNvPr id="0" name=""/>
        <dsp:cNvSpPr/>
      </dsp:nvSpPr>
      <dsp:spPr>
        <a:xfrm>
          <a:off x="2645450" y="3927752"/>
          <a:ext cx="1459005" cy="119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arrastran objetos de gran tamaño y peso, lo que se encuentran a su paso es totalmente destruida.</a:t>
          </a:r>
          <a:endParaRPr lang="es-ES" sz="1200" kern="1200" dirty="0"/>
        </a:p>
      </dsp:txBody>
      <dsp:txXfrm>
        <a:off x="2680594" y="3962896"/>
        <a:ext cx="1388717" cy="1129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C2187-C56E-4670-83E4-036C0171EBE6}">
      <dsp:nvSpPr>
        <dsp:cNvPr id="0" name=""/>
        <dsp:cNvSpPr/>
      </dsp:nvSpPr>
      <dsp:spPr>
        <a:xfrm>
          <a:off x="1623637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CD165-1EFC-4B1C-B1A3-BF19557AE5D0}">
      <dsp:nvSpPr>
        <dsp:cNvPr id="0" name=""/>
        <dsp:cNvSpPr/>
      </dsp:nvSpPr>
      <dsp:spPr>
        <a:xfrm>
          <a:off x="3672398" y="431171"/>
          <a:ext cx="2896065" cy="6462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Reconocimiento de las zonas de influencia, en las parroquias de Mulaló, Joseguango Bajo y Aláquez.</a:t>
          </a:r>
          <a:endParaRPr lang="es-ES" sz="1400" kern="1200" dirty="0"/>
        </a:p>
      </dsp:txBody>
      <dsp:txXfrm>
        <a:off x="3703948" y="462721"/>
        <a:ext cx="2832965" cy="583199"/>
      </dsp:txXfrm>
    </dsp:sp>
    <dsp:sp modelId="{D1957B73-7889-4D79-A4D6-D36BB1DC6C02}">
      <dsp:nvSpPr>
        <dsp:cNvPr id="0" name=""/>
        <dsp:cNvSpPr/>
      </dsp:nvSpPr>
      <dsp:spPr>
        <a:xfrm>
          <a:off x="667803" y="1198436"/>
          <a:ext cx="2929640" cy="6587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Recopilación de Información cualitativa y cuantitativa de las zonas de influencia.</a:t>
          </a:r>
          <a:endParaRPr lang="es-ES" sz="1400" kern="1200" dirty="0"/>
        </a:p>
      </dsp:txBody>
      <dsp:txXfrm>
        <a:off x="699961" y="1230594"/>
        <a:ext cx="2865324" cy="594453"/>
      </dsp:txXfrm>
    </dsp:sp>
    <dsp:sp modelId="{7506D09D-CCFC-49CB-BEF2-0A1570E1A758}">
      <dsp:nvSpPr>
        <dsp:cNvPr id="0" name=""/>
        <dsp:cNvSpPr/>
      </dsp:nvSpPr>
      <dsp:spPr>
        <a:xfrm>
          <a:off x="3692144" y="1948755"/>
          <a:ext cx="2886317" cy="668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Acercamiento a la comunidad que ya se encuentra afectada por inicio del proceso eruptivo.</a:t>
          </a:r>
          <a:endParaRPr lang="es-ES" sz="1400" kern="1200" dirty="0"/>
        </a:p>
      </dsp:txBody>
      <dsp:txXfrm>
        <a:off x="3724795" y="1981406"/>
        <a:ext cx="2821015" cy="603561"/>
      </dsp:txXfrm>
    </dsp:sp>
    <dsp:sp modelId="{8D0103AC-3246-47DF-B04B-E7666F6FAA64}">
      <dsp:nvSpPr>
        <dsp:cNvPr id="0" name=""/>
        <dsp:cNvSpPr/>
      </dsp:nvSpPr>
      <dsp:spPr>
        <a:xfrm>
          <a:off x="667803" y="2645016"/>
          <a:ext cx="2929640" cy="485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Participación en el desarrollo de Procesos de Capacitación.</a:t>
          </a:r>
          <a:endParaRPr lang="es-ES" sz="1400" kern="1200" dirty="0"/>
        </a:p>
      </dsp:txBody>
      <dsp:txXfrm>
        <a:off x="691517" y="2668730"/>
        <a:ext cx="2882212" cy="438347"/>
      </dsp:txXfrm>
    </dsp:sp>
    <dsp:sp modelId="{E0933920-FCBE-48E9-8B44-94BCF94F3122}">
      <dsp:nvSpPr>
        <dsp:cNvPr id="0" name=""/>
        <dsp:cNvSpPr/>
      </dsp:nvSpPr>
      <dsp:spPr>
        <a:xfrm>
          <a:off x="3692144" y="3195040"/>
          <a:ext cx="2886264" cy="485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Interacción de trabajos desarrollados.</a:t>
          </a:r>
          <a:endParaRPr lang="es-ES" sz="1400" kern="1200" dirty="0"/>
        </a:p>
      </dsp:txBody>
      <dsp:txXfrm>
        <a:off x="3715858" y="3218754"/>
        <a:ext cx="2838836" cy="438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9F64-24F2-4073-98AB-82BEF8F54DC4}">
      <dsp:nvSpPr>
        <dsp:cNvPr id="0" name=""/>
        <dsp:cNvSpPr/>
      </dsp:nvSpPr>
      <dsp:spPr>
        <a:xfrm>
          <a:off x="4180" y="649600"/>
          <a:ext cx="1900629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Meta </a:t>
          </a:r>
          <a:endParaRPr lang="es-ES" sz="1800" b="1" i="1" kern="1200" dirty="0"/>
        </a:p>
      </dsp:txBody>
      <dsp:txXfrm>
        <a:off x="4180" y="649600"/>
        <a:ext cx="1900629" cy="760251"/>
      </dsp:txXfrm>
    </dsp:sp>
    <dsp:sp modelId="{D618F589-6127-417F-A261-A9162AA5E47F}">
      <dsp:nvSpPr>
        <dsp:cNvPr id="0" name=""/>
        <dsp:cNvSpPr/>
      </dsp:nvSpPr>
      <dsp:spPr>
        <a:xfrm>
          <a:off x="393465" y="1495842"/>
          <a:ext cx="1900629" cy="18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Implica la interrupción del flujo normal de los lahares.</a:t>
          </a:r>
          <a:endParaRPr lang="es-ES" sz="1800" kern="1200" dirty="0"/>
        </a:p>
      </dsp:txBody>
      <dsp:txXfrm>
        <a:off x="446594" y="1548971"/>
        <a:ext cx="1794371" cy="1707686"/>
      </dsp:txXfrm>
    </dsp:sp>
    <dsp:sp modelId="{1CA60783-3BA5-4257-AB86-3B49BEC78CB8}">
      <dsp:nvSpPr>
        <dsp:cNvPr id="0" name=""/>
        <dsp:cNvSpPr/>
      </dsp:nvSpPr>
      <dsp:spPr>
        <a:xfrm>
          <a:off x="2192938" y="793125"/>
          <a:ext cx="610832" cy="473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192938" y="887765"/>
        <a:ext cx="468872" cy="283921"/>
      </dsp:txXfrm>
    </dsp:sp>
    <dsp:sp modelId="{B35B666C-010C-4F4F-917D-DFDCC99B8A94}">
      <dsp:nvSpPr>
        <dsp:cNvPr id="0" name=""/>
        <dsp:cNvSpPr/>
      </dsp:nvSpPr>
      <dsp:spPr>
        <a:xfrm>
          <a:off x="3057324" y="649600"/>
          <a:ext cx="1900629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1" kern="1200" dirty="0" smtClean="0"/>
            <a:t>Estructuras de Aislamiento</a:t>
          </a:r>
          <a:endParaRPr lang="es-ES" sz="1800" i="1" kern="1200" dirty="0"/>
        </a:p>
      </dsp:txBody>
      <dsp:txXfrm>
        <a:off x="3057324" y="649600"/>
        <a:ext cx="1900629" cy="760251"/>
      </dsp:txXfrm>
    </dsp:sp>
    <dsp:sp modelId="{63132327-203F-46F9-B863-8FC5066179D4}">
      <dsp:nvSpPr>
        <dsp:cNvPr id="0" name=""/>
        <dsp:cNvSpPr/>
      </dsp:nvSpPr>
      <dsp:spPr>
        <a:xfrm>
          <a:off x="3446609" y="1495842"/>
          <a:ext cx="1900629" cy="18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Materia de prevención, que resguarda el bienestar de habitantes.</a:t>
          </a:r>
          <a:endParaRPr lang="es-ES" sz="1800" kern="1200" dirty="0"/>
        </a:p>
      </dsp:txBody>
      <dsp:txXfrm>
        <a:off x="3499738" y="1548971"/>
        <a:ext cx="1794371" cy="1707686"/>
      </dsp:txXfrm>
    </dsp:sp>
    <dsp:sp modelId="{D1432835-09B2-44E5-95EF-CB064526C031}">
      <dsp:nvSpPr>
        <dsp:cNvPr id="0" name=""/>
        <dsp:cNvSpPr/>
      </dsp:nvSpPr>
      <dsp:spPr>
        <a:xfrm>
          <a:off x="5246082" y="793125"/>
          <a:ext cx="610832" cy="473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246082" y="887765"/>
        <a:ext cx="468872" cy="283921"/>
      </dsp:txXfrm>
    </dsp:sp>
    <dsp:sp modelId="{974FB321-5EB2-4E33-94F8-1C2D5E54458F}">
      <dsp:nvSpPr>
        <dsp:cNvPr id="0" name=""/>
        <dsp:cNvSpPr/>
      </dsp:nvSpPr>
      <dsp:spPr>
        <a:xfrm>
          <a:off x="6110468" y="649600"/>
          <a:ext cx="1900629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1" kern="1200" dirty="0" smtClean="0"/>
            <a:t>Factibles</a:t>
          </a:r>
          <a:endParaRPr lang="es-ES" sz="1800" i="1" kern="1200" dirty="0"/>
        </a:p>
      </dsp:txBody>
      <dsp:txXfrm>
        <a:off x="6110468" y="649600"/>
        <a:ext cx="1900629" cy="760251"/>
      </dsp:txXfrm>
    </dsp:sp>
    <dsp:sp modelId="{2D100009-33B6-499C-931A-483F7CBC5470}">
      <dsp:nvSpPr>
        <dsp:cNvPr id="0" name=""/>
        <dsp:cNvSpPr/>
      </dsp:nvSpPr>
      <dsp:spPr>
        <a:xfrm>
          <a:off x="6499754" y="1495842"/>
          <a:ext cx="1900629" cy="18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Determine las características de la obra y la ubicación geográfica correcta.</a:t>
          </a:r>
          <a:endParaRPr lang="es-ES" sz="1800" kern="1200" dirty="0"/>
        </a:p>
      </dsp:txBody>
      <dsp:txXfrm>
        <a:off x="6552883" y="1548971"/>
        <a:ext cx="1794371" cy="17076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135E3-5EA8-4F1D-A5EC-0FDA8DFDEC91}">
      <dsp:nvSpPr>
        <dsp:cNvPr id="0" name=""/>
        <dsp:cNvSpPr/>
      </dsp:nvSpPr>
      <dsp:spPr>
        <a:xfrm>
          <a:off x="4673" y="0"/>
          <a:ext cx="2803991" cy="2523160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21A88-5FB6-4381-913B-E6547F083E3E}">
      <dsp:nvSpPr>
        <dsp:cNvPr id="0" name=""/>
        <dsp:cNvSpPr/>
      </dsp:nvSpPr>
      <dsp:spPr>
        <a:xfrm>
          <a:off x="2691556" y="0"/>
          <a:ext cx="5160744" cy="252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La posible erupción del Volcán Cotopaxi trae consigo una amenaza de las zonas de infraestructura tales como: hospitales, centros de salud, centros educativos, instituciones, viviendas, empresas de agua, telefonía y luz, por lo que de acuerdo a la investigación realizada, en caso de darse el evento el gobierno se enfrentaría a una pérdida económica-financiera de </a:t>
          </a:r>
          <a:r>
            <a:rPr lang="es-CO" sz="1700" b="1" kern="1200" dirty="0" smtClean="0"/>
            <a:t>$1.219.471.678</a:t>
          </a:r>
          <a:r>
            <a:rPr lang="es-CO" sz="1700" kern="1200" dirty="0" smtClean="0"/>
            <a:t>. </a:t>
          </a:r>
          <a:endParaRPr lang="es-ES" sz="1700" kern="1200" dirty="0"/>
        </a:p>
      </dsp:txBody>
      <dsp:txXfrm>
        <a:off x="2691556" y="0"/>
        <a:ext cx="5160744" cy="2523160"/>
      </dsp:txXfrm>
    </dsp:sp>
    <dsp:sp modelId="{90807493-3F86-410B-BB38-C2889BC70F70}">
      <dsp:nvSpPr>
        <dsp:cNvPr id="0" name=""/>
        <dsp:cNvSpPr/>
      </dsp:nvSpPr>
      <dsp:spPr>
        <a:xfrm>
          <a:off x="845870" y="2733423"/>
          <a:ext cx="2803991" cy="2523160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E07BD-5754-4475-9402-E1B8AA7381FF}">
      <dsp:nvSpPr>
        <dsp:cNvPr id="0" name=""/>
        <dsp:cNvSpPr/>
      </dsp:nvSpPr>
      <dsp:spPr>
        <a:xfrm>
          <a:off x="3733982" y="2733423"/>
          <a:ext cx="4758288" cy="252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El Gobierno Nacional debe realizar un diagnóstico completo con respecto a los efectos de una posible erupción del Volcán Cotopaxi para poder identificar las principales zonas vulnerables y por tal razón tomar medidas de prevención y mitigación del riesgo proveyendo del equipamiento necesario a todas y cada una de las localidades que son afectadas y de esta manera disminuir considerablemente las cuantiosas pérdidas que se darían en caso de darse el evento eruptivo.</a:t>
          </a:r>
          <a:endParaRPr lang="es-ES" sz="1700" kern="1200" dirty="0"/>
        </a:p>
      </dsp:txBody>
      <dsp:txXfrm>
        <a:off x="3733982" y="2733423"/>
        <a:ext cx="4758288" cy="252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9CE0-93A3-422C-97B6-EB2691884BAB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DBD6-0EC2-4730-B3CF-32B8057E7E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7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DBD6-0EC2-4730-B3CF-32B8057E7E9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70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hola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DBD6-0EC2-4730-B3CF-32B8057E7E9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93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DBD6-0EC2-4730-B3CF-32B8057E7E91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26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9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89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70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2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8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5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44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3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A8D7-ADA6-4B35-9170-D7967094D0D0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58B6-F373-42A5-A4A2-A4DBDC513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22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ENCUESTA%20APLICADA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6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5820" y="1988840"/>
            <a:ext cx="7772400" cy="1470025"/>
          </a:xfrm>
        </p:spPr>
        <p:txBody>
          <a:bodyPr>
            <a:noAutofit/>
          </a:bodyPr>
          <a:lstStyle/>
          <a:p>
            <a:r>
              <a:rPr lang="es-ES" sz="2400" b="1" i="1" dirty="0" smtClean="0">
                <a:solidFill>
                  <a:srgbClr val="FF0000"/>
                </a:solidFill>
              </a:rPr>
              <a:t>Tema: </a:t>
            </a:r>
            <a:br>
              <a:rPr lang="es-ES" sz="2400" b="1" i="1" dirty="0" smtClean="0">
                <a:solidFill>
                  <a:srgbClr val="FF0000"/>
                </a:solidFill>
              </a:rPr>
            </a:br>
            <a:r>
              <a:rPr lang="es-ES" sz="2400" i="1" dirty="0" smtClean="0"/>
              <a:t>Incidencia económico-financiera ante una posible erupción del Volcán Cotopaxi, en las parroquias de Mulaló, Joseguango Bajo y Aláquez.</a:t>
            </a:r>
            <a:endParaRPr lang="es-ES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6" y="260648"/>
            <a:ext cx="82773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75656" y="3975199"/>
            <a:ext cx="63367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i="1" dirty="0" smtClean="0">
                <a:solidFill>
                  <a:srgbClr val="FF0000"/>
                </a:solidFill>
              </a:rPr>
              <a:t>        </a:t>
            </a:r>
            <a:r>
              <a:rPr lang="es-ES" sz="2800" b="1" i="1" dirty="0" smtClean="0"/>
              <a:t>Lady Diana Benítez Carrillo</a:t>
            </a:r>
          </a:p>
          <a:p>
            <a:r>
              <a:rPr lang="es-ES" sz="2800" b="1" i="1" dirty="0" smtClean="0"/>
              <a:t>    Johanna del Cisne Delpino Guadalupe</a:t>
            </a:r>
            <a:endParaRPr lang="es-ES" sz="2800" b="1" i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987824" y="5445224"/>
            <a:ext cx="3600400" cy="1271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i="1" dirty="0" smtClean="0">
                <a:solidFill>
                  <a:srgbClr val="FF0000"/>
                </a:solidFill>
              </a:rPr>
              <a:t>Director de Proyecto:  </a:t>
            </a:r>
            <a:r>
              <a:rPr lang="es-ES" sz="2800" i="1" dirty="0" smtClean="0"/>
              <a:t>Ing. Farid Mantilla V.</a:t>
            </a:r>
            <a:endParaRPr lang="es-ES" sz="28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187624" y="3237684"/>
            <a:ext cx="63367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i="1" dirty="0" smtClean="0">
                <a:solidFill>
                  <a:srgbClr val="FF0000"/>
                </a:solidFill>
              </a:rPr>
              <a:t>        </a:t>
            </a:r>
            <a:r>
              <a:rPr lang="es-ES" sz="2800" b="1" i="1" dirty="0" smtClean="0">
                <a:solidFill>
                  <a:srgbClr val="FF0000"/>
                </a:solidFill>
              </a:rPr>
              <a:t>Por: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1368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</a:rPr>
              <a:t>Investigación de Mercados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7"/>
            <a:ext cx="8219256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es-CO" sz="2400" dirty="0"/>
              <a:t>Determinar la incidencia Económico-Financiera ante una posible erupción del Volcán Cotopaxi en las zonas de influencia de la Parroquias: San Francisco de Mulaló, Joseguango Bajo y Aláquez, ubicadas en el cantón Latacunga.</a:t>
            </a:r>
            <a:endParaRPr lang="es-ES" sz="2400" dirty="0"/>
          </a:p>
          <a:p>
            <a:pPr algn="just"/>
            <a:endParaRPr lang="es-ES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7116470" y="4293096"/>
            <a:ext cx="1512168" cy="72849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2" action="ppaction://hlinkfile"/>
              </a:rPr>
              <a:t>ENCUESTA</a:t>
            </a:r>
            <a:endParaRPr lang="es-E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r="20082" b="14671"/>
          <a:stretch/>
        </p:blipFill>
        <p:spPr bwMode="auto">
          <a:xfrm>
            <a:off x="475832" y="3573015"/>
            <a:ext cx="3088056" cy="264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506936" y="3919968"/>
            <a:ext cx="936104" cy="39607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 198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487500" y="4584346"/>
            <a:ext cx="936104" cy="39607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 124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579257" y="5307811"/>
            <a:ext cx="936104" cy="39607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   53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5609849" y="4528154"/>
            <a:ext cx="1152128" cy="668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375</a:t>
            </a:r>
            <a:endParaRPr lang="es-ES" b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185913" y="3895733"/>
            <a:ext cx="0" cy="496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5156734" y="3199324"/>
                <a:ext cx="1854867" cy="696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/>
                        <m:t>n</m:t>
                      </m:r>
                      <m:r>
                        <a:rPr lang="es-CO"/>
                        <m:t>=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O"/>
                                <m:t>z</m:t>
                              </m:r>
                            </m:e>
                            <m:sup>
                              <m:r>
                                <a:rPr lang="es-CO"/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CO"/>
                            <m:t>PQN</m:t>
                          </m:r>
                        </m:num>
                        <m:den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O"/>
                                <m:t>e</m:t>
                              </m:r>
                            </m:e>
                            <m:sup>
                              <m:r>
                                <a:rPr lang="es-CO"/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CO"/>
                            <m:t>N</m:t>
                          </m:r>
                          <m:r>
                            <a:rPr lang="es-CO"/>
                            <m:t>+ </m:t>
                          </m:r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O"/>
                                <m:t>z</m:t>
                              </m:r>
                            </m:e>
                            <m:sup>
                              <m:r>
                                <a:rPr lang="es-CO"/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CO"/>
                            <m:t>PQ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34" y="3199324"/>
                <a:ext cx="1854867" cy="6964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Cerrar llave"/>
          <p:cNvSpPr/>
          <p:nvPr/>
        </p:nvSpPr>
        <p:spPr>
          <a:xfrm>
            <a:off x="4443040" y="3919968"/>
            <a:ext cx="849040" cy="1885296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21 Rectángulo"/>
              <p:cNvSpPr/>
              <p:nvPr/>
            </p:nvSpPr>
            <p:spPr>
              <a:xfrm>
                <a:off x="5241584" y="6093296"/>
                <a:ext cx="1888658" cy="611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/>
                        <m:t>nh</m:t>
                      </m:r>
                      <m:r>
                        <a:rPr lang="es-CO"/>
                        <m:t>1=</m:t>
                      </m:r>
                      <m:r>
                        <m:rPr>
                          <m:sty m:val="p"/>
                        </m:rPr>
                        <a:rPr lang="es-CO"/>
                        <m:t>n</m:t>
                      </m:r>
                      <m:r>
                        <a:rPr lang="es-CO"/>
                        <m:t> 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CO"/>
                            <m:t>NH</m:t>
                          </m:r>
                          <m:r>
                            <a:rPr lang="es-CO"/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CO"/>
                            <m:t>N</m:t>
                          </m:r>
                        </m:den>
                      </m:f>
                      <m:r>
                        <a:rPr lang="es-CO"/>
                        <m:t>   ;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584" y="6093296"/>
                <a:ext cx="1888658" cy="6116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23 Conector recto de flecha"/>
          <p:cNvCxnSpPr/>
          <p:nvPr/>
        </p:nvCxnSpPr>
        <p:spPr>
          <a:xfrm flipV="1">
            <a:off x="6185913" y="5406382"/>
            <a:ext cx="0" cy="542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4944"/>
            <a:ext cx="2736304" cy="585744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Resultados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274" y="620688"/>
            <a:ext cx="4566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/>
              <a:t>¿De qué material está construida su vivienda?</a:t>
            </a:r>
            <a:endParaRPr lang="es-ES" i="1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704" t="2315" r="1605" b="1575"/>
          <a:stretch/>
        </p:blipFill>
        <p:spPr bwMode="auto">
          <a:xfrm>
            <a:off x="252324" y="1124744"/>
            <a:ext cx="4824536" cy="238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55976" y="3704986"/>
            <a:ext cx="450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¿Cuántos miembros conforman su familia?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 rotWithShape="1">
          <a:blip r:embed="rId3"/>
          <a:srcRect l="1446" t="2100" r="872" b="1031"/>
          <a:stretch/>
        </p:blipFill>
        <p:spPr bwMode="auto">
          <a:xfrm>
            <a:off x="3824936" y="4149080"/>
            <a:ext cx="511270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48065" y="1124744"/>
            <a:ext cx="3812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 smtClean="0">
                <a:solidFill>
                  <a:srgbClr val="FF0000"/>
                </a:solidFill>
              </a:rPr>
              <a:t>Análisis Ejecutivo</a:t>
            </a:r>
          </a:p>
          <a:p>
            <a:pPr algn="just"/>
            <a:r>
              <a:rPr lang="es-CO" dirty="0" smtClean="0"/>
              <a:t>Mayor </a:t>
            </a:r>
            <a:r>
              <a:rPr lang="es-CO" dirty="0"/>
              <a:t>porcentaje de viviendas están construidas de </a:t>
            </a:r>
            <a:r>
              <a:rPr lang="es-CO" dirty="0" smtClean="0"/>
              <a:t>bloque.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148065" y="2317406"/>
            <a:ext cx="3995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</a:t>
            </a:r>
            <a:r>
              <a:rPr lang="es-CO" i="1" dirty="0" smtClean="0">
                <a:solidFill>
                  <a:srgbClr val="FF0000"/>
                </a:solidFill>
              </a:rPr>
              <a:t>Comparativo</a:t>
            </a:r>
            <a:endParaRPr lang="es-CO" i="1" dirty="0">
              <a:solidFill>
                <a:srgbClr val="FF0000"/>
              </a:solidFill>
            </a:endParaRPr>
          </a:p>
          <a:p>
            <a:pPr algn="just"/>
            <a:r>
              <a:rPr lang="es-CO" dirty="0" smtClean="0"/>
              <a:t>INEC (2001),  </a:t>
            </a:r>
            <a:r>
              <a:rPr lang="es-CO" dirty="0"/>
              <a:t>gran porcentaje de las viviendas construidas eran de hormigón y </a:t>
            </a:r>
            <a:r>
              <a:rPr lang="es-CO" dirty="0" smtClean="0"/>
              <a:t>ladrillo.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7481" y="4221088"/>
            <a:ext cx="3807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Ejecutivo</a:t>
            </a:r>
          </a:p>
          <a:p>
            <a:pPr algn="just"/>
            <a:r>
              <a:rPr lang="es-EC" dirty="0" smtClean="0"/>
              <a:t>La </a:t>
            </a:r>
            <a:r>
              <a:rPr lang="es-EC" dirty="0"/>
              <a:t>mayoría de familias están conformadas de 3 a 5 </a:t>
            </a:r>
            <a:r>
              <a:rPr lang="es-EC" dirty="0" smtClean="0"/>
              <a:t>miembros.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5445224"/>
            <a:ext cx="38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Comparativo</a:t>
            </a:r>
          </a:p>
          <a:p>
            <a:pPr algn="just"/>
            <a:r>
              <a:rPr lang="es-EC" dirty="0" smtClean="0"/>
              <a:t>INEC (2001), el </a:t>
            </a:r>
            <a:r>
              <a:rPr lang="es-EC" dirty="0"/>
              <a:t>número de miembros del hogar lo integraban </a:t>
            </a:r>
            <a:r>
              <a:rPr lang="es-EC" dirty="0" smtClean="0"/>
              <a:t>un promedio de 4 personas.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6723"/>
            <a:ext cx="5746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/>
              <a:t>¿Cuál es el nivel de ingresos de su familia?</a:t>
            </a:r>
            <a:endParaRPr lang="es-ES" sz="2400" i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043" t="2589" r="1142" b="2771"/>
          <a:stretch/>
        </p:blipFill>
        <p:spPr bwMode="auto">
          <a:xfrm>
            <a:off x="135126" y="518388"/>
            <a:ext cx="4940930" cy="263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60032" y="3429000"/>
            <a:ext cx="354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¿Su fuente de ingreso proviene de?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1032" t="3145" r="1203" b="1957"/>
          <a:stretch/>
        </p:blipFill>
        <p:spPr bwMode="auto">
          <a:xfrm>
            <a:off x="3923928" y="3861048"/>
            <a:ext cx="499040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53913" y="518388"/>
            <a:ext cx="4090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Ejecutivo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nivel de estos ingresos varían de acuerdo al número de miembros que trabajan en cada </a:t>
            </a:r>
            <a:r>
              <a:rPr lang="es-CO" dirty="0" smtClean="0"/>
              <a:t>hogar.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096248" y="2060848"/>
            <a:ext cx="404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Comparativo</a:t>
            </a:r>
          </a:p>
          <a:p>
            <a:r>
              <a:rPr lang="es-CO" dirty="0" smtClean="0"/>
              <a:t>IESS (2001) Salario </a:t>
            </a:r>
            <a:r>
              <a:rPr lang="es-CO" dirty="0"/>
              <a:t>Básico Unificado (SBU) se encontraba en USD 85.65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1846" y="3861048"/>
            <a:ext cx="389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Ejecutivo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principal empleo que genera ingresos para los habitantes de la zona son las </a:t>
            </a:r>
            <a:r>
              <a:rPr lang="es-CO" dirty="0" smtClean="0"/>
              <a:t>Florícolas.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-35313" y="5296036"/>
            <a:ext cx="3932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Comparativo</a:t>
            </a:r>
          </a:p>
          <a:p>
            <a:pPr algn="just"/>
            <a:r>
              <a:rPr lang="es-CO" dirty="0" smtClean="0"/>
              <a:t>Fascículo de Latacunga(2001) las actividades florícolas eran </a:t>
            </a:r>
            <a:r>
              <a:rPr lang="es-CO" dirty="0"/>
              <a:t>mínimas en el </a:t>
            </a:r>
            <a:r>
              <a:rPr lang="es-CO" dirty="0" smtClean="0"/>
              <a:t>Cantón.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04664"/>
            <a:ext cx="4129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¿Posee animales semovientes?</a:t>
            </a:r>
            <a:endParaRPr lang="es-ES" sz="2400" i="1" dirty="0"/>
          </a:p>
        </p:txBody>
      </p:sp>
      <p:pic>
        <p:nvPicPr>
          <p:cNvPr id="3" name="2 Imagen"/>
          <p:cNvPicPr/>
          <p:nvPr/>
        </p:nvPicPr>
        <p:blipFill rotWithShape="1">
          <a:blip r:embed="rId3"/>
          <a:srcRect l="1317" t="3712" r="1120" b="4076"/>
          <a:stretch/>
        </p:blipFill>
        <p:spPr bwMode="auto">
          <a:xfrm>
            <a:off x="611560" y="1052736"/>
            <a:ext cx="37444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51868"/>
              </p:ext>
            </p:extLst>
          </p:nvPr>
        </p:nvGraphicFramePr>
        <p:xfrm>
          <a:off x="4572000" y="1050925"/>
          <a:ext cx="4435475" cy="2954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o" r:id="rId4" imgW="4926647" imgH="2790349" progId="Word.Document.12">
                  <p:embed/>
                </p:oleObj>
              </mc:Choice>
              <mc:Fallback>
                <p:oleObj name="Documento" r:id="rId4" imgW="4926647" imgH="2790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1050925"/>
                        <a:ext cx="4435475" cy="2954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Rectángulo"/>
          <p:cNvSpPr/>
          <p:nvPr/>
        </p:nvSpPr>
        <p:spPr>
          <a:xfrm>
            <a:off x="456535" y="4365104"/>
            <a:ext cx="4054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Ejecutivo</a:t>
            </a:r>
          </a:p>
          <a:p>
            <a:pPr algn="just"/>
            <a:r>
              <a:rPr lang="es-CO" dirty="0" smtClean="0"/>
              <a:t>Las </a:t>
            </a:r>
            <a:r>
              <a:rPr lang="es-CO" dirty="0"/>
              <a:t>familias que habitan las parroquias en estudio, cuentan con diversos semovientes, la mayoría de estos </a:t>
            </a:r>
            <a:r>
              <a:rPr lang="es-CO" dirty="0" smtClean="0"/>
              <a:t>animales producen alimentos </a:t>
            </a:r>
            <a:r>
              <a:rPr lang="es-CO" dirty="0"/>
              <a:t>para el </a:t>
            </a:r>
            <a:r>
              <a:rPr lang="es-CO" dirty="0" smtClean="0"/>
              <a:t>autoconsumo.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788025" y="436510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Comparativo</a:t>
            </a:r>
          </a:p>
          <a:p>
            <a:pPr algn="just"/>
            <a:r>
              <a:rPr lang="es-CO" dirty="0" smtClean="0"/>
              <a:t>ESPAC (2002) </a:t>
            </a:r>
            <a:r>
              <a:rPr lang="es-CO" dirty="0"/>
              <a:t>el número de semovientes pertenecientes a las </a:t>
            </a:r>
            <a:r>
              <a:rPr lang="es-CO" dirty="0" smtClean="0"/>
              <a:t>familias, </a:t>
            </a:r>
            <a:r>
              <a:rPr lang="es-CO" dirty="0"/>
              <a:t>alcanzaban cifras mucho más altas a las de la actualidad, sobrepasando las 1.000 unidades por tipo de semoviente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1932" y="3757549"/>
            <a:ext cx="7200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2782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19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32601"/>
            <a:ext cx="398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i="1" dirty="0"/>
              <a:t>Producción en cada Parroquia</a:t>
            </a:r>
            <a:endParaRPr lang="es-ES" sz="2400" i="1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57524"/>
              </p:ext>
            </p:extLst>
          </p:nvPr>
        </p:nvGraphicFramePr>
        <p:xfrm>
          <a:off x="177800" y="763588"/>
          <a:ext cx="5445125" cy="330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o" r:id="rId3" imgW="5367027" imgH="3259487" progId="Word.Document.12">
                  <p:embed/>
                </p:oleObj>
              </mc:Choice>
              <mc:Fallback>
                <p:oleObj name="Documento" r:id="rId3" imgW="5367027" imgH="3259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763588"/>
                        <a:ext cx="5445125" cy="330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934429"/>
              </p:ext>
            </p:extLst>
          </p:nvPr>
        </p:nvGraphicFramePr>
        <p:xfrm>
          <a:off x="179512" y="3717032"/>
          <a:ext cx="45720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4860032" y="1052736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i="1" dirty="0">
                <a:solidFill>
                  <a:srgbClr val="FF0000"/>
                </a:solidFill>
              </a:rPr>
              <a:t>Análisis Ejecutivo</a:t>
            </a:r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zonas de influencia son </a:t>
            </a:r>
            <a:r>
              <a:rPr lang="es-CO" sz="2000" dirty="0" smtClean="0"/>
              <a:t>bastante </a:t>
            </a:r>
            <a:r>
              <a:rPr lang="es-CO" sz="2000" dirty="0"/>
              <a:t>productivas en diferentes </a:t>
            </a:r>
            <a:r>
              <a:rPr lang="es-CO" sz="2000" dirty="0" smtClean="0"/>
              <a:t>ramas.</a:t>
            </a: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4849890" y="4221088"/>
            <a:ext cx="41145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Análisis Comparativo</a:t>
            </a:r>
          </a:p>
          <a:p>
            <a:pPr algn="just"/>
            <a:r>
              <a:rPr lang="es-CO" dirty="0" smtClean="0"/>
              <a:t>INEC (2001) Los </a:t>
            </a:r>
            <a:r>
              <a:rPr lang="es-CO" dirty="0"/>
              <a:t>productos </a:t>
            </a:r>
            <a:r>
              <a:rPr lang="es-CO" dirty="0" smtClean="0"/>
              <a:t>que ofrece la Provincia </a:t>
            </a:r>
            <a:r>
              <a:rPr lang="es-CO" dirty="0"/>
              <a:t>de Cotopaxi </a:t>
            </a:r>
            <a:r>
              <a:rPr lang="es-CO" dirty="0" smtClean="0"/>
              <a:t>han </a:t>
            </a:r>
            <a:r>
              <a:rPr lang="es-CO" dirty="0"/>
              <a:t>disminuido </a:t>
            </a:r>
            <a:r>
              <a:rPr lang="es-CO" dirty="0" smtClean="0"/>
              <a:t>debido a  </a:t>
            </a:r>
            <a:r>
              <a:rPr lang="es-CO" dirty="0"/>
              <a:t>la reducción </a:t>
            </a:r>
            <a:r>
              <a:rPr lang="es-CO" dirty="0" smtClean="0"/>
              <a:t>de </a:t>
            </a:r>
            <a:r>
              <a:rPr lang="es-CO" dirty="0"/>
              <a:t>semovientes productores de la materia prima para productos lácteos </a:t>
            </a:r>
            <a:r>
              <a:rPr lang="es-CO" dirty="0" smtClean="0"/>
              <a:t>y </a:t>
            </a:r>
            <a:r>
              <a:rPr lang="es-CO" dirty="0"/>
              <a:t>la ausencia de </a:t>
            </a:r>
            <a:r>
              <a:rPr lang="es-CO" dirty="0" smtClean="0"/>
              <a:t>tecnología.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08454" y="2967335"/>
            <a:ext cx="532709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Capítulo IV</a:t>
            </a:r>
          </a:p>
          <a:p>
            <a:pPr algn="ctr"/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Incidencia Económico-Financiera</a:t>
            </a:r>
            <a:endParaRPr lang="es-E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763737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i="1" dirty="0" smtClean="0"/>
              <a:t>Pérdida en Viviendas</a:t>
            </a:r>
            <a:endParaRPr lang="es-ES" sz="2400" i="1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02417"/>
              </p:ext>
            </p:extLst>
          </p:nvPr>
        </p:nvGraphicFramePr>
        <p:xfrm>
          <a:off x="611560" y="1769270"/>
          <a:ext cx="7632848" cy="223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Documento" r:id="rId3" imgW="4100618" imgH="2088981" progId="Word.Document.12">
                  <p:embed/>
                </p:oleObj>
              </mc:Choice>
              <mc:Fallback>
                <p:oleObj name="Documento" r:id="rId3" imgW="4100618" imgH="2088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69270"/>
                        <a:ext cx="7632848" cy="2235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97"/>
              </p:ext>
            </p:extLst>
          </p:nvPr>
        </p:nvGraphicFramePr>
        <p:xfrm>
          <a:off x="1979712" y="4581128"/>
          <a:ext cx="5328592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Documento" r:id="rId5" imgW="2787758" imgH="2164230" progId="Word.Document.12">
                  <p:embed/>
                </p:oleObj>
              </mc:Choice>
              <mc:Fallback>
                <p:oleObj name="Documento" r:id="rId5" imgW="2787758" imgH="21642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4581128"/>
                        <a:ext cx="5328592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3059832" y="1269707"/>
            <a:ext cx="309634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Muestral</a:t>
            </a:r>
            <a:endParaRPr lang="es-ES" sz="2800" i="1" dirty="0">
              <a:solidFill>
                <a:srgbClr val="FF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07804" y="4026411"/>
            <a:ext cx="381642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Poblacional</a:t>
            </a:r>
            <a:endParaRPr lang="es-E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195792" y="836712"/>
            <a:ext cx="3104400" cy="144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>
                <a:solidFill>
                  <a:srgbClr val="FF0000"/>
                </a:solidFill>
              </a:rPr>
              <a:t>Análisis Muestral</a:t>
            </a:r>
            <a:endParaRPr lang="es-ES" sz="3200" i="1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3717032"/>
            <a:ext cx="3672408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Poblacional</a:t>
            </a:r>
            <a:endParaRPr lang="es-ES" sz="2800" i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03451"/>
            <a:ext cx="3957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i="1" dirty="0"/>
              <a:t> </a:t>
            </a:r>
            <a:r>
              <a:rPr lang="es-CO" sz="2800" b="1" i="1" dirty="0" smtClean="0"/>
              <a:t>Pérdida </a:t>
            </a:r>
            <a:r>
              <a:rPr lang="es-CO" sz="2800" b="1" i="1" dirty="0" smtClean="0"/>
              <a:t>en Semovientes</a:t>
            </a:r>
            <a:endParaRPr lang="es-ES" sz="2800" i="1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90143"/>
              </p:ext>
            </p:extLst>
          </p:nvPr>
        </p:nvGraphicFramePr>
        <p:xfrm>
          <a:off x="1115616" y="1340768"/>
          <a:ext cx="748883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Documento" r:id="rId3" imgW="4100978" imgH="2557760" progId="Word.Document.12">
                  <p:embed/>
                </p:oleObj>
              </mc:Choice>
              <mc:Fallback>
                <p:oleObj name="Documento" r:id="rId3" imgW="4100978" imgH="2557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340768"/>
                        <a:ext cx="7488832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91335"/>
              </p:ext>
            </p:extLst>
          </p:nvPr>
        </p:nvGraphicFramePr>
        <p:xfrm>
          <a:off x="2195736" y="4293096"/>
          <a:ext cx="5256583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Documento" r:id="rId5" imgW="2426235" imgH="2190874" progId="Word.Document.12">
                  <p:embed/>
                </p:oleObj>
              </mc:Choice>
              <mc:Fallback>
                <p:oleObj name="Documento" r:id="rId5" imgW="2426235" imgH="2190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4293096"/>
                        <a:ext cx="5256583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48137"/>
            <a:ext cx="349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i="1" dirty="0" smtClean="0"/>
              <a:t>Pérdida en Producción</a:t>
            </a:r>
            <a:endParaRPr lang="es-ES" sz="2800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85397"/>
              </p:ext>
            </p:extLst>
          </p:nvPr>
        </p:nvGraphicFramePr>
        <p:xfrm>
          <a:off x="539552" y="1052736"/>
          <a:ext cx="8280920" cy="295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Documento" r:id="rId3" imgW="5607202" imgH="3521960" progId="Word.Document.12">
                  <p:embed/>
                </p:oleObj>
              </mc:Choice>
              <mc:Fallback>
                <p:oleObj name="Documento" r:id="rId3" imgW="5607202" imgH="352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052736"/>
                        <a:ext cx="8280920" cy="2952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05629"/>
              </p:ext>
            </p:extLst>
          </p:nvPr>
        </p:nvGraphicFramePr>
        <p:xfrm>
          <a:off x="539552" y="4293096"/>
          <a:ext cx="828092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Documento" r:id="rId5" imgW="5322377" imgH="2766226" progId="Word.Document.12">
                  <p:embed/>
                </p:oleObj>
              </mc:Choice>
              <mc:Fallback>
                <p:oleObj name="Documento" r:id="rId5" imgW="5322377" imgH="2766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293096"/>
                        <a:ext cx="8280920" cy="276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2843808" y="609802"/>
            <a:ext cx="3660707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Muestral</a:t>
            </a:r>
            <a:endParaRPr lang="es-ES" sz="2800" i="1" dirty="0">
              <a:solidFill>
                <a:srgbClr val="FF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48131" y="3861048"/>
            <a:ext cx="345638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Poblacional</a:t>
            </a:r>
            <a:endParaRPr lang="es-E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61600"/>
              </p:ext>
            </p:extLst>
          </p:nvPr>
        </p:nvGraphicFramePr>
        <p:xfrm>
          <a:off x="1259632" y="1268760"/>
          <a:ext cx="6192688" cy="281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Documento" r:id="rId3" imgW="3107151" imgH="1638565" progId="Word.Document.12">
                  <p:embed/>
                </p:oleObj>
              </mc:Choice>
              <mc:Fallback>
                <p:oleObj name="Documento" r:id="rId3" imgW="3107151" imgH="1638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6192688" cy="281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4437"/>
              </p:ext>
            </p:extLst>
          </p:nvPr>
        </p:nvGraphicFramePr>
        <p:xfrm>
          <a:off x="1475656" y="4077072"/>
          <a:ext cx="5976664" cy="2448271"/>
        </p:xfrm>
        <a:graphic>
          <a:graphicData uri="http://schemas.openxmlformats.org/drawingml/2006/table">
            <a:tbl>
              <a:tblPr firstRow="1" firstCol="1" bandRow="1"/>
              <a:tblGrid>
                <a:gridCol w="3680705"/>
                <a:gridCol w="2295959"/>
              </a:tblGrid>
              <a:tr h="518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Parroquias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EC" sz="1800" b="1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personas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82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 Francisco de Mulaló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2.723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82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Joseguango Bajo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 Antonio de Aláquez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2.706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82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5.802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2741646" y="894916"/>
            <a:ext cx="3660707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Muestral</a:t>
            </a:r>
            <a:endParaRPr lang="es-ES" sz="2800" i="1" dirty="0">
              <a:solidFill>
                <a:srgbClr val="FF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43808" y="3729411"/>
            <a:ext cx="345638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</a:rPr>
              <a:t>Análisis Poblacional</a:t>
            </a:r>
            <a:endParaRPr lang="es-ES" sz="2800" i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148137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i="1" dirty="0" smtClean="0"/>
              <a:t>Pérdida en Vidas Humanas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008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01307315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5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Pérdidas Globales Interinstitucionales</a:t>
            </a:r>
            <a:endParaRPr lang="es-ES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6474"/>
              </p:ext>
            </p:extLst>
          </p:nvPr>
        </p:nvGraphicFramePr>
        <p:xfrm>
          <a:off x="755576" y="1196752"/>
          <a:ext cx="5400600" cy="1944216"/>
        </p:xfrm>
        <a:graphic>
          <a:graphicData uri="http://schemas.openxmlformats.org/drawingml/2006/table">
            <a:tbl>
              <a:tblPr/>
              <a:tblGrid>
                <a:gridCol w="901351"/>
                <a:gridCol w="901351"/>
                <a:gridCol w="1115422"/>
                <a:gridCol w="1205559"/>
                <a:gridCol w="1276917"/>
              </a:tblGrid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AMENAZA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AMBIENTALES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ECONÓMICOS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944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09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Latacunga y Salcedo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Destrucción de infraestructura, maquinaria, vías, puentes, pérdida de servicios básicos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Destrucción de sistemas de agua de consumo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productivos agrícolas y pecuarios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31810"/>
              </p:ext>
            </p:extLst>
          </p:nvPr>
        </p:nvGraphicFramePr>
        <p:xfrm>
          <a:off x="755576" y="3212976"/>
          <a:ext cx="5400599" cy="1512168"/>
        </p:xfrm>
        <a:graphic>
          <a:graphicData uri="http://schemas.openxmlformats.org/drawingml/2006/table">
            <a:tbl>
              <a:tblPr/>
              <a:tblGrid>
                <a:gridCol w="889598"/>
                <a:gridCol w="889598"/>
                <a:gridCol w="1171303"/>
                <a:gridCol w="1189836"/>
                <a:gridCol w="1260264"/>
              </a:tblGrid>
              <a:tr h="21757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MIPRO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945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Latacunga y Salcedo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Destrucción deinfraestructura, maquinaria, vías, puentes, pérdida de servicios básicos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Destrucción de sistemas de agua de consumo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Destrucción de sistema operativo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59137"/>
              </p:ext>
            </p:extLst>
          </p:nvPr>
        </p:nvGraphicFramePr>
        <p:xfrm>
          <a:off x="755576" y="4869160"/>
          <a:ext cx="5400601" cy="1656184"/>
        </p:xfrm>
        <a:graphic>
          <a:graphicData uri="http://schemas.openxmlformats.org/drawingml/2006/table">
            <a:tbl>
              <a:tblPr/>
              <a:tblGrid>
                <a:gridCol w="953749"/>
                <a:gridCol w="953749"/>
                <a:gridCol w="1371013"/>
                <a:gridCol w="1084889"/>
                <a:gridCol w="1037201"/>
              </a:tblGrid>
              <a:tr h="28276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34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Bocatoma en los ríos Cutuchi y Pumacunchi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Desabastecimiento temporal de agua de riego canal Latacunga-Salcedo-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Ambato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Contaminación del 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de los cultivos por falta de agua de riego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6277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1"/>
            <a:ext cx="26277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5"/>
            <a:ext cx="26277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98471"/>
              </p:ext>
            </p:extLst>
          </p:nvPr>
        </p:nvGraphicFramePr>
        <p:xfrm>
          <a:off x="323528" y="1081015"/>
          <a:ext cx="6120680" cy="5485009"/>
        </p:xfrm>
        <a:graphic>
          <a:graphicData uri="http://schemas.openxmlformats.org/drawingml/2006/table">
            <a:tbl>
              <a:tblPr/>
              <a:tblGrid>
                <a:gridCol w="1101172"/>
                <a:gridCol w="1284700"/>
                <a:gridCol w="1284700"/>
                <a:gridCol w="1252583"/>
                <a:gridCol w="1197525"/>
              </a:tblGrid>
              <a:tr h="6314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AMENAZA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AMBIENTALES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ECONÓMICOS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104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N°9 PATRIA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Latacunga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total de la infraestructura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total de construcción, sistema y equipo militar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Guaytacama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01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14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Planta de envasado GLP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Depósitos de GLP: Eloy Alfaro, La Matriz, Joseguango 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total de los depósitos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8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Estaciones de servicio en Aláquez, Eloy Alfaro, La Matriz, Tanicuchi, San Migue de Salcedo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total de las estaciones de servicio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Pérdidas Globales Interinstitucionales</a:t>
            </a:r>
            <a:endParaRPr lang="es-ES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98914"/>
            <a:ext cx="23140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45" y="3212976"/>
            <a:ext cx="245077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Pérdidas Globales Interinstitucionales</a:t>
            </a:r>
            <a:endParaRPr lang="es-ES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13642"/>
              </p:ext>
            </p:extLst>
          </p:nvPr>
        </p:nvGraphicFramePr>
        <p:xfrm>
          <a:off x="539552" y="1052736"/>
          <a:ext cx="5760639" cy="3166593"/>
        </p:xfrm>
        <a:graphic>
          <a:graphicData uri="http://schemas.openxmlformats.org/drawingml/2006/table">
            <a:tbl>
              <a:tblPr/>
              <a:tblGrid>
                <a:gridCol w="1017331"/>
                <a:gridCol w="1017331"/>
                <a:gridCol w="1462414"/>
                <a:gridCol w="1157215"/>
                <a:gridCol w="1106348"/>
              </a:tblGrid>
              <a:tr h="5872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AMENAZA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AMBIENTALES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ECONÓMICOS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9574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11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Romerillos    Lasso     Mulaló     Joseguango Bajo       Aláquez        San Buenaventura   Brigada Patria         Salcedo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Edificios  de centrales y Nodos telefónicos           repetidores       Antenas         Cables      Planta externa             Canalización           Cámaras telefónicas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Posibles daños ambientales por derrame de combustible en centrales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Pérdidas de infraestructura , equipos, redes de planta externa, cobre, fibra óptica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22033"/>
              </p:ext>
            </p:extLst>
          </p:nvPr>
        </p:nvGraphicFramePr>
        <p:xfrm>
          <a:off x="539552" y="4437112"/>
          <a:ext cx="5760639" cy="1944216"/>
        </p:xfrm>
        <a:graphic>
          <a:graphicData uri="http://schemas.openxmlformats.org/drawingml/2006/table">
            <a:tbl>
              <a:tblPr/>
              <a:tblGrid>
                <a:gridCol w="1017331"/>
                <a:gridCol w="1017331"/>
                <a:gridCol w="1462414"/>
                <a:gridCol w="1157215"/>
                <a:gridCol w="1106348"/>
              </a:tblGrid>
              <a:tr h="35349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PETROECUADOR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90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 41 en el Boliche hasta el km 86 por el sector de </a:t>
                      </a:r>
                      <a:r>
                        <a:rPr lang="es-E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Nagsiche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Afectación de tubería del Poliducto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Posible derrame de combustible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 trazado y tendido de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tubería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el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tramo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afectado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25" y="1628800"/>
            <a:ext cx="23762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797152"/>
            <a:ext cx="252028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26" y="4149080"/>
            <a:ext cx="2339752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01120"/>
              </p:ext>
            </p:extLst>
          </p:nvPr>
        </p:nvGraphicFramePr>
        <p:xfrm>
          <a:off x="179512" y="1340768"/>
          <a:ext cx="6480719" cy="2160240"/>
        </p:xfrm>
        <a:graphic>
          <a:graphicData uri="http://schemas.openxmlformats.org/drawingml/2006/table">
            <a:tbl>
              <a:tblPr/>
              <a:tblGrid>
                <a:gridCol w="1144498"/>
                <a:gridCol w="1144498"/>
                <a:gridCol w="1645215"/>
                <a:gridCol w="1301866"/>
                <a:gridCol w="1244642"/>
              </a:tblGrid>
              <a:tr h="2607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ELEPCO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95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Paso del lahar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Lasso, Mulaló, Latacunga, Salcedo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Daños en las subestaciones de Lasso, Mulaló, San Rafael y Salcedo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Derrame de aceite dieléctrico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económica por destrucción de infraestructura, suspensión del servicio eléctrico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27395"/>
              </p:ext>
            </p:extLst>
          </p:nvPr>
        </p:nvGraphicFramePr>
        <p:xfrm>
          <a:off x="208505" y="3696199"/>
          <a:ext cx="6408712" cy="2463155"/>
        </p:xfrm>
        <a:graphic>
          <a:graphicData uri="http://schemas.openxmlformats.org/drawingml/2006/table">
            <a:tbl>
              <a:tblPr/>
              <a:tblGrid>
                <a:gridCol w="1131781"/>
                <a:gridCol w="1131781"/>
                <a:gridCol w="1626936"/>
                <a:gridCol w="1287401"/>
                <a:gridCol w="1230813"/>
              </a:tblGrid>
              <a:tr h="33649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CELEC EP Hidroagoyán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66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Paso del lahar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Presa Agoyán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Daños en las instalaciones de la presa, oficinas administrativas, CIRT, bodegas, talleres.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Pérdida económica por  destrucción de infraestructura, suspensión</a:t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generación</a:t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servicio indefinida.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Pérdidas Globales Interinstitucionales</a:t>
            </a:r>
            <a:endParaRPr lang="es-ES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26" y="1700808"/>
            <a:ext cx="23397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13273"/>
            <a:ext cx="791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Cuantificación de Pérdidas en Infraestructura</a:t>
            </a:r>
            <a:endParaRPr lang="es-ES" sz="3200" i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05886"/>
              </p:ext>
            </p:extLst>
          </p:nvPr>
        </p:nvGraphicFramePr>
        <p:xfrm>
          <a:off x="611560" y="1124744"/>
          <a:ext cx="7920880" cy="2160241"/>
        </p:xfrm>
        <a:graphic>
          <a:graphicData uri="http://schemas.openxmlformats.org/drawingml/2006/table">
            <a:tbl>
              <a:tblPr firstRow="1" firstCol="1" bandRow="1"/>
              <a:tblGrid>
                <a:gridCol w="1501774"/>
                <a:gridCol w="1101011"/>
                <a:gridCol w="1153398"/>
                <a:gridCol w="1045131"/>
                <a:gridCol w="1043384"/>
                <a:gridCol w="1045131"/>
                <a:gridCol w="1031051"/>
              </a:tblGrid>
              <a:tr h="36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CANTON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PARROQUIA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HOSPITAL BASICO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CENTRO DE SALUD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HOSPITAL GENERAL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5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TANICUCHI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SALCEDO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MIGUEL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RUMIÑAHUI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RUMIPAMBA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SANGOLQUI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64877"/>
              </p:ext>
            </p:extLst>
          </p:nvPr>
        </p:nvGraphicFramePr>
        <p:xfrm>
          <a:off x="574134" y="3789040"/>
          <a:ext cx="3531235" cy="2376268"/>
        </p:xfrm>
        <a:graphic>
          <a:graphicData uri="http://schemas.openxmlformats.org/drawingml/2006/table">
            <a:tbl>
              <a:tblPr firstRow="1" firstCol="1" bandRow="1"/>
              <a:tblGrid>
                <a:gridCol w="1104900"/>
                <a:gridCol w="800735"/>
                <a:gridCol w="863600"/>
                <a:gridCol w="762000"/>
              </a:tblGrid>
              <a:tr h="418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CANTON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PARROQUIA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ALAQUEZ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SALCEDO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MIGUEL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RUMIÑAHUI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RUMIPAMBA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SANGOLQUI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13228"/>
              </p:ext>
            </p:extLst>
          </p:nvPr>
        </p:nvGraphicFramePr>
        <p:xfrm>
          <a:off x="4499992" y="3789040"/>
          <a:ext cx="3939541" cy="2794000"/>
        </p:xfrm>
        <a:graphic>
          <a:graphicData uri="http://schemas.openxmlformats.org/drawingml/2006/table">
            <a:tbl>
              <a:tblPr firstRow="1" firstCol="1" bandRow="1"/>
              <a:tblGrid>
                <a:gridCol w="1101377"/>
                <a:gridCol w="1101377"/>
                <a:gridCol w="1101377"/>
                <a:gridCol w="635410"/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CANTON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PARROQUIA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ELOY ALFARO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IGNACIO FLORES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 MATRIZ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LASSO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BUENAVENTURA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QUITO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CONOCOTO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RUMIÑAHUI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SANGOLQUI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RAFAEL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55802" y="688591"/>
            <a:ext cx="1934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i="1" dirty="0" smtClean="0"/>
              <a:t>Centros de salud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-396552" y="3426009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CO" b="1" i="1" dirty="0"/>
              <a:t>Centros de educación</a:t>
            </a:r>
            <a:endParaRPr lang="es-ES" b="1" i="1" dirty="0"/>
          </a:p>
        </p:txBody>
      </p:sp>
      <p:sp>
        <p:nvSpPr>
          <p:cNvPr id="11" name="10 Rectángulo"/>
          <p:cNvSpPr/>
          <p:nvPr/>
        </p:nvSpPr>
        <p:spPr>
          <a:xfrm>
            <a:off x="3491880" y="3426009"/>
            <a:ext cx="313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CO" b="1" i="1" dirty="0"/>
              <a:t>Centros de </a:t>
            </a:r>
            <a:r>
              <a:rPr lang="es-CO" b="1" i="1" dirty="0" smtClean="0"/>
              <a:t>seguridad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33435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333563"/>
              </p:ext>
            </p:extLst>
          </p:nvPr>
        </p:nvGraphicFramePr>
        <p:xfrm>
          <a:off x="251520" y="1268760"/>
          <a:ext cx="8435280" cy="3084312"/>
        </p:xfrm>
        <a:graphic>
          <a:graphicData uri="http://schemas.openxmlformats.org/drawingml/2006/table">
            <a:tbl>
              <a:tblPr firstRow="1" firstCol="1" bandRow="1"/>
              <a:tblGrid>
                <a:gridCol w="778747"/>
                <a:gridCol w="778747"/>
                <a:gridCol w="829114"/>
                <a:gridCol w="817985"/>
                <a:gridCol w="868352"/>
                <a:gridCol w="680298"/>
                <a:gridCol w="707415"/>
                <a:gridCol w="707415"/>
                <a:gridCol w="782284"/>
                <a:gridCol w="908859"/>
                <a:gridCol w="576064"/>
              </a:tblGrid>
              <a:tr h="525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CANTON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PARROQUIA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CANCHAS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CENTRO RECREATIVOS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COLISEO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ESTADIOS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EXTERIOR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PISCINAS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POLI-DEPORTIVOS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5010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LATACUNGA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MULALO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TANICUCHI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SALCEDO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PANSALEO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MIGUEL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QUITO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CUMBAYA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RUMIÑAHUI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RUMIPAMBA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SANGOLQUI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113273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Cuantificación de Pérdidas en Infraestructura</a:t>
            </a:r>
            <a:endParaRPr lang="es-ES" sz="3200" i="1" dirty="0"/>
          </a:p>
        </p:txBody>
      </p:sp>
      <p:sp>
        <p:nvSpPr>
          <p:cNvPr id="6" name="5 Rectángulo"/>
          <p:cNvSpPr/>
          <p:nvPr/>
        </p:nvSpPr>
        <p:spPr>
          <a:xfrm>
            <a:off x="539552" y="764704"/>
            <a:ext cx="1995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/>
              <a:t>Centros deportivos</a:t>
            </a:r>
            <a:endParaRPr lang="es-ES" i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54484"/>
              </p:ext>
            </p:extLst>
          </p:nvPr>
        </p:nvGraphicFramePr>
        <p:xfrm>
          <a:off x="323528" y="4869160"/>
          <a:ext cx="3672407" cy="1800197"/>
        </p:xfrm>
        <a:graphic>
          <a:graphicData uri="http://schemas.openxmlformats.org/drawingml/2006/table">
            <a:tbl>
              <a:tblPr firstRow="1" firstCol="1" bandRow="1"/>
              <a:tblGrid>
                <a:gridCol w="1556401"/>
                <a:gridCol w="1066747"/>
                <a:gridCol w="1049259"/>
              </a:tblGrid>
              <a:tr h="432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CLASE DE VIA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KM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7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ARTERIAL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33.08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COTOPAXI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33.08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ARTERIAL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COLECTORA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PICHINCHA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34.61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-324544" y="4437112"/>
            <a:ext cx="250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CO" b="1" i="1" dirty="0"/>
              <a:t>Vías afectadas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6821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73048"/>
              </p:ext>
            </p:extLst>
          </p:nvPr>
        </p:nvGraphicFramePr>
        <p:xfrm>
          <a:off x="779889" y="908720"/>
          <a:ext cx="7344816" cy="1667639"/>
        </p:xfrm>
        <a:graphic>
          <a:graphicData uri="http://schemas.openxmlformats.org/drawingml/2006/table">
            <a:tbl>
              <a:tblPr firstRow="1" firstCol="1" bandRow="1"/>
              <a:tblGrid>
                <a:gridCol w="999975"/>
                <a:gridCol w="1194970"/>
                <a:gridCol w="1483296"/>
                <a:gridCol w="1866620"/>
                <a:gridCol w="1799955"/>
              </a:tblGrid>
              <a:tr h="622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SUBESTACION </a:t>
                      </a:r>
                      <a:r>
                        <a:rPr lang="es-CO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ELECTRICA UDS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ESTRUCTURA </a:t>
                      </a:r>
                      <a:r>
                        <a:rPr lang="es-CO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TRANSMISION UDS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ESTRUCTURA SUB-TRANSMISION (KM)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LINEA SUB-TRANSMISION (KM)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27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COTOPAXI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32.72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6.85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8.24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39.57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23528" y="76421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Cuantificación de Pérdidas en Infraestructura</a:t>
            </a:r>
            <a:endParaRPr lang="es-ES" sz="3200" i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21642" r="17071" b="10357"/>
          <a:stretch/>
        </p:blipFill>
        <p:spPr bwMode="auto">
          <a:xfrm>
            <a:off x="755576" y="2985287"/>
            <a:ext cx="7344816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55576" y="568512"/>
            <a:ext cx="247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/>
              <a:t>Infraestructura eléctrica</a:t>
            </a:r>
            <a:endParaRPr lang="es-ES" i="1" dirty="0"/>
          </a:p>
        </p:txBody>
      </p:sp>
      <p:sp>
        <p:nvSpPr>
          <p:cNvPr id="9" name="8 Rectángulo"/>
          <p:cNvSpPr/>
          <p:nvPr/>
        </p:nvSpPr>
        <p:spPr>
          <a:xfrm>
            <a:off x="-180528" y="2615955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CO" b="1" i="1" dirty="0"/>
              <a:t>Hectáreas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0004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2856"/>
            <a:ext cx="7884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Cuantificación de Pérdidas en Infraestructura</a:t>
            </a:r>
            <a:endParaRPr lang="es-ES" sz="32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37127" r="32019" b="8686"/>
          <a:stretch/>
        </p:blipFill>
        <p:spPr bwMode="auto">
          <a:xfrm>
            <a:off x="107504" y="1196752"/>
            <a:ext cx="4392488" cy="55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34468" r="32168" b="25980"/>
          <a:stretch/>
        </p:blipFill>
        <p:spPr bwMode="auto">
          <a:xfrm>
            <a:off x="4777752" y="1201107"/>
            <a:ext cx="4214488" cy="41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641291" y="677887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CO" sz="2800" b="1" i="1" dirty="0"/>
              <a:t>Hectáreas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393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25077"/>
              </p:ext>
            </p:extLst>
          </p:nvPr>
        </p:nvGraphicFramePr>
        <p:xfrm>
          <a:off x="467544" y="836712"/>
          <a:ext cx="5904655" cy="1944217"/>
        </p:xfrm>
        <a:graphic>
          <a:graphicData uri="http://schemas.openxmlformats.org/drawingml/2006/table">
            <a:tbl>
              <a:tblPr firstRow="1" firstCol="1" bandRow="1"/>
              <a:tblGrid>
                <a:gridCol w="925011"/>
                <a:gridCol w="3515043"/>
                <a:gridCol w="1464601"/>
              </a:tblGrid>
              <a:tr h="458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COORDINACION DE DESARROLLO SOCIAL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507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INCLUSIÓN ECONOMICA Y SOCIAL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$ 6.791.548,00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SALUD PUBLICA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$ 87.354.000,00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DEPORTE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$ 38.864.358,39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$ 133.009.906,39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61506"/>
              </p:ext>
            </p:extLst>
          </p:nvPr>
        </p:nvGraphicFramePr>
        <p:xfrm>
          <a:off x="467544" y="3356992"/>
          <a:ext cx="5904656" cy="2810767"/>
        </p:xfrm>
        <a:graphic>
          <a:graphicData uri="http://schemas.openxmlformats.org/drawingml/2006/table">
            <a:tbl>
              <a:tblPr firstRow="1" firstCol="1" bandRow="1"/>
              <a:tblGrid>
                <a:gridCol w="925012"/>
                <a:gridCol w="3515043"/>
                <a:gridCol w="1464601"/>
              </a:tblGrid>
              <a:tr h="454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COORDINACION DE LOS SECTORES ESTRATEGICOS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73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ELECTRICIDAD Y ENERGIA RENOVABLE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$ 257.256.698,12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HIDROCARBUROS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$ 11.854.500,00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TELECOMUNICACIONES Y SOCIEDAD DE LA INFORMACION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$ 14.420.000,00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SECRETARIA NACIONAL DEL AGUA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$ 251.561.709,10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DEL AMBIENTE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$ 3.118.125,00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$ 538.211.032,22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043608" y="102856"/>
            <a:ext cx="7236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Costo de Pérdidas</a:t>
            </a:r>
            <a:endParaRPr lang="es-ES" sz="32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38392"/>
            <a:ext cx="2483768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55577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046087"/>
              </p:ext>
            </p:extLst>
          </p:nvPr>
        </p:nvGraphicFramePr>
        <p:xfrm>
          <a:off x="755576" y="692696"/>
          <a:ext cx="5904655" cy="1656185"/>
        </p:xfrm>
        <a:graphic>
          <a:graphicData uri="http://schemas.openxmlformats.org/drawingml/2006/table">
            <a:tbl>
              <a:tblPr firstRow="1" firstCol="1" bandRow="1"/>
              <a:tblGrid>
                <a:gridCol w="925011"/>
                <a:gridCol w="3515043"/>
                <a:gridCol w="1464601"/>
              </a:tblGrid>
              <a:tr h="36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</a:t>
                      </a:r>
                      <a:r>
                        <a:rPr lang="es-CO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COORDINACIÓN 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 SEGURIDAD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JUSTICI, DERECHOS HUMANOS Y CULTOS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$ 66.000.000,00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DEL INTERIOR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$ 9.446.968,60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$ 75.446.968,60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25867"/>
              </p:ext>
            </p:extLst>
          </p:nvPr>
        </p:nvGraphicFramePr>
        <p:xfrm>
          <a:off x="755576" y="2636912"/>
          <a:ext cx="5904655" cy="2296329"/>
        </p:xfrm>
        <a:graphic>
          <a:graphicData uri="http://schemas.openxmlformats.org/drawingml/2006/table">
            <a:tbl>
              <a:tblPr firstRow="1" firstCol="1" bandRow="1"/>
              <a:tblGrid>
                <a:gridCol w="925011"/>
                <a:gridCol w="3515043"/>
                <a:gridCol w="1464601"/>
              </a:tblGrid>
              <a:tr h="486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COORDINACION DE LA PRODUCCION, EMPLEO Y COMPETITIVIDAD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86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INDUSTRIAS Y PRODUCTIVIDAD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$ 66.420.000,00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AGRICULTURA Y GANADERIA, ACUACULTURA Y PESCA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$ 68.890.352,79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TRANSPORTE Y OBRAS PUBLICAS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$ 137.253.700,00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$ 272.564.052,79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25041"/>
              </p:ext>
            </p:extLst>
          </p:nvPr>
        </p:nvGraphicFramePr>
        <p:xfrm>
          <a:off x="755576" y="5229200"/>
          <a:ext cx="5976664" cy="1512167"/>
        </p:xfrm>
        <a:graphic>
          <a:graphicData uri="http://schemas.openxmlformats.org/drawingml/2006/table">
            <a:tbl>
              <a:tblPr firstRow="1" firstCol="1" bandRow="1"/>
              <a:tblGrid>
                <a:gridCol w="936292"/>
                <a:gridCol w="3557910"/>
                <a:gridCol w="1482462"/>
              </a:tblGrid>
              <a:tr h="562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COORDINACIÓN DE CONOCIMIENTO Y TALENTO HUMANO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EDUCACION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$ 199.673.478,54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MINISTERIO DE CULTURA Y PATRIMONIO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$ 566.240,00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$ 200.239.718,54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043608" y="102856"/>
            <a:ext cx="7236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Costo de Pérdidas</a:t>
            </a:r>
            <a:endParaRPr lang="es-ES" sz="32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89" y="1196752"/>
            <a:ext cx="216024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72" y="3273284"/>
            <a:ext cx="2183124" cy="123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17232"/>
            <a:ext cx="216024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1" dirty="0" smtClean="0">
                <a:solidFill>
                  <a:srgbClr val="FF0000"/>
                </a:solidFill>
              </a:rPr>
              <a:t>Generalidades</a:t>
            </a:r>
            <a:endParaRPr lang="es-ES" sz="4800" b="1" i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7153" t="27983" r="20284" b="20231"/>
          <a:stretch/>
        </p:blipFill>
        <p:spPr bwMode="auto">
          <a:xfrm>
            <a:off x="1034222" y="1124744"/>
            <a:ext cx="756084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33" y="3356992"/>
            <a:ext cx="201622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059136" y="2967335"/>
            <a:ext cx="502573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Capítulo V</a:t>
            </a:r>
          </a:p>
          <a:p>
            <a:pPr algn="ctr"/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836712"/>
            <a:ext cx="8136904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000" dirty="0"/>
              <a:t>Elaborar un Plan de Contingencia Comunitario para las zonas de influencia de las parroquias de Mulaló, Joseguango Bajo y Aláquez a través de capacitaciones, ejercicios y actividades participativas que permitan mitigar el riesgo y precautelar las vidas humanas, animales, bienes económicos individuales y colectivos.</a:t>
            </a:r>
            <a:endParaRPr lang="es-ES" sz="20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Plan de Contingencia Comunitario</a:t>
            </a:r>
            <a:endParaRPr lang="es-ES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46547778"/>
              </p:ext>
            </p:extLst>
          </p:nvPr>
        </p:nvGraphicFramePr>
        <p:xfrm>
          <a:off x="611560" y="2709797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67544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Metodología: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4230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9904" y="674967"/>
            <a:ext cx="8352928" cy="1296144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O" sz="2400" dirty="0"/>
              <a:t>Proponer la construcción de infraestructura de aislamiento a los gobiernos seccionales, a través de la utilización de los recursos del Estado que permita evitar el desastre en las zonas de influencia.</a:t>
            </a:r>
            <a:endParaRPr lang="es-ES" sz="2400" dirty="0"/>
          </a:p>
        </p:txBody>
      </p:sp>
      <p:sp>
        <p:nvSpPr>
          <p:cNvPr id="2" name="1 Rectángulo"/>
          <p:cNvSpPr/>
          <p:nvPr/>
        </p:nvSpPr>
        <p:spPr>
          <a:xfrm>
            <a:off x="1501232" y="16761"/>
            <a:ext cx="6676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i="1" dirty="0" smtClean="0">
                <a:solidFill>
                  <a:srgbClr val="FF0000"/>
                </a:solidFill>
              </a:rPr>
              <a:t>Infraestructura de Aislamiento</a:t>
            </a:r>
            <a:endParaRPr lang="es-ES" sz="40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08" y="2132856"/>
            <a:ext cx="468052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39235105"/>
              </p:ext>
            </p:extLst>
          </p:nvPr>
        </p:nvGraphicFramePr>
        <p:xfrm>
          <a:off x="415908" y="3501008"/>
          <a:ext cx="84045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0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736522"/>
            <a:ext cx="8496944" cy="1323439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000" dirty="0"/>
              <a:t>Realizar convenios con instituciones públicas y privadas, que cuenten con diferentes recursos ya sean estos monetarios o materiales, que permitan sobrellevar los diferentes estragos que perjudican a la sociedad debido al proceso eruptivo del Volcán Cotopaxi.   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3347864" y="28636"/>
            <a:ext cx="2493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i="1" dirty="0" smtClean="0">
                <a:solidFill>
                  <a:srgbClr val="FF0000"/>
                </a:solidFill>
              </a:rPr>
              <a:t>Convenios </a:t>
            </a:r>
            <a:endParaRPr lang="es-ES" sz="4000" b="1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83162"/>
              </p:ext>
            </p:extLst>
          </p:nvPr>
        </p:nvGraphicFramePr>
        <p:xfrm>
          <a:off x="1331640" y="2276872"/>
          <a:ext cx="6840759" cy="4467225"/>
        </p:xfrm>
        <a:graphic>
          <a:graphicData uri="http://schemas.openxmlformats.org/drawingml/2006/table">
            <a:tbl>
              <a:tblPr/>
              <a:tblGrid>
                <a:gridCol w="1844699"/>
                <a:gridCol w="2807741"/>
                <a:gridCol w="2188319"/>
              </a:tblGrid>
              <a:tr h="6381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Convenio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Objeto del Convenio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Ganaderos Unidos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Proveer al ganado de las personas damnificadas un espacio libre de riesgo y alimentación para la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super-vivivencia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mismo.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Asociación de Ganaderos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Unidos por Nuestros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Abastecer al ganado de las personas damnificadas de alimentos como el llamado "rechazo".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Asociación de Bananeros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transporte en PRO del bienestar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Brindar el servicio de transporte tanto a las personas como a los semovientes que necesitan evacuar de las zonas de riesgo a un lugar seguro.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Asociación de Transportes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Alimentar nos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ayuda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Proporcionar a las personas damnificadas alimentos para el consumo propio y para sus semovientes.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Pronaca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gusto con la ayuda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Suministrar a las personas damnificadas alimentos para el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consumo.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Nestlé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5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23451"/>
              </p:ext>
            </p:extLst>
          </p:nvPr>
        </p:nvGraphicFramePr>
        <p:xfrm>
          <a:off x="1331640" y="980728"/>
          <a:ext cx="6984777" cy="4824536"/>
        </p:xfrm>
        <a:graphic>
          <a:graphicData uri="http://schemas.openxmlformats.org/drawingml/2006/table">
            <a:tbl>
              <a:tblPr/>
              <a:tblGrid>
                <a:gridCol w="1883536"/>
                <a:gridCol w="2866852"/>
                <a:gridCol w="2234389"/>
              </a:tblGrid>
              <a:tr h="7119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Convenio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Objeto del Convenio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1009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 Hermanos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Recibir donaciones de equipamiento, kits de seguridad, alimentos perecibles y demás de los países que sientan identificados con este tipo de situaciones.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Cooperación Internacional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Cuidando la Economía del Cotopaxi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Actuar como intermediario de la compra y venta de semovientes para que los damnificados reciban un precio justo por sus animales.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Agricultura,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Ganadería, Acuacultura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Pecuaria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Nuestros Niños del Cotopaxi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Pomoveer la inclusión escolar de los niños y niñas que se han quedado sin estudiar por la situación actual del Volcán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Inclusión Económica y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Techo para Nuestros Hermanos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Desarrollar un plan de vivienda para las personas damnificadas a corto plazo y bajo costo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Desarrollo Urbano y Vivienda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6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Juntos como hermanos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Solidarizarse con el prójimo brindándole hospedaje y alimentación en la medida de lo posible.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17922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/>
              <a:t>Convenios: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30997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8454" y="2967335"/>
            <a:ext cx="53271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Capítulo VI</a:t>
            </a:r>
          </a:p>
          <a:p>
            <a:pPr algn="ctr"/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Conclusión y Recomendación</a:t>
            </a:r>
            <a:endParaRPr lang="es-ES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00316848"/>
              </p:ext>
            </p:extLst>
          </p:nvPr>
        </p:nvGraphicFramePr>
        <p:xfrm>
          <a:off x="395536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1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70003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Muchas Gracias</a:t>
            </a:r>
            <a:endParaRPr lang="es-E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43017"/>
            <a:ext cx="5112568" cy="418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9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Erupciones </a:t>
            </a:r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08185546"/>
              </p:ext>
            </p:extLst>
          </p:nvPr>
        </p:nvGraphicFramePr>
        <p:xfrm>
          <a:off x="211239" y="188640"/>
          <a:ext cx="892899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3563888" y="2852936"/>
            <a:ext cx="244827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i="1" dirty="0" smtClean="0">
                <a:solidFill>
                  <a:srgbClr val="FF0000"/>
                </a:solidFill>
              </a:rPr>
              <a:t>Erupciones</a:t>
            </a:r>
            <a:endParaRPr lang="es-E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8658"/>
              </p:ext>
            </p:extLst>
          </p:nvPr>
        </p:nvGraphicFramePr>
        <p:xfrm>
          <a:off x="827584" y="908720"/>
          <a:ext cx="7632848" cy="5852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43283"/>
                <a:gridCol w="2384721"/>
                <a:gridCol w="1819873"/>
                <a:gridCol w="1684971"/>
              </a:tblGrid>
              <a:tr h="624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PÉRDIDAS HUMANAS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PÉRDIDAS PROPIEDADES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PÉRDIDAS SEMOVIENTES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PÉRDIDAS DE TERRENOS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45759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Aproximadamente 1000 afectados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600 Fallecidos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400 Heridos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 Haciendas valoradas aproximadamente entre 14.000 pesos y 18.000 pesos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1) H. Calvario 8000 pesos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2) H. San Luis 11.000 pesos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3) H. del Sr. Thomas Duran 7.000 pesos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4) H. Sin nombre 8.300 pesos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5) H. Sin nombre 7.000 pesos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250 Cabezas de ganado aproximadamente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 Bueyes (640 pesos)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 Cabezas de ganado mular (700 pesos)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 Cabezas de ganado cabrío (490 pesos)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 Tierras de Valle aproximadamente 6.900 y 7.000 pesos</a:t>
                      </a:r>
                      <a:endParaRPr lang="es-ES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37260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/>
              <a:t>Resultados Erupción 1877: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22583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Fenómenos y Problemas</a:t>
            </a:r>
            <a:endParaRPr lang="es-E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85505775"/>
              </p:ext>
            </p:extLst>
          </p:nvPr>
        </p:nvGraphicFramePr>
        <p:xfrm>
          <a:off x="215516" y="332656"/>
          <a:ext cx="410445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425417"/>
              </p:ext>
            </p:extLst>
          </p:nvPr>
        </p:nvGraphicFramePr>
        <p:xfrm>
          <a:off x="4585866" y="-243408"/>
          <a:ext cx="410445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4098"/>
            <a:ext cx="1800200" cy="15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4098"/>
            <a:ext cx="2030090" cy="15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43500"/>
            <a:ext cx="2016224" cy="15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5143500"/>
            <a:ext cx="1944215" cy="15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091196" y="2967335"/>
            <a:ext cx="496161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Capítulo 	II</a:t>
            </a:r>
          </a:p>
          <a:p>
            <a:pPr algn="ctr"/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0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</a:rPr>
              <a:t>Análisis Situacional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30" y="4508365"/>
            <a:ext cx="260725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376263" cy="17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836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83529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46014" b="46269"/>
          <a:stretch/>
        </p:blipFill>
        <p:spPr bwMode="auto">
          <a:xfrm>
            <a:off x="2912438" y="3551072"/>
            <a:ext cx="864098" cy="4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40514" y="2967335"/>
            <a:ext cx="52629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Capítulo I	II</a:t>
            </a:r>
          </a:p>
          <a:p>
            <a:pPr algn="ctr"/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7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2155</Words>
  <Application>Microsoft Office PowerPoint</Application>
  <PresentationFormat>Presentación en pantalla (4:3)</PresentationFormat>
  <Paragraphs>653</Paragraphs>
  <Slides>37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Tema de Office</vt:lpstr>
      <vt:lpstr>Documento</vt:lpstr>
      <vt:lpstr>Microsoft Word Document</vt:lpstr>
      <vt:lpstr>Tema:  Incidencia económico-financiera ante una posible erupción del Volcán Cotopaxi, en las parroquias de Mulaló, Joseguango Bajo y Aláquez.</vt:lpstr>
      <vt:lpstr>Presentación de PowerPoint</vt:lpstr>
      <vt:lpstr>Generalidades</vt:lpstr>
      <vt:lpstr>Erupciones </vt:lpstr>
      <vt:lpstr>Presentación de PowerPoint</vt:lpstr>
      <vt:lpstr>Fenómenos y Problemas</vt:lpstr>
      <vt:lpstr>Presentación de PowerPoint</vt:lpstr>
      <vt:lpstr>Análisis Situacional</vt:lpstr>
      <vt:lpstr>Presentación de PowerPoint</vt:lpstr>
      <vt:lpstr>Investigación de Mercados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Incidencia Económico-Financiera</vt:lpstr>
      <vt:lpstr>Presentación de PowerPoint</vt:lpstr>
      <vt:lpstr>Presentación de PowerPoint</vt:lpstr>
      <vt:lpstr>Presentación de PowerPoint</vt:lpstr>
      <vt:lpstr>Pérdidas Globales Interinstitucionales</vt:lpstr>
      <vt:lpstr>Pérdidas Globales Interinstitucionales</vt:lpstr>
      <vt:lpstr>Pérdidas Globales Interinstitucionales</vt:lpstr>
      <vt:lpstr>Pérdidas Globales Interinstitucionales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Contingencia Comunitario</vt:lpstr>
      <vt:lpstr>Proponer la construcción de infraestructura de aislamiento a los gobiernos seccionales, a través de la utilización de los recursos del Estado que permita evitar el desastre en las zonas de influencia.</vt:lpstr>
      <vt:lpstr>Presentación de PowerPoint</vt:lpstr>
      <vt:lpstr>Presentación de PowerPoint</vt:lpstr>
      <vt:lpstr>Presentación de PowerPoint</vt:lpstr>
      <vt:lpstr>Conclusión y Recomendación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</dc:title>
  <dc:creator>JohannaD</dc:creator>
  <cp:lastModifiedBy>JohannaD</cp:lastModifiedBy>
  <cp:revision>70</cp:revision>
  <dcterms:created xsi:type="dcterms:W3CDTF">2016-01-28T20:02:58Z</dcterms:created>
  <dcterms:modified xsi:type="dcterms:W3CDTF">2016-02-15T20:53:48Z</dcterms:modified>
</cp:coreProperties>
</file>