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3" r:id="rId2"/>
  </p:sldMasterIdLst>
  <p:notesMasterIdLst>
    <p:notesMasterId r:id="rId30"/>
  </p:notesMasterIdLst>
  <p:sldIdLst>
    <p:sldId id="325" r:id="rId3"/>
    <p:sldId id="305" r:id="rId4"/>
    <p:sldId id="368" r:id="rId5"/>
    <p:sldId id="306" r:id="rId6"/>
    <p:sldId id="307" r:id="rId7"/>
    <p:sldId id="369" r:id="rId8"/>
    <p:sldId id="371" r:id="rId9"/>
    <p:sldId id="313" r:id="rId10"/>
    <p:sldId id="314" r:id="rId11"/>
    <p:sldId id="323" r:id="rId12"/>
    <p:sldId id="324" r:id="rId13"/>
    <p:sldId id="315" r:id="rId14"/>
    <p:sldId id="328" r:id="rId15"/>
    <p:sldId id="329" r:id="rId16"/>
    <p:sldId id="334" r:id="rId17"/>
    <p:sldId id="335" r:id="rId18"/>
    <p:sldId id="373" r:id="rId19"/>
    <p:sldId id="375" r:id="rId20"/>
    <p:sldId id="337" r:id="rId21"/>
    <p:sldId id="341" r:id="rId22"/>
    <p:sldId id="344" r:id="rId23"/>
    <p:sldId id="347" r:id="rId24"/>
    <p:sldId id="348" r:id="rId25"/>
    <p:sldId id="352" r:id="rId26"/>
    <p:sldId id="366" r:id="rId27"/>
    <p:sldId id="321" r:id="rId28"/>
    <p:sldId id="365" r:id="rId2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99"/>
    <a:srgbClr val="FFFF99"/>
    <a:srgbClr val="FF9900"/>
    <a:srgbClr val="FF9966"/>
    <a:srgbClr val="FFCCFF"/>
    <a:srgbClr val="33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235" autoAdjust="0"/>
    <p:restoredTop sz="91203" autoAdjust="0"/>
  </p:normalViewPr>
  <p:slideViewPr>
    <p:cSldViewPr>
      <p:cViewPr>
        <p:scale>
          <a:sx n="90" d="100"/>
          <a:sy n="90" d="100"/>
        </p:scale>
        <p:origin x="-1518" y="4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abriel\Desktop\TESIS%20MEMO\GRAFICAS%20PERIOD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abriel\Desktop\TESIS%20MEMO\precipitacion%20modificad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sz="1200"/>
            </a:pPr>
            <a:r>
              <a:rPr lang="en-US" sz="1200"/>
              <a:t>DIAGRAMA DE DISPERSIÓN M003 vs M024</a:t>
            </a:r>
          </a:p>
        </c:rich>
      </c:tx>
      <c:layout/>
    </c:title>
    <c:plotArea>
      <c:layout/>
      <c:scatterChart>
        <c:scatterStyle val="lineMarker"/>
        <c:ser>
          <c:idx val="0"/>
          <c:order val="0"/>
          <c:spPr>
            <a:ln w="28575">
              <a:noFill/>
            </a:ln>
          </c:spPr>
          <c:trendline>
            <c:trendlineType val="linear"/>
          </c:trendline>
          <c:trendline>
            <c:trendlineType val="linear"/>
            <c:dispRSqr val="1"/>
            <c:dispEq val="1"/>
            <c:trendlineLbl>
              <c:layout>
                <c:manualLayout>
                  <c:x val="0.12365786737390808"/>
                  <c:y val="0.15253277264047721"/>
                </c:manualLayout>
              </c:layout>
              <c:numFmt formatCode="General" sourceLinked="0"/>
              <c:txPr>
                <a:bodyPr/>
                <a:lstStyle/>
                <a:p>
                  <a:pPr>
                    <a:defRPr sz="800" b="1">
                      <a:solidFill>
                        <a:srgbClr val="FF0000"/>
                      </a:solidFill>
                    </a:defRPr>
                  </a:pPr>
                  <a:endParaRPr lang="es-ES"/>
                </a:p>
              </c:txPr>
            </c:trendlineLbl>
          </c:trendline>
          <c:xVal>
            <c:numRef>
              <c:f>'DIAGRAMA DISPERSION'!$C$2:$C$400</c:f>
              <c:numCache>
                <c:formatCode>General</c:formatCode>
                <c:ptCount val="399"/>
                <c:pt idx="0">
                  <c:v>63.5</c:v>
                </c:pt>
                <c:pt idx="1">
                  <c:v>74.2</c:v>
                </c:pt>
                <c:pt idx="2">
                  <c:v>70.599999999999994</c:v>
                </c:pt>
                <c:pt idx="3">
                  <c:v>58.8</c:v>
                </c:pt>
                <c:pt idx="4">
                  <c:v>51.8</c:v>
                </c:pt>
                <c:pt idx="5">
                  <c:v>110.3</c:v>
                </c:pt>
                <c:pt idx="6">
                  <c:v>9.8000000000000007</c:v>
                </c:pt>
                <c:pt idx="7">
                  <c:v>140.9</c:v>
                </c:pt>
                <c:pt idx="8">
                  <c:v>95.7</c:v>
                </c:pt>
                <c:pt idx="9">
                  <c:v>72.5</c:v>
                </c:pt>
                <c:pt idx="10">
                  <c:v>57.9</c:v>
                </c:pt>
                <c:pt idx="11">
                  <c:v>92.7</c:v>
                </c:pt>
                <c:pt idx="12">
                  <c:v>70</c:v>
                </c:pt>
                <c:pt idx="13">
                  <c:v>75.099999999999994</c:v>
                </c:pt>
                <c:pt idx="14">
                  <c:v>56.3</c:v>
                </c:pt>
                <c:pt idx="15">
                  <c:v>46.6</c:v>
                </c:pt>
                <c:pt idx="16">
                  <c:v>96.7</c:v>
                </c:pt>
                <c:pt idx="17">
                  <c:v>51.3</c:v>
                </c:pt>
                <c:pt idx="18">
                  <c:v>111.4</c:v>
                </c:pt>
                <c:pt idx="19">
                  <c:v>193.4</c:v>
                </c:pt>
                <c:pt idx="20">
                  <c:v>14.9</c:v>
                </c:pt>
                <c:pt idx="21">
                  <c:v>146.5</c:v>
                </c:pt>
                <c:pt idx="22">
                  <c:v>140.9</c:v>
                </c:pt>
                <c:pt idx="23">
                  <c:v>58.1</c:v>
                </c:pt>
                <c:pt idx="24">
                  <c:v>81.599999999999994</c:v>
                </c:pt>
                <c:pt idx="25">
                  <c:v>177.3</c:v>
                </c:pt>
                <c:pt idx="26">
                  <c:v>84.1</c:v>
                </c:pt>
                <c:pt idx="27">
                  <c:v>36.6</c:v>
                </c:pt>
                <c:pt idx="28">
                  <c:v>25.4</c:v>
                </c:pt>
                <c:pt idx="29">
                  <c:v>56</c:v>
                </c:pt>
                <c:pt idx="30">
                  <c:v>37.9</c:v>
                </c:pt>
                <c:pt idx="31">
                  <c:v>52.3</c:v>
                </c:pt>
                <c:pt idx="32">
                  <c:v>66.2</c:v>
                </c:pt>
                <c:pt idx="33">
                  <c:v>156.5</c:v>
                </c:pt>
                <c:pt idx="34">
                  <c:v>208.2</c:v>
                </c:pt>
                <c:pt idx="35">
                  <c:v>84.6</c:v>
                </c:pt>
                <c:pt idx="36">
                  <c:v>33.1</c:v>
                </c:pt>
                <c:pt idx="37">
                  <c:v>80</c:v>
                </c:pt>
                <c:pt idx="38">
                  <c:v>43.1</c:v>
                </c:pt>
                <c:pt idx="39">
                  <c:v>215.6</c:v>
                </c:pt>
                <c:pt idx="40">
                  <c:v>157.5</c:v>
                </c:pt>
                <c:pt idx="41">
                  <c:v>73.8</c:v>
                </c:pt>
                <c:pt idx="42">
                  <c:v>70.099999999999994</c:v>
                </c:pt>
                <c:pt idx="43">
                  <c:v>237</c:v>
                </c:pt>
                <c:pt idx="44">
                  <c:v>111.9</c:v>
                </c:pt>
                <c:pt idx="45">
                  <c:v>53.8</c:v>
                </c:pt>
                <c:pt idx="46">
                  <c:v>118</c:v>
                </c:pt>
                <c:pt idx="47">
                  <c:v>113</c:v>
                </c:pt>
                <c:pt idx="48">
                  <c:v>150.19999999999999</c:v>
                </c:pt>
                <c:pt idx="49">
                  <c:v>48.6</c:v>
                </c:pt>
                <c:pt idx="50">
                  <c:v>68.7</c:v>
                </c:pt>
                <c:pt idx="51">
                  <c:v>219.3</c:v>
                </c:pt>
                <c:pt idx="52">
                  <c:v>112.2</c:v>
                </c:pt>
                <c:pt idx="53">
                  <c:v>85.2</c:v>
                </c:pt>
                <c:pt idx="54">
                  <c:v>138.30000000000001</c:v>
                </c:pt>
                <c:pt idx="55">
                  <c:v>13.2</c:v>
                </c:pt>
                <c:pt idx="56">
                  <c:v>86.5</c:v>
                </c:pt>
                <c:pt idx="57">
                  <c:v>237.2</c:v>
                </c:pt>
                <c:pt idx="58">
                  <c:v>165.8</c:v>
                </c:pt>
                <c:pt idx="59">
                  <c:v>63.9</c:v>
                </c:pt>
                <c:pt idx="60">
                  <c:v>59.1</c:v>
                </c:pt>
                <c:pt idx="61">
                  <c:v>79.099999999999994</c:v>
                </c:pt>
                <c:pt idx="62">
                  <c:v>34.4</c:v>
                </c:pt>
                <c:pt idx="63">
                  <c:v>150.6</c:v>
                </c:pt>
                <c:pt idx="64">
                  <c:v>105.2</c:v>
                </c:pt>
                <c:pt idx="65">
                  <c:v>67.5</c:v>
                </c:pt>
                <c:pt idx="66">
                  <c:v>217.9</c:v>
                </c:pt>
                <c:pt idx="67">
                  <c:v>206.1</c:v>
                </c:pt>
                <c:pt idx="68">
                  <c:v>153</c:v>
                </c:pt>
                <c:pt idx="69">
                  <c:v>142.6</c:v>
                </c:pt>
                <c:pt idx="70">
                  <c:v>81.599999999999994</c:v>
                </c:pt>
                <c:pt idx="71">
                  <c:v>119</c:v>
                </c:pt>
                <c:pt idx="72">
                  <c:v>71.3</c:v>
                </c:pt>
                <c:pt idx="73">
                  <c:v>152</c:v>
                </c:pt>
                <c:pt idx="74">
                  <c:v>103.6</c:v>
                </c:pt>
                <c:pt idx="75">
                  <c:v>254.7</c:v>
                </c:pt>
                <c:pt idx="76">
                  <c:v>93.2</c:v>
                </c:pt>
                <c:pt idx="77">
                  <c:v>153.30000000000001</c:v>
                </c:pt>
                <c:pt idx="78">
                  <c:v>116.2</c:v>
                </c:pt>
                <c:pt idx="79">
                  <c:v>25.2</c:v>
                </c:pt>
                <c:pt idx="80">
                  <c:v>158.80000000000001</c:v>
                </c:pt>
                <c:pt idx="81">
                  <c:v>79.7</c:v>
                </c:pt>
                <c:pt idx="82">
                  <c:v>232.9</c:v>
                </c:pt>
                <c:pt idx="83">
                  <c:v>105</c:v>
                </c:pt>
                <c:pt idx="84">
                  <c:v>235.2</c:v>
                </c:pt>
                <c:pt idx="85">
                  <c:v>244.4</c:v>
                </c:pt>
                <c:pt idx="86">
                  <c:v>118.7</c:v>
                </c:pt>
                <c:pt idx="87">
                  <c:v>181.8</c:v>
                </c:pt>
                <c:pt idx="88">
                  <c:v>167.7</c:v>
                </c:pt>
                <c:pt idx="89">
                  <c:v>127.5</c:v>
                </c:pt>
                <c:pt idx="90">
                  <c:v>185.3</c:v>
                </c:pt>
                <c:pt idx="91">
                  <c:v>149.5</c:v>
                </c:pt>
                <c:pt idx="92">
                  <c:v>186.4</c:v>
                </c:pt>
                <c:pt idx="93">
                  <c:v>123.1</c:v>
                </c:pt>
                <c:pt idx="94">
                  <c:v>100.9</c:v>
                </c:pt>
                <c:pt idx="95">
                  <c:v>75.2</c:v>
                </c:pt>
                <c:pt idx="96">
                  <c:v>134.30000000000001</c:v>
                </c:pt>
                <c:pt idx="97">
                  <c:v>202.5</c:v>
                </c:pt>
                <c:pt idx="98">
                  <c:v>177.2</c:v>
                </c:pt>
                <c:pt idx="99">
                  <c:v>188.8</c:v>
                </c:pt>
                <c:pt idx="100">
                  <c:v>119.7</c:v>
                </c:pt>
                <c:pt idx="101">
                  <c:v>92.8</c:v>
                </c:pt>
                <c:pt idx="102">
                  <c:v>87.2</c:v>
                </c:pt>
                <c:pt idx="103">
                  <c:v>115.5</c:v>
                </c:pt>
                <c:pt idx="104">
                  <c:v>131.4</c:v>
                </c:pt>
                <c:pt idx="105">
                  <c:v>116.8</c:v>
                </c:pt>
                <c:pt idx="106">
                  <c:v>221.5</c:v>
                </c:pt>
                <c:pt idx="107">
                  <c:v>148.30000000000001</c:v>
                </c:pt>
                <c:pt idx="108">
                  <c:v>209.5</c:v>
                </c:pt>
                <c:pt idx="109">
                  <c:v>217</c:v>
                </c:pt>
                <c:pt idx="110">
                  <c:v>116.4</c:v>
                </c:pt>
                <c:pt idx="111">
                  <c:v>154.80000000000001</c:v>
                </c:pt>
                <c:pt idx="112">
                  <c:v>136.30000000000001</c:v>
                </c:pt>
                <c:pt idx="113">
                  <c:v>297.8</c:v>
                </c:pt>
                <c:pt idx="114">
                  <c:v>120.8</c:v>
                </c:pt>
                <c:pt idx="115">
                  <c:v>123.3</c:v>
                </c:pt>
                <c:pt idx="116">
                  <c:v>84</c:v>
                </c:pt>
                <c:pt idx="117">
                  <c:v>96.1</c:v>
                </c:pt>
                <c:pt idx="118">
                  <c:v>228.1</c:v>
                </c:pt>
                <c:pt idx="119">
                  <c:v>201.1</c:v>
                </c:pt>
                <c:pt idx="120">
                  <c:v>158.4</c:v>
                </c:pt>
                <c:pt idx="121">
                  <c:v>199.4</c:v>
                </c:pt>
                <c:pt idx="122">
                  <c:v>83.2</c:v>
                </c:pt>
                <c:pt idx="123">
                  <c:v>143.9</c:v>
                </c:pt>
                <c:pt idx="124">
                  <c:v>234.1</c:v>
                </c:pt>
                <c:pt idx="125">
                  <c:v>187.6</c:v>
                </c:pt>
                <c:pt idx="126">
                  <c:v>63.1</c:v>
                </c:pt>
                <c:pt idx="127">
                  <c:v>256.60000000000002</c:v>
                </c:pt>
                <c:pt idx="128">
                  <c:v>244.6</c:v>
                </c:pt>
                <c:pt idx="129">
                  <c:v>156.30000000000001</c:v>
                </c:pt>
                <c:pt idx="130">
                  <c:v>84.2</c:v>
                </c:pt>
                <c:pt idx="131">
                  <c:v>209.5</c:v>
                </c:pt>
                <c:pt idx="132">
                  <c:v>188.1</c:v>
                </c:pt>
                <c:pt idx="133">
                  <c:v>203.8</c:v>
                </c:pt>
                <c:pt idx="134">
                  <c:v>160.1</c:v>
                </c:pt>
                <c:pt idx="135">
                  <c:v>122.3</c:v>
                </c:pt>
                <c:pt idx="136">
                  <c:v>73.8</c:v>
                </c:pt>
                <c:pt idx="137">
                  <c:v>75.5</c:v>
                </c:pt>
                <c:pt idx="138">
                  <c:v>168</c:v>
                </c:pt>
                <c:pt idx="139">
                  <c:v>28.6</c:v>
                </c:pt>
                <c:pt idx="140">
                  <c:v>57.6</c:v>
                </c:pt>
                <c:pt idx="141">
                  <c:v>158.80000000000001</c:v>
                </c:pt>
                <c:pt idx="142">
                  <c:v>115.2</c:v>
                </c:pt>
                <c:pt idx="143">
                  <c:v>70.900000000000006</c:v>
                </c:pt>
                <c:pt idx="144">
                  <c:v>107.2</c:v>
                </c:pt>
                <c:pt idx="145">
                  <c:v>86</c:v>
                </c:pt>
                <c:pt idx="146">
                  <c:v>129.4</c:v>
                </c:pt>
                <c:pt idx="147">
                  <c:v>114</c:v>
                </c:pt>
                <c:pt idx="148">
                  <c:v>65.400000000000006</c:v>
                </c:pt>
                <c:pt idx="149">
                  <c:v>19.7</c:v>
                </c:pt>
                <c:pt idx="150">
                  <c:v>104.9</c:v>
                </c:pt>
                <c:pt idx="151">
                  <c:v>127.6</c:v>
                </c:pt>
                <c:pt idx="152">
                  <c:v>94.6</c:v>
                </c:pt>
                <c:pt idx="153">
                  <c:v>103.2</c:v>
                </c:pt>
                <c:pt idx="154">
                  <c:v>155.4</c:v>
                </c:pt>
                <c:pt idx="155">
                  <c:v>189.4</c:v>
                </c:pt>
                <c:pt idx="156">
                  <c:v>65.900000000000006</c:v>
                </c:pt>
                <c:pt idx="157">
                  <c:v>193.9</c:v>
                </c:pt>
                <c:pt idx="158">
                  <c:v>70.099999999999994</c:v>
                </c:pt>
                <c:pt idx="159">
                  <c:v>123.8</c:v>
                </c:pt>
                <c:pt idx="160">
                  <c:v>88.8</c:v>
                </c:pt>
                <c:pt idx="161">
                  <c:v>133.1</c:v>
                </c:pt>
                <c:pt idx="162">
                  <c:v>28.7</c:v>
                </c:pt>
                <c:pt idx="163">
                  <c:v>113.8</c:v>
                </c:pt>
                <c:pt idx="164">
                  <c:v>37.700000000000003</c:v>
                </c:pt>
                <c:pt idx="165">
                  <c:v>113.6</c:v>
                </c:pt>
                <c:pt idx="166">
                  <c:v>101</c:v>
                </c:pt>
                <c:pt idx="167">
                  <c:v>171.3</c:v>
                </c:pt>
                <c:pt idx="168">
                  <c:v>55.6</c:v>
                </c:pt>
                <c:pt idx="169">
                  <c:v>30.2</c:v>
                </c:pt>
                <c:pt idx="170">
                  <c:v>50.5</c:v>
                </c:pt>
                <c:pt idx="171">
                  <c:v>13.5</c:v>
                </c:pt>
                <c:pt idx="172">
                  <c:v>66.7</c:v>
                </c:pt>
                <c:pt idx="173">
                  <c:v>18.600000000000001</c:v>
                </c:pt>
                <c:pt idx="174">
                  <c:v>25.7</c:v>
                </c:pt>
                <c:pt idx="175">
                  <c:v>5.5</c:v>
                </c:pt>
                <c:pt idx="176">
                  <c:v>26.8</c:v>
                </c:pt>
                <c:pt idx="177">
                  <c:v>26.2</c:v>
                </c:pt>
                <c:pt idx="178">
                  <c:v>14</c:v>
                </c:pt>
                <c:pt idx="179">
                  <c:v>40.200000000000003</c:v>
                </c:pt>
                <c:pt idx="180">
                  <c:v>100.2</c:v>
                </c:pt>
                <c:pt idx="181">
                  <c:v>64.599999999999994</c:v>
                </c:pt>
                <c:pt idx="182">
                  <c:v>21.1</c:v>
                </c:pt>
                <c:pt idx="183">
                  <c:v>30</c:v>
                </c:pt>
                <c:pt idx="184">
                  <c:v>14.3</c:v>
                </c:pt>
                <c:pt idx="185">
                  <c:v>12.7</c:v>
                </c:pt>
                <c:pt idx="186">
                  <c:v>0.9</c:v>
                </c:pt>
                <c:pt idx="187">
                  <c:v>97.5</c:v>
                </c:pt>
                <c:pt idx="188">
                  <c:v>37.200000000000003</c:v>
                </c:pt>
                <c:pt idx="189">
                  <c:v>58.8</c:v>
                </c:pt>
                <c:pt idx="190">
                  <c:v>14.5</c:v>
                </c:pt>
                <c:pt idx="191">
                  <c:v>126.6</c:v>
                </c:pt>
                <c:pt idx="192">
                  <c:v>66.400000000000006</c:v>
                </c:pt>
                <c:pt idx="193">
                  <c:v>8.5</c:v>
                </c:pt>
                <c:pt idx="194">
                  <c:v>37.300000000000004</c:v>
                </c:pt>
                <c:pt idx="195">
                  <c:v>54.1</c:v>
                </c:pt>
                <c:pt idx="196">
                  <c:v>11</c:v>
                </c:pt>
                <c:pt idx="197">
                  <c:v>31.8</c:v>
                </c:pt>
                <c:pt idx="198">
                  <c:v>50.2</c:v>
                </c:pt>
                <c:pt idx="199">
                  <c:v>22.2</c:v>
                </c:pt>
                <c:pt idx="200">
                  <c:v>56.5</c:v>
                </c:pt>
                <c:pt idx="201">
                  <c:v>148.19999999999999</c:v>
                </c:pt>
                <c:pt idx="202">
                  <c:v>1.4</c:v>
                </c:pt>
                <c:pt idx="203">
                  <c:v>9.5</c:v>
                </c:pt>
                <c:pt idx="204">
                  <c:v>72.599999999999994</c:v>
                </c:pt>
                <c:pt idx="205">
                  <c:v>9.3000000000000007</c:v>
                </c:pt>
                <c:pt idx="206">
                  <c:v>6.6</c:v>
                </c:pt>
                <c:pt idx="207">
                  <c:v>14.9</c:v>
                </c:pt>
                <c:pt idx="208">
                  <c:v>38</c:v>
                </c:pt>
                <c:pt idx="209">
                  <c:v>6</c:v>
                </c:pt>
                <c:pt idx="210">
                  <c:v>10.200000000000001</c:v>
                </c:pt>
                <c:pt idx="211">
                  <c:v>0</c:v>
                </c:pt>
                <c:pt idx="212">
                  <c:v>18.3</c:v>
                </c:pt>
                <c:pt idx="213">
                  <c:v>44.8</c:v>
                </c:pt>
                <c:pt idx="214">
                  <c:v>9.3000000000000007</c:v>
                </c:pt>
                <c:pt idx="215">
                  <c:v>15.4</c:v>
                </c:pt>
                <c:pt idx="216">
                  <c:v>16.100000000000001</c:v>
                </c:pt>
                <c:pt idx="217">
                  <c:v>17.899999999999999</c:v>
                </c:pt>
                <c:pt idx="218">
                  <c:v>8.2000000000000011</c:v>
                </c:pt>
                <c:pt idx="219">
                  <c:v>2.9</c:v>
                </c:pt>
                <c:pt idx="220">
                  <c:v>42.5</c:v>
                </c:pt>
                <c:pt idx="221">
                  <c:v>29</c:v>
                </c:pt>
                <c:pt idx="222">
                  <c:v>0</c:v>
                </c:pt>
                <c:pt idx="223">
                  <c:v>32.200000000000003</c:v>
                </c:pt>
                <c:pt idx="224">
                  <c:v>25.1</c:v>
                </c:pt>
                <c:pt idx="225">
                  <c:v>22.1</c:v>
                </c:pt>
                <c:pt idx="226">
                  <c:v>35</c:v>
                </c:pt>
                <c:pt idx="227">
                  <c:v>8.2000000000000011</c:v>
                </c:pt>
                <c:pt idx="228">
                  <c:v>15.7</c:v>
                </c:pt>
                <c:pt idx="229">
                  <c:v>6.7</c:v>
                </c:pt>
                <c:pt idx="230">
                  <c:v>53.4</c:v>
                </c:pt>
                <c:pt idx="231">
                  <c:v>3.1</c:v>
                </c:pt>
                <c:pt idx="232">
                  <c:v>12.5</c:v>
                </c:pt>
                <c:pt idx="233">
                  <c:v>12.3</c:v>
                </c:pt>
                <c:pt idx="234">
                  <c:v>57.5</c:v>
                </c:pt>
                <c:pt idx="235">
                  <c:v>1.4</c:v>
                </c:pt>
                <c:pt idx="236">
                  <c:v>18.2</c:v>
                </c:pt>
                <c:pt idx="237">
                  <c:v>3.2</c:v>
                </c:pt>
                <c:pt idx="238">
                  <c:v>76</c:v>
                </c:pt>
                <c:pt idx="239">
                  <c:v>14.7</c:v>
                </c:pt>
                <c:pt idx="240">
                  <c:v>56.8</c:v>
                </c:pt>
                <c:pt idx="241">
                  <c:v>2.7</c:v>
                </c:pt>
                <c:pt idx="242">
                  <c:v>69.599999999999994</c:v>
                </c:pt>
                <c:pt idx="243">
                  <c:v>39</c:v>
                </c:pt>
                <c:pt idx="244">
                  <c:v>6</c:v>
                </c:pt>
                <c:pt idx="245">
                  <c:v>10.6</c:v>
                </c:pt>
                <c:pt idx="246">
                  <c:v>50.4</c:v>
                </c:pt>
                <c:pt idx="247">
                  <c:v>36.700000000000003</c:v>
                </c:pt>
                <c:pt idx="248">
                  <c:v>37.1</c:v>
                </c:pt>
                <c:pt idx="249">
                  <c:v>2.9</c:v>
                </c:pt>
                <c:pt idx="250">
                  <c:v>14.7</c:v>
                </c:pt>
                <c:pt idx="251">
                  <c:v>3.3</c:v>
                </c:pt>
                <c:pt idx="252">
                  <c:v>3.4</c:v>
                </c:pt>
                <c:pt idx="253">
                  <c:v>83.9</c:v>
                </c:pt>
                <c:pt idx="254">
                  <c:v>83.2</c:v>
                </c:pt>
                <c:pt idx="255">
                  <c:v>0</c:v>
                </c:pt>
                <c:pt idx="256">
                  <c:v>18.8</c:v>
                </c:pt>
                <c:pt idx="257">
                  <c:v>24.8</c:v>
                </c:pt>
                <c:pt idx="258">
                  <c:v>9.7000000000000011</c:v>
                </c:pt>
                <c:pt idx="259">
                  <c:v>0</c:v>
                </c:pt>
                <c:pt idx="260">
                  <c:v>9.8000000000000007</c:v>
                </c:pt>
                <c:pt idx="261">
                  <c:v>36.285783302222981</c:v>
                </c:pt>
                <c:pt idx="262">
                  <c:v>0.60000000000000064</c:v>
                </c:pt>
                <c:pt idx="263">
                  <c:v>26.8</c:v>
                </c:pt>
                <c:pt idx="264">
                  <c:v>3.5</c:v>
                </c:pt>
                <c:pt idx="265">
                  <c:v>33.4</c:v>
                </c:pt>
                <c:pt idx="266">
                  <c:v>37</c:v>
                </c:pt>
                <c:pt idx="267">
                  <c:v>44.3</c:v>
                </c:pt>
                <c:pt idx="268">
                  <c:v>41.2</c:v>
                </c:pt>
                <c:pt idx="269">
                  <c:v>119.6</c:v>
                </c:pt>
                <c:pt idx="270">
                  <c:v>118.8</c:v>
                </c:pt>
                <c:pt idx="271">
                  <c:v>154.80000000000001</c:v>
                </c:pt>
                <c:pt idx="272">
                  <c:v>67.8</c:v>
                </c:pt>
                <c:pt idx="273">
                  <c:v>79.099999999999994</c:v>
                </c:pt>
                <c:pt idx="274">
                  <c:v>66.599999999999994</c:v>
                </c:pt>
                <c:pt idx="275">
                  <c:v>11.1</c:v>
                </c:pt>
                <c:pt idx="276">
                  <c:v>163.69999999999999</c:v>
                </c:pt>
                <c:pt idx="277">
                  <c:v>27.6</c:v>
                </c:pt>
                <c:pt idx="278">
                  <c:v>66.099999999999994</c:v>
                </c:pt>
                <c:pt idx="279">
                  <c:v>138.9</c:v>
                </c:pt>
                <c:pt idx="280">
                  <c:v>108.8</c:v>
                </c:pt>
                <c:pt idx="281">
                  <c:v>27.8</c:v>
                </c:pt>
                <c:pt idx="282">
                  <c:v>69</c:v>
                </c:pt>
                <c:pt idx="283">
                  <c:v>109.9</c:v>
                </c:pt>
                <c:pt idx="284">
                  <c:v>96</c:v>
                </c:pt>
                <c:pt idx="285">
                  <c:v>27.9</c:v>
                </c:pt>
                <c:pt idx="286">
                  <c:v>5.7</c:v>
                </c:pt>
                <c:pt idx="287">
                  <c:v>84.5</c:v>
                </c:pt>
                <c:pt idx="288">
                  <c:v>108.6</c:v>
                </c:pt>
                <c:pt idx="289">
                  <c:v>58.8</c:v>
                </c:pt>
                <c:pt idx="290">
                  <c:v>136.30000000000001</c:v>
                </c:pt>
                <c:pt idx="291">
                  <c:v>67.3</c:v>
                </c:pt>
                <c:pt idx="292">
                  <c:v>94.6</c:v>
                </c:pt>
                <c:pt idx="293">
                  <c:v>19.2</c:v>
                </c:pt>
                <c:pt idx="294">
                  <c:v>67.8</c:v>
                </c:pt>
                <c:pt idx="295">
                  <c:v>97.6</c:v>
                </c:pt>
                <c:pt idx="296">
                  <c:v>35.6</c:v>
                </c:pt>
                <c:pt idx="297">
                  <c:v>35.6</c:v>
                </c:pt>
                <c:pt idx="298">
                  <c:v>3</c:v>
                </c:pt>
                <c:pt idx="299">
                  <c:v>58.7</c:v>
                </c:pt>
                <c:pt idx="300">
                  <c:v>157.80000000000001</c:v>
                </c:pt>
                <c:pt idx="301">
                  <c:v>80.3</c:v>
                </c:pt>
                <c:pt idx="302">
                  <c:v>107.2</c:v>
                </c:pt>
                <c:pt idx="303">
                  <c:v>21.3</c:v>
                </c:pt>
                <c:pt idx="304">
                  <c:v>46.5</c:v>
                </c:pt>
                <c:pt idx="305">
                  <c:v>134.69999999999999</c:v>
                </c:pt>
                <c:pt idx="306">
                  <c:v>85</c:v>
                </c:pt>
                <c:pt idx="307">
                  <c:v>195.5</c:v>
                </c:pt>
                <c:pt idx="308">
                  <c:v>74.900000000000006</c:v>
                </c:pt>
                <c:pt idx="309">
                  <c:v>143.80000000000001</c:v>
                </c:pt>
                <c:pt idx="310">
                  <c:v>62.2</c:v>
                </c:pt>
                <c:pt idx="311">
                  <c:v>86.8</c:v>
                </c:pt>
                <c:pt idx="312">
                  <c:v>103.7</c:v>
                </c:pt>
                <c:pt idx="313">
                  <c:v>109.5</c:v>
                </c:pt>
                <c:pt idx="314">
                  <c:v>191.2</c:v>
                </c:pt>
                <c:pt idx="315">
                  <c:v>246.8</c:v>
                </c:pt>
                <c:pt idx="316">
                  <c:v>37.200000000000003</c:v>
                </c:pt>
                <c:pt idx="317">
                  <c:v>78.3</c:v>
                </c:pt>
                <c:pt idx="318">
                  <c:v>72</c:v>
                </c:pt>
                <c:pt idx="319">
                  <c:v>90.2</c:v>
                </c:pt>
                <c:pt idx="320">
                  <c:v>152.69999999999999</c:v>
                </c:pt>
                <c:pt idx="321">
                  <c:v>169.4</c:v>
                </c:pt>
                <c:pt idx="322">
                  <c:v>152.69999999999999</c:v>
                </c:pt>
                <c:pt idx="323">
                  <c:v>103.6</c:v>
                </c:pt>
                <c:pt idx="324">
                  <c:v>87.1</c:v>
                </c:pt>
                <c:pt idx="325">
                  <c:v>43.8</c:v>
                </c:pt>
                <c:pt idx="326">
                  <c:v>9.3000000000000007</c:v>
                </c:pt>
                <c:pt idx="327">
                  <c:v>144.6</c:v>
                </c:pt>
                <c:pt idx="328">
                  <c:v>117.7</c:v>
                </c:pt>
                <c:pt idx="329">
                  <c:v>98.8</c:v>
                </c:pt>
                <c:pt idx="330">
                  <c:v>116</c:v>
                </c:pt>
                <c:pt idx="331">
                  <c:v>109.5</c:v>
                </c:pt>
                <c:pt idx="332">
                  <c:v>160.1</c:v>
                </c:pt>
                <c:pt idx="333">
                  <c:v>235.3</c:v>
                </c:pt>
                <c:pt idx="334">
                  <c:v>95.3</c:v>
                </c:pt>
                <c:pt idx="335">
                  <c:v>90.8</c:v>
                </c:pt>
                <c:pt idx="336">
                  <c:v>19.399999999999999</c:v>
                </c:pt>
                <c:pt idx="337">
                  <c:v>75.7</c:v>
                </c:pt>
                <c:pt idx="338">
                  <c:v>51.5</c:v>
                </c:pt>
                <c:pt idx="339">
                  <c:v>134.9</c:v>
                </c:pt>
                <c:pt idx="340">
                  <c:v>83.6</c:v>
                </c:pt>
                <c:pt idx="341">
                  <c:v>149.5</c:v>
                </c:pt>
                <c:pt idx="342">
                  <c:v>85.1</c:v>
                </c:pt>
                <c:pt idx="343">
                  <c:v>95.8</c:v>
                </c:pt>
                <c:pt idx="344">
                  <c:v>116</c:v>
                </c:pt>
                <c:pt idx="345">
                  <c:v>8</c:v>
                </c:pt>
                <c:pt idx="346">
                  <c:v>128.80000000000001</c:v>
                </c:pt>
                <c:pt idx="347">
                  <c:v>13.9</c:v>
                </c:pt>
                <c:pt idx="348">
                  <c:v>39.9</c:v>
                </c:pt>
                <c:pt idx="349">
                  <c:v>134.9</c:v>
                </c:pt>
                <c:pt idx="350">
                  <c:v>107.4</c:v>
                </c:pt>
                <c:pt idx="351">
                  <c:v>128.5</c:v>
                </c:pt>
                <c:pt idx="352">
                  <c:v>186.8</c:v>
                </c:pt>
                <c:pt idx="353">
                  <c:v>232.4</c:v>
                </c:pt>
                <c:pt idx="354">
                  <c:v>14.4</c:v>
                </c:pt>
                <c:pt idx="355">
                  <c:v>219.2</c:v>
                </c:pt>
                <c:pt idx="356">
                  <c:v>138.6</c:v>
                </c:pt>
                <c:pt idx="357">
                  <c:v>101</c:v>
                </c:pt>
                <c:pt idx="358">
                  <c:v>16.7</c:v>
                </c:pt>
                <c:pt idx="359">
                  <c:v>113.6</c:v>
                </c:pt>
                <c:pt idx="360">
                  <c:v>95</c:v>
                </c:pt>
                <c:pt idx="361">
                  <c:v>159.4</c:v>
                </c:pt>
                <c:pt idx="362">
                  <c:v>125.5</c:v>
                </c:pt>
                <c:pt idx="363">
                  <c:v>58.4</c:v>
                </c:pt>
                <c:pt idx="364">
                  <c:v>182.4</c:v>
                </c:pt>
                <c:pt idx="365">
                  <c:v>194.7</c:v>
                </c:pt>
                <c:pt idx="366">
                  <c:v>72.400000000000006</c:v>
                </c:pt>
                <c:pt idx="367">
                  <c:v>51.3</c:v>
                </c:pt>
                <c:pt idx="368">
                  <c:v>130.4</c:v>
                </c:pt>
                <c:pt idx="369">
                  <c:v>117.5</c:v>
                </c:pt>
                <c:pt idx="370">
                  <c:v>91.1</c:v>
                </c:pt>
                <c:pt idx="371">
                  <c:v>3.2</c:v>
                </c:pt>
                <c:pt idx="372">
                  <c:v>70.599999999999994</c:v>
                </c:pt>
                <c:pt idx="373">
                  <c:v>112.9</c:v>
                </c:pt>
                <c:pt idx="374">
                  <c:v>207.6</c:v>
                </c:pt>
                <c:pt idx="375">
                  <c:v>218.6</c:v>
                </c:pt>
                <c:pt idx="376">
                  <c:v>21.7</c:v>
                </c:pt>
                <c:pt idx="377">
                  <c:v>70.099999999999994</c:v>
                </c:pt>
                <c:pt idx="378">
                  <c:v>4.5</c:v>
                </c:pt>
                <c:pt idx="379">
                  <c:v>63.5</c:v>
                </c:pt>
                <c:pt idx="380">
                  <c:v>40.200000000000003</c:v>
                </c:pt>
                <c:pt idx="381">
                  <c:v>46.8</c:v>
                </c:pt>
                <c:pt idx="382">
                  <c:v>44.3</c:v>
                </c:pt>
                <c:pt idx="383">
                  <c:v>45.2</c:v>
                </c:pt>
                <c:pt idx="384">
                  <c:v>177</c:v>
                </c:pt>
                <c:pt idx="385">
                  <c:v>79.900000000000006</c:v>
                </c:pt>
                <c:pt idx="386">
                  <c:v>77.8</c:v>
                </c:pt>
                <c:pt idx="387">
                  <c:v>47.7</c:v>
                </c:pt>
                <c:pt idx="388">
                  <c:v>120.3</c:v>
                </c:pt>
                <c:pt idx="389">
                  <c:v>32.6</c:v>
                </c:pt>
                <c:pt idx="390">
                  <c:v>221.2</c:v>
                </c:pt>
                <c:pt idx="391">
                  <c:v>76.099999999999994</c:v>
                </c:pt>
                <c:pt idx="392">
                  <c:v>118.1</c:v>
                </c:pt>
                <c:pt idx="393">
                  <c:v>152.9</c:v>
                </c:pt>
                <c:pt idx="394">
                  <c:v>103.2</c:v>
                </c:pt>
                <c:pt idx="395">
                  <c:v>94.8</c:v>
                </c:pt>
                <c:pt idx="396">
                  <c:v>115.1</c:v>
                </c:pt>
                <c:pt idx="397">
                  <c:v>183</c:v>
                </c:pt>
                <c:pt idx="398">
                  <c:v>121.2</c:v>
                </c:pt>
              </c:numCache>
            </c:numRef>
          </c:xVal>
          <c:yVal>
            <c:numRef>
              <c:f>'DIAGRAMA DISPERSION'!$D$2:$D$400</c:f>
              <c:numCache>
                <c:formatCode>General</c:formatCode>
                <c:ptCount val="399"/>
                <c:pt idx="0">
                  <c:v>105.3</c:v>
                </c:pt>
                <c:pt idx="1">
                  <c:v>129</c:v>
                </c:pt>
                <c:pt idx="2">
                  <c:v>135.19999999999999</c:v>
                </c:pt>
                <c:pt idx="3">
                  <c:v>77.7</c:v>
                </c:pt>
                <c:pt idx="4">
                  <c:v>71.2</c:v>
                </c:pt>
                <c:pt idx="5">
                  <c:v>76.2</c:v>
                </c:pt>
                <c:pt idx="6">
                  <c:v>95.4</c:v>
                </c:pt>
                <c:pt idx="7">
                  <c:v>211.5</c:v>
                </c:pt>
                <c:pt idx="8">
                  <c:v>133.19999999999999</c:v>
                </c:pt>
                <c:pt idx="9">
                  <c:v>69.7</c:v>
                </c:pt>
                <c:pt idx="10">
                  <c:v>126.3</c:v>
                </c:pt>
                <c:pt idx="11">
                  <c:v>186.4</c:v>
                </c:pt>
                <c:pt idx="12">
                  <c:v>114</c:v>
                </c:pt>
                <c:pt idx="13">
                  <c:v>156.6</c:v>
                </c:pt>
                <c:pt idx="14">
                  <c:v>230</c:v>
                </c:pt>
                <c:pt idx="15">
                  <c:v>76.7</c:v>
                </c:pt>
                <c:pt idx="16">
                  <c:v>125.4</c:v>
                </c:pt>
                <c:pt idx="17">
                  <c:v>53.9</c:v>
                </c:pt>
                <c:pt idx="18">
                  <c:v>141.9</c:v>
                </c:pt>
                <c:pt idx="19">
                  <c:v>180.6</c:v>
                </c:pt>
                <c:pt idx="20">
                  <c:v>53.9</c:v>
                </c:pt>
                <c:pt idx="21">
                  <c:v>160.9</c:v>
                </c:pt>
                <c:pt idx="22">
                  <c:v>233.4</c:v>
                </c:pt>
                <c:pt idx="23">
                  <c:v>83.1</c:v>
                </c:pt>
                <c:pt idx="24">
                  <c:v>93.4</c:v>
                </c:pt>
                <c:pt idx="25">
                  <c:v>161.19999999999999</c:v>
                </c:pt>
                <c:pt idx="26">
                  <c:v>144.80000000000001</c:v>
                </c:pt>
                <c:pt idx="27">
                  <c:v>94</c:v>
                </c:pt>
                <c:pt idx="28">
                  <c:v>144.69999999999999</c:v>
                </c:pt>
                <c:pt idx="29">
                  <c:v>58.9</c:v>
                </c:pt>
                <c:pt idx="30">
                  <c:v>33.300000000000004</c:v>
                </c:pt>
                <c:pt idx="31">
                  <c:v>93.3</c:v>
                </c:pt>
                <c:pt idx="32">
                  <c:v>171.3</c:v>
                </c:pt>
                <c:pt idx="33">
                  <c:v>246.6</c:v>
                </c:pt>
                <c:pt idx="34">
                  <c:v>264.39999999999969</c:v>
                </c:pt>
                <c:pt idx="35">
                  <c:v>155.80000000000001</c:v>
                </c:pt>
                <c:pt idx="36">
                  <c:v>101.6</c:v>
                </c:pt>
                <c:pt idx="37">
                  <c:v>77.5</c:v>
                </c:pt>
                <c:pt idx="38">
                  <c:v>49.9</c:v>
                </c:pt>
                <c:pt idx="39">
                  <c:v>152</c:v>
                </c:pt>
                <c:pt idx="40">
                  <c:v>168</c:v>
                </c:pt>
                <c:pt idx="41">
                  <c:v>125.8</c:v>
                </c:pt>
                <c:pt idx="42">
                  <c:v>87.1</c:v>
                </c:pt>
                <c:pt idx="43">
                  <c:v>311.8</c:v>
                </c:pt>
                <c:pt idx="44">
                  <c:v>124.8</c:v>
                </c:pt>
                <c:pt idx="45">
                  <c:v>82.2</c:v>
                </c:pt>
                <c:pt idx="46">
                  <c:v>219.5</c:v>
                </c:pt>
                <c:pt idx="47">
                  <c:v>188.7</c:v>
                </c:pt>
                <c:pt idx="48">
                  <c:v>157.4</c:v>
                </c:pt>
                <c:pt idx="49">
                  <c:v>104.7</c:v>
                </c:pt>
                <c:pt idx="50">
                  <c:v>80</c:v>
                </c:pt>
                <c:pt idx="51">
                  <c:v>227.3</c:v>
                </c:pt>
                <c:pt idx="52">
                  <c:v>211.7</c:v>
                </c:pt>
                <c:pt idx="53">
                  <c:v>61.4</c:v>
                </c:pt>
                <c:pt idx="54">
                  <c:v>220.7</c:v>
                </c:pt>
                <c:pt idx="55">
                  <c:v>102</c:v>
                </c:pt>
                <c:pt idx="56">
                  <c:v>143.19999999999999</c:v>
                </c:pt>
                <c:pt idx="57">
                  <c:v>251.3</c:v>
                </c:pt>
                <c:pt idx="58">
                  <c:v>184.6</c:v>
                </c:pt>
                <c:pt idx="59">
                  <c:v>168.2</c:v>
                </c:pt>
                <c:pt idx="60">
                  <c:v>93.4</c:v>
                </c:pt>
                <c:pt idx="61">
                  <c:v>104.4</c:v>
                </c:pt>
                <c:pt idx="62">
                  <c:v>66.099999999999994</c:v>
                </c:pt>
                <c:pt idx="63">
                  <c:v>201.4</c:v>
                </c:pt>
                <c:pt idx="64">
                  <c:v>188.8</c:v>
                </c:pt>
                <c:pt idx="65">
                  <c:v>55.1</c:v>
                </c:pt>
                <c:pt idx="66">
                  <c:v>275.5</c:v>
                </c:pt>
                <c:pt idx="67">
                  <c:v>191.7</c:v>
                </c:pt>
                <c:pt idx="68">
                  <c:v>248.7</c:v>
                </c:pt>
                <c:pt idx="69">
                  <c:v>133.69999999999999</c:v>
                </c:pt>
                <c:pt idx="70">
                  <c:v>172.5</c:v>
                </c:pt>
                <c:pt idx="71">
                  <c:v>193.4</c:v>
                </c:pt>
                <c:pt idx="72">
                  <c:v>119.6</c:v>
                </c:pt>
                <c:pt idx="73">
                  <c:v>223.8</c:v>
                </c:pt>
                <c:pt idx="74">
                  <c:v>157</c:v>
                </c:pt>
                <c:pt idx="75">
                  <c:v>205.4</c:v>
                </c:pt>
                <c:pt idx="76">
                  <c:v>213.3</c:v>
                </c:pt>
                <c:pt idx="77">
                  <c:v>143.5</c:v>
                </c:pt>
                <c:pt idx="78">
                  <c:v>126.5</c:v>
                </c:pt>
                <c:pt idx="79">
                  <c:v>32.9</c:v>
                </c:pt>
                <c:pt idx="80">
                  <c:v>200</c:v>
                </c:pt>
                <c:pt idx="81">
                  <c:v>62.4</c:v>
                </c:pt>
                <c:pt idx="82">
                  <c:v>180.8</c:v>
                </c:pt>
                <c:pt idx="83">
                  <c:v>98.6</c:v>
                </c:pt>
                <c:pt idx="84">
                  <c:v>237.4</c:v>
                </c:pt>
                <c:pt idx="85">
                  <c:v>244</c:v>
                </c:pt>
                <c:pt idx="86">
                  <c:v>208.4</c:v>
                </c:pt>
                <c:pt idx="87">
                  <c:v>223.7</c:v>
                </c:pt>
                <c:pt idx="88">
                  <c:v>194.9</c:v>
                </c:pt>
                <c:pt idx="89">
                  <c:v>205.9</c:v>
                </c:pt>
                <c:pt idx="90">
                  <c:v>269.5</c:v>
                </c:pt>
                <c:pt idx="91">
                  <c:v>268.8</c:v>
                </c:pt>
                <c:pt idx="92">
                  <c:v>226.3</c:v>
                </c:pt>
                <c:pt idx="93">
                  <c:v>201.4</c:v>
                </c:pt>
                <c:pt idx="94">
                  <c:v>111.5</c:v>
                </c:pt>
                <c:pt idx="95">
                  <c:v>74.8</c:v>
                </c:pt>
                <c:pt idx="96">
                  <c:v>210.2</c:v>
                </c:pt>
                <c:pt idx="97">
                  <c:v>167.5</c:v>
                </c:pt>
                <c:pt idx="98">
                  <c:v>229.9</c:v>
                </c:pt>
                <c:pt idx="99">
                  <c:v>263.5</c:v>
                </c:pt>
                <c:pt idx="100">
                  <c:v>166</c:v>
                </c:pt>
                <c:pt idx="101">
                  <c:v>234.2</c:v>
                </c:pt>
                <c:pt idx="102">
                  <c:v>130.4</c:v>
                </c:pt>
                <c:pt idx="103">
                  <c:v>188</c:v>
                </c:pt>
                <c:pt idx="104">
                  <c:v>154.1</c:v>
                </c:pt>
                <c:pt idx="105">
                  <c:v>153.4</c:v>
                </c:pt>
                <c:pt idx="106">
                  <c:v>240.9</c:v>
                </c:pt>
                <c:pt idx="107">
                  <c:v>176.3</c:v>
                </c:pt>
                <c:pt idx="108">
                  <c:v>230.6</c:v>
                </c:pt>
                <c:pt idx="109">
                  <c:v>261.39999999999969</c:v>
                </c:pt>
                <c:pt idx="110">
                  <c:v>104.7</c:v>
                </c:pt>
                <c:pt idx="111">
                  <c:v>251.9</c:v>
                </c:pt>
                <c:pt idx="112">
                  <c:v>159.6</c:v>
                </c:pt>
                <c:pt idx="113">
                  <c:v>351.5</c:v>
                </c:pt>
                <c:pt idx="114">
                  <c:v>156.5</c:v>
                </c:pt>
                <c:pt idx="115">
                  <c:v>292.5</c:v>
                </c:pt>
                <c:pt idx="116">
                  <c:v>95.4</c:v>
                </c:pt>
                <c:pt idx="117">
                  <c:v>178.1</c:v>
                </c:pt>
                <c:pt idx="118">
                  <c:v>234.1</c:v>
                </c:pt>
                <c:pt idx="119">
                  <c:v>220.6</c:v>
                </c:pt>
                <c:pt idx="120">
                  <c:v>168.8</c:v>
                </c:pt>
                <c:pt idx="121">
                  <c:v>237.4</c:v>
                </c:pt>
                <c:pt idx="122">
                  <c:v>168.1</c:v>
                </c:pt>
                <c:pt idx="123">
                  <c:v>264.7</c:v>
                </c:pt>
                <c:pt idx="124">
                  <c:v>152.30000000000001</c:v>
                </c:pt>
                <c:pt idx="125">
                  <c:v>231.4</c:v>
                </c:pt>
                <c:pt idx="126">
                  <c:v>133.6</c:v>
                </c:pt>
                <c:pt idx="127">
                  <c:v>248</c:v>
                </c:pt>
                <c:pt idx="128">
                  <c:v>183.7</c:v>
                </c:pt>
                <c:pt idx="129">
                  <c:v>150.4</c:v>
                </c:pt>
                <c:pt idx="130">
                  <c:v>115.7</c:v>
                </c:pt>
                <c:pt idx="131">
                  <c:v>262</c:v>
                </c:pt>
                <c:pt idx="132">
                  <c:v>264.3</c:v>
                </c:pt>
                <c:pt idx="133">
                  <c:v>257</c:v>
                </c:pt>
                <c:pt idx="134">
                  <c:v>155.4</c:v>
                </c:pt>
                <c:pt idx="135">
                  <c:v>134.1</c:v>
                </c:pt>
                <c:pt idx="136">
                  <c:v>57.9</c:v>
                </c:pt>
                <c:pt idx="137">
                  <c:v>169</c:v>
                </c:pt>
                <c:pt idx="138">
                  <c:v>166.9</c:v>
                </c:pt>
                <c:pt idx="139">
                  <c:v>64.400000000000006</c:v>
                </c:pt>
                <c:pt idx="140">
                  <c:v>93.6</c:v>
                </c:pt>
                <c:pt idx="141">
                  <c:v>228.6</c:v>
                </c:pt>
                <c:pt idx="142">
                  <c:v>215.6</c:v>
                </c:pt>
                <c:pt idx="143">
                  <c:v>174.5</c:v>
                </c:pt>
                <c:pt idx="144">
                  <c:v>197.7</c:v>
                </c:pt>
                <c:pt idx="145">
                  <c:v>203.6</c:v>
                </c:pt>
                <c:pt idx="146">
                  <c:v>118.9</c:v>
                </c:pt>
                <c:pt idx="147">
                  <c:v>187.2</c:v>
                </c:pt>
                <c:pt idx="148">
                  <c:v>100.1</c:v>
                </c:pt>
                <c:pt idx="149">
                  <c:v>85.7</c:v>
                </c:pt>
                <c:pt idx="150">
                  <c:v>147.69999999999999</c:v>
                </c:pt>
                <c:pt idx="151">
                  <c:v>121.8</c:v>
                </c:pt>
                <c:pt idx="152">
                  <c:v>130.5</c:v>
                </c:pt>
                <c:pt idx="153">
                  <c:v>224.7</c:v>
                </c:pt>
                <c:pt idx="154">
                  <c:v>107.9</c:v>
                </c:pt>
                <c:pt idx="155">
                  <c:v>212.5</c:v>
                </c:pt>
                <c:pt idx="156">
                  <c:v>104.1</c:v>
                </c:pt>
                <c:pt idx="157">
                  <c:v>224.9</c:v>
                </c:pt>
                <c:pt idx="158">
                  <c:v>201</c:v>
                </c:pt>
                <c:pt idx="159">
                  <c:v>250.5</c:v>
                </c:pt>
                <c:pt idx="160">
                  <c:v>102</c:v>
                </c:pt>
                <c:pt idx="161">
                  <c:v>132.69999999999999</c:v>
                </c:pt>
                <c:pt idx="162">
                  <c:v>118</c:v>
                </c:pt>
                <c:pt idx="163">
                  <c:v>147.4</c:v>
                </c:pt>
                <c:pt idx="164">
                  <c:v>100.1</c:v>
                </c:pt>
                <c:pt idx="165">
                  <c:v>76.3</c:v>
                </c:pt>
                <c:pt idx="166">
                  <c:v>243.6</c:v>
                </c:pt>
                <c:pt idx="167">
                  <c:v>216.4</c:v>
                </c:pt>
                <c:pt idx="168">
                  <c:v>25.7</c:v>
                </c:pt>
                <c:pt idx="169">
                  <c:v>47.6</c:v>
                </c:pt>
                <c:pt idx="170">
                  <c:v>111.2</c:v>
                </c:pt>
                <c:pt idx="171">
                  <c:v>8.7000000000000011</c:v>
                </c:pt>
                <c:pt idx="172">
                  <c:v>47.2</c:v>
                </c:pt>
                <c:pt idx="173">
                  <c:v>31.1</c:v>
                </c:pt>
                <c:pt idx="174">
                  <c:v>76.8</c:v>
                </c:pt>
                <c:pt idx="175">
                  <c:v>31.9</c:v>
                </c:pt>
                <c:pt idx="176">
                  <c:v>60.9</c:v>
                </c:pt>
                <c:pt idx="177">
                  <c:v>68.900000000000006</c:v>
                </c:pt>
                <c:pt idx="178">
                  <c:v>25.7</c:v>
                </c:pt>
                <c:pt idx="179">
                  <c:v>15.9</c:v>
                </c:pt>
                <c:pt idx="180">
                  <c:v>101.8</c:v>
                </c:pt>
                <c:pt idx="181">
                  <c:v>112.2</c:v>
                </c:pt>
                <c:pt idx="182">
                  <c:v>15.2</c:v>
                </c:pt>
                <c:pt idx="183">
                  <c:v>90.9</c:v>
                </c:pt>
                <c:pt idx="184">
                  <c:v>37.4</c:v>
                </c:pt>
                <c:pt idx="185">
                  <c:v>9.5</c:v>
                </c:pt>
                <c:pt idx="186">
                  <c:v>11.5</c:v>
                </c:pt>
                <c:pt idx="187">
                  <c:v>84.8</c:v>
                </c:pt>
                <c:pt idx="188">
                  <c:v>75.2</c:v>
                </c:pt>
                <c:pt idx="189">
                  <c:v>112.8</c:v>
                </c:pt>
                <c:pt idx="190">
                  <c:v>49.6</c:v>
                </c:pt>
                <c:pt idx="191">
                  <c:v>134.5</c:v>
                </c:pt>
                <c:pt idx="192">
                  <c:v>137.69999999999999</c:v>
                </c:pt>
                <c:pt idx="193">
                  <c:v>38.200000000000003</c:v>
                </c:pt>
                <c:pt idx="194">
                  <c:v>69.7</c:v>
                </c:pt>
                <c:pt idx="195">
                  <c:v>117.8</c:v>
                </c:pt>
                <c:pt idx="196">
                  <c:v>24.3</c:v>
                </c:pt>
                <c:pt idx="197">
                  <c:v>66.8</c:v>
                </c:pt>
                <c:pt idx="198">
                  <c:v>92.2</c:v>
                </c:pt>
                <c:pt idx="199">
                  <c:v>59.7</c:v>
                </c:pt>
                <c:pt idx="200">
                  <c:v>111.5</c:v>
                </c:pt>
                <c:pt idx="201">
                  <c:v>126.1</c:v>
                </c:pt>
                <c:pt idx="202">
                  <c:v>7.5</c:v>
                </c:pt>
                <c:pt idx="203">
                  <c:v>28.5</c:v>
                </c:pt>
                <c:pt idx="204">
                  <c:v>68.3</c:v>
                </c:pt>
                <c:pt idx="205">
                  <c:v>28.3</c:v>
                </c:pt>
                <c:pt idx="206">
                  <c:v>14.3</c:v>
                </c:pt>
                <c:pt idx="207">
                  <c:v>49.1</c:v>
                </c:pt>
                <c:pt idx="208">
                  <c:v>34.4</c:v>
                </c:pt>
                <c:pt idx="209">
                  <c:v>19.2</c:v>
                </c:pt>
                <c:pt idx="210">
                  <c:v>28.2</c:v>
                </c:pt>
                <c:pt idx="211">
                  <c:v>2</c:v>
                </c:pt>
                <c:pt idx="212">
                  <c:v>37.300000000000004</c:v>
                </c:pt>
                <c:pt idx="213">
                  <c:v>42.1</c:v>
                </c:pt>
                <c:pt idx="214">
                  <c:v>40.6</c:v>
                </c:pt>
                <c:pt idx="215">
                  <c:v>65.400000000000006</c:v>
                </c:pt>
                <c:pt idx="216">
                  <c:v>43.9</c:v>
                </c:pt>
                <c:pt idx="217">
                  <c:v>24.7</c:v>
                </c:pt>
                <c:pt idx="218">
                  <c:v>21.7</c:v>
                </c:pt>
                <c:pt idx="219">
                  <c:v>24.5</c:v>
                </c:pt>
                <c:pt idx="220">
                  <c:v>53.2</c:v>
                </c:pt>
                <c:pt idx="221">
                  <c:v>30</c:v>
                </c:pt>
                <c:pt idx="222">
                  <c:v>4.5999999999999996</c:v>
                </c:pt>
                <c:pt idx="223">
                  <c:v>37.6</c:v>
                </c:pt>
                <c:pt idx="224">
                  <c:v>7.9</c:v>
                </c:pt>
                <c:pt idx="225">
                  <c:v>42.6</c:v>
                </c:pt>
                <c:pt idx="226">
                  <c:v>36.1</c:v>
                </c:pt>
                <c:pt idx="227">
                  <c:v>26.5</c:v>
                </c:pt>
                <c:pt idx="228">
                  <c:v>7.9</c:v>
                </c:pt>
                <c:pt idx="229">
                  <c:v>28.6</c:v>
                </c:pt>
                <c:pt idx="230">
                  <c:v>50.6</c:v>
                </c:pt>
                <c:pt idx="231">
                  <c:v>13.1</c:v>
                </c:pt>
                <c:pt idx="232">
                  <c:v>62.6</c:v>
                </c:pt>
                <c:pt idx="233">
                  <c:v>28.5</c:v>
                </c:pt>
                <c:pt idx="234">
                  <c:v>47.9</c:v>
                </c:pt>
                <c:pt idx="235">
                  <c:v>20.2</c:v>
                </c:pt>
                <c:pt idx="236">
                  <c:v>64</c:v>
                </c:pt>
                <c:pt idx="237">
                  <c:v>55.8</c:v>
                </c:pt>
                <c:pt idx="238">
                  <c:v>78.599999999999994</c:v>
                </c:pt>
                <c:pt idx="239">
                  <c:v>36.700000000000003</c:v>
                </c:pt>
                <c:pt idx="240">
                  <c:v>81.2</c:v>
                </c:pt>
                <c:pt idx="241">
                  <c:v>1.2</c:v>
                </c:pt>
                <c:pt idx="242">
                  <c:v>40.700000000000003</c:v>
                </c:pt>
                <c:pt idx="243">
                  <c:v>54.8</c:v>
                </c:pt>
                <c:pt idx="244">
                  <c:v>21.3</c:v>
                </c:pt>
                <c:pt idx="245">
                  <c:v>50.5</c:v>
                </c:pt>
                <c:pt idx="246">
                  <c:v>68.599999999999994</c:v>
                </c:pt>
                <c:pt idx="247">
                  <c:v>24.5</c:v>
                </c:pt>
                <c:pt idx="248">
                  <c:v>25.1</c:v>
                </c:pt>
                <c:pt idx="249">
                  <c:v>14.4</c:v>
                </c:pt>
                <c:pt idx="250">
                  <c:v>17.399999999999999</c:v>
                </c:pt>
                <c:pt idx="251">
                  <c:v>17.100000000000001</c:v>
                </c:pt>
                <c:pt idx="252">
                  <c:v>7.6</c:v>
                </c:pt>
                <c:pt idx="253">
                  <c:v>100.5</c:v>
                </c:pt>
                <c:pt idx="254">
                  <c:v>39.800000000000004</c:v>
                </c:pt>
                <c:pt idx="255">
                  <c:v>17</c:v>
                </c:pt>
                <c:pt idx="256">
                  <c:v>72</c:v>
                </c:pt>
                <c:pt idx="257">
                  <c:v>43.6</c:v>
                </c:pt>
                <c:pt idx="258">
                  <c:v>28.8</c:v>
                </c:pt>
                <c:pt idx="259">
                  <c:v>12.4</c:v>
                </c:pt>
                <c:pt idx="260">
                  <c:v>11.8</c:v>
                </c:pt>
                <c:pt idx="261">
                  <c:v>32.200000000000003</c:v>
                </c:pt>
                <c:pt idx="262">
                  <c:v>3.1</c:v>
                </c:pt>
                <c:pt idx="263">
                  <c:v>53.9</c:v>
                </c:pt>
                <c:pt idx="264">
                  <c:v>23.6</c:v>
                </c:pt>
                <c:pt idx="265">
                  <c:v>34.800000000000004</c:v>
                </c:pt>
                <c:pt idx="266">
                  <c:v>96.7</c:v>
                </c:pt>
                <c:pt idx="267">
                  <c:v>76.8</c:v>
                </c:pt>
                <c:pt idx="268">
                  <c:v>40.1</c:v>
                </c:pt>
                <c:pt idx="269">
                  <c:v>123.1</c:v>
                </c:pt>
                <c:pt idx="270">
                  <c:v>103.2</c:v>
                </c:pt>
                <c:pt idx="271">
                  <c:v>175</c:v>
                </c:pt>
                <c:pt idx="272">
                  <c:v>63.4</c:v>
                </c:pt>
                <c:pt idx="273">
                  <c:v>40.9</c:v>
                </c:pt>
                <c:pt idx="274">
                  <c:v>99.2</c:v>
                </c:pt>
                <c:pt idx="275">
                  <c:v>58.5</c:v>
                </c:pt>
                <c:pt idx="276">
                  <c:v>143.19999999999999</c:v>
                </c:pt>
                <c:pt idx="277">
                  <c:v>75.099999999999994</c:v>
                </c:pt>
                <c:pt idx="278">
                  <c:v>108.6</c:v>
                </c:pt>
                <c:pt idx="279">
                  <c:v>134.6</c:v>
                </c:pt>
                <c:pt idx="280">
                  <c:v>118.6</c:v>
                </c:pt>
                <c:pt idx="281">
                  <c:v>43.5</c:v>
                </c:pt>
                <c:pt idx="282">
                  <c:v>116.7</c:v>
                </c:pt>
                <c:pt idx="283">
                  <c:v>114.9</c:v>
                </c:pt>
                <c:pt idx="284">
                  <c:v>91.4</c:v>
                </c:pt>
                <c:pt idx="285">
                  <c:v>86.8</c:v>
                </c:pt>
                <c:pt idx="286">
                  <c:v>50.7</c:v>
                </c:pt>
                <c:pt idx="287">
                  <c:v>45.6</c:v>
                </c:pt>
                <c:pt idx="288">
                  <c:v>71.099999999999994</c:v>
                </c:pt>
                <c:pt idx="289">
                  <c:v>57.4</c:v>
                </c:pt>
                <c:pt idx="290">
                  <c:v>157.19999999999999</c:v>
                </c:pt>
                <c:pt idx="291">
                  <c:v>167.7</c:v>
                </c:pt>
                <c:pt idx="292">
                  <c:v>91.4</c:v>
                </c:pt>
                <c:pt idx="293">
                  <c:v>22.9</c:v>
                </c:pt>
                <c:pt idx="294">
                  <c:v>101.3</c:v>
                </c:pt>
                <c:pt idx="295">
                  <c:v>98.7</c:v>
                </c:pt>
                <c:pt idx="296">
                  <c:v>84.1</c:v>
                </c:pt>
                <c:pt idx="297">
                  <c:v>51.6</c:v>
                </c:pt>
                <c:pt idx="298">
                  <c:v>16.399999999999999</c:v>
                </c:pt>
                <c:pt idx="299">
                  <c:v>103.1</c:v>
                </c:pt>
                <c:pt idx="300">
                  <c:v>174.1</c:v>
                </c:pt>
                <c:pt idx="301">
                  <c:v>83.8</c:v>
                </c:pt>
                <c:pt idx="302">
                  <c:v>97.9</c:v>
                </c:pt>
                <c:pt idx="303">
                  <c:v>37.4</c:v>
                </c:pt>
                <c:pt idx="304">
                  <c:v>62.6</c:v>
                </c:pt>
                <c:pt idx="305">
                  <c:v>216.4</c:v>
                </c:pt>
                <c:pt idx="306">
                  <c:v>190.6</c:v>
                </c:pt>
                <c:pt idx="307">
                  <c:v>161.4</c:v>
                </c:pt>
                <c:pt idx="308">
                  <c:v>121.2</c:v>
                </c:pt>
                <c:pt idx="309">
                  <c:v>163.5</c:v>
                </c:pt>
                <c:pt idx="310">
                  <c:v>68.099999999999994</c:v>
                </c:pt>
                <c:pt idx="311">
                  <c:v>163.1</c:v>
                </c:pt>
                <c:pt idx="312">
                  <c:v>116</c:v>
                </c:pt>
                <c:pt idx="313">
                  <c:v>164.1</c:v>
                </c:pt>
                <c:pt idx="314">
                  <c:v>186.4</c:v>
                </c:pt>
                <c:pt idx="315">
                  <c:v>190.6</c:v>
                </c:pt>
                <c:pt idx="316">
                  <c:v>133.5</c:v>
                </c:pt>
                <c:pt idx="317">
                  <c:v>118.8</c:v>
                </c:pt>
                <c:pt idx="318">
                  <c:v>88</c:v>
                </c:pt>
                <c:pt idx="319">
                  <c:v>75.2</c:v>
                </c:pt>
                <c:pt idx="320">
                  <c:v>137.1</c:v>
                </c:pt>
                <c:pt idx="321">
                  <c:v>163.6</c:v>
                </c:pt>
                <c:pt idx="322">
                  <c:v>150.5</c:v>
                </c:pt>
                <c:pt idx="323">
                  <c:v>192.5</c:v>
                </c:pt>
                <c:pt idx="324">
                  <c:v>104.2</c:v>
                </c:pt>
                <c:pt idx="325">
                  <c:v>49.9</c:v>
                </c:pt>
                <c:pt idx="326">
                  <c:v>7.9</c:v>
                </c:pt>
                <c:pt idx="327">
                  <c:v>129.6</c:v>
                </c:pt>
                <c:pt idx="328">
                  <c:v>153.19999999999999</c:v>
                </c:pt>
                <c:pt idx="329">
                  <c:v>136.30000000000001</c:v>
                </c:pt>
                <c:pt idx="330">
                  <c:v>83.7</c:v>
                </c:pt>
                <c:pt idx="331">
                  <c:v>76.5</c:v>
                </c:pt>
                <c:pt idx="332">
                  <c:v>201.9</c:v>
                </c:pt>
                <c:pt idx="333">
                  <c:v>199.5</c:v>
                </c:pt>
                <c:pt idx="334">
                  <c:v>190.5</c:v>
                </c:pt>
                <c:pt idx="335">
                  <c:v>128.30000000000001</c:v>
                </c:pt>
                <c:pt idx="336">
                  <c:v>41.4</c:v>
                </c:pt>
                <c:pt idx="337">
                  <c:v>66.5</c:v>
                </c:pt>
                <c:pt idx="338">
                  <c:v>59.7</c:v>
                </c:pt>
                <c:pt idx="339">
                  <c:v>172.7</c:v>
                </c:pt>
                <c:pt idx="340">
                  <c:v>161.69999999999999</c:v>
                </c:pt>
                <c:pt idx="341">
                  <c:v>184.8</c:v>
                </c:pt>
                <c:pt idx="342">
                  <c:v>137.19999999999999</c:v>
                </c:pt>
                <c:pt idx="343">
                  <c:v>200.3</c:v>
                </c:pt>
                <c:pt idx="344">
                  <c:v>152.80000000000001</c:v>
                </c:pt>
                <c:pt idx="345">
                  <c:v>40.800000000000004</c:v>
                </c:pt>
                <c:pt idx="346">
                  <c:v>215.7</c:v>
                </c:pt>
                <c:pt idx="347">
                  <c:v>39.200000000000003</c:v>
                </c:pt>
                <c:pt idx="348">
                  <c:v>48.6</c:v>
                </c:pt>
                <c:pt idx="349">
                  <c:v>138.80000000000001</c:v>
                </c:pt>
                <c:pt idx="350">
                  <c:v>88.5</c:v>
                </c:pt>
                <c:pt idx="351">
                  <c:v>102.3</c:v>
                </c:pt>
                <c:pt idx="352">
                  <c:v>197.1</c:v>
                </c:pt>
                <c:pt idx="353">
                  <c:v>209.9</c:v>
                </c:pt>
                <c:pt idx="354">
                  <c:v>74.2</c:v>
                </c:pt>
                <c:pt idx="355">
                  <c:v>250.3</c:v>
                </c:pt>
                <c:pt idx="356">
                  <c:v>181.4</c:v>
                </c:pt>
                <c:pt idx="357">
                  <c:v>160.30000000000001</c:v>
                </c:pt>
                <c:pt idx="358">
                  <c:v>57.9</c:v>
                </c:pt>
                <c:pt idx="359">
                  <c:v>119</c:v>
                </c:pt>
                <c:pt idx="360">
                  <c:v>185</c:v>
                </c:pt>
                <c:pt idx="361">
                  <c:v>200.1</c:v>
                </c:pt>
                <c:pt idx="362">
                  <c:v>152.69999999999999</c:v>
                </c:pt>
                <c:pt idx="363">
                  <c:v>105.8</c:v>
                </c:pt>
                <c:pt idx="364">
                  <c:v>245.9</c:v>
                </c:pt>
                <c:pt idx="365">
                  <c:v>326.2</c:v>
                </c:pt>
                <c:pt idx="366">
                  <c:v>108</c:v>
                </c:pt>
                <c:pt idx="367">
                  <c:v>131</c:v>
                </c:pt>
                <c:pt idx="368">
                  <c:v>112</c:v>
                </c:pt>
                <c:pt idx="369">
                  <c:v>134.4</c:v>
                </c:pt>
                <c:pt idx="370">
                  <c:v>129</c:v>
                </c:pt>
                <c:pt idx="371">
                  <c:v>31.8</c:v>
                </c:pt>
                <c:pt idx="372">
                  <c:v>77.599999999999994</c:v>
                </c:pt>
                <c:pt idx="373">
                  <c:v>142.30000000000001</c:v>
                </c:pt>
                <c:pt idx="374">
                  <c:v>367.9</c:v>
                </c:pt>
                <c:pt idx="375">
                  <c:v>247.1</c:v>
                </c:pt>
                <c:pt idx="376">
                  <c:v>116.5</c:v>
                </c:pt>
                <c:pt idx="377">
                  <c:v>66.8</c:v>
                </c:pt>
                <c:pt idx="378">
                  <c:v>24.3</c:v>
                </c:pt>
                <c:pt idx="379">
                  <c:v>96.9</c:v>
                </c:pt>
                <c:pt idx="380">
                  <c:v>20.399999999999999</c:v>
                </c:pt>
                <c:pt idx="381">
                  <c:v>74.099999999999994</c:v>
                </c:pt>
                <c:pt idx="382">
                  <c:v>142.30000000000001</c:v>
                </c:pt>
                <c:pt idx="383">
                  <c:v>92.7</c:v>
                </c:pt>
                <c:pt idx="384">
                  <c:v>244.9</c:v>
                </c:pt>
                <c:pt idx="385">
                  <c:v>159.5</c:v>
                </c:pt>
                <c:pt idx="386">
                  <c:v>124.9</c:v>
                </c:pt>
                <c:pt idx="387">
                  <c:v>83.6</c:v>
                </c:pt>
                <c:pt idx="388">
                  <c:v>195.3</c:v>
                </c:pt>
                <c:pt idx="389">
                  <c:v>44.7</c:v>
                </c:pt>
                <c:pt idx="390">
                  <c:v>192.5</c:v>
                </c:pt>
                <c:pt idx="391">
                  <c:v>73.7</c:v>
                </c:pt>
                <c:pt idx="392">
                  <c:v>192.6</c:v>
                </c:pt>
                <c:pt idx="393">
                  <c:v>243.6</c:v>
                </c:pt>
                <c:pt idx="394">
                  <c:v>110.5</c:v>
                </c:pt>
                <c:pt idx="395">
                  <c:v>187.7</c:v>
                </c:pt>
                <c:pt idx="396">
                  <c:v>159.4</c:v>
                </c:pt>
                <c:pt idx="397">
                  <c:v>174.6</c:v>
                </c:pt>
                <c:pt idx="398">
                  <c:v>126</c:v>
                </c:pt>
              </c:numCache>
            </c:numRef>
          </c:yVal>
        </c:ser>
        <c:axId val="82459264"/>
        <c:axId val="89660032"/>
      </c:scatterChart>
      <c:valAx>
        <c:axId val="82459264"/>
        <c:scaling>
          <c:orientation val="minMax"/>
        </c:scaling>
        <c:axPos val="b"/>
        <c:title>
          <c:tx>
            <c:rich>
              <a:bodyPr/>
              <a:lstStyle/>
              <a:p>
                <a:pPr>
                  <a:defRPr/>
                </a:pPr>
                <a:r>
                  <a:rPr lang="es-ES"/>
                  <a:t>Precipitación</a:t>
                </a:r>
                <a:r>
                  <a:rPr lang="es-ES" baseline="0"/>
                  <a:t> mensual (mm)</a:t>
                </a:r>
              </a:p>
              <a:p>
                <a:pPr>
                  <a:defRPr/>
                </a:pPr>
                <a:r>
                  <a:rPr lang="es-ES" baseline="0"/>
                  <a:t>QUITO-IÑAQUITO (M024)</a:t>
                </a:r>
                <a:endParaRPr lang="es-ES"/>
              </a:p>
            </c:rich>
          </c:tx>
          <c:layout/>
        </c:title>
        <c:numFmt formatCode="General" sourceLinked="1"/>
        <c:majorTickMark val="none"/>
        <c:tickLblPos val="nextTo"/>
        <c:crossAx val="89660032"/>
        <c:crosses val="autoZero"/>
        <c:crossBetween val="midCat"/>
      </c:valAx>
      <c:valAx>
        <c:axId val="89660032"/>
        <c:scaling>
          <c:orientation val="minMax"/>
        </c:scaling>
        <c:axPos val="l"/>
        <c:majorGridlines>
          <c:spPr>
            <a:ln>
              <a:headEnd type="none"/>
            </a:ln>
          </c:spPr>
        </c:majorGridlines>
        <c:title>
          <c:tx>
            <c:rich>
              <a:bodyPr/>
              <a:lstStyle/>
              <a:p>
                <a:pPr>
                  <a:defRPr/>
                </a:pPr>
                <a:r>
                  <a:rPr lang="en-US"/>
                  <a:t>Precipiotación mensual (mm)</a:t>
                </a:r>
              </a:p>
              <a:p>
                <a:pPr>
                  <a:defRPr/>
                </a:pPr>
                <a:r>
                  <a:rPr lang="en-US"/>
                  <a:t>IZOBAMBA (M003)</a:t>
                </a:r>
              </a:p>
            </c:rich>
          </c:tx>
          <c:layout/>
        </c:title>
        <c:numFmt formatCode="General" sourceLinked="1"/>
        <c:majorTickMark val="none"/>
        <c:tickLblPos val="nextTo"/>
        <c:crossAx val="82459264"/>
        <c:crosses val="autoZero"/>
        <c:crossBetween val="midCat"/>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sz="1200"/>
            </a:pPr>
            <a:r>
              <a:rPr lang="es-ES" sz="1200"/>
              <a:t>CURVA</a:t>
            </a:r>
            <a:r>
              <a:rPr lang="es-ES" sz="1200" baseline="0"/>
              <a:t> DE DOBLE MASA M024 vs M003</a:t>
            </a:r>
            <a:endParaRPr lang="es-ES" sz="1200"/>
          </a:p>
        </c:rich>
      </c:tx>
      <c:layout/>
    </c:title>
    <c:plotArea>
      <c:layout/>
      <c:scatterChart>
        <c:scatterStyle val="lineMarker"/>
        <c:ser>
          <c:idx val="0"/>
          <c:order val="0"/>
          <c:tx>
            <c:strRef>
              <c:f>'CURVA DE DOBLE MASA'!$E$1</c:f>
              <c:strCache>
                <c:ptCount val="1"/>
                <c:pt idx="0">
                  <c:v>acuM003</c:v>
                </c:pt>
              </c:strCache>
            </c:strRef>
          </c:tx>
          <c:spPr>
            <a:ln w="28575">
              <a:noFill/>
            </a:ln>
          </c:spPr>
          <c:trendline>
            <c:trendlineType val="linear"/>
            <c:dispRSqr val="1"/>
            <c:dispEq val="1"/>
            <c:trendlineLbl>
              <c:layout>
                <c:manualLayout>
                  <c:x val="-5.2616797900263496E-2"/>
                  <c:y val="-5.7691382327209099E-2"/>
                </c:manualLayout>
              </c:layout>
              <c:numFmt formatCode="General" sourceLinked="0"/>
              <c:txPr>
                <a:bodyPr/>
                <a:lstStyle/>
                <a:p>
                  <a:pPr>
                    <a:defRPr b="1">
                      <a:solidFill>
                        <a:srgbClr val="FF0000"/>
                      </a:solidFill>
                    </a:defRPr>
                  </a:pPr>
                  <a:endParaRPr lang="es-ES"/>
                </a:p>
              </c:txPr>
            </c:trendlineLbl>
          </c:trendline>
          <c:trendline>
            <c:spPr>
              <a:ln>
                <a:solidFill>
                  <a:srgbClr val="FF0000"/>
                </a:solidFill>
              </a:ln>
            </c:spPr>
            <c:trendlineType val="linear"/>
          </c:trendline>
          <c:xVal>
            <c:numRef>
              <c:f>'CURVA DE DOBLE MASA'!$C$2:$C$400</c:f>
              <c:numCache>
                <c:formatCode>General</c:formatCode>
                <c:ptCount val="399"/>
                <c:pt idx="0">
                  <c:v>63.5</c:v>
                </c:pt>
                <c:pt idx="1">
                  <c:v>137.69999999999999</c:v>
                </c:pt>
                <c:pt idx="2">
                  <c:v>208.29999999999998</c:v>
                </c:pt>
                <c:pt idx="3">
                  <c:v>267.09999999999923</c:v>
                </c:pt>
                <c:pt idx="4">
                  <c:v>318.89999999999969</c:v>
                </c:pt>
                <c:pt idx="5">
                  <c:v>429.2</c:v>
                </c:pt>
                <c:pt idx="6">
                  <c:v>439</c:v>
                </c:pt>
                <c:pt idx="7">
                  <c:v>579.9</c:v>
                </c:pt>
                <c:pt idx="8">
                  <c:v>675.6</c:v>
                </c:pt>
                <c:pt idx="9">
                  <c:v>748.1</c:v>
                </c:pt>
                <c:pt idx="10">
                  <c:v>806</c:v>
                </c:pt>
                <c:pt idx="11">
                  <c:v>898.7</c:v>
                </c:pt>
                <c:pt idx="12">
                  <c:v>968.7</c:v>
                </c:pt>
                <c:pt idx="13">
                  <c:v>1043.8</c:v>
                </c:pt>
                <c:pt idx="14">
                  <c:v>1100.0999999999999</c:v>
                </c:pt>
                <c:pt idx="15">
                  <c:v>1146.6999999999998</c:v>
                </c:pt>
                <c:pt idx="16">
                  <c:v>1243.3999999999999</c:v>
                </c:pt>
                <c:pt idx="17">
                  <c:v>1294.6999999999998</c:v>
                </c:pt>
                <c:pt idx="18">
                  <c:v>1406.1</c:v>
                </c:pt>
                <c:pt idx="19">
                  <c:v>1599.5</c:v>
                </c:pt>
                <c:pt idx="20">
                  <c:v>1614.4</c:v>
                </c:pt>
                <c:pt idx="21">
                  <c:v>1760.9</c:v>
                </c:pt>
                <c:pt idx="22">
                  <c:v>1901.8000000000002</c:v>
                </c:pt>
                <c:pt idx="23">
                  <c:v>1959.9</c:v>
                </c:pt>
                <c:pt idx="24">
                  <c:v>2041.5</c:v>
                </c:pt>
                <c:pt idx="25">
                  <c:v>2218.8000000000002</c:v>
                </c:pt>
                <c:pt idx="26">
                  <c:v>2302.9</c:v>
                </c:pt>
                <c:pt idx="27">
                  <c:v>2339.5</c:v>
                </c:pt>
                <c:pt idx="28">
                  <c:v>2364.9</c:v>
                </c:pt>
                <c:pt idx="29">
                  <c:v>2420.9</c:v>
                </c:pt>
                <c:pt idx="30">
                  <c:v>2458.8000000000002</c:v>
                </c:pt>
                <c:pt idx="31">
                  <c:v>2511.1000000000004</c:v>
                </c:pt>
                <c:pt idx="32">
                  <c:v>2577.3000000000002</c:v>
                </c:pt>
                <c:pt idx="33">
                  <c:v>2733.8</c:v>
                </c:pt>
                <c:pt idx="34">
                  <c:v>2942</c:v>
                </c:pt>
                <c:pt idx="35">
                  <c:v>3026.6</c:v>
                </c:pt>
                <c:pt idx="36">
                  <c:v>3059.7</c:v>
                </c:pt>
                <c:pt idx="37">
                  <c:v>3139.7</c:v>
                </c:pt>
                <c:pt idx="38">
                  <c:v>3182.7999999999997</c:v>
                </c:pt>
                <c:pt idx="39">
                  <c:v>3398.3999999999996</c:v>
                </c:pt>
                <c:pt idx="40">
                  <c:v>3555.8999999999996</c:v>
                </c:pt>
                <c:pt idx="41">
                  <c:v>3629.7</c:v>
                </c:pt>
                <c:pt idx="42">
                  <c:v>3699.7999999999997</c:v>
                </c:pt>
                <c:pt idx="43">
                  <c:v>3936.7999999999997</c:v>
                </c:pt>
                <c:pt idx="44">
                  <c:v>4048.7</c:v>
                </c:pt>
                <c:pt idx="45">
                  <c:v>4102.5</c:v>
                </c:pt>
                <c:pt idx="46">
                  <c:v>4220.5</c:v>
                </c:pt>
                <c:pt idx="47">
                  <c:v>4333.5</c:v>
                </c:pt>
                <c:pt idx="48">
                  <c:v>4483.7</c:v>
                </c:pt>
                <c:pt idx="49">
                  <c:v>4532.3</c:v>
                </c:pt>
                <c:pt idx="50">
                  <c:v>4601</c:v>
                </c:pt>
                <c:pt idx="51">
                  <c:v>4820.3</c:v>
                </c:pt>
                <c:pt idx="52">
                  <c:v>4932.5</c:v>
                </c:pt>
                <c:pt idx="53">
                  <c:v>5017.7</c:v>
                </c:pt>
                <c:pt idx="54">
                  <c:v>5156</c:v>
                </c:pt>
                <c:pt idx="55">
                  <c:v>5169.2</c:v>
                </c:pt>
                <c:pt idx="56">
                  <c:v>5255.7</c:v>
                </c:pt>
                <c:pt idx="57">
                  <c:v>5492.9</c:v>
                </c:pt>
                <c:pt idx="58">
                  <c:v>5658.7</c:v>
                </c:pt>
                <c:pt idx="59">
                  <c:v>5722.6000000000013</c:v>
                </c:pt>
                <c:pt idx="60">
                  <c:v>5781.7</c:v>
                </c:pt>
                <c:pt idx="61">
                  <c:v>5860.8</c:v>
                </c:pt>
                <c:pt idx="62">
                  <c:v>5895.2</c:v>
                </c:pt>
                <c:pt idx="63">
                  <c:v>6045.8</c:v>
                </c:pt>
                <c:pt idx="64">
                  <c:v>6151</c:v>
                </c:pt>
                <c:pt idx="65">
                  <c:v>6218.5</c:v>
                </c:pt>
                <c:pt idx="66">
                  <c:v>6436.4</c:v>
                </c:pt>
                <c:pt idx="67">
                  <c:v>6642.5</c:v>
                </c:pt>
                <c:pt idx="68">
                  <c:v>6795.5</c:v>
                </c:pt>
                <c:pt idx="69">
                  <c:v>6938.1</c:v>
                </c:pt>
                <c:pt idx="70">
                  <c:v>7019.7000000000007</c:v>
                </c:pt>
                <c:pt idx="71">
                  <c:v>7138.7000000000007</c:v>
                </c:pt>
                <c:pt idx="72">
                  <c:v>7210.0000000000009</c:v>
                </c:pt>
                <c:pt idx="73">
                  <c:v>7362.0000000000009</c:v>
                </c:pt>
                <c:pt idx="74">
                  <c:v>7465.6000000000013</c:v>
                </c:pt>
                <c:pt idx="75">
                  <c:v>7720.3000000000011</c:v>
                </c:pt>
                <c:pt idx="76">
                  <c:v>7813.5000000000009</c:v>
                </c:pt>
                <c:pt idx="77">
                  <c:v>7966.8000000000011</c:v>
                </c:pt>
                <c:pt idx="78">
                  <c:v>8083.0000000000009</c:v>
                </c:pt>
                <c:pt idx="79">
                  <c:v>8108.2000000000007</c:v>
                </c:pt>
                <c:pt idx="80">
                  <c:v>8267</c:v>
                </c:pt>
                <c:pt idx="81">
                  <c:v>8346.7000000000007</c:v>
                </c:pt>
                <c:pt idx="82">
                  <c:v>8579.6</c:v>
                </c:pt>
                <c:pt idx="83">
                  <c:v>8684.6</c:v>
                </c:pt>
                <c:pt idx="84">
                  <c:v>8919.8000000000011</c:v>
                </c:pt>
                <c:pt idx="85">
                  <c:v>9164.2000000000007</c:v>
                </c:pt>
                <c:pt idx="86">
                  <c:v>9282.9000000000015</c:v>
                </c:pt>
                <c:pt idx="87">
                  <c:v>9464.7000000000007</c:v>
                </c:pt>
                <c:pt idx="88">
                  <c:v>9632.4000000000015</c:v>
                </c:pt>
                <c:pt idx="89">
                  <c:v>9759.9000000000015</c:v>
                </c:pt>
                <c:pt idx="90">
                  <c:v>9945.2000000000007</c:v>
                </c:pt>
                <c:pt idx="91">
                  <c:v>10094.700000000004</c:v>
                </c:pt>
                <c:pt idx="92">
                  <c:v>10281.1</c:v>
                </c:pt>
                <c:pt idx="93">
                  <c:v>10404.200000000004</c:v>
                </c:pt>
                <c:pt idx="94">
                  <c:v>10505.1</c:v>
                </c:pt>
                <c:pt idx="95">
                  <c:v>10580.300000000001</c:v>
                </c:pt>
                <c:pt idx="96">
                  <c:v>10714.6</c:v>
                </c:pt>
                <c:pt idx="97">
                  <c:v>10917.1</c:v>
                </c:pt>
                <c:pt idx="98">
                  <c:v>11094.300000000001</c:v>
                </c:pt>
                <c:pt idx="99">
                  <c:v>11283.1</c:v>
                </c:pt>
                <c:pt idx="100">
                  <c:v>11402.800000000001</c:v>
                </c:pt>
                <c:pt idx="101">
                  <c:v>11495.6</c:v>
                </c:pt>
                <c:pt idx="102">
                  <c:v>11582.800000000001</c:v>
                </c:pt>
                <c:pt idx="103">
                  <c:v>11698.300000000001</c:v>
                </c:pt>
                <c:pt idx="104">
                  <c:v>11829.7</c:v>
                </c:pt>
                <c:pt idx="105">
                  <c:v>11946.5</c:v>
                </c:pt>
                <c:pt idx="106">
                  <c:v>12168</c:v>
                </c:pt>
                <c:pt idx="107">
                  <c:v>12316.3</c:v>
                </c:pt>
                <c:pt idx="108">
                  <c:v>12525.8</c:v>
                </c:pt>
                <c:pt idx="109">
                  <c:v>12742.8</c:v>
                </c:pt>
                <c:pt idx="110">
                  <c:v>12859.199999999983</c:v>
                </c:pt>
                <c:pt idx="111">
                  <c:v>13013.999999999878</c:v>
                </c:pt>
                <c:pt idx="112">
                  <c:v>13150.299999999987</c:v>
                </c:pt>
                <c:pt idx="113">
                  <c:v>13448.099999999889</c:v>
                </c:pt>
                <c:pt idx="114">
                  <c:v>13568.89999999986</c:v>
                </c:pt>
                <c:pt idx="115">
                  <c:v>13692.199999999983</c:v>
                </c:pt>
                <c:pt idx="116">
                  <c:v>13776.199999999983</c:v>
                </c:pt>
                <c:pt idx="117">
                  <c:v>13872.299999999987</c:v>
                </c:pt>
                <c:pt idx="118">
                  <c:v>14100.39999999986</c:v>
                </c:pt>
                <c:pt idx="119">
                  <c:v>14301.499999999874</c:v>
                </c:pt>
                <c:pt idx="120">
                  <c:v>14459.89999999986</c:v>
                </c:pt>
                <c:pt idx="121">
                  <c:v>14659.299999999987</c:v>
                </c:pt>
                <c:pt idx="122">
                  <c:v>14742.499999999874</c:v>
                </c:pt>
                <c:pt idx="123">
                  <c:v>14886.39999999986</c:v>
                </c:pt>
                <c:pt idx="124">
                  <c:v>15120.499999999874</c:v>
                </c:pt>
                <c:pt idx="125">
                  <c:v>15308.099999999889</c:v>
                </c:pt>
                <c:pt idx="126">
                  <c:v>15371.199999999983</c:v>
                </c:pt>
                <c:pt idx="127">
                  <c:v>15627.799999999987</c:v>
                </c:pt>
                <c:pt idx="128">
                  <c:v>15872.399999999861</c:v>
                </c:pt>
                <c:pt idx="129">
                  <c:v>16028.699999999983</c:v>
                </c:pt>
                <c:pt idx="130">
                  <c:v>16112.899999999861</c:v>
                </c:pt>
                <c:pt idx="131">
                  <c:v>16322.399999999861</c:v>
                </c:pt>
                <c:pt idx="132">
                  <c:v>16510.499999999996</c:v>
                </c:pt>
                <c:pt idx="133">
                  <c:v>16714.299999999996</c:v>
                </c:pt>
                <c:pt idx="134">
                  <c:v>16874.399999999896</c:v>
                </c:pt>
                <c:pt idx="135">
                  <c:v>16996.699999999892</c:v>
                </c:pt>
                <c:pt idx="136">
                  <c:v>17070.499999999993</c:v>
                </c:pt>
                <c:pt idx="137">
                  <c:v>17145.999999999993</c:v>
                </c:pt>
                <c:pt idx="138">
                  <c:v>17313.999999999993</c:v>
                </c:pt>
                <c:pt idx="139">
                  <c:v>17342.599999999897</c:v>
                </c:pt>
                <c:pt idx="140">
                  <c:v>17400.199999999892</c:v>
                </c:pt>
                <c:pt idx="141">
                  <c:v>17558.999999999982</c:v>
                </c:pt>
                <c:pt idx="142">
                  <c:v>17674.199999999892</c:v>
                </c:pt>
                <c:pt idx="143">
                  <c:v>17745.099999999897</c:v>
                </c:pt>
                <c:pt idx="144">
                  <c:v>17852.299999999992</c:v>
                </c:pt>
                <c:pt idx="145">
                  <c:v>17938.299999999992</c:v>
                </c:pt>
                <c:pt idx="146">
                  <c:v>18067.699999999892</c:v>
                </c:pt>
                <c:pt idx="147">
                  <c:v>18181.699999999892</c:v>
                </c:pt>
                <c:pt idx="148">
                  <c:v>18247.099999999897</c:v>
                </c:pt>
                <c:pt idx="149">
                  <c:v>18266.799999999996</c:v>
                </c:pt>
                <c:pt idx="150">
                  <c:v>18371.699999999892</c:v>
                </c:pt>
                <c:pt idx="151">
                  <c:v>18499.299999999996</c:v>
                </c:pt>
                <c:pt idx="152">
                  <c:v>18593.899999999896</c:v>
                </c:pt>
                <c:pt idx="153">
                  <c:v>18697.099999999897</c:v>
                </c:pt>
                <c:pt idx="154">
                  <c:v>18852.499999999996</c:v>
                </c:pt>
                <c:pt idx="155">
                  <c:v>19041.899999999896</c:v>
                </c:pt>
                <c:pt idx="156">
                  <c:v>19107.8</c:v>
                </c:pt>
                <c:pt idx="157">
                  <c:v>19301.7</c:v>
                </c:pt>
                <c:pt idx="158">
                  <c:v>19371.8</c:v>
                </c:pt>
                <c:pt idx="159">
                  <c:v>19495.599999999897</c:v>
                </c:pt>
                <c:pt idx="160">
                  <c:v>19584.399999999896</c:v>
                </c:pt>
                <c:pt idx="161">
                  <c:v>19717.499999999996</c:v>
                </c:pt>
                <c:pt idx="162">
                  <c:v>19746.199999999892</c:v>
                </c:pt>
                <c:pt idx="163">
                  <c:v>19859.999999999996</c:v>
                </c:pt>
                <c:pt idx="164">
                  <c:v>19897.699999999892</c:v>
                </c:pt>
                <c:pt idx="165">
                  <c:v>20011.299999999996</c:v>
                </c:pt>
                <c:pt idx="166">
                  <c:v>20112.299999999996</c:v>
                </c:pt>
                <c:pt idx="167">
                  <c:v>20283.599999999897</c:v>
                </c:pt>
                <c:pt idx="168">
                  <c:v>20339.199999999892</c:v>
                </c:pt>
                <c:pt idx="169">
                  <c:v>20369.399999999896</c:v>
                </c:pt>
                <c:pt idx="170">
                  <c:v>20419.899999999896</c:v>
                </c:pt>
                <c:pt idx="171">
                  <c:v>20433.399999999896</c:v>
                </c:pt>
                <c:pt idx="172">
                  <c:v>20500.099999999897</c:v>
                </c:pt>
                <c:pt idx="173">
                  <c:v>20518.699999999892</c:v>
                </c:pt>
                <c:pt idx="174">
                  <c:v>20544.399999999896</c:v>
                </c:pt>
                <c:pt idx="175">
                  <c:v>20549.899999999896</c:v>
                </c:pt>
                <c:pt idx="176">
                  <c:v>20576.699999999892</c:v>
                </c:pt>
                <c:pt idx="177">
                  <c:v>20602.899999999896</c:v>
                </c:pt>
                <c:pt idx="178">
                  <c:v>20616.899999999896</c:v>
                </c:pt>
                <c:pt idx="179">
                  <c:v>20657.099999999897</c:v>
                </c:pt>
                <c:pt idx="180">
                  <c:v>20757.299999999996</c:v>
                </c:pt>
                <c:pt idx="181">
                  <c:v>20821.899999999896</c:v>
                </c:pt>
                <c:pt idx="182">
                  <c:v>20842.999999999993</c:v>
                </c:pt>
                <c:pt idx="183">
                  <c:v>20872.999999999993</c:v>
                </c:pt>
                <c:pt idx="184">
                  <c:v>20887.299999999992</c:v>
                </c:pt>
                <c:pt idx="185">
                  <c:v>20899.999999999993</c:v>
                </c:pt>
                <c:pt idx="186">
                  <c:v>20900.899999999896</c:v>
                </c:pt>
                <c:pt idx="187">
                  <c:v>20998.399999999896</c:v>
                </c:pt>
                <c:pt idx="188">
                  <c:v>21035.599999999897</c:v>
                </c:pt>
                <c:pt idx="189">
                  <c:v>21094.399999999896</c:v>
                </c:pt>
                <c:pt idx="190">
                  <c:v>21108.899999999896</c:v>
                </c:pt>
                <c:pt idx="191">
                  <c:v>21235.499999999993</c:v>
                </c:pt>
                <c:pt idx="192">
                  <c:v>21301.899999999896</c:v>
                </c:pt>
                <c:pt idx="193">
                  <c:v>21310.399999999896</c:v>
                </c:pt>
                <c:pt idx="194">
                  <c:v>21347.699999999892</c:v>
                </c:pt>
                <c:pt idx="195">
                  <c:v>21401.799999999992</c:v>
                </c:pt>
                <c:pt idx="196">
                  <c:v>21412.799999999992</c:v>
                </c:pt>
                <c:pt idx="197">
                  <c:v>21444.599999999897</c:v>
                </c:pt>
                <c:pt idx="198">
                  <c:v>21494.799999999992</c:v>
                </c:pt>
                <c:pt idx="199">
                  <c:v>21516.999999999993</c:v>
                </c:pt>
                <c:pt idx="200">
                  <c:v>21573.499999999993</c:v>
                </c:pt>
                <c:pt idx="201">
                  <c:v>21721.699999999892</c:v>
                </c:pt>
                <c:pt idx="202">
                  <c:v>21723.099999999897</c:v>
                </c:pt>
                <c:pt idx="203">
                  <c:v>21732.599999999897</c:v>
                </c:pt>
                <c:pt idx="204">
                  <c:v>21805.199999999892</c:v>
                </c:pt>
                <c:pt idx="205">
                  <c:v>21814.499999999993</c:v>
                </c:pt>
                <c:pt idx="206">
                  <c:v>21821.099999999897</c:v>
                </c:pt>
                <c:pt idx="207">
                  <c:v>21835.999999999993</c:v>
                </c:pt>
                <c:pt idx="208">
                  <c:v>21873.999999999993</c:v>
                </c:pt>
                <c:pt idx="209">
                  <c:v>21879.999999999993</c:v>
                </c:pt>
                <c:pt idx="210">
                  <c:v>21890.199999999892</c:v>
                </c:pt>
                <c:pt idx="211">
                  <c:v>21890.199999999892</c:v>
                </c:pt>
                <c:pt idx="212">
                  <c:v>21908.499999999993</c:v>
                </c:pt>
                <c:pt idx="213">
                  <c:v>21953.299999999992</c:v>
                </c:pt>
                <c:pt idx="214">
                  <c:v>21962.599999999897</c:v>
                </c:pt>
                <c:pt idx="215">
                  <c:v>21977.999999999993</c:v>
                </c:pt>
                <c:pt idx="216">
                  <c:v>21994.099999999897</c:v>
                </c:pt>
                <c:pt idx="217">
                  <c:v>22011.999999999993</c:v>
                </c:pt>
                <c:pt idx="218">
                  <c:v>22020.199999999892</c:v>
                </c:pt>
                <c:pt idx="219">
                  <c:v>22023.099999999897</c:v>
                </c:pt>
                <c:pt idx="220">
                  <c:v>22065.599999999897</c:v>
                </c:pt>
                <c:pt idx="221">
                  <c:v>22094.599999999897</c:v>
                </c:pt>
                <c:pt idx="222">
                  <c:v>22094.599999999897</c:v>
                </c:pt>
                <c:pt idx="223">
                  <c:v>22126.799999999996</c:v>
                </c:pt>
                <c:pt idx="224">
                  <c:v>22151.899999999896</c:v>
                </c:pt>
                <c:pt idx="225">
                  <c:v>22173.999999999993</c:v>
                </c:pt>
                <c:pt idx="226">
                  <c:v>22208.999999999993</c:v>
                </c:pt>
                <c:pt idx="227">
                  <c:v>22217.199999999892</c:v>
                </c:pt>
                <c:pt idx="228">
                  <c:v>22232.899999999896</c:v>
                </c:pt>
                <c:pt idx="229">
                  <c:v>22239.599999999897</c:v>
                </c:pt>
                <c:pt idx="230">
                  <c:v>22292.999999999996</c:v>
                </c:pt>
                <c:pt idx="231">
                  <c:v>22296.099999999897</c:v>
                </c:pt>
                <c:pt idx="232">
                  <c:v>22308.599999999897</c:v>
                </c:pt>
                <c:pt idx="233">
                  <c:v>22320.899999999896</c:v>
                </c:pt>
                <c:pt idx="234">
                  <c:v>22378.399999999896</c:v>
                </c:pt>
                <c:pt idx="235">
                  <c:v>22379.799999999996</c:v>
                </c:pt>
                <c:pt idx="236">
                  <c:v>22397.999999999996</c:v>
                </c:pt>
                <c:pt idx="237">
                  <c:v>22401.199999999892</c:v>
                </c:pt>
                <c:pt idx="238">
                  <c:v>22477.199999999892</c:v>
                </c:pt>
                <c:pt idx="239">
                  <c:v>22491.899999999896</c:v>
                </c:pt>
                <c:pt idx="240">
                  <c:v>22548.699999999892</c:v>
                </c:pt>
                <c:pt idx="241">
                  <c:v>22551.399999999896</c:v>
                </c:pt>
                <c:pt idx="242">
                  <c:v>22620.999999999996</c:v>
                </c:pt>
                <c:pt idx="243">
                  <c:v>22659.999999999996</c:v>
                </c:pt>
                <c:pt idx="244">
                  <c:v>22665.999999999996</c:v>
                </c:pt>
                <c:pt idx="245">
                  <c:v>22676.599999999897</c:v>
                </c:pt>
                <c:pt idx="246">
                  <c:v>22726.999999999996</c:v>
                </c:pt>
                <c:pt idx="247">
                  <c:v>22763.699999999892</c:v>
                </c:pt>
                <c:pt idx="248">
                  <c:v>22800.799999999996</c:v>
                </c:pt>
                <c:pt idx="249">
                  <c:v>22803.699999999892</c:v>
                </c:pt>
                <c:pt idx="250">
                  <c:v>22818.399999999896</c:v>
                </c:pt>
                <c:pt idx="251">
                  <c:v>22821.699999999892</c:v>
                </c:pt>
                <c:pt idx="252">
                  <c:v>22825.1</c:v>
                </c:pt>
                <c:pt idx="253">
                  <c:v>22909</c:v>
                </c:pt>
                <c:pt idx="254">
                  <c:v>22992.2</c:v>
                </c:pt>
                <c:pt idx="255">
                  <c:v>22992.2</c:v>
                </c:pt>
                <c:pt idx="256">
                  <c:v>23011</c:v>
                </c:pt>
                <c:pt idx="257">
                  <c:v>23035.8</c:v>
                </c:pt>
                <c:pt idx="258">
                  <c:v>23045.5</c:v>
                </c:pt>
                <c:pt idx="259">
                  <c:v>23045.5</c:v>
                </c:pt>
                <c:pt idx="260">
                  <c:v>23055.3</c:v>
                </c:pt>
                <c:pt idx="261">
                  <c:v>23091.585783302329</c:v>
                </c:pt>
                <c:pt idx="262">
                  <c:v>23092.18578330232</c:v>
                </c:pt>
                <c:pt idx="263">
                  <c:v>23118.985783302553</c:v>
                </c:pt>
                <c:pt idx="264">
                  <c:v>23122.485783302553</c:v>
                </c:pt>
                <c:pt idx="265">
                  <c:v>23155.885783302321</c:v>
                </c:pt>
                <c:pt idx="266">
                  <c:v>23192.885783302321</c:v>
                </c:pt>
                <c:pt idx="267">
                  <c:v>23237.18578330232</c:v>
                </c:pt>
                <c:pt idx="268">
                  <c:v>23278.385783302321</c:v>
                </c:pt>
                <c:pt idx="269">
                  <c:v>23397.985783302553</c:v>
                </c:pt>
                <c:pt idx="270">
                  <c:v>23516.785783302519</c:v>
                </c:pt>
                <c:pt idx="271">
                  <c:v>23671.585783302329</c:v>
                </c:pt>
                <c:pt idx="272">
                  <c:v>23739.385783302321</c:v>
                </c:pt>
                <c:pt idx="273">
                  <c:v>23818.485783302549</c:v>
                </c:pt>
                <c:pt idx="274">
                  <c:v>23885.085783302329</c:v>
                </c:pt>
                <c:pt idx="275">
                  <c:v>23896.18578330232</c:v>
                </c:pt>
                <c:pt idx="276">
                  <c:v>24059.885783302321</c:v>
                </c:pt>
                <c:pt idx="277">
                  <c:v>24087.485783302549</c:v>
                </c:pt>
                <c:pt idx="278">
                  <c:v>24153.585783302329</c:v>
                </c:pt>
                <c:pt idx="279">
                  <c:v>24292.485783302549</c:v>
                </c:pt>
                <c:pt idx="280">
                  <c:v>24401.285783302512</c:v>
                </c:pt>
                <c:pt idx="281">
                  <c:v>24429.085783302329</c:v>
                </c:pt>
                <c:pt idx="282">
                  <c:v>24498.085783302329</c:v>
                </c:pt>
                <c:pt idx="283">
                  <c:v>24607.985783302549</c:v>
                </c:pt>
                <c:pt idx="284">
                  <c:v>24703.985783302549</c:v>
                </c:pt>
                <c:pt idx="285">
                  <c:v>24731.885783302321</c:v>
                </c:pt>
                <c:pt idx="286">
                  <c:v>24737.585783302329</c:v>
                </c:pt>
                <c:pt idx="287">
                  <c:v>24822.085783302329</c:v>
                </c:pt>
                <c:pt idx="288">
                  <c:v>24930.68578330232</c:v>
                </c:pt>
                <c:pt idx="289">
                  <c:v>24989.485783302549</c:v>
                </c:pt>
                <c:pt idx="290">
                  <c:v>25125.785783302512</c:v>
                </c:pt>
                <c:pt idx="291">
                  <c:v>25193.085783302329</c:v>
                </c:pt>
                <c:pt idx="292">
                  <c:v>25287.68578330232</c:v>
                </c:pt>
                <c:pt idx="293">
                  <c:v>25306.885783302321</c:v>
                </c:pt>
                <c:pt idx="294">
                  <c:v>25374.68578330232</c:v>
                </c:pt>
                <c:pt idx="295">
                  <c:v>25472.285783302512</c:v>
                </c:pt>
                <c:pt idx="296">
                  <c:v>25507.885783302321</c:v>
                </c:pt>
                <c:pt idx="297">
                  <c:v>25543.485783302542</c:v>
                </c:pt>
                <c:pt idx="298">
                  <c:v>25546.485783302542</c:v>
                </c:pt>
                <c:pt idx="299">
                  <c:v>25605.18578330232</c:v>
                </c:pt>
                <c:pt idx="300">
                  <c:v>25762.985783302542</c:v>
                </c:pt>
                <c:pt idx="301">
                  <c:v>25843.285783302508</c:v>
                </c:pt>
                <c:pt idx="302">
                  <c:v>25950.485783302542</c:v>
                </c:pt>
                <c:pt idx="303">
                  <c:v>25971.785783302508</c:v>
                </c:pt>
                <c:pt idx="304">
                  <c:v>26018.285783302508</c:v>
                </c:pt>
                <c:pt idx="305">
                  <c:v>26152.985783302542</c:v>
                </c:pt>
                <c:pt idx="306">
                  <c:v>26237.985783302542</c:v>
                </c:pt>
                <c:pt idx="307">
                  <c:v>26433.485783302542</c:v>
                </c:pt>
                <c:pt idx="308">
                  <c:v>26508.385783302321</c:v>
                </c:pt>
                <c:pt idx="309">
                  <c:v>26652.18578330232</c:v>
                </c:pt>
                <c:pt idx="310">
                  <c:v>26714.385783302321</c:v>
                </c:pt>
                <c:pt idx="311">
                  <c:v>26801.18578330232</c:v>
                </c:pt>
                <c:pt idx="312">
                  <c:v>26904.885783302321</c:v>
                </c:pt>
                <c:pt idx="313">
                  <c:v>27014.385783302321</c:v>
                </c:pt>
                <c:pt idx="314">
                  <c:v>27205.585783302329</c:v>
                </c:pt>
                <c:pt idx="315">
                  <c:v>27452.385783302321</c:v>
                </c:pt>
                <c:pt idx="316">
                  <c:v>27489.585783302329</c:v>
                </c:pt>
                <c:pt idx="317">
                  <c:v>27567.885783302321</c:v>
                </c:pt>
                <c:pt idx="318">
                  <c:v>27639.885783302321</c:v>
                </c:pt>
                <c:pt idx="319">
                  <c:v>27730.085783302329</c:v>
                </c:pt>
                <c:pt idx="320">
                  <c:v>27882.785783302512</c:v>
                </c:pt>
                <c:pt idx="321">
                  <c:v>28052.18578330232</c:v>
                </c:pt>
                <c:pt idx="322">
                  <c:v>28204.885783302321</c:v>
                </c:pt>
                <c:pt idx="323">
                  <c:v>28308.485783302542</c:v>
                </c:pt>
                <c:pt idx="324">
                  <c:v>28395.585783302329</c:v>
                </c:pt>
                <c:pt idx="325">
                  <c:v>28439.385783302321</c:v>
                </c:pt>
                <c:pt idx="326">
                  <c:v>28448.68578330232</c:v>
                </c:pt>
                <c:pt idx="327">
                  <c:v>28593.285783302508</c:v>
                </c:pt>
                <c:pt idx="328">
                  <c:v>28710.985783302542</c:v>
                </c:pt>
                <c:pt idx="329">
                  <c:v>28809.785783302508</c:v>
                </c:pt>
                <c:pt idx="330">
                  <c:v>28925.785783302508</c:v>
                </c:pt>
                <c:pt idx="331">
                  <c:v>29035.285783302508</c:v>
                </c:pt>
                <c:pt idx="332">
                  <c:v>29195.385783302321</c:v>
                </c:pt>
                <c:pt idx="333">
                  <c:v>29430.68578330232</c:v>
                </c:pt>
                <c:pt idx="334">
                  <c:v>29525.985783302538</c:v>
                </c:pt>
                <c:pt idx="335">
                  <c:v>29616.785783302508</c:v>
                </c:pt>
                <c:pt idx="336">
                  <c:v>29636.18578330232</c:v>
                </c:pt>
                <c:pt idx="337">
                  <c:v>29711.885783302321</c:v>
                </c:pt>
                <c:pt idx="338">
                  <c:v>29763.385783302321</c:v>
                </c:pt>
                <c:pt idx="339">
                  <c:v>29898.285783302508</c:v>
                </c:pt>
                <c:pt idx="340">
                  <c:v>29981.885783302321</c:v>
                </c:pt>
                <c:pt idx="341">
                  <c:v>30131.385783302321</c:v>
                </c:pt>
                <c:pt idx="342">
                  <c:v>30216.485783302538</c:v>
                </c:pt>
                <c:pt idx="343">
                  <c:v>30312.285783302508</c:v>
                </c:pt>
                <c:pt idx="344">
                  <c:v>30428.285783302508</c:v>
                </c:pt>
                <c:pt idx="345">
                  <c:v>30436.285783302508</c:v>
                </c:pt>
                <c:pt idx="346">
                  <c:v>30565.085783302329</c:v>
                </c:pt>
                <c:pt idx="347">
                  <c:v>30578.985783302538</c:v>
                </c:pt>
                <c:pt idx="348">
                  <c:v>30618.885783302321</c:v>
                </c:pt>
                <c:pt idx="349">
                  <c:v>30753.785783302508</c:v>
                </c:pt>
                <c:pt idx="350">
                  <c:v>30861.18578330232</c:v>
                </c:pt>
                <c:pt idx="351">
                  <c:v>30989.68578330232</c:v>
                </c:pt>
                <c:pt idx="352">
                  <c:v>31176.485783302542</c:v>
                </c:pt>
                <c:pt idx="353">
                  <c:v>31408.885783302321</c:v>
                </c:pt>
                <c:pt idx="354">
                  <c:v>31423.285783302512</c:v>
                </c:pt>
                <c:pt idx="355">
                  <c:v>31642.485783302542</c:v>
                </c:pt>
                <c:pt idx="356">
                  <c:v>31781.085783302329</c:v>
                </c:pt>
                <c:pt idx="357">
                  <c:v>31882.085783302329</c:v>
                </c:pt>
                <c:pt idx="358">
                  <c:v>31898.785783302512</c:v>
                </c:pt>
                <c:pt idx="359">
                  <c:v>32012.385783302321</c:v>
                </c:pt>
                <c:pt idx="360">
                  <c:v>32107.385783302321</c:v>
                </c:pt>
                <c:pt idx="361">
                  <c:v>32266.785783302512</c:v>
                </c:pt>
                <c:pt idx="362">
                  <c:v>32392.285783302512</c:v>
                </c:pt>
                <c:pt idx="363">
                  <c:v>32450.68578330232</c:v>
                </c:pt>
                <c:pt idx="364">
                  <c:v>32633.085783302329</c:v>
                </c:pt>
                <c:pt idx="365">
                  <c:v>32827.785783302184</c:v>
                </c:pt>
                <c:pt idx="366">
                  <c:v>32900.185783302186</c:v>
                </c:pt>
                <c:pt idx="367">
                  <c:v>32951.485783302196</c:v>
                </c:pt>
                <c:pt idx="368">
                  <c:v>33081.885783302205</c:v>
                </c:pt>
                <c:pt idx="369">
                  <c:v>33199.385783302205</c:v>
                </c:pt>
                <c:pt idx="370">
                  <c:v>33290.485783302196</c:v>
                </c:pt>
                <c:pt idx="371">
                  <c:v>33293.685783302186</c:v>
                </c:pt>
                <c:pt idx="372">
                  <c:v>33364.285783302184</c:v>
                </c:pt>
                <c:pt idx="373">
                  <c:v>33477.185783302186</c:v>
                </c:pt>
                <c:pt idx="374">
                  <c:v>33684.785783302184</c:v>
                </c:pt>
                <c:pt idx="375">
                  <c:v>33903.385783302205</c:v>
                </c:pt>
                <c:pt idx="376">
                  <c:v>33925.085783302195</c:v>
                </c:pt>
                <c:pt idx="377">
                  <c:v>33995.185783302186</c:v>
                </c:pt>
                <c:pt idx="378">
                  <c:v>33999.685783302186</c:v>
                </c:pt>
                <c:pt idx="379">
                  <c:v>34063.185783302186</c:v>
                </c:pt>
                <c:pt idx="380">
                  <c:v>34103.385783302205</c:v>
                </c:pt>
                <c:pt idx="381">
                  <c:v>34150.185783302186</c:v>
                </c:pt>
                <c:pt idx="382">
                  <c:v>34194.485783302196</c:v>
                </c:pt>
                <c:pt idx="383">
                  <c:v>34239.685783302186</c:v>
                </c:pt>
                <c:pt idx="384">
                  <c:v>34416.685783302186</c:v>
                </c:pt>
                <c:pt idx="385">
                  <c:v>34496.585783302195</c:v>
                </c:pt>
                <c:pt idx="386">
                  <c:v>34574.385783302205</c:v>
                </c:pt>
                <c:pt idx="387">
                  <c:v>34622.085783302195</c:v>
                </c:pt>
                <c:pt idx="388">
                  <c:v>34742.385783302205</c:v>
                </c:pt>
                <c:pt idx="389">
                  <c:v>34774.985783302196</c:v>
                </c:pt>
                <c:pt idx="390">
                  <c:v>34996.185783302186</c:v>
                </c:pt>
                <c:pt idx="391">
                  <c:v>35072.285783302184</c:v>
                </c:pt>
                <c:pt idx="392">
                  <c:v>35190.385783302205</c:v>
                </c:pt>
                <c:pt idx="393">
                  <c:v>35343.285783302184</c:v>
                </c:pt>
                <c:pt idx="394">
                  <c:v>35446.485783302196</c:v>
                </c:pt>
                <c:pt idx="395">
                  <c:v>35541.285783302184</c:v>
                </c:pt>
                <c:pt idx="396">
                  <c:v>35656.385783302205</c:v>
                </c:pt>
                <c:pt idx="397">
                  <c:v>35839.385783302205</c:v>
                </c:pt>
                <c:pt idx="398">
                  <c:v>35960.585783302195</c:v>
                </c:pt>
              </c:numCache>
            </c:numRef>
          </c:xVal>
          <c:yVal>
            <c:numRef>
              <c:f>'CURVA DE DOBLE MASA'!$E$2:$E$400</c:f>
              <c:numCache>
                <c:formatCode>General</c:formatCode>
                <c:ptCount val="399"/>
                <c:pt idx="0">
                  <c:v>105.3</c:v>
                </c:pt>
                <c:pt idx="1">
                  <c:v>234.3</c:v>
                </c:pt>
                <c:pt idx="2">
                  <c:v>369.5</c:v>
                </c:pt>
                <c:pt idx="3">
                  <c:v>447.2</c:v>
                </c:pt>
                <c:pt idx="4">
                  <c:v>518.4</c:v>
                </c:pt>
                <c:pt idx="5">
                  <c:v>594.6</c:v>
                </c:pt>
                <c:pt idx="6">
                  <c:v>690</c:v>
                </c:pt>
                <c:pt idx="7">
                  <c:v>901.5</c:v>
                </c:pt>
                <c:pt idx="8">
                  <c:v>1034.7</c:v>
                </c:pt>
                <c:pt idx="9">
                  <c:v>1104.4000000000001</c:v>
                </c:pt>
                <c:pt idx="10">
                  <c:v>1230.7</c:v>
                </c:pt>
                <c:pt idx="11">
                  <c:v>1417.1</c:v>
                </c:pt>
                <c:pt idx="12">
                  <c:v>1531.1</c:v>
                </c:pt>
                <c:pt idx="13">
                  <c:v>1687.7</c:v>
                </c:pt>
                <c:pt idx="14">
                  <c:v>1917.7</c:v>
                </c:pt>
                <c:pt idx="15">
                  <c:v>1994.4</c:v>
                </c:pt>
                <c:pt idx="16">
                  <c:v>2119.8000000000002</c:v>
                </c:pt>
                <c:pt idx="17">
                  <c:v>2173.7000000000003</c:v>
                </c:pt>
                <c:pt idx="18">
                  <c:v>2315.6000000000004</c:v>
                </c:pt>
                <c:pt idx="19">
                  <c:v>2496.2000000000003</c:v>
                </c:pt>
                <c:pt idx="20">
                  <c:v>2550.1000000000004</c:v>
                </c:pt>
                <c:pt idx="21">
                  <c:v>2711.0000000000005</c:v>
                </c:pt>
                <c:pt idx="22">
                  <c:v>2944.4000000000005</c:v>
                </c:pt>
                <c:pt idx="23">
                  <c:v>3027.5000000000005</c:v>
                </c:pt>
                <c:pt idx="24">
                  <c:v>3120.9000000000005</c:v>
                </c:pt>
                <c:pt idx="25">
                  <c:v>3282.1000000000004</c:v>
                </c:pt>
                <c:pt idx="26">
                  <c:v>3426.9000000000005</c:v>
                </c:pt>
                <c:pt idx="27">
                  <c:v>3520.9000000000005</c:v>
                </c:pt>
                <c:pt idx="28">
                  <c:v>3665.6000000000004</c:v>
                </c:pt>
                <c:pt idx="29">
                  <c:v>3724.5000000000005</c:v>
                </c:pt>
                <c:pt idx="30">
                  <c:v>3757.8000000000006</c:v>
                </c:pt>
                <c:pt idx="31">
                  <c:v>3851.1000000000008</c:v>
                </c:pt>
                <c:pt idx="32">
                  <c:v>4022.400000000001</c:v>
                </c:pt>
                <c:pt idx="33">
                  <c:v>4269.0000000000009</c:v>
                </c:pt>
                <c:pt idx="34">
                  <c:v>4533.4000000000005</c:v>
                </c:pt>
                <c:pt idx="35">
                  <c:v>4689.2000000000007</c:v>
                </c:pt>
                <c:pt idx="36">
                  <c:v>4790.8000000000011</c:v>
                </c:pt>
                <c:pt idx="37">
                  <c:v>4868.3000000000011</c:v>
                </c:pt>
                <c:pt idx="38">
                  <c:v>4918.2000000000007</c:v>
                </c:pt>
                <c:pt idx="39">
                  <c:v>5070.2000000000007</c:v>
                </c:pt>
                <c:pt idx="40">
                  <c:v>5238.2000000000007</c:v>
                </c:pt>
                <c:pt idx="41">
                  <c:v>5364.0000000000009</c:v>
                </c:pt>
                <c:pt idx="42">
                  <c:v>5451.1000000000013</c:v>
                </c:pt>
                <c:pt idx="43">
                  <c:v>5762.9000000000015</c:v>
                </c:pt>
                <c:pt idx="44">
                  <c:v>5887.7000000000016</c:v>
                </c:pt>
                <c:pt idx="45">
                  <c:v>5969.9000000000015</c:v>
                </c:pt>
                <c:pt idx="46">
                  <c:v>6189.4000000000015</c:v>
                </c:pt>
                <c:pt idx="47">
                  <c:v>6378.1000000000013</c:v>
                </c:pt>
                <c:pt idx="48">
                  <c:v>6535.5000000000009</c:v>
                </c:pt>
                <c:pt idx="49">
                  <c:v>6640.2000000000007</c:v>
                </c:pt>
                <c:pt idx="50">
                  <c:v>6720.2000000000007</c:v>
                </c:pt>
                <c:pt idx="51">
                  <c:v>6947.5000000000009</c:v>
                </c:pt>
                <c:pt idx="52">
                  <c:v>7159.2000000000007</c:v>
                </c:pt>
                <c:pt idx="53">
                  <c:v>7220.6</c:v>
                </c:pt>
                <c:pt idx="54">
                  <c:v>7441.3</c:v>
                </c:pt>
                <c:pt idx="55">
                  <c:v>7543.3</c:v>
                </c:pt>
                <c:pt idx="56">
                  <c:v>7686.5</c:v>
                </c:pt>
                <c:pt idx="57">
                  <c:v>7937.8</c:v>
                </c:pt>
                <c:pt idx="58">
                  <c:v>8122.4000000000005</c:v>
                </c:pt>
                <c:pt idx="59">
                  <c:v>8290.6</c:v>
                </c:pt>
                <c:pt idx="60">
                  <c:v>8384</c:v>
                </c:pt>
                <c:pt idx="61">
                  <c:v>8488.4</c:v>
                </c:pt>
                <c:pt idx="62">
                  <c:v>8554.5</c:v>
                </c:pt>
                <c:pt idx="63">
                  <c:v>8755.9</c:v>
                </c:pt>
                <c:pt idx="64">
                  <c:v>8944.6999999998807</c:v>
                </c:pt>
                <c:pt idx="65">
                  <c:v>8999.7999999999811</c:v>
                </c:pt>
                <c:pt idx="66">
                  <c:v>9275.2999999999811</c:v>
                </c:pt>
                <c:pt idx="67">
                  <c:v>9467</c:v>
                </c:pt>
                <c:pt idx="68">
                  <c:v>9715.7000000000007</c:v>
                </c:pt>
                <c:pt idx="69">
                  <c:v>9849.4000000000015</c:v>
                </c:pt>
                <c:pt idx="70">
                  <c:v>10021.900000000001</c:v>
                </c:pt>
                <c:pt idx="71">
                  <c:v>10215.300000000001</c:v>
                </c:pt>
                <c:pt idx="72">
                  <c:v>10334.900000000001</c:v>
                </c:pt>
                <c:pt idx="73">
                  <c:v>10558.7</c:v>
                </c:pt>
                <c:pt idx="74">
                  <c:v>10715.7</c:v>
                </c:pt>
                <c:pt idx="75">
                  <c:v>10921.1</c:v>
                </c:pt>
                <c:pt idx="76">
                  <c:v>11134.4</c:v>
                </c:pt>
                <c:pt idx="77">
                  <c:v>11277.9</c:v>
                </c:pt>
                <c:pt idx="78">
                  <c:v>11404.4</c:v>
                </c:pt>
                <c:pt idx="79">
                  <c:v>11437.3</c:v>
                </c:pt>
                <c:pt idx="80">
                  <c:v>11637.3</c:v>
                </c:pt>
                <c:pt idx="81">
                  <c:v>11699.699999999983</c:v>
                </c:pt>
                <c:pt idx="82">
                  <c:v>11880.499999999878</c:v>
                </c:pt>
                <c:pt idx="83">
                  <c:v>11979.099999999891</c:v>
                </c:pt>
                <c:pt idx="84">
                  <c:v>12216.499999999878</c:v>
                </c:pt>
                <c:pt idx="85">
                  <c:v>12460.499999999878</c:v>
                </c:pt>
                <c:pt idx="86">
                  <c:v>12668.899999999861</c:v>
                </c:pt>
                <c:pt idx="87">
                  <c:v>12892.599999999891</c:v>
                </c:pt>
                <c:pt idx="88">
                  <c:v>13087.499999999878</c:v>
                </c:pt>
                <c:pt idx="89">
                  <c:v>13293.399999999861</c:v>
                </c:pt>
                <c:pt idx="90">
                  <c:v>13562.899999999861</c:v>
                </c:pt>
                <c:pt idx="91">
                  <c:v>13831.699999999983</c:v>
                </c:pt>
                <c:pt idx="92">
                  <c:v>14057.999999999874</c:v>
                </c:pt>
                <c:pt idx="93">
                  <c:v>14259.39999999986</c:v>
                </c:pt>
                <c:pt idx="94">
                  <c:v>14370.89999999986</c:v>
                </c:pt>
                <c:pt idx="95">
                  <c:v>14445.699999999983</c:v>
                </c:pt>
                <c:pt idx="96">
                  <c:v>14655.89999999986</c:v>
                </c:pt>
                <c:pt idx="97">
                  <c:v>14823.39999999986</c:v>
                </c:pt>
                <c:pt idx="98">
                  <c:v>15053.299999999987</c:v>
                </c:pt>
                <c:pt idx="99">
                  <c:v>15316.799999999987</c:v>
                </c:pt>
                <c:pt idx="100">
                  <c:v>15482.799999999987</c:v>
                </c:pt>
                <c:pt idx="101">
                  <c:v>15716.999999999874</c:v>
                </c:pt>
                <c:pt idx="102">
                  <c:v>15847.39999999986</c:v>
                </c:pt>
                <c:pt idx="103">
                  <c:v>16035.39999999986</c:v>
                </c:pt>
                <c:pt idx="104">
                  <c:v>16189.499999999874</c:v>
                </c:pt>
                <c:pt idx="105">
                  <c:v>16342.89999999986</c:v>
                </c:pt>
                <c:pt idx="106">
                  <c:v>16583.799999999996</c:v>
                </c:pt>
                <c:pt idx="107">
                  <c:v>16760.099999999897</c:v>
                </c:pt>
                <c:pt idx="108">
                  <c:v>16990.699999999892</c:v>
                </c:pt>
                <c:pt idx="109">
                  <c:v>17252.099999999897</c:v>
                </c:pt>
                <c:pt idx="110">
                  <c:v>17356.799999999996</c:v>
                </c:pt>
                <c:pt idx="111">
                  <c:v>17608.699999999892</c:v>
                </c:pt>
                <c:pt idx="112">
                  <c:v>17768.299999999996</c:v>
                </c:pt>
                <c:pt idx="113">
                  <c:v>18119.799999999996</c:v>
                </c:pt>
                <c:pt idx="114">
                  <c:v>18276.299999999996</c:v>
                </c:pt>
                <c:pt idx="115">
                  <c:v>18568.799999999996</c:v>
                </c:pt>
                <c:pt idx="116">
                  <c:v>18664.199999999892</c:v>
                </c:pt>
                <c:pt idx="117">
                  <c:v>18842.299999999996</c:v>
                </c:pt>
                <c:pt idx="118">
                  <c:v>19076.399999999896</c:v>
                </c:pt>
                <c:pt idx="119">
                  <c:v>19296.999999999993</c:v>
                </c:pt>
                <c:pt idx="120">
                  <c:v>19465.799999999992</c:v>
                </c:pt>
                <c:pt idx="121">
                  <c:v>19703.199999999892</c:v>
                </c:pt>
                <c:pt idx="122">
                  <c:v>19871.299999999992</c:v>
                </c:pt>
                <c:pt idx="123">
                  <c:v>20135.999999999993</c:v>
                </c:pt>
                <c:pt idx="124">
                  <c:v>20288.299999999992</c:v>
                </c:pt>
                <c:pt idx="125">
                  <c:v>20519.699999999892</c:v>
                </c:pt>
                <c:pt idx="126">
                  <c:v>20653.299999999992</c:v>
                </c:pt>
                <c:pt idx="127">
                  <c:v>20901.299999999992</c:v>
                </c:pt>
                <c:pt idx="128">
                  <c:v>21084.999999999993</c:v>
                </c:pt>
                <c:pt idx="129">
                  <c:v>21235.399999999896</c:v>
                </c:pt>
                <c:pt idx="130">
                  <c:v>21351.099999999897</c:v>
                </c:pt>
                <c:pt idx="131">
                  <c:v>21613.099999999897</c:v>
                </c:pt>
                <c:pt idx="132">
                  <c:v>21877.399999999896</c:v>
                </c:pt>
                <c:pt idx="133">
                  <c:v>22134.399999999896</c:v>
                </c:pt>
                <c:pt idx="134">
                  <c:v>22289.799999999996</c:v>
                </c:pt>
                <c:pt idx="135">
                  <c:v>22423.899999999896</c:v>
                </c:pt>
                <c:pt idx="136">
                  <c:v>22481.799999999996</c:v>
                </c:pt>
                <c:pt idx="137">
                  <c:v>22650.799999999996</c:v>
                </c:pt>
                <c:pt idx="138">
                  <c:v>22817.699999999892</c:v>
                </c:pt>
                <c:pt idx="139">
                  <c:v>22882.1</c:v>
                </c:pt>
                <c:pt idx="140">
                  <c:v>22975.699999999892</c:v>
                </c:pt>
                <c:pt idx="141">
                  <c:v>23204.299999999996</c:v>
                </c:pt>
                <c:pt idx="142">
                  <c:v>23419.899999999896</c:v>
                </c:pt>
                <c:pt idx="143">
                  <c:v>23594.399999999896</c:v>
                </c:pt>
                <c:pt idx="144">
                  <c:v>23792.099999999897</c:v>
                </c:pt>
                <c:pt idx="145">
                  <c:v>23995.699999999892</c:v>
                </c:pt>
                <c:pt idx="146">
                  <c:v>24114.599999999897</c:v>
                </c:pt>
                <c:pt idx="147">
                  <c:v>24301.799999999996</c:v>
                </c:pt>
                <c:pt idx="148">
                  <c:v>24401.899999999896</c:v>
                </c:pt>
                <c:pt idx="149">
                  <c:v>24487.599999999897</c:v>
                </c:pt>
                <c:pt idx="150">
                  <c:v>24635.299999999996</c:v>
                </c:pt>
                <c:pt idx="151">
                  <c:v>24757.099999999897</c:v>
                </c:pt>
                <c:pt idx="152">
                  <c:v>24887.599999999897</c:v>
                </c:pt>
                <c:pt idx="153">
                  <c:v>25112.299999999996</c:v>
                </c:pt>
                <c:pt idx="154">
                  <c:v>25220.199999999892</c:v>
                </c:pt>
                <c:pt idx="155">
                  <c:v>25432.699999999892</c:v>
                </c:pt>
                <c:pt idx="156">
                  <c:v>25536.799999999996</c:v>
                </c:pt>
                <c:pt idx="157">
                  <c:v>25761.699999999892</c:v>
                </c:pt>
                <c:pt idx="158">
                  <c:v>25962.699999999892</c:v>
                </c:pt>
                <c:pt idx="159">
                  <c:v>26213.199999999892</c:v>
                </c:pt>
                <c:pt idx="160">
                  <c:v>26315.199999999892</c:v>
                </c:pt>
                <c:pt idx="161">
                  <c:v>26447.899999999896</c:v>
                </c:pt>
                <c:pt idx="162">
                  <c:v>26565.899999999896</c:v>
                </c:pt>
                <c:pt idx="163">
                  <c:v>26713.3</c:v>
                </c:pt>
                <c:pt idx="164">
                  <c:v>26813.399999999896</c:v>
                </c:pt>
                <c:pt idx="165">
                  <c:v>26889.699999999892</c:v>
                </c:pt>
                <c:pt idx="166">
                  <c:v>27133.299999999996</c:v>
                </c:pt>
                <c:pt idx="167">
                  <c:v>27349.699999999892</c:v>
                </c:pt>
                <c:pt idx="168">
                  <c:v>27375.399999999896</c:v>
                </c:pt>
                <c:pt idx="169">
                  <c:v>27422.999999999996</c:v>
                </c:pt>
                <c:pt idx="170">
                  <c:v>27534.199999999892</c:v>
                </c:pt>
                <c:pt idx="171">
                  <c:v>27542.899999999896</c:v>
                </c:pt>
                <c:pt idx="172">
                  <c:v>27590.1</c:v>
                </c:pt>
                <c:pt idx="173">
                  <c:v>27621.199999999892</c:v>
                </c:pt>
                <c:pt idx="174">
                  <c:v>27697.999999999996</c:v>
                </c:pt>
                <c:pt idx="175">
                  <c:v>27729.899999999896</c:v>
                </c:pt>
                <c:pt idx="176">
                  <c:v>27790.799999999996</c:v>
                </c:pt>
                <c:pt idx="177">
                  <c:v>27859.7</c:v>
                </c:pt>
                <c:pt idx="178">
                  <c:v>27885.4</c:v>
                </c:pt>
                <c:pt idx="179">
                  <c:v>27901.300000000003</c:v>
                </c:pt>
                <c:pt idx="180">
                  <c:v>28003.100000000002</c:v>
                </c:pt>
                <c:pt idx="181">
                  <c:v>28115.300000000003</c:v>
                </c:pt>
                <c:pt idx="182">
                  <c:v>28130.500000000004</c:v>
                </c:pt>
                <c:pt idx="183">
                  <c:v>28221.400000000005</c:v>
                </c:pt>
                <c:pt idx="184">
                  <c:v>28258.800000000007</c:v>
                </c:pt>
                <c:pt idx="185">
                  <c:v>28268.300000000007</c:v>
                </c:pt>
                <c:pt idx="186">
                  <c:v>28279.800000000007</c:v>
                </c:pt>
                <c:pt idx="187">
                  <c:v>28364.600000000006</c:v>
                </c:pt>
                <c:pt idx="188">
                  <c:v>28439.800000000007</c:v>
                </c:pt>
                <c:pt idx="189">
                  <c:v>28552.600000000006</c:v>
                </c:pt>
                <c:pt idx="190">
                  <c:v>28602.200000000004</c:v>
                </c:pt>
                <c:pt idx="191">
                  <c:v>28736.700000000004</c:v>
                </c:pt>
                <c:pt idx="192">
                  <c:v>28874.400000000005</c:v>
                </c:pt>
                <c:pt idx="193">
                  <c:v>28912.600000000006</c:v>
                </c:pt>
                <c:pt idx="194">
                  <c:v>28982.300000000007</c:v>
                </c:pt>
                <c:pt idx="195">
                  <c:v>29100.100000000006</c:v>
                </c:pt>
                <c:pt idx="196">
                  <c:v>29124.400000000005</c:v>
                </c:pt>
                <c:pt idx="197">
                  <c:v>29191.200000000004</c:v>
                </c:pt>
                <c:pt idx="198">
                  <c:v>29283.400000000005</c:v>
                </c:pt>
                <c:pt idx="199">
                  <c:v>29343.100000000006</c:v>
                </c:pt>
                <c:pt idx="200">
                  <c:v>29454.600000000006</c:v>
                </c:pt>
                <c:pt idx="201">
                  <c:v>29580.700000000004</c:v>
                </c:pt>
                <c:pt idx="202">
                  <c:v>29588.200000000004</c:v>
                </c:pt>
                <c:pt idx="203">
                  <c:v>29616.700000000004</c:v>
                </c:pt>
                <c:pt idx="204">
                  <c:v>29685.000000000004</c:v>
                </c:pt>
                <c:pt idx="205">
                  <c:v>29713.300000000003</c:v>
                </c:pt>
                <c:pt idx="206">
                  <c:v>29727.600000000002</c:v>
                </c:pt>
                <c:pt idx="207">
                  <c:v>29776.7</c:v>
                </c:pt>
                <c:pt idx="208">
                  <c:v>29811.100000000002</c:v>
                </c:pt>
                <c:pt idx="209">
                  <c:v>29830.300000000003</c:v>
                </c:pt>
                <c:pt idx="210">
                  <c:v>29858.500000000004</c:v>
                </c:pt>
                <c:pt idx="211">
                  <c:v>29860.500000000004</c:v>
                </c:pt>
                <c:pt idx="212">
                  <c:v>29897.800000000003</c:v>
                </c:pt>
                <c:pt idx="213">
                  <c:v>29939.9</c:v>
                </c:pt>
                <c:pt idx="214">
                  <c:v>29980.5</c:v>
                </c:pt>
                <c:pt idx="215">
                  <c:v>30045.9</c:v>
                </c:pt>
                <c:pt idx="216">
                  <c:v>30089.800000000003</c:v>
                </c:pt>
                <c:pt idx="217">
                  <c:v>30114.500000000004</c:v>
                </c:pt>
                <c:pt idx="218">
                  <c:v>30136.200000000004</c:v>
                </c:pt>
                <c:pt idx="219">
                  <c:v>30160.700000000004</c:v>
                </c:pt>
                <c:pt idx="220">
                  <c:v>30213.900000000005</c:v>
                </c:pt>
                <c:pt idx="221">
                  <c:v>30243.900000000005</c:v>
                </c:pt>
                <c:pt idx="222">
                  <c:v>30248.500000000004</c:v>
                </c:pt>
                <c:pt idx="223">
                  <c:v>30286.100000000002</c:v>
                </c:pt>
                <c:pt idx="224">
                  <c:v>30294.000000000004</c:v>
                </c:pt>
                <c:pt idx="225">
                  <c:v>30336.600000000002</c:v>
                </c:pt>
                <c:pt idx="226">
                  <c:v>30372.7</c:v>
                </c:pt>
                <c:pt idx="227">
                  <c:v>30399.200000000001</c:v>
                </c:pt>
                <c:pt idx="228">
                  <c:v>30407.100000000002</c:v>
                </c:pt>
                <c:pt idx="229">
                  <c:v>30435.7</c:v>
                </c:pt>
                <c:pt idx="230">
                  <c:v>30486.3</c:v>
                </c:pt>
                <c:pt idx="231">
                  <c:v>30499.399999999896</c:v>
                </c:pt>
                <c:pt idx="232">
                  <c:v>30561.999999999996</c:v>
                </c:pt>
                <c:pt idx="233">
                  <c:v>30590.499999999996</c:v>
                </c:pt>
                <c:pt idx="234">
                  <c:v>30638.399999999896</c:v>
                </c:pt>
                <c:pt idx="235">
                  <c:v>30658.6</c:v>
                </c:pt>
                <c:pt idx="236">
                  <c:v>30722.6</c:v>
                </c:pt>
                <c:pt idx="237">
                  <c:v>30778.399999999896</c:v>
                </c:pt>
                <c:pt idx="238">
                  <c:v>30856.999999999996</c:v>
                </c:pt>
                <c:pt idx="239">
                  <c:v>30893.699999999892</c:v>
                </c:pt>
                <c:pt idx="240">
                  <c:v>30974.899999999896</c:v>
                </c:pt>
                <c:pt idx="241">
                  <c:v>30976.1</c:v>
                </c:pt>
                <c:pt idx="242">
                  <c:v>31016.799999999996</c:v>
                </c:pt>
                <c:pt idx="243">
                  <c:v>31071.599999999897</c:v>
                </c:pt>
                <c:pt idx="244">
                  <c:v>31092.899999999896</c:v>
                </c:pt>
                <c:pt idx="245">
                  <c:v>31143.399999999896</c:v>
                </c:pt>
                <c:pt idx="246">
                  <c:v>31211.999999999996</c:v>
                </c:pt>
                <c:pt idx="247">
                  <c:v>31236.499999999996</c:v>
                </c:pt>
                <c:pt idx="248">
                  <c:v>31261.599999999897</c:v>
                </c:pt>
                <c:pt idx="249">
                  <c:v>31275.999999999996</c:v>
                </c:pt>
                <c:pt idx="250">
                  <c:v>31293.399999999896</c:v>
                </c:pt>
                <c:pt idx="251">
                  <c:v>31310.499999999996</c:v>
                </c:pt>
                <c:pt idx="252">
                  <c:v>31318.099999999897</c:v>
                </c:pt>
                <c:pt idx="253">
                  <c:v>31418.599999999897</c:v>
                </c:pt>
                <c:pt idx="254">
                  <c:v>31458.399999999896</c:v>
                </c:pt>
                <c:pt idx="255">
                  <c:v>31475.399999999896</c:v>
                </c:pt>
                <c:pt idx="256">
                  <c:v>31547.399999999896</c:v>
                </c:pt>
                <c:pt idx="257">
                  <c:v>31590.999999999993</c:v>
                </c:pt>
                <c:pt idx="258">
                  <c:v>31619.799999999992</c:v>
                </c:pt>
                <c:pt idx="259">
                  <c:v>31632.199999999892</c:v>
                </c:pt>
                <c:pt idx="260">
                  <c:v>31643.999999999993</c:v>
                </c:pt>
                <c:pt idx="261">
                  <c:v>31676.199999999892</c:v>
                </c:pt>
                <c:pt idx="262">
                  <c:v>31679.299999999992</c:v>
                </c:pt>
                <c:pt idx="263">
                  <c:v>31733.199999999892</c:v>
                </c:pt>
                <c:pt idx="264">
                  <c:v>31756.799999999992</c:v>
                </c:pt>
                <c:pt idx="265">
                  <c:v>31791.599999999897</c:v>
                </c:pt>
                <c:pt idx="266">
                  <c:v>31888.299999999992</c:v>
                </c:pt>
                <c:pt idx="267">
                  <c:v>31965.099999999897</c:v>
                </c:pt>
                <c:pt idx="268">
                  <c:v>32005.199999999892</c:v>
                </c:pt>
                <c:pt idx="269">
                  <c:v>32128.299999999956</c:v>
                </c:pt>
                <c:pt idx="270">
                  <c:v>32231.499999999982</c:v>
                </c:pt>
                <c:pt idx="271">
                  <c:v>32406.499999999982</c:v>
                </c:pt>
                <c:pt idx="272">
                  <c:v>32469.899999999896</c:v>
                </c:pt>
                <c:pt idx="273">
                  <c:v>32510.799999999992</c:v>
                </c:pt>
                <c:pt idx="274">
                  <c:v>32609.999999999993</c:v>
                </c:pt>
                <c:pt idx="275">
                  <c:v>32668.499999999993</c:v>
                </c:pt>
                <c:pt idx="276">
                  <c:v>32811.69999999999</c:v>
                </c:pt>
                <c:pt idx="277">
                  <c:v>32886.799999999988</c:v>
                </c:pt>
                <c:pt idx="278">
                  <c:v>32995.4</c:v>
                </c:pt>
                <c:pt idx="279">
                  <c:v>33129.999999999993</c:v>
                </c:pt>
                <c:pt idx="280">
                  <c:v>33248.599999999991</c:v>
                </c:pt>
                <c:pt idx="281">
                  <c:v>33292.099999999991</c:v>
                </c:pt>
                <c:pt idx="282">
                  <c:v>33408.799999999981</c:v>
                </c:pt>
                <c:pt idx="283">
                  <c:v>33523.699999999983</c:v>
                </c:pt>
                <c:pt idx="284">
                  <c:v>33615.099999999991</c:v>
                </c:pt>
                <c:pt idx="285">
                  <c:v>33701.9</c:v>
                </c:pt>
                <c:pt idx="286">
                  <c:v>33752.599999999991</c:v>
                </c:pt>
                <c:pt idx="287">
                  <c:v>33798.199999999983</c:v>
                </c:pt>
                <c:pt idx="288">
                  <c:v>33869.299999999981</c:v>
                </c:pt>
                <c:pt idx="289">
                  <c:v>33926.699999999983</c:v>
                </c:pt>
                <c:pt idx="290">
                  <c:v>34083.9</c:v>
                </c:pt>
                <c:pt idx="291">
                  <c:v>34251.599999999991</c:v>
                </c:pt>
                <c:pt idx="292">
                  <c:v>34342.999999999993</c:v>
                </c:pt>
                <c:pt idx="293">
                  <c:v>34365.9</c:v>
                </c:pt>
                <c:pt idx="294">
                  <c:v>34467.199999999983</c:v>
                </c:pt>
                <c:pt idx="295">
                  <c:v>34565.9</c:v>
                </c:pt>
                <c:pt idx="296">
                  <c:v>34649.999999999993</c:v>
                </c:pt>
                <c:pt idx="297">
                  <c:v>34701.599999999991</c:v>
                </c:pt>
                <c:pt idx="298">
                  <c:v>34717.999999999993</c:v>
                </c:pt>
                <c:pt idx="299">
                  <c:v>34821.099999999991</c:v>
                </c:pt>
                <c:pt idx="300">
                  <c:v>34995.199999999983</c:v>
                </c:pt>
                <c:pt idx="301">
                  <c:v>35078.999999999993</c:v>
                </c:pt>
                <c:pt idx="302">
                  <c:v>35176.9</c:v>
                </c:pt>
                <c:pt idx="303">
                  <c:v>35214.299999999981</c:v>
                </c:pt>
                <c:pt idx="304">
                  <c:v>35276.9</c:v>
                </c:pt>
                <c:pt idx="305">
                  <c:v>35493.299999999981</c:v>
                </c:pt>
                <c:pt idx="306">
                  <c:v>35683.9</c:v>
                </c:pt>
                <c:pt idx="307">
                  <c:v>35845.299999999981</c:v>
                </c:pt>
                <c:pt idx="308">
                  <c:v>35966.499999999993</c:v>
                </c:pt>
                <c:pt idx="309">
                  <c:v>36129.999999999993</c:v>
                </c:pt>
                <c:pt idx="310">
                  <c:v>36198.099999999991</c:v>
                </c:pt>
                <c:pt idx="311">
                  <c:v>36361.199999999983</c:v>
                </c:pt>
                <c:pt idx="312">
                  <c:v>36477.199999999983</c:v>
                </c:pt>
                <c:pt idx="313">
                  <c:v>36641.299999999981</c:v>
                </c:pt>
                <c:pt idx="314">
                  <c:v>36827.699999999983</c:v>
                </c:pt>
                <c:pt idx="315">
                  <c:v>37018.299999999981</c:v>
                </c:pt>
                <c:pt idx="316">
                  <c:v>37151.799999999981</c:v>
                </c:pt>
                <c:pt idx="317">
                  <c:v>37270.599999999991</c:v>
                </c:pt>
                <c:pt idx="318">
                  <c:v>37358.599999999991</c:v>
                </c:pt>
                <c:pt idx="319">
                  <c:v>37433.799999999981</c:v>
                </c:pt>
                <c:pt idx="320">
                  <c:v>37570.9</c:v>
                </c:pt>
                <c:pt idx="321">
                  <c:v>37734.499999999993</c:v>
                </c:pt>
                <c:pt idx="322">
                  <c:v>37884.999999999993</c:v>
                </c:pt>
                <c:pt idx="323">
                  <c:v>38077.499999999993</c:v>
                </c:pt>
                <c:pt idx="324">
                  <c:v>38181.699999999968</c:v>
                </c:pt>
                <c:pt idx="325">
                  <c:v>38231.599999999969</c:v>
                </c:pt>
                <c:pt idx="326">
                  <c:v>38239.499999999993</c:v>
                </c:pt>
                <c:pt idx="327">
                  <c:v>38369.099999999969</c:v>
                </c:pt>
                <c:pt idx="328">
                  <c:v>38522.299999999967</c:v>
                </c:pt>
                <c:pt idx="329">
                  <c:v>38658.599999999969</c:v>
                </c:pt>
                <c:pt idx="330">
                  <c:v>38742.299999999967</c:v>
                </c:pt>
                <c:pt idx="331">
                  <c:v>38818.799999999967</c:v>
                </c:pt>
                <c:pt idx="332">
                  <c:v>39020.699999999968</c:v>
                </c:pt>
                <c:pt idx="333">
                  <c:v>39220.199999999968</c:v>
                </c:pt>
                <c:pt idx="334">
                  <c:v>39410.699999999968</c:v>
                </c:pt>
                <c:pt idx="335">
                  <c:v>39538.999999999993</c:v>
                </c:pt>
                <c:pt idx="336">
                  <c:v>39580.400000000001</c:v>
                </c:pt>
                <c:pt idx="337">
                  <c:v>39646.9</c:v>
                </c:pt>
                <c:pt idx="338">
                  <c:v>39706.599999999969</c:v>
                </c:pt>
                <c:pt idx="339">
                  <c:v>39879.299999999967</c:v>
                </c:pt>
                <c:pt idx="340">
                  <c:v>40040.999999999993</c:v>
                </c:pt>
                <c:pt idx="341">
                  <c:v>40225.799999999967</c:v>
                </c:pt>
                <c:pt idx="342">
                  <c:v>40362.999999999993</c:v>
                </c:pt>
                <c:pt idx="343">
                  <c:v>40563.299999999967</c:v>
                </c:pt>
                <c:pt idx="344">
                  <c:v>40716.099999999969</c:v>
                </c:pt>
                <c:pt idx="345">
                  <c:v>40756.9</c:v>
                </c:pt>
                <c:pt idx="346">
                  <c:v>40972.599999999969</c:v>
                </c:pt>
                <c:pt idx="347">
                  <c:v>41011.799999999967</c:v>
                </c:pt>
                <c:pt idx="348">
                  <c:v>41060.400000000001</c:v>
                </c:pt>
                <c:pt idx="349">
                  <c:v>41199.199999999968</c:v>
                </c:pt>
                <c:pt idx="350">
                  <c:v>41287.699999999968</c:v>
                </c:pt>
                <c:pt idx="351">
                  <c:v>41389.999999999993</c:v>
                </c:pt>
                <c:pt idx="352">
                  <c:v>41587.099999999969</c:v>
                </c:pt>
                <c:pt idx="353">
                  <c:v>41796.999999999993</c:v>
                </c:pt>
                <c:pt idx="354">
                  <c:v>41871.199999999968</c:v>
                </c:pt>
                <c:pt idx="355">
                  <c:v>42121.499999999993</c:v>
                </c:pt>
                <c:pt idx="356">
                  <c:v>42302.9</c:v>
                </c:pt>
                <c:pt idx="357">
                  <c:v>42463.199999999983</c:v>
                </c:pt>
                <c:pt idx="358">
                  <c:v>42521.099999999991</c:v>
                </c:pt>
                <c:pt idx="359">
                  <c:v>42640.099999999991</c:v>
                </c:pt>
                <c:pt idx="360">
                  <c:v>42825.099999999991</c:v>
                </c:pt>
                <c:pt idx="361">
                  <c:v>43025.199999999983</c:v>
                </c:pt>
                <c:pt idx="362">
                  <c:v>43177.9</c:v>
                </c:pt>
                <c:pt idx="363">
                  <c:v>43283.699999999983</c:v>
                </c:pt>
                <c:pt idx="364">
                  <c:v>43529.599999999991</c:v>
                </c:pt>
                <c:pt idx="365">
                  <c:v>43855.799999999981</c:v>
                </c:pt>
                <c:pt idx="366">
                  <c:v>43963.799999999981</c:v>
                </c:pt>
                <c:pt idx="367">
                  <c:v>44094.799999999981</c:v>
                </c:pt>
                <c:pt idx="368">
                  <c:v>44206.799999999981</c:v>
                </c:pt>
                <c:pt idx="369">
                  <c:v>44341.199999999983</c:v>
                </c:pt>
                <c:pt idx="370">
                  <c:v>44470.199999999983</c:v>
                </c:pt>
                <c:pt idx="371">
                  <c:v>44501.999999999993</c:v>
                </c:pt>
                <c:pt idx="372">
                  <c:v>44579.599999999991</c:v>
                </c:pt>
                <c:pt idx="373">
                  <c:v>44721.9</c:v>
                </c:pt>
                <c:pt idx="374">
                  <c:v>45089.799999999981</c:v>
                </c:pt>
                <c:pt idx="375">
                  <c:v>45336.9</c:v>
                </c:pt>
                <c:pt idx="376">
                  <c:v>45453.4</c:v>
                </c:pt>
                <c:pt idx="377">
                  <c:v>45520.199999999983</c:v>
                </c:pt>
                <c:pt idx="378">
                  <c:v>45544.499999999993</c:v>
                </c:pt>
                <c:pt idx="379">
                  <c:v>45641.4</c:v>
                </c:pt>
                <c:pt idx="380">
                  <c:v>45661.799999999988</c:v>
                </c:pt>
                <c:pt idx="381">
                  <c:v>45735.9</c:v>
                </c:pt>
                <c:pt idx="382">
                  <c:v>45878.19999999999</c:v>
                </c:pt>
                <c:pt idx="383">
                  <c:v>45970.9</c:v>
                </c:pt>
                <c:pt idx="384">
                  <c:v>46215.799999999988</c:v>
                </c:pt>
                <c:pt idx="385">
                  <c:v>46375.299999999988</c:v>
                </c:pt>
                <c:pt idx="386">
                  <c:v>46500.19999999999</c:v>
                </c:pt>
                <c:pt idx="387">
                  <c:v>46583.799999999988</c:v>
                </c:pt>
                <c:pt idx="388">
                  <c:v>46779.099999999991</c:v>
                </c:pt>
                <c:pt idx="389">
                  <c:v>46823.799999999988</c:v>
                </c:pt>
                <c:pt idx="390">
                  <c:v>47016.299999999988</c:v>
                </c:pt>
                <c:pt idx="391">
                  <c:v>47089.999999999993</c:v>
                </c:pt>
                <c:pt idx="392">
                  <c:v>47282.599999999991</c:v>
                </c:pt>
                <c:pt idx="393">
                  <c:v>47526.199999999983</c:v>
                </c:pt>
                <c:pt idx="394">
                  <c:v>47636.699999999983</c:v>
                </c:pt>
                <c:pt idx="395">
                  <c:v>47824.4</c:v>
                </c:pt>
                <c:pt idx="396">
                  <c:v>47983.799999999981</c:v>
                </c:pt>
                <c:pt idx="397">
                  <c:v>48158.400000000001</c:v>
                </c:pt>
                <c:pt idx="398">
                  <c:v>48284.4</c:v>
                </c:pt>
              </c:numCache>
            </c:numRef>
          </c:yVal>
        </c:ser>
        <c:axId val="113467392"/>
        <c:axId val="114355584"/>
      </c:scatterChart>
      <c:valAx>
        <c:axId val="113467392"/>
        <c:scaling>
          <c:orientation val="minMax"/>
        </c:scaling>
        <c:axPos val="b"/>
        <c:title>
          <c:tx>
            <c:rich>
              <a:bodyPr/>
              <a:lstStyle/>
              <a:p>
                <a:pPr>
                  <a:defRPr/>
                </a:pPr>
                <a:r>
                  <a:rPr lang="es-ES"/>
                  <a:t>Precipitación</a:t>
                </a:r>
                <a:r>
                  <a:rPr lang="es-ES" baseline="0"/>
                  <a:t> mensual acumulada (mm)</a:t>
                </a:r>
              </a:p>
              <a:p>
                <a:pPr>
                  <a:defRPr/>
                </a:pPr>
                <a:r>
                  <a:rPr lang="es-ES" baseline="0"/>
                  <a:t>QUITO-IÑAQUITO (M024)</a:t>
                </a:r>
                <a:endParaRPr lang="es-ES"/>
              </a:p>
            </c:rich>
          </c:tx>
          <c:layout/>
        </c:title>
        <c:numFmt formatCode="General" sourceLinked="1"/>
        <c:majorTickMark val="none"/>
        <c:tickLblPos val="nextTo"/>
        <c:crossAx val="114355584"/>
        <c:crosses val="autoZero"/>
        <c:crossBetween val="midCat"/>
      </c:valAx>
      <c:valAx>
        <c:axId val="114355584"/>
        <c:scaling>
          <c:orientation val="minMax"/>
        </c:scaling>
        <c:axPos val="l"/>
        <c:majorGridlines/>
        <c:title>
          <c:tx>
            <c:rich>
              <a:bodyPr/>
              <a:lstStyle/>
              <a:p>
                <a:pPr>
                  <a:defRPr/>
                </a:pPr>
                <a:r>
                  <a:rPr lang="es-ES"/>
                  <a:t>Precipitación</a:t>
                </a:r>
                <a:r>
                  <a:rPr lang="es-ES" baseline="0"/>
                  <a:t> mensual acumulada (mm)</a:t>
                </a:r>
              </a:p>
              <a:p>
                <a:pPr>
                  <a:defRPr/>
                </a:pPr>
                <a:r>
                  <a:rPr lang="es-ES" baseline="0"/>
                  <a:t>IZOBAMBA (M003)</a:t>
                </a:r>
                <a:endParaRPr lang="es-ES"/>
              </a:p>
            </c:rich>
          </c:tx>
          <c:layout/>
        </c:title>
        <c:numFmt formatCode="General" sourceLinked="1"/>
        <c:majorTickMark val="none"/>
        <c:tickLblPos val="nextTo"/>
        <c:crossAx val="113467392"/>
        <c:crosses val="autoZero"/>
        <c:crossBetween val="midCat"/>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sz="1200"/>
            </a:pPr>
            <a:r>
              <a:rPr lang="es-ES" sz="1600" b="1" i="0" baseline="0"/>
              <a:t>VARIACIÓN ESTACIONAL DE LA PRECIPITACIÓN MEDIA MENSUAL (MULTIANUAL</a:t>
            </a:r>
            <a:r>
              <a:rPr lang="es-ES" sz="1200" b="1" i="0" baseline="0"/>
              <a:t>)</a:t>
            </a:r>
          </a:p>
        </c:rich>
      </c:tx>
      <c:layout/>
    </c:title>
    <c:plotArea>
      <c:layout>
        <c:manualLayout>
          <c:layoutTarget val="inner"/>
          <c:xMode val="edge"/>
          <c:yMode val="edge"/>
          <c:x val="0.12422590743802302"/>
          <c:y val="9.1034760144177038E-2"/>
          <c:w val="0.8569223384649598"/>
          <c:h val="0.58446008590772314"/>
        </c:manualLayout>
      </c:layout>
      <c:lineChart>
        <c:grouping val="standard"/>
        <c:ser>
          <c:idx val="0"/>
          <c:order val="0"/>
          <c:tx>
            <c:strRef>
              <c:f>'PRECIPITACION VARIACION'!$C$65</c:f>
              <c:strCache>
                <c:ptCount val="1"/>
                <c:pt idx="0">
                  <c:v>M364</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VARIACION'!$D$65:$O$65</c:f>
              <c:numCache>
                <c:formatCode>0</c:formatCode>
                <c:ptCount val="12"/>
                <c:pt idx="0">
                  <c:v>160.84270800000004</c:v>
                </c:pt>
                <c:pt idx="1">
                  <c:v>157.255</c:v>
                </c:pt>
                <c:pt idx="2">
                  <c:v>195.79062499999998</c:v>
                </c:pt>
                <c:pt idx="3">
                  <c:v>169.86750000000001</c:v>
                </c:pt>
                <c:pt idx="4">
                  <c:v>140.48486600000001</c:v>
                </c:pt>
                <c:pt idx="5">
                  <c:v>64.193505000000002</c:v>
                </c:pt>
                <c:pt idx="6">
                  <c:v>45.092500000000136</c:v>
                </c:pt>
                <c:pt idx="7">
                  <c:v>38.760000000000012</c:v>
                </c:pt>
                <c:pt idx="8">
                  <c:v>90.292500000000004</c:v>
                </c:pt>
                <c:pt idx="9">
                  <c:v>159.69312499999998</c:v>
                </c:pt>
                <c:pt idx="10">
                  <c:v>174.53312499999998</c:v>
                </c:pt>
                <c:pt idx="11">
                  <c:v>168.12</c:v>
                </c:pt>
              </c:numCache>
            </c:numRef>
          </c:val>
        </c:ser>
        <c:ser>
          <c:idx val="1"/>
          <c:order val="1"/>
          <c:tx>
            <c:strRef>
              <c:f>'PRECIPITACION VARIACION'!$C$66</c:f>
              <c:strCache>
                <c:ptCount val="1"/>
                <c:pt idx="0">
                  <c:v>M353</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VARIACION'!$D$66:$O$66</c:f>
              <c:numCache>
                <c:formatCode>0</c:formatCode>
                <c:ptCount val="12"/>
                <c:pt idx="0">
                  <c:v>173.26999999999998</c:v>
                </c:pt>
                <c:pt idx="1">
                  <c:v>198.75750000000002</c:v>
                </c:pt>
                <c:pt idx="2">
                  <c:v>242.79</c:v>
                </c:pt>
                <c:pt idx="3">
                  <c:v>187.67749999999998</c:v>
                </c:pt>
                <c:pt idx="4">
                  <c:v>138.30250000000001</c:v>
                </c:pt>
                <c:pt idx="5">
                  <c:v>64.807500000000005</c:v>
                </c:pt>
                <c:pt idx="6">
                  <c:v>35.760000000000012</c:v>
                </c:pt>
                <c:pt idx="7">
                  <c:v>41.427500000000002</c:v>
                </c:pt>
                <c:pt idx="8">
                  <c:v>68.577500000000001</c:v>
                </c:pt>
                <c:pt idx="9">
                  <c:v>167.29250000000002</c:v>
                </c:pt>
                <c:pt idx="10">
                  <c:v>153.94</c:v>
                </c:pt>
                <c:pt idx="11">
                  <c:v>185.10999999999999</c:v>
                </c:pt>
              </c:numCache>
            </c:numRef>
          </c:val>
        </c:ser>
        <c:ser>
          <c:idx val="2"/>
          <c:order val="2"/>
          <c:tx>
            <c:strRef>
              <c:f>'PRECIPITACION VARIACION'!$C$67</c:f>
              <c:strCache>
                <c:ptCount val="1"/>
                <c:pt idx="0">
                  <c:v>M003</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VARIACION'!$D$67:$O$67</c:f>
              <c:numCache>
                <c:formatCode>0</c:formatCode>
                <c:ptCount val="12"/>
                <c:pt idx="0">
                  <c:v>130.73499999999999</c:v>
                </c:pt>
                <c:pt idx="1">
                  <c:v>152.64499999999998</c:v>
                </c:pt>
                <c:pt idx="2">
                  <c:v>185.70999999999998</c:v>
                </c:pt>
                <c:pt idx="3">
                  <c:v>199.32500000000007</c:v>
                </c:pt>
                <c:pt idx="4">
                  <c:v>150.315</c:v>
                </c:pt>
                <c:pt idx="5">
                  <c:v>67.614999999999995</c:v>
                </c:pt>
                <c:pt idx="6">
                  <c:v>36.172500000000063</c:v>
                </c:pt>
                <c:pt idx="7">
                  <c:v>40.172500000000063</c:v>
                </c:pt>
                <c:pt idx="8">
                  <c:v>86.26</c:v>
                </c:pt>
                <c:pt idx="9">
                  <c:v>130.94999999999999</c:v>
                </c:pt>
                <c:pt idx="10">
                  <c:v>143.58250000000001</c:v>
                </c:pt>
                <c:pt idx="11">
                  <c:v>139.17749999999998</c:v>
                </c:pt>
              </c:numCache>
            </c:numRef>
          </c:val>
        </c:ser>
        <c:ser>
          <c:idx val="3"/>
          <c:order val="3"/>
          <c:tx>
            <c:strRef>
              <c:f>'PRECIPITACION VARIACION'!$C$68</c:f>
              <c:strCache>
                <c:ptCount val="1"/>
                <c:pt idx="0">
                  <c:v>M335</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VARIACION'!$D$68:$O$68</c:f>
              <c:numCache>
                <c:formatCode>0</c:formatCode>
                <c:ptCount val="12"/>
                <c:pt idx="0">
                  <c:v>107.771</c:v>
                </c:pt>
                <c:pt idx="1">
                  <c:v>136.90200000000004</c:v>
                </c:pt>
                <c:pt idx="2">
                  <c:v>201.923</c:v>
                </c:pt>
                <c:pt idx="3">
                  <c:v>202.405</c:v>
                </c:pt>
                <c:pt idx="4">
                  <c:v>136.1</c:v>
                </c:pt>
                <c:pt idx="5">
                  <c:v>57.285000000000011</c:v>
                </c:pt>
                <c:pt idx="6">
                  <c:v>28.47</c:v>
                </c:pt>
                <c:pt idx="7">
                  <c:v>34.249000000000002</c:v>
                </c:pt>
                <c:pt idx="8">
                  <c:v>76.562000000000012</c:v>
                </c:pt>
                <c:pt idx="9">
                  <c:v>156.94399999999999</c:v>
                </c:pt>
                <c:pt idx="10">
                  <c:v>137.83000000000001</c:v>
                </c:pt>
                <c:pt idx="11">
                  <c:v>133.55200000000048</c:v>
                </c:pt>
              </c:numCache>
            </c:numRef>
          </c:val>
        </c:ser>
        <c:ser>
          <c:idx val="4"/>
          <c:order val="4"/>
          <c:tx>
            <c:strRef>
              <c:f>'PRECIPITACION VARIACION'!$C$69</c:f>
              <c:strCache>
                <c:ptCount val="1"/>
                <c:pt idx="0">
                  <c:v>M114</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VARIACION'!$D$69:$O$69</c:f>
              <c:numCache>
                <c:formatCode>0</c:formatCode>
                <c:ptCount val="12"/>
                <c:pt idx="0">
                  <c:v>80.660810999999981</c:v>
                </c:pt>
                <c:pt idx="1">
                  <c:v>87.141305000000003</c:v>
                </c:pt>
                <c:pt idx="2">
                  <c:v>129.59260700000004</c:v>
                </c:pt>
                <c:pt idx="3">
                  <c:v>129.403009</c:v>
                </c:pt>
                <c:pt idx="4">
                  <c:v>79.386474999999919</c:v>
                </c:pt>
                <c:pt idx="5">
                  <c:v>30.515073000000001</c:v>
                </c:pt>
                <c:pt idx="6">
                  <c:v>16.406081</c:v>
                </c:pt>
                <c:pt idx="7">
                  <c:v>18.601160000000064</c:v>
                </c:pt>
                <c:pt idx="8">
                  <c:v>60.965983000000001</c:v>
                </c:pt>
                <c:pt idx="9">
                  <c:v>108.79215400000002</c:v>
                </c:pt>
                <c:pt idx="10">
                  <c:v>109.45915100000002</c:v>
                </c:pt>
                <c:pt idx="11">
                  <c:v>80.090414999999993</c:v>
                </c:pt>
              </c:numCache>
            </c:numRef>
          </c:val>
        </c:ser>
        <c:ser>
          <c:idx val="5"/>
          <c:order val="5"/>
          <c:tx>
            <c:strRef>
              <c:f>'PRECIPITACION VARIACION'!$C$70</c:f>
              <c:strCache>
                <c:ptCount val="1"/>
                <c:pt idx="0">
                  <c:v>M002</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VARIACION'!$D$70:$O$70</c:f>
              <c:numCache>
                <c:formatCode>0</c:formatCode>
                <c:ptCount val="12"/>
                <c:pt idx="0">
                  <c:v>69.979325000000003</c:v>
                </c:pt>
                <c:pt idx="1">
                  <c:v>81.161057999999983</c:v>
                </c:pt>
                <c:pt idx="2">
                  <c:v>120.98977600000001</c:v>
                </c:pt>
                <c:pt idx="3">
                  <c:v>127.79665799999999</c:v>
                </c:pt>
                <c:pt idx="4">
                  <c:v>72.919668000000271</c:v>
                </c:pt>
                <c:pt idx="5">
                  <c:v>29.317599000000001</c:v>
                </c:pt>
                <c:pt idx="6">
                  <c:v>15.601729000000001</c:v>
                </c:pt>
                <c:pt idx="7">
                  <c:v>19.471592999999924</c:v>
                </c:pt>
                <c:pt idx="8">
                  <c:v>62.129270000000012</c:v>
                </c:pt>
                <c:pt idx="9">
                  <c:v>106.15096699999998</c:v>
                </c:pt>
                <c:pt idx="10">
                  <c:v>98.670426999999989</c:v>
                </c:pt>
                <c:pt idx="11">
                  <c:v>78.142617000000001</c:v>
                </c:pt>
              </c:numCache>
            </c:numRef>
          </c:val>
        </c:ser>
        <c:ser>
          <c:idx val="6"/>
          <c:order val="6"/>
          <c:tx>
            <c:strRef>
              <c:f>'PRECIPITACION VARIACION'!$C$71</c:f>
              <c:strCache>
                <c:ptCount val="1"/>
                <c:pt idx="0">
                  <c:v>M347</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VARIACION'!$D$71:$O$71</c:f>
              <c:numCache>
                <c:formatCode>0</c:formatCode>
                <c:ptCount val="12"/>
                <c:pt idx="0">
                  <c:v>53.900455000000001</c:v>
                </c:pt>
                <c:pt idx="1">
                  <c:v>72.582996999999978</c:v>
                </c:pt>
                <c:pt idx="2">
                  <c:v>105.8506</c:v>
                </c:pt>
                <c:pt idx="3">
                  <c:v>113.61592300000002</c:v>
                </c:pt>
                <c:pt idx="4">
                  <c:v>73.750217000000006</c:v>
                </c:pt>
                <c:pt idx="5">
                  <c:v>26.910012999999989</c:v>
                </c:pt>
                <c:pt idx="6">
                  <c:v>13.525118000000001</c:v>
                </c:pt>
                <c:pt idx="7">
                  <c:v>14.382477000000026</c:v>
                </c:pt>
                <c:pt idx="8">
                  <c:v>49.963991</c:v>
                </c:pt>
                <c:pt idx="9">
                  <c:v>88.055397999999684</c:v>
                </c:pt>
                <c:pt idx="10">
                  <c:v>77.633401999999919</c:v>
                </c:pt>
                <c:pt idx="11">
                  <c:v>64.974756999999983</c:v>
                </c:pt>
              </c:numCache>
            </c:numRef>
          </c:val>
        </c:ser>
        <c:ser>
          <c:idx val="7"/>
          <c:order val="7"/>
          <c:tx>
            <c:strRef>
              <c:f>'PRECIPITACION VARIACION'!$C$72</c:f>
              <c:strCache>
                <c:ptCount val="1"/>
                <c:pt idx="0">
                  <c:v>M024</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VARIACION'!$D$72:$O$72</c:f>
              <c:numCache>
                <c:formatCode>0</c:formatCode>
                <c:ptCount val="12"/>
                <c:pt idx="0">
                  <c:v>83.940670000000026</c:v>
                </c:pt>
                <c:pt idx="1">
                  <c:v>114.69231600000001</c:v>
                </c:pt>
                <c:pt idx="2">
                  <c:v>146.74970799999952</c:v>
                </c:pt>
                <c:pt idx="3">
                  <c:v>157.90916099999998</c:v>
                </c:pt>
                <c:pt idx="4">
                  <c:v>102.93526400000029</c:v>
                </c:pt>
                <c:pt idx="5">
                  <c:v>41.868035000000013</c:v>
                </c:pt>
                <c:pt idx="6">
                  <c:v>23.770622999999915</c:v>
                </c:pt>
                <c:pt idx="7">
                  <c:v>26.311263000000068</c:v>
                </c:pt>
                <c:pt idx="8">
                  <c:v>71.253314000000003</c:v>
                </c:pt>
                <c:pt idx="9">
                  <c:v>111.301406</c:v>
                </c:pt>
                <c:pt idx="10">
                  <c:v>105.92996599999999</c:v>
                </c:pt>
                <c:pt idx="11">
                  <c:v>96.602444999999989</c:v>
                </c:pt>
              </c:numCache>
            </c:numRef>
          </c:val>
        </c:ser>
        <c:ser>
          <c:idx val="8"/>
          <c:order val="8"/>
          <c:tx>
            <c:strRef>
              <c:f>'PRECIPITACION VARIACION'!$C$73</c:f>
              <c:strCache>
                <c:ptCount val="1"/>
                <c:pt idx="0">
                  <c:v>M357</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VARIACION'!$D$73:$O$73</c:f>
              <c:numCache>
                <c:formatCode>0</c:formatCode>
                <c:ptCount val="12"/>
                <c:pt idx="0">
                  <c:v>127.063247</c:v>
                </c:pt>
                <c:pt idx="1">
                  <c:v>151.739406</c:v>
                </c:pt>
                <c:pt idx="2">
                  <c:v>190.81333100000001</c:v>
                </c:pt>
                <c:pt idx="3">
                  <c:v>205.08750900000001</c:v>
                </c:pt>
                <c:pt idx="4">
                  <c:v>125.00972899999998</c:v>
                </c:pt>
                <c:pt idx="5">
                  <c:v>54.055064999999999</c:v>
                </c:pt>
                <c:pt idx="6">
                  <c:v>27.558194</c:v>
                </c:pt>
                <c:pt idx="7">
                  <c:v>32.324395000000003</c:v>
                </c:pt>
                <c:pt idx="8">
                  <c:v>83.239652000000007</c:v>
                </c:pt>
                <c:pt idx="9">
                  <c:v>134.617648</c:v>
                </c:pt>
                <c:pt idx="10">
                  <c:v>153.66352499999951</c:v>
                </c:pt>
                <c:pt idx="11">
                  <c:v>136.34077499999998</c:v>
                </c:pt>
              </c:numCache>
            </c:numRef>
          </c:val>
        </c:ser>
        <c:ser>
          <c:idx val="9"/>
          <c:order val="9"/>
          <c:tx>
            <c:strRef>
              <c:f>'PRECIPITACION VARIACION'!$C$74</c:f>
              <c:strCache>
                <c:ptCount val="1"/>
                <c:pt idx="0">
                  <c:v>M346</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VARIACION'!$D$74:$O$74</c:f>
              <c:numCache>
                <c:formatCode>0</c:formatCode>
                <c:ptCount val="12"/>
                <c:pt idx="0">
                  <c:v>62.807499999999997</c:v>
                </c:pt>
                <c:pt idx="1">
                  <c:v>80.147499999999994</c:v>
                </c:pt>
                <c:pt idx="2">
                  <c:v>127.82250000000001</c:v>
                </c:pt>
                <c:pt idx="3">
                  <c:v>131.41702100000001</c:v>
                </c:pt>
                <c:pt idx="4">
                  <c:v>84.765000000000001</c:v>
                </c:pt>
                <c:pt idx="5">
                  <c:v>28.492499999999897</c:v>
                </c:pt>
                <c:pt idx="6">
                  <c:v>14.769457000000004</c:v>
                </c:pt>
                <c:pt idx="7">
                  <c:v>15.0425</c:v>
                </c:pt>
                <c:pt idx="8">
                  <c:v>57.627278000000011</c:v>
                </c:pt>
                <c:pt idx="9">
                  <c:v>90.032499999999999</c:v>
                </c:pt>
                <c:pt idx="10">
                  <c:v>83.797174000000027</c:v>
                </c:pt>
                <c:pt idx="11">
                  <c:v>70.054999999999993</c:v>
                </c:pt>
              </c:numCache>
            </c:numRef>
          </c:val>
        </c:ser>
        <c:ser>
          <c:idx val="10"/>
          <c:order val="10"/>
          <c:tx>
            <c:strRef>
              <c:f>'PRECIPITACION VARIACION'!$C$75</c:f>
              <c:strCache>
                <c:ptCount val="1"/>
                <c:pt idx="0">
                  <c:v>M343</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VARIACION'!$D$75:$O$75</c:f>
              <c:numCache>
                <c:formatCode>0</c:formatCode>
                <c:ptCount val="12"/>
                <c:pt idx="0">
                  <c:v>33.06</c:v>
                </c:pt>
                <c:pt idx="1">
                  <c:v>41.983000000000004</c:v>
                </c:pt>
                <c:pt idx="2">
                  <c:v>68.227999999999994</c:v>
                </c:pt>
                <c:pt idx="3">
                  <c:v>72.430000000000007</c:v>
                </c:pt>
                <c:pt idx="4">
                  <c:v>42.745000000000012</c:v>
                </c:pt>
                <c:pt idx="5">
                  <c:v>15.805000000000026</c:v>
                </c:pt>
                <c:pt idx="6">
                  <c:v>10.085000000000004</c:v>
                </c:pt>
                <c:pt idx="7">
                  <c:v>8.1850000000000005</c:v>
                </c:pt>
                <c:pt idx="8">
                  <c:v>22.284999999999989</c:v>
                </c:pt>
                <c:pt idx="9">
                  <c:v>45.753</c:v>
                </c:pt>
                <c:pt idx="10">
                  <c:v>40.631</c:v>
                </c:pt>
                <c:pt idx="11">
                  <c:v>43.528000000000013</c:v>
                </c:pt>
              </c:numCache>
            </c:numRef>
          </c:val>
        </c:ser>
        <c:ser>
          <c:idx val="11"/>
          <c:order val="11"/>
          <c:tx>
            <c:strRef>
              <c:f>'PRECIPITACION VARIACION'!$C$76</c:f>
              <c:strCache>
                <c:ptCount val="1"/>
                <c:pt idx="0">
                  <c:v>M345</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VARIACION'!$D$76:$O$76</c:f>
              <c:numCache>
                <c:formatCode>0</c:formatCode>
                <c:ptCount val="12"/>
                <c:pt idx="0">
                  <c:v>47.435000000000002</c:v>
                </c:pt>
                <c:pt idx="1">
                  <c:v>51.225000000000136</c:v>
                </c:pt>
                <c:pt idx="2">
                  <c:v>78.418144999999996</c:v>
                </c:pt>
                <c:pt idx="3">
                  <c:v>79.217297000000286</c:v>
                </c:pt>
                <c:pt idx="4">
                  <c:v>55.518777</c:v>
                </c:pt>
                <c:pt idx="5">
                  <c:v>17.609891000000076</c:v>
                </c:pt>
                <c:pt idx="6">
                  <c:v>7.3313300000000003</c:v>
                </c:pt>
                <c:pt idx="7">
                  <c:v>9.8229050000000004</c:v>
                </c:pt>
                <c:pt idx="8">
                  <c:v>42.130207000000006</c:v>
                </c:pt>
                <c:pt idx="9">
                  <c:v>61.723824</c:v>
                </c:pt>
                <c:pt idx="10">
                  <c:v>50.390726000000001</c:v>
                </c:pt>
                <c:pt idx="11">
                  <c:v>47.529571000000011</c:v>
                </c:pt>
              </c:numCache>
            </c:numRef>
          </c:val>
        </c:ser>
        <c:ser>
          <c:idx val="12"/>
          <c:order val="12"/>
          <c:tx>
            <c:strRef>
              <c:f>'PRECIPITACION VARIACION'!$C$77</c:f>
              <c:strCache>
                <c:ptCount val="1"/>
                <c:pt idx="0">
                  <c:v>M361</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VARIACION'!$D$77:$O$77</c:f>
              <c:numCache>
                <c:formatCode>0</c:formatCode>
                <c:ptCount val="12"/>
                <c:pt idx="0">
                  <c:v>87.805599000000001</c:v>
                </c:pt>
                <c:pt idx="1">
                  <c:v>113.58540499999998</c:v>
                </c:pt>
                <c:pt idx="2">
                  <c:v>138.24250299999972</c:v>
                </c:pt>
                <c:pt idx="3">
                  <c:v>153.67891299999999</c:v>
                </c:pt>
                <c:pt idx="4">
                  <c:v>96.871732999999594</c:v>
                </c:pt>
                <c:pt idx="5">
                  <c:v>39.305377</c:v>
                </c:pt>
                <c:pt idx="6">
                  <c:v>22.426297000000002</c:v>
                </c:pt>
                <c:pt idx="7">
                  <c:v>22.312695000000001</c:v>
                </c:pt>
                <c:pt idx="8">
                  <c:v>49.714795000000002</c:v>
                </c:pt>
                <c:pt idx="9">
                  <c:v>73.436751999999998</c:v>
                </c:pt>
                <c:pt idx="10">
                  <c:v>73.867885000000001</c:v>
                </c:pt>
                <c:pt idx="11">
                  <c:v>78.972251999999983</c:v>
                </c:pt>
              </c:numCache>
            </c:numRef>
          </c:val>
        </c:ser>
        <c:ser>
          <c:idx val="13"/>
          <c:order val="13"/>
          <c:tx>
            <c:strRef>
              <c:f>'PRECIPITACION VARIACION'!$C$78</c:f>
              <c:strCache>
                <c:ptCount val="1"/>
                <c:pt idx="0">
                  <c:v>M344</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VARIACION'!$D$78:$O$78</c:f>
              <c:numCache>
                <c:formatCode>0</c:formatCode>
                <c:ptCount val="12"/>
                <c:pt idx="0">
                  <c:v>53.111000000000004</c:v>
                </c:pt>
                <c:pt idx="1">
                  <c:v>62.092000000000013</c:v>
                </c:pt>
                <c:pt idx="2">
                  <c:v>88.494000000000227</c:v>
                </c:pt>
                <c:pt idx="3">
                  <c:v>86.835999999999999</c:v>
                </c:pt>
                <c:pt idx="4">
                  <c:v>63.14</c:v>
                </c:pt>
                <c:pt idx="5">
                  <c:v>26.628</c:v>
                </c:pt>
                <c:pt idx="6">
                  <c:v>18.764999999999986</c:v>
                </c:pt>
                <c:pt idx="7">
                  <c:v>11.933</c:v>
                </c:pt>
                <c:pt idx="8">
                  <c:v>36.94</c:v>
                </c:pt>
                <c:pt idx="9">
                  <c:v>79.542000000000002</c:v>
                </c:pt>
                <c:pt idx="10">
                  <c:v>68.518000000000001</c:v>
                </c:pt>
                <c:pt idx="11">
                  <c:v>68.075999999999979</c:v>
                </c:pt>
              </c:numCache>
            </c:numRef>
          </c:val>
        </c:ser>
        <c:ser>
          <c:idx val="14"/>
          <c:order val="14"/>
          <c:tx>
            <c:strRef>
              <c:f>'PRECIPITACION VARIACION'!$C$79</c:f>
              <c:strCache>
                <c:ptCount val="1"/>
                <c:pt idx="0">
                  <c:v>M341</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VARIACION'!$D$79:$O$79</c:f>
              <c:numCache>
                <c:formatCode>0</c:formatCode>
                <c:ptCount val="12"/>
                <c:pt idx="0">
                  <c:v>42.413000000000004</c:v>
                </c:pt>
                <c:pt idx="1">
                  <c:v>47.61</c:v>
                </c:pt>
                <c:pt idx="2">
                  <c:v>78.438000000000002</c:v>
                </c:pt>
                <c:pt idx="3">
                  <c:v>78.397999999999996</c:v>
                </c:pt>
                <c:pt idx="4">
                  <c:v>56.723000000000013</c:v>
                </c:pt>
                <c:pt idx="5">
                  <c:v>21.767999999999986</c:v>
                </c:pt>
                <c:pt idx="6">
                  <c:v>10.742999999999999</c:v>
                </c:pt>
                <c:pt idx="7">
                  <c:v>10.965000000000034</c:v>
                </c:pt>
                <c:pt idx="8">
                  <c:v>39.643000000000001</c:v>
                </c:pt>
                <c:pt idx="9">
                  <c:v>63.224000000000011</c:v>
                </c:pt>
                <c:pt idx="10">
                  <c:v>52.33</c:v>
                </c:pt>
                <c:pt idx="11">
                  <c:v>45.805</c:v>
                </c:pt>
              </c:numCache>
            </c:numRef>
          </c:val>
        </c:ser>
        <c:ser>
          <c:idx val="15"/>
          <c:order val="15"/>
          <c:tx>
            <c:strRef>
              <c:f>'PRECIPITACION VARIACION'!$C$80</c:f>
              <c:strCache>
                <c:ptCount val="1"/>
                <c:pt idx="0">
                  <c:v>M115</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VARIACION'!$D$80:$O$80</c:f>
              <c:numCache>
                <c:formatCode>0</c:formatCode>
                <c:ptCount val="12"/>
                <c:pt idx="0">
                  <c:v>34.727584</c:v>
                </c:pt>
                <c:pt idx="1">
                  <c:v>45.223052000000159</c:v>
                </c:pt>
                <c:pt idx="2">
                  <c:v>60.520537000000012</c:v>
                </c:pt>
                <c:pt idx="3">
                  <c:v>70.609273999999999</c:v>
                </c:pt>
                <c:pt idx="4">
                  <c:v>49.373375000000003</c:v>
                </c:pt>
                <c:pt idx="5">
                  <c:v>16.747479999999989</c:v>
                </c:pt>
                <c:pt idx="6">
                  <c:v>8.2955020000000008</c:v>
                </c:pt>
                <c:pt idx="7">
                  <c:v>8.2637739999999997</c:v>
                </c:pt>
                <c:pt idx="8">
                  <c:v>26.980435999999912</c:v>
                </c:pt>
                <c:pt idx="9">
                  <c:v>49.184567999999999</c:v>
                </c:pt>
                <c:pt idx="10">
                  <c:v>43.597609000000006</c:v>
                </c:pt>
                <c:pt idx="11">
                  <c:v>35.818640999999992</c:v>
                </c:pt>
              </c:numCache>
            </c:numRef>
          </c:val>
        </c:ser>
        <c:ser>
          <c:idx val="16"/>
          <c:order val="16"/>
          <c:tx>
            <c:strRef>
              <c:f>'PRECIPITACION VARIACION'!$C$81</c:f>
              <c:strCache>
                <c:ptCount val="1"/>
                <c:pt idx="0">
                  <c:v>M358</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VARIACION'!$D$81:$O$81</c:f>
              <c:numCache>
                <c:formatCode>0</c:formatCode>
                <c:ptCount val="12"/>
                <c:pt idx="0">
                  <c:v>90.122050999999757</c:v>
                </c:pt>
                <c:pt idx="1">
                  <c:v>109.51002400000024</c:v>
                </c:pt>
                <c:pt idx="2">
                  <c:v>145.27888299999998</c:v>
                </c:pt>
                <c:pt idx="3">
                  <c:v>141.25431</c:v>
                </c:pt>
                <c:pt idx="4">
                  <c:v>80.153244000000001</c:v>
                </c:pt>
                <c:pt idx="5">
                  <c:v>28.601519</c:v>
                </c:pt>
                <c:pt idx="6">
                  <c:v>22.549356</c:v>
                </c:pt>
                <c:pt idx="7">
                  <c:v>16.458349999999882</c:v>
                </c:pt>
                <c:pt idx="8">
                  <c:v>44.279148000000013</c:v>
                </c:pt>
                <c:pt idx="9">
                  <c:v>73.242555999999993</c:v>
                </c:pt>
                <c:pt idx="10">
                  <c:v>85.485570999999979</c:v>
                </c:pt>
                <c:pt idx="11">
                  <c:v>84.722219999999993</c:v>
                </c:pt>
              </c:numCache>
            </c:numRef>
          </c:val>
        </c:ser>
        <c:ser>
          <c:idx val="17"/>
          <c:order val="17"/>
          <c:tx>
            <c:strRef>
              <c:f>'PRECIPITACION VARIACION'!$C$82</c:f>
              <c:strCache>
                <c:ptCount val="1"/>
                <c:pt idx="0">
                  <c:v>M022</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VARIACION'!$D$82:$O$82</c:f>
              <c:numCache>
                <c:formatCode>0</c:formatCode>
                <c:ptCount val="12"/>
                <c:pt idx="0">
                  <c:v>80.814408999999998</c:v>
                </c:pt>
                <c:pt idx="1">
                  <c:v>97.596822000000003</c:v>
                </c:pt>
                <c:pt idx="2">
                  <c:v>117.62737699999974</c:v>
                </c:pt>
                <c:pt idx="3">
                  <c:v>126.83140400000002</c:v>
                </c:pt>
                <c:pt idx="4">
                  <c:v>88.370130999999958</c:v>
                </c:pt>
                <c:pt idx="5">
                  <c:v>37.896499000000006</c:v>
                </c:pt>
                <c:pt idx="6">
                  <c:v>21.230878000000068</c:v>
                </c:pt>
                <c:pt idx="7">
                  <c:v>24.759677</c:v>
                </c:pt>
                <c:pt idx="8">
                  <c:v>54.260404000000001</c:v>
                </c:pt>
                <c:pt idx="9">
                  <c:v>95.487759999999994</c:v>
                </c:pt>
                <c:pt idx="10">
                  <c:v>100.4788779999997</c:v>
                </c:pt>
                <c:pt idx="11">
                  <c:v>90.453244000000026</c:v>
                </c:pt>
              </c:numCache>
            </c:numRef>
          </c:val>
        </c:ser>
        <c:ser>
          <c:idx val="18"/>
          <c:order val="18"/>
          <c:tx>
            <c:strRef>
              <c:f>'PRECIPITACION VARIACION'!$C$83</c:f>
              <c:strCache>
                <c:ptCount val="1"/>
                <c:pt idx="0">
                  <c:v>M359</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VARIACION'!$D$83:$O$83</c:f>
              <c:numCache>
                <c:formatCode>0</c:formatCode>
                <c:ptCount val="12"/>
                <c:pt idx="0">
                  <c:v>76.630575999999948</c:v>
                </c:pt>
                <c:pt idx="1">
                  <c:v>89.898334999999989</c:v>
                </c:pt>
                <c:pt idx="2">
                  <c:v>124.74234800000001</c:v>
                </c:pt>
                <c:pt idx="3">
                  <c:v>107.62813899999959</c:v>
                </c:pt>
                <c:pt idx="4">
                  <c:v>85.728685999999982</c:v>
                </c:pt>
                <c:pt idx="5">
                  <c:v>35.568016000000121</c:v>
                </c:pt>
                <c:pt idx="6">
                  <c:v>21.589521999999924</c:v>
                </c:pt>
                <c:pt idx="7">
                  <c:v>20.938383999999989</c:v>
                </c:pt>
                <c:pt idx="8">
                  <c:v>49.258115000000167</c:v>
                </c:pt>
                <c:pt idx="9">
                  <c:v>89.385433999999989</c:v>
                </c:pt>
                <c:pt idx="10">
                  <c:v>106.08345799999998</c:v>
                </c:pt>
                <c:pt idx="11">
                  <c:v>99.361818999999983</c:v>
                </c:pt>
              </c:numCache>
            </c:numRef>
          </c:val>
        </c:ser>
        <c:ser>
          <c:idx val="19"/>
          <c:order val="19"/>
          <c:tx>
            <c:strRef>
              <c:f>'PRECIPITACION VARIACION'!$C$84</c:f>
              <c:strCache>
                <c:ptCount val="1"/>
                <c:pt idx="0">
                  <c:v>M023</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VARIACION'!$D$84:$O$84</c:f>
              <c:numCache>
                <c:formatCode>0</c:formatCode>
                <c:ptCount val="12"/>
                <c:pt idx="0">
                  <c:v>76.272863999999998</c:v>
                </c:pt>
                <c:pt idx="1">
                  <c:v>76.88306</c:v>
                </c:pt>
                <c:pt idx="2">
                  <c:v>98.00475299999998</c:v>
                </c:pt>
                <c:pt idx="3">
                  <c:v>93.993136000000007</c:v>
                </c:pt>
                <c:pt idx="4">
                  <c:v>69.149083000000005</c:v>
                </c:pt>
                <c:pt idx="5">
                  <c:v>41.68909</c:v>
                </c:pt>
                <c:pt idx="6">
                  <c:v>24.249630999999912</c:v>
                </c:pt>
                <c:pt idx="7">
                  <c:v>22.826954000000068</c:v>
                </c:pt>
                <c:pt idx="8">
                  <c:v>36.839233</c:v>
                </c:pt>
                <c:pt idx="9">
                  <c:v>92.417528000000317</c:v>
                </c:pt>
                <c:pt idx="10">
                  <c:v>88.920900000000003</c:v>
                </c:pt>
                <c:pt idx="11">
                  <c:v>80.618975999999989</c:v>
                </c:pt>
              </c:numCache>
            </c:numRef>
          </c:val>
        </c:ser>
        <c:ser>
          <c:idx val="20"/>
          <c:order val="20"/>
          <c:tx>
            <c:strRef>
              <c:f>'PRECIPITACION VARIACION'!$C$85</c:f>
              <c:strCache>
                <c:ptCount val="1"/>
                <c:pt idx="0">
                  <c:v>M325</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VARIACION'!$D$85:$O$85</c:f>
              <c:numCache>
                <c:formatCode>0</c:formatCode>
                <c:ptCount val="12"/>
                <c:pt idx="0">
                  <c:v>236.20699999999999</c:v>
                </c:pt>
                <c:pt idx="1">
                  <c:v>234.023</c:v>
                </c:pt>
                <c:pt idx="2">
                  <c:v>253.84399999999999</c:v>
                </c:pt>
                <c:pt idx="3">
                  <c:v>267.86799999999999</c:v>
                </c:pt>
                <c:pt idx="4">
                  <c:v>178.41299999999998</c:v>
                </c:pt>
                <c:pt idx="5">
                  <c:v>67.251999999999995</c:v>
                </c:pt>
                <c:pt idx="6">
                  <c:v>38.632000000000012</c:v>
                </c:pt>
                <c:pt idx="7">
                  <c:v>29.446000000000002</c:v>
                </c:pt>
                <c:pt idx="8">
                  <c:v>67.149000000000001</c:v>
                </c:pt>
                <c:pt idx="9">
                  <c:v>112.36</c:v>
                </c:pt>
                <c:pt idx="10">
                  <c:v>122.458</c:v>
                </c:pt>
                <c:pt idx="11">
                  <c:v>210.309</c:v>
                </c:pt>
              </c:numCache>
            </c:numRef>
          </c:val>
        </c:ser>
        <c:ser>
          <c:idx val="21"/>
          <c:order val="21"/>
          <c:tx>
            <c:strRef>
              <c:f>'PRECIPITACION VARIACION'!$C$86</c:f>
              <c:strCache>
                <c:ptCount val="1"/>
                <c:pt idx="0">
                  <c:v>M326</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VARIACION'!$D$86:$O$86</c:f>
              <c:numCache>
                <c:formatCode>0</c:formatCode>
                <c:ptCount val="12"/>
                <c:pt idx="0">
                  <c:v>230.839</c:v>
                </c:pt>
                <c:pt idx="1">
                  <c:v>230.92100000000048</c:v>
                </c:pt>
                <c:pt idx="2">
                  <c:v>258.96199999999874</c:v>
                </c:pt>
                <c:pt idx="3">
                  <c:v>259.31700000000001</c:v>
                </c:pt>
                <c:pt idx="4">
                  <c:v>175.72</c:v>
                </c:pt>
                <c:pt idx="5">
                  <c:v>69.587999999999994</c:v>
                </c:pt>
                <c:pt idx="6">
                  <c:v>34.597000000000001</c:v>
                </c:pt>
                <c:pt idx="7">
                  <c:v>29.792000000000002</c:v>
                </c:pt>
                <c:pt idx="8">
                  <c:v>68.662999999999982</c:v>
                </c:pt>
                <c:pt idx="9">
                  <c:v>117.04900000000002</c:v>
                </c:pt>
                <c:pt idx="10">
                  <c:v>122.72499999999999</c:v>
                </c:pt>
                <c:pt idx="11">
                  <c:v>185.87100000000001</c:v>
                </c:pt>
              </c:numCache>
            </c:numRef>
          </c:val>
        </c:ser>
        <c:ser>
          <c:idx val="22"/>
          <c:order val="22"/>
          <c:tx>
            <c:strRef>
              <c:f>'PRECIPITACION VARIACION'!$C$87</c:f>
              <c:strCache>
                <c:ptCount val="1"/>
                <c:pt idx="0">
                  <c:v>M318</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VARIACION'!$D$87:$O$87</c:f>
              <c:numCache>
                <c:formatCode>0</c:formatCode>
                <c:ptCount val="12"/>
                <c:pt idx="0">
                  <c:v>203.12300000000002</c:v>
                </c:pt>
                <c:pt idx="1">
                  <c:v>213.965</c:v>
                </c:pt>
                <c:pt idx="2">
                  <c:v>246.86800000000048</c:v>
                </c:pt>
                <c:pt idx="3">
                  <c:v>238.94499999999999</c:v>
                </c:pt>
                <c:pt idx="4">
                  <c:v>145.87800000000001</c:v>
                </c:pt>
                <c:pt idx="5">
                  <c:v>51.174000000000007</c:v>
                </c:pt>
                <c:pt idx="6">
                  <c:v>25.643000000000001</c:v>
                </c:pt>
                <c:pt idx="7">
                  <c:v>24.241</c:v>
                </c:pt>
                <c:pt idx="8">
                  <c:v>58.27</c:v>
                </c:pt>
                <c:pt idx="9">
                  <c:v>128.41999999999999</c:v>
                </c:pt>
                <c:pt idx="10">
                  <c:v>124.113</c:v>
                </c:pt>
                <c:pt idx="11">
                  <c:v>164.02800000000047</c:v>
                </c:pt>
              </c:numCache>
            </c:numRef>
          </c:val>
        </c:ser>
        <c:ser>
          <c:idx val="23"/>
          <c:order val="23"/>
          <c:tx>
            <c:strRef>
              <c:f>'PRECIPITACION VARIACION'!$C$88</c:f>
              <c:strCache>
                <c:ptCount val="1"/>
                <c:pt idx="0">
                  <c:v>M120</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VARIACION'!$D$88:$O$88</c:f>
              <c:numCache>
                <c:formatCode>0</c:formatCode>
                <c:ptCount val="12"/>
                <c:pt idx="0">
                  <c:v>99.64</c:v>
                </c:pt>
                <c:pt idx="1">
                  <c:v>119.90300000000002</c:v>
                </c:pt>
                <c:pt idx="2">
                  <c:v>145.45500000000001</c:v>
                </c:pt>
                <c:pt idx="3">
                  <c:v>142.755</c:v>
                </c:pt>
                <c:pt idx="4">
                  <c:v>125.015</c:v>
                </c:pt>
                <c:pt idx="5">
                  <c:v>65.260000000000005</c:v>
                </c:pt>
                <c:pt idx="6">
                  <c:v>49.074000000000005</c:v>
                </c:pt>
                <c:pt idx="7">
                  <c:v>39.553000000000004</c:v>
                </c:pt>
                <c:pt idx="8">
                  <c:v>76.437500000000227</c:v>
                </c:pt>
                <c:pt idx="9">
                  <c:v>119.803</c:v>
                </c:pt>
                <c:pt idx="10">
                  <c:v>110.486</c:v>
                </c:pt>
                <c:pt idx="11">
                  <c:v>112.33499999999999</c:v>
                </c:pt>
              </c:numCache>
            </c:numRef>
          </c:val>
        </c:ser>
        <c:ser>
          <c:idx val="24"/>
          <c:order val="24"/>
          <c:tx>
            <c:strRef>
              <c:f>'PRECIPITACION VARIACION'!$C$89</c:f>
              <c:strCache>
                <c:ptCount val="1"/>
                <c:pt idx="0">
                  <c:v>M350</c:v>
                </c:pt>
              </c:strCache>
            </c:strRef>
          </c:tx>
          <c:marker>
            <c:symbol val="none"/>
          </c:marker>
          <c:cat>
            <c:strRef>
              <c:f>'PRECIPITACION VARIACION'!$D$64:$O$64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'PRECIPITACION VARIACION'!$D$89:$O$89</c:f>
              <c:numCache>
                <c:formatCode>0</c:formatCode>
                <c:ptCount val="12"/>
                <c:pt idx="0">
                  <c:v>117.09345900000002</c:v>
                </c:pt>
                <c:pt idx="1">
                  <c:v>111.24371400000012</c:v>
                </c:pt>
                <c:pt idx="2">
                  <c:v>148.59455399999948</c:v>
                </c:pt>
                <c:pt idx="3">
                  <c:v>147.442577</c:v>
                </c:pt>
                <c:pt idx="4">
                  <c:v>121.269092</c:v>
                </c:pt>
                <c:pt idx="5">
                  <c:v>54.120847000000005</c:v>
                </c:pt>
                <c:pt idx="6">
                  <c:v>33.160885</c:v>
                </c:pt>
                <c:pt idx="7">
                  <c:v>43.550961999999998</c:v>
                </c:pt>
                <c:pt idx="8">
                  <c:v>89.710296000000127</c:v>
                </c:pt>
                <c:pt idx="9">
                  <c:v>115.72983199999985</c:v>
                </c:pt>
                <c:pt idx="10">
                  <c:v>101.694834</c:v>
                </c:pt>
                <c:pt idx="11">
                  <c:v>107.54256300000024</c:v>
                </c:pt>
              </c:numCache>
            </c:numRef>
          </c:val>
        </c:ser>
        <c:marker val="1"/>
        <c:axId val="90032000"/>
        <c:axId val="90033536"/>
      </c:lineChart>
      <c:catAx>
        <c:axId val="90032000"/>
        <c:scaling>
          <c:orientation val="minMax"/>
        </c:scaling>
        <c:axPos val="b"/>
        <c:numFmt formatCode="General" sourceLinked="0"/>
        <c:majorTickMark val="none"/>
        <c:tickLblPos val="nextTo"/>
        <c:crossAx val="90033536"/>
        <c:crosses val="autoZero"/>
        <c:auto val="1"/>
        <c:lblAlgn val="ctr"/>
        <c:lblOffset val="100"/>
      </c:catAx>
      <c:valAx>
        <c:axId val="90033536"/>
        <c:scaling>
          <c:orientation val="minMax"/>
        </c:scaling>
        <c:axPos val="l"/>
        <c:majorGridlines/>
        <c:title>
          <c:tx>
            <c:rich>
              <a:bodyPr rot="-5400000" vert="horz"/>
              <a:lstStyle/>
              <a:p>
                <a:pPr>
                  <a:defRPr/>
                </a:pPr>
                <a:r>
                  <a:rPr lang="en-US"/>
                  <a:t>Precipitación (mm)</a:t>
                </a:r>
              </a:p>
            </c:rich>
          </c:tx>
          <c:layout>
            <c:manualLayout>
              <c:xMode val="edge"/>
              <c:yMode val="edge"/>
              <c:x val="3.5475090788036436E-2"/>
              <c:y val="0.27618156169335717"/>
            </c:manualLayout>
          </c:layout>
        </c:title>
        <c:numFmt formatCode="0" sourceLinked="1"/>
        <c:majorTickMark val="none"/>
        <c:tickLblPos val="nextTo"/>
        <c:spPr>
          <a:ln w="9525">
            <a:noFill/>
          </a:ln>
        </c:spPr>
        <c:crossAx val="90032000"/>
        <c:crosses val="autoZero"/>
        <c:crossBetween val="between"/>
      </c:valAx>
    </c:plotArea>
    <c:legend>
      <c:legendPos val="b"/>
      <c:layout>
        <c:manualLayout>
          <c:xMode val="edge"/>
          <c:yMode val="edge"/>
          <c:x val="0.15052271708019971"/>
          <c:y val="0.82877777214657233"/>
          <c:w val="0.73665799827838141"/>
          <c:h val="0.13817613662732306"/>
        </c:manualLayout>
      </c:layout>
      <c:spPr>
        <a:ln>
          <a:solidFill>
            <a:schemeClr val="accent1"/>
          </a:solidFill>
        </a:ln>
      </c:sp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
  <c:chart>
    <c:title>
      <c:tx>
        <c:rich>
          <a:bodyPr/>
          <a:lstStyle/>
          <a:p>
            <a:pPr>
              <a:defRPr/>
            </a:pPr>
            <a:r>
              <a:rPr lang="es-ES"/>
              <a:t>PRECIPITACIÓN</a:t>
            </a:r>
            <a:r>
              <a:rPr lang="es-ES" baseline="0"/>
              <a:t> DE LA ESTACIÓN M003 (1978-2010) </a:t>
            </a:r>
            <a:endParaRPr lang="es-ES"/>
          </a:p>
        </c:rich>
      </c:tx>
      <c:layout/>
    </c:title>
    <c:plotArea>
      <c:layout/>
      <c:lineChart>
        <c:grouping val="standard"/>
        <c:ser>
          <c:idx val="0"/>
          <c:order val="0"/>
          <c:tx>
            <c:strRef>
              <c:f>'M003'!$B$1</c:f>
              <c:strCache>
                <c:ptCount val="1"/>
                <c:pt idx="0">
                  <c:v>ENE</c:v>
                </c:pt>
              </c:strCache>
            </c:strRef>
          </c:tx>
          <c:marker>
            <c:symbol val="none"/>
          </c:marker>
          <c:val>
            <c:numRef>
              <c:f>'M003'!$B$2:$B$34</c:f>
              <c:numCache>
                <c:formatCode>General</c:formatCode>
                <c:ptCount val="33"/>
                <c:pt idx="0">
                  <c:v>77.7</c:v>
                </c:pt>
                <c:pt idx="1">
                  <c:v>71.2</c:v>
                </c:pt>
                <c:pt idx="2">
                  <c:v>76.2</c:v>
                </c:pt>
                <c:pt idx="3">
                  <c:v>95.4</c:v>
                </c:pt>
                <c:pt idx="4">
                  <c:v>211.5</c:v>
                </c:pt>
                <c:pt idx="5">
                  <c:v>133.19999999999999</c:v>
                </c:pt>
                <c:pt idx="6">
                  <c:v>69.7</c:v>
                </c:pt>
                <c:pt idx="7">
                  <c:v>126.3</c:v>
                </c:pt>
                <c:pt idx="8">
                  <c:v>186.4</c:v>
                </c:pt>
                <c:pt idx="9">
                  <c:v>114</c:v>
                </c:pt>
                <c:pt idx="10">
                  <c:v>156.6</c:v>
                </c:pt>
                <c:pt idx="11">
                  <c:v>230</c:v>
                </c:pt>
                <c:pt idx="12">
                  <c:v>76.7</c:v>
                </c:pt>
                <c:pt idx="13">
                  <c:v>125.4</c:v>
                </c:pt>
                <c:pt idx="14">
                  <c:v>53.9</c:v>
                </c:pt>
                <c:pt idx="15">
                  <c:v>141.9</c:v>
                </c:pt>
                <c:pt idx="16">
                  <c:v>180.6</c:v>
                </c:pt>
                <c:pt idx="17">
                  <c:v>53.9</c:v>
                </c:pt>
                <c:pt idx="18">
                  <c:v>160.9</c:v>
                </c:pt>
                <c:pt idx="19">
                  <c:v>233.4</c:v>
                </c:pt>
                <c:pt idx="20">
                  <c:v>83.1</c:v>
                </c:pt>
                <c:pt idx="21">
                  <c:v>93.4</c:v>
                </c:pt>
                <c:pt idx="22">
                  <c:v>161.19999999999999</c:v>
                </c:pt>
                <c:pt idx="23">
                  <c:v>144.80000000000001</c:v>
                </c:pt>
                <c:pt idx="24">
                  <c:v>94</c:v>
                </c:pt>
                <c:pt idx="25">
                  <c:v>144.69999999999999</c:v>
                </c:pt>
                <c:pt idx="26">
                  <c:v>58.9</c:v>
                </c:pt>
                <c:pt idx="27">
                  <c:v>33.300000000000004</c:v>
                </c:pt>
                <c:pt idx="28">
                  <c:v>93.3</c:v>
                </c:pt>
                <c:pt idx="29">
                  <c:v>171.3</c:v>
                </c:pt>
                <c:pt idx="30">
                  <c:v>246.6</c:v>
                </c:pt>
                <c:pt idx="31">
                  <c:v>295.39999999999969</c:v>
                </c:pt>
                <c:pt idx="32">
                  <c:v>45.6</c:v>
                </c:pt>
              </c:numCache>
            </c:numRef>
          </c:val>
        </c:ser>
        <c:ser>
          <c:idx val="1"/>
          <c:order val="1"/>
          <c:tx>
            <c:strRef>
              <c:f>'M003'!$C$1</c:f>
              <c:strCache>
                <c:ptCount val="1"/>
                <c:pt idx="0">
                  <c:v>FEB</c:v>
                </c:pt>
              </c:strCache>
            </c:strRef>
          </c:tx>
          <c:marker>
            <c:symbol val="none"/>
          </c:marker>
          <c:val>
            <c:numRef>
              <c:f>'M003'!$C$2:$C$34</c:f>
              <c:numCache>
                <c:formatCode>General</c:formatCode>
                <c:ptCount val="33"/>
                <c:pt idx="0">
                  <c:v>77.5</c:v>
                </c:pt>
                <c:pt idx="1">
                  <c:v>49.9</c:v>
                </c:pt>
                <c:pt idx="2">
                  <c:v>152</c:v>
                </c:pt>
                <c:pt idx="3">
                  <c:v>168</c:v>
                </c:pt>
                <c:pt idx="4">
                  <c:v>125.8</c:v>
                </c:pt>
                <c:pt idx="5">
                  <c:v>87.1</c:v>
                </c:pt>
                <c:pt idx="6">
                  <c:v>311.8</c:v>
                </c:pt>
                <c:pt idx="7">
                  <c:v>32.1</c:v>
                </c:pt>
                <c:pt idx="8">
                  <c:v>124.8</c:v>
                </c:pt>
                <c:pt idx="9">
                  <c:v>82.2</c:v>
                </c:pt>
                <c:pt idx="10">
                  <c:v>219.5</c:v>
                </c:pt>
                <c:pt idx="11">
                  <c:v>188.7</c:v>
                </c:pt>
                <c:pt idx="12">
                  <c:v>157.4</c:v>
                </c:pt>
                <c:pt idx="13">
                  <c:v>104.7</c:v>
                </c:pt>
                <c:pt idx="14">
                  <c:v>80</c:v>
                </c:pt>
                <c:pt idx="15">
                  <c:v>227.3</c:v>
                </c:pt>
                <c:pt idx="16">
                  <c:v>211.7</c:v>
                </c:pt>
                <c:pt idx="17">
                  <c:v>61.4</c:v>
                </c:pt>
                <c:pt idx="18">
                  <c:v>220.7</c:v>
                </c:pt>
                <c:pt idx="19">
                  <c:v>102</c:v>
                </c:pt>
                <c:pt idx="20">
                  <c:v>143.19999999999999</c:v>
                </c:pt>
                <c:pt idx="21">
                  <c:v>251.3</c:v>
                </c:pt>
                <c:pt idx="22">
                  <c:v>184.6</c:v>
                </c:pt>
                <c:pt idx="23">
                  <c:v>168.2</c:v>
                </c:pt>
                <c:pt idx="24">
                  <c:v>93.4</c:v>
                </c:pt>
                <c:pt idx="25">
                  <c:v>104.4</c:v>
                </c:pt>
                <c:pt idx="26">
                  <c:v>66.099999999999994</c:v>
                </c:pt>
                <c:pt idx="27">
                  <c:v>201.4</c:v>
                </c:pt>
                <c:pt idx="28">
                  <c:v>188.8</c:v>
                </c:pt>
                <c:pt idx="29">
                  <c:v>55.1</c:v>
                </c:pt>
                <c:pt idx="30">
                  <c:v>275.5</c:v>
                </c:pt>
                <c:pt idx="31">
                  <c:v>186.6</c:v>
                </c:pt>
                <c:pt idx="32">
                  <c:v>103.7</c:v>
                </c:pt>
              </c:numCache>
            </c:numRef>
          </c:val>
        </c:ser>
        <c:ser>
          <c:idx val="2"/>
          <c:order val="2"/>
          <c:tx>
            <c:strRef>
              <c:f>'M003'!$D$1</c:f>
              <c:strCache>
                <c:ptCount val="1"/>
                <c:pt idx="0">
                  <c:v>MAR</c:v>
                </c:pt>
              </c:strCache>
            </c:strRef>
          </c:tx>
          <c:marker>
            <c:symbol val="none"/>
          </c:marker>
          <c:val>
            <c:numRef>
              <c:f>'M003'!$D$2:$D$34</c:f>
              <c:numCache>
                <c:formatCode>General</c:formatCode>
                <c:ptCount val="33"/>
                <c:pt idx="0">
                  <c:v>172.5</c:v>
                </c:pt>
                <c:pt idx="1">
                  <c:v>193.4</c:v>
                </c:pt>
                <c:pt idx="2">
                  <c:v>119.6</c:v>
                </c:pt>
                <c:pt idx="3">
                  <c:v>223.8</c:v>
                </c:pt>
                <c:pt idx="4">
                  <c:v>157</c:v>
                </c:pt>
                <c:pt idx="5">
                  <c:v>205.4</c:v>
                </c:pt>
                <c:pt idx="6">
                  <c:v>213.3</c:v>
                </c:pt>
                <c:pt idx="7">
                  <c:v>69.400000000000006</c:v>
                </c:pt>
                <c:pt idx="8">
                  <c:v>143.5</c:v>
                </c:pt>
                <c:pt idx="9">
                  <c:v>126.5</c:v>
                </c:pt>
                <c:pt idx="10">
                  <c:v>32.9</c:v>
                </c:pt>
                <c:pt idx="11">
                  <c:v>200</c:v>
                </c:pt>
                <c:pt idx="12">
                  <c:v>62.4</c:v>
                </c:pt>
                <c:pt idx="13">
                  <c:v>180.8</c:v>
                </c:pt>
                <c:pt idx="14">
                  <c:v>98.6</c:v>
                </c:pt>
                <c:pt idx="15">
                  <c:v>237.4</c:v>
                </c:pt>
                <c:pt idx="16">
                  <c:v>244</c:v>
                </c:pt>
                <c:pt idx="17">
                  <c:v>208.4</c:v>
                </c:pt>
                <c:pt idx="18">
                  <c:v>223.7</c:v>
                </c:pt>
                <c:pt idx="19">
                  <c:v>194.9</c:v>
                </c:pt>
                <c:pt idx="20">
                  <c:v>205.9</c:v>
                </c:pt>
                <c:pt idx="21">
                  <c:v>269.5</c:v>
                </c:pt>
                <c:pt idx="22">
                  <c:v>268.8</c:v>
                </c:pt>
                <c:pt idx="23">
                  <c:v>226.3</c:v>
                </c:pt>
                <c:pt idx="24">
                  <c:v>201.4</c:v>
                </c:pt>
                <c:pt idx="25">
                  <c:v>111.5</c:v>
                </c:pt>
                <c:pt idx="26">
                  <c:v>74.8</c:v>
                </c:pt>
                <c:pt idx="27">
                  <c:v>210.2</c:v>
                </c:pt>
                <c:pt idx="28">
                  <c:v>167.5</c:v>
                </c:pt>
                <c:pt idx="29">
                  <c:v>229.9</c:v>
                </c:pt>
                <c:pt idx="30">
                  <c:v>263.5</c:v>
                </c:pt>
                <c:pt idx="31">
                  <c:v>262.39999999999969</c:v>
                </c:pt>
                <c:pt idx="32">
                  <c:v>114.2</c:v>
                </c:pt>
              </c:numCache>
            </c:numRef>
          </c:val>
        </c:ser>
        <c:ser>
          <c:idx val="3"/>
          <c:order val="3"/>
          <c:tx>
            <c:strRef>
              <c:f>'M003'!$E$1</c:f>
              <c:strCache>
                <c:ptCount val="1"/>
                <c:pt idx="0">
                  <c:v>ABR</c:v>
                </c:pt>
              </c:strCache>
            </c:strRef>
          </c:tx>
          <c:marker>
            <c:symbol val="none"/>
          </c:marker>
          <c:val>
            <c:numRef>
              <c:f>'M003'!$E$2:$E$34</c:f>
              <c:numCache>
                <c:formatCode>General</c:formatCode>
                <c:ptCount val="33"/>
                <c:pt idx="0">
                  <c:v>188</c:v>
                </c:pt>
                <c:pt idx="1">
                  <c:v>154.1</c:v>
                </c:pt>
                <c:pt idx="2">
                  <c:v>153.4</c:v>
                </c:pt>
                <c:pt idx="3">
                  <c:v>240.9</c:v>
                </c:pt>
                <c:pt idx="4">
                  <c:v>176.3</c:v>
                </c:pt>
                <c:pt idx="5">
                  <c:v>230.6</c:v>
                </c:pt>
                <c:pt idx="6">
                  <c:v>261.39999999999969</c:v>
                </c:pt>
                <c:pt idx="7">
                  <c:v>104.7</c:v>
                </c:pt>
                <c:pt idx="8">
                  <c:v>251.9</c:v>
                </c:pt>
                <c:pt idx="9">
                  <c:v>159.6</c:v>
                </c:pt>
                <c:pt idx="10">
                  <c:v>351.5</c:v>
                </c:pt>
                <c:pt idx="11">
                  <c:v>156.5</c:v>
                </c:pt>
                <c:pt idx="12">
                  <c:v>292.5</c:v>
                </c:pt>
                <c:pt idx="13">
                  <c:v>95.4</c:v>
                </c:pt>
                <c:pt idx="14">
                  <c:v>178.1</c:v>
                </c:pt>
                <c:pt idx="15">
                  <c:v>234.1</c:v>
                </c:pt>
                <c:pt idx="16">
                  <c:v>220.6</c:v>
                </c:pt>
                <c:pt idx="17">
                  <c:v>168.8</c:v>
                </c:pt>
                <c:pt idx="18">
                  <c:v>237.4</c:v>
                </c:pt>
                <c:pt idx="19">
                  <c:v>168.1</c:v>
                </c:pt>
                <c:pt idx="20">
                  <c:v>264.7</c:v>
                </c:pt>
                <c:pt idx="21">
                  <c:v>152.30000000000001</c:v>
                </c:pt>
                <c:pt idx="22">
                  <c:v>231.4</c:v>
                </c:pt>
                <c:pt idx="23">
                  <c:v>133.6</c:v>
                </c:pt>
                <c:pt idx="24">
                  <c:v>248</c:v>
                </c:pt>
                <c:pt idx="25">
                  <c:v>183.7</c:v>
                </c:pt>
                <c:pt idx="26">
                  <c:v>150.4</c:v>
                </c:pt>
                <c:pt idx="27">
                  <c:v>115.7</c:v>
                </c:pt>
                <c:pt idx="28">
                  <c:v>262</c:v>
                </c:pt>
                <c:pt idx="29">
                  <c:v>264.3</c:v>
                </c:pt>
                <c:pt idx="30">
                  <c:v>257</c:v>
                </c:pt>
                <c:pt idx="31">
                  <c:v>189.9</c:v>
                </c:pt>
                <c:pt idx="32">
                  <c:v>289.2</c:v>
                </c:pt>
              </c:numCache>
            </c:numRef>
          </c:val>
        </c:ser>
        <c:ser>
          <c:idx val="4"/>
          <c:order val="4"/>
          <c:tx>
            <c:strRef>
              <c:f>'M003'!$F$1</c:f>
              <c:strCache>
                <c:ptCount val="1"/>
                <c:pt idx="0">
                  <c:v>MAY</c:v>
                </c:pt>
              </c:strCache>
            </c:strRef>
          </c:tx>
          <c:marker>
            <c:symbol val="none"/>
          </c:marker>
          <c:val>
            <c:numRef>
              <c:f>'M003'!$F$2:$F$34</c:f>
              <c:numCache>
                <c:formatCode>General</c:formatCode>
                <c:ptCount val="33"/>
                <c:pt idx="0">
                  <c:v>169</c:v>
                </c:pt>
                <c:pt idx="1">
                  <c:v>166.9</c:v>
                </c:pt>
                <c:pt idx="2">
                  <c:v>64.400000000000006</c:v>
                </c:pt>
                <c:pt idx="3">
                  <c:v>93.6</c:v>
                </c:pt>
                <c:pt idx="4">
                  <c:v>228.6</c:v>
                </c:pt>
                <c:pt idx="5">
                  <c:v>215.6</c:v>
                </c:pt>
                <c:pt idx="6">
                  <c:v>174.5</c:v>
                </c:pt>
                <c:pt idx="7">
                  <c:v>197.7</c:v>
                </c:pt>
                <c:pt idx="8">
                  <c:v>203.6</c:v>
                </c:pt>
                <c:pt idx="9">
                  <c:v>118.9</c:v>
                </c:pt>
                <c:pt idx="10">
                  <c:v>187.2</c:v>
                </c:pt>
                <c:pt idx="11">
                  <c:v>100.1</c:v>
                </c:pt>
                <c:pt idx="12">
                  <c:v>85.7</c:v>
                </c:pt>
                <c:pt idx="13">
                  <c:v>147.69999999999999</c:v>
                </c:pt>
                <c:pt idx="14">
                  <c:v>121.8</c:v>
                </c:pt>
                <c:pt idx="15">
                  <c:v>130.5</c:v>
                </c:pt>
                <c:pt idx="16">
                  <c:v>224.7</c:v>
                </c:pt>
                <c:pt idx="17">
                  <c:v>107.9</c:v>
                </c:pt>
                <c:pt idx="18">
                  <c:v>212.5</c:v>
                </c:pt>
                <c:pt idx="19">
                  <c:v>104.1</c:v>
                </c:pt>
                <c:pt idx="20">
                  <c:v>224.9</c:v>
                </c:pt>
                <c:pt idx="21">
                  <c:v>201</c:v>
                </c:pt>
                <c:pt idx="22">
                  <c:v>250.5</c:v>
                </c:pt>
                <c:pt idx="23">
                  <c:v>102</c:v>
                </c:pt>
                <c:pt idx="24">
                  <c:v>132.69999999999999</c:v>
                </c:pt>
                <c:pt idx="25">
                  <c:v>118</c:v>
                </c:pt>
                <c:pt idx="26">
                  <c:v>147.4</c:v>
                </c:pt>
                <c:pt idx="27">
                  <c:v>100.1</c:v>
                </c:pt>
                <c:pt idx="28">
                  <c:v>76.3</c:v>
                </c:pt>
                <c:pt idx="29">
                  <c:v>243.6</c:v>
                </c:pt>
                <c:pt idx="30">
                  <c:v>216.4</c:v>
                </c:pt>
                <c:pt idx="31">
                  <c:v>102.8</c:v>
                </c:pt>
                <c:pt idx="32">
                  <c:v>149.19999999999999</c:v>
                </c:pt>
              </c:numCache>
            </c:numRef>
          </c:val>
        </c:ser>
        <c:ser>
          <c:idx val="5"/>
          <c:order val="5"/>
          <c:tx>
            <c:strRef>
              <c:f>'M003'!$G$1</c:f>
              <c:strCache>
                <c:ptCount val="1"/>
                <c:pt idx="0">
                  <c:v>JUN</c:v>
                </c:pt>
              </c:strCache>
            </c:strRef>
          </c:tx>
          <c:marker>
            <c:symbol val="none"/>
          </c:marker>
          <c:val>
            <c:numRef>
              <c:f>'M003'!$G$2:$G$34</c:f>
              <c:numCache>
                <c:formatCode>General</c:formatCode>
                <c:ptCount val="33"/>
                <c:pt idx="0">
                  <c:v>8.7000000000000011</c:v>
                </c:pt>
                <c:pt idx="1">
                  <c:v>47.2</c:v>
                </c:pt>
                <c:pt idx="2">
                  <c:v>31.1</c:v>
                </c:pt>
                <c:pt idx="3">
                  <c:v>76.8</c:v>
                </c:pt>
                <c:pt idx="4">
                  <c:v>31.9</c:v>
                </c:pt>
                <c:pt idx="5">
                  <c:v>60.9</c:v>
                </c:pt>
                <c:pt idx="6">
                  <c:v>68.900000000000006</c:v>
                </c:pt>
                <c:pt idx="7">
                  <c:v>54.3</c:v>
                </c:pt>
                <c:pt idx="8">
                  <c:v>25.7</c:v>
                </c:pt>
                <c:pt idx="9">
                  <c:v>15.9</c:v>
                </c:pt>
                <c:pt idx="10">
                  <c:v>101.8</c:v>
                </c:pt>
                <c:pt idx="11">
                  <c:v>112.2</c:v>
                </c:pt>
                <c:pt idx="12">
                  <c:v>15.2</c:v>
                </c:pt>
                <c:pt idx="13">
                  <c:v>90.9</c:v>
                </c:pt>
                <c:pt idx="14">
                  <c:v>37.4</c:v>
                </c:pt>
                <c:pt idx="15">
                  <c:v>9.5</c:v>
                </c:pt>
                <c:pt idx="16">
                  <c:v>11.5</c:v>
                </c:pt>
                <c:pt idx="17">
                  <c:v>84.8</c:v>
                </c:pt>
                <c:pt idx="18">
                  <c:v>75.2</c:v>
                </c:pt>
                <c:pt idx="19">
                  <c:v>112.8</c:v>
                </c:pt>
                <c:pt idx="20">
                  <c:v>49.6</c:v>
                </c:pt>
                <c:pt idx="21">
                  <c:v>134.5</c:v>
                </c:pt>
                <c:pt idx="22">
                  <c:v>137.69999999999999</c:v>
                </c:pt>
                <c:pt idx="23">
                  <c:v>38.200000000000003</c:v>
                </c:pt>
                <c:pt idx="24">
                  <c:v>69.7</c:v>
                </c:pt>
                <c:pt idx="25">
                  <c:v>117.8</c:v>
                </c:pt>
                <c:pt idx="26">
                  <c:v>24.3</c:v>
                </c:pt>
                <c:pt idx="27">
                  <c:v>66.8</c:v>
                </c:pt>
                <c:pt idx="28">
                  <c:v>92.2</c:v>
                </c:pt>
                <c:pt idx="29">
                  <c:v>59.7</c:v>
                </c:pt>
                <c:pt idx="30">
                  <c:v>111.5</c:v>
                </c:pt>
                <c:pt idx="31">
                  <c:v>48.2</c:v>
                </c:pt>
                <c:pt idx="32">
                  <c:v>100.4</c:v>
                </c:pt>
              </c:numCache>
            </c:numRef>
          </c:val>
        </c:ser>
        <c:ser>
          <c:idx val="6"/>
          <c:order val="6"/>
          <c:tx>
            <c:strRef>
              <c:f>'M003'!$H$1</c:f>
              <c:strCache>
                <c:ptCount val="1"/>
                <c:pt idx="0">
                  <c:v>JUL</c:v>
                </c:pt>
              </c:strCache>
            </c:strRef>
          </c:tx>
          <c:marker>
            <c:symbol val="none"/>
          </c:marker>
          <c:val>
            <c:numRef>
              <c:f>'M003'!$H$2:$H$34</c:f>
              <c:numCache>
                <c:formatCode>General</c:formatCode>
                <c:ptCount val="33"/>
                <c:pt idx="0">
                  <c:v>68.3</c:v>
                </c:pt>
                <c:pt idx="1">
                  <c:v>28.3</c:v>
                </c:pt>
                <c:pt idx="2">
                  <c:v>14.3</c:v>
                </c:pt>
                <c:pt idx="3">
                  <c:v>49.1</c:v>
                </c:pt>
                <c:pt idx="4">
                  <c:v>34.4</c:v>
                </c:pt>
                <c:pt idx="5">
                  <c:v>19.2</c:v>
                </c:pt>
                <c:pt idx="6">
                  <c:v>28.2</c:v>
                </c:pt>
                <c:pt idx="7">
                  <c:v>23.3</c:v>
                </c:pt>
                <c:pt idx="8">
                  <c:v>2</c:v>
                </c:pt>
                <c:pt idx="9">
                  <c:v>37.300000000000004</c:v>
                </c:pt>
                <c:pt idx="10">
                  <c:v>42.1</c:v>
                </c:pt>
                <c:pt idx="11">
                  <c:v>40.6</c:v>
                </c:pt>
                <c:pt idx="12">
                  <c:v>65.400000000000006</c:v>
                </c:pt>
                <c:pt idx="13">
                  <c:v>43.9</c:v>
                </c:pt>
                <c:pt idx="14">
                  <c:v>24.7</c:v>
                </c:pt>
                <c:pt idx="15">
                  <c:v>21.7</c:v>
                </c:pt>
                <c:pt idx="16">
                  <c:v>24.5</c:v>
                </c:pt>
                <c:pt idx="17">
                  <c:v>53.2</c:v>
                </c:pt>
                <c:pt idx="18">
                  <c:v>30</c:v>
                </c:pt>
                <c:pt idx="19">
                  <c:v>4.5999999999999996</c:v>
                </c:pt>
                <c:pt idx="20">
                  <c:v>37.6</c:v>
                </c:pt>
                <c:pt idx="21">
                  <c:v>7.9</c:v>
                </c:pt>
                <c:pt idx="22">
                  <c:v>42.6</c:v>
                </c:pt>
                <c:pt idx="23">
                  <c:v>36.1</c:v>
                </c:pt>
                <c:pt idx="24">
                  <c:v>26.5</c:v>
                </c:pt>
                <c:pt idx="25">
                  <c:v>7.9</c:v>
                </c:pt>
                <c:pt idx="26">
                  <c:v>28.6</c:v>
                </c:pt>
                <c:pt idx="27">
                  <c:v>50.6</c:v>
                </c:pt>
                <c:pt idx="28">
                  <c:v>13.1</c:v>
                </c:pt>
                <c:pt idx="29">
                  <c:v>62.6</c:v>
                </c:pt>
                <c:pt idx="30">
                  <c:v>28.5</c:v>
                </c:pt>
                <c:pt idx="31">
                  <c:v>7.1</c:v>
                </c:pt>
                <c:pt idx="32">
                  <c:v>196.2</c:v>
                </c:pt>
              </c:numCache>
            </c:numRef>
          </c:val>
        </c:ser>
        <c:ser>
          <c:idx val="7"/>
          <c:order val="7"/>
          <c:tx>
            <c:strRef>
              <c:f>'M003'!$I$1</c:f>
              <c:strCache>
                <c:ptCount val="1"/>
                <c:pt idx="0">
                  <c:v>AGO</c:v>
                </c:pt>
              </c:strCache>
            </c:strRef>
          </c:tx>
          <c:marker>
            <c:symbol val="none"/>
          </c:marker>
          <c:val>
            <c:numRef>
              <c:f>'M003'!$I$2:$I$34</c:f>
              <c:numCache>
                <c:formatCode>General</c:formatCode>
                <c:ptCount val="33"/>
                <c:pt idx="0">
                  <c:v>55.8</c:v>
                </c:pt>
                <c:pt idx="1">
                  <c:v>78.599999999999994</c:v>
                </c:pt>
                <c:pt idx="2">
                  <c:v>36.700000000000003</c:v>
                </c:pt>
                <c:pt idx="3">
                  <c:v>81.2</c:v>
                </c:pt>
                <c:pt idx="4">
                  <c:v>1.2</c:v>
                </c:pt>
                <c:pt idx="5">
                  <c:v>40.700000000000003</c:v>
                </c:pt>
                <c:pt idx="6">
                  <c:v>54.8</c:v>
                </c:pt>
                <c:pt idx="7">
                  <c:v>48.5</c:v>
                </c:pt>
                <c:pt idx="8">
                  <c:v>21.3</c:v>
                </c:pt>
                <c:pt idx="9">
                  <c:v>50.5</c:v>
                </c:pt>
                <c:pt idx="10">
                  <c:v>68.599999999999994</c:v>
                </c:pt>
                <c:pt idx="11">
                  <c:v>24.5</c:v>
                </c:pt>
                <c:pt idx="12">
                  <c:v>25.1</c:v>
                </c:pt>
                <c:pt idx="13">
                  <c:v>14.4</c:v>
                </c:pt>
                <c:pt idx="14">
                  <c:v>17.399999999999999</c:v>
                </c:pt>
                <c:pt idx="15">
                  <c:v>17.100000000000001</c:v>
                </c:pt>
                <c:pt idx="16">
                  <c:v>7.6</c:v>
                </c:pt>
                <c:pt idx="17">
                  <c:v>100.5</c:v>
                </c:pt>
                <c:pt idx="18">
                  <c:v>39.800000000000004</c:v>
                </c:pt>
                <c:pt idx="19">
                  <c:v>17</c:v>
                </c:pt>
                <c:pt idx="20">
                  <c:v>72</c:v>
                </c:pt>
                <c:pt idx="21">
                  <c:v>43.6</c:v>
                </c:pt>
                <c:pt idx="22">
                  <c:v>28.8</c:v>
                </c:pt>
                <c:pt idx="23">
                  <c:v>12.4</c:v>
                </c:pt>
                <c:pt idx="24">
                  <c:v>11.8</c:v>
                </c:pt>
                <c:pt idx="25">
                  <c:v>32.200000000000003</c:v>
                </c:pt>
                <c:pt idx="26">
                  <c:v>3.1</c:v>
                </c:pt>
                <c:pt idx="27">
                  <c:v>53.9</c:v>
                </c:pt>
                <c:pt idx="28">
                  <c:v>23.6</c:v>
                </c:pt>
                <c:pt idx="29">
                  <c:v>34.800000000000004</c:v>
                </c:pt>
                <c:pt idx="30">
                  <c:v>96.7</c:v>
                </c:pt>
                <c:pt idx="31">
                  <c:v>29</c:v>
                </c:pt>
                <c:pt idx="32">
                  <c:v>52.5</c:v>
                </c:pt>
              </c:numCache>
            </c:numRef>
          </c:val>
        </c:ser>
        <c:ser>
          <c:idx val="8"/>
          <c:order val="8"/>
          <c:tx>
            <c:strRef>
              <c:f>'M003'!$J$1</c:f>
              <c:strCache>
                <c:ptCount val="1"/>
                <c:pt idx="0">
                  <c:v>SEP</c:v>
                </c:pt>
              </c:strCache>
            </c:strRef>
          </c:tx>
          <c:marker>
            <c:symbol val="none"/>
          </c:marker>
          <c:val>
            <c:numRef>
              <c:f>'M003'!$J$2:$J$34</c:f>
              <c:numCache>
                <c:formatCode>General</c:formatCode>
                <c:ptCount val="33"/>
                <c:pt idx="0">
                  <c:v>103.2</c:v>
                </c:pt>
                <c:pt idx="1">
                  <c:v>175</c:v>
                </c:pt>
                <c:pt idx="2">
                  <c:v>63.4</c:v>
                </c:pt>
                <c:pt idx="3">
                  <c:v>40.9</c:v>
                </c:pt>
                <c:pt idx="4">
                  <c:v>99.2</c:v>
                </c:pt>
                <c:pt idx="5">
                  <c:v>58.5</c:v>
                </c:pt>
                <c:pt idx="6">
                  <c:v>143.19999999999999</c:v>
                </c:pt>
                <c:pt idx="7">
                  <c:v>90.7</c:v>
                </c:pt>
                <c:pt idx="8">
                  <c:v>75.099999999999994</c:v>
                </c:pt>
                <c:pt idx="9">
                  <c:v>108.6</c:v>
                </c:pt>
                <c:pt idx="10">
                  <c:v>134.6</c:v>
                </c:pt>
                <c:pt idx="11">
                  <c:v>118.6</c:v>
                </c:pt>
                <c:pt idx="12">
                  <c:v>43.5</c:v>
                </c:pt>
                <c:pt idx="13">
                  <c:v>116.7</c:v>
                </c:pt>
                <c:pt idx="14">
                  <c:v>114.9</c:v>
                </c:pt>
                <c:pt idx="15">
                  <c:v>91.4</c:v>
                </c:pt>
                <c:pt idx="16">
                  <c:v>86.8</c:v>
                </c:pt>
                <c:pt idx="17">
                  <c:v>50.7</c:v>
                </c:pt>
                <c:pt idx="18">
                  <c:v>45.6</c:v>
                </c:pt>
                <c:pt idx="19">
                  <c:v>71.099999999999994</c:v>
                </c:pt>
                <c:pt idx="20">
                  <c:v>57.4</c:v>
                </c:pt>
                <c:pt idx="21">
                  <c:v>157.19999999999999</c:v>
                </c:pt>
                <c:pt idx="22">
                  <c:v>167.7</c:v>
                </c:pt>
                <c:pt idx="23">
                  <c:v>91.4</c:v>
                </c:pt>
                <c:pt idx="24">
                  <c:v>22.9</c:v>
                </c:pt>
                <c:pt idx="25">
                  <c:v>101.3</c:v>
                </c:pt>
                <c:pt idx="26">
                  <c:v>98.7</c:v>
                </c:pt>
                <c:pt idx="27">
                  <c:v>84.1</c:v>
                </c:pt>
                <c:pt idx="28">
                  <c:v>51.6</c:v>
                </c:pt>
                <c:pt idx="29">
                  <c:v>16.399999999999999</c:v>
                </c:pt>
                <c:pt idx="30">
                  <c:v>103.1</c:v>
                </c:pt>
                <c:pt idx="31">
                  <c:v>9.7000000000000011</c:v>
                </c:pt>
                <c:pt idx="32">
                  <c:v>79.5</c:v>
                </c:pt>
              </c:numCache>
            </c:numRef>
          </c:val>
        </c:ser>
        <c:ser>
          <c:idx val="9"/>
          <c:order val="9"/>
          <c:tx>
            <c:strRef>
              <c:f>'M003'!$K$1</c:f>
              <c:strCache>
                <c:ptCount val="1"/>
                <c:pt idx="0">
                  <c:v>OCT</c:v>
                </c:pt>
              </c:strCache>
            </c:strRef>
          </c:tx>
          <c:marker>
            <c:symbol val="none"/>
          </c:marker>
          <c:val>
            <c:numRef>
              <c:f>'M003'!$K$2:$K$34</c:f>
              <c:numCache>
                <c:formatCode>General</c:formatCode>
                <c:ptCount val="33"/>
                <c:pt idx="0">
                  <c:v>37.4</c:v>
                </c:pt>
                <c:pt idx="1">
                  <c:v>62.6</c:v>
                </c:pt>
                <c:pt idx="2">
                  <c:v>216.4</c:v>
                </c:pt>
                <c:pt idx="3">
                  <c:v>190.6</c:v>
                </c:pt>
                <c:pt idx="4">
                  <c:v>161.4</c:v>
                </c:pt>
                <c:pt idx="5">
                  <c:v>121.2</c:v>
                </c:pt>
                <c:pt idx="6">
                  <c:v>163.5</c:v>
                </c:pt>
                <c:pt idx="7">
                  <c:v>68.099999999999994</c:v>
                </c:pt>
                <c:pt idx="8">
                  <c:v>163.1</c:v>
                </c:pt>
                <c:pt idx="9">
                  <c:v>116</c:v>
                </c:pt>
                <c:pt idx="10">
                  <c:v>164.1</c:v>
                </c:pt>
                <c:pt idx="11">
                  <c:v>186.4</c:v>
                </c:pt>
                <c:pt idx="12">
                  <c:v>190.6</c:v>
                </c:pt>
                <c:pt idx="13">
                  <c:v>133.5</c:v>
                </c:pt>
                <c:pt idx="14">
                  <c:v>118.8</c:v>
                </c:pt>
                <c:pt idx="15">
                  <c:v>88</c:v>
                </c:pt>
                <c:pt idx="16">
                  <c:v>75.2</c:v>
                </c:pt>
                <c:pt idx="17">
                  <c:v>137.1</c:v>
                </c:pt>
                <c:pt idx="18">
                  <c:v>163.6</c:v>
                </c:pt>
                <c:pt idx="19">
                  <c:v>150.5</c:v>
                </c:pt>
                <c:pt idx="20">
                  <c:v>192.5</c:v>
                </c:pt>
                <c:pt idx="21">
                  <c:v>104.2</c:v>
                </c:pt>
                <c:pt idx="22">
                  <c:v>49.9</c:v>
                </c:pt>
                <c:pt idx="23">
                  <c:v>7.9</c:v>
                </c:pt>
                <c:pt idx="24">
                  <c:v>129.6</c:v>
                </c:pt>
                <c:pt idx="25">
                  <c:v>153.19999999999999</c:v>
                </c:pt>
                <c:pt idx="26">
                  <c:v>136.30000000000001</c:v>
                </c:pt>
                <c:pt idx="27">
                  <c:v>83.7</c:v>
                </c:pt>
                <c:pt idx="28">
                  <c:v>76.5</c:v>
                </c:pt>
                <c:pt idx="29">
                  <c:v>201.9</c:v>
                </c:pt>
                <c:pt idx="30">
                  <c:v>199.5</c:v>
                </c:pt>
                <c:pt idx="31">
                  <c:v>86.4</c:v>
                </c:pt>
                <c:pt idx="32">
                  <c:v>89.7</c:v>
                </c:pt>
              </c:numCache>
            </c:numRef>
          </c:val>
        </c:ser>
        <c:ser>
          <c:idx val="10"/>
          <c:order val="10"/>
          <c:tx>
            <c:strRef>
              <c:f>'M003'!$L$1</c:f>
              <c:strCache>
                <c:ptCount val="1"/>
                <c:pt idx="0">
                  <c:v>NOV</c:v>
                </c:pt>
              </c:strCache>
            </c:strRef>
          </c:tx>
          <c:marker>
            <c:symbol val="none"/>
          </c:marker>
          <c:val>
            <c:numRef>
              <c:f>'M003'!$L$2:$L$34</c:f>
              <c:numCache>
                <c:formatCode>General</c:formatCode>
                <c:ptCount val="33"/>
                <c:pt idx="0">
                  <c:v>66.5</c:v>
                </c:pt>
                <c:pt idx="1">
                  <c:v>59.7</c:v>
                </c:pt>
                <c:pt idx="2">
                  <c:v>172.7</c:v>
                </c:pt>
                <c:pt idx="3">
                  <c:v>161.69999999999999</c:v>
                </c:pt>
                <c:pt idx="4">
                  <c:v>184.8</c:v>
                </c:pt>
                <c:pt idx="5">
                  <c:v>137.19999999999999</c:v>
                </c:pt>
                <c:pt idx="6">
                  <c:v>200.3</c:v>
                </c:pt>
                <c:pt idx="7">
                  <c:v>62.3</c:v>
                </c:pt>
                <c:pt idx="8">
                  <c:v>152.80000000000001</c:v>
                </c:pt>
                <c:pt idx="9">
                  <c:v>40.800000000000004</c:v>
                </c:pt>
                <c:pt idx="10">
                  <c:v>215.7</c:v>
                </c:pt>
                <c:pt idx="11">
                  <c:v>39.200000000000003</c:v>
                </c:pt>
                <c:pt idx="12">
                  <c:v>48.6</c:v>
                </c:pt>
                <c:pt idx="13">
                  <c:v>138.80000000000001</c:v>
                </c:pt>
                <c:pt idx="14">
                  <c:v>88.5</c:v>
                </c:pt>
                <c:pt idx="15">
                  <c:v>102.3</c:v>
                </c:pt>
                <c:pt idx="16">
                  <c:v>197.1</c:v>
                </c:pt>
                <c:pt idx="17">
                  <c:v>209.9</c:v>
                </c:pt>
                <c:pt idx="18">
                  <c:v>74.2</c:v>
                </c:pt>
                <c:pt idx="19">
                  <c:v>250.3</c:v>
                </c:pt>
                <c:pt idx="20">
                  <c:v>181.4</c:v>
                </c:pt>
                <c:pt idx="21">
                  <c:v>160.30000000000001</c:v>
                </c:pt>
                <c:pt idx="22">
                  <c:v>57.9</c:v>
                </c:pt>
                <c:pt idx="23">
                  <c:v>119</c:v>
                </c:pt>
                <c:pt idx="24">
                  <c:v>185</c:v>
                </c:pt>
                <c:pt idx="25">
                  <c:v>200.1</c:v>
                </c:pt>
                <c:pt idx="26">
                  <c:v>152.69999999999999</c:v>
                </c:pt>
                <c:pt idx="27">
                  <c:v>105.8</c:v>
                </c:pt>
                <c:pt idx="28">
                  <c:v>245.9</c:v>
                </c:pt>
                <c:pt idx="29">
                  <c:v>326.2</c:v>
                </c:pt>
                <c:pt idx="30">
                  <c:v>108</c:v>
                </c:pt>
                <c:pt idx="31">
                  <c:v>88.8</c:v>
                </c:pt>
                <c:pt idx="32">
                  <c:v>249.4</c:v>
                </c:pt>
              </c:numCache>
            </c:numRef>
          </c:val>
        </c:ser>
        <c:ser>
          <c:idx val="11"/>
          <c:order val="11"/>
          <c:tx>
            <c:strRef>
              <c:f>'M003'!$M$1</c:f>
              <c:strCache>
                <c:ptCount val="1"/>
                <c:pt idx="0">
                  <c:v>DIC</c:v>
                </c:pt>
              </c:strCache>
            </c:strRef>
          </c:tx>
          <c:spPr>
            <a:ln>
              <a:solidFill>
                <a:srgbClr val="AA8B86"/>
              </a:solidFill>
            </a:ln>
          </c:spPr>
          <c:marker>
            <c:symbol val="none"/>
          </c:marker>
          <c:val>
            <c:numRef>
              <c:f>'M003'!$M$2:$M$34</c:f>
              <c:numCache>
                <c:formatCode>General</c:formatCode>
                <c:ptCount val="33"/>
                <c:pt idx="0">
                  <c:v>129</c:v>
                </c:pt>
                <c:pt idx="1">
                  <c:v>31.8</c:v>
                </c:pt>
                <c:pt idx="2">
                  <c:v>77.599999999999994</c:v>
                </c:pt>
                <c:pt idx="3">
                  <c:v>142.30000000000001</c:v>
                </c:pt>
                <c:pt idx="4">
                  <c:v>367.9</c:v>
                </c:pt>
                <c:pt idx="5">
                  <c:v>247.1</c:v>
                </c:pt>
                <c:pt idx="6">
                  <c:v>116.5</c:v>
                </c:pt>
                <c:pt idx="7">
                  <c:v>106.2</c:v>
                </c:pt>
                <c:pt idx="8">
                  <c:v>66.8</c:v>
                </c:pt>
                <c:pt idx="9">
                  <c:v>24.3</c:v>
                </c:pt>
                <c:pt idx="10">
                  <c:v>96.9</c:v>
                </c:pt>
                <c:pt idx="11">
                  <c:v>20.399999999999999</c:v>
                </c:pt>
                <c:pt idx="12">
                  <c:v>74.099999999999994</c:v>
                </c:pt>
                <c:pt idx="13">
                  <c:v>142.30000000000001</c:v>
                </c:pt>
                <c:pt idx="14">
                  <c:v>92.7</c:v>
                </c:pt>
                <c:pt idx="15">
                  <c:v>244.9</c:v>
                </c:pt>
                <c:pt idx="16">
                  <c:v>159.5</c:v>
                </c:pt>
                <c:pt idx="17">
                  <c:v>124.9</c:v>
                </c:pt>
                <c:pt idx="18">
                  <c:v>83.6</c:v>
                </c:pt>
                <c:pt idx="19">
                  <c:v>195.3</c:v>
                </c:pt>
                <c:pt idx="20">
                  <c:v>44.7</c:v>
                </c:pt>
                <c:pt idx="21">
                  <c:v>192.5</c:v>
                </c:pt>
                <c:pt idx="22">
                  <c:v>73.7</c:v>
                </c:pt>
                <c:pt idx="23">
                  <c:v>192.6</c:v>
                </c:pt>
                <c:pt idx="24">
                  <c:v>243.6</c:v>
                </c:pt>
                <c:pt idx="25">
                  <c:v>110.5</c:v>
                </c:pt>
                <c:pt idx="26">
                  <c:v>187.7</c:v>
                </c:pt>
                <c:pt idx="27">
                  <c:v>159.4</c:v>
                </c:pt>
                <c:pt idx="28">
                  <c:v>174.6</c:v>
                </c:pt>
                <c:pt idx="29">
                  <c:v>117.8</c:v>
                </c:pt>
                <c:pt idx="30">
                  <c:v>126</c:v>
                </c:pt>
                <c:pt idx="31">
                  <c:v>209.9</c:v>
                </c:pt>
                <c:pt idx="32">
                  <c:v>304.8</c:v>
                </c:pt>
              </c:numCache>
            </c:numRef>
          </c:val>
        </c:ser>
        <c:marker val="1"/>
        <c:axId val="90937216"/>
        <c:axId val="93279744"/>
      </c:lineChart>
      <c:catAx>
        <c:axId val="90937216"/>
        <c:scaling>
          <c:orientation val="minMax"/>
        </c:scaling>
        <c:axPos val="b"/>
        <c:title>
          <c:tx>
            <c:rich>
              <a:bodyPr/>
              <a:lstStyle/>
              <a:p>
                <a:pPr>
                  <a:defRPr/>
                </a:pPr>
                <a:r>
                  <a:rPr lang="es-ES"/>
                  <a:t>Serie de tiempo (1978-2010)</a:t>
                </a:r>
              </a:p>
            </c:rich>
          </c:tx>
          <c:layout/>
        </c:title>
        <c:tickLblPos val="nextTo"/>
        <c:crossAx val="93279744"/>
        <c:crosses val="autoZero"/>
        <c:auto val="1"/>
        <c:lblAlgn val="ctr"/>
        <c:lblOffset val="100"/>
      </c:catAx>
      <c:valAx>
        <c:axId val="93279744"/>
        <c:scaling>
          <c:orientation val="minMax"/>
        </c:scaling>
        <c:axPos val="l"/>
        <c:majorGridlines/>
        <c:title>
          <c:tx>
            <c:rich>
              <a:bodyPr rot="-5400000" vert="horz"/>
              <a:lstStyle/>
              <a:p>
                <a:pPr>
                  <a:defRPr/>
                </a:pPr>
                <a:r>
                  <a:rPr lang="en-US"/>
                  <a:t>Precipitación (mm)</a:t>
                </a:r>
              </a:p>
            </c:rich>
          </c:tx>
          <c:layout/>
        </c:title>
        <c:numFmt formatCode="General" sourceLinked="1"/>
        <c:tickLblPos val="nextTo"/>
        <c:crossAx val="90937216"/>
        <c:crosses val="autoZero"/>
        <c:crossBetween val="between"/>
      </c:valAx>
    </c:plotArea>
    <c:legend>
      <c:legendPos val="r"/>
      <c:layout/>
      <c:spPr>
        <a:solidFill>
          <a:schemeClr val="accent1">
            <a:lumMod val="20000"/>
            <a:lumOff val="80000"/>
          </a:schemeClr>
        </a:solidFill>
      </c:spPr>
    </c:legend>
    <c:plotVisOnly val="1"/>
    <c:dispBlanksAs val="gap"/>
  </c:chart>
  <c:externalData r:id="rId1"/>
</c:chartSpace>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F3D6A-0454-4C00-8DA3-BAF3429A69EE}">
      <dsp:nvSpPr>
        <dsp:cNvPr id="0" name=""/>
        <dsp:cNvSpPr/>
      </dsp:nvSpPr>
      <dsp:spPr>
        <a:xfrm>
          <a:off x="0" y="349451"/>
          <a:ext cx="6773143" cy="504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A4A96B8-2CF2-45AC-853D-ECFC320F0BF0}">
      <dsp:nvSpPr>
        <dsp:cNvPr id="0" name=""/>
        <dsp:cNvSpPr/>
      </dsp:nvSpPr>
      <dsp:spPr>
        <a:xfrm>
          <a:off x="338657" y="54251"/>
          <a:ext cx="4741200" cy="59040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effectLst/>
            </a:rPr>
            <a:t>Actividad sísmica</a:t>
          </a:r>
          <a:endParaRPr lang="en-US" sz="2000" b="1" kern="1200" dirty="0">
            <a:solidFill>
              <a:schemeClr val="tx1"/>
            </a:solidFill>
            <a:effectLst/>
          </a:endParaRPr>
        </a:p>
      </dsp:txBody>
      <dsp:txXfrm>
        <a:off x="367478" y="83072"/>
        <a:ext cx="4683558" cy="532758"/>
      </dsp:txXfrm>
    </dsp:sp>
    <dsp:sp modelId="{4753DEF1-B9B4-4CE3-B1A9-18AA90B8FAF5}">
      <dsp:nvSpPr>
        <dsp:cNvPr id="0" name=""/>
        <dsp:cNvSpPr/>
      </dsp:nvSpPr>
      <dsp:spPr>
        <a:xfrm>
          <a:off x="0" y="1256651"/>
          <a:ext cx="6773143" cy="504000"/>
        </a:xfrm>
        <a:prstGeom prst="rect">
          <a:avLst/>
        </a:prstGeom>
        <a:solidFill>
          <a:schemeClr val="lt1">
            <a:alpha val="90000"/>
            <a:hueOff val="0"/>
            <a:satOff val="0"/>
            <a:lumOff val="0"/>
            <a:alphaOff val="0"/>
          </a:schemeClr>
        </a:solidFill>
        <a:ln w="9525" cap="flat" cmpd="sng" algn="ctr">
          <a:solidFill>
            <a:schemeClr val="accent4">
              <a:hueOff val="450362"/>
              <a:satOff val="302"/>
              <a:lumOff val="-1000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3E98161-470F-4E0E-87A9-A8DC5CF3FC1A}">
      <dsp:nvSpPr>
        <dsp:cNvPr id="0" name=""/>
        <dsp:cNvSpPr/>
      </dsp:nvSpPr>
      <dsp:spPr>
        <a:xfrm>
          <a:off x="338657" y="961451"/>
          <a:ext cx="4741200" cy="590400"/>
        </a:xfrm>
        <a:prstGeom prst="roundRect">
          <a:avLst/>
        </a:prstGeom>
        <a:solidFill>
          <a:schemeClr val="accent4">
            <a:hueOff val="450362"/>
            <a:satOff val="302"/>
            <a:lumOff val="-1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effectLst/>
            </a:rPr>
            <a:t>Composición del suelo y subsuelo</a:t>
          </a:r>
          <a:endParaRPr lang="en-US" sz="2000" b="1" kern="1200" dirty="0">
            <a:solidFill>
              <a:schemeClr val="tx1"/>
            </a:solidFill>
            <a:effectLst/>
          </a:endParaRPr>
        </a:p>
      </dsp:txBody>
      <dsp:txXfrm>
        <a:off x="367478" y="990272"/>
        <a:ext cx="4683558" cy="532758"/>
      </dsp:txXfrm>
    </dsp:sp>
    <dsp:sp modelId="{27BD5A38-082C-4F44-87C9-8E65B4268C75}">
      <dsp:nvSpPr>
        <dsp:cNvPr id="0" name=""/>
        <dsp:cNvSpPr/>
      </dsp:nvSpPr>
      <dsp:spPr>
        <a:xfrm>
          <a:off x="0" y="2163852"/>
          <a:ext cx="6773143" cy="504000"/>
        </a:xfrm>
        <a:prstGeom prst="rect">
          <a:avLst/>
        </a:prstGeom>
        <a:solidFill>
          <a:schemeClr val="lt1">
            <a:alpha val="90000"/>
            <a:hueOff val="0"/>
            <a:satOff val="0"/>
            <a:lumOff val="0"/>
            <a:alphaOff val="0"/>
          </a:schemeClr>
        </a:solidFill>
        <a:ln w="9525" cap="flat" cmpd="sng" algn="ctr">
          <a:solidFill>
            <a:schemeClr val="accent4">
              <a:hueOff val="900725"/>
              <a:satOff val="604"/>
              <a:lumOff val="-2000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CA695B3-8B50-4A08-B514-FC709B2928CD}">
      <dsp:nvSpPr>
        <dsp:cNvPr id="0" name=""/>
        <dsp:cNvSpPr/>
      </dsp:nvSpPr>
      <dsp:spPr>
        <a:xfrm>
          <a:off x="338657" y="1868652"/>
          <a:ext cx="4741200" cy="590400"/>
        </a:xfrm>
        <a:prstGeom prst="roundRect">
          <a:avLst/>
        </a:prstGeom>
        <a:solidFill>
          <a:schemeClr val="accent4">
            <a:hueOff val="900725"/>
            <a:satOff val="604"/>
            <a:lumOff val="-2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effectLst/>
            </a:rPr>
            <a:t>Orientación de las fracturas o grietas en la tierra</a:t>
          </a:r>
          <a:endParaRPr lang="en-US" sz="2000" b="1" kern="1200" dirty="0">
            <a:solidFill>
              <a:schemeClr val="tx1"/>
            </a:solidFill>
            <a:effectLst/>
          </a:endParaRPr>
        </a:p>
      </dsp:txBody>
      <dsp:txXfrm>
        <a:off x="367478" y="1897473"/>
        <a:ext cx="4683558" cy="532758"/>
      </dsp:txXfrm>
    </dsp:sp>
    <dsp:sp modelId="{F4CA7056-ED97-4AF5-847C-0F9857DF92AC}">
      <dsp:nvSpPr>
        <dsp:cNvPr id="0" name=""/>
        <dsp:cNvSpPr/>
      </dsp:nvSpPr>
      <dsp:spPr>
        <a:xfrm>
          <a:off x="0" y="3071052"/>
          <a:ext cx="6773143" cy="504000"/>
        </a:xfrm>
        <a:prstGeom prst="rect">
          <a:avLst/>
        </a:prstGeom>
        <a:solidFill>
          <a:schemeClr val="lt1">
            <a:alpha val="90000"/>
            <a:hueOff val="0"/>
            <a:satOff val="0"/>
            <a:lumOff val="0"/>
            <a:alphaOff val="0"/>
          </a:schemeClr>
        </a:solidFill>
        <a:ln w="9525" cap="flat" cmpd="sng" algn="ctr">
          <a:solidFill>
            <a:schemeClr val="accent4">
              <a:hueOff val="1351087"/>
              <a:satOff val="907"/>
              <a:lumOff val="-3000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01B7FBA-A995-45C6-AED9-3C890B3DF6E9}">
      <dsp:nvSpPr>
        <dsp:cNvPr id="0" name=""/>
        <dsp:cNvSpPr/>
      </dsp:nvSpPr>
      <dsp:spPr>
        <a:xfrm>
          <a:off x="338657" y="2775852"/>
          <a:ext cx="4741200" cy="590400"/>
        </a:xfrm>
        <a:prstGeom prst="roundRect">
          <a:avLst/>
        </a:prstGeom>
        <a:solidFill>
          <a:schemeClr val="accent4">
            <a:hueOff val="1351087"/>
            <a:satOff val="907"/>
            <a:lumOff val="-3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effectLst/>
            </a:rPr>
            <a:t>Cantidad de lluvia en el área</a:t>
          </a:r>
          <a:endParaRPr lang="en-US" sz="2000" b="1" kern="1200" dirty="0">
            <a:solidFill>
              <a:schemeClr val="tx1"/>
            </a:solidFill>
            <a:effectLst/>
          </a:endParaRPr>
        </a:p>
      </dsp:txBody>
      <dsp:txXfrm>
        <a:off x="367478" y="2804673"/>
        <a:ext cx="4683558" cy="532758"/>
      </dsp:txXfrm>
    </dsp:sp>
    <dsp:sp modelId="{1B0B38EA-E1E6-4C26-909A-FB9B9E4DCB88}">
      <dsp:nvSpPr>
        <dsp:cNvPr id="0" name=""/>
        <dsp:cNvSpPr/>
      </dsp:nvSpPr>
      <dsp:spPr>
        <a:xfrm>
          <a:off x="0" y="3978252"/>
          <a:ext cx="6773143" cy="504000"/>
        </a:xfrm>
        <a:prstGeom prst="rect">
          <a:avLst/>
        </a:prstGeom>
        <a:solidFill>
          <a:schemeClr val="lt1">
            <a:alpha val="90000"/>
            <a:hueOff val="0"/>
            <a:satOff val="0"/>
            <a:lumOff val="0"/>
            <a:alphaOff val="0"/>
          </a:schemeClr>
        </a:solidFill>
        <a:ln w="9525" cap="flat" cmpd="sng" algn="ctr">
          <a:solidFill>
            <a:schemeClr val="accent4">
              <a:hueOff val="1801449"/>
              <a:satOff val="1209"/>
              <a:lumOff val="-4000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903EF0D-3E4F-4BE2-B6EF-FB4BC4C0F577}">
      <dsp:nvSpPr>
        <dsp:cNvPr id="0" name=""/>
        <dsp:cNvSpPr/>
      </dsp:nvSpPr>
      <dsp:spPr>
        <a:xfrm>
          <a:off x="338657" y="3683052"/>
          <a:ext cx="4741200" cy="590400"/>
        </a:xfrm>
        <a:prstGeom prst="roundRect">
          <a:avLst/>
        </a:prstGeom>
        <a:solidFill>
          <a:schemeClr val="accent4">
            <a:hueOff val="1801449"/>
            <a:satOff val="1209"/>
            <a:lumOff val="-4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tx1"/>
              </a:solidFill>
              <a:effectLst/>
            </a:rPr>
            <a:t>Erosión del suelo</a:t>
          </a:r>
          <a:endParaRPr lang="en-US" sz="2000" b="1" kern="1200" dirty="0">
            <a:solidFill>
              <a:schemeClr val="tx1"/>
            </a:solidFill>
            <a:effectLst/>
          </a:endParaRPr>
        </a:p>
      </dsp:txBody>
      <dsp:txXfrm>
        <a:off x="367478" y="3711873"/>
        <a:ext cx="468355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F3D6A-0454-4C00-8DA3-BAF3429A69EE}">
      <dsp:nvSpPr>
        <dsp:cNvPr id="0" name=""/>
        <dsp:cNvSpPr/>
      </dsp:nvSpPr>
      <dsp:spPr>
        <a:xfrm>
          <a:off x="0" y="450121"/>
          <a:ext cx="6773143" cy="630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A4A96B8-2CF2-45AC-853D-ECFC320F0BF0}">
      <dsp:nvSpPr>
        <dsp:cNvPr id="0" name=""/>
        <dsp:cNvSpPr/>
      </dsp:nvSpPr>
      <dsp:spPr>
        <a:xfrm>
          <a:off x="338657" y="31747"/>
          <a:ext cx="4741200" cy="73800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rPr>
            <a:t>Deforestación</a:t>
          </a:r>
          <a:endParaRPr lang="en-US" sz="1800" b="1" kern="1200" dirty="0">
            <a:solidFill>
              <a:schemeClr val="tx1"/>
            </a:solidFill>
            <a:effectLst/>
          </a:endParaRPr>
        </a:p>
      </dsp:txBody>
      <dsp:txXfrm>
        <a:off x="374683" y="67773"/>
        <a:ext cx="4669148" cy="665948"/>
      </dsp:txXfrm>
    </dsp:sp>
    <dsp:sp modelId="{4753DEF1-B9B4-4CE3-B1A9-18AA90B8FAF5}">
      <dsp:nvSpPr>
        <dsp:cNvPr id="0" name=""/>
        <dsp:cNvSpPr/>
      </dsp:nvSpPr>
      <dsp:spPr>
        <a:xfrm>
          <a:off x="0" y="1534748"/>
          <a:ext cx="6773143" cy="630000"/>
        </a:xfrm>
        <a:prstGeom prst="rect">
          <a:avLst/>
        </a:prstGeom>
        <a:solidFill>
          <a:schemeClr val="lt1">
            <a:alpha val="90000"/>
            <a:hueOff val="0"/>
            <a:satOff val="0"/>
            <a:lumOff val="0"/>
            <a:alphaOff val="0"/>
          </a:schemeClr>
        </a:solidFill>
        <a:ln w="9525" cap="flat" cmpd="sng" algn="ctr">
          <a:solidFill>
            <a:schemeClr val="accent4">
              <a:hueOff val="600483"/>
              <a:satOff val="403"/>
              <a:lumOff val="-13333"/>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3E98161-470F-4E0E-87A9-A8DC5CF3FC1A}">
      <dsp:nvSpPr>
        <dsp:cNvPr id="0" name=""/>
        <dsp:cNvSpPr/>
      </dsp:nvSpPr>
      <dsp:spPr>
        <a:xfrm>
          <a:off x="338657" y="1165748"/>
          <a:ext cx="4741200" cy="738000"/>
        </a:xfrm>
        <a:prstGeom prst="roundRect">
          <a:avLst/>
        </a:prstGeom>
        <a:solidFill>
          <a:schemeClr val="accent4">
            <a:hueOff val="600483"/>
            <a:satOff val="403"/>
            <a:lumOff val="-133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rPr>
            <a:t>Cortes para abrir canteras, construcción de carreteras</a:t>
          </a:r>
          <a:endParaRPr lang="en-US" sz="1800" b="1" kern="1200" dirty="0">
            <a:solidFill>
              <a:schemeClr val="tx1"/>
            </a:solidFill>
            <a:effectLst/>
          </a:endParaRPr>
        </a:p>
      </dsp:txBody>
      <dsp:txXfrm>
        <a:off x="374683" y="1201774"/>
        <a:ext cx="4669148" cy="665948"/>
      </dsp:txXfrm>
    </dsp:sp>
    <dsp:sp modelId="{F4CA7056-ED97-4AF5-847C-0F9857DF92AC}">
      <dsp:nvSpPr>
        <dsp:cNvPr id="0" name=""/>
        <dsp:cNvSpPr/>
      </dsp:nvSpPr>
      <dsp:spPr>
        <a:xfrm>
          <a:off x="0" y="2668747"/>
          <a:ext cx="6773143" cy="630000"/>
        </a:xfrm>
        <a:prstGeom prst="rect">
          <a:avLst/>
        </a:prstGeom>
        <a:solidFill>
          <a:schemeClr val="lt1">
            <a:alpha val="90000"/>
            <a:hueOff val="0"/>
            <a:satOff val="0"/>
            <a:lumOff val="0"/>
            <a:alphaOff val="0"/>
          </a:schemeClr>
        </a:solidFill>
        <a:ln w="9525" cap="flat" cmpd="sng" algn="ctr">
          <a:solidFill>
            <a:schemeClr val="accent4">
              <a:hueOff val="1200966"/>
              <a:satOff val="806"/>
              <a:lumOff val="-2666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01B7FBA-A995-45C6-AED9-3C890B3DF6E9}">
      <dsp:nvSpPr>
        <dsp:cNvPr id="0" name=""/>
        <dsp:cNvSpPr/>
      </dsp:nvSpPr>
      <dsp:spPr>
        <a:xfrm>
          <a:off x="338657" y="2299748"/>
          <a:ext cx="4741200" cy="738000"/>
        </a:xfrm>
        <a:prstGeom prst="roundRect">
          <a:avLst/>
        </a:prstGeom>
        <a:solidFill>
          <a:schemeClr val="accent4">
            <a:hueOff val="1200966"/>
            <a:satOff val="806"/>
            <a:lumOff val="-2666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rPr>
            <a:t>Construcción de edificaciones con materiales pesados sobre terrenos débiles.</a:t>
          </a:r>
          <a:endParaRPr lang="en-US" sz="1800" b="1" kern="1200" dirty="0">
            <a:solidFill>
              <a:schemeClr val="tx1"/>
            </a:solidFill>
            <a:effectLst/>
          </a:endParaRPr>
        </a:p>
      </dsp:txBody>
      <dsp:txXfrm>
        <a:off x="374683" y="2335774"/>
        <a:ext cx="4669148" cy="665948"/>
      </dsp:txXfrm>
    </dsp:sp>
    <dsp:sp modelId="{1B0B38EA-E1E6-4C26-909A-FB9B9E4DCB88}">
      <dsp:nvSpPr>
        <dsp:cNvPr id="0" name=""/>
        <dsp:cNvSpPr/>
      </dsp:nvSpPr>
      <dsp:spPr>
        <a:xfrm>
          <a:off x="0" y="3802748"/>
          <a:ext cx="6773143" cy="630000"/>
        </a:xfrm>
        <a:prstGeom prst="rect">
          <a:avLst/>
        </a:prstGeom>
        <a:solidFill>
          <a:schemeClr val="lt1">
            <a:alpha val="90000"/>
            <a:hueOff val="0"/>
            <a:satOff val="0"/>
            <a:lumOff val="0"/>
            <a:alphaOff val="0"/>
          </a:schemeClr>
        </a:solidFill>
        <a:ln w="9525" cap="flat" cmpd="sng" algn="ctr">
          <a:solidFill>
            <a:schemeClr val="accent4">
              <a:hueOff val="1801449"/>
              <a:satOff val="1209"/>
              <a:lumOff val="-4000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903EF0D-3E4F-4BE2-B6EF-FB4BC4C0F577}">
      <dsp:nvSpPr>
        <dsp:cNvPr id="0" name=""/>
        <dsp:cNvSpPr/>
      </dsp:nvSpPr>
      <dsp:spPr>
        <a:xfrm>
          <a:off x="338657" y="3433748"/>
          <a:ext cx="4741200" cy="738000"/>
        </a:xfrm>
        <a:prstGeom prst="roundRect">
          <a:avLst/>
        </a:prstGeom>
        <a:solidFill>
          <a:schemeClr val="accent4">
            <a:hueOff val="1801449"/>
            <a:satOff val="1209"/>
            <a:lumOff val="-4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9206" tIns="0" rIns="179206" bIns="0" numCol="1" spcCol="1270" anchor="ctr" anchorCtr="0">
          <a:noAutofit/>
        </a:bodyPr>
        <a:lstStyle/>
        <a:p>
          <a:pPr lvl="0" algn="l" defTabSz="800100">
            <a:lnSpc>
              <a:spcPct val="90000"/>
            </a:lnSpc>
            <a:spcBef>
              <a:spcPct val="0"/>
            </a:spcBef>
            <a:spcAft>
              <a:spcPct val="35000"/>
            </a:spcAft>
          </a:pPr>
          <a:r>
            <a:rPr lang="es-ES" sz="1800" b="1" kern="1200" dirty="0" smtClean="0">
              <a:solidFill>
                <a:schemeClr val="tx1"/>
              </a:solidFill>
            </a:rPr>
            <a:t>Falta de canalización de aguas negras y de lluvia (drenajes).</a:t>
          </a:r>
          <a:endParaRPr lang="en-US" sz="1800" b="1" kern="1200" dirty="0">
            <a:solidFill>
              <a:schemeClr val="tx1"/>
            </a:solidFill>
            <a:effectLst/>
          </a:endParaRPr>
        </a:p>
      </dsp:txBody>
      <dsp:txXfrm>
        <a:off x="374683" y="3469774"/>
        <a:ext cx="4669148"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BA7C1-EA32-4331-91B3-A82674FC80C3}">
      <dsp:nvSpPr>
        <dsp:cNvPr id="0" name=""/>
        <dsp:cNvSpPr/>
      </dsp:nvSpPr>
      <dsp:spPr>
        <a:xfrm rot="5400000">
          <a:off x="1223767" y="949379"/>
          <a:ext cx="1638193" cy="2725917"/>
        </a:xfrm>
        <a:prstGeom prst="corner">
          <a:avLst>
            <a:gd name="adj1" fmla="val 16120"/>
            <a:gd name="adj2" fmla="val 1611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w="9525" cap="flat" cmpd="sng" algn="ctr">
          <a:solidFill>
            <a:schemeClr val="accent3">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357FFEA-D427-4BE2-A9A1-E1AC0657CB47}">
      <dsp:nvSpPr>
        <dsp:cNvPr id="0" name=""/>
        <dsp:cNvSpPr/>
      </dsp:nvSpPr>
      <dsp:spPr>
        <a:xfrm>
          <a:off x="950312" y="1763841"/>
          <a:ext cx="2460973" cy="215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S" sz="1800" kern="1200" dirty="0" smtClean="0"/>
            <a:t>Normalización</a:t>
          </a:r>
          <a:endParaRPr lang="en-US" sz="1800" kern="1200" dirty="0"/>
        </a:p>
        <a:p>
          <a:pPr marL="171450" lvl="1" indent="-171450" algn="ctr" defTabSz="800100">
            <a:lnSpc>
              <a:spcPct val="90000"/>
            </a:lnSpc>
            <a:spcBef>
              <a:spcPct val="0"/>
            </a:spcBef>
            <a:spcAft>
              <a:spcPct val="15000"/>
            </a:spcAft>
            <a:buChar char="••"/>
          </a:pPr>
          <a:endParaRPr lang="es-ES" sz="1800" b="1" i="1" kern="1200" dirty="0" smtClean="0">
            <a:latin typeface="Cambria Math" panose="02040503050406030204" pitchFamily="18" charset="0"/>
          </a:endParaRPr>
        </a:p>
        <a:p>
          <a:pPr marL="171450" lvl="1" indent="-171450" algn="ctr" defTabSz="800100">
            <a:lnSpc>
              <a:spcPct val="90000"/>
            </a:lnSpc>
            <a:spcBef>
              <a:spcPct val="0"/>
            </a:spcBef>
            <a:spcAft>
              <a:spcPct val="15000"/>
            </a:spcAft>
            <a:buChar char="••"/>
          </a:pPr>
          <a14:m xmlns:a14="http://schemas.microsoft.com/office/drawing/2010/main">
            <m:oMath xmlns:m="http://schemas.openxmlformats.org/officeDocument/2006/math">
              <m:r>
                <a:rPr lang="es-EC" sz="1800" b="1" i="1" kern="1200" smtClean="0">
                  <a:latin typeface="Cambria Math" panose="02040503050406030204" pitchFamily="18" charset="0"/>
                </a:rPr>
                <m:t>𝑵</m:t>
              </m:r>
              <m:r>
                <a:rPr lang="es-EC" sz="1800" b="1" i="1" kern="1200" smtClean="0">
                  <a:latin typeface="Cambria Math" panose="02040503050406030204" pitchFamily="18" charset="0"/>
                </a:rPr>
                <m:t>=</m:t>
              </m:r>
              <m:f>
                <m:fPr>
                  <m:ctrlPr>
                    <a:rPr lang="es-EC" sz="1800" b="1" i="1" kern="1200">
                      <a:latin typeface="Cambria Math" panose="02040503050406030204" pitchFamily="18" charset="0"/>
                    </a:rPr>
                  </m:ctrlPr>
                </m:fPr>
                <m:num>
                  <m:r>
                    <a:rPr lang="es-EC" sz="1800" b="1" i="1" kern="1200">
                      <a:latin typeface="Cambria Math" panose="02040503050406030204" pitchFamily="18" charset="0"/>
                    </a:rPr>
                    <m:t>𝑽</m:t>
                  </m:r>
                  <m:r>
                    <a:rPr lang="es-EC" sz="1800" b="1" i="1" kern="1200">
                      <a:latin typeface="Cambria Math" panose="02040503050406030204" pitchFamily="18" charset="0"/>
                    </a:rPr>
                    <m:t>−</m:t>
                  </m:r>
                  <m:r>
                    <a:rPr lang="es-EC" sz="1800" b="1" i="1" kern="1200">
                      <a:latin typeface="Cambria Math" panose="02040503050406030204" pitchFamily="18" charset="0"/>
                    </a:rPr>
                    <m:t>𝑽𝒎</m:t>
                  </m:r>
                </m:num>
                <m:den>
                  <m:r>
                    <a:rPr lang="es-EC" sz="1800" b="1" i="1" kern="1200">
                      <a:latin typeface="Cambria Math" panose="02040503050406030204" pitchFamily="18" charset="0"/>
                    </a:rPr>
                    <m:t>𝑽𝑴</m:t>
                  </m:r>
                  <m:r>
                    <a:rPr lang="es-EC" sz="1800" b="1" i="1" kern="1200">
                      <a:latin typeface="Cambria Math" panose="02040503050406030204" pitchFamily="18" charset="0"/>
                    </a:rPr>
                    <m:t>−</m:t>
                  </m:r>
                  <m:r>
                    <a:rPr lang="es-EC" sz="1800" b="1" i="1" kern="1200">
                      <a:latin typeface="Cambria Math" panose="02040503050406030204" pitchFamily="18" charset="0"/>
                    </a:rPr>
                    <m:t>𝑽𝒎</m:t>
                  </m:r>
                </m:den>
              </m:f>
            </m:oMath>
          </a14:m>
          <a:endParaRPr lang="en-US" sz="1800" kern="1200" dirty="0"/>
        </a:p>
      </dsp:txBody>
      <dsp:txXfrm>
        <a:off x="950312" y="1763841"/>
        <a:ext cx="2460973" cy="2157187"/>
      </dsp:txXfrm>
    </dsp:sp>
    <dsp:sp modelId="{27D59FCE-05E4-4E33-8233-738120D34796}">
      <dsp:nvSpPr>
        <dsp:cNvPr id="0" name=""/>
        <dsp:cNvSpPr/>
      </dsp:nvSpPr>
      <dsp:spPr>
        <a:xfrm>
          <a:off x="2946951" y="748694"/>
          <a:ext cx="464334" cy="464334"/>
        </a:xfrm>
        <a:prstGeom prst="triangle">
          <a:avLst>
            <a:gd name="adj" fmla="val 100000"/>
          </a:avLst>
        </a:prstGeom>
        <a:gradFill rotWithShape="0">
          <a:gsLst>
            <a:gs pos="0">
              <a:schemeClr val="accent3">
                <a:shade val="80000"/>
                <a:hueOff val="124104"/>
                <a:satOff val="-13015"/>
                <a:lumOff val="9307"/>
                <a:alphaOff val="0"/>
                <a:shade val="51000"/>
                <a:satMod val="130000"/>
              </a:schemeClr>
            </a:gs>
            <a:gs pos="80000">
              <a:schemeClr val="accent3">
                <a:shade val="80000"/>
                <a:hueOff val="124104"/>
                <a:satOff val="-13015"/>
                <a:lumOff val="9307"/>
                <a:alphaOff val="0"/>
                <a:shade val="93000"/>
                <a:satMod val="130000"/>
              </a:schemeClr>
            </a:gs>
            <a:gs pos="100000">
              <a:schemeClr val="accent3">
                <a:shade val="80000"/>
                <a:hueOff val="124104"/>
                <a:satOff val="-13015"/>
                <a:lumOff val="9307"/>
                <a:alphaOff val="0"/>
                <a:shade val="94000"/>
                <a:satMod val="135000"/>
              </a:schemeClr>
            </a:gs>
          </a:gsLst>
          <a:lin ang="16200000" scaled="0"/>
        </a:gradFill>
        <a:ln w="9525" cap="flat" cmpd="sng" algn="ctr">
          <a:solidFill>
            <a:schemeClr val="accent3">
              <a:shade val="80000"/>
              <a:hueOff val="124104"/>
              <a:satOff val="-13015"/>
              <a:lumOff val="9307"/>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8CCB5FF-8DF5-4AC5-B4E9-357636B2310B}">
      <dsp:nvSpPr>
        <dsp:cNvPr id="0" name=""/>
        <dsp:cNvSpPr/>
      </dsp:nvSpPr>
      <dsp:spPr>
        <a:xfrm rot="5400000">
          <a:off x="4236479" y="203881"/>
          <a:ext cx="1638193" cy="2725917"/>
        </a:xfrm>
        <a:prstGeom prst="corner">
          <a:avLst>
            <a:gd name="adj1" fmla="val 16120"/>
            <a:gd name="adj2" fmla="val 16110"/>
          </a:avLst>
        </a:prstGeom>
        <a:gradFill rotWithShape="0">
          <a:gsLst>
            <a:gs pos="0">
              <a:schemeClr val="accent3">
                <a:shade val="80000"/>
                <a:hueOff val="248208"/>
                <a:satOff val="-26030"/>
                <a:lumOff val="18613"/>
                <a:alphaOff val="0"/>
                <a:shade val="51000"/>
                <a:satMod val="130000"/>
              </a:schemeClr>
            </a:gs>
            <a:gs pos="80000">
              <a:schemeClr val="accent3">
                <a:shade val="80000"/>
                <a:hueOff val="248208"/>
                <a:satOff val="-26030"/>
                <a:lumOff val="18613"/>
                <a:alphaOff val="0"/>
                <a:shade val="93000"/>
                <a:satMod val="130000"/>
              </a:schemeClr>
            </a:gs>
            <a:gs pos="100000">
              <a:schemeClr val="accent3">
                <a:shade val="80000"/>
                <a:hueOff val="248208"/>
                <a:satOff val="-26030"/>
                <a:lumOff val="18613"/>
                <a:alphaOff val="0"/>
                <a:shade val="94000"/>
                <a:satMod val="135000"/>
              </a:schemeClr>
            </a:gs>
          </a:gsLst>
          <a:lin ang="16200000" scaled="0"/>
        </a:gradFill>
        <a:ln w="9525" cap="flat" cmpd="sng" algn="ctr">
          <a:solidFill>
            <a:schemeClr val="accent3">
              <a:shade val="80000"/>
              <a:hueOff val="248208"/>
              <a:satOff val="-26030"/>
              <a:lumOff val="1861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B6BABB3-B2F8-49F0-955A-13DF6A0FB268}">
      <dsp:nvSpPr>
        <dsp:cNvPr id="0" name=""/>
        <dsp:cNvSpPr/>
      </dsp:nvSpPr>
      <dsp:spPr>
        <a:xfrm>
          <a:off x="3963024" y="1018343"/>
          <a:ext cx="2460973" cy="215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S" sz="1800" kern="1200" dirty="0" smtClean="0"/>
            <a:t>Radianes</a:t>
          </a:r>
          <a:endParaRPr lang="en-US" sz="1800" kern="1200" dirty="0"/>
        </a:p>
        <a:p>
          <a:pPr marL="171450" lvl="1" indent="-171450" algn="ctr" defTabSz="800100">
            <a:lnSpc>
              <a:spcPct val="90000"/>
            </a:lnSpc>
            <a:spcBef>
              <a:spcPct val="0"/>
            </a:spcBef>
            <a:spcAft>
              <a:spcPct val="15000"/>
            </a:spcAft>
            <a:buChar char="••"/>
          </a:pPr>
          <a:endParaRPr lang="es-ES" sz="1800" b="1" i="1" kern="1200" dirty="0" smtClean="0">
            <a:latin typeface="Cambria Math" panose="02040503050406030204" pitchFamily="18" charset="0"/>
          </a:endParaRPr>
        </a:p>
        <a:p>
          <a:pPr marL="171450" lvl="1" indent="-171450" algn="ctr" defTabSz="800100">
            <a:lnSpc>
              <a:spcPct val="90000"/>
            </a:lnSpc>
            <a:spcBef>
              <a:spcPct val="0"/>
            </a:spcBef>
            <a:spcAft>
              <a:spcPct val="15000"/>
            </a:spcAft>
            <a:buChar char="••"/>
          </a:pPr>
          <a14:m xmlns:a14="http://schemas.microsoft.com/office/drawing/2010/main">
            <m:oMath xmlns:m="http://schemas.openxmlformats.org/officeDocument/2006/math">
              <m:r>
                <a:rPr lang="es-EC" sz="1800" b="1" i="1" kern="1200" smtClean="0">
                  <a:latin typeface="Cambria Math" panose="02040503050406030204" pitchFamily="18" charset="0"/>
                </a:rPr>
                <m:t>𝑹</m:t>
              </m:r>
              <m:r>
                <a:rPr lang="es-EC" sz="1800" b="1" i="1" kern="1200" smtClean="0">
                  <a:latin typeface="Cambria Math" panose="02040503050406030204" pitchFamily="18" charset="0"/>
                </a:rPr>
                <m:t>=</m:t>
              </m:r>
              <m:r>
                <a:rPr lang="es-EC" sz="1800" b="1" i="1" kern="1200" smtClean="0">
                  <a:latin typeface="Cambria Math" panose="02040503050406030204" pitchFamily="18" charset="0"/>
                </a:rPr>
                <m:t>𝑵</m:t>
              </m:r>
              <m:r>
                <a:rPr lang="es-EC" sz="1800" b="1" i="1" kern="1200" smtClean="0">
                  <a:latin typeface="Cambria Math" panose="02040503050406030204" pitchFamily="18" charset="0"/>
                </a:rPr>
                <m:t>∗</m:t>
              </m:r>
              <m:f>
                <m:fPr>
                  <m:ctrlPr>
                    <a:rPr lang="es-EC" sz="1800" b="1" i="1" kern="1200">
                      <a:latin typeface="Cambria Math" panose="02040503050406030204" pitchFamily="18" charset="0"/>
                    </a:rPr>
                  </m:ctrlPr>
                </m:fPr>
                <m:num>
                  <m:r>
                    <a:rPr lang="es-EC" sz="1800" b="1" i="1" kern="1200">
                      <a:latin typeface="Cambria Math" panose="02040503050406030204" pitchFamily="18" charset="0"/>
                    </a:rPr>
                    <m:t>𝛑</m:t>
                  </m:r>
                </m:num>
                <m:den>
                  <m:r>
                    <a:rPr lang="es-EC" sz="1800" b="1" i="1" kern="1200">
                      <a:latin typeface="Cambria Math" panose="02040503050406030204" pitchFamily="18" charset="0"/>
                    </a:rPr>
                    <m:t>𝟐</m:t>
                  </m:r>
                </m:den>
              </m:f>
            </m:oMath>
          </a14:m>
          <a:endParaRPr lang="en-US" sz="1800" kern="1200" dirty="0"/>
        </a:p>
      </dsp:txBody>
      <dsp:txXfrm>
        <a:off x="3963024" y="1018343"/>
        <a:ext cx="2460973" cy="2157187"/>
      </dsp:txXfrm>
    </dsp:sp>
    <dsp:sp modelId="{21D128F0-0642-4488-8E0C-067CF56DE58F}">
      <dsp:nvSpPr>
        <dsp:cNvPr id="0" name=""/>
        <dsp:cNvSpPr/>
      </dsp:nvSpPr>
      <dsp:spPr>
        <a:xfrm>
          <a:off x="5959663" y="3196"/>
          <a:ext cx="464334" cy="464334"/>
        </a:xfrm>
        <a:prstGeom prst="triangle">
          <a:avLst>
            <a:gd name="adj" fmla="val 100000"/>
          </a:avLst>
        </a:prstGeom>
        <a:gradFill rotWithShape="0">
          <a:gsLst>
            <a:gs pos="0">
              <a:schemeClr val="accent3">
                <a:shade val="80000"/>
                <a:hueOff val="372312"/>
                <a:satOff val="-39045"/>
                <a:lumOff val="27920"/>
                <a:alphaOff val="0"/>
                <a:shade val="51000"/>
                <a:satMod val="130000"/>
              </a:schemeClr>
            </a:gs>
            <a:gs pos="80000">
              <a:schemeClr val="accent3">
                <a:shade val="80000"/>
                <a:hueOff val="372312"/>
                <a:satOff val="-39045"/>
                <a:lumOff val="27920"/>
                <a:alphaOff val="0"/>
                <a:shade val="93000"/>
                <a:satMod val="130000"/>
              </a:schemeClr>
            </a:gs>
            <a:gs pos="100000">
              <a:schemeClr val="accent3">
                <a:shade val="80000"/>
                <a:hueOff val="372312"/>
                <a:satOff val="-39045"/>
                <a:lumOff val="27920"/>
                <a:alphaOff val="0"/>
                <a:shade val="94000"/>
                <a:satMod val="135000"/>
              </a:schemeClr>
            </a:gs>
          </a:gsLst>
          <a:lin ang="16200000" scaled="0"/>
        </a:gradFill>
        <a:ln w="9525" cap="flat" cmpd="sng" algn="ctr">
          <a:solidFill>
            <a:schemeClr val="accent3">
              <a:shade val="80000"/>
              <a:hueOff val="372312"/>
              <a:satOff val="-39045"/>
              <a:lumOff val="2792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C839D60-215F-47BD-BF0F-964BC9EAEF83}">
      <dsp:nvSpPr>
        <dsp:cNvPr id="0" name=""/>
        <dsp:cNvSpPr/>
      </dsp:nvSpPr>
      <dsp:spPr>
        <a:xfrm rot="5400000">
          <a:off x="7249192" y="-541617"/>
          <a:ext cx="1638193" cy="2725917"/>
        </a:xfrm>
        <a:prstGeom prst="corner">
          <a:avLst>
            <a:gd name="adj1" fmla="val 16120"/>
            <a:gd name="adj2" fmla="val 16110"/>
          </a:avLst>
        </a:prstGeom>
        <a:gradFill rotWithShape="0">
          <a:gsLst>
            <a:gs pos="0">
              <a:schemeClr val="accent3">
                <a:shade val="80000"/>
                <a:hueOff val="496416"/>
                <a:satOff val="-52060"/>
                <a:lumOff val="37226"/>
                <a:alphaOff val="0"/>
                <a:shade val="51000"/>
                <a:satMod val="130000"/>
              </a:schemeClr>
            </a:gs>
            <a:gs pos="80000">
              <a:schemeClr val="accent3">
                <a:shade val="80000"/>
                <a:hueOff val="496416"/>
                <a:satOff val="-52060"/>
                <a:lumOff val="37226"/>
                <a:alphaOff val="0"/>
                <a:shade val="93000"/>
                <a:satMod val="130000"/>
              </a:schemeClr>
            </a:gs>
            <a:gs pos="100000">
              <a:schemeClr val="accent3">
                <a:shade val="80000"/>
                <a:hueOff val="496416"/>
                <a:satOff val="-52060"/>
                <a:lumOff val="37226"/>
                <a:alphaOff val="0"/>
                <a:shade val="94000"/>
                <a:satMod val="135000"/>
              </a:schemeClr>
            </a:gs>
          </a:gsLst>
          <a:lin ang="16200000" scaled="0"/>
        </a:gradFill>
        <a:ln w="9525" cap="flat" cmpd="sng" algn="ctr">
          <a:solidFill>
            <a:schemeClr val="accent3">
              <a:shade val="80000"/>
              <a:hueOff val="496416"/>
              <a:satOff val="-52060"/>
              <a:lumOff val="3722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3D18633-18A6-40F9-9ABE-03096F1B8643}">
      <dsp:nvSpPr>
        <dsp:cNvPr id="0" name=""/>
        <dsp:cNvSpPr/>
      </dsp:nvSpPr>
      <dsp:spPr>
        <a:xfrm>
          <a:off x="6975736" y="272844"/>
          <a:ext cx="2460973" cy="215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S" sz="1800" kern="1200" dirty="0" smtClean="0">
              <a:latin typeface="Arial   "/>
            </a:rPr>
            <a:t>Probabilidad</a:t>
          </a:r>
        </a:p>
        <a:p>
          <a:pPr lvl="0" algn="ctr" defTabSz="800100">
            <a:lnSpc>
              <a:spcPct val="90000"/>
            </a:lnSpc>
            <a:spcBef>
              <a:spcPct val="0"/>
            </a:spcBef>
            <a:spcAft>
              <a:spcPct val="35000"/>
            </a:spcAft>
          </a:pPr>
          <a:endParaRPr lang="en-US" sz="1800" kern="1200" dirty="0">
            <a:latin typeface="Arial   "/>
          </a:endParaRPr>
        </a:p>
        <a:p>
          <a:pPr marL="171450" lvl="1" indent="-171450" algn="ctr" defTabSz="800100">
            <a:lnSpc>
              <a:spcPct val="90000"/>
            </a:lnSpc>
            <a:spcBef>
              <a:spcPct val="0"/>
            </a:spcBef>
            <a:spcAft>
              <a:spcPct val="15000"/>
            </a:spcAft>
            <a:buChar char="••"/>
          </a:pPr>
          <a14:m xmlns:a14="http://schemas.microsoft.com/office/drawing/2010/main">
            <m:oMath xmlns:m="http://schemas.openxmlformats.org/officeDocument/2006/math">
              <m:r>
                <a:rPr lang="es-EC" sz="1800" b="1" i="1" kern="1200" smtClean="0">
                  <a:latin typeface="Cambria Math" panose="02040503050406030204" pitchFamily="18" charset="0"/>
                </a:rPr>
                <m:t>𝐏</m:t>
              </m:r>
              <m:r>
                <a:rPr lang="es-EC" sz="1800" b="1" kern="1200">
                  <a:latin typeface="Cambria Math" panose="02040503050406030204" pitchFamily="18" charset="0"/>
                </a:rPr>
                <m:t>=</m:t>
              </m:r>
              <m:func>
                <m:funcPr>
                  <m:ctrlPr>
                    <a:rPr lang="es-EC" sz="1800" b="0" i="1" kern="1200">
                      <a:latin typeface="Cambria Math" panose="02040503050406030204" pitchFamily="18" charset="0"/>
                    </a:rPr>
                  </m:ctrlPr>
                </m:funcPr>
                <m:fName>
                  <m:sSup>
                    <m:sSupPr>
                      <m:ctrlPr>
                        <a:rPr lang="es-EC" sz="1800" b="0" i="1" kern="1200">
                          <a:latin typeface="Cambria Math" panose="02040503050406030204" pitchFamily="18" charset="0"/>
                        </a:rPr>
                      </m:ctrlPr>
                    </m:sSupPr>
                    <m:e>
                      <m:r>
                        <a:rPr lang="es-EC" sz="1800" b="1" i="1" kern="1200">
                          <a:latin typeface="Cambria Math" panose="02040503050406030204" pitchFamily="18" charset="0"/>
                        </a:rPr>
                        <m:t>𝐜𝐨𝐬</m:t>
                      </m:r>
                    </m:e>
                    <m:sup>
                      <m:r>
                        <a:rPr lang="es-EC" sz="1800" b="1" i="1" kern="1200">
                          <a:latin typeface="Cambria Math" panose="02040503050406030204" pitchFamily="18" charset="0"/>
                        </a:rPr>
                        <m:t>𝟐</m:t>
                      </m:r>
                    </m:sup>
                  </m:sSup>
                </m:fName>
                <m:e>
                  <m:d>
                    <m:dPr>
                      <m:ctrlPr>
                        <a:rPr lang="es-EC" sz="1800" b="0" i="1" kern="1200">
                          <a:latin typeface="Cambria Math" panose="02040503050406030204" pitchFamily="18" charset="0"/>
                        </a:rPr>
                      </m:ctrlPr>
                    </m:dPr>
                    <m:e>
                      <m:r>
                        <a:rPr lang="es-EC" sz="1800" b="1" i="1" kern="1200">
                          <a:latin typeface="Cambria Math" panose="02040503050406030204" pitchFamily="18" charset="0"/>
                        </a:rPr>
                        <m:t>𝐑</m:t>
                      </m:r>
                    </m:e>
                  </m:d>
                </m:e>
              </m:func>
            </m:oMath>
          </a14:m>
          <a:endParaRPr lang="en-US" sz="1800" kern="1200" dirty="0">
            <a:latin typeface="Arial   "/>
          </a:endParaRPr>
        </a:p>
        <a:p>
          <a:pPr marL="171450" lvl="1" indent="-171450" algn="ctr" defTabSz="800100">
            <a:lnSpc>
              <a:spcPct val="90000"/>
            </a:lnSpc>
            <a:spcBef>
              <a:spcPct val="0"/>
            </a:spcBef>
            <a:spcAft>
              <a:spcPct val="15000"/>
            </a:spcAft>
            <a:buChar char="••"/>
          </a:pPr>
          <a14:m xmlns:a14="http://schemas.microsoft.com/office/drawing/2010/main">
            <m:oMath xmlns:m="http://schemas.openxmlformats.org/officeDocument/2006/math">
              <m:r>
                <a:rPr lang="es-EC" sz="1800" b="1" i="1" kern="1200" smtClean="0">
                  <a:latin typeface="Cambria Math" panose="02040503050406030204" pitchFamily="18" charset="0"/>
                </a:rPr>
                <m:t>𝑷</m:t>
              </m:r>
              <m:r>
                <a:rPr lang="es-EC" sz="1800" b="1" i="1" kern="1200" smtClean="0">
                  <a:latin typeface="Cambria Math" panose="02040503050406030204" pitchFamily="18" charset="0"/>
                </a:rPr>
                <m:t>=</m:t>
              </m:r>
              <m:func>
                <m:funcPr>
                  <m:ctrlPr>
                    <a:rPr lang="es-EC" sz="1800" b="1" i="1" kern="1200">
                      <a:latin typeface="Cambria Math" panose="02040503050406030204" pitchFamily="18" charset="0"/>
                    </a:rPr>
                  </m:ctrlPr>
                </m:funcPr>
                <m:fName>
                  <m:sSup>
                    <m:sSupPr>
                      <m:ctrlPr>
                        <a:rPr lang="es-EC" sz="1800" b="1" i="1" kern="1200">
                          <a:latin typeface="Cambria Math" panose="02040503050406030204" pitchFamily="18" charset="0"/>
                        </a:rPr>
                      </m:ctrlPr>
                    </m:sSupPr>
                    <m:e>
                      <m:r>
                        <a:rPr lang="es-ES" sz="1800" b="1" i="1" kern="1200">
                          <a:latin typeface="Cambria Math" panose="02040503050406030204" pitchFamily="18" charset="0"/>
                        </a:rPr>
                        <m:t>𝐬𝐢𝐧</m:t>
                      </m:r>
                    </m:e>
                    <m:sup>
                      <m:r>
                        <a:rPr lang="es-EC" sz="1800" b="1" i="1" kern="1200">
                          <a:latin typeface="Cambria Math" panose="02040503050406030204" pitchFamily="18" charset="0"/>
                        </a:rPr>
                        <m:t>𝟐</m:t>
                      </m:r>
                    </m:sup>
                  </m:sSup>
                </m:fName>
                <m:e>
                  <m:d>
                    <m:dPr>
                      <m:ctrlPr>
                        <a:rPr lang="es-EC" sz="1800" b="1" i="1" kern="1200">
                          <a:latin typeface="Cambria Math" panose="02040503050406030204" pitchFamily="18" charset="0"/>
                        </a:rPr>
                      </m:ctrlPr>
                    </m:dPr>
                    <m:e>
                      <m:r>
                        <a:rPr lang="es-EC" sz="1800" b="1" i="1" kern="1200">
                          <a:latin typeface="Cambria Math" panose="02040503050406030204" pitchFamily="18" charset="0"/>
                        </a:rPr>
                        <m:t>𝑹</m:t>
                      </m:r>
                    </m:e>
                  </m:d>
                </m:e>
              </m:func>
            </m:oMath>
          </a14:m>
          <a:endParaRPr lang="es-EC" sz="1800" kern="1200" dirty="0">
            <a:latin typeface="Arial   "/>
          </a:endParaRPr>
        </a:p>
      </dsp:txBody>
      <dsp:txXfrm>
        <a:off x="6975736" y="272844"/>
        <a:ext cx="2460973" cy="2157187"/>
      </dsp:txXfrm>
    </dsp:sp>
  </dsp:spTree>
</dsp:drawing>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F2E50-4823-430E-981D-AF8768559C65}" type="datetimeFigureOut">
              <a:rPr lang="es-EC" smtClean="0"/>
              <a:pPr/>
              <a:t>03/03/2016</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F73EE-036C-4FB2-A83C-C18A63088BA3}" type="slidenum">
              <a:rPr lang="es-EC" smtClean="0"/>
              <a:pPr/>
              <a:t>‹Nº›</a:t>
            </a:fld>
            <a:endParaRPr lang="es-EC"/>
          </a:p>
        </p:txBody>
      </p:sp>
    </p:spTree>
    <p:extLst>
      <p:ext uri="{BB962C8B-B14F-4D97-AF65-F5344CB8AC3E}">
        <p14:creationId xmlns:p14="http://schemas.microsoft.com/office/powerpoint/2010/main" xmlns="" val="108352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a:t>
            </a:fld>
            <a:endParaRPr lang="es-EC"/>
          </a:p>
        </p:txBody>
      </p:sp>
    </p:spTree>
    <p:extLst>
      <p:ext uri="{BB962C8B-B14F-4D97-AF65-F5344CB8AC3E}">
        <p14:creationId xmlns:p14="http://schemas.microsoft.com/office/powerpoint/2010/main" xmlns="" val="169479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11</a:t>
            </a:fld>
            <a:endParaRPr lang="es-EC"/>
          </a:p>
        </p:txBody>
      </p:sp>
    </p:spTree>
    <p:extLst>
      <p:ext uri="{BB962C8B-B14F-4D97-AF65-F5344CB8AC3E}">
        <p14:creationId xmlns:p14="http://schemas.microsoft.com/office/powerpoint/2010/main" xmlns="" val="1440368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12</a:t>
            </a:fld>
            <a:endParaRPr lang="es-EC"/>
          </a:p>
        </p:txBody>
      </p:sp>
    </p:spTree>
    <p:extLst>
      <p:ext uri="{BB962C8B-B14F-4D97-AF65-F5344CB8AC3E}">
        <p14:creationId xmlns:p14="http://schemas.microsoft.com/office/powerpoint/2010/main" xmlns="" val="253680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13</a:t>
            </a:fld>
            <a:endParaRPr lang="es-EC"/>
          </a:p>
        </p:txBody>
      </p:sp>
    </p:spTree>
    <p:extLst>
      <p:ext uri="{BB962C8B-B14F-4D97-AF65-F5344CB8AC3E}">
        <p14:creationId xmlns:p14="http://schemas.microsoft.com/office/powerpoint/2010/main" xmlns="" val="9357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14</a:t>
            </a:fld>
            <a:endParaRPr lang="es-EC"/>
          </a:p>
        </p:txBody>
      </p:sp>
    </p:spTree>
    <p:extLst>
      <p:ext uri="{BB962C8B-B14F-4D97-AF65-F5344CB8AC3E}">
        <p14:creationId xmlns:p14="http://schemas.microsoft.com/office/powerpoint/2010/main" xmlns="" val="406992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15</a:t>
            </a:fld>
            <a:endParaRPr lang="es-EC"/>
          </a:p>
        </p:txBody>
      </p:sp>
    </p:spTree>
    <p:extLst>
      <p:ext uri="{BB962C8B-B14F-4D97-AF65-F5344CB8AC3E}">
        <p14:creationId xmlns:p14="http://schemas.microsoft.com/office/powerpoint/2010/main" xmlns="" val="285816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16</a:t>
            </a:fld>
            <a:endParaRPr lang="es-EC"/>
          </a:p>
        </p:txBody>
      </p:sp>
    </p:spTree>
    <p:extLst>
      <p:ext uri="{BB962C8B-B14F-4D97-AF65-F5344CB8AC3E}">
        <p14:creationId xmlns:p14="http://schemas.microsoft.com/office/powerpoint/2010/main" xmlns="" val="360544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17</a:t>
            </a:fld>
            <a:endParaRPr lang="es-EC"/>
          </a:p>
        </p:txBody>
      </p:sp>
    </p:spTree>
    <p:extLst>
      <p:ext uri="{BB962C8B-B14F-4D97-AF65-F5344CB8AC3E}">
        <p14:creationId xmlns:p14="http://schemas.microsoft.com/office/powerpoint/2010/main" xmlns="" val="367475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18</a:t>
            </a:fld>
            <a:endParaRPr lang="es-EC"/>
          </a:p>
        </p:txBody>
      </p:sp>
    </p:spTree>
    <p:extLst>
      <p:ext uri="{BB962C8B-B14F-4D97-AF65-F5344CB8AC3E}">
        <p14:creationId xmlns:p14="http://schemas.microsoft.com/office/powerpoint/2010/main" xmlns="" val="207165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19</a:t>
            </a:fld>
            <a:endParaRPr lang="es-EC"/>
          </a:p>
        </p:txBody>
      </p:sp>
    </p:spTree>
    <p:extLst>
      <p:ext uri="{BB962C8B-B14F-4D97-AF65-F5344CB8AC3E}">
        <p14:creationId xmlns:p14="http://schemas.microsoft.com/office/powerpoint/2010/main" xmlns="" val="160901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20</a:t>
            </a:fld>
            <a:endParaRPr lang="es-EC"/>
          </a:p>
        </p:txBody>
      </p:sp>
    </p:spTree>
    <p:extLst>
      <p:ext uri="{BB962C8B-B14F-4D97-AF65-F5344CB8AC3E}">
        <p14:creationId xmlns:p14="http://schemas.microsoft.com/office/powerpoint/2010/main" xmlns="" val="187493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3</a:t>
            </a:fld>
            <a:endParaRPr lang="es-EC"/>
          </a:p>
        </p:txBody>
      </p:sp>
    </p:spTree>
    <p:extLst>
      <p:ext uri="{BB962C8B-B14F-4D97-AF65-F5344CB8AC3E}">
        <p14:creationId xmlns:p14="http://schemas.microsoft.com/office/powerpoint/2010/main" xmlns="" val="369522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21</a:t>
            </a:fld>
            <a:endParaRPr lang="es-EC"/>
          </a:p>
        </p:txBody>
      </p:sp>
    </p:spTree>
    <p:extLst>
      <p:ext uri="{BB962C8B-B14F-4D97-AF65-F5344CB8AC3E}">
        <p14:creationId xmlns:p14="http://schemas.microsoft.com/office/powerpoint/2010/main" xmlns="" val="1895252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22</a:t>
            </a:fld>
            <a:endParaRPr lang="es-EC"/>
          </a:p>
        </p:txBody>
      </p:sp>
    </p:spTree>
    <p:extLst>
      <p:ext uri="{BB962C8B-B14F-4D97-AF65-F5344CB8AC3E}">
        <p14:creationId xmlns:p14="http://schemas.microsoft.com/office/powerpoint/2010/main" xmlns="" val="3717496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23</a:t>
            </a:fld>
            <a:endParaRPr lang="es-EC"/>
          </a:p>
        </p:txBody>
      </p:sp>
    </p:spTree>
    <p:extLst>
      <p:ext uri="{BB962C8B-B14F-4D97-AF65-F5344CB8AC3E}">
        <p14:creationId xmlns:p14="http://schemas.microsoft.com/office/powerpoint/2010/main" xmlns="" val="2935078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24</a:t>
            </a:fld>
            <a:endParaRPr lang="es-EC"/>
          </a:p>
        </p:txBody>
      </p:sp>
    </p:spTree>
    <p:extLst>
      <p:ext uri="{BB962C8B-B14F-4D97-AF65-F5344CB8AC3E}">
        <p14:creationId xmlns:p14="http://schemas.microsoft.com/office/powerpoint/2010/main" xmlns="" val="2905961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25</a:t>
            </a:fld>
            <a:endParaRPr lang="es-EC"/>
          </a:p>
        </p:txBody>
      </p:sp>
    </p:spTree>
    <p:extLst>
      <p:ext uri="{BB962C8B-B14F-4D97-AF65-F5344CB8AC3E}">
        <p14:creationId xmlns:p14="http://schemas.microsoft.com/office/powerpoint/2010/main" xmlns="" val="4194659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26</a:t>
            </a:fld>
            <a:endParaRPr lang="es-EC"/>
          </a:p>
        </p:txBody>
      </p:sp>
    </p:spTree>
    <p:extLst>
      <p:ext uri="{BB962C8B-B14F-4D97-AF65-F5344CB8AC3E}">
        <p14:creationId xmlns:p14="http://schemas.microsoft.com/office/powerpoint/2010/main" xmlns="" val="406634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4</a:t>
            </a:fld>
            <a:endParaRPr lang="es-EC"/>
          </a:p>
        </p:txBody>
      </p:sp>
    </p:spTree>
    <p:extLst>
      <p:ext uri="{BB962C8B-B14F-4D97-AF65-F5344CB8AC3E}">
        <p14:creationId xmlns:p14="http://schemas.microsoft.com/office/powerpoint/2010/main" xmlns="" val="419195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5</a:t>
            </a:fld>
            <a:endParaRPr lang="es-EC"/>
          </a:p>
        </p:txBody>
      </p:sp>
    </p:spTree>
    <p:extLst>
      <p:ext uri="{BB962C8B-B14F-4D97-AF65-F5344CB8AC3E}">
        <p14:creationId xmlns:p14="http://schemas.microsoft.com/office/powerpoint/2010/main" xmlns="" val="280933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6</a:t>
            </a:fld>
            <a:endParaRPr lang="es-EC"/>
          </a:p>
        </p:txBody>
      </p:sp>
    </p:spTree>
    <p:extLst>
      <p:ext uri="{BB962C8B-B14F-4D97-AF65-F5344CB8AC3E}">
        <p14:creationId xmlns:p14="http://schemas.microsoft.com/office/powerpoint/2010/main" xmlns="" val="206306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7</a:t>
            </a:fld>
            <a:endParaRPr lang="es-EC"/>
          </a:p>
        </p:txBody>
      </p:sp>
    </p:spTree>
    <p:extLst>
      <p:ext uri="{BB962C8B-B14F-4D97-AF65-F5344CB8AC3E}">
        <p14:creationId xmlns:p14="http://schemas.microsoft.com/office/powerpoint/2010/main" xmlns="" val="258517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8</a:t>
            </a:fld>
            <a:endParaRPr lang="es-EC"/>
          </a:p>
        </p:txBody>
      </p:sp>
    </p:spTree>
    <p:extLst>
      <p:ext uri="{BB962C8B-B14F-4D97-AF65-F5344CB8AC3E}">
        <p14:creationId xmlns:p14="http://schemas.microsoft.com/office/powerpoint/2010/main" xmlns="" val="117563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9</a:t>
            </a:fld>
            <a:endParaRPr lang="es-EC"/>
          </a:p>
        </p:txBody>
      </p:sp>
    </p:spTree>
    <p:extLst>
      <p:ext uri="{BB962C8B-B14F-4D97-AF65-F5344CB8AC3E}">
        <p14:creationId xmlns:p14="http://schemas.microsoft.com/office/powerpoint/2010/main" xmlns="" val="202785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90F73EE-036C-4FB2-A83C-C18A63088BA3}" type="slidenum">
              <a:rPr lang="es-EC" smtClean="0"/>
              <a:pPr/>
              <a:t>10</a:t>
            </a:fld>
            <a:endParaRPr lang="es-EC"/>
          </a:p>
        </p:txBody>
      </p:sp>
    </p:spTree>
    <p:extLst>
      <p:ext uri="{BB962C8B-B14F-4D97-AF65-F5344CB8AC3E}">
        <p14:creationId xmlns:p14="http://schemas.microsoft.com/office/powerpoint/2010/main" xmlns="" val="3164628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2812653"/>
            <a:ext cx="9982200" cy="473114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00" y="-609600"/>
            <a:ext cx="9982200" cy="4731147"/>
          </a:xfrm>
          <a:prstGeom prst="rect">
            <a:avLst/>
          </a:prstGeom>
        </p:spPr>
      </p:pic>
      <p:sp>
        <p:nvSpPr>
          <p:cNvPr id="13" name="Rectangle 12"/>
          <p:cNvSpPr/>
          <p:nvPr/>
        </p:nvSpPr>
        <p:spPr>
          <a:xfrm>
            <a:off x="5257800" y="784859"/>
            <a:ext cx="3886200" cy="432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lobal_network2.mo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lum contrast="10000"/>
          </a:blip>
          <a:stretch>
            <a:fillRect/>
          </a:stretch>
        </p:blipFill>
        <p:spPr>
          <a:xfrm>
            <a:off x="-1" y="807719"/>
            <a:ext cx="5312411" cy="4297681"/>
          </a:xfrm>
          <a:prstGeom prst="rect">
            <a:avLst/>
          </a:prstGeom>
        </p:spPr>
      </p:pic>
      <p:sp>
        <p:nvSpPr>
          <p:cNvPr id="2" name="Title 1"/>
          <p:cNvSpPr>
            <a:spLocks noGrp="1"/>
          </p:cNvSpPr>
          <p:nvPr>
            <p:ph type="ctrTitle"/>
          </p:nvPr>
        </p:nvSpPr>
        <p:spPr>
          <a:xfrm>
            <a:off x="5257800" y="1828800"/>
            <a:ext cx="3581400" cy="1470025"/>
          </a:xfrm>
        </p:spPr>
        <p:txBody>
          <a:bodyPr anchor="b"/>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257800" y="3276600"/>
            <a:ext cx="3581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
        <p:nvSpPr>
          <p:cNvPr id="10" name="Rectangle 9"/>
          <p:cNvSpPr/>
          <p:nvPr/>
        </p:nvSpPr>
        <p:spPr>
          <a:xfrm>
            <a:off x="0" y="7620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510540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4382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124200" y="3810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905000" y="2057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3124200" y="947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18530450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32062128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257172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tatic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38200" y="2812653"/>
            <a:ext cx="9982200" cy="4731147"/>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28600" y="-609600"/>
            <a:ext cx="9982200" cy="473114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857250"/>
            <a:ext cx="9144000" cy="5143500"/>
          </a:xfrm>
          <a:prstGeom prst="rect">
            <a:avLst/>
          </a:prstGeom>
          <a:ln w="38100">
            <a:solidFill>
              <a:schemeClr val="bg1"/>
            </a:solidFill>
          </a:ln>
        </p:spPr>
      </p:pic>
      <p:sp>
        <p:nvSpPr>
          <p:cNvPr id="2" name="Title 1"/>
          <p:cNvSpPr>
            <a:spLocks noGrp="1"/>
          </p:cNvSpPr>
          <p:nvPr>
            <p:ph type="ctrTitle"/>
          </p:nvPr>
        </p:nvSpPr>
        <p:spPr>
          <a:xfrm>
            <a:off x="5257800" y="1828800"/>
            <a:ext cx="3581400" cy="1470025"/>
          </a:xfrm>
        </p:spPr>
        <p:txBody>
          <a:bodyPr anchor="b"/>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257800" y="3276600"/>
            <a:ext cx="3581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pPr/>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38736459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399"/>
            <a:ext cx="6477000" cy="1800225"/>
          </a:xfrm>
        </p:spPr>
        <p:txBody>
          <a:bodyPr/>
          <a:lstStyle>
            <a:lvl1pPr algn="ctr">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7200" y="2057400"/>
            <a:ext cx="8229600" cy="40687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285D22-9B5F-4367-86FA-6CDE621F37D5}" type="datetimeFigureOut">
              <a:rPr lang="en-US" smtClean="0"/>
              <a:pPr/>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35362194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F285D22-9B5F-4367-86FA-6CDE621F37D5}" type="datetimeFigureOut">
              <a:rPr lang="en-US" smtClean="0"/>
              <a:pPr/>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30190954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2057400"/>
            <a:ext cx="4038600" cy="40687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2057400"/>
            <a:ext cx="4038600" cy="40687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F285D22-9B5F-4367-86FA-6CDE621F37D5}" type="datetimeFigureOut">
              <a:rPr lang="en-US" smtClean="0"/>
              <a:pPr/>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24051578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905000"/>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514599"/>
            <a:ext cx="4040188" cy="3611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905000"/>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514599"/>
            <a:ext cx="4041775" cy="3611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F285D22-9B5F-4367-86FA-6CDE621F37D5}" type="datetimeFigureOut">
              <a:rPr lang="en-US" smtClean="0"/>
              <a:pPr/>
              <a:t>3/3/2016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9690546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F285D22-9B5F-4367-86FA-6CDE621F37D5}" type="datetimeFigureOut">
              <a:rPr lang="en-US" smtClean="0"/>
              <a:pPr/>
              <a:t>3/3/2016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81872108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85D22-9B5F-4367-86FA-6CDE621F37D5}" type="datetimeFigureOut">
              <a:rPr lang="en-US" smtClean="0"/>
              <a:pPr/>
              <a:t>3/3/2016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31935522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tic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8200" y="2812653"/>
            <a:ext cx="9982200" cy="4731147"/>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609600"/>
            <a:ext cx="9982200" cy="473114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857250"/>
            <a:ext cx="9144000" cy="5143500"/>
          </a:xfrm>
          <a:prstGeom prst="rect">
            <a:avLst/>
          </a:prstGeom>
          <a:ln w="38100">
            <a:solidFill>
              <a:schemeClr val="bg1"/>
            </a:solidFill>
          </a:ln>
        </p:spPr>
      </p:pic>
      <p:sp>
        <p:nvSpPr>
          <p:cNvPr id="2" name="Title 1"/>
          <p:cNvSpPr>
            <a:spLocks noGrp="1"/>
          </p:cNvSpPr>
          <p:nvPr>
            <p:ph type="ctrTitle"/>
          </p:nvPr>
        </p:nvSpPr>
        <p:spPr>
          <a:xfrm>
            <a:off x="5257800" y="1828800"/>
            <a:ext cx="3581400" cy="1470025"/>
          </a:xfrm>
        </p:spPr>
        <p:txBody>
          <a:bodyPr anchor="b"/>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257800" y="3276600"/>
            <a:ext cx="3581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38588691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06876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285D22-9B5F-4367-86FA-6CDE621F37D5}" type="datetimeFigureOut">
              <a:rPr lang="en-US" smtClean="0"/>
              <a:pPr/>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pPr/>
              <a:t>‹Nº›</a:t>
            </a:fld>
            <a:endParaRPr lang="en-US"/>
          </a:p>
        </p:txBody>
      </p:sp>
      <p:sp>
        <p:nvSpPr>
          <p:cNvPr id="8"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236467090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124200" y="3810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905000" y="2057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3124200" y="947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F285D22-9B5F-4367-86FA-6CDE621F37D5}" type="datetimeFigureOut">
              <a:rPr lang="en-US" smtClean="0"/>
              <a:pPr/>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26249068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pPr/>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77458880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F285D22-9B5F-4367-86FA-6CDE621F37D5}" type="datetimeFigureOut">
              <a:rPr lang="en-US" smtClean="0"/>
              <a:pPr/>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8418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2438400" y="4419600"/>
            <a:ext cx="63246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2" name="Text Placeholder 8"/>
          <p:cNvSpPr>
            <a:spLocks noGrp="1"/>
          </p:cNvSpPr>
          <p:nvPr>
            <p:ph type="body" sz="quarter" idx="16"/>
          </p:nvPr>
        </p:nvSpPr>
        <p:spPr>
          <a:xfrm>
            <a:off x="2438400" y="2817600"/>
            <a:ext cx="63246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4" name="Text Placeholder 8"/>
          <p:cNvSpPr>
            <a:spLocks noGrp="1"/>
          </p:cNvSpPr>
          <p:nvPr>
            <p:ph type="body" sz="quarter" idx="17"/>
          </p:nvPr>
        </p:nvSpPr>
        <p:spPr>
          <a:xfrm>
            <a:off x="2438400" y="3618600"/>
            <a:ext cx="63246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5" name="Text Placeholder 8"/>
          <p:cNvSpPr>
            <a:spLocks noGrp="1"/>
          </p:cNvSpPr>
          <p:nvPr>
            <p:ph type="body" sz="quarter" idx="18"/>
          </p:nvPr>
        </p:nvSpPr>
        <p:spPr>
          <a:xfrm>
            <a:off x="2438400" y="5220600"/>
            <a:ext cx="6324600" cy="838200"/>
          </a:xfrm>
        </p:spPr>
        <p:txBody>
          <a:bodyPr>
            <a:normAutofit/>
          </a:bodyPr>
          <a:lstStyle>
            <a:lvl1pPr marL="57150" indent="0">
              <a:buFontTx/>
              <a:buNone/>
              <a:defRPr sz="1800" baseline="0"/>
            </a:lvl1pPr>
          </a:lstStyle>
          <a:p>
            <a:pPr lvl="0"/>
            <a:r>
              <a:rPr lang="es-ES" smtClean="0"/>
              <a:t>Haga clic para modificar el estilo de texto del patrón</a:t>
            </a:r>
          </a:p>
        </p:txBody>
      </p:sp>
      <p:sp>
        <p:nvSpPr>
          <p:cNvPr id="13" name="Text Placeholder 10"/>
          <p:cNvSpPr>
            <a:spLocks noGrp="1"/>
          </p:cNvSpPr>
          <p:nvPr>
            <p:ph type="body" sz="quarter" idx="13"/>
          </p:nvPr>
        </p:nvSpPr>
        <p:spPr>
          <a:xfrm>
            <a:off x="2438400" y="2257425"/>
            <a:ext cx="6324600" cy="457200"/>
          </a:xfrm>
        </p:spPr>
        <p:txBody>
          <a:bodyPr>
            <a:normAutofit/>
          </a:bodyPr>
          <a:lstStyle>
            <a:lvl1pPr algn="l">
              <a:buFontTx/>
              <a:buNone/>
              <a:defRPr sz="2400" b="1"/>
            </a:lvl1pPr>
          </a:lstStyle>
          <a:p>
            <a:pPr lvl="0"/>
            <a:r>
              <a:rPr lang="es-ES" smtClean="0"/>
              <a:t>Haga clic para modificar el estilo de texto del patrón</a:t>
            </a:r>
          </a:p>
        </p:txBody>
      </p:sp>
      <p:sp>
        <p:nvSpPr>
          <p:cNvPr id="10"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xmlns="" val="32243609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2057400"/>
            <a:ext cx="3505200" cy="35814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29200" y="2069646"/>
            <a:ext cx="3429000" cy="3645354"/>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bg1"/>
                </a:solidFill>
                <a:effectLst>
                  <a:outerShdw blurRad="50800" dist="38100" dir="2700000" algn="tl" rotWithShape="0">
                    <a:prstClr val="black">
                      <a:alpha val="40000"/>
                    </a:prstClr>
                  </a:outerShdw>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bg1"/>
                </a:solidFill>
                <a:effectLst>
                  <a:outerShdw blurRad="50800" dist="38100" dir="2700000" algn="tl" rotWithShape="0">
                    <a:prstClr val="black">
                      <a:alpha val="40000"/>
                    </a:prstClr>
                  </a:outerShdw>
                </a:effectLst>
                <a:latin typeface="+mn-lt"/>
                <a:ea typeface="+mn-ea"/>
                <a:cs typeface="+mn-cs"/>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0" name="Footer Placeholder 9"/>
          <p:cNvSpPr>
            <a:spLocks noGrp="1"/>
          </p:cNvSpPr>
          <p:nvPr>
            <p:ph type="ftr" sz="quarter" idx="15"/>
          </p:nvPr>
        </p:nvSpPr>
        <p:spPr/>
        <p:txBody>
          <a:bodyPr/>
          <a:lstStyle/>
          <a:p>
            <a:r>
              <a:rPr lang="en-US" smtClean="0"/>
              <a:t>Copyright 2010</a:t>
            </a:r>
            <a:endParaRPr lang="en-US" dirty="0"/>
          </a:p>
        </p:txBody>
      </p:sp>
      <p:sp>
        <p:nvSpPr>
          <p:cNvPr id="8"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xmlns="" val="8135727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457200" y="3810002"/>
            <a:ext cx="2743200" cy="2133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2"/>
          </p:nvPr>
        </p:nvSpPr>
        <p:spPr>
          <a:xfrm>
            <a:off x="3238500" y="3810002"/>
            <a:ext cx="2743200" cy="21335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1" name="Content Placeholder 3"/>
          <p:cNvSpPr>
            <a:spLocks noGrp="1"/>
          </p:cNvSpPr>
          <p:nvPr>
            <p:ph sz="half" idx="14"/>
          </p:nvPr>
        </p:nvSpPr>
        <p:spPr>
          <a:xfrm>
            <a:off x="6019800" y="3810002"/>
            <a:ext cx="2743200" cy="2133599"/>
          </a:xfrm>
        </p:spPr>
        <p:txBody>
          <a:bodyPr lIns="274320" tIns="0" rIns="182880">
            <a:normAutofit/>
          </a:bodyPr>
          <a:lstStyle>
            <a:lvl1pPr>
              <a:lnSpc>
                <a:spcPts val="2000"/>
              </a:lnSpc>
              <a:defRPr lang="en-US" sz="18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s-ES" smtClean="0"/>
              <a:t>Haga clic para modificar el estilo de texto del patrón</a:t>
            </a:r>
          </a:p>
        </p:txBody>
      </p:sp>
      <p:sp>
        <p:nvSpPr>
          <p:cNvPr id="15" name="Content Placeholder 2"/>
          <p:cNvSpPr>
            <a:spLocks noGrp="1"/>
          </p:cNvSpPr>
          <p:nvPr>
            <p:ph sz="half" idx="15"/>
          </p:nvPr>
        </p:nvSpPr>
        <p:spPr>
          <a:xfrm>
            <a:off x="457200" y="2057400"/>
            <a:ext cx="2743200" cy="16764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6" name="Content Placeholder 3"/>
          <p:cNvSpPr>
            <a:spLocks noGrp="1"/>
          </p:cNvSpPr>
          <p:nvPr>
            <p:ph sz="half" idx="16"/>
          </p:nvPr>
        </p:nvSpPr>
        <p:spPr>
          <a:xfrm>
            <a:off x="3276600" y="2057400"/>
            <a:ext cx="2667000" cy="16764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7" name="Content Placeholder 3"/>
          <p:cNvSpPr>
            <a:spLocks noGrp="1"/>
          </p:cNvSpPr>
          <p:nvPr>
            <p:ph sz="half" idx="17"/>
          </p:nvPr>
        </p:nvSpPr>
        <p:spPr>
          <a:xfrm>
            <a:off x="6019800" y="2057400"/>
            <a:ext cx="2743200" cy="1676401"/>
          </a:xfrm>
        </p:spPr>
        <p:txBody>
          <a:bodyPr>
            <a:normAutofit/>
          </a:bodyPr>
          <a:lstStyle>
            <a:lvl1pPr>
              <a:defRPr lang="en-US" sz="2000" kern="1200" dirty="0" smtClean="0">
                <a:solidFill>
                  <a:schemeClr val="bg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s-ES" smtClean="0"/>
              <a:t>Haga clic para modificar el estilo de texto del patrón</a:t>
            </a:r>
          </a:p>
        </p:txBody>
      </p:sp>
      <p:sp>
        <p:nvSpPr>
          <p:cNvPr id="13"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xmlns="" val="31319498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5" name="Content Placeholder 2"/>
          <p:cNvSpPr>
            <a:spLocks noGrp="1"/>
          </p:cNvSpPr>
          <p:nvPr>
            <p:ph sz="half" idx="1"/>
          </p:nvPr>
        </p:nvSpPr>
        <p:spPr>
          <a:xfrm>
            <a:off x="762000" y="2066924"/>
            <a:ext cx="3657600"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6" name="Content Placeholder 3"/>
          <p:cNvSpPr>
            <a:spLocks noGrp="1"/>
          </p:cNvSpPr>
          <p:nvPr>
            <p:ph sz="half" idx="2"/>
          </p:nvPr>
        </p:nvSpPr>
        <p:spPr>
          <a:xfrm>
            <a:off x="4849761" y="4424363"/>
            <a:ext cx="3581400" cy="1828800"/>
          </a:xfrm>
        </p:spPr>
        <p:txBody>
          <a:bodyPr>
            <a:normAutofit/>
          </a:bodyPr>
          <a:lstStyle>
            <a:lvl1pPr marL="0" indent="0" algn="l">
              <a:buFontTx/>
              <a:buNone/>
              <a:defRPr sz="1600" b="1">
                <a:solidFill>
                  <a:schemeClr val="bg1"/>
                </a:solidFill>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9" name="Content Placeholder 2"/>
          <p:cNvSpPr>
            <a:spLocks noGrp="1"/>
          </p:cNvSpPr>
          <p:nvPr>
            <p:ph sz="half" idx="14"/>
          </p:nvPr>
        </p:nvSpPr>
        <p:spPr>
          <a:xfrm>
            <a:off x="4811661" y="2066925"/>
            <a:ext cx="3657600" cy="2352675"/>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p:txBody>
      </p:sp>
      <p:sp>
        <p:nvSpPr>
          <p:cNvPr id="10" name="Content Placeholder 3"/>
          <p:cNvSpPr>
            <a:spLocks noGrp="1"/>
          </p:cNvSpPr>
          <p:nvPr>
            <p:ph sz="half" idx="15"/>
          </p:nvPr>
        </p:nvSpPr>
        <p:spPr>
          <a:xfrm>
            <a:off x="762000" y="4419601"/>
            <a:ext cx="3657599" cy="1828800"/>
          </a:xfrm>
        </p:spPr>
        <p:txBody>
          <a:bodyPr>
            <a:normAutofit/>
          </a:bodyPr>
          <a:lstStyle>
            <a:lvl1pPr marL="0" indent="0">
              <a:buFontTx/>
              <a:buNone/>
              <a:defRPr sz="1600" b="1">
                <a:solidFill>
                  <a:schemeClr val="bg1"/>
                </a:solidFill>
              </a:defRPr>
            </a:lvl1pPr>
            <a:lvl2pPr marL="0" indent="0">
              <a:buFontTx/>
              <a:buNone/>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xmlns="" val="11209491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38800" y="2362200"/>
            <a:ext cx="3048000" cy="3505200"/>
          </a:xfrm>
        </p:spPr>
        <p:txBody>
          <a:bodyPr/>
          <a:lstStyle>
            <a:lvl1pPr marL="0" indent="0" algn="ctr">
              <a:lnSpc>
                <a:spcPts val="1600"/>
              </a:lnSpc>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3" name="Footer Placeholder 12"/>
          <p:cNvSpPr>
            <a:spLocks noGrp="1"/>
          </p:cNvSpPr>
          <p:nvPr>
            <p:ph type="ftr" sz="quarter" idx="15"/>
          </p:nvPr>
        </p:nvSpPr>
        <p:spPr/>
        <p:txBody>
          <a:bodyPr/>
          <a:lstStyle/>
          <a:p>
            <a:r>
              <a:rPr lang="en-US" smtClean="0"/>
              <a:t>Copyright 2010</a:t>
            </a:r>
            <a:endParaRPr lang="en-US" dirty="0"/>
          </a:p>
        </p:txBody>
      </p:sp>
      <p:sp>
        <p:nvSpPr>
          <p:cNvPr id="7"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xmlns="" val="888892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399"/>
            <a:ext cx="6477000" cy="1800225"/>
          </a:xfrm>
        </p:spPr>
        <p:txBody>
          <a:bodyPr/>
          <a:lstStyle>
            <a:lvl1pPr algn="ctr">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7200" y="2057400"/>
            <a:ext cx="8229600" cy="40687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26179158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3403259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2057400"/>
            <a:ext cx="4038600" cy="40687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2057400"/>
            <a:ext cx="4038600" cy="40687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8414134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905000"/>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514599"/>
            <a:ext cx="4040188" cy="3611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905000"/>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514599"/>
            <a:ext cx="4041775" cy="3611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10342085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756715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65A1BCD-0FF2-42F2-80D1-53C086E30C96}" type="slidenum">
              <a:rPr lang="es-EC" smtClean="0"/>
              <a:pPr/>
              <a:t>‹Nº›</a:t>
            </a:fld>
            <a:endParaRPr lang="es-EC"/>
          </a:p>
        </p:txBody>
      </p:sp>
    </p:spTree>
    <p:extLst>
      <p:ext uri="{BB962C8B-B14F-4D97-AF65-F5344CB8AC3E}">
        <p14:creationId xmlns:p14="http://schemas.microsoft.com/office/powerpoint/2010/main" xmlns="" val="2249101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06876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A7A1532-8B37-44D2-ACD0-F539A74DA445}" type="datetimeFigureOut">
              <a:rPr lang="es-EC" smtClean="0"/>
              <a:pPr/>
              <a:t>03/03/2016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5A1BCD-0FF2-42F2-80D1-53C086E30C96}" type="slidenum">
              <a:rPr lang="es-EC" smtClean="0"/>
              <a:pPr/>
              <a:t>‹Nº›</a:t>
            </a:fld>
            <a:endParaRPr lang="es-EC"/>
          </a:p>
        </p:txBody>
      </p:sp>
      <p:sp>
        <p:nvSpPr>
          <p:cNvPr id="8" name="Title 1"/>
          <p:cNvSpPr>
            <a:spLocks noGrp="1"/>
          </p:cNvSpPr>
          <p:nvPr>
            <p:ph type="title"/>
          </p:nvPr>
        </p:nvSpPr>
        <p:spPr>
          <a:xfrm>
            <a:off x="2133600" y="274638"/>
            <a:ext cx="6553200" cy="1554162"/>
          </a:xfrm>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10323152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NULL"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50000"/>
              </a:schemeClr>
            </a:gs>
            <a:gs pos="50000">
              <a:schemeClr val="accent1">
                <a:lumMod val="40000"/>
                <a:lumOff val="6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2286000" y="838200"/>
            <a:ext cx="12701116" cy="6019800"/>
          </a:xfrm>
          <a:prstGeom prst="rect">
            <a:avLst/>
          </a:prstGeom>
        </p:spPr>
      </p:pic>
      <p:sp>
        <p:nvSpPr>
          <p:cNvPr id="9" name="Rectangle 8"/>
          <p:cNvSpPr/>
          <p:nvPr/>
        </p:nvSpPr>
        <p:spPr>
          <a:xfrm>
            <a:off x="-36872" y="106680"/>
            <a:ext cx="9180872" cy="1845945"/>
          </a:xfrm>
          <a:prstGeom prst="rect">
            <a:avLst/>
          </a:prstGeom>
          <a:gradFill>
            <a:gsLst>
              <a:gs pos="0">
                <a:schemeClr val="tx1"/>
              </a:gs>
              <a:gs pos="32000">
                <a:schemeClr val="tx1"/>
              </a:gs>
              <a:gs pos="74000">
                <a:schemeClr val="tx2">
                  <a:lumMod val="50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lobal_network2.mov">
            <a:hlinkClick r:id="" action="ppaction://media"/>
          </p:cNvPr>
          <p:cNvPicPr>
            <a:picLocks noChangeAspect="1"/>
          </p:cNvPicPr>
          <p:nvPr>
            <a:videoFile r:link="rId14"/>
            <p:extLst>
              <p:ext uri="{DAA4B4D4-6D71-4841-9C94-3DE7FCFB9230}">
                <p14:media xmlns:p14="http://schemas.microsoft.com/office/powerpoint/2010/main" xmlns="" r:embed="rId16"/>
              </p:ext>
            </p:extLst>
          </p:nvPr>
        </p:nvPicPr>
        <p:blipFill>
          <a:blip r:embed="rId17" cstate="print">
            <a:lum contrast="10000"/>
          </a:blip>
          <a:stretch>
            <a:fillRect/>
          </a:stretch>
        </p:blipFill>
        <p:spPr>
          <a:xfrm>
            <a:off x="0" y="160971"/>
            <a:ext cx="2214683" cy="1791654"/>
          </a:xfrm>
          <a:prstGeom prst="rect">
            <a:avLst/>
          </a:prstGeom>
        </p:spPr>
      </p:pic>
      <p:sp>
        <p:nvSpPr>
          <p:cNvPr id="2" name="Title Placeholder 1"/>
          <p:cNvSpPr>
            <a:spLocks noGrp="1"/>
          </p:cNvSpPr>
          <p:nvPr>
            <p:ph type="title"/>
          </p:nvPr>
        </p:nvSpPr>
        <p:spPr>
          <a:xfrm>
            <a:off x="2133600" y="274638"/>
            <a:ext cx="6553200" cy="15541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057400"/>
            <a:ext cx="8229600" cy="40687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A1532-8B37-44D2-ACD0-F539A74DA445}" type="datetimeFigureOut">
              <a:rPr lang="es-EC" smtClean="0"/>
              <a:pPr/>
              <a:t>03/03/2016</a:t>
            </a:fld>
            <a:endParaRPr lang="es-EC"/>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A1BCD-0FF2-42F2-80D1-53C086E30C96}" type="slidenum">
              <a:rPr lang="es-EC" smtClean="0"/>
              <a:pPr/>
              <a:t>‹Nº›</a:t>
            </a:fld>
            <a:endParaRPr lang="es-EC"/>
          </a:p>
        </p:txBody>
      </p:sp>
      <p:sp>
        <p:nvSpPr>
          <p:cNvPr id="13" name="Rectangle 12"/>
          <p:cNvSpPr/>
          <p:nvPr/>
        </p:nvSpPr>
        <p:spPr>
          <a:xfrm>
            <a:off x="-36872" y="106680"/>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872" y="1958339"/>
            <a:ext cx="914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755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lumMod val="50000"/>
              </a:schemeClr>
            </a:gs>
            <a:gs pos="50000">
              <a:schemeClr val="accent1">
                <a:lumMod val="40000"/>
                <a:lumOff val="60000"/>
              </a:schemeClr>
            </a:gs>
            <a:gs pos="100000">
              <a:schemeClr val="tx2">
                <a:lumMod val="5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2286000" y="838200"/>
            <a:ext cx="12701116" cy="6019800"/>
          </a:xfrm>
          <a:prstGeom prst="rect">
            <a:avLst/>
          </a:prstGeom>
        </p:spPr>
      </p:pic>
      <p:sp>
        <p:nvSpPr>
          <p:cNvPr id="9" name="Rectangle 8"/>
          <p:cNvSpPr/>
          <p:nvPr/>
        </p:nvSpPr>
        <p:spPr>
          <a:xfrm>
            <a:off x="-36872" y="152399"/>
            <a:ext cx="9333272" cy="1800226"/>
          </a:xfrm>
          <a:prstGeom prst="rect">
            <a:avLst/>
          </a:prstGeom>
          <a:gradFill>
            <a:gsLst>
              <a:gs pos="0">
                <a:schemeClr val="tx2">
                  <a:lumMod val="50000"/>
                </a:schemeClr>
              </a:gs>
              <a:gs pos="16000">
                <a:schemeClr val="tx2">
                  <a:lumMod val="50000"/>
                </a:schemeClr>
              </a:gs>
              <a:gs pos="31000">
                <a:schemeClr val="tx2">
                  <a:lumMod val="50000"/>
                </a:schemeClr>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0" y="183356"/>
            <a:ext cx="3114676" cy="1752005"/>
          </a:xfrm>
          <a:prstGeom prst="rect">
            <a:avLst/>
          </a:prstGeom>
          <a:ln w="38100">
            <a:solidFill>
              <a:schemeClr val="bg1"/>
            </a:solidFill>
          </a:ln>
        </p:spPr>
      </p:pic>
      <p:sp>
        <p:nvSpPr>
          <p:cNvPr id="10" name="Rectangle 9"/>
          <p:cNvSpPr/>
          <p:nvPr/>
        </p:nvSpPr>
        <p:spPr>
          <a:xfrm>
            <a:off x="-36872" y="152399"/>
            <a:ext cx="9485672" cy="1800226"/>
          </a:xfrm>
          <a:prstGeom prst="rect">
            <a:avLst/>
          </a:prstGeom>
          <a:gradFill>
            <a:gsLst>
              <a:gs pos="0">
                <a:schemeClr val="tx1">
                  <a:lumMod val="95000"/>
                  <a:lumOff val="5000"/>
                  <a:alpha val="0"/>
                </a:schemeClr>
              </a:gs>
              <a:gs pos="16000">
                <a:srgbClr val="0D0D0D">
                  <a:alpha val="0"/>
                </a:srgbClr>
              </a:gs>
              <a:gs pos="55000">
                <a:srgbClr val="0A1E34"/>
              </a:gs>
              <a:gs pos="31000">
                <a:srgbClr val="08121E"/>
              </a:gs>
              <a:gs pos="100000">
                <a:schemeClr val="accent1">
                  <a:lumMod val="50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133600" y="274638"/>
            <a:ext cx="6553200" cy="15541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057400"/>
            <a:ext cx="8229600" cy="40687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85D22-9B5F-4367-86FA-6CDE621F37D5}" type="datetimeFigureOut">
              <a:rPr lang="en-US" smtClean="0"/>
              <a:pPr/>
              <a:t>3/3/2016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E1448-AA2E-46C5-9748-D6EC433D1BE0}" type="slidenum">
              <a:rPr lang="en-US" smtClean="0"/>
              <a:pPr/>
              <a:t>‹Nº›</a:t>
            </a:fld>
            <a:endParaRPr lang="en-US"/>
          </a:p>
        </p:txBody>
      </p:sp>
    </p:spTree>
    <p:extLst>
      <p:ext uri="{BB962C8B-B14F-4D97-AF65-F5344CB8AC3E}">
        <p14:creationId xmlns:p14="http://schemas.microsoft.com/office/powerpoint/2010/main" xmlns="" val="6275635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355976" y="748680"/>
            <a:ext cx="4680520" cy="3976464"/>
          </a:xfrm>
        </p:spPr>
        <p:txBody>
          <a:bodyPr>
            <a:noAutofit/>
          </a:bodyPr>
          <a:lstStyle/>
          <a:p>
            <a:endPar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endPar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r>
              <a:rPr lang="es-EC" sz="2400" b="1" dirty="0" smtClean="0">
                <a:solidFill>
                  <a:schemeClr val="bg1"/>
                </a:solidFill>
              </a:rPr>
              <a:t>ESTIMACIÓN DE LA OFERTA HÍDRICA DE LA SUBCUENCA DEL RÍO GUAYLLABAMBA MEDIANTE EL USO DE HERRAMIENTAS GEOINFORMÁTICAS</a:t>
            </a:r>
            <a:endParaRPr lang="es-EC" sz="2400" b="1"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endParaRPr>
          </a:p>
        </p:txBody>
      </p:sp>
      <p:pic>
        <p:nvPicPr>
          <p:cNvPr id="4" name="Picture 2" descr="http://blogs.espe.edu.ec/wp-content/uploads/2013/09/LOGO-PRINCIPAL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5568539"/>
            <a:ext cx="3473656" cy="8971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ángulo 1"/>
          <p:cNvSpPr/>
          <p:nvPr/>
        </p:nvSpPr>
        <p:spPr>
          <a:xfrm>
            <a:off x="5500694" y="5500702"/>
            <a:ext cx="3413114" cy="830997"/>
          </a:xfrm>
          <a:prstGeom prst="rect">
            <a:avLst/>
          </a:prstGeom>
        </p:spPr>
        <p:txBody>
          <a:bodyPr wrap="none">
            <a:spAutoFit/>
          </a:bodyPr>
          <a:lstStyle/>
          <a:p>
            <a:r>
              <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GUILLERMO MOLINA.</a:t>
            </a:r>
            <a:endPar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a:p>
            <a:pPr algn="ctr"/>
            <a:r>
              <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MARZO</a:t>
            </a:r>
            <a:r>
              <a:rPr lang="es-EC"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2016</a:t>
            </a:r>
            <a:endParaRPr lang="es-EC"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xmlns="" val="38589488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METODOLOGÍA</a:t>
            </a: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Validación de </a:t>
            </a: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datos</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3 Gráfico"/>
          <p:cNvGraphicFramePr/>
          <p:nvPr/>
        </p:nvGraphicFramePr>
        <p:xfrm>
          <a:off x="642910" y="2143116"/>
          <a:ext cx="4437372" cy="26244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4 Gráfico"/>
          <p:cNvGraphicFramePr/>
          <p:nvPr/>
        </p:nvGraphicFramePr>
        <p:xfrm>
          <a:off x="4572000" y="4143380"/>
          <a:ext cx="4339194" cy="23988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997601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METODOLOGÍA</a:t>
            </a: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Análisis épocas</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3 Gráfico"/>
          <p:cNvGraphicFramePr/>
          <p:nvPr/>
        </p:nvGraphicFramePr>
        <p:xfrm>
          <a:off x="642910" y="2571744"/>
          <a:ext cx="7699094" cy="3863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1976384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ÁNÁLISIS METEOROLÓGICO</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7 Gráfico"/>
          <p:cNvGraphicFramePr/>
          <p:nvPr/>
        </p:nvGraphicFramePr>
        <p:xfrm>
          <a:off x="214282" y="2000240"/>
          <a:ext cx="8399737" cy="4587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2402065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DIVISIÓN PFASTTETER</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6 Imagen"/>
          <p:cNvPicPr/>
          <p:nvPr/>
        </p:nvPicPr>
        <p:blipFill>
          <a:blip r:embed="rId3"/>
          <a:srcRect l="32777" t="29978" r="44734" b="18503"/>
          <a:stretch>
            <a:fillRect/>
          </a:stretch>
        </p:blipFill>
        <p:spPr bwMode="auto">
          <a:xfrm>
            <a:off x="357158" y="2643182"/>
            <a:ext cx="2123209" cy="2734208"/>
          </a:xfrm>
          <a:prstGeom prst="rect">
            <a:avLst/>
          </a:prstGeom>
          <a:noFill/>
          <a:ln w="3175">
            <a:solidFill>
              <a:schemeClr val="tx1">
                <a:lumMod val="95000"/>
                <a:lumOff val="5000"/>
              </a:schemeClr>
            </a:solidFill>
            <a:miter lim="800000"/>
            <a:headEnd/>
            <a:tailEnd/>
          </a:ln>
        </p:spPr>
      </p:pic>
      <p:pic>
        <p:nvPicPr>
          <p:cNvPr id="9" name="8 Imagen"/>
          <p:cNvPicPr/>
          <p:nvPr/>
        </p:nvPicPr>
        <p:blipFill>
          <a:blip r:embed="rId4"/>
          <a:srcRect l="33216" t="27989" r="44893" b="17278"/>
          <a:stretch>
            <a:fillRect/>
          </a:stretch>
        </p:blipFill>
        <p:spPr bwMode="auto">
          <a:xfrm>
            <a:off x="3643306" y="2643182"/>
            <a:ext cx="1928826" cy="2786082"/>
          </a:xfrm>
          <a:prstGeom prst="rect">
            <a:avLst/>
          </a:prstGeom>
          <a:noFill/>
          <a:ln w="3175">
            <a:solidFill>
              <a:schemeClr val="tx1">
                <a:lumMod val="95000"/>
                <a:lumOff val="5000"/>
              </a:schemeClr>
            </a:solidFill>
            <a:miter lim="800000"/>
            <a:headEnd/>
            <a:tailEnd/>
          </a:ln>
        </p:spPr>
      </p:pic>
      <p:pic>
        <p:nvPicPr>
          <p:cNvPr id="10" name="9 Imagen"/>
          <p:cNvPicPr/>
          <p:nvPr/>
        </p:nvPicPr>
        <p:blipFill>
          <a:blip r:embed="rId5"/>
          <a:srcRect l="37447" t="22222" r="37512" b="15131"/>
          <a:stretch>
            <a:fillRect/>
          </a:stretch>
        </p:blipFill>
        <p:spPr bwMode="auto">
          <a:xfrm>
            <a:off x="6500826" y="2714620"/>
            <a:ext cx="2000264" cy="2714644"/>
          </a:xfrm>
          <a:prstGeom prst="rect">
            <a:avLst/>
          </a:prstGeom>
          <a:noFill/>
          <a:ln w="3175">
            <a:solidFill>
              <a:schemeClr val="tx1">
                <a:lumMod val="95000"/>
                <a:lumOff val="5000"/>
              </a:schemeClr>
            </a:solidFill>
            <a:miter lim="800000"/>
            <a:headEnd/>
            <a:tailEnd/>
          </a:ln>
        </p:spPr>
      </p:pic>
    </p:spTree>
    <p:extLst>
      <p:ext uri="{BB962C8B-B14F-4D97-AF65-F5344CB8AC3E}">
        <p14:creationId xmlns:p14="http://schemas.microsoft.com/office/powerpoint/2010/main" xmlns="" val="38585247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DIVISIÓN PFASTTETER</a:t>
            </a: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7 Imagen"/>
          <p:cNvPicPr/>
          <p:nvPr/>
        </p:nvPicPr>
        <p:blipFill rotWithShape="1">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4770" t="10552" r="26679" b="5278"/>
          <a:stretch/>
        </p:blipFill>
        <p:spPr bwMode="auto">
          <a:xfrm>
            <a:off x="142844" y="2214555"/>
            <a:ext cx="2357454" cy="2143139"/>
          </a:xfrm>
          <a:prstGeom prst="rect">
            <a:avLst/>
          </a:prstGeom>
          <a:noFill/>
          <a:ln>
            <a:solidFill>
              <a:schemeClr val="tx1">
                <a:lumMod val="95000"/>
                <a:lumOff val="5000"/>
              </a:schemeClr>
            </a:solid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9" name="8 Imagen"/>
          <p:cNvPicPr/>
          <p:nvPr/>
        </p:nvPicPr>
        <p:blipFill rotWithShape="1">
          <a:blip r:embed="rId4"/>
          <a:srcRect l="39147" t="17273" r="39923" b="41090"/>
          <a:stretch/>
        </p:blipFill>
        <p:spPr bwMode="auto">
          <a:xfrm>
            <a:off x="1285852" y="4429108"/>
            <a:ext cx="2143140" cy="2428892"/>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graphicFrame>
        <p:nvGraphicFramePr>
          <p:cNvPr id="10" name="9 Tabla"/>
          <p:cNvGraphicFramePr>
            <a:graphicFrameLocks noGrp="1"/>
          </p:cNvGraphicFramePr>
          <p:nvPr/>
        </p:nvGraphicFramePr>
        <p:xfrm>
          <a:off x="3571868" y="2714620"/>
          <a:ext cx="5247006" cy="2758440"/>
        </p:xfrm>
        <a:graphic>
          <a:graphicData uri="http://schemas.openxmlformats.org/drawingml/2006/table">
            <a:tbl>
              <a:tblPr/>
              <a:tblGrid>
                <a:gridCol w="1529507"/>
                <a:gridCol w="1529507"/>
                <a:gridCol w="1138591"/>
                <a:gridCol w="1049401"/>
              </a:tblGrid>
              <a:tr h="226060">
                <a:tc>
                  <a:txBody>
                    <a:bodyPr/>
                    <a:lstStyle/>
                    <a:p>
                      <a:pPr algn="ctr">
                        <a:lnSpc>
                          <a:spcPct val="115000"/>
                        </a:lnSpc>
                        <a:spcAft>
                          <a:spcPts val="0"/>
                        </a:spcAft>
                      </a:pPr>
                      <a:r>
                        <a:rPr lang="es-EC" sz="1000" dirty="0">
                          <a:solidFill>
                            <a:srgbClr val="00000A"/>
                          </a:solidFill>
                          <a:latin typeface="Arial"/>
                          <a:ea typeface="SimSun"/>
                          <a:cs typeface="Times New Roman"/>
                        </a:rPr>
                        <a:t>U. HIDROGRÁFICAS NIVEL 4</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C" sz="1000">
                          <a:solidFill>
                            <a:srgbClr val="00000A"/>
                          </a:solidFill>
                          <a:latin typeface="Arial"/>
                          <a:ea typeface="SimSun"/>
                          <a:cs typeface="Times New Roman"/>
                        </a:rPr>
                        <a:t>U. HIDROGRÁFICAS NIVEL 5</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C" sz="1000">
                          <a:solidFill>
                            <a:srgbClr val="00000A"/>
                          </a:solidFill>
                          <a:latin typeface="Arial"/>
                          <a:ea typeface="SimSun"/>
                          <a:cs typeface="Times New Roman"/>
                        </a:rPr>
                        <a:t>COD PFAFSTETTER</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C" sz="1000">
                          <a:solidFill>
                            <a:srgbClr val="00000A"/>
                          </a:solidFill>
                          <a:latin typeface="Arial"/>
                          <a:ea typeface="SimSun"/>
                          <a:cs typeface="Times New Roman"/>
                        </a:rPr>
                        <a:t>EXTENSIÓN (Km</a:t>
                      </a:r>
                      <a:r>
                        <a:rPr lang="es-EC" sz="1000" baseline="30000">
                          <a:solidFill>
                            <a:srgbClr val="00000A"/>
                          </a:solidFill>
                          <a:latin typeface="Arial"/>
                          <a:ea typeface="SimSun"/>
                          <a:cs typeface="Times New Roman"/>
                        </a:rPr>
                        <a:t>2</a:t>
                      </a:r>
                      <a:r>
                        <a:rPr lang="es-EC" sz="1000">
                          <a:solidFill>
                            <a:srgbClr val="00000A"/>
                          </a:solidFill>
                          <a:latin typeface="Arial"/>
                          <a:ea typeface="SimSun"/>
                          <a:cs typeface="Times New Roman"/>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226060">
                <a:tc rowSpan="9">
                  <a:txBody>
                    <a:bodyPr/>
                    <a:lstStyle/>
                    <a:p>
                      <a:pPr algn="ctr">
                        <a:lnSpc>
                          <a:spcPct val="115000"/>
                        </a:lnSpc>
                        <a:spcAft>
                          <a:spcPts val="0"/>
                        </a:spcAft>
                      </a:pPr>
                      <a:r>
                        <a:rPr lang="es-EC" sz="1000">
                          <a:solidFill>
                            <a:srgbClr val="00000A"/>
                          </a:solidFill>
                          <a:latin typeface="Arial"/>
                          <a:ea typeface="SimSun"/>
                          <a:cs typeface="Times New Roman"/>
                        </a:rPr>
                        <a:t>GUAYLLABAMBA</a:t>
                      </a:r>
                      <a:endParaRPr lang="es-ES" sz="1200">
                        <a:solidFill>
                          <a:srgbClr val="00000A"/>
                        </a:solidFill>
                        <a:latin typeface="Arial"/>
                        <a:ea typeface="SimSun"/>
                        <a:cs typeface="Mangal"/>
                      </a:endParaRPr>
                    </a:p>
                    <a:p>
                      <a:pPr algn="ctr">
                        <a:lnSpc>
                          <a:spcPct val="115000"/>
                        </a:lnSpc>
                        <a:spcAft>
                          <a:spcPts val="0"/>
                        </a:spcAft>
                      </a:pPr>
                      <a:r>
                        <a:rPr lang="es-EC" sz="1000">
                          <a:solidFill>
                            <a:srgbClr val="00000A"/>
                          </a:solidFill>
                          <a:latin typeface="Arial"/>
                          <a:ea typeface="SimSun"/>
                          <a:cs typeface="Times New Roman"/>
                        </a:rPr>
                        <a:t>(1524)</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GUAYLLABAMABA BAJO</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15241</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1860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ALAMBI</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15242</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540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QUEBRADA SAN ANDRÉS</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15243</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28,9</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dirty="0">
                          <a:solidFill>
                            <a:srgbClr val="00000A"/>
                          </a:solidFill>
                          <a:latin typeface="Arial"/>
                          <a:ea typeface="SimSun"/>
                          <a:cs typeface="Times New Roman"/>
                        </a:rPr>
                        <a:t>INTAG</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15244</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1040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GUAYLLABAMBA MEDIO</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15245</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891</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dirty="0">
                          <a:solidFill>
                            <a:srgbClr val="00000A"/>
                          </a:solidFill>
                          <a:latin typeface="Arial"/>
                          <a:ea typeface="SimSun"/>
                          <a:cs typeface="Times New Roman"/>
                        </a:rPr>
                        <a:t>PISQUE</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15246</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1140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GUAYLLABAMBA ALTO</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15247</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1350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PITA</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15248</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592</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vMerge="1">
                  <a:txBody>
                    <a:bodyPr/>
                    <a:lstStyle/>
                    <a:p>
                      <a:endParaRPr lang="es-ES"/>
                    </a:p>
                  </a:txBody>
                  <a:tcPr/>
                </a:tc>
                <a:tc>
                  <a:txBody>
                    <a:bodyPr/>
                    <a:lstStyle/>
                    <a:p>
                      <a:pPr algn="ctr">
                        <a:lnSpc>
                          <a:spcPct val="115000"/>
                        </a:lnSpc>
                        <a:spcAft>
                          <a:spcPts val="0"/>
                        </a:spcAft>
                      </a:pPr>
                      <a:r>
                        <a:rPr lang="es-EC" sz="1000">
                          <a:solidFill>
                            <a:srgbClr val="00000A"/>
                          </a:solidFill>
                          <a:latin typeface="Arial"/>
                          <a:ea typeface="SimSun"/>
                          <a:cs typeface="Times New Roman"/>
                        </a:rPr>
                        <a:t>SAN PEDRO</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A"/>
                          </a:solidFill>
                          <a:latin typeface="Arial"/>
                          <a:ea typeface="SimSun"/>
                          <a:cs typeface="Times New Roman"/>
                        </a:rPr>
                        <a:t>15249</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A"/>
                          </a:solidFill>
                          <a:latin typeface="Arial"/>
                          <a:ea typeface="SimSun"/>
                          <a:cs typeface="Times New Roman"/>
                        </a:rPr>
                        <a:t>753</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6241245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MDT</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8 Imagen"/>
          <p:cNvPicPr/>
          <p:nvPr/>
        </p:nvPicPr>
        <p:blipFill rotWithShape="1">
          <a:blip r:embed="rId3"/>
          <a:srcRect l="25224" t="29176" r="34559" b="21253"/>
          <a:stretch/>
        </p:blipFill>
        <p:spPr bwMode="auto">
          <a:xfrm>
            <a:off x="1857356" y="2357430"/>
            <a:ext cx="5572164" cy="3786214"/>
          </a:xfrm>
          <a:prstGeom prst="rect">
            <a:avLst/>
          </a:prstGeom>
          <a:ln w="9525">
            <a:solidFill>
              <a:schemeClr val="accent1">
                <a:lumMod val="50000"/>
              </a:schemeClr>
            </a:solid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Tree>
    <p:extLst>
      <p:ext uri="{BB962C8B-B14F-4D97-AF65-F5344CB8AC3E}">
        <p14:creationId xmlns:p14="http://schemas.microsoft.com/office/powerpoint/2010/main" xmlns="" val="32189021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INTERPOLACION</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8 Imagen"/>
          <p:cNvPicPr/>
          <p:nvPr/>
        </p:nvPicPr>
        <p:blipFill rotWithShape="1">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19762" t="6150" r="15238" b="9066"/>
          <a:stretch/>
        </p:blipFill>
        <p:spPr bwMode="auto">
          <a:xfrm>
            <a:off x="2143108" y="2357430"/>
            <a:ext cx="5041681" cy="4190343"/>
          </a:xfrm>
          <a:prstGeom prst="rect">
            <a:avLst/>
          </a:prstGeom>
          <a:noFill/>
          <a:ln w="3175">
            <a:solidFill>
              <a:schemeClr val="tx1">
                <a:lumMod val="95000"/>
                <a:lumOff val="5000"/>
              </a:schemeClr>
            </a:solidFill>
          </a:ln>
          <a:extLst>
            <a:ext uri="{909E8E84-426E-40DD-AFC4-6F175D3DCCD1}">
              <a14:hiddenFill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solidFill>
                  <a:schemeClr val="accent1"/>
                </a:solidFill>
              </a14:hiddenFill>
            </a:ext>
          </a:extLst>
        </p:spPr>
      </p:pic>
    </p:spTree>
    <p:extLst>
      <p:ext uri="{BB962C8B-B14F-4D97-AF65-F5344CB8AC3E}">
        <p14:creationId xmlns:p14="http://schemas.microsoft.com/office/powerpoint/2010/main" xmlns="" val="35202934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EVAPOTRANSPIRACION</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3" name="12 Imagen"/>
          <p:cNvPicPr/>
          <p:nvPr/>
        </p:nvPicPr>
        <p:blipFill>
          <a:blip r:embed="rId3"/>
          <a:srcRect l="18212" t="16190" r="19226" b="15238"/>
          <a:stretch>
            <a:fillRect/>
          </a:stretch>
        </p:blipFill>
        <p:spPr bwMode="auto">
          <a:xfrm>
            <a:off x="1142976" y="2143116"/>
            <a:ext cx="7171141" cy="4428395"/>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274234966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785104"/>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RESULTADOS</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Cobertura Vegetal</a:t>
            </a: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7 Imagen"/>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142976" y="2214554"/>
            <a:ext cx="7072362" cy="4214842"/>
          </a:xfrm>
          <a:prstGeom prst="rect">
            <a:avLst/>
          </a:prstGeom>
          <a:noFill/>
          <a:ln w="9525">
            <a:solidFill>
              <a:schemeClr val="tx1"/>
            </a:solidFill>
          </a:ln>
        </p:spPr>
      </p:pic>
    </p:spTree>
    <p:extLst>
      <p:ext uri="{BB962C8B-B14F-4D97-AF65-F5344CB8AC3E}">
        <p14:creationId xmlns:p14="http://schemas.microsoft.com/office/powerpoint/2010/main" xmlns="" val="23232417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VISUALIZACION </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9 Imagen"/>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000232" y="2214554"/>
            <a:ext cx="5715040" cy="4143404"/>
          </a:xfrm>
          <a:prstGeom prst="rect">
            <a:avLst/>
          </a:prstGeom>
          <a:noFill/>
          <a:ln>
            <a:noFill/>
          </a:ln>
        </p:spPr>
      </p:pic>
    </p:spTree>
    <p:extLst>
      <p:ext uri="{BB962C8B-B14F-4D97-AF65-F5344CB8AC3E}">
        <p14:creationId xmlns:p14="http://schemas.microsoft.com/office/powerpoint/2010/main" xmlns="" val="508029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707886"/>
          </a:xfrm>
          <a:prstGeom prst="rect">
            <a:avLst/>
          </a:prstGeom>
          <a:noFill/>
        </p:spPr>
        <p:txBody>
          <a:bodyPr wrap="square" lIns="91440" tIns="45720" rIns="91440" bIns="45720">
            <a:spAutoFit/>
          </a:bodyPr>
          <a:lstStyle/>
          <a:p>
            <a:pPr algn="ctr"/>
            <a:r>
              <a:rPr lang="es-CO"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a:t>
            </a:r>
            <a:r>
              <a:rPr lang="es-ES"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TRODUCCIÓN</a:t>
            </a:r>
            <a:endParaRPr lang="es-CO"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CuadroTexto 7"/>
          <p:cNvSpPr txBox="1"/>
          <p:nvPr/>
        </p:nvSpPr>
        <p:spPr>
          <a:xfrm>
            <a:off x="6042430" y="3842251"/>
            <a:ext cx="2448272" cy="230832"/>
          </a:xfrm>
          <a:prstGeom prst="rect">
            <a:avLst/>
          </a:prstGeom>
          <a:noFill/>
        </p:spPr>
        <p:txBody>
          <a:bodyPr wrap="square" rtlCol="0">
            <a:spAutoFit/>
          </a:bodyPr>
          <a:lstStyle/>
          <a:p>
            <a:r>
              <a:rPr lang="es-ES" sz="900" dirty="0">
                <a:latin typeface="Arial   "/>
                <a:ea typeface="Times New Roman" pitchFamily="18" charset="0"/>
                <a:cs typeface="Noteworthy Light"/>
              </a:rPr>
              <a:t>Pérdida de vidas </a:t>
            </a:r>
            <a:r>
              <a:rPr lang="es-ES" sz="900" dirty="0" smtClean="0">
                <a:latin typeface="Arial   "/>
                <a:ea typeface="Times New Roman" pitchFamily="18" charset="0"/>
                <a:cs typeface="Noteworthy Light"/>
              </a:rPr>
              <a:t>por </a:t>
            </a:r>
            <a:r>
              <a:rPr lang="es-ES" sz="900" dirty="0">
                <a:latin typeface="Arial   "/>
                <a:ea typeface="Times New Roman" pitchFamily="18" charset="0"/>
                <a:cs typeface="Noteworthy Light"/>
              </a:rPr>
              <a:t>deslizamientos</a:t>
            </a:r>
          </a:p>
        </p:txBody>
      </p:sp>
      <p:sp>
        <p:nvSpPr>
          <p:cNvPr id="18" name="Rectangle 5"/>
          <p:cNvSpPr>
            <a:spLocks noChangeArrowheads="1"/>
          </p:cNvSpPr>
          <p:nvPr/>
        </p:nvSpPr>
        <p:spPr bwMode="auto">
          <a:xfrm>
            <a:off x="5857884" y="4857760"/>
            <a:ext cx="1258999" cy="2308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pPr>
            <a:r>
              <a:rPr kumimoji="0" lang="es-ES_tradnl" sz="900" i="0" u="none" strike="noStrike" cap="none" normalizeH="0" baseline="0" dirty="0" smtClean="0">
                <a:ln>
                  <a:noFill/>
                </a:ln>
                <a:solidFill>
                  <a:schemeClr val="tx1"/>
                </a:solidFill>
                <a:effectLst/>
                <a:latin typeface="Arial   "/>
                <a:ea typeface="Times New Roman" pitchFamily="18" charset="0"/>
                <a:cs typeface="Noteworthy Light"/>
              </a:rPr>
              <a:t>Fuente</a:t>
            </a:r>
            <a:r>
              <a:rPr kumimoji="0" lang="es-ES_tradnl" sz="900" i="0" u="none" strike="noStrike" cap="none" normalizeH="0" baseline="0" dirty="0" smtClean="0">
                <a:ln>
                  <a:noFill/>
                </a:ln>
                <a:solidFill>
                  <a:schemeClr val="tx1"/>
                </a:solidFill>
                <a:effectLst/>
                <a:latin typeface="Arial   "/>
                <a:ea typeface="Times New Roman" pitchFamily="18" charset="0"/>
                <a:cs typeface="Noteworthy Light"/>
              </a:rPr>
              <a:t>:</a:t>
            </a:r>
            <a:r>
              <a:rPr kumimoji="0" lang="es-ES_tradnl" sz="900" i="0" u="none" strike="noStrike" cap="none" normalizeH="0" dirty="0" smtClean="0">
                <a:ln>
                  <a:noFill/>
                </a:ln>
                <a:solidFill>
                  <a:schemeClr val="tx1"/>
                </a:solidFill>
                <a:effectLst/>
                <a:latin typeface="Arial   "/>
                <a:ea typeface="Times New Roman" pitchFamily="18" charset="0"/>
                <a:cs typeface="Noteworthy Light"/>
              </a:rPr>
              <a:t> Globalworll</a:t>
            </a:r>
            <a:endParaRPr kumimoji="0" lang="es-ES_tradnl" sz="900" i="0" u="none" strike="noStrike" cap="none" normalizeH="0" baseline="0" dirty="0" smtClean="0">
              <a:ln>
                <a:noFill/>
              </a:ln>
              <a:solidFill>
                <a:schemeClr val="tx1"/>
              </a:solidFill>
              <a:effectLst/>
              <a:latin typeface="Comic Sans MS" pitchFamily="66" charset="0"/>
              <a:cs typeface="Noteworthy Light"/>
            </a:endParaRPr>
          </a:p>
        </p:txBody>
      </p:sp>
      <p:pic>
        <p:nvPicPr>
          <p:cNvPr id="96258" name="Picture 2" descr="http://www.rinconsolidario.org/aire/Images/agua.jpg"/>
          <p:cNvPicPr>
            <a:picLocks noChangeAspect="1" noChangeArrowheads="1"/>
          </p:cNvPicPr>
          <p:nvPr/>
        </p:nvPicPr>
        <p:blipFill>
          <a:blip r:embed="rId3"/>
          <a:srcRect/>
          <a:stretch>
            <a:fillRect/>
          </a:stretch>
        </p:blipFill>
        <p:spPr bwMode="auto">
          <a:xfrm>
            <a:off x="714348" y="2857496"/>
            <a:ext cx="3810388" cy="3000396"/>
          </a:xfrm>
          <a:prstGeom prst="rect">
            <a:avLst/>
          </a:prstGeom>
          <a:noFill/>
        </p:spPr>
      </p:pic>
      <p:sp>
        <p:nvSpPr>
          <p:cNvPr id="96260" name="AutoShape 4" descr="Resultado de imagen para AGUA RECURS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6262" name="AutoShape 6" descr="Resultado de imagen para AGUA RECURS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6263" name="Picture 7"/>
          <p:cNvPicPr>
            <a:picLocks noChangeAspect="1" noChangeArrowheads="1"/>
          </p:cNvPicPr>
          <p:nvPr/>
        </p:nvPicPr>
        <p:blipFill>
          <a:blip r:embed="rId4"/>
          <a:srcRect/>
          <a:stretch>
            <a:fillRect/>
          </a:stretch>
        </p:blipFill>
        <p:spPr bwMode="auto">
          <a:xfrm>
            <a:off x="5344716" y="2714620"/>
            <a:ext cx="2765829" cy="2071702"/>
          </a:xfrm>
          <a:prstGeom prst="rect">
            <a:avLst/>
          </a:prstGeom>
          <a:noFill/>
          <a:ln w="9525">
            <a:noFill/>
            <a:miter lim="800000"/>
            <a:headEnd/>
            <a:tailEnd/>
          </a:ln>
          <a:effectLst/>
        </p:spPr>
      </p:pic>
    </p:spTree>
    <p:extLst>
      <p:ext uri="{BB962C8B-B14F-4D97-AF65-F5344CB8AC3E}">
        <p14:creationId xmlns:p14="http://schemas.microsoft.com/office/powerpoint/2010/main" xmlns="" val="8019748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24746" y="476672"/>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MODELO ÉPOCA LLUVIOSA</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5 Imagen"/>
          <p:cNvPicPr/>
          <p:nvPr/>
        </p:nvPicPr>
        <p:blipFill>
          <a:blip r:embed="rId3"/>
          <a:srcRect/>
          <a:stretch>
            <a:fillRect/>
          </a:stretch>
        </p:blipFill>
        <p:spPr bwMode="auto">
          <a:xfrm>
            <a:off x="2143108" y="2000240"/>
            <a:ext cx="5500726" cy="4643446"/>
          </a:xfrm>
          <a:prstGeom prst="rect">
            <a:avLst/>
          </a:prstGeom>
          <a:noFill/>
          <a:ln w="9525">
            <a:noFill/>
            <a:miter lim="800000"/>
            <a:headEnd/>
            <a:tailEnd/>
          </a:ln>
        </p:spPr>
      </p:pic>
    </p:spTree>
    <p:extLst>
      <p:ext uri="{BB962C8B-B14F-4D97-AF65-F5344CB8AC3E}">
        <p14:creationId xmlns:p14="http://schemas.microsoft.com/office/powerpoint/2010/main" xmlns="" val="39001863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MODELO ÉPOCA SECA</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5 Imagen"/>
          <p:cNvPicPr/>
          <p:nvPr/>
        </p:nvPicPr>
        <p:blipFill>
          <a:blip r:embed="rId3"/>
          <a:srcRect/>
          <a:stretch>
            <a:fillRect/>
          </a:stretch>
        </p:blipFill>
        <p:spPr bwMode="auto">
          <a:xfrm>
            <a:off x="2285984" y="2071678"/>
            <a:ext cx="5214974" cy="4491056"/>
          </a:xfrm>
          <a:prstGeom prst="rect">
            <a:avLst/>
          </a:prstGeom>
          <a:noFill/>
          <a:ln w="9525">
            <a:noFill/>
            <a:miter lim="800000"/>
            <a:headEnd/>
            <a:tailEnd/>
          </a:ln>
        </p:spPr>
      </p:pic>
    </p:spTree>
    <p:extLst>
      <p:ext uri="{BB962C8B-B14F-4D97-AF65-F5344CB8AC3E}">
        <p14:creationId xmlns:p14="http://schemas.microsoft.com/office/powerpoint/2010/main" xmlns="" val="9757360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785104"/>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PUNTOS DE SALIDA DE CUENCAS</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3 Tabla"/>
          <p:cNvGraphicFramePr>
            <a:graphicFrameLocks noGrp="1"/>
          </p:cNvGraphicFramePr>
          <p:nvPr/>
        </p:nvGraphicFramePr>
        <p:xfrm>
          <a:off x="142844" y="2000240"/>
          <a:ext cx="4628515" cy="3042285"/>
        </p:xfrm>
        <a:graphic>
          <a:graphicData uri="http://schemas.openxmlformats.org/drawingml/2006/table">
            <a:tbl>
              <a:tblPr/>
              <a:tblGrid>
                <a:gridCol w="1078230"/>
                <a:gridCol w="1236980"/>
                <a:gridCol w="1111885"/>
                <a:gridCol w="1201420"/>
              </a:tblGrid>
              <a:tr h="222885">
                <a:tc>
                  <a:txBody>
                    <a:bodyPr/>
                    <a:lstStyle/>
                    <a:p>
                      <a:pPr algn="ctr">
                        <a:lnSpc>
                          <a:spcPct val="115000"/>
                        </a:lnSpc>
                        <a:spcAft>
                          <a:spcPts val="0"/>
                        </a:spcAft>
                      </a:pPr>
                      <a:r>
                        <a:rPr lang="es-EC" sz="1100" b="1" dirty="0">
                          <a:solidFill>
                            <a:srgbClr val="000000"/>
                          </a:solidFill>
                          <a:latin typeface="Calibri"/>
                          <a:ea typeface="Times New Roman"/>
                          <a:cs typeface="Times New Roman"/>
                        </a:rPr>
                        <a:t>CÓDIGO PFASFSTTETER</a:t>
                      </a:r>
                      <a:endParaRPr lang="es-ES" sz="1200" dirty="0">
                        <a:solidFill>
                          <a:srgbClr val="00000A"/>
                        </a:solidFill>
                        <a:latin typeface="Arial"/>
                        <a:ea typeface="SimSun"/>
                        <a:cs typeface="Mangal"/>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NOMBRE DE LA   U. HIDROGRÁFICA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MODELO ÉPOCA LLUVIOSA (m</a:t>
                      </a:r>
                      <a:r>
                        <a:rPr lang="es-EC" sz="1100" b="1" baseline="30000">
                          <a:solidFill>
                            <a:srgbClr val="000000"/>
                          </a:solidFill>
                          <a:latin typeface="Calibri"/>
                          <a:ea typeface="Times New Roman"/>
                          <a:cs typeface="Times New Roman"/>
                        </a:rPr>
                        <a:t>3</a:t>
                      </a:r>
                      <a:r>
                        <a:rPr lang="es-EC" sz="1100" b="1">
                          <a:solidFill>
                            <a:srgbClr val="000000"/>
                          </a:solidFill>
                          <a:latin typeface="Calibri"/>
                          <a:ea typeface="Times New Roman"/>
                          <a:cs typeface="Times New Roman"/>
                        </a:rPr>
                        <a:t>/s)</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a:lnSpc>
                          <a:spcPct val="115000"/>
                        </a:lnSpc>
                        <a:spcAft>
                          <a:spcPts val="0"/>
                        </a:spcAft>
                      </a:pPr>
                      <a:r>
                        <a:rPr lang="es-EC" sz="1100" b="1">
                          <a:solidFill>
                            <a:srgbClr val="000000"/>
                          </a:solidFill>
                          <a:latin typeface="Calibri"/>
                          <a:ea typeface="Times New Roman"/>
                          <a:cs typeface="Times New Roman"/>
                        </a:rPr>
                        <a:t>MODELO ÉPOCA SECA (m</a:t>
                      </a:r>
                      <a:r>
                        <a:rPr lang="es-EC" sz="1100" b="1" baseline="30000">
                          <a:solidFill>
                            <a:srgbClr val="000000"/>
                          </a:solidFill>
                          <a:latin typeface="Calibri"/>
                          <a:ea typeface="Times New Roman"/>
                          <a:cs typeface="Times New Roman"/>
                        </a:rPr>
                        <a:t>3</a:t>
                      </a:r>
                      <a:r>
                        <a:rPr lang="es-EC" sz="1100" b="1">
                          <a:solidFill>
                            <a:srgbClr val="000000"/>
                          </a:solidFill>
                          <a:latin typeface="Calibri"/>
                          <a:ea typeface="Times New Roman"/>
                          <a:cs typeface="Times New Roman"/>
                        </a:rPr>
                        <a:t>/s)</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RÍO SAN PEDRO</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9,56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5,96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RIO PISQUE</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18,83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19,53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RIO INTAG</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32,63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22,14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QUEBRADA SAN ANDRES</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103,99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74,23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RIO PITA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latin typeface="Calibri"/>
                          <a:ea typeface="Times New Roman"/>
                          <a:cs typeface="Times New Roman"/>
                        </a:rPr>
                        <a:t>12,05</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0,80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15247</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GUAYLLABAMBA ALTO</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31,44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18,63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GUAYLLABMBA MEDIO</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70,31</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51,62</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15242</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RIO ALAMBI</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15,50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3,89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885">
                <a:tc>
                  <a:txBody>
                    <a:bodyPr/>
                    <a:lstStyle/>
                    <a:p>
                      <a:pPr algn="ctr">
                        <a:lnSpc>
                          <a:spcPct val="115000"/>
                        </a:lnSpc>
                        <a:spcAft>
                          <a:spcPts val="0"/>
                        </a:spcAft>
                      </a:pPr>
                      <a:r>
                        <a:rPr lang="es-EC" sz="1000">
                          <a:solidFill>
                            <a:srgbClr val="00000A"/>
                          </a:solidFill>
                          <a:latin typeface="Arial"/>
                          <a:ea typeface="SimSun"/>
                          <a:cs typeface="Times New Roman"/>
                        </a:rPr>
                        <a:t>15241</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a:solidFill>
                            <a:srgbClr val="000000"/>
                          </a:solidFill>
                          <a:latin typeface="Calibri"/>
                          <a:ea typeface="Times New Roman"/>
                          <a:cs typeface="Times New Roman"/>
                        </a:rPr>
                        <a:t>GUAYLLABAMBA BAJO</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Calibri"/>
                          <a:ea typeface="Times New Roman"/>
                          <a:cs typeface="Times New Roman"/>
                        </a:rPr>
                        <a:t>174,64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latin typeface="Calibri"/>
                          <a:ea typeface="Times New Roman"/>
                          <a:cs typeface="Times New Roman"/>
                        </a:rPr>
                        <a:t>88,61</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4 Imagen"/>
          <p:cNvPicPr/>
          <p:nvPr/>
        </p:nvPicPr>
        <p:blipFill>
          <a:blip r:embed="rId3"/>
          <a:srcRect/>
          <a:stretch>
            <a:fillRect/>
          </a:stretch>
        </p:blipFill>
        <p:spPr bwMode="auto">
          <a:xfrm>
            <a:off x="5286380" y="3857628"/>
            <a:ext cx="3171691" cy="2786058"/>
          </a:xfrm>
          <a:prstGeom prst="rect">
            <a:avLst/>
          </a:prstGeom>
          <a:noFill/>
          <a:ln w="3175">
            <a:solidFill>
              <a:schemeClr val="tx1"/>
            </a:solidFill>
            <a:miter lim="800000"/>
            <a:headEnd/>
            <a:tailEnd/>
          </a:ln>
        </p:spPr>
      </p:pic>
    </p:spTree>
    <p:extLst>
      <p:ext uri="{BB962C8B-B14F-4D97-AF65-F5344CB8AC3E}">
        <p14:creationId xmlns:p14="http://schemas.microsoft.com/office/powerpoint/2010/main" xmlns="" val="36861746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476672"/>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VALIDACIÓN</a:t>
            </a:r>
            <a:endPar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7 Tabla"/>
          <p:cNvGraphicFramePr>
            <a:graphicFrameLocks noGrp="1"/>
          </p:cNvGraphicFramePr>
          <p:nvPr/>
        </p:nvGraphicFramePr>
        <p:xfrm>
          <a:off x="3721100" y="1928802"/>
          <a:ext cx="5422900" cy="1299210"/>
        </p:xfrm>
        <a:graphic>
          <a:graphicData uri="http://schemas.openxmlformats.org/drawingml/2006/table">
            <a:tbl>
              <a:tblPr/>
              <a:tblGrid>
                <a:gridCol w="516980"/>
                <a:gridCol w="1653068"/>
                <a:gridCol w="361569"/>
                <a:gridCol w="723138"/>
                <a:gridCol w="808773"/>
                <a:gridCol w="704742"/>
                <a:gridCol w="654630"/>
              </a:tblGrid>
              <a:tr h="308610">
                <a:tc>
                  <a:txBody>
                    <a:bodyPr/>
                    <a:lstStyle/>
                    <a:p>
                      <a:pPr algn="ctr">
                        <a:lnSpc>
                          <a:spcPct val="115000"/>
                        </a:lnSpc>
                        <a:spcAft>
                          <a:spcPts val="0"/>
                        </a:spcAft>
                      </a:pPr>
                      <a:r>
                        <a:rPr lang="es-ES" sz="800" dirty="0">
                          <a:solidFill>
                            <a:srgbClr val="000000"/>
                          </a:solidFill>
                          <a:latin typeface="Arial"/>
                          <a:ea typeface="Times New Roman"/>
                          <a:cs typeface="Arial"/>
                        </a:rPr>
                        <a:t>CÓDIGO</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a:solidFill>
                            <a:srgbClr val="000000"/>
                          </a:solidFill>
                          <a:latin typeface="Arial"/>
                          <a:ea typeface="Times New Roman"/>
                          <a:cs typeface="Arial"/>
                        </a:rPr>
                        <a:t>NOMBRE DE LA ESTACIÓN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a:solidFill>
                            <a:srgbClr val="000000"/>
                          </a:solidFill>
                          <a:latin typeface="Arial"/>
                          <a:ea typeface="Times New Roman"/>
                          <a:cs typeface="Arial"/>
                        </a:rPr>
                        <a:t>TIPO</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a:solidFill>
                            <a:srgbClr val="000000"/>
                          </a:solidFill>
                          <a:latin typeface="Arial"/>
                          <a:ea typeface="Times New Roman"/>
                          <a:cs typeface="Arial"/>
                        </a:rPr>
                        <a:t>ELEVACIÓN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a:solidFill>
                            <a:srgbClr val="000000"/>
                          </a:solidFill>
                          <a:latin typeface="Arial"/>
                          <a:ea typeface="Times New Roman"/>
                          <a:cs typeface="Arial"/>
                        </a:rPr>
                        <a:t>LONGITUD</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a:solidFill>
                            <a:srgbClr val="000000"/>
                          </a:solidFill>
                          <a:latin typeface="Arial"/>
                          <a:ea typeface="Times New Roman"/>
                          <a:cs typeface="Arial"/>
                        </a:rPr>
                        <a:t>LATITUD</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c>
                  <a:txBody>
                    <a:bodyPr/>
                    <a:lstStyle/>
                    <a:p>
                      <a:pPr algn="ctr">
                        <a:lnSpc>
                          <a:spcPct val="115000"/>
                        </a:lnSpc>
                        <a:spcAft>
                          <a:spcPts val="0"/>
                        </a:spcAft>
                      </a:pPr>
                      <a:r>
                        <a:rPr lang="es-ES" sz="800" dirty="0">
                          <a:solidFill>
                            <a:srgbClr val="000000"/>
                          </a:solidFill>
                          <a:latin typeface="Arial"/>
                          <a:ea typeface="Times New Roman"/>
                          <a:cs typeface="Arial"/>
                        </a:rPr>
                        <a:t>PROVINCIA</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D6EE"/>
                    </a:solidFill>
                  </a:tcPr>
                </a:tc>
              </a:tr>
              <a:tr h="294005">
                <a:tc>
                  <a:txBody>
                    <a:bodyPr/>
                    <a:lstStyle/>
                    <a:p>
                      <a:pPr algn="ctr">
                        <a:lnSpc>
                          <a:spcPct val="115000"/>
                        </a:lnSpc>
                        <a:spcAft>
                          <a:spcPts val="0"/>
                        </a:spcAft>
                      </a:pPr>
                      <a:r>
                        <a:rPr lang="es-ES" sz="800">
                          <a:solidFill>
                            <a:srgbClr val="000000"/>
                          </a:solidFill>
                          <a:latin typeface="Arial"/>
                          <a:ea typeface="Times New Roman"/>
                          <a:cs typeface="Arial"/>
                        </a:rPr>
                        <a:t>H145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GUAYLLABAMBA AJ CUBI</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LG</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1540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78G 25' 40" W</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0G 5' 35" 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PICHINCHA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375">
                <a:tc>
                  <a:txBody>
                    <a:bodyPr/>
                    <a:lstStyle/>
                    <a:p>
                      <a:pPr algn="ctr">
                        <a:lnSpc>
                          <a:spcPct val="115000"/>
                        </a:lnSpc>
                        <a:spcAft>
                          <a:spcPts val="0"/>
                        </a:spcAft>
                      </a:pPr>
                      <a:r>
                        <a:rPr lang="es-ES" sz="800">
                          <a:solidFill>
                            <a:srgbClr val="000000"/>
                          </a:solidFill>
                          <a:latin typeface="Arial"/>
                          <a:ea typeface="Times New Roman"/>
                          <a:cs typeface="Arial"/>
                        </a:rPr>
                        <a:t>H149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GUAYLLABAMBA EN PTE.CHACAPATA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LM</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860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000000"/>
                          </a:solidFill>
                          <a:latin typeface="Arial"/>
                          <a:ea typeface="Times New Roman"/>
                          <a:cs typeface="Arial"/>
                        </a:rPr>
                        <a:t>78G 38' 17" W</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0G 10' 50" 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IMBABURA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220">
                <a:tc>
                  <a:txBody>
                    <a:bodyPr/>
                    <a:lstStyle/>
                    <a:p>
                      <a:pPr algn="ctr">
                        <a:lnSpc>
                          <a:spcPct val="115000"/>
                        </a:lnSpc>
                        <a:spcAft>
                          <a:spcPts val="0"/>
                        </a:spcAft>
                      </a:pPr>
                      <a:r>
                        <a:rPr lang="es-ES" sz="800">
                          <a:solidFill>
                            <a:srgbClr val="000000"/>
                          </a:solidFill>
                          <a:latin typeface="Arial"/>
                          <a:ea typeface="Times New Roman"/>
                          <a:cs typeface="Arial"/>
                        </a:rPr>
                        <a:t>H146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GUAYLLABAMBA DJ ALAMBI</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LM</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625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78G 44' 30" W</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solidFill>
                            <a:srgbClr val="000000"/>
                          </a:solidFill>
                          <a:latin typeface="Arial"/>
                          <a:ea typeface="Times New Roman"/>
                          <a:cs typeface="Arial"/>
                        </a:rPr>
                        <a:t>0G 14' 10" 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dirty="0">
                          <a:solidFill>
                            <a:srgbClr val="000000"/>
                          </a:solidFill>
                          <a:latin typeface="Arial"/>
                          <a:ea typeface="Times New Roman"/>
                          <a:cs typeface="Arial"/>
                        </a:rPr>
                        <a:t>IMBABURA</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8 Imagen" descr="Y:\FOTOINTERPRETACIÓN Y CARTOGRAFÍA\oferta_hidrica_1\SHP\ANEXOA1.jpg"/>
          <p:cNvPicPr/>
          <p:nvPr/>
        </p:nvPicPr>
        <p:blipFill rotWithShape="1">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r="24599"/>
          <a:stretch/>
        </p:blipFill>
        <p:spPr bwMode="auto">
          <a:xfrm>
            <a:off x="285720" y="3357562"/>
            <a:ext cx="4003945" cy="3280816"/>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Tree>
    <p:extLst>
      <p:ext uri="{BB962C8B-B14F-4D97-AF65-F5344CB8AC3E}">
        <p14:creationId xmlns:p14="http://schemas.microsoft.com/office/powerpoint/2010/main" xmlns="" val="285690067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188640"/>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VALIDACIÓN</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3 Tabla"/>
          <p:cNvGraphicFramePr>
            <a:graphicFrameLocks noGrp="1"/>
          </p:cNvGraphicFramePr>
          <p:nvPr/>
        </p:nvGraphicFramePr>
        <p:xfrm>
          <a:off x="285720" y="2143116"/>
          <a:ext cx="2616200" cy="1543050"/>
        </p:xfrm>
        <a:graphic>
          <a:graphicData uri="http://schemas.openxmlformats.org/drawingml/2006/table">
            <a:tbl>
              <a:tblPr/>
              <a:tblGrid>
                <a:gridCol w="762000"/>
                <a:gridCol w="762000"/>
                <a:gridCol w="1092200"/>
              </a:tblGrid>
              <a:tr h="400050">
                <a:tc>
                  <a:txBody>
                    <a:bodyPr/>
                    <a:lstStyle/>
                    <a:p>
                      <a:pPr algn="ctr">
                        <a:lnSpc>
                          <a:spcPct val="115000"/>
                        </a:lnSpc>
                        <a:spcAft>
                          <a:spcPts val="0"/>
                        </a:spcAft>
                      </a:pPr>
                      <a:r>
                        <a:rPr lang="es-ES" sz="1000">
                          <a:solidFill>
                            <a:srgbClr val="000000"/>
                          </a:solidFill>
                          <a:latin typeface="Arial"/>
                          <a:ea typeface="Times New Roman"/>
                          <a:cs typeface="Arial"/>
                        </a:rPr>
                        <a:t>COD ESTACIÓN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ÉPOCA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CAUDAL REAL (m</a:t>
                      </a:r>
                      <a:r>
                        <a:rPr lang="es-ES" sz="1000" baseline="30000">
                          <a:solidFill>
                            <a:srgbClr val="000000"/>
                          </a:solidFill>
                          <a:latin typeface="Arial"/>
                          <a:ea typeface="Times New Roman"/>
                          <a:cs typeface="Arial"/>
                        </a:rPr>
                        <a:t>3</a:t>
                      </a:r>
                      <a:r>
                        <a:rPr lang="es-ES" sz="1000">
                          <a:solidFill>
                            <a:srgbClr val="000000"/>
                          </a:solidFill>
                          <a:latin typeface="Arial"/>
                          <a:ea typeface="Times New Roman"/>
                          <a:cs typeface="Arial"/>
                        </a:rPr>
                        <a:t>/s)</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404040"/>
                          </a:solidFill>
                          <a:latin typeface="Arial"/>
                          <a:ea typeface="Times New Roman"/>
                          <a:cs typeface="Arial"/>
                        </a:rPr>
                        <a:t>48,99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404040"/>
                          </a:solidFill>
                          <a:latin typeface="Arial"/>
                          <a:ea typeface="Times New Roman"/>
                          <a:cs typeface="Arial"/>
                        </a:rPr>
                        <a:t>37,39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404040"/>
                          </a:solidFill>
                          <a:latin typeface="Arial"/>
                          <a:ea typeface="Times New Roman"/>
                          <a:cs typeface="Arial"/>
                        </a:rPr>
                        <a:t>145,72</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404040"/>
                          </a:solidFill>
                          <a:latin typeface="Arial"/>
                          <a:ea typeface="Times New Roman"/>
                          <a:cs typeface="Arial"/>
                        </a:rPr>
                        <a:t>102,09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404040"/>
                          </a:solidFill>
                          <a:latin typeface="Arial"/>
                          <a:ea typeface="Times New Roman"/>
                          <a:cs typeface="Arial"/>
                        </a:rPr>
                        <a:t>58,73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a:solidFill>
                            <a:srgbClr val="404040"/>
                          </a:solidFill>
                          <a:latin typeface="Arial"/>
                          <a:ea typeface="Times New Roman"/>
                          <a:cs typeface="Arial"/>
                        </a:rPr>
                        <a:t>46,59</a:t>
                      </a:r>
                      <a:endParaRPr lang="es-ES" sz="1200" dirty="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3793"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85786" y="4786322"/>
            <a:ext cx="1428750" cy="590550"/>
          </a:xfrm>
          <a:prstGeom prst="rect">
            <a:avLst/>
          </a:prstGeom>
          <a:noFill/>
        </p:spPr>
      </p:pic>
      <p:graphicFrame>
        <p:nvGraphicFramePr>
          <p:cNvPr id="7" name="6 Tabla"/>
          <p:cNvGraphicFramePr>
            <a:graphicFrameLocks noGrp="1"/>
          </p:cNvGraphicFramePr>
          <p:nvPr/>
        </p:nvGraphicFramePr>
        <p:xfrm>
          <a:off x="3786182" y="3286124"/>
          <a:ext cx="5057774" cy="2668905"/>
        </p:xfrm>
        <a:graphic>
          <a:graphicData uri="http://schemas.openxmlformats.org/drawingml/2006/table">
            <a:tbl>
              <a:tblPr/>
              <a:tblGrid>
                <a:gridCol w="738134"/>
                <a:gridCol w="713382"/>
                <a:gridCol w="809853"/>
                <a:gridCol w="899978"/>
                <a:gridCol w="899343"/>
                <a:gridCol w="997084"/>
              </a:tblGrid>
              <a:tr h="561975">
                <a:tc>
                  <a:txBody>
                    <a:bodyPr/>
                    <a:lstStyle/>
                    <a:p>
                      <a:pPr algn="ctr">
                        <a:lnSpc>
                          <a:spcPct val="115000"/>
                        </a:lnSpc>
                        <a:spcAft>
                          <a:spcPts val="0"/>
                        </a:spcAft>
                      </a:pPr>
                      <a:r>
                        <a:rPr lang="es-ES" sz="1000">
                          <a:solidFill>
                            <a:srgbClr val="000000"/>
                          </a:solidFill>
                          <a:latin typeface="Arial"/>
                          <a:ea typeface="Times New Roman"/>
                          <a:cs typeface="Arial"/>
                        </a:rPr>
                        <a:t>COD ESTACIÓN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ÉPOCA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CAUDAL REAL</a:t>
                      </a:r>
                      <a:r>
                        <a:rPr lang="es-EC" sz="1100">
                          <a:solidFill>
                            <a:srgbClr val="000000"/>
                          </a:solidFill>
                          <a:latin typeface="Calibri"/>
                          <a:ea typeface="Times New Roman"/>
                          <a:cs typeface="Times New Roman"/>
                        </a:rPr>
                        <a:t>(m</a:t>
                      </a:r>
                      <a:r>
                        <a:rPr lang="es-EC" sz="1100" baseline="30000">
                          <a:solidFill>
                            <a:srgbClr val="000000"/>
                          </a:solidFill>
                          <a:latin typeface="Calibri"/>
                          <a:ea typeface="Times New Roman"/>
                          <a:cs typeface="Times New Roman"/>
                        </a:rPr>
                        <a:t>3</a:t>
                      </a:r>
                      <a:r>
                        <a:rPr lang="es-EC" sz="1100">
                          <a:solidFill>
                            <a:srgbClr val="000000"/>
                          </a:solidFill>
                          <a:latin typeface="Calibri"/>
                          <a:ea typeface="Times New Roman"/>
                          <a:cs typeface="Times New Roman"/>
                        </a:rPr>
                        <a:t>/s)</a:t>
                      </a:r>
                      <a:endParaRPr lang="es-ES" sz="1200">
                        <a:solidFill>
                          <a:srgbClr val="00000A"/>
                        </a:solidFill>
                        <a:latin typeface="Arial"/>
                        <a:ea typeface="SimSun"/>
                        <a:cs typeface="Mangal"/>
                      </a:endParaRPr>
                    </a:p>
                    <a:p>
                      <a:pPr algn="ctr">
                        <a:lnSpc>
                          <a:spcPct val="115000"/>
                        </a:lnSpc>
                        <a:spcAft>
                          <a:spcPts val="0"/>
                        </a:spcAft>
                      </a:pPr>
                      <a:r>
                        <a:rPr lang="es-ES" sz="1000">
                          <a:solidFill>
                            <a:srgbClr val="000000"/>
                          </a:solidFill>
                          <a:latin typeface="Arial"/>
                          <a:ea typeface="Times New Roman"/>
                          <a:cs typeface="Arial"/>
                        </a:rPr>
                        <a:t> (Xi)</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CAUDAL CALCULADO</a:t>
                      </a:r>
                      <a:r>
                        <a:rPr lang="es-EC" sz="1100">
                          <a:solidFill>
                            <a:srgbClr val="000000"/>
                          </a:solidFill>
                          <a:latin typeface="Calibri"/>
                          <a:ea typeface="Times New Roman"/>
                          <a:cs typeface="Times New Roman"/>
                        </a:rPr>
                        <a:t>(m</a:t>
                      </a:r>
                      <a:r>
                        <a:rPr lang="es-EC" sz="1100" baseline="30000">
                          <a:solidFill>
                            <a:srgbClr val="000000"/>
                          </a:solidFill>
                          <a:latin typeface="Calibri"/>
                          <a:ea typeface="Times New Roman"/>
                          <a:cs typeface="Times New Roman"/>
                        </a:rPr>
                        <a:t>3</a:t>
                      </a:r>
                      <a:r>
                        <a:rPr lang="es-EC" sz="1100">
                          <a:solidFill>
                            <a:srgbClr val="000000"/>
                          </a:solidFill>
                          <a:latin typeface="Calibri"/>
                          <a:ea typeface="Times New Roman"/>
                          <a:cs typeface="Times New Roman"/>
                        </a:rPr>
                        <a:t>/s)</a:t>
                      </a:r>
                      <a:r>
                        <a:rPr lang="es-ES" sz="1000">
                          <a:solidFill>
                            <a:srgbClr val="000000"/>
                          </a:solidFill>
                          <a:latin typeface="Arial"/>
                          <a:ea typeface="Times New Roman"/>
                          <a:cs typeface="Arial"/>
                        </a:rPr>
                        <a:t>  (X)</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ES" sz="1000">
                          <a:solidFill>
                            <a:srgbClr val="000000"/>
                          </a:solidFill>
                          <a:latin typeface="Arial"/>
                          <a:ea typeface="Times New Roman"/>
                          <a:cs typeface="Arial"/>
                        </a:rPr>
                        <a:t>DIFERENCIA ABSOLUTA       │X-Xi│</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lnSpc>
                          <a:spcPct val="115000"/>
                        </a:lnSpc>
                        <a:spcAft>
                          <a:spcPts val="0"/>
                        </a:spcAft>
                      </a:pPr>
                      <a:endParaRPr lang="es-ES" sz="1000">
                        <a:solidFill>
                          <a:srgbClr val="000000"/>
                        </a:solidFill>
                        <a:latin typeface="Arial"/>
                        <a:ea typeface="Times New Roman"/>
                        <a:cs typeface="Ari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48,99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56,16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7,17</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0,0244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H145</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37,39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47,27</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9,88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0,0440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145,72</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123,26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22,46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0,0257</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102,09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80,16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21,93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0,0358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Lluviosa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58,73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69,21</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10,48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0,0297</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H149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000000"/>
                          </a:solidFill>
                          <a:latin typeface="Arial"/>
                          <a:ea typeface="Times New Roman"/>
                          <a:cs typeface="Arial"/>
                        </a:rPr>
                        <a:t>seca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46,59</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51,33</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4,74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0,0170</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S" sz="1000" b="1">
                          <a:solidFill>
                            <a:srgbClr val="000000"/>
                          </a:solidFill>
                          <a:latin typeface="Arial"/>
                          <a:ea typeface="Times New Roman"/>
                          <a:cs typeface="Arial"/>
                        </a:rPr>
                        <a:t>Media</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12,78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latin typeface="Calibri"/>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000" b="1">
                          <a:solidFill>
                            <a:srgbClr val="000000"/>
                          </a:solidFill>
                          <a:latin typeface="Arial"/>
                          <a:ea typeface="Times New Roman"/>
                          <a:cs typeface="Arial"/>
                        </a:rPr>
                        <a:t>Min</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4,74</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latin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000" b="1">
                          <a:solidFill>
                            <a:srgbClr val="000000"/>
                          </a:solidFill>
                          <a:latin typeface="Arial"/>
                          <a:ea typeface="Times New Roman"/>
                          <a:cs typeface="Arial"/>
                        </a:rPr>
                        <a:t>Max</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22,46</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latin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190500">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a:noFill/>
                    </a:lnR>
                    <a:lnT>
                      <a:noFill/>
                    </a:lnT>
                    <a:lnB>
                      <a:noFill/>
                    </a:lnB>
                    <a:solidFill>
                      <a:srgbClr val="FFFFFF"/>
                    </a:solidFill>
                  </a:tcPr>
                </a:tc>
                <a:tc>
                  <a:txBody>
                    <a:bodyPr/>
                    <a:lstStyle/>
                    <a:p>
                      <a:pPr algn="ctr">
                        <a:lnSpc>
                          <a:spcPct val="115000"/>
                        </a:lnSpc>
                        <a:spcAft>
                          <a:spcPts val="0"/>
                        </a:spcAft>
                      </a:pPr>
                      <a:r>
                        <a:rPr lang="es-ES" sz="1000">
                          <a:solidFill>
                            <a:srgbClr val="000000"/>
                          </a:solidFill>
                          <a:latin typeface="Arial"/>
                          <a:ea typeface="Times New Roman"/>
                          <a:cs typeface="Arial"/>
                        </a:rPr>
                        <a:t> </a:t>
                      </a:r>
                      <a:endParaRPr lang="es-ES" sz="1200">
                        <a:solidFill>
                          <a:srgbClr val="00000A"/>
                        </a:solidFill>
                        <a:latin typeface="Arial"/>
                        <a:ea typeface="SimSun"/>
                        <a:cs typeface="Mangal"/>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S" sz="1000" b="1">
                          <a:solidFill>
                            <a:srgbClr val="000000"/>
                          </a:solidFill>
                          <a:latin typeface="Arial"/>
                          <a:ea typeface="Times New Roman"/>
                          <a:cs typeface="Arial"/>
                        </a:rPr>
                        <a:t>SD</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7,58</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latin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r h="190500">
                <a:tc>
                  <a:txBody>
                    <a:bodyPr/>
                    <a:lstStyle/>
                    <a:p>
                      <a:pPr>
                        <a:lnSpc>
                          <a:spcPct val="115000"/>
                        </a:lnSpc>
                      </a:pPr>
                      <a:endParaRPr lang="es-ES" sz="1100">
                        <a:latin typeface="Calibri"/>
                      </a:endParaRPr>
                    </a:p>
                  </a:txBody>
                  <a:tcPr marL="44450" marR="44450" marT="0" marB="0" anchor="b">
                    <a:lnL>
                      <a:noFill/>
                    </a:lnL>
                    <a:lnR>
                      <a:noFill/>
                    </a:lnR>
                    <a:lnT>
                      <a:noFill/>
                    </a:lnT>
                    <a:lnB>
                      <a:noFill/>
                    </a:lnB>
                  </a:tcPr>
                </a:tc>
                <a:tc>
                  <a:txBody>
                    <a:bodyPr/>
                    <a:lstStyle/>
                    <a:p>
                      <a:pPr>
                        <a:lnSpc>
                          <a:spcPct val="115000"/>
                        </a:lnSpc>
                      </a:pPr>
                      <a:endParaRPr lang="es-ES" sz="1100">
                        <a:latin typeface="Calibri"/>
                      </a:endParaRPr>
                    </a:p>
                  </a:txBody>
                  <a:tcPr marL="44450" marR="44450" marT="0" marB="0" anchor="b">
                    <a:lnL>
                      <a:noFill/>
                    </a:lnL>
                    <a:lnR>
                      <a:noFill/>
                    </a:lnR>
                    <a:lnT>
                      <a:noFill/>
                    </a:lnT>
                    <a:lnB>
                      <a:noFill/>
                    </a:lnB>
                  </a:tcPr>
                </a:tc>
                <a:tc>
                  <a:txBody>
                    <a:bodyPr/>
                    <a:lstStyle/>
                    <a:p>
                      <a:pPr>
                        <a:lnSpc>
                          <a:spcPct val="115000"/>
                        </a:lnSpc>
                      </a:pPr>
                      <a:endParaRPr lang="es-ES" sz="1100">
                        <a:latin typeface="Calibri"/>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1000" b="1">
                          <a:solidFill>
                            <a:srgbClr val="000000"/>
                          </a:solidFill>
                          <a:latin typeface="Arial"/>
                          <a:ea typeface="Times New Roman"/>
                          <a:cs typeface="Arial"/>
                        </a:rPr>
                        <a:t>NMAE</a:t>
                      </a:r>
                      <a:endParaRPr lang="es-ES" sz="1200">
                        <a:solidFill>
                          <a:srgbClr val="00000A"/>
                        </a:solidFill>
                        <a:latin typeface="Arial"/>
                        <a:ea typeface="SimSun"/>
                        <a:cs typeface="Mangal"/>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a:solidFill>
                            <a:srgbClr val="262626"/>
                          </a:solidFill>
                          <a:latin typeface="Arial"/>
                          <a:ea typeface="Times New Roman"/>
                          <a:cs typeface="Arial"/>
                        </a:rPr>
                        <a:t>0,1766</a:t>
                      </a:r>
                      <a:endParaRPr lang="es-ES" sz="1200">
                        <a:solidFill>
                          <a:srgbClr val="00000A"/>
                        </a:solidFill>
                        <a:latin typeface="Arial"/>
                        <a:ea typeface="SimSun"/>
                        <a:cs typeface="Mangal"/>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A"/>
                    </a:solidFill>
                  </a:tcPr>
                </a:tc>
                <a:tc>
                  <a:txBody>
                    <a:bodyPr/>
                    <a:lstStyle/>
                    <a:p>
                      <a:pPr>
                        <a:lnSpc>
                          <a:spcPct val="115000"/>
                        </a:lnSpc>
                      </a:pPr>
                      <a:endParaRPr lang="es-ES" sz="1100" dirty="0">
                        <a:latin typeface="Calibri"/>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pic>
        <p:nvPicPr>
          <p:cNvPr id="33795"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0"/>
            <a:ext cx="561975" cy="495300"/>
          </a:xfrm>
          <a:prstGeom prst="rect">
            <a:avLst/>
          </a:prstGeom>
          <a:noFill/>
        </p:spPr>
      </p:pic>
    </p:spTree>
    <p:extLst>
      <p:ext uri="{BB962C8B-B14F-4D97-AF65-F5344CB8AC3E}">
        <p14:creationId xmlns:p14="http://schemas.microsoft.com/office/powerpoint/2010/main" xmlns="" val="16734916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707886"/>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CONCLUSIONES</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ángulo 1"/>
          <p:cNvSpPr/>
          <p:nvPr/>
        </p:nvSpPr>
        <p:spPr>
          <a:xfrm>
            <a:off x="179512" y="2276872"/>
            <a:ext cx="8730208" cy="4524315"/>
          </a:xfrm>
          <a:prstGeom prst="rect">
            <a:avLst/>
          </a:prstGeom>
        </p:spPr>
        <p:txBody>
          <a:bodyPr wrap="square">
            <a:spAutoFit/>
          </a:bodyPr>
          <a:lstStyle/>
          <a:p>
            <a:pPr lvl="0">
              <a:buFont typeface="Arial" pitchFamily="34" charset="0"/>
              <a:buChar char="•"/>
            </a:pPr>
            <a:r>
              <a:rPr lang="es-ES" dirty="0" smtClean="0"/>
              <a:t>El modelo hidrológico para los caudales medios mensuales que se presenta está basado en la información hidrometeorológica disponible en la subcuenca del río Guayllabamba, así como en la morfología del terreno, la capacidad de infiltración, el uso y la cobertura  del suelo. Con lo que se pretende una aproximación lo más cercana a la realidad</a:t>
            </a:r>
            <a:r>
              <a:rPr lang="es-ES" dirty="0" smtClean="0"/>
              <a:t>.</a:t>
            </a:r>
          </a:p>
          <a:p>
            <a:pPr lvl="0">
              <a:buFont typeface="Arial" pitchFamily="34" charset="0"/>
              <a:buChar char="•"/>
            </a:pPr>
            <a:endParaRPr lang="es-ES" dirty="0" smtClean="0"/>
          </a:p>
          <a:p>
            <a:pPr lvl="0">
              <a:buFont typeface="Arial" pitchFamily="34" charset="0"/>
              <a:buChar char="•"/>
            </a:pPr>
            <a:r>
              <a:rPr lang="es-ES" dirty="0" smtClean="0"/>
              <a:t>La subcuenca del río Guayllabamba presenta de forma global una oferta hídrica media anual de 131,63 m</a:t>
            </a:r>
            <a:r>
              <a:rPr lang="es-ES" baseline="30000" dirty="0" smtClean="0"/>
              <a:t>3</a:t>
            </a:r>
            <a:r>
              <a:rPr lang="es-ES" dirty="0" smtClean="0"/>
              <a:t>/s, producto de una evapotranspiración media de 523 mm/año y de una precipitación media de 1040 mm/año</a:t>
            </a:r>
            <a:r>
              <a:rPr lang="es-ES" dirty="0" smtClean="0"/>
              <a:t>.</a:t>
            </a:r>
          </a:p>
          <a:p>
            <a:pPr lvl="0">
              <a:buFont typeface="Arial" pitchFamily="34" charset="0"/>
              <a:buChar char="•"/>
            </a:pPr>
            <a:endParaRPr lang="es-ES" dirty="0" smtClean="0"/>
          </a:p>
          <a:p>
            <a:pPr lvl="0">
              <a:buFont typeface="Arial" pitchFamily="34" charset="0"/>
              <a:buChar char="•"/>
            </a:pPr>
            <a:r>
              <a:rPr lang="es-ES" dirty="0" smtClean="0"/>
              <a:t>Se utilizaron datos históricos de 35 estaciones meteorológicas y  9 hidrológicas, en el periodo comprendido entre los años de 1978 a 2010, lo que da un total de 44 estaciones ubicadas en la subcuenca del río Guayllabamba, estas series fueron sometidas a procesos de relleno y a análisis de doble masa para determinar su validez, con lo que se garantiza que los datos de las estaciones meteorológicas e hidrológicas consideradas en el modelo son homogéneos y válidos.</a:t>
            </a:r>
            <a:endParaRPr lang="es-ES" dirty="0"/>
          </a:p>
        </p:txBody>
      </p:sp>
    </p:spTree>
    <p:extLst>
      <p:ext uri="{BB962C8B-B14F-4D97-AF65-F5344CB8AC3E}">
        <p14:creationId xmlns:p14="http://schemas.microsoft.com/office/powerpoint/2010/main" xmlns="" val="31035416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707886"/>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RECOMENDACIONES</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ángulo 1"/>
          <p:cNvSpPr/>
          <p:nvPr/>
        </p:nvSpPr>
        <p:spPr>
          <a:xfrm>
            <a:off x="185564" y="2204864"/>
            <a:ext cx="8778924" cy="3139321"/>
          </a:xfrm>
          <a:prstGeom prst="rect">
            <a:avLst/>
          </a:prstGeom>
        </p:spPr>
        <p:txBody>
          <a:bodyPr wrap="square">
            <a:spAutoFit/>
          </a:bodyPr>
          <a:lstStyle/>
          <a:p>
            <a:pPr lvl="0">
              <a:buFont typeface="Arial" pitchFamily="34" charset="0"/>
              <a:buChar char="•"/>
            </a:pPr>
            <a:r>
              <a:rPr lang="es-ES" dirty="0" smtClean="0"/>
              <a:t>Al verificar que el modelo propuesto tiene un buen ajuste y tomando en cuenta que utiliza menos datos de entrada que la mayoría de metodologías existentes, se recomienda  utilizar esta metodología en lugares donde no se cuente con información de variables externas y se requiera conocer de manera general el comportamiento de la oferta hídrica en la cuenca</a:t>
            </a:r>
            <a:r>
              <a:rPr lang="es-ES" dirty="0" smtClean="0"/>
              <a:t>.</a:t>
            </a:r>
          </a:p>
          <a:p>
            <a:pPr lvl="0">
              <a:buFont typeface="Arial" pitchFamily="34" charset="0"/>
              <a:buChar char="•"/>
            </a:pPr>
            <a:endParaRPr lang="es-ES" dirty="0" smtClean="0"/>
          </a:p>
          <a:p>
            <a:pPr lvl="0">
              <a:buFont typeface="Arial" pitchFamily="34" charset="0"/>
              <a:buChar char="•"/>
            </a:pPr>
            <a:r>
              <a:rPr lang="es-ES" dirty="0" smtClean="0"/>
              <a:t>Si lo que se desea es obtener modelos más cercanos a la realidad, se recomienda utilizar la información que próximamente va a estar disponible, como es la depuración del Banco Nacional de Autorizaciones, lo cual daría un mayor ajuste a los modelos generados debido a que se podría introducir la variable de captaciones de agua.  </a:t>
            </a:r>
          </a:p>
        </p:txBody>
      </p:sp>
    </p:spTree>
    <p:extLst>
      <p:ext uri="{BB962C8B-B14F-4D97-AF65-F5344CB8AC3E}">
        <p14:creationId xmlns:p14="http://schemas.microsoft.com/office/powerpoint/2010/main" xmlns="" val="6196811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2" name="Picture 2" descr="http://www.acidc00l.com/wp-content/uploads/2015/04/gracias.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356"/>
          <a:stretch/>
        </p:blipFill>
        <p:spPr bwMode="auto">
          <a:xfrm>
            <a:off x="632196" y="2060848"/>
            <a:ext cx="8511804" cy="47971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86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707886"/>
          </a:xfrm>
          <a:prstGeom prst="rect">
            <a:avLst/>
          </a:prstGeom>
          <a:noFill/>
        </p:spPr>
        <p:txBody>
          <a:bodyPr wrap="square" lIns="91440" tIns="45720" rIns="91440" bIns="45720">
            <a:spAutoFit/>
          </a:bodyPr>
          <a:lstStyle/>
          <a:p>
            <a:pPr algn="ctr"/>
            <a:r>
              <a:rPr lang="es-CO"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a:t>
            </a:r>
            <a:r>
              <a:rPr lang="es-ES"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TRODUCCIÓN</a:t>
            </a:r>
            <a:endParaRPr lang="es-CO"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3"/>
          <p:cNvSpPr>
            <a:spLocks noChangeArrowheads="1"/>
          </p:cNvSpPr>
          <p:nvPr/>
        </p:nvSpPr>
        <p:spPr bwMode="auto">
          <a:xfrm>
            <a:off x="285720" y="4572008"/>
            <a:ext cx="4182171" cy="3847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ctr" eaLnBrk="1" fontAlgn="base" hangingPunct="1">
              <a:spcBef>
                <a:spcPct val="0"/>
              </a:spcBef>
              <a:spcAft>
                <a:spcPct val="0"/>
              </a:spcAft>
            </a:pPr>
            <a:r>
              <a:rPr lang="es-ES_tradnl" sz="900" dirty="0">
                <a:latin typeface="Arial   "/>
                <a:ea typeface="Times New Roman" pitchFamily="18" charset="0"/>
                <a:cs typeface="Noteworthy Light"/>
              </a:rPr>
              <a:t>            Fuente: El </a:t>
            </a:r>
            <a:r>
              <a:rPr lang="es-ES_tradnl" sz="900" dirty="0" smtClean="0">
                <a:latin typeface="Arial   "/>
                <a:ea typeface="Times New Roman" pitchFamily="18" charset="0"/>
                <a:cs typeface="Noteworthy Light"/>
              </a:rPr>
              <a:t>Comercio, 2010</a:t>
            </a:r>
            <a:endParaRPr lang="es-ES" sz="900" dirty="0">
              <a:latin typeface="Arial   "/>
              <a:ea typeface="Times New Roman" pitchFamily="18" charset="0"/>
              <a:cs typeface="Noteworthy Light"/>
            </a:endParaRPr>
          </a:p>
          <a:p>
            <a:pPr indent="449263" algn="ctr" eaLnBrk="0" fontAlgn="base" hangingPunct="0">
              <a:spcBef>
                <a:spcPct val="0"/>
              </a:spcBef>
              <a:spcAft>
                <a:spcPct val="0"/>
              </a:spcAft>
            </a:pPr>
            <a:r>
              <a:rPr lang="es-ES_tradnl" sz="900" dirty="0" smtClean="0">
                <a:latin typeface="Arial   "/>
                <a:ea typeface="Times New Roman" pitchFamily="18" charset="0"/>
                <a:cs typeface="Noteworthy Light"/>
              </a:rPr>
              <a:t>Fotografía: Áreas </a:t>
            </a:r>
            <a:r>
              <a:rPr lang="es-ES_tradnl" sz="900" dirty="0">
                <a:latin typeface="Arial   "/>
                <a:ea typeface="Times New Roman" pitchFamily="18" charset="0"/>
                <a:cs typeface="Noteworthy Light"/>
              </a:rPr>
              <a:t>propensas a deslizamientos en Quito</a:t>
            </a:r>
            <a:r>
              <a:rPr kumimoji="0" lang="es-ES_tradnl" sz="1000" b="0" i="0" u="none" strike="noStrike" cap="none" normalizeH="0" baseline="0" dirty="0" smtClean="0">
                <a:ln>
                  <a:noFill/>
                </a:ln>
                <a:solidFill>
                  <a:schemeClr val="tx1"/>
                </a:solidFill>
                <a:effectLst/>
                <a:latin typeface="Arial   "/>
                <a:ea typeface="Times New Roman" pitchFamily="18" charset="0"/>
              </a:rPr>
              <a:t>.</a:t>
            </a:r>
            <a:endParaRPr kumimoji="0" lang="es-ES_tradnl" sz="1800" b="0" i="0" u="none" strike="noStrike" cap="none" normalizeH="0" baseline="0" dirty="0" smtClean="0">
              <a:ln>
                <a:noFill/>
              </a:ln>
              <a:solidFill>
                <a:schemeClr val="tx1"/>
              </a:solidFill>
              <a:effectLst/>
              <a:latin typeface="Arial   "/>
            </a:endParaRPr>
          </a:p>
        </p:txBody>
      </p:sp>
      <p:pic>
        <p:nvPicPr>
          <p:cNvPr id="94210" name="Picture 2" descr="Resultado de imagen para propiedades del agua"/>
          <p:cNvPicPr>
            <a:picLocks noChangeAspect="1" noChangeArrowheads="1"/>
          </p:cNvPicPr>
          <p:nvPr/>
        </p:nvPicPr>
        <p:blipFill>
          <a:blip r:embed="rId3"/>
          <a:srcRect/>
          <a:stretch>
            <a:fillRect/>
          </a:stretch>
        </p:blipFill>
        <p:spPr bwMode="auto">
          <a:xfrm>
            <a:off x="71406" y="2071678"/>
            <a:ext cx="4756577" cy="2428892"/>
          </a:xfrm>
          <a:prstGeom prst="rect">
            <a:avLst/>
          </a:prstGeom>
          <a:noFill/>
        </p:spPr>
      </p:pic>
      <p:pic>
        <p:nvPicPr>
          <p:cNvPr id="94211" name="Picture 3"/>
          <p:cNvPicPr>
            <a:picLocks noChangeAspect="1" noChangeArrowheads="1"/>
          </p:cNvPicPr>
          <p:nvPr/>
        </p:nvPicPr>
        <p:blipFill>
          <a:blip r:embed="rId4"/>
          <a:srcRect/>
          <a:stretch>
            <a:fillRect/>
          </a:stretch>
        </p:blipFill>
        <p:spPr bwMode="auto">
          <a:xfrm>
            <a:off x="5500694" y="2928934"/>
            <a:ext cx="2919418" cy="2932451"/>
          </a:xfrm>
          <a:prstGeom prst="rect">
            <a:avLst/>
          </a:prstGeom>
          <a:noFill/>
          <a:ln w="9525">
            <a:noFill/>
            <a:miter lim="800000"/>
            <a:headEnd/>
            <a:tailEnd/>
          </a:ln>
          <a:effectLst/>
        </p:spPr>
      </p:pic>
    </p:spTree>
    <p:extLst>
      <p:ext uri="{BB962C8B-B14F-4D97-AF65-F5344CB8AC3E}">
        <p14:creationId xmlns:p14="http://schemas.microsoft.com/office/powerpoint/2010/main" xmlns="" val="413513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707886"/>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ZONA DE ESTUDIO</a:t>
            </a:r>
            <a:endParaRPr lang="es-CO"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5 Imagen"/>
          <p:cNvPicPr/>
          <p:nvPr/>
        </p:nvPicPr>
        <p:blipFill>
          <a:blip r:embed="rId3"/>
          <a:srcRect l="9055" t="16301" r="28504" b="6830"/>
          <a:stretch>
            <a:fillRect/>
          </a:stretch>
        </p:blipFill>
        <p:spPr bwMode="auto">
          <a:xfrm>
            <a:off x="1571604" y="2143116"/>
            <a:ext cx="6357982" cy="4572032"/>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26665754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677108"/>
          </a:xfrm>
          <a:prstGeom prst="rect">
            <a:avLst/>
          </a:prstGeom>
          <a:noFill/>
        </p:spPr>
        <p:txBody>
          <a:bodyPr wrap="square" lIns="91440" tIns="45720" rIns="91440" bIns="45720">
            <a:spAutoFit/>
          </a:bodyPr>
          <a:lstStyle/>
          <a:p>
            <a:pPr algn="ctr"/>
            <a:r>
              <a:rPr lang="es-ES"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OBJETIVOS</a:t>
            </a:r>
            <a:endParaRPr lang="es-CO" sz="3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ortar rectángulo de esquina diagonal 1"/>
          <p:cNvSpPr/>
          <p:nvPr/>
        </p:nvSpPr>
        <p:spPr>
          <a:xfrm>
            <a:off x="179512" y="3356992"/>
            <a:ext cx="8856984" cy="3057838"/>
          </a:xfrm>
          <a:prstGeom prst="snip2Diag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es-ES" sz="1500" b="1" dirty="0" smtClean="0">
                <a:solidFill>
                  <a:schemeClr val="dk1"/>
                </a:solidFill>
                <a:latin typeface="Arial    "/>
              </a:rPr>
              <a:t>Objetivos Específicos</a:t>
            </a:r>
          </a:p>
          <a:p>
            <a:endParaRPr lang="es-ES" sz="1500" b="1" dirty="0" smtClean="0">
              <a:solidFill>
                <a:schemeClr val="dk1"/>
              </a:solidFill>
              <a:latin typeface="Arial    "/>
            </a:endParaRPr>
          </a:p>
          <a:p>
            <a:pPr lvl="0">
              <a:buFont typeface="Arial" pitchFamily="34" charset="0"/>
              <a:buChar char="•"/>
            </a:pPr>
            <a:r>
              <a:rPr lang="es-ES" sz="1050" dirty="0" smtClean="0"/>
              <a:t>Realizar el  proceso de homogenización de los datos meteorológicos e hidrológicos disponibles de la subcuenca del río </a:t>
            </a:r>
            <a:r>
              <a:rPr lang="es-ES" sz="1050" dirty="0" smtClean="0"/>
              <a:t>Guayllabamba</a:t>
            </a:r>
          </a:p>
          <a:p>
            <a:pPr lvl="0"/>
            <a:r>
              <a:rPr lang="es-ES" sz="1050" dirty="0" smtClean="0"/>
              <a:t>.</a:t>
            </a:r>
            <a:endParaRPr lang="es-ES" sz="1050" dirty="0" smtClean="0"/>
          </a:p>
          <a:p>
            <a:pPr lvl="0">
              <a:buFont typeface="Arial" pitchFamily="34" charset="0"/>
              <a:buChar char="•"/>
            </a:pPr>
            <a:r>
              <a:rPr lang="es-ES" sz="1050" dirty="0" smtClean="0"/>
              <a:t>Generar el modelo de balance hidrológico a partir de la información geográfica, meteorológica e hidrológica; mediante el empleo de un sistema de información geográfica (SIG</a:t>
            </a:r>
            <a:r>
              <a:rPr lang="es-ES" sz="1050" dirty="0" smtClean="0"/>
              <a:t>).</a:t>
            </a:r>
          </a:p>
          <a:p>
            <a:pPr lvl="0"/>
            <a:endParaRPr lang="es-ES" sz="1050" dirty="0" smtClean="0"/>
          </a:p>
          <a:p>
            <a:pPr lvl="0">
              <a:buFont typeface="Arial" pitchFamily="34" charset="0"/>
              <a:buChar char="•"/>
            </a:pPr>
            <a:r>
              <a:rPr lang="es-ES" sz="1050" dirty="0" smtClean="0"/>
              <a:t>Calibrar el modelo hidrológico obtenido con el fin de adaptarlo de mejor manera a la realidad</a:t>
            </a:r>
            <a:r>
              <a:rPr lang="es-ES" sz="1050" dirty="0" smtClean="0"/>
              <a:t>.</a:t>
            </a:r>
          </a:p>
          <a:p>
            <a:pPr lvl="0"/>
            <a:endParaRPr lang="es-ES" sz="1050" dirty="0" smtClean="0"/>
          </a:p>
          <a:p>
            <a:pPr lvl="0">
              <a:buFont typeface="Arial" pitchFamily="34" charset="0"/>
              <a:buChar char="•"/>
            </a:pPr>
            <a:r>
              <a:rPr lang="es-ES" sz="1050" dirty="0" smtClean="0"/>
              <a:t>Validar el modelo hidrológico propuesto, en función de datos reales  de estaciones hidrológicas medidos en la zona de </a:t>
            </a:r>
            <a:r>
              <a:rPr lang="es-ES" sz="1050" dirty="0" smtClean="0"/>
              <a:t>estudio.</a:t>
            </a:r>
          </a:p>
          <a:p>
            <a:pPr lvl="0"/>
            <a:endParaRPr lang="es-ES" sz="1050" dirty="0" smtClean="0"/>
          </a:p>
          <a:p>
            <a:pPr lvl="0">
              <a:buFont typeface="Arial" pitchFamily="34" charset="0"/>
              <a:buChar char="•"/>
            </a:pPr>
            <a:r>
              <a:rPr lang="es-ES" sz="1050" dirty="0" smtClean="0"/>
              <a:t>Generar la geodatabase donde se presente el modelo hidrológico que permita la estimación de la oferta hídrica en cualquier punto de la subcuenca del río Guayllabamba.</a:t>
            </a:r>
          </a:p>
          <a:p>
            <a:endParaRPr lang="en-US" sz="1500" b="1" dirty="0" smtClean="0">
              <a:solidFill>
                <a:schemeClr val="dk1"/>
              </a:solidFill>
              <a:latin typeface="Arial    "/>
            </a:endParaRPr>
          </a:p>
        </p:txBody>
      </p:sp>
      <p:sp>
        <p:nvSpPr>
          <p:cNvPr id="4" name="Recortar rectángulo de esquina diagonal 3"/>
          <p:cNvSpPr/>
          <p:nvPr/>
        </p:nvSpPr>
        <p:spPr>
          <a:xfrm>
            <a:off x="179512" y="1988840"/>
            <a:ext cx="8856984" cy="1157020"/>
          </a:xfrm>
          <a:prstGeom prst="snip2DiagRect">
            <a:avLst/>
          </a:prstGeom>
          <a:solidFill>
            <a:schemeClr val="accent4">
              <a:lumMod val="60000"/>
              <a:lumOff val="4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200"/>
              </a:spcBef>
              <a:spcAft>
                <a:spcPts val="1000"/>
              </a:spcAft>
            </a:pPr>
            <a:r>
              <a:rPr lang="es-ES" sz="1500" b="1" dirty="0">
                <a:solidFill>
                  <a:srgbClr val="000000"/>
                </a:solidFill>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Objetivo </a:t>
            </a:r>
            <a:r>
              <a:rPr lang="es-ES" sz="1500" b="1" dirty="0" smtClean="0">
                <a:solidFill>
                  <a:srgbClr val="000000"/>
                </a:solidFill>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General</a:t>
            </a:r>
            <a:endParaRPr lang="en-US" sz="1500" b="1" dirty="0" smtClean="0">
              <a:solidFill>
                <a:srgbClr val="000000"/>
              </a:solidFill>
              <a:uFill>
                <a:solidFill>
                  <a:srgbClr val="000000"/>
                </a:solidFill>
              </a:uFill>
              <a:latin typeface="Arial" panose="020B0604020202020204" pitchFamily="34" charset="0"/>
              <a:ea typeface="Times New Roman" panose="02020603050405020304" pitchFamily="18" charset="0"/>
              <a:cs typeface="Times New Roman" panose="02020603050405020304" pitchFamily="18" charset="0"/>
            </a:endParaRPr>
          </a:p>
          <a:p>
            <a:pPr algn="just">
              <a:spcBef>
                <a:spcPts val="200"/>
              </a:spcBef>
              <a:spcAft>
                <a:spcPts val="1000"/>
              </a:spcAft>
            </a:pPr>
            <a:r>
              <a:rPr lang="es-ES" sz="1600" dirty="0" smtClean="0"/>
              <a:t>Estimar la disponibilidad hídrica en la subcuenca del río Guayllabamba mediante modelación hidrológica a través del uso de herramientas geoinformáticas</a:t>
            </a:r>
            <a:endParaRPr lang="en-US" sz="1500" dirty="0">
              <a:solidFill>
                <a:srgbClr val="00000A"/>
              </a:solidFill>
              <a:latin typeface="Liberation Serif"/>
              <a:ea typeface="SimSun" panose="02010600030101010101" pitchFamily="2" charset="-122"/>
              <a:cs typeface="Mangal" panose="02040503050203030202" pitchFamily="18" charset="0"/>
            </a:endParaRPr>
          </a:p>
        </p:txBody>
      </p:sp>
    </p:spTree>
    <p:extLst>
      <p:ext uri="{BB962C8B-B14F-4D97-AF65-F5344CB8AC3E}">
        <p14:creationId xmlns:p14="http://schemas.microsoft.com/office/powerpoint/2010/main" xmlns="" val="2901807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FUNDAMENTOS</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a:t>
            </a:r>
            <a:r>
              <a:rPr lang="es-ES"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ÓRICOS</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Balance Hídrico</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86017"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00364" y="2071678"/>
            <a:ext cx="3662821" cy="571504"/>
          </a:xfrm>
          <a:prstGeom prst="rect">
            <a:avLst/>
          </a:prstGeom>
          <a:noFill/>
        </p:spPr>
      </p:pic>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86019"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571868" y="2571744"/>
            <a:ext cx="2415903" cy="571504"/>
          </a:xfrm>
          <a:prstGeom prst="rect">
            <a:avLst/>
          </a:prstGeom>
          <a:noFill/>
        </p:spPr>
      </p:pic>
      <p:graphicFrame>
        <p:nvGraphicFramePr>
          <p:cNvPr id="9" name="8 Tabla"/>
          <p:cNvGraphicFramePr>
            <a:graphicFrameLocks noGrp="1"/>
          </p:cNvGraphicFramePr>
          <p:nvPr/>
        </p:nvGraphicFramePr>
        <p:xfrm>
          <a:off x="2143108" y="3214686"/>
          <a:ext cx="4875548" cy="3404701"/>
        </p:xfrm>
        <a:graphic>
          <a:graphicData uri="http://schemas.openxmlformats.org/drawingml/2006/table">
            <a:tbl>
              <a:tblPr/>
              <a:tblGrid>
                <a:gridCol w="629388"/>
                <a:gridCol w="629388"/>
                <a:gridCol w="629388"/>
                <a:gridCol w="629388"/>
                <a:gridCol w="629388"/>
                <a:gridCol w="629388"/>
                <a:gridCol w="629388"/>
                <a:gridCol w="469832"/>
              </a:tblGrid>
              <a:tr h="175879">
                <a:tc rowSpan="2">
                  <a:txBody>
                    <a:bodyPr/>
                    <a:lstStyle/>
                    <a:p>
                      <a:pPr algn="ctr">
                        <a:lnSpc>
                          <a:spcPct val="150000"/>
                        </a:lnSpc>
                        <a:spcAft>
                          <a:spcPts val="0"/>
                        </a:spcAft>
                      </a:pPr>
                      <a:r>
                        <a:rPr lang="es-EC" sz="1000" dirty="0">
                          <a:solidFill>
                            <a:srgbClr val="00000A"/>
                          </a:solidFill>
                          <a:latin typeface="Arial"/>
                          <a:ea typeface="SimSun"/>
                          <a:cs typeface="Mangal"/>
                        </a:rPr>
                        <a:t>Nombre de la superficie</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r>
                        <a:rPr lang="es-EC" sz="1000">
                          <a:solidFill>
                            <a:srgbClr val="00000A"/>
                          </a:solidFill>
                          <a:latin typeface="Arial"/>
                          <a:ea typeface="SimSun"/>
                          <a:cs typeface="Mangal"/>
                        </a:rPr>
                        <a:t>Área  (millones de Km</a:t>
                      </a:r>
                      <a:r>
                        <a:rPr lang="es-EC" sz="1000" baseline="30000">
                          <a:solidFill>
                            <a:srgbClr val="00000A"/>
                          </a:solidFill>
                          <a:latin typeface="Arial"/>
                          <a:ea typeface="SimSun"/>
                          <a:cs typeface="Mangal"/>
                        </a:rPr>
                        <a:t>3</a:t>
                      </a: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000">
                          <a:solidFill>
                            <a:srgbClr val="00000A"/>
                          </a:solidFill>
                          <a:latin typeface="Arial"/>
                          <a:ea typeface="SimSun"/>
                          <a:cs typeface="Mangal"/>
                        </a:rPr>
                        <a:t>Precipitación</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lnSpc>
                          <a:spcPct val="150000"/>
                        </a:lnSpc>
                        <a:spcAft>
                          <a:spcPts val="0"/>
                        </a:spcAft>
                      </a:pPr>
                      <a:r>
                        <a:rPr lang="es-EC" sz="1000">
                          <a:solidFill>
                            <a:srgbClr val="00000A"/>
                          </a:solidFill>
                          <a:latin typeface="Arial"/>
                          <a:ea typeface="SimSun"/>
                          <a:cs typeface="Mangal"/>
                        </a:rPr>
                        <a:t>Evaporación</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lnSpc>
                          <a:spcPct val="150000"/>
                        </a:lnSpc>
                        <a:spcAft>
                          <a:spcPts val="0"/>
                        </a:spcAft>
                      </a:pPr>
                      <a:r>
                        <a:rPr lang="es-EC" sz="1000">
                          <a:solidFill>
                            <a:srgbClr val="00000A"/>
                          </a:solidFill>
                          <a:latin typeface="Arial"/>
                          <a:ea typeface="SimSun"/>
                          <a:cs typeface="Mangal"/>
                        </a:rPr>
                        <a:t>Escorrentía S.</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527637">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00">
                          <a:solidFill>
                            <a:srgbClr val="00000A"/>
                          </a:solidFill>
                          <a:latin typeface="Arial"/>
                          <a:ea typeface="SimSun"/>
                          <a:cs typeface="Mangal"/>
                        </a:rPr>
                        <a:t>Volumen (miles Km</a:t>
                      </a:r>
                      <a:r>
                        <a:rPr lang="es-EC" sz="1000" baseline="30000">
                          <a:solidFill>
                            <a:srgbClr val="00000A"/>
                          </a:solidFill>
                          <a:latin typeface="Arial"/>
                          <a:ea typeface="SimSun"/>
                          <a:cs typeface="Mangal"/>
                        </a:rPr>
                        <a:t>3</a:t>
                      </a: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Media anual (MM)</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Volumen (miles Km</a:t>
                      </a:r>
                      <a:r>
                        <a:rPr lang="es-EC" sz="1000" baseline="30000">
                          <a:solidFill>
                            <a:srgbClr val="00000A"/>
                          </a:solidFill>
                          <a:latin typeface="Arial"/>
                          <a:ea typeface="SimSun"/>
                          <a:cs typeface="Mangal"/>
                        </a:rPr>
                        <a:t>3</a:t>
                      </a: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Media anual (MM)</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Volumen (miles Km</a:t>
                      </a:r>
                      <a:r>
                        <a:rPr lang="es-EC" sz="1000" baseline="30000">
                          <a:solidFill>
                            <a:srgbClr val="00000A"/>
                          </a:solidFill>
                          <a:latin typeface="Arial"/>
                          <a:ea typeface="SimSun"/>
                          <a:cs typeface="Mangal"/>
                        </a:rPr>
                        <a:t>3</a:t>
                      </a: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Media anual (MM)</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758">
                <a:tc>
                  <a:txBody>
                    <a:bodyPr/>
                    <a:lstStyle/>
                    <a:p>
                      <a:pPr algn="ctr">
                        <a:lnSpc>
                          <a:spcPct val="150000"/>
                        </a:lnSpc>
                        <a:spcAft>
                          <a:spcPts val="0"/>
                        </a:spcAft>
                      </a:pPr>
                      <a:r>
                        <a:rPr lang="es-EC" sz="1000">
                          <a:solidFill>
                            <a:srgbClr val="00000A"/>
                          </a:solidFill>
                          <a:latin typeface="Arial"/>
                          <a:ea typeface="SimSun"/>
                          <a:cs typeface="Mangal"/>
                        </a:rPr>
                        <a:t>Océanos y mares</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361</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412</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1144</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448</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1240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A"/>
                          </a:solidFill>
                          <a:latin typeface="Arial"/>
                          <a:ea typeface="SimSun"/>
                          <a:cs typeface="Mangal"/>
                        </a:rPr>
                        <a:t>-</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637">
                <a:tc>
                  <a:txBody>
                    <a:bodyPr/>
                    <a:lstStyle/>
                    <a:p>
                      <a:pPr algn="ctr">
                        <a:lnSpc>
                          <a:spcPct val="150000"/>
                        </a:lnSpc>
                        <a:spcAft>
                          <a:spcPts val="0"/>
                        </a:spcAft>
                      </a:pPr>
                      <a:r>
                        <a:rPr lang="es-EC" sz="1000">
                          <a:solidFill>
                            <a:srgbClr val="00000A"/>
                          </a:solidFill>
                          <a:latin typeface="Arial"/>
                          <a:ea typeface="SimSun"/>
                          <a:cs typeface="Mangal"/>
                        </a:rPr>
                        <a:t>Seca con salida al océano</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117</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99</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850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63</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540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36</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310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537">
                <a:tc>
                  <a:txBody>
                    <a:bodyPr/>
                    <a:lstStyle/>
                    <a:p>
                      <a:pPr algn="ctr">
                        <a:lnSpc>
                          <a:spcPct val="150000"/>
                        </a:lnSpc>
                        <a:spcAft>
                          <a:spcPts val="0"/>
                        </a:spcAft>
                      </a:pPr>
                      <a:r>
                        <a:rPr lang="es-EC" sz="1000">
                          <a:solidFill>
                            <a:srgbClr val="00000A"/>
                          </a:solidFill>
                          <a:latin typeface="Arial"/>
                          <a:ea typeface="SimSun"/>
                          <a:cs typeface="Mangal"/>
                        </a:rPr>
                        <a:t>Seca</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32</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8</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250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8</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250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64">
                <a:tc>
                  <a:txBody>
                    <a:bodyPr/>
                    <a:lstStyle/>
                    <a:p>
                      <a:pPr algn="ctr">
                        <a:lnSpc>
                          <a:spcPct val="150000"/>
                        </a:lnSpc>
                        <a:spcAft>
                          <a:spcPts val="0"/>
                        </a:spcAft>
                      </a:pPr>
                      <a:r>
                        <a:rPr lang="es-EC" sz="1000">
                          <a:solidFill>
                            <a:srgbClr val="00000A"/>
                          </a:solidFill>
                          <a:latin typeface="Arial"/>
                          <a:ea typeface="SimSun"/>
                          <a:cs typeface="Mangal"/>
                        </a:rPr>
                        <a:t>Total</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510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A"/>
                          </a:solidFill>
                          <a:latin typeface="Arial"/>
                          <a:ea typeface="SimSun"/>
                          <a:cs typeface="Mangal"/>
                        </a:rPr>
                        <a:t>519</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1020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A"/>
                          </a:solidFill>
                          <a:latin typeface="Arial"/>
                          <a:ea typeface="SimSun"/>
                          <a:cs typeface="Mangal"/>
                        </a:rPr>
                        <a:t>519</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1020</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A"/>
                          </a:solidFill>
                          <a:latin typeface="Arial"/>
                          <a:ea typeface="SimSun"/>
                          <a:cs typeface="Mangal"/>
                        </a:rPr>
                        <a:t>36</a:t>
                      </a:r>
                      <a:endParaRPr lang="es-ES" sz="120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a:solidFill>
                            <a:srgbClr val="00000A"/>
                          </a:solidFill>
                          <a:latin typeface="Arial"/>
                          <a:ea typeface="SimSun"/>
                          <a:cs typeface="Mangal"/>
                        </a:rPr>
                        <a:t>310</a:t>
                      </a:r>
                      <a:endParaRPr lang="es-ES" sz="1200" dirty="0">
                        <a:solidFill>
                          <a:srgbClr val="00000A"/>
                        </a:solidFill>
                        <a:latin typeface="Arial"/>
                        <a:ea typeface="SimSu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8193486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FUNDAMENTOS</a:t>
            </a: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a:t>
            </a:r>
            <a:r>
              <a:rPr lang="es-ES"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ÓRICOS</a:t>
            </a:r>
            <a:endPar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Balance Hídrico</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4 Imagen"/>
          <p:cNvPicPr/>
          <p:nvPr/>
        </p:nvPicPr>
        <p:blipFill>
          <a:blip r:embed="rId3"/>
          <a:srcRect/>
          <a:stretch>
            <a:fillRect/>
          </a:stretch>
        </p:blipFill>
        <p:spPr bwMode="auto">
          <a:xfrm>
            <a:off x="2214546" y="2214554"/>
            <a:ext cx="4944836" cy="3313996"/>
          </a:xfrm>
          <a:prstGeom prst="rect">
            <a:avLst/>
          </a:prstGeom>
          <a:noFill/>
          <a:ln w="9525">
            <a:noFill/>
            <a:miter lim="800000"/>
            <a:headEnd/>
            <a:tailEnd/>
          </a:ln>
        </p:spPr>
      </p:pic>
      <p:sp>
        <p:nvSpPr>
          <p:cNvPr id="8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83969"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643306" y="5715016"/>
            <a:ext cx="1885950" cy="209550"/>
          </a:xfrm>
          <a:prstGeom prst="rect">
            <a:avLst/>
          </a:prstGeom>
          <a:noFill/>
        </p:spPr>
      </p:pic>
      <p:sp>
        <p:nvSpPr>
          <p:cNvPr id="839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83971"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428860" y="6143644"/>
            <a:ext cx="4648200" cy="209550"/>
          </a:xfrm>
          <a:prstGeom prst="rect">
            <a:avLst/>
          </a:prstGeom>
          <a:noFill/>
        </p:spPr>
      </p:pic>
    </p:spTree>
    <p:extLst>
      <p:ext uri="{BB962C8B-B14F-4D97-AF65-F5344CB8AC3E}">
        <p14:creationId xmlns:p14="http://schemas.microsoft.com/office/powerpoint/2010/main" xmlns="" val="2457404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METODOLOGÍA</a:t>
            </a: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Recopilación de información</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4" name="3 Tabla"/>
          <p:cNvGraphicFramePr>
            <a:graphicFrameLocks noGrp="1"/>
          </p:cNvGraphicFramePr>
          <p:nvPr/>
        </p:nvGraphicFramePr>
        <p:xfrm>
          <a:off x="1643042" y="2285992"/>
          <a:ext cx="5956008" cy="3597483"/>
        </p:xfrm>
        <a:graphic>
          <a:graphicData uri="http://schemas.openxmlformats.org/drawingml/2006/table">
            <a:tbl>
              <a:tblPr/>
              <a:tblGrid>
                <a:gridCol w="2994358"/>
                <a:gridCol w="2961650"/>
              </a:tblGrid>
              <a:tr h="287361">
                <a:tc>
                  <a:txBody>
                    <a:bodyPr/>
                    <a:lstStyle/>
                    <a:p>
                      <a:pPr marL="457200" algn="ctr">
                        <a:lnSpc>
                          <a:spcPct val="107000"/>
                        </a:lnSpc>
                        <a:spcAft>
                          <a:spcPts val="0"/>
                        </a:spcAft>
                      </a:pPr>
                      <a:r>
                        <a:rPr lang="es-ES" sz="1000" b="1" dirty="0">
                          <a:solidFill>
                            <a:srgbClr val="000000"/>
                          </a:solidFill>
                          <a:uFill>
                            <a:solidFill>
                              <a:srgbClr val="000000"/>
                            </a:solidFill>
                          </a:uFill>
                          <a:latin typeface="Arial"/>
                          <a:ea typeface="Calibri"/>
                        </a:rPr>
                        <a:t>INFORMACIÓN</a:t>
                      </a:r>
                      <a:endParaRPr lang="es-ES" sz="1200" dirty="0">
                        <a:solidFill>
                          <a:srgbClr val="000000"/>
                        </a:solidFill>
                        <a:uFill>
                          <a:solidFill>
                            <a:srgbClr val="000000"/>
                          </a:solidFill>
                        </a:u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s-ES" sz="1000" b="1">
                          <a:solidFill>
                            <a:srgbClr val="000000"/>
                          </a:solidFill>
                          <a:uFill>
                            <a:solidFill>
                              <a:srgbClr val="000000"/>
                            </a:solidFill>
                          </a:uFill>
                          <a:latin typeface="Arial"/>
                          <a:ea typeface="Calibri"/>
                        </a:rPr>
                        <a:t>FUENTE</a:t>
                      </a:r>
                      <a:endParaRPr lang="es-ES" sz="1200">
                        <a:solidFill>
                          <a:srgbClr val="000000"/>
                        </a:solidFill>
                        <a:uFill>
                          <a:solidFill>
                            <a:srgbClr val="000000"/>
                          </a:solidFill>
                        </a:u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3002">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Coberturas de demarcaciones y unidades hidrográficas,                escala 1:25 000</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cs typeface="Times New Roman"/>
                        </a:rPr>
                        <a:t>Secretaría Nacional del Agua (SENAGUA)</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4003">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Cobertura de uso y ocupación del suelo, escala 1: 25000</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Ministerio de agricultura, acuacultura, ganadería y pesca. (MAGAP-SIGTIERRAS)</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3215">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Modelo Digital del Terreno (MDT), tamaño pixel de 3m.</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SIGTIERRAS</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9902">
                <a:tc>
                  <a:txBody>
                    <a:bodyPr/>
                    <a:lstStyle/>
                    <a:p>
                      <a:pPr marL="457200" algn="ctr">
                        <a:lnSpc>
                          <a:spcPct val="107000"/>
                        </a:lnSpc>
                        <a:spcAft>
                          <a:spcPts val="0"/>
                        </a:spcAft>
                      </a:pPr>
                      <a:r>
                        <a:rPr lang="es-ES" sz="1000">
                          <a:solidFill>
                            <a:srgbClr val="000000"/>
                          </a:solidFill>
                          <a:uFill>
                            <a:solidFill>
                              <a:srgbClr val="000000"/>
                            </a:solidFill>
                          </a:uFill>
                          <a:latin typeface="Arial"/>
                          <a:ea typeface="Calibri"/>
                        </a:rPr>
                        <a:t>Cobertura del factor de Infiltración, escala 1: 100 000</a:t>
                      </a:r>
                      <a:endParaRPr lang="es-ES" sz="120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s-ES" sz="1000" dirty="0">
                          <a:solidFill>
                            <a:srgbClr val="000000"/>
                          </a:solidFill>
                          <a:uFill>
                            <a:solidFill>
                              <a:srgbClr val="000000"/>
                            </a:solidFill>
                          </a:uFill>
                          <a:latin typeface="Arial"/>
                          <a:ea typeface="Calibri"/>
                        </a:rPr>
                        <a:t>Secretaria Nacional del Agua </a:t>
                      </a:r>
                      <a:r>
                        <a:rPr lang="es-ES" sz="1000" dirty="0">
                          <a:solidFill>
                            <a:srgbClr val="000000"/>
                          </a:solidFill>
                          <a:uFill>
                            <a:solidFill>
                              <a:srgbClr val="000000"/>
                            </a:solidFill>
                          </a:uFill>
                          <a:latin typeface="Arial"/>
                          <a:ea typeface="Calibri"/>
                          <a:cs typeface="Times New Roman"/>
                        </a:rPr>
                        <a:t>(SENAGUA)</a:t>
                      </a:r>
                      <a:endParaRPr lang="es-ES" sz="1200" dirty="0">
                        <a:solidFill>
                          <a:srgbClr val="000000"/>
                        </a:solidFill>
                        <a:uFill>
                          <a:solidFill>
                            <a:srgbClr val="000000"/>
                          </a:solidFill>
                        </a:u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6258591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 name="2 Rectángulo"/>
          <p:cNvSpPr/>
          <p:nvPr/>
        </p:nvSpPr>
        <p:spPr>
          <a:xfrm>
            <a:off x="1619672" y="581779"/>
            <a:ext cx="7488832" cy="1169551"/>
          </a:xfrm>
          <a:prstGeom prst="rect">
            <a:avLst/>
          </a:prstGeom>
          <a:noFill/>
        </p:spPr>
        <p:txBody>
          <a:bodyPr wrap="square" lIns="91440" tIns="45720" rIns="91440" bIns="45720">
            <a:spAutoFit/>
          </a:bodyPr>
          <a:lstStyle/>
          <a:p>
            <a:pPr algn="ctr"/>
            <a:r>
              <a:rPr lang="es-E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METODOLOGÍA</a:t>
            </a:r>
          </a:p>
          <a:p>
            <a:pPr algn="ctr"/>
            <a:r>
              <a:rPr lang="es-ES" sz="3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Datos Hidrometeorológicos</a:t>
            </a:r>
            <a:endParaRPr lang="es-ES"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CuadroTexto 1"/>
          <p:cNvSpPr txBox="1"/>
          <p:nvPr/>
        </p:nvSpPr>
        <p:spPr>
          <a:xfrm>
            <a:off x="285720" y="2143116"/>
            <a:ext cx="6500858" cy="369332"/>
          </a:xfrm>
          <a:prstGeom prst="rect">
            <a:avLst/>
          </a:prstGeom>
          <a:noFill/>
        </p:spPr>
        <p:txBody>
          <a:bodyPr wrap="square" rtlCol="0">
            <a:spAutoFit/>
          </a:bodyPr>
          <a:lstStyle/>
          <a:p>
            <a:r>
              <a:rPr lang="es-ES" b="1" dirty="0" smtClean="0"/>
              <a:t>Distribución de estaciones hidrom</a:t>
            </a:r>
            <a:r>
              <a:rPr lang="es-ES" b="1" dirty="0" smtClean="0"/>
              <a:t>eteorológicas</a:t>
            </a:r>
            <a:endParaRPr lang="en-US" b="1" dirty="0"/>
          </a:p>
        </p:txBody>
      </p:sp>
      <p:pic>
        <p:nvPicPr>
          <p:cNvPr id="8" name="7 Imagen"/>
          <p:cNvPicPr/>
          <p:nvPr/>
        </p:nvPicPr>
        <p:blipFill>
          <a:blip r:embed="rId3"/>
          <a:srcRect/>
          <a:stretch>
            <a:fillRect/>
          </a:stretch>
        </p:blipFill>
        <p:spPr bwMode="auto">
          <a:xfrm>
            <a:off x="2428860" y="2643182"/>
            <a:ext cx="4857784" cy="4214818"/>
          </a:xfrm>
          <a:prstGeom prst="rect">
            <a:avLst/>
          </a:prstGeom>
          <a:noFill/>
          <a:ln w="9525">
            <a:noFill/>
            <a:miter lim="800000"/>
            <a:headEnd/>
            <a:tailEnd/>
          </a:ln>
        </p:spPr>
      </p:pic>
    </p:spTree>
    <p:extLst>
      <p:ext uri="{BB962C8B-B14F-4D97-AF65-F5344CB8AC3E}">
        <p14:creationId xmlns:p14="http://schemas.microsoft.com/office/powerpoint/2010/main" xmlns="" val="37092519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Tema1">
  <a:themeElements>
    <a:clrScheme name="global_network">
      <a:dk1>
        <a:sysClr val="windowText" lastClr="000000"/>
      </a:dk1>
      <a:lt1>
        <a:sysClr val="window" lastClr="FFFFFF"/>
      </a:lt1>
      <a:dk2>
        <a:srgbClr val="1F497D"/>
      </a:dk2>
      <a:lt2>
        <a:srgbClr val="EEECE1"/>
      </a:lt2>
      <a:accent1>
        <a:srgbClr val="1A4B86"/>
      </a:accent1>
      <a:accent2>
        <a:srgbClr val="198186"/>
      </a:accent2>
      <a:accent3>
        <a:srgbClr val="196686"/>
      </a:accent3>
      <a:accent4>
        <a:srgbClr val="84B1E7"/>
      </a:accent4>
      <a:accent5>
        <a:srgbClr val="1E1986"/>
      </a:accent5>
      <a:accent6>
        <a:srgbClr val="818619"/>
      </a:accent6>
      <a:hlink>
        <a:srgbClr val="1E1986"/>
      </a:hlink>
      <a:folHlink>
        <a:srgbClr val="198186"/>
      </a:folHlink>
    </a:clrScheme>
    <a:fontScheme name="Esencial">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tic Version">
  <a:themeElements>
    <a:clrScheme name="global_network">
      <a:dk1>
        <a:sysClr val="windowText" lastClr="000000"/>
      </a:dk1>
      <a:lt1>
        <a:sysClr val="window" lastClr="FFFFFF"/>
      </a:lt1>
      <a:dk2>
        <a:srgbClr val="1F497D"/>
      </a:dk2>
      <a:lt2>
        <a:srgbClr val="EEECE1"/>
      </a:lt2>
      <a:accent1>
        <a:srgbClr val="1A4B86"/>
      </a:accent1>
      <a:accent2>
        <a:srgbClr val="198186"/>
      </a:accent2>
      <a:accent3>
        <a:srgbClr val="196686"/>
      </a:accent3>
      <a:accent4>
        <a:srgbClr val="84B1E7"/>
      </a:accent4>
      <a:accent5>
        <a:srgbClr val="1E1986"/>
      </a:accent5>
      <a:accent6>
        <a:srgbClr val="818619"/>
      </a:accent6>
      <a:hlink>
        <a:srgbClr val="1E1986"/>
      </a:hlink>
      <a:folHlink>
        <a:srgbClr val="198186"/>
      </a:folHlink>
    </a:clrScheme>
    <a:fontScheme name="Essential">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2380</TotalTime>
  <Words>1091</Words>
  <Application>Microsoft Office PowerPoint</Application>
  <PresentationFormat>Presentación en pantalla (4:3)</PresentationFormat>
  <Paragraphs>342</Paragraphs>
  <Slides>27</Slides>
  <Notes>25</Notes>
  <HiddenSlides>0</HiddenSlides>
  <MMClips>0</MMClips>
  <ScaleCrop>false</ScaleCrop>
  <HeadingPairs>
    <vt:vector size="4" baseType="variant">
      <vt:variant>
        <vt:lpstr>Tema</vt:lpstr>
      </vt:variant>
      <vt:variant>
        <vt:i4>2</vt:i4>
      </vt:variant>
      <vt:variant>
        <vt:lpstr>Títulos de diapositiva</vt:lpstr>
      </vt:variant>
      <vt:variant>
        <vt:i4>27</vt:i4>
      </vt:variant>
    </vt:vector>
  </HeadingPairs>
  <TitlesOfParts>
    <vt:vector size="29" baseType="lpstr">
      <vt:lpstr>Tema1</vt:lpstr>
      <vt:lpstr>Static Version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Gabriel Molina</cp:lastModifiedBy>
  <cp:revision>173</cp:revision>
  <dcterms:created xsi:type="dcterms:W3CDTF">2014-10-26T05:18:44Z</dcterms:created>
  <dcterms:modified xsi:type="dcterms:W3CDTF">2016-03-04T07:07:58Z</dcterms:modified>
</cp:coreProperties>
</file>