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6" r:id="rId2"/>
    <p:sldId id="269" r:id="rId3"/>
    <p:sldId id="278" r:id="rId4"/>
    <p:sldId id="265" r:id="rId5"/>
    <p:sldId id="267" r:id="rId6"/>
    <p:sldId id="257" r:id="rId7"/>
    <p:sldId id="258" r:id="rId8"/>
    <p:sldId id="259" r:id="rId9"/>
    <p:sldId id="260" r:id="rId10"/>
    <p:sldId id="279" r:id="rId11"/>
    <p:sldId id="280" r:id="rId12"/>
    <p:sldId id="261" r:id="rId13"/>
    <p:sldId id="262" r:id="rId14"/>
    <p:sldId id="263" r:id="rId15"/>
    <p:sldId id="264" r:id="rId16"/>
    <p:sldId id="282" r:id="rId17"/>
    <p:sldId id="270" r:id="rId18"/>
    <p:sldId id="271" r:id="rId19"/>
    <p:sldId id="272" r:id="rId20"/>
    <p:sldId id="273" r:id="rId21"/>
    <p:sldId id="274" r:id="rId22"/>
    <p:sldId id="275" r:id="rId23"/>
    <p:sldId id="268" r:id="rId24"/>
    <p:sldId id="281" r:id="rId2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2" autoAdjust="0"/>
  </p:normalViewPr>
  <p:slideViewPr>
    <p:cSldViewPr>
      <p:cViewPr>
        <p:scale>
          <a:sx n="56" d="100"/>
          <a:sy n="56" d="100"/>
        </p:scale>
        <p:origin x="-175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ICHEL%20ENCUESTAS%202015\mishu-segunda-parte-tabula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ICHEL%20ENCUESTAS%202015\mishu-segunda-parte-tabulac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ICHEL%20ENCUESTAS%202015\mishu-segunda-parte-tabulac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ICHEL%20ENCUESTAS%202015\mishu-segunda-parte-tabul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C"/>
              <a:t>Oferta actual del restaurante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oferta!$B$3</c:f>
              <c:strCache>
                <c:ptCount val="1"/>
                <c:pt idx="0">
                  <c:v>Hamburguesa</c:v>
                </c:pt>
              </c:strCache>
            </c:strRef>
          </c:tx>
          <c:invertIfNegative val="0"/>
          <c:val>
            <c:numRef>
              <c:f>oferta!$C$3:$G$3</c:f>
              <c:numCache>
                <c:formatCode>General</c:formatCode>
                <c:ptCount val="5"/>
                <c:pt idx="0">
                  <c:v>8</c:v>
                </c:pt>
                <c:pt idx="2">
                  <c:v>2</c:v>
                </c:pt>
                <c:pt idx="3">
                  <c:v>2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oferta!$B$4</c:f>
              <c:strCache>
                <c:ptCount val="1"/>
                <c:pt idx="0">
                  <c:v>Salchipapa</c:v>
                </c:pt>
              </c:strCache>
            </c:strRef>
          </c:tx>
          <c:invertIfNegative val="0"/>
          <c:val>
            <c:numRef>
              <c:f>oferta!$C$4:$G$4</c:f>
              <c:numCache>
                <c:formatCode>General</c:formatCode>
                <c:ptCount val="5"/>
                <c:pt idx="3">
                  <c:v>2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tx>
            <c:strRef>
              <c:f>oferta!$B$5</c:f>
              <c:strCache>
                <c:ptCount val="1"/>
                <c:pt idx="0">
                  <c:v>Pollo con papas</c:v>
                </c:pt>
              </c:strCache>
            </c:strRef>
          </c:tx>
          <c:invertIfNegative val="0"/>
          <c:val>
            <c:numRef>
              <c:f>oferta!$C$5:$G$5</c:f>
              <c:numCache>
                <c:formatCode>General</c:formatCode>
                <c:ptCount val="5"/>
                <c:pt idx="0">
                  <c:v>2</c:v>
                </c:pt>
                <c:pt idx="2">
                  <c:v>2</c:v>
                </c:pt>
                <c:pt idx="4">
                  <c:v>8</c:v>
                </c:pt>
              </c:numCache>
            </c:numRef>
          </c:val>
        </c:ser>
        <c:ser>
          <c:idx val="3"/>
          <c:order val="3"/>
          <c:tx>
            <c:strRef>
              <c:f>oferta!$B$6</c:f>
              <c:strCache>
                <c:ptCount val="1"/>
                <c:pt idx="0">
                  <c:v>Carne con papas</c:v>
                </c:pt>
              </c:strCache>
            </c:strRef>
          </c:tx>
          <c:invertIfNegative val="0"/>
          <c:val>
            <c:numRef>
              <c:f>oferta!$C$6:$G$6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oferta!$B$7</c:f>
              <c:strCache>
                <c:ptCount val="1"/>
                <c:pt idx="0">
                  <c:v>Chuleta con papas</c:v>
                </c:pt>
              </c:strCache>
            </c:strRef>
          </c:tx>
          <c:invertIfNegative val="0"/>
          <c:val>
            <c:numRef>
              <c:f>oferta!$C$7:$G$7</c:f>
              <c:numCache>
                <c:formatCode>General</c:formatCode>
                <c:ptCount val="5"/>
                <c:pt idx="4">
                  <c:v>2</c:v>
                </c:pt>
              </c:numCache>
            </c:numRef>
          </c:val>
        </c:ser>
        <c:ser>
          <c:idx val="5"/>
          <c:order val="5"/>
          <c:tx>
            <c:strRef>
              <c:f>oferta!$B$8</c:f>
              <c:strCache>
                <c:ptCount val="1"/>
                <c:pt idx="0">
                  <c:v>Hamburguesa con papas </c:v>
                </c:pt>
              </c:strCache>
            </c:strRef>
          </c:tx>
          <c:invertIfNegative val="0"/>
          <c:val>
            <c:numRef>
              <c:f>oferta!$C$8:$G$8</c:f>
              <c:numCache>
                <c:formatCode>General</c:formatCode>
                <c:ptCount val="5"/>
                <c:pt idx="0">
                  <c:v>2</c:v>
                </c:pt>
                <c:pt idx="2">
                  <c:v>2</c:v>
                </c:pt>
                <c:pt idx="4">
                  <c:v>4</c:v>
                </c:pt>
              </c:numCache>
            </c:numRef>
          </c:val>
        </c:ser>
        <c:ser>
          <c:idx val="6"/>
          <c:order val="6"/>
          <c:tx>
            <c:strRef>
              <c:f>oferta!$B$9</c:f>
              <c:strCache>
                <c:ptCount val="1"/>
                <c:pt idx="0">
                  <c:v>Seco de carne con moros</c:v>
                </c:pt>
              </c:strCache>
            </c:strRef>
          </c:tx>
          <c:invertIfNegative val="0"/>
          <c:val>
            <c:numRef>
              <c:f>oferta!$C$9:$G$9</c:f>
              <c:numCache>
                <c:formatCode>General</c:formatCode>
                <c:ptCount val="5"/>
                <c:pt idx="4">
                  <c:v>2</c:v>
                </c:pt>
              </c:numCache>
            </c:numRef>
          </c:val>
        </c:ser>
        <c:ser>
          <c:idx val="7"/>
          <c:order val="7"/>
          <c:tx>
            <c:strRef>
              <c:f>oferta!$B$10</c:f>
              <c:strCache>
                <c:ptCount val="1"/>
                <c:pt idx="0">
                  <c:v>Moros con corvina </c:v>
                </c:pt>
              </c:strCache>
            </c:strRef>
          </c:tx>
          <c:invertIfNegative val="0"/>
          <c:val>
            <c:numRef>
              <c:f>oferta!$C$10:$G$10</c:f>
              <c:numCache>
                <c:formatCode>General</c:formatCode>
                <c:ptCount val="5"/>
                <c:pt idx="4">
                  <c:v>28</c:v>
                </c:pt>
              </c:numCache>
            </c:numRef>
          </c:val>
        </c:ser>
        <c:ser>
          <c:idx val="8"/>
          <c:order val="8"/>
          <c:tx>
            <c:strRef>
              <c:f>oferta!$B$11</c:f>
              <c:strCache>
                <c:ptCount val="1"/>
                <c:pt idx="0">
                  <c:v>Moros con res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-1.4880950637308967E-3"/>
                  <c:y val="-2.3188405797101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oferta!$C$11:$G$11</c:f>
              <c:numCache>
                <c:formatCode>General</c:formatCode>
                <c:ptCount val="5"/>
                <c:pt idx="4">
                  <c:v>28</c:v>
                </c:pt>
              </c:numCache>
            </c:numRef>
          </c:val>
        </c:ser>
        <c:ser>
          <c:idx val="9"/>
          <c:order val="9"/>
          <c:tx>
            <c:strRef>
              <c:f>oferta!$B$12</c:f>
              <c:strCache>
                <c:ptCount val="1"/>
                <c:pt idx="0">
                  <c:v>Moros con pollo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-4.4642851911926929E-3"/>
                  <c:y val="-2.3188405797101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oferta!$C$12:$G$12</c:f>
              <c:numCache>
                <c:formatCode>General</c:formatCode>
                <c:ptCount val="5"/>
                <c:pt idx="4">
                  <c:v>30</c:v>
                </c:pt>
              </c:numCache>
            </c:numRef>
          </c:val>
        </c:ser>
        <c:ser>
          <c:idx val="10"/>
          <c:order val="10"/>
          <c:tx>
            <c:strRef>
              <c:f>oferta!$B$13</c:f>
              <c:strCache>
                <c:ptCount val="1"/>
                <c:pt idx="0">
                  <c:v>Moros con chuleta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0"/>
                  <c:y val="-1.159420289855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oferta!$C$13:$G$13</c:f>
              <c:numCache>
                <c:formatCode>General</c:formatCode>
                <c:ptCount val="5"/>
                <c:pt idx="4">
                  <c:v>32</c:v>
                </c:pt>
              </c:numCache>
            </c:numRef>
          </c:val>
        </c:ser>
        <c:ser>
          <c:idx val="11"/>
          <c:order val="11"/>
          <c:tx>
            <c:strRef>
              <c:f>oferta!$B$14</c:f>
              <c:strCache>
                <c:ptCount val="1"/>
                <c:pt idx="0">
                  <c:v>Churrasco</c:v>
                </c:pt>
              </c:strCache>
            </c:strRef>
          </c:tx>
          <c:invertIfNegative val="0"/>
          <c:val>
            <c:numRef>
              <c:f>oferta!$C$14:$G$14</c:f>
              <c:numCache>
                <c:formatCode>General</c:formatCode>
                <c:ptCount val="5"/>
                <c:pt idx="4">
                  <c:v>12</c:v>
                </c:pt>
              </c:numCache>
            </c:numRef>
          </c:val>
        </c:ser>
        <c:ser>
          <c:idx val="12"/>
          <c:order val="12"/>
          <c:tx>
            <c:strRef>
              <c:f>oferta!$B$15</c:f>
              <c:strCache>
                <c:ptCount val="1"/>
                <c:pt idx="0">
                  <c:v>Ejecutivo corvina</c:v>
                </c:pt>
              </c:strCache>
            </c:strRef>
          </c:tx>
          <c:invertIfNegative val="0"/>
          <c:val>
            <c:numRef>
              <c:f>oferta!$C$15:$G$15</c:f>
              <c:numCache>
                <c:formatCode>General</c:formatCode>
                <c:ptCount val="5"/>
                <c:pt idx="4">
                  <c:v>6</c:v>
                </c:pt>
              </c:numCache>
            </c:numRef>
          </c:val>
        </c:ser>
        <c:ser>
          <c:idx val="13"/>
          <c:order val="13"/>
          <c:tx>
            <c:strRef>
              <c:f>oferta!$B$16</c:f>
              <c:strCache>
                <c:ptCount val="1"/>
                <c:pt idx="0">
                  <c:v>Ejecutivo res</c:v>
                </c:pt>
              </c:strCache>
            </c:strRef>
          </c:tx>
          <c:invertIfNegative val="0"/>
          <c:val>
            <c:numRef>
              <c:f>oferta!$C$16:$G$16</c:f>
              <c:numCache>
                <c:formatCode>General</c:formatCode>
                <c:ptCount val="5"/>
              </c:numCache>
            </c:numRef>
          </c:val>
        </c:ser>
        <c:ser>
          <c:idx val="14"/>
          <c:order val="14"/>
          <c:tx>
            <c:strRef>
              <c:f>oferta!$B$17</c:f>
              <c:strCache>
                <c:ptCount val="1"/>
                <c:pt idx="0">
                  <c:v>Ejecutivo pollo</c:v>
                </c:pt>
              </c:strCache>
            </c:strRef>
          </c:tx>
          <c:invertIfNegative val="0"/>
          <c:val>
            <c:numRef>
              <c:f>oferta!$C$17:$G$17</c:f>
              <c:numCache>
                <c:formatCode>General</c:formatCode>
                <c:ptCount val="5"/>
              </c:numCache>
            </c:numRef>
          </c:val>
        </c:ser>
        <c:ser>
          <c:idx val="15"/>
          <c:order val="15"/>
          <c:tx>
            <c:strRef>
              <c:f>oferta!$B$18</c:f>
              <c:strCache>
                <c:ptCount val="1"/>
                <c:pt idx="0">
                  <c:v>Ejecutivo chuleta</c:v>
                </c:pt>
              </c:strCache>
            </c:strRef>
          </c:tx>
          <c:invertIfNegative val="0"/>
          <c:val>
            <c:numRef>
              <c:f>oferta!$C$18:$G$18</c:f>
              <c:numCache>
                <c:formatCode>General</c:formatCode>
                <c:ptCount val="5"/>
              </c:numCache>
            </c:numRef>
          </c:val>
        </c:ser>
        <c:ser>
          <c:idx val="16"/>
          <c:order val="16"/>
          <c:tx>
            <c:strRef>
              <c:f>oferta!$B$19</c:f>
              <c:strCache>
                <c:ptCount val="1"/>
                <c:pt idx="0">
                  <c:v>Guatita</c:v>
                </c:pt>
              </c:strCache>
            </c:strRef>
          </c:tx>
          <c:invertIfNegative val="0"/>
          <c:val>
            <c:numRef>
              <c:f>oferta!$C$19:$G$19</c:f>
              <c:numCache>
                <c:formatCode>General</c:formatCode>
                <c:ptCount val="5"/>
                <c:pt idx="0">
                  <c:v>10</c:v>
                </c:pt>
              </c:numCache>
            </c:numRef>
          </c:val>
        </c:ser>
        <c:ser>
          <c:idx val="17"/>
          <c:order val="17"/>
          <c:tx>
            <c:strRef>
              <c:f>oferta!$B$20</c:f>
              <c:strCache>
                <c:ptCount val="1"/>
                <c:pt idx="0">
                  <c:v>Corvina con seco</c:v>
                </c:pt>
              </c:strCache>
            </c:strRef>
          </c:tx>
          <c:invertIfNegative val="0"/>
          <c:val>
            <c:numRef>
              <c:f>oferta!$C$20:$G$20</c:f>
              <c:numCache>
                <c:formatCode>General</c:formatCode>
                <c:ptCount val="5"/>
              </c:numCache>
            </c:numRef>
          </c:val>
        </c:ser>
        <c:ser>
          <c:idx val="18"/>
          <c:order val="18"/>
          <c:tx>
            <c:strRef>
              <c:f>oferta!$B$21</c:f>
              <c:strCache>
                <c:ptCount val="1"/>
                <c:pt idx="0">
                  <c:v>Seco con menestra</c:v>
                </c:pt>
              </c:strCache>
            </c:strRef>
          </c:tx>
          <c:invertIfNegative val="0"/>
          <c:val>
            <c:numRef>
              <c:f>oferta!$C$21:$G$21</c:f>
              <c:numCache>
                <c:formatCode>General</c:formatCode>
                <c:ptCount val="5"/>
                <c:pt idx="3">
                  <c:v>2</c:v>
                </c:pt>
              </c:numCache>
            </c:numRef>
          </c:val>
        </c:ser>
        <c:ser>
          <c:idx val="19"/>
          <c:order val="19"/>
          <c:tx>
            <c:strRef>
              <c:f>oferta!$B$22</c:f>
              <c:strCache>
                <c:ptCount val="1"/>
                <c:pt idx="0">
                  <c:v>Seco con Guatita</c:v>
                </c:pt>
              </c:strCache>
            </c:strRef>
          </c:tx>
          <c:invertIfNegative val="0"/>
          <c:val>
            <c:numRef>
              <c:f>oferta!$C$22:$G$22</c:f>
              <c:numCache>
                <c:formatCode>General</c:formatCode>
                <c:ptCount val="5"/>
              </c:numCache>
            </c:numRef>
          </c:val>
        </c:ser>
        <c:ser>
          <c:idx val="20"/>
          <c:order val="20"/>
          <c:tx>
            <c:strRef>
              <c:f>oferta!$B$23</c:f>
              <c:strCache>
                <c:ptCount val="1"/>
                <c:pt idx="0">
                  <c:v>Seco de carne</c:v>
                </c:pt>
              </c:strCache>
            </c:strRef>
          </c:tx>
          <c:invertIfNegative val="0"/>
          <c:val>
            <c:numRef>
              <c:f>oferta!$C$23:$G$23</c:f>
              <c:numCache>
                <c:formatCode>General</c:formatCode>
                <c:ptCount val="5"/>
              </c:numCache>
            </c:numRef>
          </c:val>
        </c:ser>
        <c:ser>
          <c:idx val="21"/>
          <c:order val="21"/>
          <c:tx>
            <c:strRef>
              <c:f>oferta!$B$24</c:f>
              <c:strCache>
                <c:ptCount val="1"/>
                <c:pt idx="0">
                  <c:v>Momia</c:v>
                </c:pt>
              </c:strCache>
            </c:strRef>
          </c:tx>
          <c:invertIfNegative val="0"/>
          <c:val>
            <c:numRef>
              <c:f>oferta!$C$24:$G$24</c:f>
              <c:numCache>
                <c:formatCode>General</c:formatCode>
                <c:ptCount val="5"/>
              </c:numCache>
            </c:numRef>
          </c:val>
        </c:ser>
        <c:ser>
          <c:idx val="22"/>
          <c:order val="22"/>
          <c:tx>
            <c:strRef>
              <c:f>oferta!$B$25</c:f>
              <c:strCache>
                <c:ptCount val="1"/>
                <c:pt idx="0">
                  <c:v>Guatita con menestra</c:v>
                </c:pt>
              </c:strCache>
            </c:strRef>
          </c:tx>
          <c:invertIfNegative val="0"/>
          <c:val>
            <c:numRef>
              <c:f>oferta!$C$25:$G$25</c:f>
              <c:numCache>
                <c:formatCode>General</c:formatCode>
                <c:ptCount val="5"/>
                <c:pt idx="0">
                  <c:v>4</c:v>
                </c:pt>
              </c:numCache>
            </c:numRef>
          </c:val>
        </c:ser>
        <c:ser>
          <c:idx val="23"/>
          <c:order val="23"/>
          <c:tx>
            <c:strRef>
              <c:f>oferta!$B$26</c:f>
              <c:strCache>
                <c:ptCount val="1"/>
                <c:pt idx="0">
                  <c:v>Guatita con moros</c:v>
                </c:pt>
              </c:strCache>
            </c:strRef>
          </c:tx>
          <c:invertIfNegative val="0"/>
          <c:val>
            <c:numRef>
              <c:f>oferta!$C$26:$G$26</c:f>
              <c:numCache>
                <c:formatCode>General</c:formatCode>
                <c:ptCount val="5"/>
                <c:pt idx="0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8437248"/>
        <c:axId val="128516864"/>
        <c:axId val="0"/>
      </c:bar3DChart>
      <c:catAx>
        <c:axId val="1284372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S"/>
            </a:pPr>
            <a:endParaRPr lang="es-EC"/>
          </a:p>
        </c:txPr>
        <c:crossAx val="128516864"/>
        <c:crosses val="autoZero"/>
        <c:auto val="1"/>
        <c:lblAlgn val="ctr"/>
        <c:lblOffset val="100"/>
        <c:noMultiLvlLbl val="0"/>
      </c:catAx>
      <c:valAx>
        <c:axId val="128516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84372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lang="es-ES" sz="105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s-ES" sz="2000"/>
              <a:t>Plato del menú tradicional de menor agrado</a:t>
            </a:r>
          </a:p>
        </c:rich>
      </c:tx>
      <c:layout>
        <c:manualLayout>
          <c:xMode val="edge"/>
          <c:yMode val="edge"/>
          <c:x val="0.1970343688135392"/>
          <c:y val="2.7466147427774205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platos!$B$202:$B$219</c:f>
              <c:strCache>
                <c:ptCount val="18"/>
                <c:pt idx="0">
                  <c:v>Tortillas de Maíz</c:v>
                </c:pt>
                <c:pt idx="1">
                  <c:v>Tortillas de Choclo</c:v>
                </c:pt>
                <c:pt idx="2">
                  <c:v>Tortillas de Trigo</c:v>
                </c:pt>
                <c:pt idx="3">
                  <c:v>Habas con queso</c:v>
                </c:pt>
                <c:pt idx="4">
                  <c:v>Humitas</c:v>
                </c:pt>
                <c:pt idx="5">
                  <c:v>Locro de chuqui maqui (pata)</c:v>
                </c:pt>
                <c:pt idx="6">
                  <c:v>Locro de poroto tierno con sambo</c:v>
                </c:pt>
                <c:pt idx="7">
                  <c:v>Sopa de morocho</c:v>
                </c:pt>
                <c:pt idx="8">
                  <c:v>Mote casado</c:v>
                </c:pt>
                <c:pt idx="9">
                  <c:v>Hornado</c:v>
                </c:pt>
                <c:pt idx="10">
                  <c:v>Mote Pillo con carne de cerdo asada</c:v>
                </c:pt>
                <c:pt idx="11">
                  <c:v>Cuy Asado</c:v>
                </c:pt>
                <c:pt idx="12">
                  <c:v>Chancho a la Barbosa</c:v>
                </c:pt>
                <c:pt idx="13">
                  <c:v>Sancocho de cerdo </c:v>
                </c:pt>
                <c:pt idx="14">
                  <c:v>Quesadillas</c:v>
                </c:pt>
                <c:pt idx="15">
                  <c:v>Cocadas de leche</c:v>
                </c:pt>
                <c:pt idx="16">
                  <c:v>Alfajor</c:v>
                </c:pt>
                <c:pt idx="17">
                  <c:v>Dulce de higos</c:v>
                </c:pt>
              </c:strCache>
            </c:strRef>
          </c:cat>
          <c:val>
            <c:numRef>
              <c:f>platos!$C$202:$C$219</c:f>
              <c:numCache>
                <c:formatCode>General</c:formatCode>
                <c:ptCount val="1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2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385876387379803"/>
          <c:y val="0.13409142686278144"/>
          <c:w val="0.36352913048524882"/>
          <c:h val="0.8168495039814951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lang="es-ES" sz="2000">
                <a:latin typeface="+mj-lt"/>
                <a:cs typeface="Times New Roman" panose="02020603050405020304" pitchFamily="18" charset="0"/>
              </a:defRPr>
            </a:pPr>
            <a:r>
              <a:rPr lang="es-ES" sz="2000">
                <a:latin typeface="+mj-lt"/>
                <a:cs typeface="Times New Roman" panose="02020603050405020304" pitchFamily="18" charset="0"/>
              </a:rPr>
              <a:t>Disposición al consumo del nuevo menú</a:t>
            </a:r>
          </a:p>
        </c:rich>
      </c:tx>
      <c:layout>
        <c:manualLayout>
          <c:xMode val="edge"/>
          <c:yMode val="edge"/>
          <c:x val="0.21227077865266838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explosion val="20"/>
          <c:dLbls>
            <c:dLbl>
              <c:idx val="1"/>
              <c:layout>
                <c:manualLayout>
                  <c:x val="2.0332458442694672E-3"/>
                  <c:y val="3.35142525788927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s-ES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platos!$C$230:$C$231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platos!$D$230:$D$231</c:f>
              <c:numCache>
                <c:formatCode>General</c:formatCode>
                <c:ptCount val="2"/>
                <c:pt idx="0">
                  <c:v>58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 lang="es-ES" sz="1800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lang="es-ES" sz="1800">
                <a:latin typeface="+mj-lt"/>
                <a:cs typeface="Times New Roman" panose="02020603050405020304" pitchFamily="18" charset="0"/>
              </a:defRPr>
            </a:pPr>
            <a:r>
              <a:rPr lang="es-ES" sz="1800">
                <a:latin typeface="+mj-lt"/>
                <a:cs typeface="Times New Roman" panose="02020603050405020304" pitchFamily="18" charset="0"/>
              </a:rPr>
              <a:t>Rango de precios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788232720909887"/>
          <c:y val="0.14601414406532576"/>
          <c:w val="0.4719359142607174"/>
          <c:h val="0.78655985710119702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3450284339457569"/>
                  <c:y val="-2.91735928842228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151060804899389"/>
                  <c:y val="0.1017439486730827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2434339457567804"/>
                  <c:y val="0.109163021289005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s-ES" sz="1200" b="1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platos!$C$259:$C$261</c:f>
              <c:strCache>
                <c:ptCount val="3"/>
                <c:pt idx="0">
                  <c:v>De $5 a $10</c:v>
                </c:pt>
                <c:pt idx="1">
                  <c:v>De $11 a $15</c:v>
                </c:pt>
                <c:pt idx="2">
                  <c:v>De $16 a $20</c:v>
                </c:pt>
              </c:strCache>
            </c:strRef>
          </c:cat>
          <c:val>
            <c:numRef>
              <c:f>platos!$D$259:$D$261</c:f>
              <c:numCache>
                <c:formatCode>General</c:formatCode>
                <c:ptCount val="3"/>
                <c:pt idx="0">
                  <c:v>50</c:v>
                </c:pt>
                <c:pt idx="1">
                  <c:v>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lang="es-ES"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CE9E4-378C-4A5B-8175-5A2CC01F640C}" type="doc">
      <dgm:prSet loTypeId="urn:microsoft.com/office/officeart/2009/3/layout/StepUpProcess" loCatId="process" qsTypeId="urn:microsoft.com/office/officeart/2005/8/quickstyle/simple4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DA19516-AD72-47EB-8B8B-0401F16C7246}">
      <dgm:prSet phldrT="[Texto]" custT="1"/>
      <dgm:spPr/>
      <dgm:t>
        <a:bodyPr/>
        <a:lstStyle/>
        <a:p>
          <a:r>
            <a:rPr lang="es-ES" sz="2400" dirty="0" smtClean="0"/>
            <a:t>Turismo Gastronómico</a:t>
          </a:r>
          <a:endParaRPr lang="es-ES" sz="2400" dirty="0"/>
        </a:p>
      </dgm:t>
    </dgm:pt>
    <dgm:pt modelId="{D97EE774-3A1B-482D-87A7-D1A982E1D321}" type="parTrans" cxnId="{A71A3F88-23EA-46AE-A9CC-639594D9692D}">
      <dgm:prSet/>
      <dgm:spPr/>
      <dgm:t>
        <a:bodyPr/>
        <a:lstStyle/>
        <a:p>
          <a:endParaRPr lang="es-ES" sz="2000"/>
        </a:p>
      </dgm:t>
    </dgm:pt>
    <dgm:pt modelId="{984F590D-2A2B-4A81-8D08-BEF1F5DE268E}" type="sibTrans" cxnId="{A71A3F88-23EA-46AE-A9CC-639594D9692D}">
      <dgm:prSet/>
      <dgm:spPr/>
      <dgm:t>
        <a:bodyPr/>
        <a:lstStyle/>
        <a:p>
          <a:endParaRPr lang="es-ES" sz="2000"/>
        </a:p>
      </dgm:t>
    </dgm:pt>
    <dgm:pt modelId="{139A3351-A892-4AE5-B69F-251F3A5C55D7}">
      <dgm:prSet phldrT="[Texto]" custT="1"/>
      <dgm:spPr/>
      <dgm:t>
        <a:bodyPr/>
        <a:lstStyle/>
        <a:p>
          <a:r>
            <a:rPr lang="es-ES" sz="2400" dirty="0" smtClean="0"/>
            <a:t>Técnicas gastronómicas ancestrales</a:t>
          </a:r>
          <a:endParaRPr lang="es-ES" sz="2400" dirty="0"/>
        </a:p>
      </dgm:t>
    </dgm:pt>
    <dgm:pt modelId="{9F880CDA-45F5-46D7-8D56-E8A254AE6C74}" type="parTrans" cxnId="{6CBCF4A5-27D6-43A6-8F9E-43F9A5CA3A12}">
      <dgm:prSet/>
      <dgm:spPr/>
      <dgm:t>
        <a:bodyPr/>
        <a:lstStyle/>
        <a:p>
          <a:endParaRPr lang="es-ES" sz="2000"/>
        </a:p>
      </dgm:t>
    </dgm:pt>
    <dgm:pt modelId="{87EE1C95-8C22-413F-BF54-E917FF57150B}" type="sibTrans" cxnId="{6CBCF4A5-27D6-43A6-8F9E-43F9A5CA3A12}">
      <dgm:prSet/>
      <dgm:spPr/>
      <dgm:t>
        <a:bodyPr/>
        <a:lstStyle/>
        <a:p>
          <a:endParaRPr lang="es-ES" sz="2000"/>
        </a:p>
      </dgm:t>
    </dgm:pt>
    <dgm:pt modelId="{DD926F83-D20F-473B-BABF-A267C225392C}">
      <dgm:prSet phldrT="[Texto]" custT="1"/>
      <dgm:spPr/>
      <dgm:t>
        <a:bodyPr/>
        <a:lstStyle/>
        <a:p>
          <a:r>
            <a:rPr lang="es-ES" sz="2400" dirty="0" smtClean="0"/>
            <a:t>Información limitada</a:t>
          </a:r>
          <a:endParaRPr lang="es-ES" sz="2400" dirty="0"/>
        </a:p>
      </dgm:t>
    </dgm:pt>
    <dgm:pt modelId="{DF629A49-4E1E-43E6-BA1D-C2038A9D92DD}" type="parTrans" cxnId="{E86A75F5-8A54-4F80-9364-C981C04D1777}">
      <dgm:prSet/>
      <dgm:spPr/>
      <dgm:t>
        <a:bodyPr/>
        <a:lstStyle/>
        <a:p>
          <a:endParaRPr lang="es-ES" sz="2000"/>
        </a:p>
      </dgm:t>
    </dgm:pt>
    <dgm:pt modelId="{EE4368CB-E558-4C70-8546-88BD6D5D22E2}" type="sibTrans" cxnId="{E86A75F5-8A54-4F80-9364-C981C04D1777}">
      <dgm:prSet/>
      <dgm:spPr/>
      <dgm:t>
        <a:bodyPr/>
        <a:lstStyle/>
        <a:p>
          <a:endParaRPr lang="es-ES" sz="2000"/>
        </a:p>
      </dgm:t>
    </dgm:pt>
    <dgm:pt modelId="{D2984704-2625-475E-8E14-CCC2C32DF142}" type="pres">
      <dgm:prSet presAssocID="{9DFCE9E4-378C-4A5B-8175-5A2CC01F640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38755D5-6F72-4C0F-9A01-27AE86A3429F}" type="pres">
      <dgm:prSet presAssocID="{ADA19516-AD72-47EB-8B8B-0401F16C7246}" presName="composite" presStyleCnt="0"/>
      <dgm:spPr/>
    </dgm:pt>
    <dgm:pt modelId="{1A676D55-8CCD-4E79-8179-4EE5226C88B9}" type="pres">
      <dgm:prSet presAssocID="{ADA19516-AD72-47EB-8B8B-0401F16C7246}" presName="LShape" presStyleLbl="alignNode1" presStyleIdx="0" presStyleCnt="5"/>
      <dgm:spPr/>
    </dgm:pt>
    <dgm:pt modelId="{27F9856D-EEDF-48B8-BF0F-7FE05E789DDA}" type="pres">
      <dgm:prSet presAssocID="{ADA19516-AD72-47EB-8B8B-0401F16C7246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7FDCA7-4DA3-4A53-830F-C1DBDD3621D9}" type="pres">
      <dgm:prSet presAssocID="{ADA19516-AD72-47EB-8B8B-0401F16C7246}" presName="Triangle" presStyleLbl="alignNode1" presStyleIdx="1" presStyleCnt="5"/>
      <dgm:spPr/>
    </dgm:pt>
    <dgm:pt modelId="{2B85D04A-6129-473B-A218-40840D01024D}" type="pres">
      <dgm:prSet presAssocID="{984F590D-2A2B-4A81-8D08-BEF1F5DE268E}" presName="sibTrans" presStyleCnt="0"/>
      <dgm:spPr/>
    </dgm:pt>
    <dgm:pt modelId="{77FA08FE-D9D9-4A9D-8475-848C27BBCF5C}" type="pres">
      <dgm:prSet presAssocID="{984F590D-2A2B-4A81-8D08-BEF1F5DE268E}" presName="space" presStyleCnt="0"/>
      <dgm:spPr/>
    </dgm:pt>
    <dgm:pt modelId="{1776EAA6-639F-4E1D-A421-E7EBA9E81F72}" type="pres">
      <dgm:prSet presAssocID="{139A3351-A892-4AE5-B69F-251F3A5C55D7}" presName="composite" presStyleCnt="0"/>
      <dgm:spPr/>
    </dgm:pt>
    <dgm:pt modelId="{649B7788-9659-4A3F-935A-6E8BC7356AFB}" type="pres">
      <dgm:prSet presAssocID="{139A3351-A892-4AE5-B69F-251F3A5C55D7}" presName="LShape" presStyleLbl="alignNode1" presStyleIdx="2" presStyleCnt="5"/>
      <dgm:spPr/>
    </dgm:pt>
    <dgm:pt modelId="{50BB6774-F557-4E34-B203-087381F0F722}" type="pres">
      <dgm:prSet presAssocID="{139A3351-A892-4AE5-B69F-251F3A5C55D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836593-C57A-4B79-BDA5-16B453BB9D15}" type="pres">
      <dgm:prSet presAssocID="{139A3351-A892-4AE5-B69F-251F3A5C55D7}" presName="Triangle" presStyleLbl="alignNode1" presStyleIdx="3" presStyleCnt="5"/>
      <dgm:spPr/>
    </dgm:pt>
    <dgm:pt modelId="{09557665-C106-423B-8B00-5841C4DA3164}" type="pres">
      <dgm:prSet presAssocID="{87EE1C95-8C22-413F-BF54-E917FF57150B}" presName="sibTrans" presStyleCnt="0"/>
      <dgm:spPr/>
    </dgm:pt>
    <dgm:pt modelId="{597BD676-FB24-41F5-9F05-E3B86A2C3AC3}" type="pres">
      <dgm:prSet presAssocID="{87EE1C95-8C22-413F-BF54-E917FF57150B}" presName="space" presStyleCnt="0"/>
      <dgm:spPr/>
    </dgm:pt>
    <dgm:pt modelId="{6375E109-EB73-4913-A982-876ACC216041}" type="pres">
      <dgm:prSet presAssocID="{DD926F83-D20F-473B-BABF-A267C225392C}" presName="composite" presStyleCnt="0"/>
      <dgm:spPr/>
    </dgm:pt>
    <dgm:pt modelId="{18317D9A-6209-4EDE-B988-80EF01858DEC}" type="pres">
      <dgm:prSet presAssocID="{DD926F83-D20F-473B-BABF-A267C225392C}" presName="LShape" presStyleLbl="alignNode1" presStyleIdx="4" presStyleCnt="5"/>
      <dgm:spPr/>
    </dgm:pt>
    <dgm:pt modelId="{CEB8BF96-4DCD-4E40-971E-536CC7512563}" type="pres">
      <dgm:prSet presAssocID="{DD926F83-D20F-473B-BABF-A267C225392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1A3F88-23EA-46AE-A9CC-639594D9692D}" srcId="{9DFCE9E4-378C-4A5B-8175-5A2CC01F640C}" destId="{ADA19516-AD72-47EB-8B8B-0401F16C7246}" srcOrd="0" destOrd="0" parTransId="{D97EE774-3A1B-482D-87A7-D1A982E1D321}" sibTransId="{984F590D-2A2B-4A81-8D08-BEF1F5DE268E}"/>
    <dgm:cxn modelId="{F78AF0D9-26D0-4B90-8092-9F2115C54EF2}" type="presOf" srcId="{9DFCE9E4-378C-4A5B-8175-5A2CC01F640C}" destId="{D2984704-2625-475E-8E14-CCC2C32DF142}" srcOrd="0" destOrd="0" presId="urn:microsoft.com/office/officeart/2009/3/layout/StepUpProcess"/>
    <dgm:cxn modelId="{C436B46F-682E-4544-B155-9AC0F508899F}" type="presOf" srcId="{139A3351-A892-4AE5-B69F-251F3A5C55D7}" destId="{50BB6774-F557-4E34-B203-087381F0F722}" srcOrd="0" destOrd="0" presId="urn:microsoft.com/office/officeart/2009/3/layout/StepUpProcess"/>
    <dgm:cxn modelId="{5F00B6D5-023C-4230-9399-C560499486B4}" type="presOf" srcId="{ADA19516-AD72-47EB-8B8B-0401F16C7246}" destId="{27F9856D-EEDF-48B8-BF0F-7FE05E789DDA}" srcOrd="0" destOrd="0" presId="urn:microsoft.com/office/officeart/2009/3/layout/StepUpProcess"/>
    <dgm:cxn modelId="{6CBCF4A5-27D6-43A6-8F9E-43F9A5CA3A12}" srcId="{9DFCE9E4-378C-4A5B-8175-5A2CC01F640C}" destId="{139A3351-A892-4AE5-B69F-251F3A5C55D7}" srcOrd="1" destOrd="0" parTransId="{9F880CDA-45F5-46D7-8D56-E8A254AE6C74}" sibTransId="{87EE1C95-8C22-413F-BF54-E917FF57150B}"/>
    <dgm:cxn modelId="{F7D3D1AC-55A3-4A88-9274-792653051E5D}" type="presOf" srcId="{DD926F83-D20F-473B-BABF-A267C225392C}" destId="{CEB8BF96-4DCD-4E40-971E-536CC7512563}" srcOrd="0" destOrd="0" presId="urn:microsoft.com/office/officeart/2009/3/layout/StepUpProcess"/>
    <dgm:cxn modelId="{E86A75F5-8A54-4F80-9364-C981C04D1777}" srcId="{9DFCE9E4-378C-4A5B-8175-5A2CC01F640C}" destId="{DD926F83-D20F-473B-BABF-A267C225392C}" srcOrd="2" destOrd="0" parTransId="{DF629A49-4E1E-43E6-BA1D-C2038A9D92DD}" sibTransId="{EE4368CB-E558-4C70-8546-88BD6D5D22E2}"/>
    <dgm:cxn modelId="{14FE5DF9-3C9F-4E82-98BA-CEE0CB7599E5}" type="presParOf" srcId="{D2984704-2625-475E-8E14-CCC2C32DF142}" destId="{438755D5-6F72-4C0F-9A01-27AE86A3429F}" srcOrd="0" destOrd="0" presId="urn:microsoft.com/office/officeart/2009/3/layout/StepUpProcess"/>
    <dgm:cxn modelId="{426189FF-B7A0-4877-8B59-86C6750E9A3F}" type="presParOf" srcId="{438755D5-6F72-4C0F-9A01-27AE86A3429F}" destId="{1A676D55-8CCD-4E79-8179-4EE5226C88B9}" srcOrd="0" destOrd="0" presId="urn:microsoft.com/office/officeart/2009/3/layout/StepUpProcess"/>
    <dgm:cxn modelId="{2D0202F8-0215-4DF8-80C0-081C1CA5762C}" type="presParOf" srcId="{438755D5-6F72-4C0F-9A01-27AE86A3429F}" destId="{27F9856D-EEDF-48B8-BF0F-7FE05E789DDA}" srcOrd="1" destOrd="0" presId="urn:microsoft.com/office/officeart/2009/3/layout/StepUpProcess"/>
    <dgm:cxn modelId="{7A899BCD-E0E4-4464-B077-ECF4091A7303}" type="presParOf" srcId="{438755D5-6F72-4C0F-9A01-27AE86A3429F}" destId="{C37FDCA7-4DA3-4A53-830F-C1DBDD3621D9}" srcOrd="2" destOrd="0" presId="urn:microsoft.com/office/officeart/2009/3/layout/StepUpProcess"/>
    <dgm:cxn modelId="{382F2443-10FE-439B-BD9E-D5495B4404FD}" type="presParOf" srcId="{D2984704-2625-475E-8E14-CCC2C32DF142}" destId="{2B85D04A-6129-473B-A218-40840D01024D}" srcOrd="1" destOrd="0" presId="urn:microsoft.com/office/officeart/2009/3/layout/StepUpProcess"/>
    <dgm:cxn modelId="{8B57B855-2788-4871-B945-23E6F9CEDFBE}" type="presParOf" srcId="{2B85D04A-6129-473B-A218-40840D01024D}" destId="{77FA08FE-D9D9-4A9D-8475-848C27BBCF5C}" srcOrd="0" destOrd="0" presId="urn:microsoft.com/office/officeart/2009/3/layout/StepUpProcess"/>
    <dgm:cxn modelId="{77E8DEA8-76E1-452D-87CA-27E8101882A7}" type="presParOf" srcId="{D2984704-2625-475E-8E14-CCC2C32DF142}" destId="{1776EAA6-639F-4E1D-A421-E7EBA9E81F72}" srcOrd="2" destOrd="0" presId="urn:microsoft.com/office/officeart/2009/3/layout/StepUpProcess"/>
    <dgm:cxn modelId="{3D169220-6E2E-45CA-A2B5-9B69039E20D1}" type="presParOf" srcId="{1776EAA6-639F-4E1D-A421-E7EBA9E81F72}" destId="{649B7788-9659-4A3F-935A-6E8BC7356AFB}" srcOrd="0" destOrd="0" presId="urn:microsoft.com/office/officeart/2009/3/layout/StepUpProcess"/>
    <dgm:cxn modelId="{A3850859-80E2-4432-852D-97169149D482}" type="presParOf" srcId="{1776EAA6-639F-4E1D-A421-E7EBA9E81F72}" destId="{50BB6774-F557-4E34-B203-087381F0F722}" srcOrd="1" destOrd="0" presId="urn:microsoft.com/office/officeart/2009/3/layout/StepUpProcess"/>
    <dgm:cxn modelId="{7CCF6771-2861-44DE-A367-50B5DE70FB55}" type="presParOf" srcId="{1776EAA6-639F-4E1D-A421-E7EBA9E81F72}" destId="{BA836593-C57A-4B79-BDA5-16B453BB9D15}" srcOrd="2" destOrd="0" presId="urn:microsoft.com/office/officeart/2009/3/layout/StepUpProcess"/>
    <dgm:cxn modelId="{5F876C73-33B5-431E-B3D8-C4347639B23B}" type="presParOf" srcId="{D2984704-2625-475E-8E14-CCC2C32DF142}" destId="{09557665-C106-423B-8B00-5841C4DA3164}" srcOrd="3" destOrd="0" presId="urn:microsoft.com/office/officeart/2009/3/layout/StepUpProcess"/>
    <dgm:cxn modelId="{3B92F445-A67D-4128-AEA5-FDD027EFA5DD}" type="presParOf" srcId="{09557665-C106-423B-8B00-5841C4DA3164}" destId="{597BD676-FB24-41F5-9F05-E3B86A2C3AC3}" srcOrd="0" destOrd="0" presId="urn:microsoft.com/office/officeart/2009/3/layout/StepUpProcess"/>
    <dgm:cxn modelId="{C6797DA8-B404-4E50-BF6E-2BE85792C188}" type="presParOf" srcId="{D2984704-2625-475E-8E14-CCC2C32DF142}" destId="{6375E109-EB73-4913-A982-876ACC216041}" srcOrd="4" destOrd="0" presId="urn:microsoft.com/office/officeart/2009/3/layout/StepUpProcess"/>
    <dgm:cxn modelId="{67A757A8-598C-450E-B1F2-0517387A95FE}" type="presParOf" srcId="{6375E109-EB73-4913-A982-876ACC216041}" destId="{18317D9A-6209-4EDE-B988-80EF01858DEC}" srcOrd="0" destOrd="0" presId="urn:microsoft.com/office/officeart/2009/3/layout/StepUpProcess"/>
    <dgm:cxn modelId="{EAC64088-229B-490C-A896-E123C5BC5367}" type="presParOf" srcId="{6375E109-EB73-4913-A982-876ACC216041}" destId="{CEB8BF96-4DCD-4E40-971E-536CC751256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545473-DED0-47A1-8048-CED23BF9FC68}" type="doc">
      <dgm:prSet loTypeId="urn:microsoft.com/office/officeart/2005/8/layout/default" loCatId="list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CCCB61D6-097E-4ADD-BBB1-6016F5E5809D}">
      <dgm:prSet phldrT="[Texto]"/>
      <dgm:spPr/>
      <dgm:t>
        <a:bodyPr/>
        <a:lstStyle/>
        <a:p>
          <a:r>
            <a:rPr lang="es-EC" dirty="0" smtClean="0"/>
            <a:t>Asado</a:t>
          </a:r>
        </a:p>
        <a:p>
          <a:r>
            <a:rPr lang="es-EC" dirty="0" smtClean="0"/>
            <a:t>(No incluye grasa, exposición directa)</a:t>
          </a:r>
          <a:endParaRPr lang="es-EC" dirty="0"/>
        </a:p>
      </dgm:t>
    </dgm:pt>
    <dgm:pt modelId="{D7371245-0C2F-451E-9EFC-5E53E5686366}" type="parTrans" cxnId="{6F209987-7427-4733-A33C-ED4F2A8E523D}">
      <dgm:prSet/>
      <dgm:spPr/>
      <dgm:t>
        <a:bodyPr/>
        <a:lstStyle/>
        <a:p>
          <a:endParaRPr lang="es-EC"/>
        </a:p>
      </dgm:t>
    </dgm:pt>
    <dgm:pt modelId="{44DA8E3F-4868-4D84-AACA-1F4529D3FE2B}" type="sibTrans" cxnId="{6F209987-7427-4733-A33C-ED4F2A8E523D}">
      <dgm:prSet/>
      <dgm:spPr/>
      <dgm:t>
        <a:bodyPr/>
        <a:lstStyle/>
        <a:p>
          <a:endParaRPr lang="es-EC"/>
        </a:p>
      </dgm:t>
    </dgm:pt>
    <dgm:pt modelId="{39F19EA8-1853-41DB-9A24-A15528743D0E}">
      <dgm:prSet phldrT="[Texto]"/>
      <dgm:spPr/>
      <dgm:t>
        <a:bodyPr/>
        <a:lstStyle/>
        <a:p>
          <a:r>
            <a:rPr lang="es-EC" dirty="0" smtClean="0"/>
            <a:t>Hervido </a:t>
          </a:r>
        </a:p>
        <a:p>
          <a:r>
            <a:rPr lang="es-EC" dirty="0" smtClean="0"/>
            <a:t>(Periodo incaico, uso de agua, blanqueo)</a:t>
          </a:r>
          <a:endParaRPr lang="es-EC" dirty="0"/>
        </a:p>
      </dgm:t>
    </dgm:pt>
    <dgm:pt modelId="{6B6B78A5-0D39-402A-8464-58CE5C0556B9}" type="parTrans" cxnId="{DA346581-37BB-4BD9-BA03-58E41F218D1F}">
      <dgm:prSet/>
      <dgm:spPr/>
      <dgm:t>
        <a:bodyPr/>
        <a:lstStyle/>
        <a:p>
          <a:endParaRPr lang="es-EC"/>
        </a:p>
      </dgm:t>
    </dgm:pt>
    <dgm:pt modelId="{0EB6C35C-697B-4A4D-8CF4-414A37AA1F62}" type="sibTrans" cxnId="{DA346581-37BB-4BD9-BA03-58E41F218D1F}">
      <dgm:prSet/>
      <dgm:spPr/>
      <dgm:t>
        <a:bodyPr/>
        <a:lstStyle/>
        <a:p>
          <a:endParaRPr lang="es-EC"/>
        </a:p>
      </dgm:t>
    </dgm:pt>
    <dgm:pt modelId="{B1276D4B-8508-4F32-8803-2616E4D3571B}">
      <dgm:prSet phldrT="[Texto]"/>
      <dgm:spPr/>
      <dgm:t>
        <a:bodyPr/>
        <a:lstStyle/>
        <a:p>
          <a:r>
            <a:rPr lang="es-EC" dirty="0" smtClean="0"/>
            <a:t>Envueltos </a:t>
          </a:r>
        </a:p>
        <a:p>
          <a:r>
            <a:rPr lang="es-EC" dirty="0" smtClean="0"/>
            <a:t>(Pueblos andinos)</a:t>
          </a:r>
          <a:endParaRPr lang="es-EC" dirty="0"/>
        </a:p>
      </dgm:t>
    </dgm:pt>
    <dgm:pt modelId="{274F793C-62D6-428B-A1F3-CB2E3749C2C1}" type="parTrans" cxnId="{FCC82C9E-5E17-4231-9BA1-78C4A09A570D}">
      <dgm:prSet/>
      <dgm:spPr/>
      <dgm:t>
        <a:bodyPr/>
        <a:lstStyle/>
        <a:p>
          <a:endParaRPr lang="es-EC"/>
        </a:p>
      </dgm:t>
    </dgm:pt>
    <dgm:pt modelId="{62023E51-EC91-4188-87A1-17F1013919DB}" type="sibTrans" cxnId="{FCC82C9E-5E17-4231-9BA1-78C4A09A570D}">
      <dgm:prSet/>
      <dgm:spPr/>
      <dgm:t>
        <a:bodyPr/>
        <a:lstStyle/>
        <a:p>
          <a:endParaRPr lang="es-EC"/>
        </a:p>
      </dgm:t>
    </dgm:pt>
    <dgm:pt modelId="{5619558F-BF70-4D97-B6AB-F5AD4B468FDB}">
      <dgm:prSet phldrT="[Texto]"/>
      <dgm:spPr/>
      <dgm:t>
        <a:bodyPr/>
        <a:lstStyle/>
        <a:p>
          <a:r>
            <a:rPr lang="es-EC" dirty="0" smtClean="0"/>
            <a:t>Cocción soleado </a:t>
          </a:r>
        </a:p>
        <a:p>
          <a:r>
            <a:rPr lang="es-EC" dirty="0" smtClean="0"/>
            <a:t>(agua – pelar y sol- endurar)</a:t>
          </a:r>
          <a:endParaRPr lang="es-EC" dirty="0"/>
        </a:p>
      </dgm:t>
    </dgm:pt>
    <dgm:pt modelId="{DB7AA3C4-C82C-475D-A1E7-A9C758A81154}" type="parTrans" cxnId="{FF6E4261-6070-4FF2-82BF-DE4BE2C38C90}">
      <dgm:prSet/>
      <dgm:spPr/>
      <dgm:t>
        <a:bodyPr/>
        <a:lstStyle/>
        <a:p>
          <a:endParaRPr lang="es-EC"/>
        </a:p>
      </dgm:t>
    </dgm:pt>
    <dgm:pt modelId="{A37A347E-0812-47D9-8157-8D6A8C182314}" type="sibTrans" cxnId="{FF6E4261-6070-4FF2-82BF-DE4BE2C38C90}">
      <dgm:prSet/>
      <dgm:spPr/>
      <dgm:t>
        <a:bodyPr/>
        <a:lstStyle/>
        <a:p>
          <a:endParaRPr lang="es-EC"/>
        </a:p>
      </dgm:t>
    </dgm:pt>
    <dgm:pt modelId="{E26B6296-6851-4703-AD90-5B014C0C434D}">
      <dgm:prSet phldrT="[Texto]"/>
      <dgm:spPr/>
      <dgm:t>
        <a:bodyPr/>
        <a:lstStyle/>
        <a:p>
          <a:r>
            <a:rPr lang="es-EC" dirty="0" smtClean="0"/>
            <a:t>Fritura</a:t>
          </a:r>
        </a:p>
        <a:p>
          <a:r>
            <a:rPr lang="es-EC" dirty="0" smtClean="0"/>
            <a:t>(Uso sancocho)</a:t>
          </a:r>
          <a:endParaRPr lang="es-EC" dirty="0"/>
        </a:p>
      </dgm:t>
    </dgm:pt>
    <dgm:pt modelId="{C5413FC0-08DD-471A-81A2-773C862073A1}" type="parTrans" cxnId="{373C3A7B-42C3-4D23-9481-02DEDA31D1CD}">
      <dgm:prSet/>
      <dgm:spPr/>
      <dgm:t>
        <a:bodyPr/>
        <a:lstStyle/>
        <a:p>
          <a:endParaRPr lang="es-EC"/>
        </a:p>
      </dgm:t>
    </dgm:pt>
    <dgm:pt modelId="{90C314F9-9E05-403A-BC6C-179E75FAD2BE}" type="sibTrans" cxnId="{373C3A7B-42C3-4D23-9481-02DEDA31D1CD}">
      <dgm:prSet/>
      <dgm:spPr/>
      <dgm:t>
        <a:bodyPr/>
        <a:lstStyle/>
        <a:p>
          <a:endParaRPr lang="es-EC"/>
        </a:p>
      </dgm:t>
    </dgm:pt>
    <dgm:pt modelId="{9352D05D-3933-4CF5-832A-3A475F7ADE7E}" type="pres">
      <dgm:prSet presAssocID="{C8545473-DED0-47A1-8048-CED23BF9FC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E9E19B-5262-49F0-9E34-8EF529B54795}" type="pres">
      <dgm:prSet presAssocID="{CCCB61D6-097E-4ADD-BBB1-6016F5E580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032506-C88C-49D5-9A62-AB5AB60590B3}" type="pres">
      <dgm:prSet presAssocID="{44DA8E3F-4868-4D84-AACA-1F4529D3FE2B}" presName="sibTrans" presStyleCnt="0"/>
      <dgm:spPr/>
      <dgm:t>
        <a:bodyPr/>
        <a:lstStyle/>
        <a:p>
          <a:endParaRPr lang="es-EC"/>
        </a:p>
      </dgm:t>
    </dgm:pt>
    <dgm:pt modelId="{EBD130F6-F5FF-4481-AD85-2E04EC72B764}" type="pres">
      <dgm:prSet presAssocID="{39F19EA8-1853-41DB-9A24-A15528743D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8B539A-AF6B-440A-9B2E-EEDA4210EDCF}" type="pres">
      <dgm:prSet presAssocID="{0EB6C35C-697B-4A4D-8CF4-414A37AA1F62}" presName="sibTrans" presStyleCnt="0"/>
      <dgm:spPr/>
      <dgm:t>
        <a:bodyPr/>
        <a:lstStyle/>
        <a:p>
          <a:endParaRPr lang="es-EC"/>
        </a:p>
      </dgm:t>
    </dgm:pt>
    <dgm:pt modelId="{95330C0D-0338-49FF-9CF1-3310CEEDD376}" type="pres">
      <dgm:prSet presAssocID="{B1276D4B-8508-4F32-8803-2616E4D3571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FC62A2-14FC-49F4-8DF0-D6618B06FF73}" type="pres">
      <dgm:prSet presAssocID="{62023E51-EC91-4188-87A1-17F1013919DB}" presName="sibTrans" presStyleCnt="0"/>
      <dgm:spPr/>
      <dgm:t>
        <a:bodyPr/>
        <a:lstStyle/>
        <a:p>
          <a:endParaRPr lang="es-EC"/>
        </a:p>
      </dgm:t>
    </dgm:pt>
    <dgm:pt modelId="{47AC7F75-25B1-46DD-AB7F-3D103697A7E4}" type="pres">
      <dgm:prSet presAssocID="{5619558F-BF70-4D97-B6AB-F5AD4B468F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500EF2-8821-49D1-BF6C-A00889400ACE}" type="pres">
      <dgm:prSet presAssocID="{A37A347E-0812-47D9-8157-8D6A8C182314}" presName="sibTrans" presStyleCnt="0"/>
      <dgm:spPr/>
      <dgm:t>
        <a:bodyPr/>
        <a:lstStyle/>
        <a:p>
          <a:endParaRPr lang="es-EC"/>
        </a:p>
      </dgm:t>
    </dgm:pt>
    <dgm:pt modelId="{693E3CDE-3527-42FA-9047-8814259D9ED7}" type="pres">
      <dgm:prSet presAssocID="{E26B6296-6851-4703-AD90-5B014C0C434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23A5ED-C9C2-4805-9245-403E63B6B191}" type="presOf" srcId="{CCCB61D6-097E-4ADD-BBB1-6016F5E5809D}" destId="{C6E9E19B-5262-49F0-9E34-8EF529B54795}" srcOrd="0" destOrd="0" presId="urn:microsoft.com/office/officeart/2005/8/layout/default"/>
    <dgm:cxn modelId="{DF02DB71-0747-475E-A451-A57DA5A94795}" type="presOf" srcId="{B1276D4B-8508-4F32-8803-2616E4D3571B}" destId="{95330C0D-0338-49FF-9CF1-3310CEEDD376}" srcOrd="0" destOrd="0" presId="urn:microsoft.com/office/officeart/2005/8/layout/default"/>
    <dgm:cxn modelId="{2F2AAEB1-A416-4B70-98DC-13013AA377FB}" type="presOf" srcId="{E26B6296-6851-4703-AD90-5B014C0C434D}" destId="{693E3CDE-3527-42FA-9047-8814259D9ED7}" srcOrd="0" destOrd="0" presId="urn:microsoft.com/office/officeart/2005/8/layout/default"/>
    <dgm:cxn modelId="{081CEF36-406A-4D03-803F-7629A493B6C5}" type="presOf" srcId="{C8545473-DED0-47A1-8048-CED23BF9FC68}" destId="{9352D05D-3933-4CF5-832A-3A475F7ADE7E}" srcOrd="0" destOrd="0" presId="urn:microsoft.com/office/officeart/2005/8/layout/default"/>
    <dgm:cxn modelId="{D0F0BA0D-1754-4D3C-9589-56C02FC06C02}" type="presOf" srcId="{39F19EA8-1853-41DB-9A24-A15528743D0E}" destId="{EBD130F6-F5FF-4481-AD85-2E04EC72B764}" srcOrd="0" destOrd="0" presId="urn:microsoft.com/office/officeart/2005/8/layout/default"/>
    <dgm:cxn modelId="{FCC82C9E-5E17-4231-9BA1-78C4A09A570D}" srcId="{C8545473-DED0-47A1-8048-CED23BF9FC68}" destId="{B1276D4B-8508-4F32-8803-2616E4D3571B}" srcOrd="2" destOrd="0" parTransId="{274F793C-62D6-428B-A1F3-CB2E3749C2C1}" sibTransId="{62023E51-EC91-4188-87A1-17F1013919DB}"/>
    <dgm:cxn modelId="{6F209987-7427-4733-A33C-ED4F2A8E523D}" srcId="{C8545473-DED0-47A1-8048-CED23BF9FC68}" destId="{CCCB61D6-097E-4ADD-BBB1-6016F5E5809D}" srcOrd="0" destOrd="0" parTransId="{D7371245-0C2F-451E-9EFC-5E53E5686366}" sibTransId="{44DA8E3F-4868-4D84-AACA-1F4529D3FE2B}"/>
    <dgm:cxn modelId="{373C3A7B-42C3-4D23-9481-02DEDA31D1CD}" srcId="{C8545473-DED0-47A1-8048-CED23BF9FC68}" destId="{E26B6296-6851-4703-AD90-5B014C0C434D}" srcOrd="4" destOrd="0" parTransId="{C5413FC0-08DD-471A-81A2-773C862073A1}" sibTransId="{90C314F9-9E05-403A-BC6C-179E75FAD2BE}"/>
    <dgm:cxn modelId="{DA346581-37BB-4BD9-BA03-58E41F218D1F}" srcId="{C8545473-DED0-47A1-8048-CED23BF9FC68}" destId="{39F19EA8-1853-41DB-9A24-A15528743D0E}" srcOrd="1" destOrd="0" parTransId="{6B6B78A5-0D39-402A-8464-58CE5C0556B9}" sibTransId="{0EB6C35C-697B-4A4D-8CF4-414A37AA1F62}"/>
    <dgm:cxn modelId="{CDF529DE-54FD-4AC1-B30E-2B4C33660E6D}" type="presOf" srcId="{5619558F-BF70-4D97-B6AB-F5AD4B468FDB}" destId="{47AC7F75-25B1-46DD-AB7F-3D103697A7E4}" srcOrd="0" destOrd="0" presId="urn:microsoft.com/office/officeart/2005/8/layout/default"/>
    <dgm:cxn modelId="{FF6E4261-6070-4FF2-82BF-DE4BE2C38C90}" srcId="{C8545473-DED0-47A1-8048-CED23BF9FC68}" destId="{5619558F-BF70-4D97-B6AB-F5AD4B468FDB}" srcOrd="3" destOrd="0" parTransId="{DB7AA3C4-C82C-475D-A1E7-A9C758A81154}" sibTransId="{A37A347E-0812-47D9-8157-8D6A8C182314}"/>
    <dgm:cxn modelId="{E9D41D88-04E1-4593-AE6A-9BBCB2E406A1}" type="presParOf" srcId="{9352D05D-3933-4CF5-832A-3A475F7ADE7E}" destId="{C6E9E19B-5262-49F0-9E34-8EF529B54795}" srcOrd="0" destOrd="0" presId="urn:microsoft.com/office/officeart/2005/8/layout/default"/>
    <dgm:cxn modelId="{B9F7DE8D-D92B-4261-8A0E-C13E4E57D5E0}" type="presParOf" srcId="{9352D05D-3933-4CF5-832A-3A475F7ADE7E}" destId="{9F032506-C88C-49D5-9A62-AB5AB60590B3}" srcOrd="1" destOrd="0" presId="urn:microsoft.com/office/officeart/2005/8/layout/default"/>
    <dgm:cxn modelId="{A735EC1D-A829-4FAC-B8CA-D4D4436B44E0}" type="presParOf" srcId="{9352D05D-3933-4CF5-832A-3A475F7ADE7E}" destId="{EBD130F6-F5FF-4481-AD85-2E04EC72B764}" srcOrd="2" destOrd="0" presId="urn:microsoft.com/office/officeart/2005/8/layout/default"/>
    <dgm:cxn modelId="{E9488E0F-D7AF-4B88-B956-6B5DE9E55F9E}" type="presParOf" srcId="{9352D05D-3933-4CF5-832A-3A475F7ADE7E}" destId="{A48B539A-AF6B-440A-9B2E-EEDA4210EDCF}" srcOrd="3" destOrd="0" presId="urn:microsoft.com/office/officeart/2005/8/layout/default"/>
    <dgm:cxn modelId="{601DAE0B-51C9-4E21-9352-D94C29432CEF}" type="presParOf" srcId="{9352D05D-3933-4CF5-832A-3A475F7ADE7E}" destId="{95330C0D-0338-49FF-9CF1-3310CEEDD376}" srcOrd="4" destOrd="0" presId="urn:microsoft.com/office/officeart/2005/8/layout/default"/>
    <dgm:cxn modelId="{A7EC7E5B-7371-410E-9A25-C2ABC47B43E0}" type="presParOf" srcId="{9352D05D-3933-4CF5-832A-3A475F7ADE7E}" destId="{19FC62A2-14FC-49F4-8DF0-D6618B06FF73}" srcOrd="5" destOrd="0" presId="urn:microsoft.com/office/officeart/2005/8/layout/default"/>
    <dgm:cxn modelId="{42141407-0C72-448C-8291-588298ECE143}" type="presParOf" srcId="{9352D05D-3933-4CF5-832A-3A475F7ADE7E}" destId="{47AC7F75-25B1-46DD-AB7F-3D103697A7E4}" srcOrd="6" destOrd="0" presId="urn:microsoft.com/office/officeart/2005/8/layout/default"/>
    <dgm:cxn modelId="{033DBA77-2ED3-4992-97C1-C75005ADEAEB}" type="presParOf" srcId="{9352D05D-3933-4CF5-832A-3A475F7ADE7E}" destId="{B3500EF2-8821-49D1-BF6C-A00889400ACE}" srcOrd="7" destOrd="0" presId="urn:microsoft.com/office/officeart/2005/8/layout/default"/>
    <dgm:cxn modelId="{1B1D9046-0094-4298-B08F-5E15146A018B}" type="presParOf" srcId="{9352D05D-3933-4CF5-832A-3A475F7ADE7E}" destId="{693E3CDE-3527-42FA-9047-8814259D9ED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877E9C-8A81-44F4-AEDD-EADB8E197955}" type="doc">
      <dgm:prSet loTypeId="urn:microsoft.com/office/officeart/2005/8/layout/vList4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F0FE8B4A-A460-4B22-B4AE-676CE93E8FC1}">
      <dgm:prSet phldrT="[Texto]"/>
      <dgm:spPr/>
      <dgm:t>
        <a:bodyPr/>
        <a:lstStyle/>
        <a:p>
          <a:r>
            <a:rPr lang="es-EC" dirty="0" smtClean="0"/>
            <a:t>Ollas</a:t>
          </a:r>
          <a:endParaRPr lang="es-EC" dirty="0"/>
        </a:p>
      </dgm:t>
    </dgm:pt>
    <dgm:pt modelId="{F7B12D4C-70A3-4731-8621-E2DD2C2EAB66}" type="parTrans" cxnId="{28404985-0558-4193-B795-B6C582495DC7}">
      <dgm:prSet/>
      <dgm:spPr/>
      <dgm:t>
        <a:bodyPr/>
        <a:lstStyle/>
        <a:p>
          <a:endParaRPr lang="es-EC"/>
        </a:p>
      </dgm:t>
    </dgm:pt>
    <dgm:pt modelId="{996EA362-D8E6-4905-9BDD-6DC4B6F0F567}" type="sibTrans" cxnId="{28404985-0558-4193-B795-B6C582495DC7}">
      <dgm:prSet/>
      <dgm:spPr/>
      <dgm:t>
        <a:bodyPr/>
        <a:lstStyle/>
        <a:p>
          <a:endParaRPr lang="es-EC"/>
        </a:p>
      </dgm:t>
    </dgm:pt>
    <dgm:pt modelId="{24B6F833-CC1A-4906-8373-2EB70C3C604E}">
      <dgm:prSet phldrT="[Texto]"/>
      <dgm:spPr/>
      <dgm:t>
        <a:bodyPr/>
        <a:lstStyle/>
        <a:p>
          <a:r>
            <a:rPr lang="es-EC" dirty="0" smtClean="0"/>
            <a:t>Cerámica (hervir,  estofar o cocinar)</a:t>
          </a:r>
          <a:endParaRPr lang="es-EC" dirty="0"/>
        </a:p>
      </dgm:t>
    </dgm:pt>
    <dgm:pt modelId="{C4873673-2C81-4B21-8B5C-C26AA3BA1972}" type="parTrans" cxnId="{3729713D-4E83-4302-82A2-D0E84D3A3757}">
      <dgm:prSet/>
      <dgm:spPr/>
      <dgm:t>
        <a:bodyPr/>
        <a:lstStyle/>
        <a:p>
          <a:endParaRPr lang="es-EC"/>
        </a:p>
      </dgm:t>
    </dgm:pt>
    <dgm:pt modelId="{FAD6FBE8-952D-486D-A103-FB471B2271C3}" type="sibTrans" cxnId="{3729713D-4E83-4302-82A2-D0E84D3A3757}">
      <dgm:prSet/>
      <dgm:spPr/>
      <dgm:t>
        <a:bodyPr/>
        <a:lstStyle/>
        <a:p>
          <a:endParaRPr lang="es-EC"/>
        </a:p>
      </dgm:t>
    </dgm:pt>
    <dgm:pt modelId="{589FBF3C-D5EB-4516-A2C4-E5B520199538}">
      <dgm:prSet phldrT="[Texto]"/>
      <dgm:spPr/>
      <dgm:t>
        <a:bodyPr/>
        <a:lstStyle/>
        <a:p>
          <a:r>
            <a:rPr lang="es-EC" dirty="0" smtClean="0"/>
            <a:t>Grandes (guisos),  medianas (viandas) y pequeñas (calentar)</a:t>
          </a:r>
          <a:endParaRPr lang="es-EC" dirty="0"/>
        </a:p>
      </dgm:t>
    </dgm:pt>
    <dgm:pt modelId="{3F0F269B-1CBF-4748-8DAA-06F64DEFB285}" type="parTrans" cxnId="{17A61AA8-D7D1-4770-8016-4E90C4CA91E4}">
      <dgm:prSet/>
      <dgm:spPr/>
      <dgm:t>
        <a:bodyPr/>
        <a:lstStyle/>
        <a:p>
          <a:endParaRPr lang="es-EC"/>
        </a:p>
      </dgm:t>
    </dgm:pt>
    <dgm:pt modelId="{3CAD23C9-5310-45BD-B028-F202F6D124B2}" type="sibTrans" cxnId="{17A61AA8-D7D1-4770-8016-4E90C4CA91E4}">
      <dgm:prSet/>
      <dgm:spPr/>
      <dgm:t>
        <a:bodyPr/>
        <a:lstStyle/>
        <a:p>
          <a:endParaRPr lang="es-EC"/>
        </a:p>
      </dgm:t>
    </dgm:pt>
    <dgm:pt modelId="{9B63DEF3-DC02-4769-AF3F-00A9A042AA60}">
      <dgm:prSet phldrT="[Texto]"/>
      <dgm:spPr/>
      <dgm:t>
        <a:bodyPr/>
        <a:lstStyle/>
        <a:p>
          <a:r>
            <a:rPr lang="es-EC" dirty="0" smtClean="0"/>
            <a:t>Tostadoras</a:t>
          </a:r>
          <a:endParaRPr lang="es-EC" dirty="0"/>
        </a:p>
      </dgm:t>
    </dgm:pt>
    <dgm:pt modelId="{B8B56319-D2E6-4224-BB4A-93F4EC6B8799}" type="parTrans" cxnId="{BC52AB97-34E0-48E8-8EDF-0CF3F085789E}">
      <dgm:prSet/>
      <dgm:spPr/>
      <dgm:t>
        <a:bodyPr/>
        <a:lstStyle/>
        <a:p>
          <a:endParaRPr lang="es-EC"/>
        </a:p>
      </dgm:t>
    </dgm:pt>
    <dgm:pt modelId="{E49D7293-5EE2-484D-88E0-8B57B7E43C7F}" type="sibTrans" cxnId="{BC52AB97-34E0-48E8-8EDF-0CF3F085789E}">
      <dgm:prSet/>
      <dgm:spPr/>
      <dgm:t>
        <a:bodyPr/>
        <a:lstStyle/>
        <a:p>
          <a:endParaRPr lang="es-EC"/>
        </a:p>
      </dgm:t>
    </dgm:pt>
    <dgm:pt modelId="{AA75C639-60C1-4151-8384-0FDE88B00A3D}">
      <dgm:prSet phldrT="[Texto]"/>
      <dgm:spPr/>
      <dgm:t>
        <a:bodyPr/>
        <a:lstStyle/>
        <a:p>
          <a:r>
            <a:rPr lang="es-EC" dirty="0" err="1" smtClean="0"/>
            <a:t>Kallana</a:t>
          </a:r>
          <a:r>
            <a:rPr lang="es-EC" dirty="0" smtClean="0"/>
            <a:t> (tortillas)</a:t>
          </a:r>
          <a:endParaRPr lang="es-EC" dirty="0"/>
        </a:p>
      </dgm:t>
    </dgm:pt>
    <dgm:pt modelId="{D5B05C0C-EF24-47C8-AA0E-4F0CA65D66E3}" type="parTrans" cxnId="{98FDA0A4-C018-4583-BA20-446E52E60DEB}">
      <dgm:prSet/>
      <dgm:spPr/>
      <dgm:t>
        <a:bodyPr/>
        <a:lstStyle/>
        <a:p>
          <a:endParaRPr lang="es-EC"/>
        </a:p>
      </dgm:t>
    </dgm:pt>
    <dgm:pt modelId="{1ECC8292-85C6-458C-A4C2-77034AA8F283}" type="sibTrans" cxnId="{98FDA0A4-C018-4583-BA20-446E52E60DEB}">
      <dgm:prSet/>
      <dgm:spPr/>
      <dgm:t>
        <a:bodyPr/>
        <a:lstStyle/>
        <a:p>
          <a:endParaRPr lang="es-EC"/>
        </a:p>
      </dgm:t>
    </dgm:pt>
    <dgm:pt modelId="{2E8574E1-B0D5-4887-BE17-2B17F55370BB}">
      <dgm:prSet phldrT="[Texto]"/>
      <dgm:spPr/>
      <dgm:t>
        <a:bodyPr/>
        <a:lstStyle/>
        <a:p>
          <a:r>
            <a:rPr lang="es-EC" dirty="0" smtClean="0"/>
            <a:t>Piedra</a:t>
          </a:r>
          <a:endParaRPr lang="es-EC" dirty="0"/>
        </a:p>
      </dgm:t>
    </dgm:pt>
    <dgm:pt modelId="{D086A2A2-DFF2-4160-8AC0-A475CFD85EAE}" type="parTrans" cxnId="{8B1A118F-A042-48B8-9661-DFCB14F6894D}">
      <dgm:prSet/>
      <dgm:spPr/>
      <dgm:t>
        <a:bodyPr/>
        <a:lstStyle/>
        <a:p>
          <a:endParaRPr lang="es-EC"/>
        </a:p>
      </dgm:t>
    </dgm:pt>
    <dgm:pt modelId="{49D9F59F-8077-45DD-B562-A75AF1295A68}" type="sibTrans" cxnId="{8B1A118F-A042-48B8-9661-DFCB14F6894D}">
      <dgm:prSet/>
      <dgm:spPr/>
      <dgm:t>
        <a:bodyPr/>
        <a:lstStyle/>
        <a:p>
          <a:endParaRPr lang="es-EC"/>
        </a:p>
      </dgm:t>
    </dgm:pt>
    <dgm:pt modelId="{BC13EA2D-06A2-4619-940A-3CDDD0A30FE9}">
      <dgm:prSet phldrT="[Texto]"/>
      <dgm:spPr/>
      <dgm:t>
        <a:bodyPr/>
        <a:lstStyle/>
        <a:p>
          <a:r>
            <a:rPr lang="es-EC" dirty="0" smtClean="0"/>
            <a:t>Batanes</a:t>
          </a:r>
          <a:endParaRPr lang="es-EC" dirty="0"/>
        </a:p>
      </dgm:t>
    </dgm:pt>
    <dgm:pt modelId="{F6A059F1-418F-40E5-870C-F25C70144D3B}" type="parTrans" cxnId="{822F67FD-DC44-4B96-99B7-23F4DDC842E9}">
      <dgm:prSet/>
      <dgm:spPr/>
      <dgm:t>
        <a:bodyPr/>
        <a:lstStyle/>
        <a:p>
          <a:endParaRPr lang="es-EC"/>
        </a:p>
      </dgm:t>
    </dgm:pt>
    <dgm:pt modelId="{F8351D32-2B63-4481-ACFA-CA00CFF1BDB6}" type="sibTrans" cxnId="{822F67FD-DC44-4B96-99B7-23F4DDC842E9}">
      <dgm:prSet/>
      <dgm:spPr/>
      <dgm:t>
        <a:bodyPr/>
        <a:lstStyle/>
        <a:p>
          <a:endParaRPr lang="es-EC"/>
        </a:p>
      </dgm:t>
    </dgm:pt>
    <dgm:pt modelId="{A9E8787E-A743-4EFA-B51D-2EC97E60DBA6}">
      <dgm:prSet phldrT="[Texto]"/>
      <dgm:spPr/>
      <dgm:t>
        <a:bodyPr/>
        <a:lstStyle/>
        <a:p>
          <a:r>
            <a:rPr lang="es-EC" dirty="0" smtClean="0"/>
            <a:t>2 piedras (moler)</a:t>
          </a:r>
          <a:endParaRPr lang="es-EC" dirty="0"/>
        </a:p>
      </dgm:t>
    </dgm:pt>
    <dgm:pt modelId="{EBDEC16C-7640-461E-9197-24430BD97583}" type="parTrans" cxnId="{1F8B219F-CBD6-4708-A584-8110C1C4F280}">
      <dgm:prSet/>
      <dgm:spPr/>
      <dgm:t>
        <a:bodyPr/>
        <a:lstStyle/>
        <a:p>
          <a:endParaRPr lang="es-EC"/>
        </a:p>
      </dgm:t>
    </dgm:pt>
    <dgm:pt modelId="{814CE87C-ACF7-4CAE-A132-A2FAE33BC89D}" type="sibTrans" cxnId="{1F8B219F-CBD6-4708-A584-8110C1C4F280}">
      <dgm:prSet/>
      <dgm:spPr/>
      <dgm:t>
        <a:bodyPr/>
        <a:lstStyle/>
        <a:p>
          <a:endParaRPr lang="es-EC"/>
        </a:p>
      </dgm:t>
    </dgm:pt>
    <dgm:pt modelId="{530E9FA2-2B3E-42CD-9410-AE47F1F88773}">
      <dgm:prSet phldrT="[Texto]"/>
      <dgm:spPr/>
      <dgm:t>
        <a:bodyPr/>
        <a:lstStyle/>
        <a:p>
          <a:r>
            <a:rPr lang="es-EC" dirty="0" smtClean="0"/>
            <a:t>Pulverizar granos</a:t>
          </a:r>
          <a:endParaRPr lang="es-EC" dirty="0"/>
        </a:p>
      </dgm:t>
    </dgm:pt>
    <dgm:pt modelId="{ED673FA5-F143-4A68-880D-26822E7A1DEA}" type="parTrans" cxnId="{BBE48EA8-B240-4D9C-88A9-80E6C06362D9}">
      <dgm:prSet/>
      <dgm:spPr/>
      <dgm:t>
        <a:bodyPr/>
        <a:lstStyle/>
        <a:p>
          <a:endParaRPr lang="es-EC"/>
        </a:p>
      </dgm:t>
    </dgm:pt>
    <dgm:pt modelId="{5863D073-8A39-443F-9C61-C155851AA570}" type="sibTrans" cxnId="{BBE48EA8-B240-4D9C-88A9-80E6C06362D9}">
      <dgm:prSet/>
      <dgm:spPr/>
      <dgm:t>
        <a:bodyPr/>
        <a:lstStyle/>
        <a:p>
          <a:endParaRPr lang="es-EC"/>
        </a:p>
      </dgm:t>
    </dgm:pt>
    <dgm:pt modelId="{BE2D11EE-5FC7-47AD-A188-84E109F5864C}">
      <dgm:prSet phldrT="[Texto]"/>
      <dgm:spPr/>
      <dgm:t>
        <a:bodyPr/>
        <a:lstStyle/>
        <a:p>
          <a:r>
            <a:rPr lang="es-EC" dirty="0" smtClean="0"/>
            <a:t>Morteros</a:t>
          </a:r>
          <a:endParaRPr lang="es-EC" dirty="0"/>
        </a:p>
      </dgm:t>
    </dgm:pt>
    <dgm:pt modelId="{D84F5CD0-376D-4B36-A68D-0BA3E868798B}" type="parTrans" cxnId="{4657E3C5-16D6-4899-AD48-9EBF74FAB7AE}">
      <dgm:prSet/>
      <dgm:spPr/>
      <dgm:t>
        <a:bodyPr/>
        <a:lstStyle/>
        <a:p>
          <a:endParaRPr lang="es-EC"/>
        </a:p>
      </dgm:t>
    </dgm:pt>
    <dgm:pt modelId="{60F37193-F29F-44A2-B88C-EBD324A386AD}" type="sibTrans" cxnId="{4657E3C5-16D6-4899-AD48-9EBF74FAB7AE}">
      <dgm:prSet/>
      <dgm:spPr/>
      <dgm:t>
        <a:bodyPr/>
        <a:lstStyle/>
        <a:p>
          <a:endParaRPr lang="es-EC"/>
        </a:p>
      </dgm:t>
    </dgm:pt>
    <dgm:pt modelId="{1844720C-3E2F-449D-A707-F084F6BF1902}">
      <dgm:prSet phldrT="[Texto]"/>
      <dgm:spPr/>
      <dgm:t>
        <a:bodyPr/>
        <a:lstStyle/>
        <a:p>
          <a:r>
            <a:rPr lang="es-EC" dirty="0" smtClean="0"/>
            <a:t>Uso cantidades pequeñas</a:t>
          </a:r>
          <a:endParaRPr lang="es-EC" dirty="0"/>
        </a:p>
      </dgm:t>
    </dgm:pt>
    <dgm:pt modelId="{D1285267-14C6-432C-995B-42820F5FCDF4}" type="parTrans" cxnId="{BAB81419-EA57-4853-9809-047ABF6CB606}">
      <dgm:prSet/>
      <dgm:spPr/>
      <dgm:t>
        <a:bodyPr/>
        <a:lstStyle/>
        <a:p>
          <a:endParaRPr lang="es-EC"/>
        </a:p>
      </dgm:t>
    </dgm:pt>
    <dgm:pt modelId="{B129D17D-16F9-48B9-AFB8-1A743A666F0F}" type="sibTrans" cxnId="{BAB81419-EA57-4853-9809-047ABF6CB606}">
      <dgm:prSet/>
      <dgm:spPr/>
      <dgm:t>
        <a:bodyPr/>
        <a:lstStyle/>
        <a:p>
          <a:endParaRPr lang="es-EC"/>
        </a:p>
      </dgm:t>
    </dgm:pt>
    <dgm:pt modelId="{EA076F78-0FC3-42D4-A8C7-7EB9F99EA0A4}">
      <dgm:prSet phldrT="[Texto]"/>
      <dgm:spPr/>
      <dgm:t>
        <a:bodyPr/>
        <a:lstStyle/>
        <a:p>
          <a:r>
            <a:rPr lang="es-EC" dirty="0" smtClean="0"/>
            <a:t>Extracción de harinas</a:t>
          </a:r>
          <a:endParaRPr lang="es-EC" dirty="0"/>
        </a:p>
      </dgm:t>
    </dgm:pt>
    <dgm:pt modelId="{A6DA0061-4405-48EF-890D-8DC19CD18D9E}" type="parTrans" cxnId="{C2494005-75FA-44B1-97D4-D4B8FF133D80}">
      <dgm:prSet/>
      <dgm:spPr/>
      <dgm:t>
        <a:bodyPr/>
        <a:lstStyle/>
        <a:p>
          <a:endParaRPr lang="es-EC"/>
        </a:p>
      </dgm:t>
    </dgm:pt>
    <dgm:pt modelId="{A8C5AAAB-563A-4948-9CFC-489AC46E005F}" type="sibTrans" cxnId="{C2494005-75FA-44B1-97D4-D4B8FF133D80}">
      <dgm:prSet/>
      <dgm:spPr/>
      <dgm:t>
        <a:bodyPr/>
        <a:lstStyle/>
        <a:p>
          <a:endParaRPr lang="es-EC"/>
        </a:p>
      </dgm:t>
    </dgm:pt>
    <dgm:pt modelId="{EA82AF2D-7C22-4AF9-B287-E281E9EB0FAD}" type="pres">
      <dgm:prSet presAssocID="{77877E9C-8A81-44F4-AEDD-EADB8E1979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48F158-27C9-4971-84BA-A73D301C6745}" type="pres">
      <dgm:prSet presAssocID="{F0FE8B4A-A460-4B22-B4AE-676CE93E8FC1}" presName="comp" presStyleCnt="0"/>
      <dgm:spPr/>
    </dgm:pt>
    <dgm:pt modelId="{BC375066-7BD8-4B7E-8852-421073F2D912}" type="pres">
      <dgm:prSet presAssocID="{F0FE8B4A-A460-4B22-B4AE-676CE93E8FC1}" presName="box" presStyleLbl="node1" presStyleIdx="0" presStyleCnt="4"/>
      <dgm:spPr/>
      <dgm:t>
        <a:bodyPr/>
        <a:lstStyle/>
        <a:p>
          <a:endParaRPr lang="es-EC"/>
        </a:p>
      </dgm:t>
    </dgm:pt>
    <dgm:pt modelId="{B502A2FA-55A0-4265-B7CD-B987C5406BDF}" type="pres">
      <dgm:prSet presAssocID="{F0FE8B4A-A460-4B22-B4AE-676CE93E8FC1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B18B1A-4949-45DB-96CD-3C5ACC31C8B4}" type="pres">
      <dgm:prSet presAssocID="{F0FE8B4A-A460-4B22-B4AE-676CE93E8FC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76587B-10DA-4AE1-86EF-2428D890F2E5}" type="pres">
      <dgm:prSet presAssocID="{996EA362-D8E6-4905-9BDD-6DC4B6F0F567}" presName="spacer" presStyleCnt="0"/>
      <dgm:spPr/>
    </dgm:pt>
    <dgm:pt modelId="{31E62D59-70DC-4735-9DEB-DD85DC17CAAE}" type="pres">
      <dgm:prSet presAssocID="{9B63DEF3-DC02-4769-AF3F-00A9A042AA60}" presName="comp" presStyleCnt="0"/>
      <dgm:spPr/>
    </dgm:pt>
    <dgm:pt modelId="{3CD2A694-0D5B-40F4-A9A6-BF2D566028CB}" type="pres">
      <dgm:prSet presAssocID="{9B63DEF3-DC02-4769-AF3F-00A9A042AA60}" presName="box" presStyleLbl="node1" presStyleIdx="1" presStyleCnt="4"/>
      <dgm:spPr/>
      <dgm:t>
        <a:bodyPr/>
        <a:lstStyle/>
        <a:p>
          <a:endParaRPr lang="es-EC"/>
        </a:p>
      </dgm:t>
    </dgm:pt>
    <dgm:pt modelId="{D426330D-553C-437B-B3D4-4F3B30C6BA5C}" type="pres">
      <dgm:prSet presAssocID="{9B63DEF3-DC02-4769-AF3F-00A9A042AA60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1D3CE45-BF50-40AF-AB65-07CE5D858E92}" type="pres">
      <dgm:prSet presAssocID="{9B63DEF3-DC02-4769-AF3F-00A9A042AA6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309B36-A0DB-4CAF-A160-E331D4D3ACAA}" type="pres">
      <dgm:prSet presAssocID="{E49D7293-5EE2-484D-88E0-8B57B7E43C7F}" presName="spacer" presStyleCnt="0"/>
      <dgm:spPr/>
    </dgm:pt>
    <dgm:pt modelId="{AEDFC0ED-1011-4ECE-8035-1845BBABACF9}" type="pres">
      <dgm:prSet presAssocID="{BC13EA2D-06A2-4619-940A-3CDDD0A30FE9}" presName="comp" presStyleCnt="0"/>
      <dgm:spPr/>
    </dgm:pt>
    <dgm:pt modelId="{07B1B233-D3B1-46F0-9878-E4803D1BE2E3}" type="pres">
      <dgm:prSet presAssocID="{BC13EA2D-06A2-4619-940A-3CDDD0A30FE9}" presName="box" presStyleLbl="node1" presStyleIdx="2" presStyleCnt="4"/>
      <dgm:spPr/>
      <dgm:t>
        <a:bodyPr/>
        <a:lstStyle/>
        <a:p>
          <a:endParaRPr lang="es-EC"/>
        </a:p>
      </dgm:t>
    </dgm:pt>
    <dgm:pt modelId="{9DCAE3FD-6B56-49EE-979C-77FAE4355A65}" type="pres">
      <dgm:prSet presAssocID="{BC13EA2D-06A2-4619-940A-3CDDD0A30FE9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64B35E5-5E47-4B03-9B0F-768E482F34EC}" type="pres">
      <dgm:prSet presAssocID="{BC13EA2D-06A2-4619-940A-3CDDD0A30FE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B718DF-2678-4F77-A7A6-28945EFF9FCE}" type="pres">
      <dgm:prSet presAssocID="{F8351D32-2B63-4481-ACFA-CA00CFF1BDB6}" presName="spacer" presStyleCnt="0"/>
      <dgm:spPr/>
    </dgm:pt>
    <dgm:pt modelId="{33C6EA34-0AED-46A3-8070-6131D79DC661}" type="pres">
      <dgm:prSet presAssocID="{BE2D11EE-5FC7-47AD-A188-84E109F5864C}" presName="comp" presStyleCnt="0"/>
      <dgm:spPr/>
    </dgm:pt>
    <dgm:pt modelId="{95DD0E7A-85A1-4612-BB39-59CEEAE0F5F0}" type="pres">
      <dgm:prSet presAssocID="{BE2D11EE-5FC7-47AD-A188-84E109F5864C}" presName="box" presStyleLbl="node1" presStyleIdx="3" presStyleCnt="4"/>
      <dgm:spPr/>
      <dgm:t>
        <a:bodyPr/>
        <a:lstStyle/>
        <a:p>
          <a:endParaRPr lang="es-EC"/>
        </a:p>
      </dgm:t>
    </dgm:pt>
    <dgm:pt modelId="{4438CC18-0C9F-44C1-9119-0F2636C7B1C1}" type="pres">
      <dgm:prSet presAssocID="{BE2D11EE-5FC7-47AD-A188-84E109F5864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C4272AE-5A66-463F-90AB-8EAD676C343E}" type="pres">
      <dgm:prSet presAssocID="{BE2D11EE-5FC7-47AD-A188-84E109F5864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3DA1322-B19A-4C67-9385-E662456153C6}" type="presOf" srcId="{589FBF3C-D5EB-4516-A2C4-E5B520199538}" destId="{BC375066-7BD8-4B7E-8852-421073F2D912}" srcOrd="0" destOrd="2" presId="urn:microsoft.com/office/officeart/2005/8/layout/vList4"/>
    <dgm:cxn modelId="{EDCBFAF2-A653-4E6F-9A5C-6B00D5972EE2}" type="presOf" srcId="{9B63DEF3-DC02-4769-AF3F-00A9A042AA60}" destId="{C1D3CE45-BF50-40AF-AB65-07CE5D858E92}" srcOrd="1" destOrd="0" presId="urn:microsoft.com/office/officeart/2005/8/layout/vList4"/>
    <dgm:cxn modelId="{8ABA6F56-B391-4229-8C21-3B2803AAFC74}" type="presOf" srcId="{AA75C639-60C1-4151-8384-0FDE88B00A3D}" destId="{C1D3CE45-BF50-40AF-AB65-07CE5D858E92}" srcOrd="1" destOrd="1" presId="urn:microsoft.com/office/officeart/2005/8/layout/vList4"/>
    <dgm:cxn modelId="{98FDA0A4-C018-4583-BA20-446E52E60DEB}" srcId="{9B63DEF3-DC02-4769-AF3F-00A9A042AA60}" destId="{AA75C639-60C1-4151-8384-0FDE88B00A3D}" srcOrd="0" destOrd="0" parTransId="{D5B05C0C-EF24-47C8-AA0E-4F0CA65D66E3}" sibTransId="{1ECC8292-85C6-458C-A4C2-77034AA8F283}"/>
    <dgm:cxn modelId="{F30851E3-773B-4719-B6B1-9652E00416DA}" type="presOf" srcId="{24B6F833-CC1A-4906-8373-2EB70C3C604E}" destId="{52B18B1A-4949-45DB-96CD-3C5ACC31C8B4}" srcOrd="1" destOrd="1" presId="urn:microsoft.com/office/officeart/2005/8/layout/vList4"/>
    <dgm:cxn modelId="{A2F4718F-EB2C-464D-B7A2-18C0E186D5DF}" type="presOf" srcId="{BE2D11EE-5FC7-47AD-A188-84E109F5864C}" destId="{5C4272AE-5A66-463F-90AB-8EAD676C343E}" srcOrd="1" destOrd="0" presId="urn:microsoft.com/office/officeart/2005/8/layout/vList4"/>
    <dgm:cxn modelId="{4657E3C5-16D6-4899-AD48-9EBF74FAB7AE}" srcId="{77877E9C-8A81-44F4-AEDD-EADB8E197955}" destId="{BE2D11EE-5FC7-47AD-A188-84E109F5864C}" srcOrd="3" destOrd="0" parTransId="{D84F5CD0-376D-4B36-A68D-0BA3E868798B}" sibTransId="{60F37193-F29F-44A2-B88C-EBD324A386AD}"/>
    <dgm:cxn modelId="{7A083739-CDC1-401C-A76C-B3DA410549C7}" type="presOf" srcId="{EA076F78-0FC3-42D4-A8C7-7EB9F99EA0A4}" destId="{95DD0E7A-85A1-4612-BB39-59CEEAE0F5F0}" srcOrd="0" destOrd="2" presId="urn:microsoft.com/office/officeart/2005/8/layout/vList4"/>
    <dgm:cxn modelId="{822F67FD-DC44-4B96-99B7-23F4DDC842E9}" srcId="{77877E9C-8A81-44F4-AEDD-EADB8E197955}" destId="{BC13EA2D-06A2-4619-940A-3CDDD0A30FE9}" srcOrd="2" destOrd="0" parTransId="{F6A059F1-418F-40E5-870C-F25C70144D3B}" sibTransId="{F8351D32-2B63-4481-ACFA-CA00CFF1BDB6}"/>
    <dgm:cxn modelId="{6ECF46E0-D62C-41BE-990A-216A6EF2FF54}" type="presOf" srcId="{BC13EA2D-06A2-4619-940A-3CDDD0A30FE9}" destId="{064B35E5-5E47-4B03-9B0F-768E482F34EC}" srcOrd="1" destOrd="0" presId="urn:microsoft.com/office/officeart/2005/8/layout/vList4"/>
    <dgm:cxn modelId="{BAB81419-EA57-4853-9809-047ABF6CB606}" srcId="{BE2D11EE-5FC7-47AD-A188-84E109F5864C}" destId="{1844720C-3E2F-449D-A707-F084F6BF1902}" srcOrd="0" destOrd="0" parTransId="{D1285267-14C6-432C-995B-42820F5FCDF4}" sibTransId="{B129D17D-16F9-48B9-AFB8-1A743A666F0F}"/>
    <dgm:cxn modelId="{28A3FC8F-15E2-4CE4-9617-8E711B906480}" type="presOf" srcId="{530E9FA2-2B3E-42CD-9410-AE47F1F88773}" destId="{07B1B233-D3B1-46F0-9878-E4803D1BE2E3}" srcOrd="0" destOrd="2" presId="urn:microsoft.com/office/officeart/2005/8/layout/vList4"/>
    <dgm:cxn modelId="{C46ACD20-6411-4C25-BCD4-6B2676EE20AC}" type="presOf" srcId="{AA75C639-60C1-4151-8384-0FDE88B00A3D}" destId="{3CD2A694-0D5B-40F4-A9A6-BF2D566028CB}" srcOrd="0" destOrd="1" presId="urn:microsoft.com/office/officeart/2005/8/layout/vList4"/>
    <dgm:cxn modelId="{3B92A312-3A54-49FC-9A40-3E0F31353B07}" type="presOf" srcId="{EA076F78-0FC3-42D4-A8C7-7EB9F99EA0A4}" destId="{5C4272AE-5A66-463F-90AB-8EAD676C343E}" srcOrd="1" destOrd="2" presId="urn:microsoft.com/office/officeart/2005/8/layout/vList4"/>
    <dgm:cxn modelId="{37B71C33-1EF1-4474-9122-F8EE9F45511E}" type="presOf" srcId="{77877E9C-8A81-44F4-AEDD-EADB8E197955}" destId="{EA82AF2D-7C22-4AF9-B287-E281E9EB0FAD}" srcOrd="0" destOrd="0" presId="urn:microsoft.com/office/officeart/2005/8/layout/vList4"/>
    <dgm:cxn modelId="{A6A41D12-8D3E-4DE4-BA78-C073B1B8E983}" type="presOf" srcId="{2E8574E1-B0D5-4887-BE17-2B17F55370BB}" destId="{C1D3CE45-BF50-40AF-AB65-07CE5D858E92}" srcOrd="1" destOrd="2" presId="urn:microsoft.com/office/officeart/2005/8/layout/vList4"/>
    <dgm:cxn modelId="{61C8AE5B-422E-461A-A902-07437204C27D}" type="presOf" srcId="{F0FE8B4A-A460-4B22-B4AE-676CE93E8FC1}" destId="{BC375066-7BD8-4B7E-8852-421073F2D912}" srcOrd="0" destOrd="0" presId="urn:microsoft.com/office/officeart/2005/8/layout/vList4"/>
    <dgm:cxn modelId="{C2494005-75FA-44B1-97D4-D4B8FF133D80}" srcId="{BE2D11EE-5FC7-47AD-A188-84E109F5864C}" destId="{EA076F78-0FC3-42D4-A8C7-7EB9F99EA0A4}" srcOrd="1" destOrd="0" parTransId="{A6DA0061-4405-48EF-890D-8DC19CD18D9E}" sibTransId="{A8C5AAAB-563A-4948-9CFC-489AC46E005F}"/>
    <dgm:cxn modelId="{904F59B4-3D48-448F-B316-7C2585D13FAD}" type="presOf" srcId="{A9E8787E-A743-4EFA-B51D-2EC97E60DBA6}" destId="{07B1B233-D3B1-46F0-9878-E4803D1BE2E3}" srcOrd="0" destOrd="1" presId="urn:microsoft.com/office/officeart/2005/8/layout/vList4"/>
    <dgm:cxn modelId="{1F8B219F-CBD6-4708-A584-8110C1C4F280}" srcId="{BC13EA2D-06A2-4619-940A-3CDDD0A30FE9}" destId="{A9E8787E-A743-4EFA-B51D-2EC97E60DBA6}" srcOrd="0" destOrd="0" parTransId="{EBDEC16C-7640-461E-9197-24430BD97583}" sibTransId="{814CE87C-ACF7-4CAE-A132-A2FAE33BC89D}"/>
    <dgm:cxn modelId="{99017EDC-4E5D-49A1-82B1-3824E5B39A51}" type="presOf" srcId="{9B63DEF3-DC02-4769-AF3F-00A9A042AA60}" destId="{3CD2A694-0D5B-40F4-A9A6-BF2D566028CB}" srcOrd="0" destOrd="0" presId="urn:microsoft.com/office/officeart/2005/8/layout/vList4"/>
    <dgm:cxn modelId="{28404985-0558-4193-B795-B6C582495DC7}" srcId="{77877E9C-8A81-44F4-AEDD-EADB8E197955}" destId="{F0FE8B4A-A460-4B22-B4AE-676CE93E8FC1}" srcOrd="0" destOrd="0" parTransId="{F7B12D4C-70A3-4731-8621-E2DD2C2EAB66}" sibTransId="{996EA362-D8E6-4905-9BDD-6DC4B6F0F567}"/>
    <dgm:cxn modelId="{88CD6A29-6F87-4AAD-920E-8705DDA7935C}" type="presOf" srcId="{F0FE8B4A-A460-4B22-B4AE-676CE93E8FC1}" destId="{52B18B1A-4949-45DB-96CD-3C5ACC31C8B4}" srcOrd="1" destOrd="0" presId="urn:microsoft.com/office/officeart/2005/8/layout/vList4"/>
    <dgm:cxn modelId="{5F1E31D5-A246-4CDD-90FE-C4DE508C97D8}" type="presOf" srcId="{2E8574E1-B0D5-4887-BE17-2B17F55370BB}" destId="{3CD2A694-0D5B-40F4-A9A6-BF2D566028CB}" srcOrd="0" destOrd="2" presId="urn:microsoft.com/office/officeart/2005/8/layout/vList4"/>
    <dgm:cxn modelId="{FC9C6D09-9B3D-4C6A-ACC2-74500950970D}" type="presOf" srcId="{530E9FA2-2B3E-42CD-9410-AE47F1F88773}" destId="{064B35E5-5E47-4B03-9B0F-768E482F34EC}" srcOrd="1" destOrd="2" presId="urn:microsoft.com/office/officeart/2005/8/layout/vList4"/>
    <dgm:cxn modelId="{4CB808D2-813F-4A58-967E-1C802F5ED060}" type="presOf" srcId="{1844720C-3E2F-449D-A707-F084F6BF1902}" destId="{95DD0E7A-85A1-4612-BB39-59CEEAE0F5F0}" srcOrd="0" destOrd="1" presId="urn:microsoft.com/office/officeart/2005/8/layout/vList4"/>
    <dgm:cxn modelId="{37E2BFB3-E017-4FE5-8832-E82989619C50}" type="presOf" srcId="{1844720C-3E2F-449D-A707-F084F6BF1902}" destId="{5C4272AE-5A66-463F-90AB-8EAD676C343E}" srcOrd="1" destOrd="1" presId="urn:microsoft.com/office/officeart/2005/8/layout/vList4"/>
    <dgm:cxn modelId="{E2A93083-853E-4ED7-82A0-1C2014ED1747}" type="presOf" srcId="{BE2D11EE-5FC7-47AD-A188-84E109F5864C}" destId="{95DD0E7A-85A1-4612-BB39-59CEEAE0F5F0}" srcOrd="0" destOrd="0" presId="urn:microsoft.com/office/officeart/2005/8/layout/vList4"/>
    <dgm:cxn modelId="{BC52AB97-34E0-48E8-8EDF-0CF3F085789E}" srcId="{77877E9C-8A81-44F4-AEDD-EADB8E197955}" destId="{9B63DEF3-DC02-4769-AF3F-00A9A042AA60}" srcOrd="1" destOrd="0" parTransId="{B8B56319-D2E6-4224-BB4A-93F4EC6B8799}" sibTransId="{E49D7293-5EE2-484D-88E0-8B57B7E43C7F}"/>
    <dgm:cxn modelId="{BBE48EA8-B240-4D9C-88A9-80E6C06362D9}" srcId="{BC13EA2D-06A2-4619-940A-3CDDD0A30FE9}" destId="{530E9FA2-2B3E-42CD-9410-AE47F1F88773}" srcOrd="1" destOrd="0" parTransId="{ED673FA5-F143-4A68-880D-26822E7A1DEA}" sibTransId="{5863D073-8A39-443F-9C61-C155851AA570}"/>
    <dgm:cxn modelId="{B3CD6DD0-7C31-4961-9334-731A0F6F6CCD}" type="presOf" srcId="{A9E8787E-A743-4EFA-B51D-2EC97E60DBA6}" destId="{064B35E5-5E47-4B03-9B0F-768E482F34EC}" srcOrd="1" destOrd="1" presId="urn:microsoft.com/office/officeart/2005/8/layout/vList4"/>
    <dgm:cxn modelId="{B8F18D8F-A21D-4FB0-AB4B-163D6948CE55}" type="presOf" srcId="{BC13EA2D-06A2-4619-940A-3CDDD0A30FE9}" destId="{07B1B233-D3B1-46F0-9878-E4803D1BE2E3}" srcOrd="0" destOrd="0" presId="urn:microsoft.com/office/officeart/2005/8/layout/vList4"/>
    <dgm:cxn modelId="{17A61AA8-D7D1-4770-8016-4E90C4CA91E4}" srcId="{F0FE8B4A-A460-4B22-B4AE-676CE93E8FC1}" destId="{589FBF3C-D5EB-4516-A2C4-E5B520199538}" srcOrd="1" destOrd="0" parTransId="{3F0F269B-1CBF-4748-8DAA-06F64DEFB285}" sibTransId="{3CAD23C9-5310-45BD-B028-F202F6D124B2}"/>
    <dgm:cxn modelId="{CAB47759-5DFF-429B-A398-2C9BDDCE355B}" type="presOf" srcId="{589FBF3C-D5EB-4516-A2C4-E5B520199538}" destId="{52B18B1A-4949-45DB-96CD-3C5ACC31C8B4}" srcOrd="1" destOrd="2" presId="urn:microsoft.com/office/officeart/2005/8/layout/vList4"/>
    <dgm:cxn modelId="{8B1A118F-A042-48B8-9661-DFCB14F6894D}" srcId="{9B63DEF3-DC02-4769-AF3F-00A9A042AA60}" destId="{2E8574E1-B0D5-4887-BE17-2B17F55370BB}" srcOrd="1" destOrd="0" parTransId="{D086A2A2-DFF2-4160-8AC0-A475CFD85EAE}" sibTransId="{49D9F59F-8077-45DD-B562-A75AF1295A68}"/>
    <dgm:cxn modelId="{3729713D-4E83-4302-82A2-D0E84D3A3757}" srcId="{F0FE8B4A-A460-4B22-B4AE-676CE93E8FC1}" destId="{24B6F833-CC1A-4906-8373-2EB70C3C604E}" srcOrd="0" destOrd="0" parTransId="{C4873673-2C81-4B21-8B5C-C26AA3BA1972}" sibTransId="{FAD6FBE8-952D-486D-A103-FB471B2271C3}"/>
    <dgm:cxn modelId="{BCACE8BB-D2B0-4FB1-BD0B-420DA8E3022A}" type="presOf" srcId="{24B6F833-CC1A-4906-8373-2EB70C3C604E}" destId="{BC375066-7BD8-4B7E-8852-421073F2D912}" srcOrd="0" destOrd="1" presId="urn:microsoft.com/office/officeart/2005/8/layout/vList4"/>
    <dgm:cxn modelId="{9F5A5328-3B6B-49E0-8F5C-9923D4C74A05}" type="presParOf" srcId="{EA82AF2D-7C22-4AF9-B287-E281E9EB0FAD}" destId="{A048F158-27C9-4971-84BA-A73D301C6745}" srcOrd="0" destOrd="0" presId="urn:microsoft.com/office/officeart/2005/8/layout/vList4"/>
    <dgm:cxn modelId="{90E6EA22-B4AC-4D37-8A06-5465A7256017}" type="presParOf" srcId="{A048F158-27C9-4971-84BA-A73D301C6745}" destId="{BC375066-7BD8-4B7E-8852-421073F2D912}" srcOrd="0" destOrd="0" presId="urn:microsoft.com/office/officeart/2005/8/layout/vList4"/>
    <dgm:cxn modelId="{ED2A4702-32EF-4F59-B2BC-F6213D9C6CE6}" type="presParOf" srcId="{A048F158-27C9-4971-84BA-A73D301C6745}" destId="{B502A2FA-55A0-4265-B7CD-B987C5406BDF}" srcOrd="1" destOrd="0" presId="urn:microsoft.com/office/officeart/2005/8/layout/vList4"/>
    <dgm:cxn modelId="{BABC1994-7B8F-4D14-B365-25BD38D8776E}" type="presParOf" srcId="{A048F158-27C9-4971-84BA-A73D301C6745}" destId="{52B18B1A-4949-45DB-96CD-3C5ACC31C8B4}" srcOrd="2" destOrd="0" presId="urn:microsoft.com/office/officeart/2005/8/layout/vList4"/>
    <dgm:cxn modelId="{AD3EFF9D-98E5-4801-AED9-0A86E3572973}" type="presParOf" srcId="{EA82AF2D-7C22-4AF9-B287-E281E9EB0FAD}" destId="{8D76587B-10DA-4AE1-86EF-2428D890F2E5}" srcOrd="1" destOrd="0" presId="urn:microsoft.com/office/officeart/2005/8/layout/vList4"/>
    <dgm:cxn modelId="{099D8207-F874-4F7C-A1B3-F7131CD0B5A1}" type="presParOf" srcId="{EA82AF2D-7C22-4AF9-B287-E281E9EB0FAD}" destId="{31E62D59-70DC-4735-9DEB-DD85DC17CAAE}" srcOrd="2" destOrd="0" presId="urn:microsoft.com/office/officeart/2005/8/layout/vList4"/>
    <dgm:cxn modelId="{B85CB943-1443-43F2-87BB-15561A80BDDE}" type="presParOf" srcId="{31E62D59-70DC-4735-9DEB-DD85DC17CAAE}" destId="{3CD2A694-0D5B-40F4-A9A6-BF2D566028CB}" srcOrd="0" destOrd="0" presId="urn:microsoft.com/office/officeart/2005/8/layout/vList4"/>
    <dgm:cxn modelId="{60B8AB45-063A-43CC-9AE7-D7FA7C348D29}" type="presParOf" srcId="{31E62D59-70DC-4735-9DEB-DD85DC17CAAE}" destId="{D426330D-553C-437B-B3D4-4F3B30C6BA5C}" srcOrd="1" destOrd="0" presId="urn:microsoft.com/office/officeart/2005/8/layout/vList4"/>
    <dgm:cxn modelId="{BC5BC9B7-BD62-4D14-B153-D17F7610605F}" type="presParOf" srcId="{31E62D59-70DC-4735-9DEB-DD85DC17CAAE}" destId="{C1D3CE45-BF50-40AF-AB65-07CE5D858E92}" srcOrd="2" destOrd="0" presId="urn:microsoft.com/office/officeart/2005/8/layout/vList4"/>
    <dgm:cxn modelId="{9A63E2DB-BAC5-4458-9A7C-178158C8DCE7}" type="presParOf" srcId="{EA82AF2D-7C22-4AF9-B287-E281E9EB0FAD}" destId="{BE309B36-A0DB-4CAF-A160-E331D4D3ACAA}" srcOrd="3" destOrd="0" presId="urn:microsoft.com/office/officeart/2005/8/layout/vList4"/>
    <dgm:cxn modelId="{76E631C4-DB28-4D76-BEE2-BD80D562652E}" type="presParOf" srcId="{EA82AF2D-7C22-4AF9-B287-E281E9EB0FAD}" destId="{AEDFC0ED-1011-4ECE-8035-1845BBABACF9}" srcOrd="4" destOrd="0" presId="urn:microsoft.com/office/officeart/2005/8/layout/vList4"/>
    <dgm:cxn modelId="{2CE432CE-DB52-4F1C-A5CF-1E3C9EFB5DAB}" type="presParOf" srcId="{AEDFC0ED-1011-4ECE-8035-1845BBABACF9}" destId="{07B1B233-D3B1-46F0-9878-E4803D1BE2E3}" srcOrd="0" destOrd="0" presId="urn:microsoft.com/office/officeart/2005/8/layout/vList4"/>
    <dgm:cxn modelId="{55C58F98-EDD9-4853-B209-41208FAB14D5}" type="presParOf" srcId="{AEDFC0ED-1011-4ECE-8035-1845BBABACF9}" destId="{9DCAE3FD-6B56-49EE-979C-77FAE4355A65}" srcOrd="1" destOrd="0" presId="urn:microsoft.com/office/officeart/2005/8/layout/vList4"/>
    <dgm:cxn modelId="{3DEF475C-7D7F-4089-92AC-EF9C2DD13665}" type="presParOf" srcId="{AEDFC0ED-1011-4ECE-8035-1845BBABACF9}" destId="{064B35E5-5E47-4B03-9B0F-768E482F34EC}" srcOrd="2" destOrd="0" presId="urn:microsoft.com/office/officeart/2005/8/layout/vList4"/>
    <dgm:cxn modelId="{AE29371D-3E93-485D-8816-BB72BA95E41B}" type="presParOf" srcId="{EA82AF2D-7C22-4AF9-B287-E281E9EB0FAD}" destId="{37B718DF-2678-4F77-A7A6-28945EFF9FCE}" srcOrd="5" destOrd="0" presId="urn:microsoft.com/office/officeart/2005/8/layout/vList4"/>
    <dgm:cxn modelId="{F4FBE1AA-2F10-41D9-B800-32AE08849ED0}" type="presParOf" srcId="{EA82AF2D-7C22-4AF9-B287-E281E9EB0FAD}" destId="{33C6EA34-0AED-46A3-8070-6131D79DC661}" srcOrd="6" destOrd="0" presId="urn:microsoft.com/office/officeart/2005/8/layout/vList4"/>
    <dgm:cxn modelId="{1F21CBFA-0261-4169-A0FF-CD13FD570E44}" type="presParOf" srcId="{33C6EA34-0AED-46A3-8070-6131D79DC661}" destId="{95DD0E7A-85A1-4612-BB39-59CEEAE0F5F0}" srcOrd="0" destOrd="0" presId="urn:microsoft.com/office/officeart/2005/8/layout/vList4"/>
    <dgm:cxn modelId="{CB49F223-0032-4C4D-8BB9-172A212873DE}" type="presParOf" srcId="{33C6EA34-0AED-46A3-8070-6131D79DC661}" destId="{4438CC18-0C9F-44C1-9119-0F2636C7B1C1}" srcOrd="1" destOrd="0" presId="urn:microsoft.com/office/officeart/2005/8/layout/vList4"/>
    <dgm:cxn modelId="{0756DBD3-22B8-4442-95CC-92B762931AA9}" type="presParOf" srcId="{33C6EA34-0AED-46A3-8070-6131D79DC661}" destId="{5C4272AE-5A66-463F-90AB-8EAD676C343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D5E7AC5-CBC9-4C4B-A6B8-A416B020DD69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08622789-BB9A-49EB-A0C2-859ACED38CF8}">
      <dgm:prSet phldrT="[Texto]"/>
      <dgm:spPr/>
      <dgm:t>
        <a:bodyPr/>
        <a:lstStyle/>
        <a:p>
          <a:r>
            <a:rPr lang="es-ES" dirty="0" smtClean="0"/>
            <a:t>Recetas Estándar</a:t>
          </a:r>
          <a:endParaRPr lang="es-ES" dirty="0"/>
        </a:p>
      </dgm:t>
    </dgm:pt>
    <dgm:pt modelId="{12EE0AC8-781B-41CC-84AB-4C2D9B621670}" type="parTrans" cxnId="{52612D3D-E0B3-4FAA-9D63-E3D33EF07B08}">
      <dgm:prSet/>
      <dgm:spPr/>
      <dgm:t>
        <a:bodyPr/>
        <a:lstStyle/>
        <a:p>
          <a:endParaRPr lang="es-ES"/>
        </a:p>
      </dgm:t>
    </dgm:pt>
    <dgm:pt modelId="{9C451282-FD18-476C-9B38-2F20A0FBAAEA}" type="sibTrans" cxnId="{52612D3D-E0B3-4FAA-9D63-E3D33EF07B08}">
      <dgm:prSet/>
      <dgm:spPr/>
      <dgm:t>
        <a:bodyPr/>
        <a:lstStyle/>
        <a:p>
          <a:endParaRPr lang="es-ES"/>
        </a:p>
      </dgm:t>
    </dgm:pt>
    <dgm:pt modelId="{2D9601D7-9055-4D70-B9F9-CDD00720B216}">
      <dgm:prSet phldrT="[Texto]"/>
      <dgm:spPr/>
      <dgm:t>
        <a:bodyPr/>
        <a:lstStyle/>
        <a:p>
          <a:r>
            <a:rPr lang="es-ES" dirty="0" smtClean="0"/>
            <a:t>Costeo de los platos</a:t>
          </a:r>
          <a:endParaRPr lang="es-ES" dirty="0"/>
        </a:p>
      </dgm:t>
    </dgm:pt>
    <dgm:pt modelId="{DDDAEE37-32D5-4187-9E38-0C09312B0C7D}" type="parTrans" cxnId="{4B19DFFB-F568-4D05-9551-87FF5822BE4C}">
      <dgm:prSet/>
      <dgm:spPr/>
      <dgm:t>
        <a:bodyPr/>
        <a:lstStyle/>
        <a:p>
          <a:endParaRPr lang="es-ES"/>
        </a:p>
      </dgm:t>
    </dgm:pt>
    <dgm:pt modelId="{EA5EA736-9AF7-4765-9857-FE9FF97A27E6}" type="sibTrans" cxnId="{4B19DFFB-F568-4D05-9551-87FF5822BE4C}">
      <dgm:prSet/>
      <dgm:spPr/>
      <dgm:t>
        <a:bodyPr/>
        <a:lstStyle/>
        <a:p>
          <a:endParaRPr lang="es-ES"/>
        </a:p>
      </dgm:t>
    </dgm:pt>
    <dgm:pt modelId="{F29BC41E-6BA1-48FA-A484-6F9670B5C188}">
      <dgm:prSet phldrT="[Texto]"/>
      <dgm:spPr/>
      <dgm:t>
        <a:bodyPr/>
        <a:lstStyle/>
        <a:p>
          <a:r>
            <a:rPr lang="es-ES" dirty="0" smtClean="0"/>
            <a:t>Ingeniería del menú</a:t>
          </a:r>
          <a:endParaRPr lang="es-ES" dirty="0"/>
        </a:p>
      </dgm:t>
    </dgm:pt>
    <dgm:pt modelId="{5C550A4B-D71B-4476-87C0-DDFD16859923}" type="parTrans" cxnId="{B152EB33-F187-44C4-9321-36E2534C7B77}">
      <dgm:prSet/>
      <dgm:spPr/>
      <dgm:t>
        <a:bodyPr/>
        <a:lstStyle/>
        <a:p>
          <a:endParaRPr lang="es-ES"/>
        </a:p>
      </dgm:t>
    </dgm:pt>
    <dgm:pt modelId="{70B6E204-6306-41BF-8105-0DDBD3E1AB1F}" type="sibTrans" cxnId="{B152EB33-F187-44C4-9321-36E2534C7B77}">
      <dgm:prSet/>
      <dgm:spPr/>
      <dgm:t>
        <a:bodyPr/>
        <a:lstStyle/>
        <a:p>
          <a:endParaRPr lang="es-ES"/>
        </a:p>
      </dgm:t>
    </dgm:pt>
    <dgm:pt modelId="{8677AB1F-82B3-4386-9C99-31F022984DE4}">
      <dgm:prSet phldrT="[Texto]"/>
      <dgm:spPr/>
      <dgm:t>
        <a:bodyPr/>
        <a:lstStyle/>
        <a:p>
          <a:r>
            <a:rPr lang="es-ES" dirty="0" smtClean="0"/>
            <a:t>Matriz BCG </a:t>
          </a:r>
          <a:endParaRPr lang="es-ES" dirty="0"/>
        </a:p>
      </dgm:t>
    </dgm:pt>
    <dgm:pt modelId="{AA96085D-141F-44D8-BFF7-10C845308321}" type="parTrans" cxnId="{6AE68F0D-1EFB-428C-801E-0EC689379DE1}">
      <dgm:prSet/>
      <dgm:spPr/>
      <dgm:t>
        <a:bodyPr/>
        <a:lstStyle/>
        <a:p>
          <a:endParaRPr lang="es-ES"/>
        </a:p>
      </dgm:t>
    </dgm:pt>
    <dgm:pt modelId="{8D2B5FE4-DCCB-4BB7-9F9C-BAA378E1A092}" type="sibTrans" cxnId="{6AE68F0D-1EFB-428C-801E-0EC689379DE1}">
      <dgm:prSet/>
      <dgm:spPr/>
      <dgm:t>
        <a:bodyPr/>
        <a:lstStyle/>
        <a:p>
          <a:endParaRPr lang="es-ES"/>
        </a:p>
      </dgm:t>
    </dgm:pt>
    <dgm:pt modelId="{2FA8CE68-F884-4A5A-8661-622DE54D8BA1}" type="pres">
      <dgm:prSet presAssocID="{9D5E7AC5-CBC9-4C4B-A6B8-A416B020DD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997DB2-4A51-481A-BF91-ED7182C41EEE}" type="pres">
      <dgm:prSet presAssocID="{08622789-BB9A-49EB-A0C2-859ACED38CF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F28968-BB0D-424A-8D52-0420DBA25C81}" type="pres">
      <dgm:prSet presAssocID="{08622789-BB9A-49EB-A0C2-859ACED38CF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F19BED-3F00-4C9A-A73D-B725CF5BACE8}" type="pres">
      <dgm:prSet presAssocID="{F29BC41E-6BA1-48FA-A484-6F9670B5C18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7D2523-2BBE-49D1-BFD8-BF5B2FA150FA}" type="pres">
      <dgm:prSet presAssocID="{F29BC41E-6BA1-48FA-A484-6F9670B5C18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52EB33-F187-44C4-9321-36E2534C7B77}" srcId="{9D5E7AC5-CBC9-4C4B-A6B8-A416B020DD69}" destId="{F29BC41E-6BA1-48FA-A484-6F9670B5C188}" srcOrd="1" destOrd="0" parTransId="{5C550A4B-D71B-4476-87C0-DDFD16859923}" sibTransId="{70B6E204-6306-41BF-8105-0DDBD3E1AB1F}"/>
    <dgm:cxn modelId="{99854ED6-C787-4404-99C6-B02C7420FD63}" type="presOf" srcId="{2D9601D7-9055-4D70-B9F9-CDD00720B216}" destId="{1AF28968-BB0D-424A-8D52-0420DBA25C81}" srcOrd="0" destOrd="0" presId="urn:microsoft.com/office/officeart/2005/8/layout/vList2"/>
    <dgm:cxn modelId="{6AE68F0D-1EFB-428C-801E-0EC689379DE1}" srcId="{F29BC41E-6BA1-48FA-A484-6F9670B5C188}" destId="{8677AB1F-82B3-4386-9C99-31F022984DE4}" srcOrd="0" destOrd="0" parTransId="{AA96085D-141F-44D8-BFF7-10C845308321}" sibTransId="{8D2B5FE4-DCCB-4BB7-9F9C-BAA378E1A092}"/>
    <dgm:cxn modelId="{4B19DFFB-F568-4D05-9551-87FF5822BE4C}" srcId="{08622789-BB9A-49EB-A0C2-859ACED38CF8}" destId="{2D9601D7-9055-4D70-B9F9-CDD00720B216}" srcOrd="0" destOrd="0" parTransId="{DDDAEE37-32D5-4187-9E38-0C09312B0C7D}" sibTransId="{EA5EA736-9AF7-4765-9857-FE9FF97A27E6}"/>
    <dgm:cxn modelId="{52612D3D-E0B3-4FAA-9D63-E3D33EF07B08}" srcId="{9D5E7AC5-CBC9-4C4B-A6B8-A416B020DD69}" destId="{08622789-BB9A-49EB-A0C2-859ACED38CF8}" srcOrd="0" destOrd="0" parTransId="{12EE0AC8-781B-41CC-84AB-4C2D9B621670}" sibTransId="{9C451282-FD18-476C-9B38-2F20A0FBAAEA}"/>
    <dgm:cxn modelId="{A7A1D93F-CDBB-49FD-A029-E11614A3F267}" type="presOf" srcId="{8677AB1F-82B3-4386-9C99-31F022984DE4}" destId="{277D2523-2BBE-49D1-BFD8-BF5B2FA150FA}" srcOrd="0" destOrd="0" presId="urn:microsoft.com/office/officeart/2005/8/layout/vList2"/>
    <dgm:cxn modelId="{5321623A-B032-49CA-B1F5-0922B97806DB}" type="presOf" srcId="{9D5E7AC5-CBC9-4C4B-A6B8-A416B020DD69}" destId="{2FA8CE68-F884-4A5A-8661-622DE54D8BA1}" srcOrd="0" destOrd="0" presId="urn:microsoft.com/office/officeart/2005/8/layout/vList2"/>
    <dgm:cxn modelId="{C5E5F121-62F1-44A3-8B5E-51A043A7C524}" type="presOf" srcId="{08622789-BB9A-49EB-A0C2-859ACED38CF8}" destId="{C0997DB2-4A51-481A-BF91-ED7182C41EEE}" srcOrd="0" destOrd="0" presId="urn:microsoft.com/office/officeart/2005/8/layout/vList2"/>
    <dgm:cxn modelId="{68D926FB-4647-4B04-A11D-8991EDBBB5F7}" type="presOf" srcId="{F29BC41E-6BA1-48FA-A484-6F9670B5C188}" destId="{9CF19BED-3F00-4C9A-A73D-B725CF5BACE8}" srcOrd="0" destOrd="0" presId="urn:microsoft.com/office/officeart/2005/8/layout/vList2"/>
    <dgm:cxn modelId="{BD132B97-F419-4FC1-9FA5-178090604D0E}" type="presParOf" srcId="{2FA8CE68-F884-4A5A-8661-622DE54D8BA1}" destId="{C0997DB2-4A51-481A-BF91-ED7182C41EEE}" srcOrd="0" destOrd="0" presId="urn:microsoft.com/office/officeart/2005/8/layout/vList2"/>
    <dgm:cxn modelId="{496D4A2A-8754-4859-82F3-0F4760322AB1}" type="presParOf" srcId="{2FA8CE68-F884-4A5A-8661-622DE54D8BA1}" destId="{1AF28968-BB0D-424A-8D52-0420DBA25C81}" srcOrd="1" destOrd="0" presId="urn:microsoft.com/office/officeart/2005/8/layout/vList2"/>
    <dgm:cxn modelId="{0659CA80-F91C-41E2-B95B-A28611948928}" type="presParOf" srcId="{2FA8CE68-F884-4A5A-8661-622DE54D8BA1}" destId="{9CF19BED-3F00-4C9A-A73D-B725CF5BACE8}" srcOrd="2" destOrd="0" presId="urn:microsoft.com/office/officeart/2005/8/layout/vList2"/>
    <dgm:cxn modelId="{AD624ADC-AFEF-491C-BBCF-81B9819894A1}" type="presParOf" srcId="{2FA8CE68-F884-4A5A-8661-622DE54D8BA1}" destId="{277D2523-2BBE-49D1-BFD8-BF5B2FA150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D12140-9FBD-4A75-9F91-80D6597D258B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CF9C165B-7E1B-4E8E-AEEB-3D64FF6F0F2A}">
      <dgm:prSet phldrT="[Texto]"/>
      <dgm:spPr/>
      <dgm:t>
        <a:bodyPr/>
        <a:lstStyle/>
        <a:p>
          <a:r>
            <a:rPr lang="es-ES" dirty="0" smtClean="0"/>
            <a:t>Estrella </a:t>
          </a:r>
          <a:endParaRPr lang="es-ES" dirty="0"/>
        </a:p>
      </dgm:t>
    </dgm:pt>
    <dgm:pt modelId="{24A68BDC-D3B7-4E18-A428-C7139DF661E0}" type="parTrans" cxnId="{526D262B-558B-453D-99A6-9CDAAF9FC267}">
      <dgm:prSet/>
      <dgm:spPr/>
      <dgm:t>
        <a:bodyPr/>
        <a:lstStyle/>
        <a:p>
          <a:endParaRPr lang="es-ES"/>
        </a:p>
      </dgm:t>
    </dgm:pt>
    <dgm:pt modelId="{F6258820-84E7-481D-AA80-DF31F947254A}" type="sibTrans" cxnId="{526D262B-558B-453D-99A6-9CDAAF9FC267}">
      <dgm:prSet/>
      <dgm:spPr/>
      <dgm:t>
        <a:bodyPr/>
        <a:lstStyle/>
        <a:p>
          <a:endParaRPr lang="es-ES"/>
        </a:p>
      </dgm:t>
    </dgm:pt>
    <dgm:pt modelId="{F42C7384-97AD-4FA0-82F1-D94491181981}">
      <dgm:prSet phldrT="[Texto]"/>
      <dgm:spPr/>
      <dgm:t>
        <a:bodyPr/>
        <a:lstStyle/>
        <a:p>
          <a:r>
            <a:rPr lang="es-ES" dirty="0" smtClean="0"/>
            <a:t>+ Rentabilidad</a:t>
          </a:r>
          <a:endParaRPr lang="es-ES" dirty="0"/>
        </a:p>
      </dgm:t>
    </dgm:pt>
    <dgm:pt modelId="{2D6D1261-0D57-42E0-AD4F-78D087B6E4F9}" type="parTrans" cxnId="{59D11C92-A3B5-4618-803C-99F9ACC5AB8F}">
      <dgm:prSet/>
      <dgm:spPr/>
      <dgm:t>
        <a:bodyPr/>
        <a:lstStyle/>
        <a:p>
          <a:endParaRPr lang="es-ES"/>
        </a:p>
      </dgm:t>
    </dgm:pt>
    <dgm:pt modelId="{90F0DEEA-2BBA-4286-9117-BA814F7C7213}" type="sibTrans" cxnId="{59D11C92-A3B5-4618-803C-99F9ACC5AB8F}">
      <dgm:prSet/>
      <dgm:spPr/>
      <dgm:t>
        <a:bodyPr/>
        <a:lstStyle/>
        <a:p>
          <a:endParaRPr lang="es-ES"/>
        </a:p>
      </dgm:t>
    </dgm:pt>
    <dgm:pt modelId="{EAEFA794-BCCD-4181-8C77-45C3C633D0DE}">
      <dgm:prSet phldrT="[Texto]"/>
      <dgm:spPr/>
      <dgm:t>
        <a:bodyPr/>
        <a:lstStyle/>
        <a:p>
          <a:r>
            <a:rPr lang="es-ES" dirty="0" smtClean="0"/>
            <a:t>+ Popularidad</a:t>
          </a:r>
          <a:endParaRPr lang="es-ES" dirty="0"/>
        </a:p>
      </dgm:t>
    </dgm:pt>
    <dgm:pt modelId="{3B5DEF22-BED7-4E95-AFE2-57C4CF9AE22B}" type="parTrans" cxnId="{16093648-DC5E-497F-A36C-2BC9DA3DEC13}">
      <dgm:prSet/>
      <dgm:spPr/>
      <dgm:t>
        <a:bodyPr/>
        <a:lstStyle/>
        <a:p>
          <a:endParaRPr lang="es-ES"/>
        </a:p>
      </dgm:t>
    </dgm:pt>
    <dgm:pt modelId="{17AF32A6-7D88-4212-AFBB-98C16A6ABF17}" type="sibTrans" cxnId="{16093648-DC5E-497F-A36C-2BC9DA3DEC13}">
      <dgm:prSet/>
      <dgm:spPr/>
      <dgm:t>
        <a:bodyPr/>
        <a:lstStyle/>
        <a:p>
          <a:endParaRPr lang="es-ES"/>
        </a:p>
      </dgm:t>
    </dgm:pt>
    <dgm:pt modelId="{DE218B5B-A5E1-41F8-ABB8-17161B74E433}">
      <dgm:prSet phldrT="[Texto]"/>
      <dgm:spPr/>
      <dgm:t>
        <a:bodyPr/>
        <a:lstStyle/>
        <a:p>
          <a:r>
            <a:rPr lang="es-ES" dirty="0" smtClean="0"/>
            <a:t>Incógnita</a:t>
          </a:r>
          <a:endParaRPr lang="es-ES" dirty="0"/>
        </a:p>
      </dgm:t>
    </dgm:pt>
    <dgm:pt modelId="{C1CDAD39-98A8-471F-9FF3-0961942BB902}" type="parTrans" cxnId="{C553C5B4-D5F6-43EC-A5F9-1A41B692AA7F}">
      <dgm:prSet/>
      <dgm:spPr/>
      <dgm:t>
        <a:bodyPr/>
        <a:lstStyle/>
        <a:p>
          <a:endParaRPr lang="es-ES"/>
        </a:p>
      </dgm:t>
    </dgm:pt>
    <dgm:pt modelId="{13E6D41A-4163-4E10-B078-E33585D4BE83}" type="sibTrans" cxnId="{C553C5B4-D5F6-43EC-A5F9-1A41B692AA7F}">
      <dgm:prSet/>
      <dgm:spPr/>
      <dgm:t>
        <a:bodyPr/>
        <a:lstStyle/>
        <a:p>
          <a:endParaRPr lang="es-ES"/>
        </a:p>
      </dgm:t>
    </dgm:pt>
    <dgm:pt modelId="{D234702B-7CD9-4731-BB0B-0AA3A36CF7B1}">
      <dgm:prSet phldrT="[Texto]"/>
      <dgm:spPr/>
      <dgm:t>
        <a:bodyPr/>
        <a:lstStyle/>
        <a:p>
          <a:r>
            <a:rPr lang="es-ES" dirty="0" smtClean="0"/>
            <a:t>+ Rentabilidad</a:t>
          </a:r>
          <a:endParaRPr lang="es-ES" dirty="0"/>
        </a:p>
      </dgm:t>
    </dgm:pt>
    <dgm:pt modelId="{13F2D758-F15C-4C74-B832-99C0DA009602}" type="parTrans" cxnId="{D940A2E8-634F-4DC5-9CF9-65D8E0448EDE}">
      <dgm:prSet/>
      <dgm:spPr/>
      <dgm:t>
        <a:bodyPr/>
        <a:lstStyle/>
        <a:p>
          <a:endParaRPr lang="es-ES"/>
        </a:p>
      </dgm:t>
    </dgm:pt>
    <dgm:pt modelId="{54E5EC57-C3C3-4FEC-9548-98596335A1EB}" type="sibTrans" cxnId="{D940A2E8-634F-4DC5-9CF9-65D8E0448EDE}">
      <dgm:prSet/>
      <dgm:spPr/>
      <dgm:t>
        <a:bodyPr/>
        <a:lstStyle/>
        <a:p>
          <a:endParaRPr lang="es-ES"/>
        </a:p>
      </dgm:t>
    </dgm:pt>
    <dgm:pt modelId="{313ABD78-88AE-4B52-8E0A-984F8250884B}">
      <dgm:prSet phldrT="[Texto]"/>
      <dgm:spPr/>
      <dgm:t>
        <a:bodyPr/>
        <a:lstStyle/>
        <a:p>
          <a:r>
            <a:rPr lang="es-ES" dirty="0" smtClean="0"/>
            <a:t>- Popularidad</a:t>
          </a:r>
          <a:endParaRPr lang="es-ES" dirty="0"/>
        </a:p>
      </dgm:t>
    </dgm:pt>
    <dgm:pt modelId="{921E0659-FC90-4341-ACDF-AE606EE63E96}" type="parTrans" cxnId="{AC5653A4-1095-45B4-93EA-F6C68F4C5BEB}">
      <dgm:prSet/>
      <dgm:spPr/>
      <dgm:t>
        <a:bodyPr/>
        <a:lstStyle/>
        <a:p>
          <a:endParaRPr lang="es-ES"/>
        </a:p>
      </dgm:t>
    </dgm:pt>
    <dgm:pt modelId="{131550B3-8155-4022-82A1-C5FCD6B54DF2}" type="sibTrans" cxnId="{AC5653A4-1095-45B4-93EA-F6C68F4C5BEB}">
      <dgm:prSet/>
      <dgm:spPr/>
      <dgm:t>
        <a:bodyPr/>
        <a:lstStyle/>
        <a:p>
          <a:endParaRPr lang="es-ES"/>
        </a:p>
      </dgm:t>
    </dgm:pt>
    <dgm:pt modelId="{1766FDC8-840D-45BF-B0B9-7959985917A8}">
      <dgm:prSet phldrT="[Texto]"/>
      <dgm:spPr/>
      <dgm:t>
        <a:bodyPr/>
        <a:lstStyle/>
        <a:p>
          <a:r>
            <a:rPr lang="es-ES" dirty="0" smtClean="0"/>
            <a:t>Vaca</a:t>
          </a:r>
          <a:endParaRPr lang="es-ES" dirty="0"/>
        </a:p>
      </dgm:t>
    </dgm:pt>
    <dgm:pt modelId="{A9DD32FD-5B55-49C3-B1B1-0ABA4579F80F}" type="parTrans" cxnId="{8DB6E7C2-F251-42E9-AE3C-088DF8DC781A}">
      <dgm:prSet/>
      <dgm:spPr/>
      <dgm:t>
        <a:bodyPr/>
        <a:lstStyle/>
        <a:p>
          <a:endParaRPr lang="es-ES"/>
        </a:p>
      </dgm:t>
    </dgm:pt>
    <dgm:pt modelId="{0EF059C7-9E98-4C7D-9C04-AC2F40C51F87}" type="sibTrans" cxnId="{8DB6E7C2-F251-42E9-AE3C-088DF8DC781A}">
      <dgm:prSet/>
      <dgm:spPr/>
      <dgm:t>
        <a:bodyPr/>
        <a:lstStyle/>
        <a:p>
          <a:endParaRPr lang="es-ES"/>
        </a:p>
      </dgm:t>
    </dgm:pt>
    <dgm:pt modelId="{C7D1401D-E355-4FEE-975D-7C4F4F5E8A59}">
      <dgm:prSet phldrT="[Texto]"/>
      <dgm:spPr/>
      <dgm:t>
        <a:bodyPr/>
        <a:lstStyle/>
        <a:p>
          <a:r>
            <a:rPr lang="es-ES" dirty="0" smtClean="0"/>
            <a:t>- Rentabilidad</a:t>
          </a:r>
          <a:endParaRPr lang="es-ES" dirty="0"/>
        </a:p>
      </dgm:t>
    </dgm:pt>
    <dgm:pt modelId="{9C9076CB-1D2B-4373-BF46-3932B3388075}" type="parTrans" cxnId="{62448961-5006-4EAC-AF07-8362A50DC9F0}">
      <dgm:prSet/>
      <dgm:spPr/>
      <dgm:t>
        <a:bodyPr/>
        <a:lstStyle/>
        <a:p>
          <a:endParaRPr lang="es-ES"/>
        </a:p>
      </dgm:t>
    </dgm:pt>
    <dgm:pt modelId="{54A2CB76-22C0-4052-A762-81F63BEDA204}" type="sibTrans" cxnId="{62448961-5006-4EAC-AF07-8362A50DC9F0}">
      <dgm:prSet/>
      <dgm:spPr/>
      <dgm:t>
        <a:bodyPr/>
        <a:lstStyle/>
        <a:p>
          <a:endParaRPr lang="es-ES"/>
        </a:p>
      </dgm:t>
    </dgm:pt>
    <dgm:pt modelId="{EBC1F596-9949-4E93-AFF2-5545DB7FC777}">
      <dgm:prSet phldrT="[Texto]"/>
      <dgm:spPr/>
      <dgm:t>
        <a:bodyPr/>
        <a:lstStyle/>
        <a:p>
          <a:r>
            <a:rPr lang="es-ES" dirty="0" smtClean="0"/>
            <a:t>+ Popularidad</a:t>
          </a:r>
          <a:endParaRPr lang="es-ES" dirty="0"/>
        </a:p>
      </dgm:t>
    </dgm:pt>
    <dgm:pt modelId="{D56CFF45-54B4-461D-A5CC-07ED80EF5229}" type="parTrans" cxnId="{5ED11EC3-C754-4C82-BDB0-CDCF500946BE}">
      <dgm:prSet/>
      <dgm:spPr/>
      <dgm:t>
        <a:bodyPr/>
        <a:lstStyle/>
        <a:p>
          <a:endParaRPr lang="es-ES"/>
        </a:p>
      </dgm:t>
    </dgm:pt>
    <dgm:pt modelId="{8B50FA95-16C6-4403-B4B2-08F5137C634C}" type="sibTrans" cxnId="{5ED11EC3-C754-4C82-BDB0-CDCF500946BE}">
      <dgm:prSet/>
      <dgm:spPr/>
      <dgm:t>
        <a:bodyPr/>
        <a:lstStyle/>
        <a:p>
          <a:endParaRPr lang="es-ES"/>
        </a:p>
      </dgm:t>
    </dgm:pt>
    <dgm:pt modelId="{F1E20C41-F861-4438-8CF2-0690150ABA83}">
      <dgm:prSet/>
      <dgm:spPr/>
      <dgm:t>
        <a:bodyPr/>
        <a:lstStyle/>
        <a:p>
          <a:r>
            <a:rPr lang="es-ES" dirty="0" smtClean="0"/>
            <a:t>Perro</a:t>
          </a:r>
          <a:endParaRPr lang="es-ES" dirty="0"/>
        </a:p>
      </dgm:t>
    </dgm:pt>
    <dgm:pt modelId="{229912DE-4745-4504-BD3D-312F70ED9B35}" type="parTrans" cxnId="{5F181745-15D2-45DF-9BBC-6848D050F3FA}">
      <dgm:prSet/>
      <dgm:spPr/>
      <dgm:t>
        <a:bodyPr/>
        <a:lstStyle/>
        <a:p>
          <a:endParaRPr lang="es-ES"/>
        </a:p>
      </dgm:t>
    </dgm:pt>
    <dgm:pt modelId="{2F510E67-129C-4AA1-8D53-96C935E24F59}" type="sibTrans" cxnId="{5F181745-15D2-45DF-9BBC-6848D050F3FA}">
      <dgm:prSet/>
      <dgm:spPr/>
      <dgm:t>
        <a:bodyPr/>
        <a:lstStyle/>
        <a:p>
          <a:endParaRPr lang="es-ES"/>
        </a:p>
      </dgm:t>
    </dgm:pt>
    <dgm:pt modelId="{3B57628E-5150-44F1-A1FD-502EDD8B676D}">
      <dgm:prSet/>
      <dgm:spPr/>
      <dgm:t>
        <a:bodyPr/>
        <a:lstStyle/>
        <a:p>
          <a:r>
            <a:rPr lang="es-ES" dirty="0" smtClean="0"/>
            <a:t>- Rentabilidad</a:t>
          </a:r>
          <a:endParaRPr lang="es-ES" dirty="0"/>
        </a:p>
      </dgm:t>
    </dgm:pt>
    <dgm:pt modelId="{A4E71BE6-C8AF-49CE-A308-3F4191C4639C}" type="parTrans" cxnId="{9F3556DF-02FD-4589-917E-78D496BA8417}">
      <dgm:prSet/>
      <dgm:spPr/>
      <dgm:t>
        <a:bodyPr/>
        <a:lstStyle/>
        <a:p>
          <a:endParaRPr lang="es-ES"/>
        </a:p>
      </dgm:t>
    </dgm:pt>
    <dgm:pt modelId="{7F369AAF-8140-4227-B3A0-7FA3A712367F}" type="sibTrans" cxnId="{9F3556DF-02FD-4589-917E-78D496BA8417}">
      <dgm:prSet/>
      <dgm:spPr/>
      <dgm:t>
        <a:bodyPr/>
        <a:lstStyle/>
        <a:p>
          <a:endParaRPr lang="es-ES"/>
        </a:p>
      </dgm:t>
    </dgm:pt>
    <dgm:pt modelId="{C58D24EA-EAFE-46F6-A310-411104397D17}">
      <dgm:prSet/>
      <dgm:spPr/>
      <dgm:t>
        <a:bodyPr/>
        <a:lstStyle/>
        <a:p>
          <a:r>
            <a:rPr lang="es-ES" smtClean="0"/>
            <a:t>- Popularidad</a:t>
          </a:r>
          <a:endParaRPr lang="es-ES" dirty="0"/>
        </a:p>
      </dgm:t>
    </dgm:pt>
    <dgm:pt modelId="{78356D8C-27F3-43EA-BB4D-AAC247E75A4C}" type="parTrans" cxnId="{34C3FA21-4347-40F1-B3C2-2DFF8B9ADD6B}">
      <dgm:prSet/>
      <dgm:spPr/>
      <dgm:t>
        <a:bodyPr/>
        <a:lstStyle/>
        <a:p>
          <a:endParaRPr lang="es-ES"/>
        </a:p>
      </dgm:t>
    </dgm:pt>
    <dgm:pt modelId="{286EAB90-52B6-4FB5-8075-CEFFA390D744}" type="sibTrans" cxnId="{34C3FA21-4347-40F1-B3C2-2DFF8B9ADD6B}">
      <dgm:prSet/>
      <dgm:spPr/>
      <dgm:t>
        <a:bodyPr/>
        <a:lstStyle/>
        <a:p>
          <a:endParaRPr lang="es-ES"/>
        </a:p>
      </dgm:t>
    </dgm:pt>
    <dgm:pt modelId="{5505EABA-2CF8-49AE-94EC-EB5806A6654B}" type="pres">
      <dgm:prSet presAssocID="{0FD12140-9FBD-4A75-9F91-80D6597D258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6CCFB13-960A-418B-8C0D-1E11AFF73C57}" type="pres">
      <dgm:prSet presAssocID="{CF9C165B-7E1B-4E8E-AEEB-3D64FF6F0F2A}" presName="comp" presStyleCnt="0"/>
      <dgm:spPr/>
      <dgm:t>
        <a:bodyPr/>
        <a:lstStyle/>
        <a:p>
          <a:endParaRPr lang="es-ES"/>
        </a:p>
      </dgm:t>
    </dgm:pt>
    <dgm:pt modelId="{FC84732D-C76C-44FD-8DF9-712FA7BA5B3B}" type="pres">
      <dgm:prSet presAssocID="{CF9C165B-7E1B-4E8E-AEEB-3D64FF6F0F2A}" presName="box" presStyleLbl="node1" presStyleIdx="0" presStyleCnt="4"/>
      <dgm:spPr/>
      <dgm:t>
        <a:bodyPr/>
        <a:lstStyle/>
        <a:p>
          <a:endParaRPr lang="es-ES"/>
        </a:p>
      </dgm:t>
    </dgm:pt>
    <dgm:pt modelId="{E9C94675-247E-4B74-A519-3AAE523E75BB}" type="pres">
      <dgm:prSet presAssocID="{CF9C165B-7E1B-4E8E-AEEB-3D64FF6F0F2A}" presName="img" presStyleLbl="fgImgPlace1" presStyleIdx="0" presStyleCnt="4" custLinFactNeighborY="24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08ADA1E-483F-4F8B-8028-3381EF13F2FA}" type="pres">
      <dgm:prSet presAssocID="{CF9C165B-7E1B-4E8E-AEEB-3D64FF6F0F2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1969A4-8D51-4481-A3BC-E8E31C0EDB4A}" type="pres">
      <dgm:prSet presAssocID="{F6258820-84E7-481D-AA80-DF31F947254A}" presName="spacer" presStyleCnt="0"/>
      <dgm:spPr/>
      <dgm:t>
        <a:bodyPr/>
        <a:lstStyle/>
        <a:p>
          <a:endParaRPr lang="es-ES"/>
        </a:p>
      </dgm:t>
    </dgm:pt>
    <dgm:pt modelId="{D04BBB63-7409-456A-BBF5-2AA3EA2B174C}" type="pres">
      <dgm:prSet presAssocID="{DE218B5B-A5E1-41F8-ABB8-17161B74E433}" presName="comp" presStyleCnt="0"/>
      <dgm:spPr/>
      <dgm:t>
        <a:bodyPr/>
        <a:lstStyle/>
        <a:p>
          <a:endParaRPr lang="es-ES"/>
        </a:p>
      </dgm:t>
    </dgm:pt>
    <dgm:pt modelId="{52471F53-CFF4-4F05-AB35-C50421B975DA}" type="pres">
      <dgm:prSet presAssocID="{DE218B5B-A5E1-41F8-ABB8-17161B74E433}" presName="box" presStyleLbl="node1" presStyleIdx="1" presStyleCnt="4"/>
      <dgm:spPr/>
      <dgm:t>
        <a:bodyPr/>
        <a:lstStyle/>
        <a:p>
          <a:endParaRPr lang="es-ES"/>
        </a:p>
      </dgm:t>
    </dgm:pt>
    <dgm:pt modelId="{32F646BC-6684-4C94-B98F-CE5608C3ED60}" type="pres">
      <dgm:prSet presAssocID="{DE218B5B-A5E1-41F8-ABB8-17161B74E433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4B45E06-2E6E-41C3-AD49-3726BB57895E}" type="pres">
      <dgm:prSet presAssocID="{DE218B5B-A5E1-41F8-ABB8-17161B74E43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DE3B4-9572-4987-8F61-C1CB872718B6}" type="pres">
      <dgm:prSet presAssocID="{13E6D41A-4163-4E10-B078-E33585D4BE83}" presName="spacer" presStyleCnt="0"/>
      <dgm:spPr/>
      <dgm:t>
        <a:bodyPr/>
        <a:lstStyle/>
        <a:p>
          <a:endParaRPr lang="es-ES"/>
        </a:p>
      </dgm:t>
    </dgm:pt>
    <dgm:pt modelId="{E99412E4-716D-4F18-812C-7BEB08B4B95E}" type="pres">
      <dgm:prSet presAssocID="{F1E20C41-F861-4438-8CF2-0690150ABA83}" presName="comp" presStyleCnt="0"/>
      <dgm:spPr/>
      <dgm:t>
        <a:bodyPr/>
        <a:lstStyle/>
        <a:p>
          <a:endParaRPr lang="es-ES"/>
        </a:p>
      </dgm:t>
    </dgm:pt>
    <dgm:pt modelId="{45C6F1AE-D924-441E-A380-1CB843211790}" type="pres">
      <dgm:prSet presAssocID="{F1E20C41-F861-4438-8CF2-0690150ABA83}" presName="box" presStyleLbl="node1" presStyleIdx="2" presStyleCnt="4"/>
      <dgm:spPr/>
      <dgm:t>
        <a:bodyPr/>
        <a:lstStyle/>
        <a:p>
          <a:endParaRPr lang="es-ES"/>
        </a:p>
      </dgm:t>
    </dgm:pt>
    <dgm:pt modelId="{E91BC381-441D-4128-80D2-97FF54093947}" type="pres">
      <dgm:prSet presAssocID="{F1E20C41-F861-4438-8CF2-0690150ABA83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7730EA-CBD9-4E26-8443-3DF197F8C9BC}" type="pres">
      <dgm:prSet presAssocID="{F1E20C41-F861-4438-8CF2-0690150ABA8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DCA1D7-31DF-497C-B5DA-290C3B3B2DE3}" type="pres">
      <dgm:prSet presAssocID="{2F510E67-129C-4AA1-8D53-96C935E24F59}" presName="spacer" presStyleCnt="0"/>
      <dgm:spPr/>
      <dgm:t>
        <a:bodyPr/>
        <a:lstStyle/>
        <a:p>
          <a:endParaRPr lang="es-ES"/>
        </a:p>
      </dgm:t>
    </dgm:pt>
    <dgm:pt modelId="{B5DACBE6-E7F0-439D-8E5C-782D1E0C63AF}" type="pres">
      <dgm:prSet presAssocID="{1766FDC8-840D-45BF-B0B9-7959985917A8}" presName="comp" presStyleCnt="0"/>
      <dgm:spPr/>
      <dgm:t>
        <a:bodyPr/>
        <a:lstStyle/>
        <a:p>
          <a:endParaRPr lang="es-ES"/>
        </a:p>
      </dgm:t>
    </dgm:pt>
    <dgm:pt modelId="{7127D6BC-D98D-4B18-A3F5-1C80FF2AF5C0}" type="pres">
      <dgm:prSet presAssocID="{1766FDC8-840D-45BF-B0B9-7959985917A8}" presName="box" presStyleLbl="node1" presStyleIdx="3" presStyleCnt="4"/>
      <dgm:spPr/>
      <dgm:t>
        <a:bodyPr/>
        <a:lstStyle/>
        <a:p>
          <a:endParaRPr lang="es-ES"/>
        </a:p>
      </dgm:t>
    </dgm:pt>
    <dgm:pt modelId="{50539950-07CF-4123-84F8-2548FE01BCA7}" type="pres">
      <dgm:prSet presAssocID="{1766FDC8-840D-45BF-B0B9-7959985917A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D667E15-33DE-4F53-B3AC-46FB814F5B7A}" type="pres">
      <dgm:prSet presAssocID="{1766FDC8-840D-45BF-B0B9-7959985917A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B9F36E3-FC04-4E46-9ABC-C4BF9779A6FD}" type="presOf" srcId="{313ABD78-88AE-4B52-8E0A-984F8250884B}" destId="{04B45E06-2E6E-41C3-AD49-3726BB57895E}" srcOrd="1" destOrd="2" presId="urn:microsoft.com/office/officeart/2005/8/layout/vList4"/>
    <dgm:cxn modelId="{DF008708-0CCF-4B90-8413-8B912D735288}" type="presOf" srcId="{3B57628E-5150-44F1-A1FD-502EDD8B676D}" destId="{957730EA-CBD9-4E26-8443-3DF197F8C9BC}" srcOrd="1" destOrd="1" presId="urn:microsoft.com/office/officeart/2005/8/layout/vList4"/>
    <dgm:cxn modelId="{16093648-DC5E-497F-A36C-2BC9DA3DEC13}" srcId="{CF9C165B-7E1B-4E8E-AEEB-3D64FF6F0F2A}" destId="{EAEFA794-BCCD-4181-8C77-45C3C633D0DE}" srcOrd="1" destOrd="0" parTransId="{3B5DEF22-BED7-4E95-AFE2-57C4CF9AE22B}" sibTransId="{17AF32A6-7D88-4212-AFBB-98C16A6ABF17}"/>
    <dgm:cxn modelId="{5BE55571-BF21-4023-A620-A5B35B0A77D3}" type="presOf" srcId="{CF9C165B-7E1B-4E8E-AEEB-3D64FF6F0F2A}" destId="{FC84732D-C76C-44FD-8DF9-712FA7BA5B3B}" srcOrd="0" destOrd="0" presId="urn:microsoft.com/office/officeart/2005/8/layout/vList4"/>
    <dgm:cxn modelId="{E265EB3E-7C3B-47E0-9D9E-872E15A2580F}" type="presOf" srcId="{D234702B-7CD9-4731-BB0B-0AA3A36CF7B1}" destId="{52471F53-CFF4-4F05-AB35-C50421B975DA}" srcOrd="0" destOrd="1" presId="urn:microsoft.com/office/officeart/2005/8/layout/vList4"/>
    <dgm:cxn modelId="{84FE9D68-89DA-4A57-A1BA-C433CFABA087}" type="presOf" srcId="{3B57628E-5150-44F1-A1FD-502EDD8B676D}" destId="{45C6F1AE-D924-441E-A380-1CB843211790}" srcOrd="0" destOrd="1" presId="urn:microsoft.com/office/officeart/2005/8/layout/vList4"/>
    <dgm:cxn modelId="{CB59306B-F02F-4991-9AA7-1AE9ACC6EA42}" type="presOf" srcId="{EAEFA794-BCCD-4181-8C77-45C3C633D0DE}" destId="{FC84732D-C76C-44FD-8DF9-712FA7BA5B3B}" srcOrd="0" destOrd="2" presId="urn:microsoft.com/office/officeart/2005/8/layout/vList4"/>
    <dgm:cxn modelId="{526D262B-558B-453D-99A6-9CDAAF9FC267}" srcId="{0FD12140-9FBD-4A75-9F91-80D6597D258B}" destId="{CF9C165B-7E1B-4E8E-AEEB-3D64FF6F0F2A}" srcOrd="0" destOrd="0" parTransId="{24A68BDC-D3B7-4E18-A428-C7139DF661E0}" sibTransId="{F6258820-84E7-481D-AA80-DF31F947254A}"/>
    <dgm:cxn modelId="{5F0827BC-2F9A-4C6F-9938-456D625248DB}" type="presOf" srcId="{EBC1F596-9949-4E93-AFF2-5545DB7FC777}" destId="{ED667E15-33DE-4F53-B3AC-46FB814F5B7A}" srcOrd="1" destOrd="2" presId="urn:microsoft.com/office/officeart/2005/8/layout/vList4"/>
    <dgm:cxn modelId="{FB724E50-F881-4466-A74F-CBF0B66F025B}" type="presOf" srcId="{C58D24EA-EAFE-46F6-A310-411104397D17}" destId="{957730EA-CBD9-4E26-8443-3DF197F8C9BC}" srcOrd="1" destOrd="2" presId="urn:microsoft.com/office/officeart/2005/8/layout/vList4"/>
    <dgm:cxn modelId="{62448961-5006-4EAC-AF07-8362A50DC9F0}" srcId="{1766FDC8-840D-45BF-B0B9-7959985917A8}" destId="{C7D1401D-E355-4FEE-975D-7C4F4F5E8A59}" srcOrd="0" destOrd="0" parTransId="{9C9076CB-1D2B-4373-BF46-3932B3388075}" sibTransId="{54A2CB76-22C0-4052-A762-81F63BEDA204}"/>
    <dgm:cxn modelId="{C553C5B4-D5F6-43EC-A5F9-1A41B692AA7F}" srcId="{0FD12140-9FBD-4A75-9F91-80D6597D258B}" destId="{DE218B5B-A5E1-41F8-ABB8-17161B74E433}" srcOrd="1" destOrd="0" parTransId="{C1CDAD39-98A8-471F-9FF3-0961942BB902}" sibTransId="{13E6D41A-4163-4E10-B078-E33585D4BE83}"/>
    <dgm:cxn modelId="{87211805-97BB-49E6-8140-86FCD88BE2E3}" type="presOf" srcId="{313ABD78-88AE-4B52-8E0A-984F8250884B}" destId="{52471F53-CFF4-4F05-AB35-C50421B975DA}" srcOrd="0" destOrd="2" presId="urn:microsoft.com/office/officeart/2005/8/layout/vList4"/>
    <dgm:cxn modelId="{D93FC9BD-C788-47AE-AC6F-0E308031AD72}" type="presOf" srcId="{F1E20C41-F861-4438-8CF2-0690150ABA83}" destId="{957730EA-CBD9-4E26-8443-3DF197F8C9BC}" srcOrd="1" destOrd="0" presId="urn:microsoft.com/office/officeart/2005/8/layout/vList4"/>
    <dgm:cxn modelId="{D940A2E8-634F-4DC5-9CF9-65D8E0448EDE}" srcId="{DE218B5B-A5E1-41F8-ABB8-17161B74E433}" destId="{D234702B-7CD9-4731-BB0B-0AA3A36CF7B1}" srcOrd="0" destOrd="0" parTransId="{13F2D758-F15C-4C74-B832-99C0DA009602}" sibTransId="{54E5EC57-C3C3-4FEC-9548-98596335A1EB}"/>
    <dgm:cxn modelId="{9F3556DF-02FD-4589-917E-78D496BA8417}" srcId="{F1E20C41-F861-4438-8CF2-0690150ABA83}" destId="{3B57628E-5150-44F1-A1FD-502EDD8B676D}" srcOrd="0" destOrd="0" parTransId="{A4E71BE6-C8AF-49CE-A308-3F4191C4639C}" sibTransId="{7F369AAF-8140-4227-B3A0-7FA3A712367F}"/>
    <dgm:cxn modelId="{C512B73D-480B-411F-93F9-390FDAE5ED44}" type="presOf" srcId="{EAEFA794-BCCD-4181-8C77-45C3C633D0DE}" destId="{708ADA1E-483F-4F8B-8028-3381EF13F2FA}" srcOrd="1" destOrd="2" presId="urn:microsoft.com/office/officeart/2005/8/layout/vList4"/>
    <dgm:cxn modelId="{DF5B7260-C8D9-4726-A61B-3FE003D72221}" type="presOf" srcId="{1766FDC8-840D-45BF-B0B9-7959985917A8}" destId="{ED667E15-33DE-4F53-B3AC-46FB814F5B7A}" srcOrd="1" destOrd="0" presId="urn:microsoft.com/office/officeart/2005/8/layout/vList4"/>
    <dgm:cxn modelId="{B8FCC701-814B-41CC-8B74-CE1585254DD2}" type="presOf" srcId="{F42C7384-97AD-4FA0-82F1-D94491181981}" destId="{708ADA1E-483F-4F8B-8028-3381EF13F2FA}" srcOrd="1" destOrd="1" presId="urn:microsoft.com/office/officeart/2005/8/layout/vList4"/>
    <dgm:cxn modelId="{8DB6E7C2-F251-42E9-AE3C-088DF8DC781A}" srcId="{0FD12140-9FBD-4A75-9F91-80D6597D258B}" destId="{1766FDC8-840D-45BF-B0B9-7959985917A8}" srcOrd="3" destOrd="0" parTransId="{A9DD32FD-5B55-49C3-B1B1-0ABA4579F80F}" sibTransId="{0EF059C7-9E98-4C7D-9C04-AC2F40C51F87}"/>
    <dgm:cxn modelId="{5F181745-15D2-45DF-9BBC-6848D050F3FA}" srcId="{0FD12140-9FBD-4A75-9F91-80D6597D258B}" destId="{F1E20C41-F861-4438-8CF2-0690150ABA83}" srcOrd="2" destOrd="0" parTransId="{229912DE-4745-4504-BD3D-312F70ED9B35}" sibTransId="{2F510E67-129C-4AA1-8D53-96C935E24F59}"/>
    <dgm:cxn modelId="{5ED11EC3-C754-4C82-BDB0-CDCF500946BE}" srcId="{1766FDC8-840D-45BF-B0B9-7959985917A8}" destId="{EBC1F596-9949-4E93-AFF2-5545DB7FC777}" srcOrd="1" destOrd="0" parTransId="{D56CFF45-54B4-461D-A5CC-07ED80EF5229}" sibTransId="{8B50FA95-16C6-4403-B4B2-08F5137C634C}"/>
    <dgm:cxn modelId="{59D11C92-A3B5-4618-803C-99F9ACC5AB8F}" srcId="{CF9C165B-7E1B-4E8E-AEEB-3D64FF6F0F2A}" destId="{F42C7384-97AD-4FA0-82F1-D94491181981}" srcOrd="0" destOrd="0" parTransId="{2D6D1261-0D57-42E0-AD4F-78D087B6E4F9}" sibTransId="{90F0DEEA-2BBA-4286-9117-BA814F7C7213}"/>
    <dgm:cxn modelId="{1F515D6A-961F-4FB5-8C8D-057464830956}" type="presOf" srcId="{C7D1401D-E355-4FEE-975D-7C4F4F5E8A59}" destId="{7127D6BC-D98D-4B18-A3F5-1C80FF2AF5C0}" srcOrd="0" destOrd="1" presId="urn:microsoft.com/office/officeart/2005/8/layout/vList4"/>
    <dgm:cxn modelId="{34C3FA21-4347-40F1-B3C2-2DFF8B9ADD6B}" srcId="{F1E20C41-F861-4438-8CF2-0690150ABA83}" destId="{C58D24EA-EAFE-46F6-A310-411104397D17}" srcOrd="1" destOrd="0" parTransId="{78356D8C-27F3-43EA-BB4D-AAC247E75A4C}" sibTransId="{286EAB90-52B6-4FB5-8075-CEFFA390D744}"/>
    <dgm:cxn modelId="{522BF44A-6C3F-4630-A53F-B8ADB8E8E4B0}" type="presOf" srcId="{EBC1F596-9949-4E93-AFF2-5545DB7FC777}" destId="{7127D6BC-D98D-4B18-A3F5-1C80FF2AF5C0}" srcOrd="0" destOrd="2" presId="urn:microsoft.com/office/officeart/2005/8/layout/vList4"/>
    <dgm:cxn modelId="{C1C67037-E482-4BE7-8C4E-62E7DEF6B5A0}" type="presOf" srcId="{DE218B5B-A5E1-41F8-ABB8-17161B74E433}" destId="{04B45E06-2E6E-41C3-AD49-3726BB57895E}" srcOrd="1" destOrd="0" presId="urn:microsoft.com/office/officeart/2005/8/layout/vList4"/>
    <dgm:cxn modelId="{BB280FDD-15E2-4A10-93FD-6D35155BB2F1}" type="presOf" srcId="{DE218B5B-A5E1-41F8-ABB8-17161B74E433}" destId="{52471F53-CFF4-4F05-AB35-C50421B975DA}" srcOrd="0" destOrd="0" presId="urn:microsoft.com/office/officeart/2005/8/layout/vList4"/>
    <dgm:cxn modelId="{63394F6D-0BD2-44E1-873D-16E3B49FA5B5}" type="presOf" srcId="{1766FDC8-840D-45BF-B0B9-7959985917A8}" destId="{7127D6BC-D98D-4B18-A3F5-1C80FF2AF5C0}" srcOrd="0" destOrd="0" presId="urn:microsoft.com/office/officeart/2005/8/layout/vList4"/>
    <dgm:cxn modelId="{05FF5FA3-4C77-45B5-B727-49622FA8D7E8}" type="presOf" srcId="{C58D24EA-EAFE-46F6-A310-411104397D17}" destId="{45C6F1AE-D924-441E-A380-1CB843211790}" srcOrd="0" destOrd="2" presId="urn:microsoft.com/office/officeart/2005/8/layout/vList4"/>
    <dgm:cxn modelId="{59D070F0-1B2D-4392-800C-067E9CFF7711}" type="presOf" srcId="{0FD12140-9FBD-4A75-9F91-80D6597D258B}" destId="{5505EABA-2CF8-49AE-94EC-EB5806A6654B}" srcOrd="0" destOrd="0" presId="urn:microsoft.com/office/officeart/2005/8/layout/vList4"/>
    <dgm:cxn modelId="{F4DA4E8A-B650-45A0-A942-D02170E3DE84}" type="presOf" srcId="{CF9C165B-7E1B-4E8E-AEEB-3D64FF6F0F2A}" destId="{708ADA1E-483F-4F8B-8028-3381EF13F2FA}" srcOrd="1" destOrd="0" presId="urn:microsoft.com/office/officeart/2005/8/layout/vList4"/>
    <dgm:cxn modelId="{AC5653A4-1095-45B4-93EA-F6C68F4C5BEB}" srcId="{DE218B5B-A5E1-41F8-ABB8-17161B74E433}" destId="{313ABD78-88AE-4B52-8E0A-984F8250884B}" srcOrd="1" destOrd="0" parTransId="{921E0659-FC90-4341-ACDF-AE606EE63E96}" sibTransId="{131550B3-8155-4022-82A1-C5FCD6B54DF2}"/>
    <dgm:cxn modelId="{9206CB5B-BD09-4A3D-B249-A9F272B58099}" type="presOf" srcId="{D234702B-7CD9-4731-BB0B-0AA3A36CF7B1}" destId="{04B45E06-2E6E-41C3-AD49-3726BB57895E}" srcOrd="1" destOrd="1" presId="urn:microsoft.com/office/officeart/2005/8/layout/vList4"/>
    <dgm:cxn modelId="{F618E6F8-C6AB-4E8D-B38B-27B52BA084DC}" type="presOf" srcId="{F1E20C41-F861-4438-8CF2-0690150ABA83}" destId="{45C6F1AE-D924-441E-A380-1CB843211790}" srcOrd="0" destOrd="0" presId="urn:microsoft.com/office/officeart/2005/8/layout/vList4"/>
    <dgm:cxn modelId="{06C8827B-2B7A-4A18-AE10-3ECB9C64B1C6}" type="presOf" srcId="{F42C7384-97AD-4FA0-82F1-D94491181981}" destId="{FC84732D-C76C-44FD-8DF9-712FA7BA5B3B}" srcOrd="0" destOrd="1" presId="urn:microsoft.com/office/officeart/2005/8/layout/vList4"/>
    <dgm:cxn modelId="{F39A5AF5-F8B3-441D-827C-EDB80A5A02CD}" type="presOf" srcId="{C7D1401D-E355-4FEE-975D-7C4F4F5E8A59}" destId="{ED667E15-33DE-4F53-B3AC-46FB814F5B7A}" srcOrd="1" destOrd="1" presId="urn:microsoft.com/office/officeart/2005/8/layout/vList4"/>
    <dgm:cxn modelId="{308D46E5-4939-4A22-AD57-86C0B0FD1752}" type="presParOf" srcId="{5505EABA-2CF8-49AE-94EC-EB5806A6654B}" destId="{36CCFB13-960A-418B-8C0D-1E11AFF73C57}" srcOrd="0" destOrd="0" presId="urn:microsoft.com/office/officeart/2005/8/layout/vList4"/>
    <dgm:cxn modelId="{F946B5E9-93CF-44BF-BF53-6844C18E96E3}" type="presParOf" srcId="{36CCFB13-960A-418B-8C0D-1E11AFF73C57}" destId="{FC84732D-C76C-44FD-8DF9-712FA7BA5B3B}" srcOrd="0" destOrd="0" presId="urn:microsoft.com/office/officeart/2005/8/layout/vList4"/>
    <dgm:cxn modelId="{2D1F73AE-B3D8-4240-9C7D-39BA25E20161}" type="presParOf" srcId="{36CCFB13-960A-418B-8C0D-1E11AFF73C57}" destId="{E9C94675-247E-4B74-A519-3AAE523E75BB}" srcOrd="1" destOrd="0" presId="urn:microsoft.com/office/officeart/2005/8/layout/vList4"/>
    <dgm:cxn modelId="{65AD638D-FE67-4CF6-9442-C785B3436627}" type="presParOf" srcId="{36CCFB13-960A-418B-8C0D-1E11AFF73C57}" destId="{708ADA1E-483F-4F8B-8028-3381EF13F2FA}" srcOrd="2" destOrd="0" presId="urn:microsoft.com/office/officeart/2005/8/layout/vList4"/>
    <dgm:cxn modelId="{4BD49F05-A0CD-45FE-A641-E066FED1DC39}" type="presParOf" srcId="{5505EABA-2CF8-49AE-94EC-EB5806A6654B}" destId="{E41969A4-8D51-4481-A3BC-E8E31C0EDB4A}" srcOrd="1" destOrd="0" presId="urn:microsoft.com/office/officeart/2005/8/layout/vList4"/>
    <dgm:cxn modelId="{21F8BDDD-1542-4D20-BE77-362CB7819EF2}" type="presParOf" srcId="{5505EABA-2CF8-49AE-94EC-EB5806A6654B}" destId="{D04BBB63-7409-456A-BBF5-2AA3EA2B174C}" srcOrd="2" destOrd="0" presId="urn:microsoft.com/office/officeart/2005/8/layout/vList4"/>
    <dgm:cxn modelId="{06D7B6A3-34F4-49D5-A181-9B2BF9DB44D6}" type="presParOf" srcId="{D04BBB63-7409-456A-BBF5-2AA3EA2B174C}" destId="{52471F53-CFF4-4F05-AB35-C50421B975DA}" srcOrd="0" destOrd="0" presId="urn:microsoft.com/office/officeart/2005/8/layout/vList4"/>
    <dgm:cxn modelId="{E4D5DB3B-7DDE-4C57-9FD1-556D8679E71E}" type="presParOf" srcId="{D04BBB63-7409-456A-BBF5-2AA3EA2B174C}" destId="{32F646BC-6684-4C94-B98F-CE5608C3ED60}" srcOrd="1" destOrd="0" presId="urn:microsoft.com/office/officeart/2005/8/layout/vList4"/>
    <dgm:cxn modelId="{93CB943A-1102-4CAE-8B7F-2A7C324A42DD}" type="presParOf" srcId="{D04BBB63-7409-456A-BBF5-2AA3EA2B174C}" destId="{04B45E06-2E6E-41C3-AD49-3726BB57895E}" srcOrd="2" destOrd="0" presId="urn:microsoft.com/office/officeart/2005/8/layout/vList4"/>
    <dgm:cxn modelId="{B8744E4D-71DE-4F24-BD9D-505CCAD71141}" type="presParOf" srcId="{5505EABA-2CF8-49AE-94EC-EB5806A6654B}" destId="{EEBDE3B4-9572-4987-8F61-C1CB872718B6}" srcOrd="3" destOrd="0" presId="urn:microsoft.com/office/officeart/2005/8/layout/vList4"/>
    <dgm:cxn modelId="{9CCEC688-6BA9-4283-B058-4BAF549035E5}" type="presParOf" srcId="{5505EABA-2CF8-49AE-94EC-EB5806A6654B}" destId="{E99412E4-716D-4F18-812C-7BEB08B4B95E}" srcOrd="4" destOrd="0" presId="urn:microsoft.com/office/officeart/2005/8/layout/vList4"/>
    <dgm:cxn modelId="{31625D4D-85B5-4A5C-8258-BB2E389110C1}" type="presParOf" srcId="{E99412E4-716D-4F18-812C-7BEB08B4B95E}" destId="{45C6F1AE-D924-441E-A380-1CB843211790}" srcOrd="0" destOrd="0" presId="urn:microsoft.com/office/officeart/2005/8/layout/vList4"/>
    <dgm:cxn modelId="{4DFE68B2-2E68-49A6-9B15-78D8501A6C95}" type="presParOf" srcId="{E99412E4-716D-4F18-812C-7BEB08B4B95E}" destId="{E91BC381-441D-4128-80D2-97FF54093947}" srcOrd="1" destOrd="0" presId="urn:microsoft.com/office/officeart/2005/8/layout/vList4"/>
    <dgm:cxn modelId="{63EC0951-488D-4E16-831F-10BB270282DE}" type="presParOf" srcId="{E99412E4-716D-4F18-812C-7BEB08B4B95E}" destId="{957730EA-CBD9-4E26-8443-3DF197F8C9BC}" srcOrd="2" destOrd="0" presId="urn:microsoft.com/office/officeart/2005/8/layout/vList4"/>
    <dgm:cxn modelId="{6543776A-9174-4682-850F-F2BB57814959}" type="presParOf" srcId="{5505EABA-2CF8-49AE-94EC-EB5806A6654B}" destId="{CFDCA1D7-31DF-497C-B5DA-290C3B3B2DE3}" srcOrd="5" destOrd="0" presId="urn:microsoft.com/office/officeart/2005/8/layout/vList4"/>
    <dgm:cxn modelId="{59008AC9-EC29-4C95-9CEF-BD424EDAB010}" type="presParOf" srcId="{5505EABA-2CF8-49AE-94EC-EB5806A6654B}" destId="{B5DACBE6-E7F0-439D-8E5C-782D1E0C63AF}" srcOrd="6" destOrd="0" presId="urn:microsoft.com/office/officeart/2005/8/layout/vList4"/>
    <dgm:cxn modelId="{B1C47A18-AC06-4119-87A4-E8BC8DCEB2C7}" type="presParOf" srcId="{B5DACBE6-E7F0-439D-8E5C-782D1E0C63AF}" destId="{7127D6BC-D98D-4B18-A3F5-1C80FF2AF5C0}" srcOrd="0" destOrd="0" presId="urn:microsoft.com/office/officeart/2005/8/layout/vList4"/>
    <dgm:cxn modelId="{451B4910-847F-4C4E-93FE-97D8147A4250}" type="presParOf" srcId="{B5DACBE6-E7F0-439D-8E5C-782D1E0C63AF}" destId="{50539950-07CF-4123-84F8-2548FE01BCA7}" srcOrd="1" destOrd="0" presId="urn:microsoft.com/office/officeart/2005/8/layout/vList4"/>
    <dgm:cxn modelId="{B29EE3C0-7874-4B4B-9060-60D11C93A0C7}" type="presParOf" srcId="{B5DACBE6-E7F0-439D-8E5C-782D1E0C63AF}" destId="{ED667E15-33DE-4F53-B3AC-46FB814F5B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1B193FB-1EF7-4560-B365-FC8975D024C3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28F0E70-ACCE-4A6B-B266-122963590FCD}">
      <dgm:prSet phldrT="[Texto]" custT="1"/>
      <dgm:spPr/>
      <dgm:t>
        <a:bodyPr/>
        <a:lstStyle/>
        <a:p>
          <a:r>
            <a:rPr lang="es-ES" sz="1800" dirty="0" smtClean="0"/>
            <a:t>Pérdida de técnicas gastronómicas ancestrales</a:t>
          </a:r>
          <a:endParaRPr lang="es-ES" sz="1800" dirty="0"/>
        </a:p>
      </dgm:t>
    </dgm:pt>
    <dgm:pt modelId="{0618DFF9-F9E8-4E3C-8B66-F065AB72C053}" type="parTrans" cxnId="{F3624A62-DA56-48AA-A5BA-5EA43104C96E}">
      <dgm:prSet/>
      <dgm:spPr/>
      <dgm:t>
        <a:bodyPr/>
        <a:lstStyle/>
        <a:p>
          <a:endParaRPr lang="es-ES" sz="2000"/>
        </a:p>
      </dgm:t>
    </dgm:pt>
    <dgm:pt modelId="{CC24B057-FB57-4CF0-817C-59EAC1FA4480}" type="sibTrans" cxnId="{F3624A62-DA56-48AA-A5BA-5EA43104C96E}">
      <dgm:prSet/>
      <dgm:spPr/>
      <dgm:t>
        <a:bodyPr/>
        <a:lstStyle/>
        <a:p>
          <a:endParaRPr lang="es-ES" sz="2000"/>
        </a:p>
      </dgm:t>
    </dgm:pt>
    <dgm:pt modelId="{6E790B1C-2DC6-42D3-B637-CCA34B974825}">
      <dgm:prSet phldrT="[Texto]" custT="1"/>
      <dgm:spPr/>
      <dgm:t>
        <a:bodyPr/>
        <a:lstStyle/>
        <a:p>
          <a:r>
            <a:rPr lang="es-ES" sz="1800" dirty="0" smtClean="0"/>
            <a:t>Aceptación de la incorporación gastronómica</a:t>
          </a:r>
          <a:endParaRPr lang="es-ES" sz="1800" dirty="0"/>
        </a:p>
      </dgm:t>
    </dgm:pt>
    <dgm:pt modelId="{69374EC2-07CD-4DFC-A01B-00E3B5896A28}" type="parTrans" cxnId="{A8C2536A-50F5-4E05-9CE2-2E3FEE2FB481}">
      <dgm:prSet/>
      <dgm:spPr/>
      <dgm:t>
        <a:bodyPr/>
        <a:lstStyle/>
        <a:p>
          <a:endParaRPr lang="es-ES" sz="2000"/>
        </a:p>
      </dgm:t>
    </dgm:pt>
    <dgm:pt modelId="{60C34F2F-47B9-4A20-BA4E-F6DC29522B5D}" type="sibTrans" cxnId="{A8C2536A-50F5-4E05-9CE2-2E3FEE2FB481}">
      <dgm:prSet/>
      <dgm:spPr/>
      <dgm:t>
        <a:bodyPr/>
        <a:lstStyle/>
        <a:p>
          <a:endParaRPr lang="es-ES" sz="2000"/>
        </a:p>
      </dgm:t>
    </dgm:pt>
    <dgm:pt modelId="{CD943EB6-D89F-4DB7-A945-174DD78E41FA}">
      <dgm:prSet phldrT="[Texto]" custT="1"/>
      <dgm:spPr/>
      <dgm:t>
        <a:bodyPr/>
        <a:lstStyle/>
        <a:p>
          <a:r>
            <a:rPr lang="es-ES" sz="1800" dirty="0" smtClean="0"/>
            <a:t>Ingeniería del menú necesaria</a:t>
          </a:r>
          <a:endParaRPr lang="es-ES" sz="1800" dirty="0"/>
        </a:p>
      </dgm:t>
    </dgm:pt>
    <dgm:pt modelId="{9628E8B3-9FB0-46C5-8B63-765AA6283A52}" type="parTrans" cxnId="{9632120A-899A-4560-B47C-8A97823440F7}">
      <dgm:prSet/>
      <dgm:spPr/>
      <dgm:t>
        <a:bodyPr/>
        <a:lstStyle/>
        <a:p>
          <a:endParaRPr lang="es-ES" sz="2000"/>
        </a:p>
      </dgm:t>
    </dgm:pt>
    <dgm:pt modelId="{453E3F26-5C29-4928-A93E-6FF38D7B1219}" type="sibTrans" cxnId="{9632120A-899A-4560-B47C-8A97823440F7}">
      <dgm:prSet/>
      <dgm:spPr/>
      <dgm:t>
        <a:bodyPr/>
        <a:lstStyle/>
        <a:p>
          <a:endParaRPr lang="es-ES" sz="2000"/>
        </a:p>
      </dgm:t>
    </dgm:pt>
    <dgm:pt modelId="{3209A82F-31A5-4C02-8E33-5C0FBF3022D8}" type="pres">
      <dgm:prSet presAssocID="{E1B193FB-1EF7-4560-B365-FC8975D024C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E132859-DE83-4285-92C1-5386ECDDF449}" type="pres">
      <dgm:prSet presAssocID="{E28F0E70-ACCE-4A6B-B266-122963590FCD}" presName="parentLin" presStyleCnt="0"/>
      <dgm:spPr/>
      <dgm:t>
        <a:bodyPr/>
        <a:lstStyle/>
        <a:p>
          <a:endParaRPr lang="es-ES"/>
        </a:p>
      </dgm:t>
    </dgm:pt>
    <dgm:pt modelId="{B8E8E810-B9DB-4095-B67B-4930DEF5D343}" type="pres">
      <dgm:prSet presAssocID="{E28F0E70-ACCE-4A6B-B266-122963590FCD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0FFECC09-2A67-4E68-B92C-D56218582B65}" type="pres">
      <dgm:prSet presAssocID="{E28F0E70-ACCE-4A6B-B266-122963590FC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A370C-7995-43C3-87E3-4B19BF21B762}" type="pres">
      <dgm:prSet presAssocID="{E28F0E70-ACCE-4A6B-B266-122963590FCD}" presName="negativeSpace" presStyleCnt="0"/>
      <dgm:spPr/>
      <dgm:t>
        <a:bodyPr/>
        <a:lstStyle/>
        <a:p>
          <a:endParaRPr lang="es-ES"/>
        </a:p>
      </dgm:t>
    </dgm:pt>
    <dgm:pt modelId="{2E522343-91F0-4C6B-8F5A-A3EA72C01D28}" type="pres">
      <dgm:prSet presAssocID="{E28F0E70-ACCE-4A6B-B266-122963590FC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4479BB-289B-40ED-9B1C-DB84E286EF5B}" type="pres">
      <dgm:prSet presAssocID="{CC24B057-FB57-4CF0-817C-59EAC1FA4480}" presName="spaceBetweenRectangles" presStyleCnt="0"/>
      <dgm:spPr/>
      <dgm:t>
        <a:bodyPr/>
        <a:lstStyle/>
        <a:p>
          <a:endParaRPr lang="es-ES"/>
        </a:p>
      </dgm:t>
    </dgm:pt>
    <dgm:pt modelId="{E4BA965E-4928-484B-BA7C-DC76A0C84F83}" type="pres">
      <dgm:prSet presAssocID="{6E790B1C-2DC6-42D3-B637-CCA34B974825}" presName="parentLin" presStyleCnt="0"/>
      <dgm:spPr/>
      <dgm:t>
        <a:bodyPr/>
        <a:lstStyle/>
        <a:p>
          <a:endParaRPr lang="es-ES"/>
        </a:p>
      </dgm:t>
    </dgm:pt>
    <dgm:pt modelId="{4F957EB0-9564-4BA1-84E3-B0A04E521E28}" type="pres">
      <dgm:prSet presAssocID="{6E790B1C-2DC6-42D3-B637-CCA34B974825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E1EB50D-BD92-4886-B1F2-66FC42484D25}" type="pres">
      <dgm:prSet presAssocID="{6E790B1C-2DC6-42D3-B637-CCA34B97482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0291F8-CF28-4AB8-AD5A-0DED233D70E6}" type="pres">
      <dgm:prSet presAssocID="{6E790B1C-2DC6-42D3-B637-CCA34B974825}" presName="negativeSpace" presStyleCnt="0"/>
      <dgm:spPr/>
      <dgm:t>
        <a:bodyPr/>
        <a:lstStyle/>
        <a:p>
          <a:endParaRPr lang="es-ES"/>
        </a:p>
      </dgm:t>
    </dgm:pt>
    <dgm:pt modelId="{6C7F5407-E50D-4310-A5FC-917F74A67667}" type="pres">
      <dgm:prSet presAssocID="{6E790B1C-2DC6-42D3-B637-CCA34B97482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3B842-6BD8-4EC7-BC10-29C3266923DB}" type="pres">
      <dgm:prSet presAssocID="{60C34F2F-47B9-4A20-BA4E-F6DC29522B5D}" presName="spaceBetweenRectangles" presStyleCnt="0"/>
      <dgm:spPr/>
      <dgm:t>
        <a:bodyPr/>
        <a:lstStyle/>
        <a:p>
          <a:endParaRPr lang="es-ES"/>
        </a:p>
      </dgm:t>
    </dgm:pt>
    <dgm:pt modelId="{DC441528-D24E-479B-8345-8E20D41EA46E}" type="pres">
      <dgm:prSet presAssocID="{CD943EB6-D89F-4DB7-A945-174DD78E41FA}" presName="parentLin" presStyleCnt="0"/>
      <dgm:spPr/>
      <dgm:t>
        <a:bodyPr/>
        <a:lstStyle/>
        <a:p>
          <a:endParaRPr lang="es-ES"/>
        </a:p>
      </dgm:t>
    </dgm:pt>
    <dgm:pt modelId="{8C0FA2C2-F4BF-438C-A995-066A95AA181D}" type="pres">
      <dgm:prSet presAssocID="{CD943EB6-D89F-4DB7-A945-174DD78E41FA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D4CCAA51-660F-4793-ACFF-9FB383BA31D1}" type="pres">
      <dgm:prSet presAssocID="{CD943EB6-D89F-4DB7-A945-174DD78E41F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92564A-6BB2-41D5-B652-4D3C640AF638}" type="pres">
      <dgm:prSet presAssocID="{CD943EB6-D89F-4DB7-A945-174DD78E41FA}" presName="negativeSpace" presStyleCnt="0"/>
      <dgm:spPr/>
      <dgm:t>
        <a:bodyPr/>
        <a:lstStyle/>
        <a:p>
          <a:endParaRPr lang="es-ES"/>
        </a:p>
      </dgm:t>
    </dgm:pt>
    <dgm:pt modelId="{E809A819-C973-44BC-8F55-081A7B1595D3}" type="pres">
      <dgm:prSet presAssocID="{CD943EB6-D89F-4DB7-A945-174DD78E41F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15445E-BDF4-4EC2-8E7D-FE0484FD516F}" type="presOf" srcId="{E28F0E70-ACCE-4A6B-B266-122963590FCD}" destId="{B8E8E810-B9DB-4095-B67B-4930DEF5D343}" srcOrd="0" destOrd="0" presId="urn:microsoft.com/office/officeart/2005/8/layout/list1"/>
    <dgm:cxn modelId="{9632120A-899A-4560-B47C-8A97823440F7}" srcId="{E1B193FB-1EF7-4560-B365-FC8975D024C3}" destId="{CD943EB6-D89F-4DB7-A945-174DD78E41FA}" srcOrd="2" destOrd="0" parTransId="{9628E8B3-9FB0-46C5-8B63-765AA6283A52}" sibTransId="{453E3F26-5C29-4928-A93E-6FF38D7B1219}"/>
    <dgm:cxn modelId="{FF2435CD-3B5E-4D28-9B1D-AAF5B0774252}" type="presOf" srcId="{E1B193FB-1EF7-4560-B365-FC8975D024C3}" destId="{3209A82F-31A5-4C02-8E33-5C0FBF3022D8}" srcOrd="0" destOrd="0" presId="urn:microsoft.com/office/officeart/2005/8/layout/list1"/>
    <dgm:cxn modelId="{05C66742-86BA-400E-BFAD-07D5426057C2}" type="presOf" srcId="{CD943EB6-D89F-4DB7-A945-174DD78E41FA}" destId="{D4CCAA51-660F-4793-ACFF-9FB383BA31D1}" srcOrd="1" destOrd="0" presId="urn:microsoft.com/office/officeart/2005/8/layout/list1"/>
    <dgm:cxn modelId="{50B21AD2-5122-4F10-9C3D-555A398FF6A8}" type="presOf" srcId="{6E790B1C-2DC6-42D3-B637-CCA34B974825}" destId="{EE1EB50D-BD92-4886-B1F2-66FC42484D25}" srcOrd="1" destOrd="0" presId="urn:microsoft.com/office/officeart/2005/8/layout/list1"/>
    <dgm:cxn modelId="{A8C2536A-50F5-4E05-9CE2-2E3FEE2FB481}" srcId="{E1B193FB-1EF7-4560-B365-FC8975D024C3}" destId="{6E790B1C-2DC6-42D3-B637-CCA34B974825}" srcOrd="1" destOrd="0" parTransId="{69374EC2-07CD-4DFC-A01B-00E3B5896A28}" sibTransId="{60C34F2F-47B9-4A20-BA4E-F6DC29522B5D}"/>
    <dgm:cxn modelId="{DD3112A8-4765-4294-94F8-C8CC3C5EF55B}" type="presOf" srcId="{6E790B1C-2DC6-42D3-B637-CCA34B974825}" destId="{4F957EB0-9564-4BA1-84E3-B0A04E521E28}" srcOrd="0" destOrd="0" presId="urn:microsoft.com/office/officeart/2005/8/layout/list1"/>
    <dgm:cxn modelId="{2551CF6C-6509-4912-A45B-6D5613AE4F88}" type="presOf" srcId="{E28F0E70-ACCE-4A6B-B266-122963590FCD}" destId="{0FFECC09-2A67-4E68-B92C-D56218582B65}" srcOrd="1" destOrd="0" presId="urn:microsoft.com/office/officeart/2005/8/layout/list1"/>
    <dgm:cxn modelId="{F3624A62-DA56-48AA-A5BA-5EA43104C96E}" srcId="{E1B193FB-1EF7-4560-B365-FC8975D024C3}" destId="{E28F0E70-ACCE-4A6B-B266-122963590FCD}" srcOrd="0" destOrd="0" parTransId="{0618DFF9-F9E8-4E3C-8B66-F065AB72C053}" sibTransId="{CC24B057-FB57-4CF0-817C-59EAC1FA4480}"/>
    <dgm:cxn modelId="{E72EA058-E2DE-409C-9D9B-88D24BD0BD95}" type="presOf" srcId="{CD943EB6-D89F-4DB7-A945-174DD78E41FA}" destId="{8C0FA2C2-F4BF-438C-A995-066A95AA181D}" srcOrd="0" destOrd="0" presId="urn:microsoft.com/office/officeart/2005/8/layout/list1"/>
    <dgm:cxn modelId="{7AFB4664-FDF9-483B-9B03-7CE0D3CB03B8}" type="presParOf" srcId="{3209A82F-31A5-4C02-8E33-5C0FBF3022D8}" destId="{5E132859-DE83-4285-92C1-5386ECDDF449}" srcOrd="0" destOrd="0" presId="urn:microsoft.com/office/officeart/2005/8/layout/list1"/>
    <dgm:cxn modelId="{05B93692-4D3F-4C2D-8AAB-6388BDC381B5}" type="presParOf" srcId="{5E132859-DE83-4285-92C1-5386ECDDF449}" destId="{B8E8E810-B9DB-4095-B67B-4930DEF5D343}" srcOrd="0" destOrd="0" presId="urn:microsoft.com/office/officeart/2005/8/layout/list1"/>
    <dgm:cxn modelId="{035915AF-9790-48C4-9043-F833F9E7E426}" type="presParOf" srcId="{5E132859-DE83-4285-92C1-5386ECDDF449}" destId="{0FFECC09-2A67-4E68-B92C-D56218582B65}" srcOrd="1" destOrd="0" presId="urn:microsoft.com/office/officeart/2005/8/layout/list1"/>
    <dgm:cxn modelId="{9F725437-B5F9-4536-B5A6-68E8F6E962BD}" type="presParOf" srcId="{3209A82F-31A5-4C02-8E33-5C0FBF3022D8}" destId="{F0CA370C-7995-43C3-87E3-4B19BF21B762}" srcOrd="1" destOrd="0" presId="urn:microsoft.com/office/officeart/2005/8/layout/list1"/>
    <dgm:cxn modelId="{45D2226C-ADC7-4BEE-B396-FF199022E20D}" type="presParOf" srcId="{3209A82F-31A5-4C02-8E33-5C0FBF3022D8}" destId="{2E522343-91F0-4C6B-8F5A-A3EA72C01D28}" srcOrd="2" destOrd="0" presId="urn:microsoft.com/office/officeart/2005/8/layout/list1"/>
    <dgm:cxn modelId="{E2B554DA-51B1-4F29-9F09-6BBBE467D397}" type="presParOf" srcId="{3209A82F-31A5-4C02-8E33-5C0FBF3022D8}" destId="{3C4479BB-289B-40ED-9B1C-DB84E286EF5B}" srcOrd="3" destOrd="0" presId="urn:microsoft.com/office/officeart/2005/8/layout/list1"/>
    <dgm:cxn modelId="{92605835-50EA-4B0A-BE80-52A4F23CFACD}" type="presParOf" srcId="{3209A82F-31A5-4C02-8E33-5C0FBF3022D8}" destId="{E4BA965E-4928-484B-BA7C-DC76A0C84F83}" srcOrd="4" destOrd="0" presId="urn:microsoft.com/office/officeart/2005/8/layout/list1"/>
    <dgm:cxn modelId="{5ABD44ED-B1F8-4ACD-B136-CAB7176FB3DD}" type="presParOf" srcId="{E4BA965E-4928-484B-BA7C-DC76A0C84F83}" destId="{4F957EB0-9564-4BA1-84E3-B0A04E521E28}" srcOrd="0" destOrd="0" presId="urn:microsoft.com/office/officeart/2005/8/layout/list1"/>
    <dgm:cxn modelId="{3354D99D-67FD-43F2-9621-27031AE5E85C}" type="presParOf" srcId="{E4BA965E-4928-484B-BA7C-DC76A0C84F83}" destId="{EE1EB50D-BD92-4886-B1F2-66FC42484D25}" srcOrd="1" destOrd="0" presId="urn:microsoft.com/office/officeart/2005/8/layout/list1"/>
    <dgm:cxn modelId="{17F246E9-121C-43C5-89D5-6F03D7F8D342}" type="presParOf" srcId="{3209A82F-31A5-4C02-8E33-5C0FBF3022D8}" destId="{1F0291F8-CF28-4AB8-AD5A-0DED233D70E6}" srcOrd="5" destOrd="0" presId="urn:microsoft.com/office/officeart/2005/8/layout/list1"/>
    <dgm:cxn modelId="{D927C9BF-DB7C-4193-9112-AC425538B0E6}" type="presParOf" srcId="{3209A82F-31A5-4C02-8E33-5C0FBF3022D8}" destId="{6C7F5407-E50D-4310-A5FC-917F74A67667}" srcOrd="6" destOrd="0" presId="urn:microsoft.com/office/officeart/2005/8/layout/list1"/>
    <dgm:cxn modelId="{03FCFE0B-D4BA-4270-9F43-838BC01A7822}" type="presParOf" srcId="{3209A82F-31A5-4C02-8E33-5C0FBF3022D8}" destId="{54C3B842-6BD8-4EC7-BC10-29C3266923DB}" srcOrd="7" destOrd="0" presId="urn:microsoft.com/office/officeart/2005/8/layout/list1"/>
    <dgm:cxn modelId="{9824D58C-F374-40A5-AFC7-B4DD01EC9553}" type="presParOf" srcId="{3209A82F-31A5-4C02-8E33-5C0FBF3022D8}" destId="{DC441528-D24E-479B-8345-8E20D41EA46E}" srcOrd="8" destOrd="0" presId="urn:microsoft.com/office/officeart/2005/8/layout/list1"/>
    <dgm:cxn modelId="{21BC935D-40B7-4D88-A85D-E3621BF572AC}" type="presParOf" srcId="{DC441528-D24E-479B-8345-8E20D41EA46E}" destId="{8C0FA2C2-F4BF-438C-A995-066A95AA181D}" srcOrd="0" destOrd="0" presId="urn:microsoft.com/office/officeart/2005/8/layout/list1"/>
    <dgm:cxn modelId="{575EE113-8A59-4265-BCCA-A80CD92DE37E}" type="presParOf" srcId="{DC441528-D24E-479B-8345-8E20D41EA46E}" destId="{D4CCAA51-660F-4793-ACFF-9FB383BA31D1}" srcOrd="1" destOrd="0" presId="urn:microsoft.com/office/officeart/2005/8/layout/list1"/>
    <dgm:cxn modelId="{2D85BCA9-C9CF-4DE1-9BC1-8752EE4B994C}" type="presParOf" srcId="{3209A82F-31A5-4C02-8E33-5C0FBF3022D8}" destId="{1A92564A-6BB2-41D5-B652-4D3C640AF638}" srcOrd="9" destOrd="0" presId="urn:microsoft.com/office/officeart/2005/8/layout/list1"/>
    <dgm:cxn modelId="{6CED2946-4D76-4710-BA98-B78B5D5AD419}" type="presParOf" srcId="{3209A82F-31A5-4C02-8E33-5C0FBF3022D8}" destId="{E809A819-C973-44BC-8F55-081A7B1595D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D12987-CA1D-4F7B-8409-45210F116B50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</dgm:pt>
    <dgm:pt modelId="{50E6CC36-82E0-47D2-ACDE-3B55023E1CB5}">
      <dgm:prSet phldrT="[Texto]"/>
      <dgm:spPr/>
      <dgm:t>
        <a:bodyPr/>
        <a:lstStyle/>
        <a:p>
          <a:r>
            <a:rPr lang="es-EC" dirty="0" smtClean="0"/>
            <a:t>Ejecutar la investigación en el restaurante</a:t>
          </a:r>
          <a:endParaRPr lang="es-EC" dirty="0"/>
        </a:p>
      </dgm:t>
    </dgm:pt>
    <dgm:pt modelId="{E6C30C47-6DDE-4A2D-9DB1-3E9417F1BDDF}" type="parTrans" cxnId="{6F287F06-356F-4C8F-89F6-985442CEE324}">
      <dgm:prSet/>
      <dgm:spPr/>
      <dgm:t>
        <a:bodyPr/>
        <a:lstStyle/>
        <a:p>
          <a:endParaRPr lang="es-EC"/>
        </a:p>
      </dgm:t>
    </dgm:pt>
    <dgm:pt modelId="{FBEB9A35-F067-44AA-B661-D4335C0821D1}" type="sibTrans" cxnId="{6F287F06-356F-4C8F-89F6-985442CEE324}">
      <dgm:prSet/>
      <dgm:spPr/>
      <dgm:t>
        <a:bodyPr/>
        <a:lstStyle/>
        <a:p>
          <a:endParaRPr lang="es-EC"/>
        </a:p>
      </dgm:t>
    </dgm:pt>
    <dgm:pt modelId="{60BBFB7E-0F0A-49B6-8FD3-7F277441BDD5}">
      <dgm:prSet phldrT="[Texto]"/>
      <dgm:spPr/>
      <dgm:t>
        <a:bodyPr/>
        <a:lstStyle/>
        <a:p>
          <a:r>
            <a:rPr lang="es-EC" dirty="0" smtClean="0"/>
            <a:t>Tomar en cuenta matrices BCG, en especial platos que no rinden</a:t>
          </a:r>
          <a:endParaRPr lang="es-EC" dirty="0"/>
        </a:p>
      </dgm:t>
    </dgm:pt>
    <dgm:pt modelId="{713FA98B-F071-4C12-9E28-BA610F8584A7}" type="parTrans" cxnId="{5ACB3E34-D253-48D8-82DD-A4CE31984A10}">
      <dgm:prSet/>
      <dgm:spPr/>
      <dgm:t>
        <a:bodyPr/>
        <a:lstStyle/>
        <a:p>
          <a:endParaRPr lang="es-EC"/>
        </a:p>
      </dgm:t>
    </dgm:pt>
    <dgm:pt modelId="{56B96DE5-C374-467D-8562-53F5F1D47836}" type="sibTrans" cxnId="{5ACB3E34-D253-48D8-82DD-A4CE31984A10}">
      <dgm:prSet/>
      <dgm:spPr/>
      <dgm:t>
        <a:bodyPr/>
        <a:lstStyle/>
        <a:p>
          <a:endParaRPr lang="es-EC"/>
        </a:p>
      </dgm:t>
    </dgm:pt>
    <dgm:pt modelId="{71632D77-5525-4018-883C-B2DAD12511A7}">
      <dgm:prSet phldrT="[Texto]"/>
      <dgm:spPr/>
      <dgm:t>
        <a:bodyPr/>
        <a:lstStyle/>
        <a:p>
          <a:r>
            <a:rPr lang="es-EC" dirty="0" smtClean="0"/>
            <a:t>Implementar la carta sugerida en el presente proyecto.</a:t>
          </a:r>
          <a:endParaRPr lang="es-EC" dirty="0"/>
        </a:p>
      </dgm:t>
    </dgm:pt>
    <dgm:pt modelId="{912AC8ED-65C6-4D8F-B718-4EA81EB7658B}" type="parTrans" cxnId="{957D574B-3849-4E08-8116-D7C706F6B805}">
      <dgm:prSet/>
      <dgm:spPr/>
      <dgm:t>
        <a:bodyPr/>
        <a:lstStyle/>
        <a:p>
          <a:endParaRPr lang="es-EC"/>
        </a:p>
      </dgm:t>
    </dgm:pt>
    <dgm:pt modelId="{C0F4A00E-30B3-479F-B276-C5F11A72781E}" type="sibTrans" cxnId="{957D574B-3849-4E08-8116-D7C706F6B805}">
      <dgm:prSet/>
      <dgm:spPr/>
      <dgm:t>
        <a:bodyPr/>
        <a:lstStyle/>
        <a:p>
          <a:endParaRPr lang="es-EC"/>
        </a:p>
      </dgm:t>
    </dgm:pt>
    <dgm:pt modelId="{E4FE38EE-6A5A-497B-A547-3F2353C7A58E}" type="pres">
      <dgm:prSet presAssocID="{C2D12987-CA1D-4F7B-8409-45210F116B50}" presName="arrowDiagram" presStyleCnt="0">
        <dgm:presLayoutVars>
          <dgm:chMax val="5"/>
          <dgm:dir/>
          <dgm:resizeHandles val="exact"/>
        </dgm:presLayoutVars>
      </dgm:prSet>
      <dgm:spPr/>
    </dgm:pt>
    <dgm:pt modelId="{6473AF91-3337-4F3F-9955-5B2B368249C8}" type="pres">
      <dgm:prSet presAssocID="{C2D12987-CA1D-4F7B-8409-45210F116B50}" presName="arrow" presStyleLbl="bgShp" presStyleIdx="0" presStyleCnt="1"/>
      <dgm:spPr/>
    </dgm:pt>
    <dgm:pt modelId="{F8553E58-4718-411C-B034-64FDD289AF90}" type="pres">
      <dgm:prSet presAssocID="{C2D12987-CA1D-4F7B-8409-45210F116B50}" presName="arrowDiagram3" presStyleCnt="0"/>
      <dgm:spPr/>
    </dgm:pt>
    <dgm:pt modelId="{19999E90-87B9-4E83-B61F-C54DC1242CD1}" type="pres">
      <dgm:prSet presAssocID="{50E6CC36-82E0-47D2-ACDE-3B55023E1CB5}" presName="bullet3a" presStyleLbl="node1" presStyleIdx="0" presStyleCnt="3"/>
      <dgm:spPr/>
    </dgm:pt>
    <dgm:pt modelId="{92AB4A5A-58F8-4CEF-B8B0-E2FBB87283A3}" type="pres">
      <dgm:prSet presAssocID="{50E6CC36-82E0-47D2-ACDE-3B55023E1CB5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0F94A9-B838-4200-A48A-20D6CC01A244}" type="pres">
      <dgm:prSet presAssocID="{60BBFB7E-0F0A-49B6-8FD3-7F277441BDD5}" presName="bullet3b" presStyleLbl="node1" presStyleIdx="1" presStyleCnt="3"/>
      <dgm:spPr/>
    </dgm:pt>
    <dgm:pt modelId="{187FAF62-E281-4BFE-80EF-833A4B68EA88}" type="pres">
      <dgm:prSet presAssocID="{60BBFB7E-0F0A-49B6-8FD3-7F277441BDD5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813BFE-F456-4DD3-A8D9-B099B816D672}" type="pres">
      <dgm:prSet presAssocID="{71632D77-5525-4018-883C-B2DAD12511A7}" presName="bullet3c" presStyleLbl="node1" presStyleIdx="2" presStyleCnt="3"/>
      <dgm:spPr/>
    </dgm:pt>
    <dgm:pt modelId="{A0D4052D-935A-42FA-BDE0-B2A30140B0AC}" type="pres">
      <dgm:prSet presAssocID="{71632D77-5525-4018-883C-B2DAD12511A7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27E70C-BE69-47C4-92E8-C848E14E49D9}" type="presOf" srcId="{C2D12987-CA1D-4F7B-8409-45210F116B50}" destId="{E4FE38EE-6A5A-497B-A547-3F2353C7A58E}" srcOrd="0" destOrd="0" presId="urn:microsoft.com/office/officeart/2005/8/layout/arrow2"/>
    <dgm:cxn modelId="{6F287F06-356F-4C8F-89F6-985442CEE324}" srcId="{C2D12987-CA1D-4F7B-8409-45210F116B50}" destId="{50E6CC36-82E0-47D2-ACDE-3B55023E1CB5}" srcOrd="0" destOrd="0" parTransId="{E6C30C47-6DDE-4A2D-9DB1-3E9417F1BDDF}" sibTransId="{FBEB9A35-F067-44AA-B661-D4335C0821D1}"/>
    <dgm:cxn modelId="{5ACB3E34-D253-48D8-82DD-A4CE31984A10}" srcId="{C2D12987-CA1D-4F7B-8409-45210F116B50}" destId="{60BBFB7E-0F0A-49B6-8FD3-7F277441BDD5}" srcOrd="1" destOrd="0" parTransId="{713FA98B-F071-4C12-9E28-BA610F8584A7}" sibTransId="{56B96DE5-C374-467D-8562-53F5F1D47836}"/>
    <dgm:cxn modelId="{C0D489A7-1AC9-4456-B9B2-B3F93CB8E199}" type="presOf" srcId="{50E6CC36-82E0-47D2-ACDE-3B55023E1CB5}" destId="{92AB4A5A-58F8-4CEF-B8B0-E2FBB87283A3}" srcOrd="0" destOrd="0" presId="urn:microsoft.com/office/officeart/2005/8/layout/arrow2"/>
    <dgm:cxn modelId="{A244AA37-DAA1-4DD7-BF5D-D28E6126BEF6}" type="presOf" srcId="{71632D77-5525-4018-883C-B2DAD12511A7}" destId="{A0D4052D-935A-42FA-BDE0-B2A30140B0AC}" srcOrd="0" destOrd="0" presId="urn:microsoft.com/office/officeart/2005/8/layout/arrow2"/>
    <dgm:cxn modelId="{957D574B-3849-4E08-8116-D7C706F6B805}" srcId="{C2D12987-CA1D-4F7B-8409-45210F116B50}" destId="{71632D77-5525-4018-883C-B2DAD12511A7}" srcOrd="2" destOrd="0" parTransId="{912AC8ED-65C6-4D8F-B718-4EA81EB7658B}" sibTransId="{C0F4A00E-30B3-479F-B276-C5F11A72781E}"/>
    <dgm:cxn modelId="{3BE80EFA-2E97-464C-A65F-0A1EF7122BD9}" type="presOf" srcId="{60BBFB7E-0F0A-49B6-8FD3-7F277441BDD5}" destId="{187FAF62-E281-4BFE-80EF-833A4B68EA88}" srcOrd="0" destOrd="0" presId="urn:microsoft.com/office/officeart/2005/8/layout/arrow2"/>
    <dgm:cxn modelId="{47430708-7A66-47B1-83FA-6AC53439F525}" type="presParOf" srcId="{E4FE38EE-6A5A-497B-A547-3F2353C7A58E}" destId="{6473AF91-3337-4F3F-9955-5B2B368249C8}" srcOrd="0" destOrd="0" presId="urn:microsoft.com/office/officeart/2005/8/layout/arrow2"/>
    <dgm:cxn modelId="{9F06DBAE-56C8-448D-BCA2-E1AE65AE99BF}" type="presParOf" srcId="{E4FE38EE-6A5A-497B-A547-3F2353C7A58E}" destId="{F8553E58-4718-411C-B034-64FDD289AF90}" srcOrd="1" destOrd="0" presId="urn:microsoft.com/office/officeart/2005/8/layout/arrow2"/>
    <dgm:cxn modelId="{B646F68B-997D-477F-8F9B-11F8A28A5379}" type="presParOf" srcId="{F8553E58-4718-411C-B034-64FDD289AF90}" destId="{19999E90-87B9-4E83-B61F-C54DC1242CD1}" srcOrd="0" destOrd="0" presId="urn:microsoft.com/office/officeart/2005/8/layout/arrow2"/>
    <dgm:cxn modelId="{6211E580-432D-499B-89E1-3A1C701DB048}" type="presParOf" srcId="{F8553E58-4718-411C-B034-64FDD289AF90}" destId="{92AB4A5A-58F8-4CEF-B8B0-E2FBB87283A3}" srcOrd="1" destOrd="0" presId="urn:microsoft.com/office/officeart/2005/8/layout/arrow2"/>
    <dgm:cxn modelId="{E1306220-873E-4877-B984-6E49B615A335}" type="presParOf" srcId="{F8553E58-4718-411C-B034-64FDD289AF90}" destId="{BD0F94A9-B838-4200-A48A-20D6CC01A244}" srcOrd="2" destOrd="0" presId="urn:microsoft.com/office/officeart/2005/8/layout/arrow2"/>
    <dgm:cxn modelId="{D4EB7681-6C65-414A-9C86-134FBE71D345}" type="presParOf" srcId="{F8553E58-4718-411C-B034-64FDD289AF90}" destId="{187FAF62-E281-4BFE-80EF-833A4B68EA88}" srcOrd="3" destOrd="0" presId="urn:microsoft.com/office/officeart/2005/8/layout/arrow2"/>
    <dgm:cxn modelId="{320B16E9-D332-4885-B22C-1B7D7D153838}" type="presParOf" srcId="{F8553E58-4718-411C-B034-64FDD289AF90}" destId="{2B813BFE-F456-4DD3-A8D9-B099B816D672}" srcOrd="4" destOrd="0" presId="urn:microsoft.com/office/officeart/2005/8/layout/arrow2"/>
    <dgm:cxn modelId="{930601A5-2EBC-407C-B151-3407F7EB0EE2}" type="presParOf" srcId="{F8553E58-4718-411C-B034-64FDD289AF90}" destId="{A0D4052D-935A-42FA-BDE0-B2A30140B0A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C510E-9B61-46C1-9A3A-1DDEE95DAC28}" type="doc">
      <dgm:prSet loTypeId="urn:microsoft.com/office/officeart/2005/8/layout/arrow6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54229066-07E0-4029-995A-7090B0AD3153}">
      <dgm:prSet phldrT="[Texto]"/>
      <dgm:spPr/>
      <dgm:t>
        <a:bodyPr/>
        <a:lstStyle/>
        <a:p>
          <a:r>
            <a:rPr lang="es-ES" dirty="0" smtClean="0"/>
            <a:t>Fomentar la cultura</a:t>
          </a:r>
          <a:endParaRPr lang="es-ES" dirty="0"/>
        </a:p>
      </dgm:t>
    </dgm:pt>
    <dgm:pt modelId="{ED8493CA-1E78-44E4-9343-8F6950D1CD8D}" type="parTrans" cxnId="{CD347682-CD5F-40E6-9C15-9AB7796A6595}">
      <dgm:prSet/>
      <dgm:spPr/>
      <dgm:t>
        <a:bodyPr/>
        <a:lstStyle/>
        <a:p>
          <a:endParaRPr lang="es-ES"/>
        </a:p>
      </dgm:t>
    </dgm:pt>
    <dgm:pt modelId="{2502575A-D021-47C3-B0BE-409C700D048D}" type="sibTrans" cxnId="{CD347682-CD5F-40E6-9C15-9AB7796A6595}">
      <dgm:prSet/>
      <dgm:spPr/>
      <dgm:t>
        <a:bodyPr/>
        <a:lstStyle/>
        <a:p>
          <a:endParaRPr lang="es-ES"/>
        </a:p>
      </dgm:t>
    </dgm:pt>
    <dgm:pt modelId="{41349D79-ECFE-41D5-AE66-626CBF8A3B47}">
      <dgm:prSet phldrT="[Texto]"/>
      <dgm:spPr/>
      <dgm:t>
        <a:bodyPr/>
        <a:lstStyle/>
        <a:p>
          <a:r>
            <a:rPr lang="es-ES" dirty="0" smtClean="0"/>
            <a:t>Posicionar al establecimiento</a:t>
          </a:r>
          <a:endParaRPr lang="es-ES" dirty="0"/>
        </a:p>
      </dgm:t>
    </dgm:pt>
    <dgm:pt modelId="{2E5BAAA5-3CC0-44D6-B30F-CA4D73A39CB4}" type="parTrans" cxnId="{488D072D-9D00-4785-8A4A-CC79EE55D2A4}">
      <dgm:prSet/>
      <dgm:spPr/>
      <dgm:t>
        <a:bodyPr/>
        <a:lstStyle/>
        <a:p>
          <a:endParaRPr lang="es-ES"/>
        </a:p>
      </dgm:t>
    </dgm:pt>
    <dgm:pt modelId="{CD26A9DA-72D2-4BB2-A914-EA1894187DB9}" type="sibTrans" cxnId="{488D072D-9D00-4785-8A4A-CC79EE55D2A4}">
      <dgm:prSet/>
      <dgm:spPr/>
      <dgm:t>
        <a:bodyPr/>
        <a:lstStyle/>
        <a:p>
          <a:endParaRPr lang="es-ES"/>
        </a:p>
      </dgm:t>
    </dgm:pt>
    <dgm:pt modelId="{E7D08C77-B937-481D-B5D3-1040BA62EBAF}" type="pres">
      <dgm:prSet presAssocID="{0A9C510E-9B61-46C1-9A3A-1DDEE95DAC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0866959-B275-497D-8BA3-FE7603DE5DE1}" type="pres">
      <dgm:prSet presAssocID="{0A9C510E-9B61-46C1-9A3A-1DDEE95DAC28}" presName="ribbon" presStyleLbl="node1" presStyleIdx="0" presStyleCnt="1"/>
      <dgm:spPr/>
    </dgm:pt>
    <dgm:pt modelId="{6F5837D7-6F70-4610-ADA9-A3456DF4433D}" type="pres">
      <dgm:prSet presAssocID="{0A9C510E-9B61-46C1-9A3A-1DDEE95DAC28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2D1A87-793F-41F3-B334-57A246A1003B}" type="pres">
      <dgm:prSet presAssocID="{0A9C510E-9B61-46C1-9A3A-1DDEE95DAC28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88D072D-9D00-4785-8A4A-CC79EE55D2A4}" srcId="{0A9C510E-9B61-46C1-9A3A-1DDEE95DAC28}" destId="{41349D79-ECFE-41D5-AE66-626CBF8A3B47}" srcOrd="1" destOrd="0" parTransId="{2E5BAAA5-3CC0-44D6-B30F-CA4D73A39CB4}" sibTransId="{CD26A9DA-72D2-4BB2-A914-EA1894187DB9}"/>
    <dgm:cxn modelId="{CD347682-CD5F-40E6-9C15-9AB7796A6595}" srcId="{0A9C510E-9B61-46C1-9A3A-1DDEE95DAC28}" destId="{54229066-07E0-4029-995A-7090B0AD3153}" srcOrd="0" destOrd="0" parTransId="{ED8493CA-1E78-44E4-9343-8F6950D1CD8D}" sibTransId="{2502575A-D021-47C3-B0BE-409C700D048D}"/>
    <dgm:cxn modelId="{DC3B9A1E-FBF3-44E1-9519-69732002C408}" type="presOf" srcId="{41349D79-ECFE-41D5-AE66-626CBF8A3B47}" destId="{762D1A87-793F-41F3-B334-57A246A1003B}" srcOrd="0" destOrd="0" presId="urn:microsoft.com/office/officeart/2005/8/layout/arrow6"/>
    <dgm:cxn modelId="{5C01F038-895E-4823-BD5F-36EF289AD7E5}" type="presOf" srcId="{54229066-07E0-4029-995A-7090B0AD3153}" destId="{6F5837D7-6F70-4610-ADA9-A3456DF4433D}" srcOrd="0" destOrd="0" presId="urn:microsoft.com/office/officeart/2005/8/layout/arrow6"/>
    <dgm:cxn modelId="{8CE01473-21E5-4C4E-8516-F9F7A463BADC}" type="presOf" srcId="{0A9C510E-9B61-46C1-9A3A-1DDEE95DAC28}" destId="{E7D08C77-B937-481D-B5D3-1040BA62EBAF}" srcOrd="0" destOrd="0" presId="urn:microsoft.com/office/officeart/2005/8/layout/arrow6"/>
    <dgm:cxn modelId="{18848F16-A7FB-4AEB-B3F0-E3ECD2BD0D94}" type="presParOf" srcId="{E7D08C77-B937-481D-B5D3-1040BA62EBAF}" destId="{90866959-B275-497D-8BA3-FE7603DE5DE1}" srcOrd="0" destOrd="0" presId="urn:microsoft.com/office/officeart/2005/8/layout/arrow6"/>
    <dgm:cxn modelId="{D59213DD-C967-49EC-8890-01ECE189F803}" type="presParOf" srcId="{E7D08C77-B937-481D-B5D3-1040BA62EBAF}" destId="{6F5837D7-6F70-4610-ADA9-A3456DF4433D}" srcOrd="1" destOrd="0" presId="urn:microsoft.com/office/officeart/2005/8/layout/arrow6"/>
    <dgm:cxn modelId="{9B33BB23-3AD4-4649-97E5-9DADFF14E391}" type="presParOf" srcId="{E7D08C77-B937-481D-B5D3-1040BA62EBAF}" destId="{762D1A87-793F-41F3-B334-57A246A1003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FA55E0-F9C3-4A52-8F2A-054C1858BB7F}" type="doc">
      <dgm:prSet loTypeId="urn:microsoft.com/office/officeart/2008/layout/PictureStrip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F700B6A8-4CFD-460A-BE34-87094A5BFDE7}">
      <dgm:prSet phldrT="[Texto]"/>
      <dgm:spPr/>
      <dgm:t>
        <a:bodyPr/>
        <a:lstStyle/>
        <a:p>
          <a:r>
            <a:rPr lang="es-ES" dirty="0" smtClean="0"/>
            <a:t>Recuperación de técnicas gastronómicas</a:t>
          </a:r>
          <a:endParaRPr lang="es-ES" dirty="0"/>
        </a:p>
      </dgm:t>
    </dgm:pt>
    <dgm:pt modelId="{A5941B31-B3A9-4F4E-9D23-DD37AF614EA5}" type="parTrans" cxnId="{2A96FE9F-2618-4531-BD99-DFD3A2E11101}">
      <dgm:prSet/>
      <dgm:spPr/>
      <dgm:t>
        <a:bodyPr/>
        <a:lstStyle/>
        <a:p>
          <a:endParaRPr lang="es-ES"/>
        </a:p>
      </dgm:t>
    </dgm:pt>
    <dgm:pt modelId="{7F366D00-0DC8-424B-9BE8-9F9A519E586F}" type="sibTrans" cxnId="{2A96FE9F-2618-4531-BD99-DFD3A2E11101}">
      <dgm:prSet/>
      <dgm:spPr/>
      <dgm:t>
        <a:bodyPr/>
        <a:lstStyle/>
        <a:p>
          <a:endParaRPr lang="es-ES"/>
        </a:p>
      </dgm:t>
    </dgm:pt>
    <dgm:pt modelId="{637A0FE1-9F32-4722-A5CD-1ADFB9C9CA6E}">
      <dgm:prSet phldrT="[Texto]"/>
      <dgm:spPr/>
      <dgm:t>
        <a:bodyPr/>
        <a:lstStyle/>
        <a:p>
          <a:r>
            <a:rPr lang="es-ES" dirty="0" smtClean="0"/>
            <a:t>Actividad gastronómica</a:t>
          </a:r>
          <a:endParaRPr lang="es-ES" dirty="0"/>
        </a:p>
      </dgm:t>
    </dgm:pt>
    <dgm:pt modelId="{F95E1ADE-5073-42A4-BF5A-DE2C765F67E5}" type="parTrans" cxnId="{712111BD-AF39-42F6-AF56-B40E3B17E05E}">
      <dgm:prSet/>
      <dgm:spPr/>
      <dgm:t>
        <a:bodyPr/>
        <a:lstStyle/>
        <a:p>
          <a:endParaRPr lang="es-ES"/>
        </a:p>
      </dgm:t>
    </dgm:pt>
    <dgm:pt modelId="{D9840788-D0E0-4067-9F45-C36D39332E9E}" type="sibTrans" cxnId="{712111BD-AF39-42F6-AF56-B40E3B17E05E}">
      <dgm:prSet/>
      <dgm:spPr/>
      <dgm:t>
        <a:bodyPr/>
        <a:lstStyle/>
        <a:p>
          <a:endParaRPr lang="es-ES"/>
        </a:p>
      </dgm:t>
    </dgm:pt>
    <dgm:pt modelId="{051003AE-A6A9-4074-9450-CDBD0D9E3F5D}">
      <dgm:prSet phldrT="[Texto]"/>
      <dgm:spPr/>
      <dgm:t>
        <a:bodyPr/>
        <a:lstStyle/>
        <a:p>
          <a:r>
            <a:rPr lang="es-ES" dirty="0" smtClean="0"/>
            <a:t>Análisis para perfil del cliente</a:t>
          </a:r>
          <a:endParaRPr lang="es-ES" dirty="0"/>
        </a:p>
      </dgm:t>
    </dgm:pt>
    <dgm:pt modelId="{26447078-60AD-4E4C-841F-FC9D74286066}" type="parTrans" cxnId="{4A782588-FE2E-4C88-AAA6-1ABC0DF3E330}">
      <dgm:prSet/>
      <dgm:spPr/>
      <dgm:t>
        <a:bodyPr/>
        <a:lstStyle/>
        <a:p>
          <a:endParaRPr lang="es-ES"/>
        </a:p>
      </dgm:t>
    </dgm:pt>
    <dgm:pt modelId="{6056343C-A021-4327-AE26-44485633254B}" type="sibTrans" cxnId="{4A782588-FE2E-4C88-AAA6-1ABC0DF3E330}">
      <dgm:prSet/>
      <dgm:spPr/>
      <dgm:t>
        <a:bodyPr/>
        <a:lstStyle/>
        <a:p>
          <a:endParaRPr lang="es-ES"/>
        </a:p>
      </dgm:t>
    </dgm:pt>
    <dgm:pt modelId="{3E9F36FF-89EE-4409-AE31-C55CEC3F5D87}" type="pres">
      <dgm:prSet presAssocID="{C6FA55E0-F9C3-4A52-8F2A-054C1858BB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47CC3B-20A0-4D7E-9598-D0267B8FE0E3}" type="pres">
      <dgm:prSet presAssocID="{F700B6A8-4CFD-460A-BE34-87094A5BFDE7}" presName="composite" presStyleCnt="0"/>
      <dgm:spPr/>
    </dgm:pt>
    <dgm:pt modelId="{AAFD94B7-8D12-45EA-9A14-4998C60C7CA5}" type="pres">
      <dgm:prSet presAssocID="{F700B6A8-4CFD-460A-BE34-87094A5BFDE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7C0FF3-C170-4CEE-8080-3766BD5FB75B}" type="pres">
      <dgm:prSet presAssocID="{F700B6A8-4CFD-460A-BE34-87094A5BFDE7}" presName="rect2" presStyleLbl="fgImgPlace1" presStyleIdx="0" presStyleCnt="3"/>
      <dgm:spPr/>
    </dgm:pt>
    <dgm:pt modelId="{B8F617C1-A0DE-4057-8621-0FEC07BB13DA}" type="pres">
      <dgm:prSet presAssocID="{7F366D00-0DC8-424B-9BE8-9F9A519E586F}" presName="sibTrans" presStyleCnt="0"/>
      <dgm:spPr/>
    </dgm:pt>
    <dgm:pt modelId="{63248709-A72E-4C63-B0B1-B1A81824A069}" type="pres">
      <dgm:prSet presAssocID="{637A0FE1-9F32-4722-A5CD-1ADFB9C9CA6E}" presName="composite" presStyleCnt="0"/>
      <dgm:spPr/>
    </dgm:pt>
    <dgm:pt modelId="{9E6CA767-B29B-4F57-83B5-C364621B5DC2}" type="pres">
      <dgm:prSet presAssocID="{637A0FE1-9F32-4722-A5CD-1ADFB9C9CA6E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534A07-65EA-4520-A341-0787467CD3CC}" type="pres">
      <dgm:prSet presAssocID="{637A0FE1-9F32-4722-A5CD-1ADFB9C9CA6E}" presName="rect2" presStyleLbl="fgImgPlace1" presStyleIdx="1" presStyleCnt="3"/>
      <dgm:spPr/>
    </dgm:pt>
    <dgm:pt modelId="{9C6FA45E-B432-4320-9F63-98218E3DF1E6}" type="pres">
      <dgm:prSet presAssocID="{D9840788-D0E0-4067-9F45-C36D39332E9E}" presName="sibTrans" presStyleCnt="0"/>
      <dgm:spPr/>
    </dgm:pt>
    <dgm:pt modelId="{F0F67BDA-CE8C-4F5E-8472-1AC16A4283E8}" type="pres">
      <dgm:prSet presAssocID="{051003AE-A6A9-4074-9450-CDBD0D9E3F5D}" presName="composite" presStyleCnt="0"/>
      <dgm:spPr/>
    </dgm:pt>
    <dgm:pt modelId="{887373B8-53F0-48C5-AE59-82E1FBEBA5A1}" type="pres">
      <dgm:prSet presAssocID="{051003AE-A6A9-4074-9450-CDBD0D9E3F5D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BBCC8C-A881-4437-8717-55BFEA2880C5}" type="pres">
      <dgm:prSet presAssocID="{051003AE-A6A9-4074-9450-CDBD0D9E3F5D}" presName="rect2" presStyleLbl="fgImgPlace1" presStyleIdx="2" presStyleCnt="3"/>
      <dgm:spPr/>
    </dgm:pt>
  </dgm:ptLst>
  <dgm:cxnLst>
    <dgm:cxn modelId="{2A96FE9F-2618-4531-BD99-DFD3A2E11101}" srcId="{C6FA55E0-F9C3-4A52-8F2A-054C1858BB7F}" destId="{F700B6A8-4CFD-460A-BE34-87094A5BFDE7}" srcOrd="0" destOrd="0" parTransId="{A5941B31-B3A9-4F4E-9D23-DD37AF614EA5}" sibTransId="{7F366D00-0DC8-424B-9BE8-9F9A519E586F}"/>
    <dgm:cxn modelId="{7E2F860F-C501-4C76-9EA9-05D843B91D43}" type="presOf" srcId="{637A0FE1-9F32-4722-A5CD-1ADFB9C9CA6E}" destId="{9E6CA767-B29B-4F57-83B5-C364621B5DC2}" srcOrd="0" destOrd="0" presId="urn:microsoft.com/office/officeart/2008/layout/PictureStrips"/>
    <dgm:cxn modelId="{4B2484AD-B6B9-47B7-936A-303E7206BF12}" type="presOf" srcId="{051003AE-A6A9-4074-9450-CDBD0D9E3F5D}" destId="{887373B8-53F0-48C5-AE59-82E1FBEBA5A1}" srcOrd="0" destOrd="0" presId="urn:microsoft.com/office/officeart/2008/layout/PictureStrips"/>
    <dgm:cxn modelId="{8E0E7401-EB11-476F-9663-208E0DE6ED2C}" type="presOf" srcId="{C6FA55E0-F9C3-4A52-8F2A-054C1858BB7F}" destId="{3E9F36FF-89EE-4409-AE31-C55CEC3F5D87}" srcOrd="0" destOrd="0" presId="urn:microsoft.com/office/officeart/2008/layout/PictureStrips"/>
    <dgm:cxn modelId="{712111BD-AF39-42F6-AF56-B40E3B17E05E}" srcId="{C6FA55E0-F9C3-4A52-8F2A-054C1858BB7F}" destId="{637A0FE1-9F32-4722-A5CD-1ADFB9C9CA6E}" srcOrd="1" destOrd="0" parTransId="{F95E1ADE-5073-42A4-BF5A-DE2C765F67E5}" sibTransId="{D9840788-D0E0-4067-9F45-C36D39332E9E}"/>
    <dgm:cxn modelId="{941B7304-78DF-4E64-9D9F-2B52529D0997}" type="presOf" srcId="{F700B6A8-4CFD-460A-BE34-87094A5BFDE7}" destId="{AAFD94B7-8D12-45EA-9A14-4998C60C7CA5}" srcOrd="0" destOrd="0" presId="urn:microsoft.com/office/officeart/2008/layout/PictureStrips"/>
    <dgm:cxn modelId="{4A782588-FE2E-4C88-AAA6-1ABC0DF3E330}" srcId="{C6FA55E0-F9C3-4A52-8F2A-054C1858BB7F}" destId="{051003AE-A6A9-4074-9450-CDBD0D9E3F5D}" srcOrd="2" destOrd="0" parTransId="{26447078-60AD-4E4C-841F-FC9D74286066}" sibTransId="{6056343C-A021-4327-AE26-44485633254B}"/>
    <dgm:cxn modelId="{6A9EF642-D096-4960-8AC8-C473F8B5F2E1}" type="presParOf" srcId="{3E9F36FF-89EE-4409-AE31-C55CEC3F5D87}" destId="{A247CC3B-20A0-4D7E-9598-D0267B8FE0E3}" srcOrd="0" destOrd="0" presId="urn:microsoft.com/office/officeart/2008/layout/PictureStrips"/>
    <dgm:cxn modelId="{689926B0-34E3-46BD-9156-DF9D6146E330}" type="presParOf" srcId="{A247CC3B-20A0-4D7E-9598-D0267B8FE0E3}" destId="{AAFD94B7-8D12-45EA-9A14-4998C60C7CA5}" srcOrd="0" destOrd="0" presId="urn:microsoft.com/office/officeart/2008/layout/PictureStrips"/>
    <dgm:cxn modelId="{C16DB659-31B3-43AD-9657-A913F7771F7A}" type="presParOf" srcId="{A247CC3B-20A0-4D7E-9598-D0267B8FE0E3}" destId="{9C7C0FF3-C170-4CEE-8080-3766BD5FB75B}" srcOrd="1" destOrd="0" presId="urn:microsoft.com/office/officeart/2008/layout/PictureStrips"/>
    <dgm:cxn modelId="{B0D5C79B-298E-4854-AF38-C93808E81E3E}" type="presParOf" srcId="{3E9F36FF-89EE-4409-AE31-C55CEC3F5D87}" destId="{B8F617C1-A0DE-4057-8621-0FEC07BB13DA}" srcOrd="1" destOrd="0" presId="urn:microsoft.com/office/officeart/2008/layout/PictureStrips"/>
    <dgm:cxn modelId="{122E73B5-18EE-4CE4-8213-64DB30A5406C}" type="presParOf" srcId="{3E9F36FF-89EE-4409-AE31-C55CEC3F5D87}" destId="{63248709-A72E-4C63-B0B1-B1A81824A069}" srcOrd="2" destOrd="0" presId="urn:microsoft.com/office/officeart/2008/layout/PictureStrips"/>
    <dgm:cxn modelId="{0AB5FC1D-609C-43E2-BA59-1D05E634150B}" type="presParOf" srcId="{63248709-A72E-4C63-B0B1-B1A81824A069}" destId="{9E6CA767-B29B-4F57-83B5-C364621B5DC2}" srcOrd="0" destOrd="0" presId="urn:microsoft.com/office/officeart/2008/layout/PictureStrips"/>
    <dgm:cxn modelId="{A8BB8641-5BDA-4558-B5D1-0B0201B99C2B}" type="presParOf" srcId="{63248709-A72E-4C63-B0B1-B1A81824A069}" destId="{BC534A07-65EA-4520-A341-0787467CD3CC}" srcOrd="1" destOrd="0" presId="urn:microsoft.com/office/officeart/2008/layout/PictureStrips"/>
    <dgm:cxn modelId="{FBDDF192-D4CB-43BE-B331-E4BB7D53CBCC}" type="presParOf" srcId="{3E9F36FF-89EE-4409-AE31-C55CEC3F5D87}" destId="{9C6FA45E-B432-4320-9F63-98218E3DF1E6}" srcOrd="3" destOrd="0" presId="urn:microsoft.com/office/officeart/2008/layout/PictureStrips"/>
    <dgm:cxn modelId="{BA5A5F74-DCA7-4730-B49F-287451DB84B0}" type="presParOf" srcId="{3E9F36FF-89EE-4409-AE31-C55CEC3F5D87}" destId="{F0F67BDA-CE8C-4F5E-8472-1AC16A4283E8}" srcOrd="4" destOrd="0" presId="urn:microsoft.com/office/officeart/2008/layout/PictureStrips"/>
    <dgm:cxn modelId="{5C9D92B5-2084-4841-8DD7-7138203448D2}" type="presParOf" srcId="{F0F67BDA-CE8C-4F5E-8472-1AC16A4283E8}" destId="{887373B8-53F0-48C5-AE59-82E1FBEBA5A1}" srcOrd="0" destOrd="0" presId="urn:microsoft.com/office/officeart/2008/layout/PictureStrips"/>
    <dgm:cxn modelId="{35CADD69-C7F1-4BBD-BE41-532A171BC149}" type="presParOf" srcId="{F0F67BDA-CE8C-4F5E-8472-1AC16A4283E8}" destId="{84BBCC8C-A881-4437-8717-55BFEA2880C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07AA53-50D9-4D5A-843B-F96338135FC5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38661E8-E7E3-4DF5-B2A7-3D67CECF38C9}">
      <dgm:prSet phldrT="[Texto]"/>
      <dgm:spPr/>
      <dgm:t>
        <a:bodyPr/>
        <a:lstStyle/>
        <a:p>
          <a:r>
            <a:rPr lang="es-ES" b="1" dirty="0" smtClean="0"/>
            <a:t>Gerencia Regional del Austro</a:t>
          </a:r>
          <a:endParaRPr lang="es-EC" dirty="0"/>
        </a:p>
      </dgm:t>
    </dgm:pt>
    <dgm:pt modelId="{60ED212D-5CD8-4E94-BC1C-4C70466B8F3F}" type="parTrans" cxnId="{54078397-26F4-4F06-BF07-F78228E5C2FC}">
      <dgm:prSet/>
      <dgm:spPr/>
      <dgm:t>
        <a:bodyPr/>
        <a:lstStyle/>
        <a:p>
          <a:endParaRPr lang="es-EC"/>
        </a:p>
      </dgm:t>
    </dgm:pt>
    <dgm:pt modelId="{02CEC1E7-3B88-4218-8E4E-F5B60E1DD9C9}" type="sibTrans" cxnId="{54078397-26F4-4F06-BF07-F78228E5C2FC}">
      <dgm:prSet/>
      <dgm:spPr/>
      <dgm:t>
        <a:bodyPr/>
        <a:lstStyle/>
        <a:p>
          <a:endParaRPr lang="es-EC"/>
        </a:p>
      </dgm:t>
    </dgm:pt>
    <dgm:pt modelId="{51A34ABD-A0DC-4B1F-9E9D-426E98DF49EE}">
      <dgm:prSet phldrT="[Texto]"/>
      <dgm:spPr/>
      <dgm:t>
        <a:bodyPr/>
        <a:lstStyle/>
        <a:p>
          <a:r>
            <a:rPr lang="es-ES" dirty="0" smtClean="0"/>
            <a:t>Promoción, administración y reglamentación turística.</a:t>
          </a:r>
          <a:endParaRPr lang="es-EC" dirty="0"/>
        </a:p>
      </dgm:t>
    </dgm:pt>
    <dgm:pt modelId="{7974156A-D069-4BA8-B438-D66C4954E90F}" type="parTrans" cxnId="{5AAC3427-262B-434D-8943-EE861D79A90C}">
      <dgm:prSet/>
      <dgm:spPr/>
      <dgm:t>
        <a:bodyPr/>
        <a:lstStyle/>
        <a:p>
          <a:endParaRPr lang="es-EC"/>
        </a:p>
      </dgm:t>
    </dgm:pt>
    <dgm:pt modelId="{164B2218-8007-4C7D-8B0B-8C5509D4AABF}" type="sibTrans" cxnId="{5AAC3427-262B-434D-8943-EE861D79A90C}">
      <dgm:prSet/>
      <dgm:spPr/>
      <dgm:t>
        <a:bodyPr/>
        <a:lstStyle/>
        <a:p>
          <a:endParaRPr lang="es-EC"/>
        </a:p>
      </dgm:t>
    </dgm:pt>
    <dgm:pt modelId="{39BD3A25-1BAF-429B-BD27-FDCC8931CFDD}">
      <dgm:prSet phldrT="[Texto]"/>
      <dgm:spPr/>
      <dgm:t>
        <a:bodyPr/>
        <a:lstStyle/>
        <a:p>
          <a:r>
            <a:rPr lang="es-ES" b="1" dirty="0" smtClean="0"/>
            <a:t>Fundación Municipal de Turismo para Cuenca</a:t>
          </a:r>
          <a:endParaRPr lang="es-EC" dirty="0"/>
        </a:p>
      </dgm:t>
    </dgm:pt>
    <dgm:pt modelId="{4C2B4B4E-2E80-4359-83C7-0FB1A1255FE7}" type="parTrans" cxnId="{5AD4BC4B-45C2-4953-BAF9-2620AD6CE29F}">
      <dgm:prSet/>
      <dgm:spPr/>
      <dgm:t>
        <a:bodyPr/>
        <a:lstStyle/>
        <a:p>
          <a:endParaRPr lang="es-EC"/>
        </a:p>
      </dgm:t>
    </dgm:pt>
    <dgm:pt modelId="{5D89FD61-515E-4E1E-8C4F-13AEBC848158}" type="sibTrans" cxnId="{5AD4BC4B-45C2-4953-BAF9-2620AD6CE29F}">
      <dgm:prSet/>
      <dgm:spPr/>
      <dgm:t>
        <a:bodyPr/>
        <a:lstStyle/>
        <a:p>
          <a:endParaRPr lang="es-EC"/>
        </a:p>
      </dgm:t>
    </dgm:pt>
    <dgm:pt modelId="{1EAE995E-0E72-4613-A00A-0BF64A18E698}">
      <dgm:prSet phldrT="[Texto]"/>
      <dgm:spPr/>
      <dgm:t>
        <a:bodyPr/>
        <a:lstStyle/>
        <a:p>
          <a:r>
            <a:rPr lang="es-EC" dirty="0" smtClean="0"/>
            <a:t>Desarrollo del turismo.</a:t>
          </a:r>
          <a:endParaRPr lang="es-EC" dirty="0"/>
        </a:p>
      </dgm:t>
    </dgm:pt>
    <dgm:pt modelId="{A62C45FE-5DEE-49D3-AA92-87EC0B93BDA0}" type="parTrans" cxnId="{7F4261FD-448F-4F8B-97A3-AFA055043587}">
      <dgm:prSet/>
      <dgm:spPr/>
      <dgm:t>
        <a:bodyPr/>
        <a:lstStyle/>
        <a:p>
          <a:endParaRPr lang="es-EC"/>
        </a:p>
      </dgm:t>
    </dgm:pt>
    <dgm:pt modelId="{A34AED6E-8476-4E47-9FA0-550D50E0D0A6}" type="sibTrans" cxnId="{7F4261FD-448F-4F8B-97A3-AFA055043587}">
      <dgm:prSet/>
      <dgm:spPr/>
      <dgm:t>
        <a:bodyPr/>
        <a:lstStyle/>
        <a:p>
          <a:endParaRPr lang="es-EC"/>
        </a:p>
      </dgm:t>
    </dgm:pt>
    <dgm:pt modelId="{CABAAD5A-437D-4764-AB86-6339BE627099}">
      <dgm:prSet phldrT="[Texto]"/>
      <dgm:spPr/>
      <dgm:t>
        <a:bodyPr/>
        <a:lstStyle/>
        <a:p>
          <a:r>
            <a:rPr lang="es-EC" dirty="0" smtClean="0"/>
            <a:t>Proyectos de promoción</a:t>
          </a:r>
          <a:endParaRPr lang="es-EC" dirty="0"/>
        </a:p>
      </dgm:t>
    </dgm:pt>
    <dgm:pt modelId="{A5FB143E-DD09-40FC-81D1-9839C4F7F6CC}" type="parTrans" cxnId="{5146A8C5-3B71-4722-9814-468D079EE92D}">
      <dgm:prSet/>
      <dgm:spPr/>
      <dgm:t>
        <a:bodyPr/>
        <a:lstStyle/>
        <a:p>
          <a:endParaRPr lang="es-EC"/>
        </a:p>
      </dgm:t>
    </dgm:pt>
    <dgm:pt modelId="{D1473175-EBE4-46C1-B0FE-6BBEFFCB556E}" type="sibTrans" cxnId="{5146A8C5-3B71-4722-9814-468D079EE92D}">
      <dgm:prSet/>
      <dgm:spPr/>
      <dgm:t>
        <a:bodyPr/>
        <a:lstStyle/>
        <a:p>
          <a:endParaRPr lang="es-EC"/>
        </a:p>
      </dgm:t>
    </dgm:pt>
    <dgm:pt modelId="{A7DEAB4D-A5EC-4179-AAD4-CEE8CFF1E318}">
      <dgm:prSet phldrT="[Texto]"/>
      <dgm:spPr/>
      <dgm:t>
        <a:bodyPr/>
        <a:lstStyle/>
        <a:p>
          <a:r>
            <a:rPr lang="es-ES" b="1" dirty="0" smtClean="0"/>
            <a:t>Cámara de Turismo del Azuay	</a:t>
          </a:r>
          <a:endParaRPr lang="es-EC" dirty="0"/>
        </a:p>
      </dgm:t>
    </dgm:pt>
    <dgm:pt modelId="{F345046B-4931-46D6-9C55-42E07583FDAC}" type="parTrans" cxnId="{C0D7AAE8-66ED-4491-9D41-A1E1BDB18628}">
      <dgm:prSet/>
      <dgm:spPr/>
      <dgm:t>
        <a:bodyPr/>
        <a:lstStyle/>
        <a:p>
          <a:endParaRPr lang="es-EC"/>
        </a:p>
      </dgm:t>
    </dgm:pt>
    <dgm:pt modelId="{75F76CA1-74D9-4040-A9E6-16F7AC9AC897}" type="sibTrans" cxnId="{C0D7AAE8-66ED-4491-9D41-A1E1BDB18628}">
      <dgm:prSet/>
      <dgm:spPr/>
      <dgm:t>
        <a:bodyPr/>
        <a:lstStyle/>
        <a:p>
          <a:endParaRPr lang="es-EC"/>
        </a:p>
      </dgm:t>
    </dgm:pt>
    <dgm:pt modelId="{6C6E7B42-0D0D-4DD5-8E9B-7E3025F63A86}">
      <dgm:prSet phldrT="[Texto]"/>
      <dgm:spPr/>
      <dgm:t>
        <a:bodyPr/>
        <a:lstStyle/>
        <a:p>
          <a:r>
            <a:rPr lang="es-EC" dirty="0" smtClean="0"/>
            <a:t>Representa sector turístico y hotelero.</a:t>
          </a:r>
          <a:endParaRPr lang="es-EC" dirty="0"/>
        </a:p>
      </dgm:t>
    </dgm:pt>
    <dgm:pt modelId="{77DABF46-2B46-4F9F-B255-3C24DDB314F9}" type="parTrans" cxnId="{B8733EEE-133D-4250-A444-64D98C9CC9A3}">
      <dgm:prSet/>
      <dgm:spPr/>
      <dgm:t>
        <a:bodyPr/>
        <a:lstStyle/>
        <a:p>
          <a:endParaRPr lang="es-EC"/>
        </a:p>
      </dgm:t>
    </dgm:pt>
    <dgm:pt modelId="{90F1D0A3-E3DE-445A-9DD4-A730A68CA1AF}" type="sibTrans" cxnId="{B8733EEE-133D-4250-A444-64D98C9CC9A3}">
      <dgm:prSet/>
      <dgm:spPr/>
      <dgm:t>
        <a:bodyPr/>
        <a:lstStyle/>
        <a:p>
          <a:endParaRPr lang="es-EC"/>
        </a:p>
      </dgm:t>
    </dgm:pt>
    <dgm:pt modelId="{11BC32F2-1969-419C-94AE-624C5FDB55EE}">
      <dgm:prSet phldrT="[Texto]"/>
      <dgm:spPr/>
      <dgm:t>
        <a:bodyPr/>
        <a:lstStyle/>
        <a:p>
          <a:r>
            <a:rPr lang="es-EC" dirty="0" smtClean="0"/>
            <a:t>Fuentes de trabajo.</a:t>
          </a:r>
          <a:endParaRPr lang="es-EC" dirty="0"/>
        </a:p>
      </dgm:t>
    </dgm:pt>
    <dgm:pt modelId="{13775BEE-0311-4B87-B44C-02806FF4CA3A}" type="parTrans" cxnId="{AA65E023-A903-4E4E-96ED-90A6DFCFDE1C}">
      <dgm:prSet/>
      <dgm:spPr/>
      <dgm:t>
        <a:bodyPr/>
        <a:lstStyle/>
        <a:p>
          <a:endParaRPr lang="es-EC"/>
        </a:p>
      </dgm:t>
    </dgm:pt>
    <dgm:pt modelId="{86A5151A-0233-4D80-858A-753C15590747}" type="sibTrans" cxnId="{AA65E023-A903-4E4E-96ED-90A6DFCFDE1C}">
      <dgm:prSet/>
      <dgm:spPr/>
      <dgm:t>
        <a:bodyPr/>
        <a:lstStyle/>
        <a:p>
          <a:endParaRPr lang="es-EC"/>
        </a:p>
      </dgm:t>
    </dgm:pt>
    <dgm:pt modelId="{87733ACB-BC4A-401A-87F7-0B10A96FB0A2}">
      <dgm:prSet phldrT="[Texto]"/>
      <dgm:spPr/>
      <dgm:t>
        <a:bodyPr/>
        <a:lstStyle/>
        <a:p>
          <a:r>
            <a:rPr lang="es-EC" dirty="0" smtClean="0"/>
            <a:t>Ministerio de Turismo</a:t>
          </a:r>
          <a:endParaRPr lang="es-EC" dirty="0"/>
        </a:p>
      </dgm:t>
    </dgm:pt>
    <dgm:pt modelId="{BD7AE604-15D5-4C5B-97AE-EF8C3777609C}" type="parTrans" cxnId="{8D3A49CB-065A-4A32-8925-A4E4964D469E}">
      <dgm:prSet/>
      <dgm:spPr/>
      <dgm:t>
        <a:bodyPr/>
        <a:lstStyle/>
        <a:p>
          <a:endParaRPr lang="es-EC"/>
        </a:p>
      </dgm:t>
    </dgm:pt>
    <dgm:pt modelId="{654646D4-E477-494A-81D5-D096DDBA6DEC}" type="sibTrans" cxnId="{8D3A49CB-065A-4A32-8925-A4E4964D469E}">
      <dgm:prSet/>
      <dgm:spPr/>
      <dgm:t>
        <a:bodyPr/>
        <a:lstStyle/>
        <a:p>
          <a:endParaRPr lang="es-EC"/>
        </a:p>
      </dgm:t>
    </dgm:pt>
    <dgm:pt modelId="{DDAE65BD-D83F-4992-A9CA-FDC20297B9C7}" type="pres">
      <dgm:prSet presAssocID="{2707AA53-50D9-4D5A-843B-F96338135F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FDDAF6E-853B-49CD-803F-8B70ECBCF015}" type="pres">
      <dgm:prSet presAssocID="{238661E8-E7E3-4DF5-B2A7-3D67CECF38C9}" presName="linNode" presStyleCnt="0"/>
      <dgm:spPr/>
    </dgm:pt>
    <dgm:pt modelId="{C384F103-A2AD-4853-B69A-A608D8F3D089}" type="pres">
      <dgm:prSet presAssocID="{238661E8-E7E3-4DF5-B2A7-3D67CECF38C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F5F23E-C86C-4AFB-8604-6484930EFE01}" type="pres">
      <dgm:prSet presAssocID="{238661E8-E7E3-4DF5-B2A7-3D67CECF38C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08C226-AAD0-4D45-8700-4B2B86BBF6E4}" type="pres">
      <dgm:prSet presAssocID="{02CEC1E7-3B88-4218-8E4E-F5B60E1DD9C9}" presName="sp" presStyleCnt="0"/>
      <dgm:spPr/>
    </dgm:pt>
    <dgm:pt modelId="{4762E5A8-F571-4927-8247-7D551F5474D8}" type="pres">
      <dgm:prSet presAssocID="{39BD3A25-1BAF-429B-BD27-FDCC8931CFDD}" presName="linNode" presStyleCnt="0"/>
      <dgm:spPr/>
    </dgm:pt>
    <dgm:pt modelId="{E7B7AC56-229A-41D7-85EA-10D47F25BADC}" type="pres">
      <dgm:prSet presAssocID="{39BD3A25-1BAF-429B-BD27-FDCC8931CFD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394261-2A19-4A00-9520-A4E19E3108F4}" type="pres">
      <dgm:prSet presAssocID="{39BD3A25-1BAF-429B-BD27-FDCC8931CFD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40FA8-1153-4B04-BA7A-14F5C6A009F1}" type="pres">
      <dgm:prSet presAssocID="{5D89FD61-515E-4E1E-8C4F-13AEBC848158}" presName="sp" presStyleCnt="0"/>
      <dgm:spPr/>
    </dgm:pt>
    <dgm:pt modelId="{BBD28D66-E575-46FC-9309-7B818D6A6016}" type="pres">
      <dgm:prSet presAssocID="{A7DEAB4D-A5EC-4179-AAD4-CEE8CFF1E318}" presName="linNode" presStyleCnt="0"/>
      <dgm:spPr/>
    </dgm:pt>
    <dgm:pt modelId="{6895C1E6-3D2E-4FE1-B8B2-20BAE63EF78B}" type="pres">
      <dgm:prSet presAssocID="{A7DEAB4D-A5EC-4179-AAD4-CEE8CFF1E31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8BA247-F8A5-4130-8BEC-87FCAD54EB5D}" type="pres">
      <dgm:prSet presAssocID="{A7DEAB4D-A5EC-4179-AAD4-CEE8CFF1E31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ED45AA3-358C-4679-A3A7-8D5201C7F883}" type="presOf" srcId="{CABAAD5A-437D-4764-AB86-6339BE627099}" destId="{69394261-2A19-4A00-9520-A4E19E3108F4}" srcOrd="0" destOrd="1" presId="urn:microsoft.com/office/officeart/2005/8/layout/vList5"/>
    <dgm:cxn modelId="{9746263E-5D28-4B96-AB73-6B3BB59292B4}" type="presOf" srcId="{A7DEAB4D-A5EC-4179-AAD4-CEE8CFF1E318}" destId="{6895C1E6-3D2E-4FE1-B8B2-20BAE63EF78B}" srcOrd="0" destOrd="0" presId="urn:microsoft.com/office/officeart/2005/8/layout/vList5"/>
    <dgm:cxn modelId="{B8733EEE-133D-4250-A444-64D98C9CC9A3}" srcId="{A7DEAB4D-A5EC-4179-AAD4-CEE8CFF1E318}" destId="{6C6E7B42-0D0D-4DD5-8E9B-7E3025F63A86}" srcOrd="0" destOrd="0" parTransId="{77DABF46-2B46-4F9F-B255-3C24DDB314F9}" sibTransId="{90F1D0A3-E3DE-445A-9DD4-A730A68CA1AF}"/>
    <dgm:cxn modelId="{AA65E023-A903-4E4E-96ED-90A6DFCFDE1C}" srcId="{A7DEAB4D-A5EC-4179-AAD4-CEE8CFF1E318}" destId="{11BC32F2-1969-419C-94AE-624C5FDB55EE}" srcOrd="1" destOrd="0" parTransId="{13775BEE-0311-4B87-B44C-02806FF4CA3A}" sibTransId="{86A5151A-0233-4D80-858A-753C15590747}"/>
    <dgm:cxn modelId="{AE60B787-55C6-4A61-9B83-BEB2462383B9}" type="presOf" srcId="{6C6E7B42-0D0D-4DD5-8E9B-7E3025F63A86}" destId="{128BA247-F8A5-4130-8BEC-87FCAD54EB5D}" srcOrd="0" destOrd="0" presId="urn:microsoft.com/office/officeart/2005/8/layout/vList5"/>
    <dgm:cxn modelId="{5146A8C5-3B71-4722-9814-468D079EE92D}" srcId="{39BD3A25-1BAF-429B-BD27-FDCC8931CFDD}" destId="{CABAAD5A-437D-4764-AB86-6339BE627099}" srcOrd="1" destOrd="0" parTransId="{A5FB143E-DD09-40FC-81D1-9839C4F7F6CC}" sibTransId="{D1473175-EBE4-46C1-B0FE-6BBEFFCB556E}"/>
    <dgm:cxn modelId="{101771C0-01AF-4A3D-A32D-7712C01CE8B0}" type="presOf" srcId="{87733ACB-BC4A-401A-87F7-0B10A96FB0A2}" destId="{E1F5F23E-C86C-4AFB-8604-6484930EFE01}" srcOrd="0" destOrd="0" presId="urn:microsoft.com/office/officeart/2005/8/layout/vList5"/>
    <dgm:cxn modelId="{5E6009BC-C819-4F43-91F0-38A856E2DC8A}" type="presOf" srcId="{51A34ABD-A0DC-4B1F-9E9D-426E98DF49EE}" destId="{E1F5F23E-C86C-4AFB-8604-6484930EFE01}" srcOrd="0" destOrd="1" presId="urn:microsoft.com/office/officeart/2005/8/layout/vList5"/>
    <dgm:cxn modelId="{54078397-26F4-4F06-BF07-F78228E5C2FC}" srcId="{2707AA53-50D9-4D5A-843B-F96338135FC5}" destId="{238661E8-E7E3-4DF5-B2A7-3D67CECF38C9}" srcOrd="0" destOrd="0" parTransId="{60ED212D-5CD8-4E94-BC1C-4C70466B8F3F}" sibTransId="{02CEC1E7-3B88-4218-8E4E-F5B60E1DD9C9}"/>
    <dgm:cxn modelId="{3586D852-651D-41EE-8AA6-B33579E180AB}" type="presOf" srcId="{11BC32F2-1969-419C-94AE-624C5FDB55EE}" destId="{128BA247-F8A5-4130-8BEC-87FCAD54EB5D}" srcOrd="0" destOrd="1" presId="urn:microsoft.com/office/officeart/2005/8/layout/vList5"/>
    <dgm:cxn modelId="{8D3A49CB-065A-4A32-8925-A4E4964D469E}" srcId="{238661E8-E7E3-4DF5-B2A7-3D67CECF38C9}" destId="{87733ACB-BC4A-401A-87F7-0B10A96FB0A2}" srcOrd="0" destOrd="0" parTransId="{BD7AE604-15D5-4C5B-97AE-EF8C3777609C}" sibTransId="{654646D4-E477-494A-81D5-D096DDBA6DEC}"/>
    <dgm:cxn modelId="{1A0271C1-185E-43DC-A7C4-41833A9A09FB}" type="presOf" srcId="{238661E8-E7E3-4DF5-B2A7-3D67CECF38C9}" destId="{C384F103-A2AD-4853-B69A-A608D8F3D089}" srcOrd="0" destOrd="0" presId="urn:microsoft.com/office/officeart/2005/8/layout/vList5"/>
    <dgm:cxn modelId="{2DD16539-35FA-4B40-8B97-53AFA8EE8B82}" type="presOf" srcId="{39BD3A25-1BAF-429B-BD27-FDCC8931CFDD}" destId="{E7B7AC56-229A-41D7-85EA-10D47F25BADC}" srcOrd="0" destOrd="0" presId="urn:microsoft.com/office/officeart/2005/8/layout/vList5"/>
    <dgm:cxn modelId="{5AAC3427-262B-434D-8943-EE861D79A90C}" srcId="{238661E8-E7E3-4DF5-B2A7-3D67CECF38C9}" destId="{51A34ABD-A0DC-4B1F-9E9D-426E98DF49EE}" srcOrd="1" destOrd="0" parTransId="{7974156A-D069-4BA8-B438-D66C4954E90F}" sibTransId="{164B2218-8007-4C7D-8B0B-8C5509D4AABF}"/>
    <dgm:cxn modelId="{C0D7AAE8-66ED-4491-9D41-A1E1BDB18628}" srcId="{2707AA53-50D9-4D5A-843B-F96338135FC5}" destId="{A7DEAB4D-A5EC-4179-AAD4-CEE8CFF1E318}" srcOrd="2" destOrd="0" parTransId="{F345046B-4931-46D6-9C55-42E07583FDAC}" sibTransId="{75F76CA1-74D9-4040-A9E6-16F7AC9AC897}"/>
    <dgm:cxn modelId="{7F4261FD-448F-4F8B-97A3-AFA055043587}" srcId="{39BD3A25-1BAF-429B-BD27-FDCC8931CFDD}" destId="{1EAE995E-0E72-4613-A00A-0BF64A18E698}" srcOrd="0" destOrd="0" parTransId="{A62C45FE-5DEE-49D3-AA92-87EC0B93BDA0}" sibTransId="{A34AED6E-8476-4E47-9FA0-550D50E0D0A6}"/>
    <dgm:cxn modelId="{603B6B0A-9E27-4079-9D4E-CDDB08D39AFE}" type="presOf" srcId="{1EAE995E-0E72-4613-A00A-0BF64A18E698}" destId="{69394261-2A19-4A00-9520-A4E19E3108F4}" srcOrd="0" destOrd="0" presId="urn:microsoft.com/office/officeart/2005/8/layout/vList5"/>
    <dgm:cxn modelId="{5AD4BC4B-45C2-4953-BAF9-2620AD6CE29F}" srcId="{2707AA53-50D9-4D5A-843B-F96338135FC5}" destId="{39BD3A25-1BAF-429B-BD27-FDCC8931CFDD}" srcOrd="1" destOrd="0" parTransId="{4C2B4B4E-2E80-4359-83C7-0FB1A1255FE7}" sibTransId="{5D89FD61-515E-4E1E-8C4F-13AEBC848158}"/>
    <dgm:cxn modelId="{DE81C9F2-84A8-4122-A5B1-FF90A09F6A19}" type="presOf" srcId="{2707AA53-50D9-4D5A-843B-F96338135FC5}" destId="{DDAE65BD-D83F-4992-A9CA-FDC20297B9C7}" srcOrd="0" destOrd="0" presId="urn:microsoft.com/office/officeart/2005/8/layout/vList5"/>
    <dgm:cxn modelId="{FD06053E-2959-4AEE-BF51-E50B69CB1CB8}" type="presParOf" srcId="{DDAE65BD-D83F-4992-A9CA-FDC20297B9C7}" destId="{7FDDAF6E-853B-49CD-803F-8B70ECBCF015}" srcOrd="0" destOrd="0" presId="urn:microsoft.com/office/officeart/2005/8/layout/vList5"/>
    <dgm:cxn modelId="{8732731D-EA65-492D-8580-4D51E4A2D1C3}" type="presParOf" srcId="{7FDDAF6E-853B-49CD-803F-8B70ECBCF015}" destId="{C384F103-A2AD-4853-B69A-A608D8F3D089}" srcOrd="0" destOrd="0" presId="urn:microsoft.com/office/officeart/2005/8/layout/vList5"/>
    <dgm:cxn modelId="{D36EA934-A4CD-4CB3-A2CD-ED853DA07F06}" type="presParOf" srcId="{7FDDAF6E-853B-49CD-803F-8B70ECBCF015}" destId="{E1F5F23E-C86C-4AFB-8604-6484930EFE01}" srcOrd="1" destOrd="0" presId="urn:microsoft.com/office/officeart/2005/8/layout/vList5"/>
    <dgm:cxn modelId="{1220DB1F-1BC4-4BAC-A405-9478BD178293}" type="presParOf" srcId="{DDAE65BD-D83F-4992-A9CA-FDC20297B9C7}" destId="{B908C226-AAD0-4D45-8700-4B2B86BBF6E4}" srcOrd="1" destOrd="0" presId="urn:microsoft.com/office/officeart/2005/8/layout/vList5"/>
    <dgm:cxn modelId="{EBFF5728-B3C8-47F9-B295-77BD7EC944CA}" type="presParOf" srcId="{DDAE65BD-D83F-4992-A9CA-FDC20297B9C7}" destId="{4762E5A8-F571-4927-8247-7D551F5474D8}" srcOrd="2" destOrd="0" presId="urn:microsoft.com/office/officeart/2005/8/layout/vList5"/>
    <dgm:cxn modelId="{BE668EC7-2EAC-4C3F-A5EC-26E6E60AA2B5}" type="presParOf" srcId="{4762E5A8-F571-4927-8247-7D551F5474D8}" destId="{E7B7AC56-229A-41D7-85EA-10D47F25BADC}" srcOrd="0" destOrd="0" presId="urn:microsoft.com/office/officeart/2005/8/layout/vList5"/>
    <dgm:cxn modelId="{7C4D1BBA-D159-4431-8626-D92A5AEA02E1}" type="presParOf" srcId="{4762E5A8-F571-4927-8247-7D551F5474D8}" destId="{69394261-2A19-4A00-9520-A4E19E3108F4}" srcOrd="1" destOrd="0" presId="urn:microsoft.com/office/officeart/2005/8/layout/vList5"/>
    <dgm:cxn modelId="{C7543248-9CF3-4796-B483-541685CC7A73}" type="presParOf" srcId="{DDAE65BD-D83F-4992-A9CA-FDC20297B9C7}" destId="{6C140FA8-1153-4B04-BA7A-14F5C6A009F1}" srcOrd="3" destOrd="0" presId="urn:microsoft.com/office/officeart/2005/8/layout/vList5"/>
    <dgm:cxn modelId="{7181163B-96A8-468A-A236-0B9C37AFD61E}" type="presParOf" srcId="{DDAE65BD-D83F-4992-A9CA-FDC20297B9C7}" destId="{BBD28D66-E575-46FC-9309-7B818D6A6016}" srcOrd="4" destOrd="0" presId="urn:microsoft.com/office/officeart/2005/8/layout/vList5"/>
    <dgm:cxn modelId="{9FE3FC2D-E3EB-4F28-AF02-16D388346807}" type="presParOf" srcId="{BBD28D66-E575-46FC-9309-7B818D6A6016}" destId="{6895C1E6-3D2E-4FE1-B8B2-20BAE63EF78B}" srcOrd="0" destOrd="0" presId="urn:microsoft.com/office/officeart/2005/8/layout/vList5"/>
    <dgm:cxn modelId="{ACC56AA5-DCEC-4D6E-B16D-FDCF19A709F6}" type="presParOf" srcId="{BBD28D66-E575-46FC-9309-7B818D6A6016}" destId="{128BA247-F8A5-4130-8BEC-87FCAD54EB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30464D-1B7F-457D-8DF2-81AEBE022AA4}" type="doc">
      <dgm:prSet loTypeId="urn:microsoft.com/office/officeart/2005/8/layout/pList2" loCatId="list" qsTypeId="urn:microsoft.com/office/officeart/2005/8/quickstyle/simple1" qsCatId="simple" csTypeId="urn:microsoft.com/office/officeart/2005/8/colors/accent6_1" csCatId="accent6" phldr="1"/>
      <dgm:spPr/>
    </dgm:pt>
    <dgm:pt modelId="{8919A4EB-B921-4AB5-8503-BAAEF872F5B0}">
      <dgm:prSet phldrT="[Texto]"/>
      <dgm:spPr/>
      <dgm:t>
        <a:bodyPr/>
        <a:lstStyle/>
        <a:p>
          <a:r>
            <a:rPr lang="es-ES" dirty="0" smtClean="0"/>
            <a:t>El Tiesto</a:t>
          </a:r>
        </a:p>
        <a:p>
          <a:r>
            <a:rPr lang="es-ES" dirty="0" smtClean="0"/>
            <a:t>*Tiestos de barro</a:t>
          </a:r>
        </a:p>
        <a:p>
          <a:endParaRPr lang="es-ES" dirty="0"/>
        </a:p>
      </dgm:t>
    </dgm:pt>
    <dgm:pt modelId="{7215FB1C-6E2A-425B-BB1C-4732283D4EB0}" type="parTrans" cxnId="{674D9F89-AACF-47C5-B1B4-FF4A390D8C1D}">
      <dgm:prSet/>
      <dgm:spPr/>
      <dgm:t>
        <a:bodyPr/>
        <a:lstStyle/>
        <a:p>
          <a:endParaRPr lang="es-ES"/>
        </a:p>
      </dgm:t>
    </dgm:pt>
    <dgm:pt modelId="{FFC9F034-DDC4-4CF0-B128-F677C22A7796}" type="sibTrans" cxnId="{674D9F89-AACF-47C5-B1B4-FF4A390D8C1D}">
      <dgm:prSet/>
      <dgm:spPr/>
      <dgm:t>
        <a:bodyPr/>
        <a:lstStyle/>
        <a:p>
          <a:endParaRPr lang="es-ES"/>
        </a:p>
      </dgm:t>
    </dgm:pt>
    <dgm:pt modelId="{F75BB2AA-0351-45DC-A5B6-F315BE4CA86B}">
      <dgm:prSet phldrT="[Texto]"/>
      <dgm:spPr/>
      <dgm:t>
        <a:bodyPr/>
        <a:lstStyle/>
        <a:p>
          <a:r>
            <a:rPr lang="es-ES" dirty="0" smtClean="0"/>
            <a:t>El Maíz</a:t>
          </a:r>
        </a:p>
        <a:p>
          <a:r>
            <a:rPr lang="es-ES" dirty="0" smtClean="0"/>
            <a:t>*Precios cómodos</a:t>
          </a:r>
          <a:endParaRPr lang="es-ES" dirty="0"/>
        </a:p>
      </dgm:t>
    </dgm:pt>
    <dgm:pt modelId="{F24016B8-8011-4B35-B069-A3E583438414}" type="parTrans" cxnId="{7D86FA75-B2ED-4F79-A424-8C207A21CB35}">
      <dgm:prSet/>
      <dgm:spPr/>
      <dgm:t>
        <a:bodyPr/>
        <a:lstStyle/>
        <a:p>
          <a:endParaRPr lang="es-ES"/>
        </a:p>
      </dgm:t>
    </dgm:pt>
    <dgm:pt modelId="{EAD3E9DB-036C-4C8A-9E75-16AB517332D7}" type="sibTrans" cxnId="{7D86FA75-B2ED-4F79-A424-8C207A21CB35}">
      <dgm:prSet/>
      <dgm:spPr/>
      <dgm:t>
        <a:bodyPr/>
        <a:lstStyle/>
        <a:p>
          <a:endParaRPr lang="es-ES"/>
        </a:p>
      </dgm:t>
    </dgm:pt>
    <dgm:pt modelId="{F860250E-7C5B-49AB-A990-3904BCC327C0}">
      <dgm:prSet phldrT="[Texto]"/>
      <dgm:spPr/>
      <dgm:t>
        <a:bodyPr/>
        <a:lstStyle/>
        <a:p>
          <a:r>
            <a:rPr lang="es-ES" dirty="0" err="1" smtClean="0"/>
            <a:t>Guajibamba</a:t>
          </a:r>
          <a:endParaRPr lang="es-ES" dirty="0" smtClean="0"/>
        </a:p>
        <a:p>
          <a:r>
            <a:rPr lang="es-ES" dirty="0" smtClean="0"/>
            <a:t>*Personal limitado</a:t>
          </a:r>
          <a:endParaRPr lang="es-ES" dirty="0"/>
        </a:p>
      </dgm:t>
    </dgm:pt>
    <dgm:pt modelId="{BDAABC80-BC87-414B-A7C6-D1D9DFE6E0C8}" type="parTrans" cxnId="{4E360BA4-62B7-4795-BF04-77769F38E2A1}">
      <dgm:prSet/>
      <dgm:spPr/>
      <dgm:t>
        <a:bodyPr/>
        <a:lstStyle/>
        <a:p>
          <a:endParaRPr lang="es-ES"/>
        </a:p>
      </dgm:t>
    </dgm:pt>
    <dgm:pt modelId="{56175697-81CF-47AB-A0D3-FD527066A87A}" type="sibTrans" cxnId="{4E360BA4-62B7-4795-BF04-77769F38E2A1}">
      <dgm:prSet/>
      <dgm:spPr/>
      <dgm:t>
        <a:bodyPr/>
        <a:lstStyle/>
        <a:p>
          <a:endParaRPr lang="es-ES"/>
        </a:p>
      </dgm:t>
    </dgm:pt>
    <dgm:pt modelId="{D0BA9A13-83D2-4038-9ADC-71BE4B317AAC}">
      <dgm:prSet/>
      <dgm:spPr/>
      <dgm:t>
        <a:bodyPr/>
        <a:lstStyle/>
        <a:p>
          <a:r>
            <a:rPr lang="es-ES" dirty="0" smtClean="0"/>
            <a:t>Villa Rosa</a:t>
          </a:r>
        </a:p>
        <a:p>
          <a:r>
            <a:rPr lang="es-ES" dirty="0" smtClean="0"/>
            <a:t>*Estilo gourmet </a:t>
          </a:r>
          <a:endParaRPr lang="es-ES" dirty="0"/>
        </a:p>
      </dgm:t>
    </dgm:pt>
    <dgm:pt modelId="{99D7EE56-CEAE-442E-8B39-B534EF9AEA75}" type="parTrans" cxnId="{4F199A15-4D6C-49C1-A67A-247A67674AD5}">
      <dgm:prSet/>
      <dgm:spPr/>
      <dgm:t>
        <a:bodyPr/>
        <a:lstStyle/>
        <a:p>
          <a:endParaRPr lang="es-ES"/>
        </a:p>
      </dgm:t>
    </dgm:pt>
    <dgm:pt modelId="{938D6F45-BECD-464B-A917-1CBA0D0D4755}" type="sibTrans" cxnId="{4F199A15-4D6C-49C1-A67A-247A67674AD5}">
      <dgm:prSet/>
      <dgm:spPr/>
      <dgm:t>
        <a:bodyPr/>
        <a:lstStyle/>
        <a:p>
          <a:endParaRPr lang="es-ES"/>
        </a:p>
      </dgm:t>
    </dgm:pt>
    <dgm:pt modelId="{D4708C7D-0DA3-4BBD-BDC1-DE9DB613995E}" type="pres">
      <dgm:prSet presAssocID="{A130464D-1B7F-457D-8DF2-81AEBE022AA4}" presName="Name0" presStyleCnt="0">
        <dgm:presLayoutVars>
          <dgm:dir/>
          <dgm:resizeHandles val="exact"/>
        </dgm:presLayoutVars>
      </dgm:prSet>
      <dgm:spPr/>
    </dgm:pt>
    <dgm:pt modelId="{DE6023F7-33D2-4E3D-9AB3-C61B1B35DD94}" type="pres">
      <dgm:prSet presAssocID="{A130464D-1B7F-457D-8DF2-81AEBE022AA4}" presName="bkgdShp" presStyleLbl="alignAccFollowNode1" presStyleIdx="0" presStyleCnt="1"/>
      <dgm:spPr/>
    </dgm:pt>
    <dgm:pt modelId="{DA0C5EDE-A598-465E-BE73-EF2664A3B363}" type="pres">
      <dgm:prSet presAssocID="{A130464D-1B7F-457D-8DF2-81AEBE022AA4}" presName="linComp" presStyleCnt="0"/>
      <dgm:spPr/>
    </dgm:pt>
    <dgm:pt modelId="{41C41CD4-36BE-4808-BD01-E829A50897FF}" type="pres">
      <dgm:prSet presAssocID="{8919A4EB-B921-4AB5-8503-BAAEF872F5B0}" presName="compNode" presStyleCnt="0"/>
      <dgm:spPr/>
    </dgm:pt>
    <dgm:pt modelId="{827C13E7-2328-4E70-948F-F845F35992EC}" type="pres">
      <dgm:prSet presAssocID="{8919A4EB-B921-4AB5-8503-BAAEF872F5B0}" presName="node" presStyleLbl="node1" presStyleIdx="0" presStyleCnt="4" custScaleY="599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CFA24A-A363-4943-B625-8A848DCC86D9}" type="pres">
      <dgm:prSet presAssocID="{8919A4EB-B921-4AB5-8503-BAAEF872F5B0}" presName="invisiNode" presStyleLbl="node1" presStyleIdx="0" presStyleCnt="4"/>
      <dgm:spPr/>
    </dgm:pt>
    <dgm:pt modelId="{71D5BBBC-AA49-49AA-AF43-A478E77DA8A7}" type="pres">
      <dgm:prSet presAssocID="{8919A4EB-B921-4AB5-8503-BAAEF872F5B0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28DF79-78CF-4C00-8B73-70739F716484}" type="pres">
      <dgm:prSet presAssocID="{FFC9F034-DDC4-4CF0-B128-F677C22A779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11BBF6C-064E-4BED-85E8-1476193FDB7F}" type="pres">
      <dgm:prSet presAssocID="{F75BB2AA-0351-45DC-A5B6-F315BE4CA86B}" presName="compNode" presStyleCnt="0"/>
      <dgm:spPr/>
    </dgm:pt>
    <dgm:pt modelId="{B8A8A306-CF7B-45BF-9C9A-2E7A8B13437E}" type="pres">
      <dgm:prSet presAssocID="{F75BB2AA-0351-45DC-A5B6-F315BE4CA86B}" presName="node" presStyleLbl="node1" presStyleIdx="1" presStyleCnt="4" custScaleY="599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EDC83C-E3D0-4E50-9EB7-3909D8F3AACD}" type="pres">
      <dgm:prSet presAssocID="{F75BB2AA-0351-45DC-A5B6-F315BE4CA86B}" presName="invisiNode" presStyleLbl="node1" presStyleIdx="1" presStyleCnt="4"/>
      <dgm:spPr/>
    </dgm:pt>
    <dgm:pt modelId="{DDEA3DD4-B444-47CA-8BBB-CDEB57791FB0}" type="pres">
      <dgm:prSet presAssocID="{F75BB2AA-0351-45DC-A5B6-F315BE4CA86B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06A7D8-0649-49CC-876C-3B4E8612D4A0}" type="pres">
      <dgm:prSet presAssocID="{EAD3E9DB-036C-4C8A-9E75-16AB517332D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8572016-5AC3-499A-808B-BBFEF7CBD0D7}" type="pres">
      <dgm:prSet presAssocID="{D0BA9A13-83D2-4038-9ADC-71BE4B317AAC}" presName="compNode" presStyleCnt="0"/>
      <dgm:spPr/>
    </dgm:pt>
    <dgm:pt modelId="{0245E374-36E1-4A46-BEC2-C640CA9A8DAD}" type="pres">
      <dgm:prSet presAssocID="{D0BA9A13-83D2-4038-9ADC-71BE4B317AAC}" presName="node" presStyleLbl="node1" presStyleIdx="2" presStyleCnt="4" custScaleY="599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3CECE3-F4EB-4D22-91D8-9D6A1D8BF7A9}" type="pres">
      <dgm:prSet presAssocID="{D0BA9A13-83D2-4038-9ADC-71BE4B317AAC}" presName="invisiNode" presStyleLbl="node1" presStyleIdx="2" presStyleCnt="4"/>
      <dgm:spPr/>
    </dgm:pt>
    <dgm:pt modelId="{2F9777D3-2FAB-41E5-BAB3-16D83FDA3D81}" type="pres">
      <dgm:prSet presAssocID="{D0BA9A13-83D2-4038-9ADC-71BE4B317AAC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9207F6-6519-4C5A-9D23-97ADE4862075}" type="pres">
      <dgm:prSet presAssocID="{938D6F45-BECD-464B-A917-1CBA0D0D475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FD1F016-6D16-4CB6-AA10-0985220C82A8}" type="pres">
      <dgm:prSet presAssocID="{F860250E-7C5B-49AB-A990-3904BCC327C0}" presName="compNode" presStyleCnt="0"/>
      <dgm:spPr/>
    </dgm:pt>
    <dgm:pt modelId="{B6528892-DFCF-4652-B468-92AC956F38C8}" type="pres">
      <dgm:prSet presAssocID="{F860250E-7C5B-49AB-A990-3904BCC327C0}" presName="node" presStyleLbl="node1" presStyleIdx="3" presStyleCnt="4" custScaleY="585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E75724-9D02-43E9-B55F-4E904E4AB64E}" type="pres">
      <dgm:prSet presAssocID="{F860250E-7C5B-49AB-A990-3904BCC327C0}" presName="invisiNode" presStyleLbl="node1" presStyleIdx="3" presStyleCnt="4"/>
      <dgm:spPr/>
    </dgm:pt>
    <dgm:pt modelId="{5CFC0DFE-B254-4DEF-9477-DFE96D3C34F0}" type="pres">
      <dgm:prSet presAssocID="{F860250E-7C5B-49AB-A990-3904BCC327C0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0E905B17-70BD-4EDD-9FA3-20716EBC31A8}" type="presOf" srcId="{FFC9F034-DDC4-4CF0-B128-F677C22A7796}" destId="{8328DF79-78CF-4C00-8B73-70739F716484}" srcOrd="0" destOrd="0" presId="urn:microsoft.com/office/officeart/2005/8/layout/pList2"/>
    <dgm:cxn modelId="{D4898E95-C361-4BA4-BF53-603789169630}" type="presOf" srcId="{A130464D-1B7F-457D-8DF2-81AEBE022AA4}" destId="{D4708C7D-0DA3-4BBD-BDC1-DE9DB613995E}" srcOrd="0" destOrd="0" presId="urn:microsoft.com/office/officeart/2005/8/layout/pList2"/>
    <dgm:cxn modelId="{61BC539F-ADE7-49C7-924E-854F8F7F7E66}" type="presOf" srcId="{8919A4EB-B921-4AB5-8503-BAAEF872F5B0}" destId="{827C13E7-2328-4E70-948F-F845F35992EC}" srcOrd="0" destOrd="0" presId="urn:microsoft.com/office/officeart/2005/8/layout/pList2"/>
    <dgm:cxn modelId="{7D86FA75-B2ED-4F79-A424-8C207A21CB35}" srcId="{A130464D-1B7F-457D-8DF2-81AEBE022AA4}" destId="{F75BB2AA-0351-45DC-A5B6-F315BE4CA86B}" srcOrd="1" destOrd="0" parTransId="{F24016B8-8011-4B35-B069-A3E583438414}" sibTransId="{EAD3E9DB-036C-4C8A-9E75-16AB517332D7}"/>
    <dgm:cxn modelId="{5E254F03-75FB-4C13-B0A4-F18D5B572414}" type="presOf" srcId="{F860250E-7C5B-49AB-A990-3904BCC327C0}" destId="{B6528892-DFCF-4652-B468-92AC956F38C8}" srcOrd="0" destOrd="0" presId="urn:microsoft.com/office/officeart/2005/8/layout/pList2"/>
    <dgm:cxn modelId="{430F1315-33D2-480F-B18D-729D6259A24F}" type="presOf" srcId="{F75BB2AA-0351-45DC-A5B6-F315BE4CA86B}" destId="{B8A8A306-CF7B-45BF-9C9A-2E7A8B13437E}" srcOrd="0" destOrd="0" presId="urn:microsoft.com/office/officeart/2005/8/layout/pList2"/>
    <dgm:cxn modelId="{5DDA7960-BEC3-45E1-BB5E-83D9F2C339B1}" type="presOf" srcId="{938D6F45-BECD-464B-A917-1CBA0D0D4755}" destId="{1F9207F6-6519-4C5A-9D23-97ADE4862075}" srcOrd="0" destOrd="0" presId="urn:microsoft.com/office/officeart/2005/8/layout/pList2"/>
    <dgm:cxn modelId="{054D7F8D-D72D-4AD3-B312-9D67BE709B54}" type="presOf" srcId="{EAD3E9DB-036C-4C8A-9E75-16AB517332D7}" destId="{1306A7D8-0649-49CC-876C-3B4E8612D4A0}" srcOrd="0" destOrd="0" presId="urn:microsoft.com/office/officeart/2005/8/layout/pList2"/>
    <dgm:cxn modelId="{0DDAF8BB-8C87-4F34-B83E-1EDAF8E6F4DA}" type="presOf" srcId="{D0BA9A13-83D2-4038-9ADC-71BE4B317AAC}" destId="{0245E374-36E1-4A46-BEC2-C640CA9A8DAD}" srcOrd="0" destOrd="0" presId="urn:microsoft.com/office/officeart/2005/8/layout/pList2"/>
    <dgm:cxn modelId="{674D9F89-AACF-47C5-B1B4-FF4A390D8C1D}" srcId="{A130464D-1B7F-457D-8DF2-81AEBE022AA4}" destId="{8919A4EB-B921-4AB5-8503-BAAEF872F5B0}" srcOrd="0" destOrd="0" parTransId="{7215FB1C-6E2A-425B-BB1C-4732283D4EB0}" sibTransId="{FFC9F034-DDC4-4CF0-B128-F677C22A7796}"/>
    <dgm:cxn modelId="{4E360BA4-62B7-4795-BF04-77769F38E2A1}" srcId="{A130464D-1B7F-457D-8DF2-81AEBE022AA4}" destId="{F860250E-7C5B-49AB-A990-3904BCC327C0}" srcOrd="3" destOrd="0" parTransId="{BDAABC80-BC87-414B-A7C6-D1D9DFE6E0C8}" sibTransId="{56175697-81CF-47AB-A0D3-FD527066A87A}"/>
    <dgm:cxn modelId="{4F199A15-4D6C-49C1-A67A-247A67674AD5}" srcId="{A130464D-1B7F-457D-8DF2-81AEBE022AA4}" destId="{D0BA9A13-83D2-4038-9ADC-71BE4B317AAC}" srcOrd="2" destOrd="0" parTransId="{99D7EE56-CEAE-442E-8B39-B534EF9AEA75}" sibTransId="{938D6F45-BECD-464B-A917-1CBA0D0D4755}"/>
    <dgm:cxn modelId="{C1429889-0088-44FE-9C88-4B48A83A2C65}" type="presParOf" srcId="{D4708C7D-0DA3-4BBD-BDC1-DE9DB613995E}" destId="{DE6023F7-33D2-4E3D-9AB3-C61B1B35DD94}" srcOrd="0" destOrd="0" presId="urn:microsoft.com/office/officeart/2005/8/layout/pList2"/>
    <dgm:cxn modelId="{47B39DAF-CDC4-4B8F-87C3-41100AB40F47}" type="presParOf" srcId="{D4708C7D-0DA3-4BBD-BDC1-DE9DB613995E}" destId="{DA0C5EDE-A598-465E-BE73-EF2664A3B363}" srcOrd="1" destOrd="0" presId="urn:microsoft.com/office/officeart/2005/8/layout/pList2"/>
    <dgm:cxn modelId="{156A1B20-183A-4633-9FE6-71A47DFDB7DD}" type="presParOf" srcId="{DA0C5EDE-A598-465E-BE73-EF2664A3B363}" destId="{41C41CD4-36BE-4808-BD01-E829A50897FF}" srcOrd="0" destOrd="0" presId="urn:microsoft.com/office/officeart/2005/8/layout/pList2"/>
    <dgm:cxn modelId="{BDE1690F-67BB-4467-AB5F-51CC0CE1035E}" type="presParOf" srcId="{41C41CD4-36BE-4808-BD01-E829A50897FF}" destId="{827C13E7-2328-4E70-948F-F845F35992EC}" srcOrd="0" destOrd="0" presId="urn:microsoft.com/office/officeart/2005/8/layout/pList2"/>
    <dgm:cxn modelId="{39F7C34C-C552-4C0E-96B6-715E083FE878}" type="presParOf" srcId="{41C41CD4-36BE-4808-BD01-E829A50897FF}" destId="{05CFA24A-A363-4943-B625-8A848DCC86D9}" srcOrd="1" destOrd="0" presId="urn:microsoft.com/office/officeart/2005/8/layout/pList2"/>
    <dgm:cxn modelId="{A5315022-E4FC-4331-A2B7-FE3776A76A39}" type="presParOf" srcId="{41C41CD4-36BE-4808-BD01-E829A50897FF}" destId="{71D5BBBC-AA49-49AA-AF43-A478E77DA8A7}" srcOrd="2" destOrd="0" presId="urn:microsoft.com/office/officeart/2005/8/layout/pList2"/>
    <dgm:cxn modelId="{FCF56686-B785-4BD6-8129-1C6C3507FE08}" type="presParOf" srcId="{DA0C5EDE-A598-465E-BE73-EF2664A3B363}" destId="{8328DF79-78CF-4C00-8B73-70739F716484}" srcOrd="1" destOrd="0" presId="urn:microsoft.com/office/officeart/2005/8/layout/pList2"/>
    <dgm:cxn modelId="{47A99FB0-0705-480C-8A76-76C099F6CDF5}" type="presParOf" srcId="{DA0C5EDE-A598-465E-BE73-EF2664A3B363}" destId="{611BBF6C-064E-4BED-85E8-1476193FDB7F}" srcOrd="2" destOrd="0" presId="urn:microsoft.com/office/officeart/2005/8/layout/pList2"/>
    <dgm:cxn modelId="{C16FF88E-CF03-44B2-9DCA-6E4A7980BA54}" type="presParOf" srcId="{611BBF6C-064E-4BED-85E8-1476193FDB7F}" destId="{B8A8A306-CF7B-45BF-9C9A-2E7A8B13437E}" srcOrd="0" destOrd="0" presId="urn:microsoft.com/office/officeart/2005/8/layout/pList2"/>
    <dgm:cxn modelId="{C0D2444D-3CD7-406D-A65E-FBC7878CA5DA}" type="presParOf" srcId="{611BBF6C-064E-4BED-85E8-1476193FDB7F}" destId="{A1EDC83C-E3D0-4E50-9EB7-3909D8F3AACD}" srcOrd="1" destOrd="0" presId="urn:microsoft.com/office/officeart/2005/8/layout/pList2"/>
    <dgm:cxn modelId="{938DA31B-102E-4B9F-8269-7E99AA12D25B}" type="presParOf" srcId="{611BBF6C-064E-4BED-85E8-1476193FDB7F}" destId="{DDEA3DD4-B444-47CA-8BBB-CDEB57791FB0}" srcOrd="2" destOrd="0" presId="urn:microsoft.com/office/officeart/2005/8/layout/pList2"/>
    <dgm:cxn modelId="{E8EFC7FF-566D-4697-A8CA-DCC2A4FEED2E}" type="presParOf" srcId="{DA0C5EDE-A598-465E-BE73-EF2664A3B363}" destId="{1306A7D8-0649-49CC-876C-3B4E8612D4A0}" srcOrd="3" destOrd="0" presId="urn:microsoft.com/office/officeart/2005/8/layout/pList2"/>
    <dgm:cxn modelId="{48497B04-2279-48F4-B914-F35A46A02946}" type="presParOf" srcId="{DA0C5EDE-A598-465E-BE73-EF2664A3B363}" destId="{F8572016-5AC3-499A-808B-BBFEF7CBD0D7}" srcOrd="4" destOrd="0" presId="urn:microsoft.com/office/officeart/2005/8/layout/pList2"/>
    <dgm:cxn modelId="{ED47D671-9EAD-4E1F-B6C6-FB424FAECC78}" type="presParOf" srcId="{F8572016-5AC3-499A-808B-BBFEF7CBD0D7}" destId="{0245E374-36E1-4A46-BEC2-C640CA9A8DAD}" srcOrd="0" destOrd="0" presId="urn:microsoft.com/office/officeart/2005/8/layout/pList2"/>
    <dgm:cxn modelId="{D34C16AA-821C-4437-BE07-753F97A6C62F}" type="presParOf" srcId="{F8572016-5AC3-499A-808B-BBFEF7CBD0D7}" destId="{613CECE3-F4EB-4D22-91D8-9D6A1D8BF7A9}" srcOrd="1" destOrd="0" presId="urn:microsoft.com/office/officeart/2005/8/layout/pList2"/>
    <dgm:cxn modelId="{E6CF1F1E-5A1E-4066-868D-D1171C4F8A93}" type="presParOf" srcId="{F8572016-5AC3-499A-808B-BBFEF7CBD0D7}" destId="{2F9777D3-2FAB-41E5-BAB3-16D83FDA3D81}" srcOrd="2" destOrd="0" presId="urn:microsoft.com/office/officeart/2005/8/layout/pList2"/>
    <dgm:cxn modelId="{163F80D3-D10C-4E11-B35C-864D1F05C075}" type="presParOf" srcId="{DA0C5EDE-A598-465E-BE73-EF2664A3B363}" destId="{1F9207F6-6519-4C5A-9D23-97ADE4862075}" srcOrd="5" destOrd="0" presId="urn:microsoft.com/office/officeart/2005/8/layout/pList2"/>
    <dgm:cxn modelId="{078973EF-FF77-48A9-AA61-451AC306E1D3}" type="presParOf" srcId="{DA0C5EDE-A598-465E-BE73-EF2664A3B363}" destId="{7FD1F016-6D16-4CB6-AA10-0985220C82A8}" srcOrd="6" destOrd="0" presId="urn:microsoft.com/office/officeart/2005/8/layout/pList2"/>
    <dgm:cxn modelId="{1F2E6B53-992C-48B6-9707-A76C57A28DA0}" type="presParOf" srcId="{7FD1F016-6D16-4CB6-AA10-0985220C82A8}" destId="{B6528892-DFCF-4652-B468-92AC956F38C8}" srcOrd="0" destOrd="0" presId="urn:microsoft.com/office/officeart/2005/8/layout/pList2"/>
    <dgm:cxn modelId="{EF5E1AFA-63BE-4115-8A0D-499952AAD5B7}" type="presParOf" srcId="{7FD1F016-6D16-4CB6-AA10-0985220C82A8}" destId="{4AE75724-9D02-43E9-B55F-4E904E4AB64E}" srcOrd="1" destOrd="0" presId="urn:microsoft.com/office/officeart/2005/8/layout/pList2"/>
    <dgm:cxn modelId="{FF6AE141-1215-4AFC-A2E4-5B616B489371}" type="presParOf" srcId="{7FD1F016-6D16-4CB6-AA10-0985220C82A8}" destId="{5CFC0DFE-B254-4DEF-9477-DFE96D3C34F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5640C7-646D-487F-9C10-D01FB258C75F}" type="doc">
      <dgm:prSet loTypeId="urn:microsoft.com/office/officeart/2005/8/layout/h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3998E295-C8F4-45ED-894F-3972616084B8}">
      <dgm:prSet phldrT="[Texto]" custT="1"/>
      <dgm:spPr/>
      <dgm:t>
        <a:bodyPr/>
        <a:lstStyle/>
        <a:p>
          <a:r>
            <a:rPr lang="es-ES" sz="1800" dirty="0" smtClean="0"/>
            <a:t>F</a:t>
          </a:r>
          <a:endParaRPr lang="es-ES" sz="1800" dirty="0"/>
        </a:p>
      </dgm:t>
    </dgm:pt>
    <dgm:pt modelId="{97BFBDC6-E72A-4A6A-AEFD-CAFDEC123CDA}" type="parTrans" cxnId="{66ECD154-32C0-4BF1-BF0F-D31CE537399B}">
      <dgm:prSet/>
      <dgm:spPr/>
      <dgm:t>
        <a:bodyPr/>
        <a:lstStyle/>
        <a:p>
          <a:endParaRPr lang="es-ES" sz="2000"/>
        </a:p>
      </dgm:t>
    </dgm:pt>
    <dgm:pt modelId="{30B291B3-4C56-42DF-A063-02861BE6145E}" type="sibTrans" cxnId="{66ECD154-32C0-4BF1-BF0F-D31CE537399B}">
      <dgm:prSet/>
      <dgm:spPr/>
      <dgm:t>
        <a:bodyPr/>
        <a:lstStyle/>
        <a:p>
          <a:endParaRPr lang="es-ES" sz="2000"/>
        </a:p>
      </dgm:t>
    </dgm:pt>
    <dgm:pt modelId="{EE3EF570-2CD5-4649-8EA9-F0212344A091}">
      <dgm:prSet phldrT="[Texto]" custT="1"/>
      <dgm:spPr/>
      <dgm:t>
        <a:bodyPr/>
        <a:lstStyle/>
        <a:p>
          <a:pPr algn="ctr"/>
          <a:r>
            <a:rPr lang="es-ES" sz="1800" dirty="0" smtClean="0"/>
            <a:t>Personal </a:t>
          </a:r>
          <a:endParaRPr lang="es-ES" sz="1800" dirty="0"/>
        </a:p>
      </dgm:t>
    </dgm:pt>
    <dgm:pt modelId="{2102A025-F40F-4FB6-96C7-7CA8A6D027F4}" type="parTrans" cxnId="{287589EA-1A90-406E-B7E8-0D3F64D10296}">
      <dgm:prSet/>
      <dgm:spPr/>
      <dgm:t>
        <a:bodyPr/>
        <a:lstStyle/>
        <a:p>
          <a:endParaRPr lang="es-ES" sz="2000"/>
        </a:p>
      </dgm:t>
    </dgm:pt>
    <dgm:pt modelId="{5723AD52-8297-4024-8658-69187084FCD6}" type="sibTrans" cxnId="{287589EA-1A90-406E-B7E8-0D3F64D10296}">
      <dgm:prSet/>
      <dgm:spPr/>
      <dgm:t>
        <a:bodyPr/>
        <a:lstStyle/>
        <a:p>
          <a:endParaRPr lang="es-ES" sz="2000"/>
        </a:p>
      </dgm:t>
    </dgm:pt>
    <dgm:pt modelId="{DA39CA40-00D3-4004-BE6E-6003BBA823D6}">
      <dgm:prSet phldrT="[Texto]" custT="1"/>
      <dgm:spPr/>
      <dgm:t>
        <a:bodyPr/>
        <a:lstStyle/>
        <a:p>
          <a:r>
            <a:rPr lang="es-ES" sz="1800" dirty="0" smtClean="0"/>
            <a:t>O</a:t>
          </a:r>
          <a:endParaRPr lang="es-ES" sz="1800" dirty="0"/>
        </a:p>
      </dgm:t>
    </dgm:pt>
    <dgm:pt modelId="{1FC3B004-7599-4D68-802B-898ED0515345}" type="parTrans" cxnId="{C99A1F42-E7F4-42BC-A59D-5681F32A00EE}">
      <dgm:prSet/>
      <dgm:spPr/>
      <dgm:t>
        <a:bodyPr/>
        <a:lstStyle/>
        <a:p>
          <a:endParaRPr lang="es-ES" sz="2000"/>
        </a:p>
      </dgm:t>
    </dgm:pt>
    <dgm:pt modelId="{55B5EF57-5E6C-4C8D-897F-B3C1E9987225}" type="sibTrans" cxnId="{C99A1F42-E7F4-42BC-A59D-5681F32A00EE}">
      <dgm:prSet/>
      <dgm:spPr/>
      <dgm:t>
        <a:bodyPr/>
        <a:lstStyle/>
        <a:p>
          <a:endParaRPr lang="es-ES" sz="2000"/>
        </a:p>
      </dgm:t>
    </dgm:pt>
    <dgm:pt modelId="{1163064D-3361-4AF1-8104-CD98B72EAA0C}">
      <dgm:prSet phldrT="[Texto]" custT="1"/>
      <dgm:spPr/>
      <dgm:t>
        <a:bodyPr/>
        <a:lstStyle/>
        <a:p>
          <a:pPr algn="ctr"/>
          <a:r>
            <a:rPr lang="es-ES" sz="1800" dirty="0" smtClean="0"/>
            <a:t>Ubicación y sucursales</a:t>
          </a:r>
          <a:endParaRPr lang="es-ES" sz="1800" dirty="0"/>
        </a:p>
      </dgm:t>
    </dgm:pt>
    <dgm:pt modelId="{917A83FF-A617-4A62-9FA3-A83923F2772C}" type="parTrans" cxnId="{7BD1D672-830F-4E75-B029-3E5926758474}">
      <dgm:prSet/>
      <dgm:spPr/>
      <dgm:t>
        <a:bodyPr/>
        <a:lstStyle/>
        <a:p>
          <a:endParaRPr lang="es-ES" sz="2000"/>
        </a:p>
      </dgm:t>
    </dgm:pt>
    <dgm:pt modelId="{67C851C1-8491-4D60-94A8-5CD6B85CC756}" type="sibTrans" cxnId="{7BD1D672-830F-4E75-B029-3E5926758474}">
      <dgm:prSet/>
      <dgm:spPr/>
      <dgm:t>
        <a:bodyPr/>
        <a:lstStyle/>
        <a:p>
          <a:endParaRPr lang="es-ES" sz="2000"/>
        </a:p>
      </dgm:t>
    </dgm:pt>
    <dgm:pt modelId="{0F7EF473-1919-40C2-B13C-80CE1616D043}">
      <dgm:prSet phldrT="[Texto]" custT="1"/>
      <dgm:spPr/>
      <dgm:t>
        <a:bodyPr/>
        <a:lstStyle/>
        <a:p>
          <a:r>
            <a:rPr lang="es-ES" sz="1800" dirty="0" smtClean="0"/>
            <a:t>D</a:t>
          </a:r>
          <a:endParaRPr lang="es-ES" sz="1800" dirty="0"/>
        </a:p>
      </dgm:t>
    </dgm:pt>
    <dgm:pt modelId="{F2DED397-3ECF-4A55-A6F7-2B8550067C3F}" type="parTrans" cxnId="{4D4329AE-D05E-4555-B712-460390FAE043}">
      <dgm:prSet/>
      <dgm:spPr/>
      <dgm:t>
        <a:bodyPr/>
        <a:lstStyle/>
        <a:p>
          <a:endParaRPr lang="es-ES" sz="2000"/>
        </a:p>
      </dgm:t>
    </dgm:pt>
    <dgm:pt modelId="{F9991FDB-C074-4083-81A1-12D27931D19F}" type="sibTrans" cxnId="{4D4329AE-D05E-4555-B712-460390FAE043}">
      <dgm:prSet/>
      <dgm:spPr/>
      <dgm:t>
        <a:bodyPr/>
        <a:lstStyle/>
        <a:p>
          <a:endParaRPr lang="es-ES" sz="2000"/>
        </a:p>
      </dgm:t>
    </dgm:pt>
    <dgm:pt modelId="{80BA4FB9-6931-4B27-B4DE-2E0072C10373}">
      <dgm:prSet phldrT="[Texto]" custT="1"/>
      <dgm:spPr/>
      <dgm:t>
        <a:bodyPr/>
        <a:lstStyle/>
        <a:p>
          <a:pPr algn="ctr"/>
          <a:r>
            <a:rPr lang="es-ES" sz="1800" dirty="0" smtClean="0"/>
            <a:t>Presupuesto limitado</a:t>
          </a:r>
          <a:endParaRPr lang="es-ES" sz="1800" dirty="0"/>
        </a:p>
      </dgm:t>
    </dgm:pt>
    <dgm:pt modelId="{DD398380-0CA9-4438-BDF9-8F2A056E8A48}" type="parTrans" cxnId="{38A1DA9B-D0C2-4E3B-98A8-708FB07C3478}">
      <dgm:prSet/>
      <dgm:spPr/>
      <dgm:t>
        <a:bodyPr/>
        <a:lstStyle/>
        <a:p>
          <a:endParaRPr lang="es-ES" sz="2000"/>
        </a:p>
      </dgm:t>
    </dgm:pt>
    <dgm:pt modelId="{F359CFEB-D759-40B1-96D2-01B337FB4B69}" type="sibTrans" cxnId="{38A1DA9B-D0C2-4E3B-98A8-708FB07C3478}">
      <dgm:prSet/>
      <dgm:spPr/>
      <dgm:t>
        <a:bodyPr/>
        <a:lstStyle/>
        <a:p>
          <a:endParaRPr lang="es-ES" sz="2000"/>
        </a:p>
      </dgm:t>
    </dgm:pt>
    <dgm:pt modelId="{8995A48B-0EF3-48C2-B3D9-299EBD7C5557}">
      <dgm:prSet phldrT="[Texto]" custT="1"/>
      <dgm:spPr/>
      <dgm:t>
        <a:bodyPr/>
        <a:lstStyle/>
        <a:p>
          <a:r>
            <a:rPr lang="es-ES" sz="1800" dirty="0" smtClean="0"/>
            <a:t>A</a:t>
          </a:r>
          <a:endParaRPr lang="es-ES" sz="1800" dirty="0"/>
        </a:p>
      </dgm:t>
    </dgm:pt>
    <dgm:pt modelId="{A12780A3-F25E-41E8-96E6-78B9C06CEC7E}" type="parTrans" cxnId="{25CE299B-A1AD-4E44-9B7D-141FCD6635E2}">
      <dgm:prSet/>
      <dgm:spPr/>
      <dgm:t>
        <a:bodyPr/>
        <a:lstStyle/>
        <a:p>
          <a:endParaRPr lang="es-ES" sz="2000"/>
        </a:p>
      </dgm:t>
    </dgm:pt>
    <dgm:pt modelId="{3A7D23B2-5EED-4D58-A253-A4D23566DD51}" type="sibTrans" cxnId="{25CE299B-A1AD-4E44-9B7D-141FCD6635E2}">
      <dgm:prSet/>
      <dgm:spPr/>
      <dgm:t>
        <a:bodyPr/>
        <a:lstStyle/>
        <a:p>
          <a:endParaRPr lang="es-ES" sz="2000"/>
        </a:p>
      </dgm:t>
    </dgm:pt>
    <dgm:pt modelId="{08977309-C1E1-440B-9FB9-E1B306F6B9D3}">
      <dgm:prSet phldrT="[Texto]" custT="1"/>
      <dgm:spPr/>
      <dgm:t>
        <a:bodyPr/>
        <a:lstStyle/>
        <a:p>
          <a:pPr algn="ctr"/>
          <a:r>
            <a:rPr lang="es-ES" sz="1800" dirty="0" smtClean="0"/>
            <a:t>Competencia</a:t>
          </a:r>
          <a:endParaRPr lang="es-ES" sz="1800" dirty="0"/>
        </a:p>
      </dgm:t>
    </dgm:pt>
    <dgm:pt modelId="{EC438CC1-8961-4842-88E0-B582C2452E69}" type="parTrans" cxnId="{8B38A92B-E362-436A-A4CB-EF9EC2D19277}">
      <dgm:prSet/>
      <dgm:spPr/>
      <dgm:t>
        <a:bodyPr/>
        <a:lstStyle/>
        <a:p>
          <a:endParaRPr lang="es-ES" sz="2000"/>
        </a:p>
      </dgm:t>
    </dgm:pt>
    <dgm:pt modelId="{C7CE667F-426F-4AFC-B2CD-0DC920AFB32B}" type="sibTrans" cxnId="{8B38A92B-E362-436A-A4CB-EF9EC2D19277}">
      <dgm:prSet/>
      <dgm:spPr/>
      <dgm:t>
        <a:bodyPr/>
        <a:lstStyle/>
        <a:p>
          <a:endParaRPr lang="es-ES" sz="2000"/>
        </a:p>
      </dgm:t>
    </dgm:pt>
    <dgm:pt modelId="{600B9D0A-8488-4CD8-8D63-642730E9C85F}" type="pres">
      <dgm:prSet presAssocID="{BA5640C7-646D-487F-9C10-D01FB258C7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844A08-07CD-45C2-9918-F72B82621B51}" type="pres">
      <dgm:prSet presAssocID="{3998E295-C8F4-45ED-894F-3972616084B8}" presName="composite" presStyleCnt="0"/>
      <dgm:spPr/>
      <dgm:t>
        <a:bodyPr/>
        <a:lstStyle/>
        <a:p>
          <a:endParaRPr lang="es-ES"/>
        </a:p>
      </dgm:t>
    </dgm:pt>
    <dgm:pt modelId="{1B4BA566-AC32-4389-8CCE-54509E7DAD04}" type="pres">
      <dgm:prSet presAssocID="{3998E295-C8F4-45ED-894F-3972616084B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F284C3-5080-43D0-BAF8-1F87A4AE85F5}" type="pres">
      <dgm:prSet presAssocID="{3998E295-C8F4-45ED-894F-3972616084B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E8913C-1F05-4FD1-96DB-015BD8FA0F12}" type="pres">
      <dgm:prSet presAssocID="{30B291B3-4C56-42DF-A063-02861BE6145E}" presName="space" presStyleCnt="0"/>
      <dgm:spPr/>
      <dgm:t>
        <a:bodyPr/>
        <a:lstStyle/>
        <a:p>
          <a:endParaRPr lang="es-ES"/>
        </a:p>
      </dgm:t>
    </dgm:pt>
    <dgm:pt modelId="{8E04C5F3-BEEA-4869-9C58-ACA1443A33B5}" type="pres">
      <dgm:prSet presAssocID="{DA39CA40-00D3-4004-BE6E-6003BBA823D6}" presName="composite" presStyleCnt="0"/>
      <dgm:spPr/>
      <dgm:t>
        <a:bodyPr/>
        <a:lstStyle/>
        <a:p>
          <a:endParaRPr lang="es-ES"/>
        </a:p>
      </dgm:t>
    </dgm:pt>
    <dgm:pt modelId="{B024233B-45DB-414A-A14B-6B5EF8E63E22}" type="pres">
      <dgm:prSet presAssocID="{DA39CA40-00D3-4004-BE6E-6003BBA823D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D223D6-AD5E-47CF-A4EC-7266C30753DD}" type="pres">
      <dgm:prSet presAssocID="{DA39CA40-00D3-4004-BE6E-6003BBA823D6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F12069-0AB1-4000-B829-1DA32EF5ABF3}" type="pres">
      <dgm:prSet presAssocID="{55B5EF57-5E6C-4C8D-897F-B3C1E9987225}" presName="space" presStyleCnt="0"/>
      <dgm:spPr/>
      <dgm:t>
        <a:bodyPr/>
        <a:lstStyle/>
        <a:p>
          <a:endParaRPr lang="es-ES"/>
        </a:p>
      </dgm:t>
    </dgm:pt>
    <dgm:pt modelId="{51950DB2-DEA0-4E28-BEAB-001EC2A77A15}" type="pres">
      <dgm:prSet presAssocID="{0F7EF473-1919-40C2-B13C-80CE1616D043}" presName="composite" presStyleCnt="0"/>
      <dgm:spPr/>
      <dgm:t>
        <a:bodyPr/>
        <a:lstStyle/>
        <a:p>
          <a:endParaRPr lang="es-ES"/>
        </a:p>
      </dgm:t>
    </dgm:pt>
    <dgm:pt modelId="{594E9761-9095-4073-AEB3-9D057284BABD}" type="pres">
      <dgm:prSet presAssocID="{0F7EF473-1919-40C2-B13C-80CE1616D04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FA70D7-7731-4B5A-8BE5-DA6F96F8B2C2}" type="pres">
      <dgm:prSet presAssocID="{0F7EF473-1919-40C2-B13C-80CE1616D04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9B121C-2704-4605-B676-04CC8874C57D}" type="pres">
      <dgm:prSet presAssocID="{F9991FDB-C074-4083-81A1-12D27931D19F}" presName="space" presStyleCnt="0"/>
      <dgm:spPr/>
      <dgm:t>
        <a:bodyPr/>
        <a:lstStyle/>
        <a:p>
          <a:endParaRPr lang="es-ES"/>
        </a:p>
      </dgm:t>
    </dgm:pt>
    <dgm:pt modelId="{8FE4070D-2403-4954-87ED-9E315AD61E55}" type="pres">
      <dgm:prSet presAssocID="{8995A48B-0EF3-48C2-B3D9-299EBD7C5557}" presName="composite" presStyleCnt="0"/>
      <dgm:spPr/>
    </dgm:pt>
    <dgm:pt modelId="{DE31E066-9386-4126-9D22-E29216E92227}" type="pres">
      <dgm:prSet presAssocID="{8995A48B-0EF3-48C2-B3D9-299EBD7C5557}" presName="parTx" presStyleLbl="alignNode1" presStyleIdx="3" presStyleCnt="4" custLinFactNeighborX="1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2A3754-4E94-4244-874C-1B493F4EB20E}" type="pres">
      <dgm:prSet presAssocID="{8995A48B-0EF3-48C2-B3D9-299EBD7C5557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A1DA9B-D0C2-4E3B-98A8-708FB07C3478}" srcId="{0F7EF473-1919-40C2-B13C-80CE1616D043}" destId="{80BA4FB9-6931-4B27-B4DE-2E0072C10373}" srcOrd="0" destOrd="0" parTransId="{DD398380-0CA9-4438-BDF9-8F2A056E8A48}" sibTransId="{F359CFEB-D759-40B1-96D2-01B337FB4B69}"/>
    <dgm:cxn modelId="{C99A1F42-E7F4-42BC-A59D-5681F32A00EE}" srcId="{BA5640C7-646D-487F-9C10-D01FB258C75F}" destId="{DA39CA40-00D3-4004-BE6E-6003BBA823D6}" srcOrd="1" destOrd="0" parTransId="{1FC3B004-7599-4D68-802B-898ED0515345}" sibTransId="{55B5EF57-5E6C-4C8D-897F-B3C1E9987225}"/>
    <dgm:cxn modelId="{4D4329AE-D05E-4555-B712-460390FAE043}" srcId="{BA5640C7-646D-487F-9C10-D01FB258C75F}" destId="{0F7EF473-1919-40C2-B13C-80CE1616D043}" srcOrd="2" destOrd="0" parTransId="{F2DED397-3ECF-4A55-A6F7-2B8550067C3F}" sibTransId="{F9991FDB-C074-4083-81A1-12D27931D19F}"/>
    <dgm:cxn modelId="{621CEEA5-C175-407D-88E7-B85F3437607A}" type="presOf" srcId="{DA39CA40-00D3-4004-BE6E-6003BBA823D6}" destId="{B024233B-45DB-414A-A14B-6B5EF8E63E22}" srcOrd="0" destOrd="0" presId="urn:microsoft.com/office/officeart/2005/8/layout/hList1"/>
    <dgm:cxn modelId="{66ECD154-32C0-4BF1-BF0F-D31CE537399B}" srcId="{BA5640C7-646D-487F-9C10-D01FB258C75F}" destId="{3998E295-C8F4-45ED-894F-3972616084B8}" srcOrd="0" destOrd="0" parTransId="{97BFBDC6-E72A-4A6A-AEFD-CAFDEC123CDA}" sibTransId="{30B291B3-4C56-42DF-A063-02861BE6145E}"/>
    <dgm:cxn modelId="{0BC65AD9-928B-46D9-9CE7-C380A8958319}" type="presOf" srcId="{1163064D-3361-4AF1-8104-CD98B72EAA0C}" destId="{00D223D6-AD5E-47CF-A4EC-7266C30753DD}" srcOrd="0" destOrd="0" presId="urn:microsoft.com/office/officeart/2005/8/layout/hList1"/>
    <dgm:cxn modelId="{7BD1D672-830F-4E75-B029-3E5926758474}" srcId="{DA39CA40-00D3-4004-BE6E-6003BBA823D6}" destId="{1163064D-3361-4AF1-8104-CD98B72EAA0C}" srcOrd="0" destOrd="0" parTransId="{917A83FF-A617-4A62-9FA3-A83923F2772C}" sibTransId="{67C851C1-8491-4D60-94A8-5CD6B85CC756}"/>
    <dgm:cxn modelId="{F7B36AED-7445-42BE-AC58-D072EAB1E520}" type="presOf" srcId="{80BA4FB9-6931-4B27-B4DE-2E0072C10373}" destId="{34FA70D7-7731-4B5A-8BE5-DA6F96F8B2C2}" srcOrd="0" destOrd="0" presId="urn:microsoft.com/office/officeart/2005/8/layout/hList1"/>
    <dgm:cxn modelId="{D921ED1C-0E47-4D28-80A0-77824D239346}" type="presOf" srcId="{BA5640C7-646D-487F-9C10-D01FB258C75F}" destId="{600B9D0A-8488-4CD8-8D63-642730E9C85F}" srcOrd="0" destOrd="0" presId="urn:microsoft.com/office/officeart/2005/8/layout/hList1"/>
    <dgm:cxn modelId="{8DB1FED5-F5D8-41DA-84F7-61D6F644AFEC}" type="presOf" srcId="{8995A48B-0EF3-48C2-B3D9-299EBD7C5557}" destId="{DE31E066-9386-4126-9D22-E29216E92227}" srcOrd="0" destOrd="0" presId="urn:microsoft.com/office/officeart/2005/8/layout/hList1"/>
    <dgm:cxn modelId="{D2E62C06-F529-4235-B8F9-FDFC79D9FD8C}" type="presOf" srcId="{08977309-C1E1-440B-9FB9-E1B306F6B9D3}" destId="{3B2A3754-4E94-4244-874C-1B493F4EB20E}" srcOrd="0" destOrd="0" presId="urn:microsoft.com/office/officeart/2005/8/layout/hList1"/>
    <dgm:cxn modelId="{8B38A92B-E362-436A-A4CB-EF9EC2D19277}" srcId="{8995A48B-0EF3-48C2-B3D9-299EBD7C5557}" destId="{08977309-C1E1-440B-9FB9-E1B306F6B9D3}" srcOrd="0" destOrd="0" parTransId="{EC438CC1-8961-4842-88E0-B582C2452E69}" sibTransId="{C7CE667F-426F-4AFC-B2CD-0DC920AFB32B}"/>
    <dgm:cxn modelId="{287589EA-1A90-406E-B7E8-0D3F64D10296}" srcId="{3998E295-C8F4-45ED-894F-3972616084B8}" destId="{EE3EF570-2CD5-4649-8EA9-F0212344A091}" srcOrd="0" destOrd="0" parTransId="{2102A025-F40F-4FB6-96C7-7CA8A6D027F4}" sibTransId="{5723AD52-8297-4024-8658-69187084FCD6}"/>
    <dgm:cxn modelId="{5FC16C0F-8FD8-4512-879F-2A25F071BD48}" type="presOf" srcId="{3998E295-C8F4-45ED-894F-3972616084B8}" destId="{1B4BA566-AC32-4389-8CCE-54509E7DAD04}" srcOrd="0" destOrd="0" presId="urn:microsoft.com/office/officeart/2005/8/layout/hList1"/>
    <dgm:cxn modelId="{CF8D329C-C496-431B-AF02-54032FFC637E}" type="presOf" srcId="{0F7EF473-1919-40C2-B13C-80CE1616D043}" destId="{594E9761-9095-4073-AEB3-9D057284BABD}" srcOrd="0" destOrd="0" presId="urn:microsoft.com/office/officeart/2005/8/layout/hList1"/>
    <dgm:cxn modelId="{25CE299B-A1AD-4E44-9B7D-141FCD6635E2}" srcId="{BA5640C7-646D-487F-9C10-D01FB258C75F}" destId="{8995A48B-0EF3-48C2-B3D9-299EBD7C5557}" srcOrd="3" destOrd="0" parTransId="{A12780A3-F25E-41E8-96E6-78B9C06CEC7E}" sibTransId="{3A7D23B2-5EED-4D58-A253-A4D23566DD51}"/>
    <dgm:cxn modelId="{DB4717DF-7F85-44C9-BC46-22BFFAA1CF3F}" type="presOf" srcId="{EE3EF570-2CD5-4649-8EA9-F0212344A091}" destId="{0BF284C3-5080-43D0-BAF8-1F87A4AE85F5}" srcOrd="0" destOrd="0" presId="urn:microsoft.com/office/officeart/2005/8/layout/hList1"/>
    <dgm:cxn modelId="{194CFFD7-18B8-46E1-868D-4B5F190AF774}" type="presParOf" srcId="{600B9D0A-8488-4CD8-8D63-642730E9C85F}" destId="{9A844A08-07CD-45C2-9918-F72B82621B51}" srcOrd="0" destOrd="0" presId="urn:microsoft.com/office/officeart/2005/8/layout/hList1"/>
    <dgm:cxn modelId="{CBA36DEE-9535-4664-B103-967FF2796C06}" type="presParOf" srcId="{9A844A08-07CD-45C2-9918-F72B82621B51}" destId="{1B4BA566-AC32-4389-8CCE-54509E7DAD04}" srcOrd="0" destOrd="0" presId="urn:microsoft.com/office/officeart/2005/8/layout/hList1"/>
    <dgm:cxn modelId="{A3B1193B-CF0F-45FB-8FD9-4859E8E87CDD}" type="presParOf" srcId="{9A844A08-07CD-45C2-9918-F72B82621B51}" destId="{0BF284C3-5080-43D0-BAF8-1F87A4AE85F5}" srcOrd="1" destOrd="0" presId="urn:microsoft.com/office/officeart/2005/8/layout/hList1"/>
    <dgm:cxn modelId="{EC613153-2CEA-449A-AF72-1F10979C7AA9}" type="presParOf" srcId="{600B9D0A-8488-4CD8-8D63-642730E9C85F}" destId="{A6E8913C-1F05-4FD1-96DB-015BD8FA0F12}" srcOrd="1" destOrd="0" presId="urn:microsoft.com/office/officeart/2005/8/layout/hList1"/>
    <dgm:cxn modelId="{4F10F208-B723-47C1-B834-BB32FB16999F}" type="presParOf" srcId="{600B9D0A-8488-4CD8-8D63-642730E9C85F}" destId="{8E04C5F3-BEEA-4869-9C58-ACA1443A33B5}" srcOrd="2" destOrd="0" presId="urn:microsoft.com/office/officeart/2005/8/layout/hList1"/>
    <dgm:cxn modelId="{BD88A449-0710-415E-970E-4EACDDBDEB32}" type="presParOf" srcId="{8E04C5F3-BEEA-4869-9C58-ACA1443A33B5}" destId="{B024233B-45DB-414A-A14B-6B5EF8E63E22}" srcOrd="0" destOrd="0" presId="urn:microsoft.com/office/officeart/2005/8/layout/hList1"/>
    <dgm:cxn modelId="{935CC068-3DFD-47F9-9D9D-1A46B72AC1D8}" type="presParOf" srcId="{8E04C5F3-BEEA-4869-9C58-ACA1443A33B5}" destId="{00D223D6-AD5E-47CF-A4EC-7266C30753DD}" srcOrd="1" destOrd="0" presId="urn:microsoft.com/office/officeart/2005/8/layout/hList1"/>
    <dgm:cxn modelId="{59BF4923-51D8-4D3E-BB05-30BD71249BF0}" type="presParOf" srcId="{600B9D0A-8488-4CD8-8D63-642730E9C85F}" destId="{E3F12069-0AB1-4000-B829-1DA32EF5ABF3}" srcOrd="3" destOrd="0" presId="urn:microsoft.com/office/officeart/2005/8/layout/hList1"/>
    <dgm:cxn modelId="{DEBB7D5F-E921-47FB-AC33-4E9D8668D59E}" type="presParOf" srcId="{600B9D0A-8488-4CD8-8D63-642730E9C85F}" destId="{51950DB2-DEA0-4E28-BEAB-001EC2A77A15}" srcOrd="4" destOrd="0" presId="urn:microsoft.com/office/officeart/2005/8/layout/hList1"/>
    <dgm:cxn modelId="{8CA3CE7A-142B-41B4-A626-6F380AFCE89A}" type="presParOf" srcId="{51950DB2-DEA0-4E28-BEAB-001EC2A77A15}" destId="{594E9761-9095-4073-AEB3-9D057284BABD}" srcOrd="0" destOrd="0" presId="urn:microsoft.com/office/officeart/2005/8/layout/hList1"/>
    <dgm:cxn modelId="{10D9DE5A-25D7-4C79-A75D-C1D0FB7D69F2}" type="presParOf" srcId="{51950DB2-DEA0-4E28-BEAB-001EC2A77A15}" destId="{34FA70D7-7731-4B5A-8BE5-DA6F96F8B2C2}" srcOrd="1" destOrd="0" presId="urn:microsoft.com/office/officeart/2005/8/layout/hList1"/>
    <dgm:cxn modelId="{453361AA-C901-457E-9DE7-641BF8838937}" type="presParOf" srcId="{600B9D0A-8488-4CD8-8D63-642730E9C85F}" destId="{C79B121C-2704-4605-B676-04CC8874C57D}" srcOrd="5" destOrd="0" presId="urn:microsoft.com/office/officeart/2005/8/layout/hList1"/>
    <dgm:cxn modelId="{4EAC51FB-CF53-435B-9776-47C165514FE7}" type="presParOf" srcId="{600B9D0A-8488-4CD8-8D63-642730E9C85F}" destId="{8FE4070D-2403-4954-87ED-9E315AD61E55}" srcOrd="6" destOrd="0" presId="urn:microsoft.com/office/officeart/2005/8/layout/hList1"/>
    <dgm:cxn modelId="{345E8138-182D-4368-88D4-BD56ECEDE940}" type="presParOf" srcId="{8FE4070D-2403-4954-87ED-9E315AD61E55}" destId="{DE31E066-9386-4126-9D22-E29216E92227}" srcOrd="0" destOrd="0" presId="urn:microsoft.com/office/officeart/2005/8/layout/hList1"/>
    <dgm:cxn modelId="{99FC4870-ECE8-449D-9136-04F6960FA356}" type="presParOf" srcId="{8FE4070D-2403-4954-87ED-9E315AD61E55}" destId="{3B2A3754-4E94-4244-874C-1B493F4EB20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5F305F-174A-4FD3-B22D-794F80CBD305}" type="doc">
      <dgm:prSet loTypeId="urn:microsoft.com/office/officeart/2005/8/layout/chevron2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3F9CB9A-45BD-492B-8F05-65B41A1B928A}">
      <dgm:prSet phldrT="[Texto]"/>
      <dgm:spPr/>
      <dgm:t>
        <a:bodyPr/>
        <a:lstStyle/>
        <a:p>
          <a:r>
            <a:rPr lang="es-EC" dirty="0" smtClean="0"/>
            <a:t>Establecimiento</a:t>
          </a:r>
          <a:endParaRPr lang="es-EC" dirty="0"/>
        </a:p>
      </dgm:t>
    </dgm:pt>
    <dgm:pt modelId="{3C74CC4D-4A3F-4581-BFFD-CB805520BC3B}" type="parTrans" cxnId="{6DE8EDC1-89F8-45B2-982B-B82D9963563A}">
      <dgm:prSet/>
      <dgm:spPr/>
      <dgm:t>
        <a:bodyPr/>
        <a:lstStyle/>
        <a:p>
          <a:endParaRPr lang="es-EC"/>
        </a:p>
      </dgm:t>
    </dgm:pt>
    <dgm:pt modelId="{0E359924-299F-4734-9466-1FBC62EABCB3}" type="sibTrans" cxnId="{6DE8EDC1-89F8-45B2-982B-B82D9963563A}">
      <dgm:prSet/>
      <dgm:spPr/>
      <dgm:t>
        <a:bodyPr/>
        <a:lstStyle/>
        <a:p>
          <a:endParaRPr lang="es-EC"/>
        </a:p>
      </dgm:t>
    </dgm:pt>
    <dgm:pt modelId="{0E5957E1-B699-4978-8F99-FE873D676499}">
      <dgm:prSet phldrT="[Texto]"/>
      <dgm:spPr/>
      <dgm:t>
        <a:bodyPr/>
        <a:lstStyle/>
        <a:p>
          <a:r>
            <a:rPr lang="es-EC" dirty="0" smtClean="0"/>
            <a:t>Restaurante “</a:t>
          </a:r>
          <a:r>
            <a:rPr lang="es-EC" dirty="0" err="1" smtClean="0"/>
            <a:t>Coppelia</a:t>
          </a:r>
          <a:r>
            <a:rPr lang="es-EC" dirty="0" smtClean="0"/>
            <a:t>”</a:t>
          </a:r>
          <a:endParaRPr lang="es-EC" dirty="0"/>
        </a:p>
      </dgm:t>
    </dgm:pt>
    <dgm:pt modelId="{68FD0666-5AE2-4471-8EBB-4159EF080830}" type="parTrans" cxnId="{99F69546-D119-415A-87B1-F92B5A571BE7}">
      <dgm:prSet/>
      <dgm:spPr/>
      <dgm:t>
        <a:bodyPr/>
        <a:lstStyle/>
        <a:p>
          <a:endParaRPr lang="es-EC"/>
        </a:p>
      </dgm:t>
    </dgm:pt>
    <dgm:pt modelId="{CB1E355F-18AF-4506-BD0D-B85C3B8CFE41}" type="sibTrans" cxnId="{99F69546-D119-415A-87B1-F92B5A571BE7}">
      <dgm:prSet/>
      <dgm:spPr/>
      <dgm:t>
        <a:bodyPr/>
        <a:lstStyle/>
        <a:p>
          <a:endParaRPr lang="es-EC"/>
        </a:p>
      </dgm:t>
    </dgm:pt>
    <dgm:pt modelId="{71510F9A-DE37-4889-9FF3-EE66D93E9A4C}">
      <dgm:prSet phldrT="[Texto]"/>
      <dgm:spPr/>
      <dgm:t>
        <a:bodyPr/>
        <a:lstStyle/>
        <a:p>
          <a:r>
            <a:rPr lang="es-EC" dirty="0" smtClean="0"/>
            <a:t>Beneficiarios</a:t>
          </a:r>
          <a:endParaRPr lang="es-EC" dirty="0"/>
        </a:p>
      </dgm:t>
    </dgm:pt>
    <dgm:pt modelId="{D579BDD0-3143-4627-B445-1CF676E5F6C4}" type="parTrans" cxnId="{F070DA79-B179-4847-93C3-98AD094ED5C2}">
      <dgm:prSet/>
      <dgm:spPr/>
      <dgm:t>
        <a:bodyPr/>
        <a:lstStyle/>
        <a:p>
          <a:endParaRPr lang="es-EC"/>
        </a:p>
      </dgm:t>
    </dgm:pt>
    <dgm:pt modelId="{D7A4AD22-67F7-4830-8FAE-C745B346C19F}" type="sibTrans" cxnId="{F070DA79-B179-4847-93C3-98AD094ED5C2}">
      <dgm:prSet/>
      <dgm:spPr/>
      <dgm:t>
        <a:bodyPr/>
        <a:lstStyle/>
        <a:p>
          <a:endParaRPr lang="es-EC"/>
        </a:p>
      </dgm:t>
    </dgm:pt>
    <dgm:pt modelId="{BC30E2C7-82FF-4881-82DD-780F11963B01}">
      <dgm:prSet phldrT="[Texto]"/>
      <dgm:spPr/>
      <dgm:t>
        <a:bodyPr/>
        <a:lstStyle/>
        <a:p>
          <a:r>
            <a:rPr lang="es-EC" dirty="0" smtClean="0"/>
            <a:t>Social (turismo gastronómico).</a:t>
          </a:r>
          <a:endParaRPr lang="es-EC" dirty="0"/>
        </a:p>
      </dgm:t>
    </dgm:pt>
    <dgm:pt modelId="{026C1391-D9A0-47A8-ACFC-EFDF80EA9681}" type="parTrans" cxnId="{BB1D5D95-DE83-4A0C-88BD-09828BCD6DD7}">
      <dgm:prSet/>
      <dgm:spPr/>
      <dgm:t>
        <a:bodyPr/>
        <a:lstStyle/>
        <a:p>
          <a:endParaRPr lang="es-EC"/>
        </a:p>
      </dgm:t>
    </dgm:pt>
    <dgm:pt modelId="{F3B8D4EA-F4E9-4D59-9367-BC839573821A}" type="sibTrans" cxnId="{BB1D5D95-DE83-4A0C-88BD-09828BCD6DD7}">
      <dgm:prSet/>
      <dgm:spPr/>
      <dgm:t>
        <a:bodyPr/>
        <a:lstStyle/>
        <a:p>
          <a:endParaRPr lang="es-EC"/>
        </a:p>
      </dgm:t>
    </dgm:pt>
    <dgm:pt modelId="{0F718117-47D2-4DEB-8B1F-791F5E8A1E70}">
      <dgm:prSet phldrT="[Texto]"/>
      <dgm:spPr/>
      <dgm:t>
        <a:bodyPr/>
        <a:lstStyle/>
        <a:p>
          <a:r>
            <a:rPr lang="es-EC" dirty="0" smtClean="0"/>
            <a:t>Ubicación</a:t>
          </a:r>
          <a:endParaRPr lang="es-EC" dirty="0"/>
        </a:p>
      </dgm:t>
    </dgm:pt>
    <dgm:pt modelId="{703F99D7-F877-4557-BA82-EC66F3B8EA3F}" type="parTrans" cxnId="{C57BAB0B-810F-48AA-A83F-8461860F1E3B}">
      <dgm:prSet/>
      <dgm:spPr/>
      <dgm:t>
        <a:bodyPr/>
        <a:lstStyle/>
        <a:p>
          <a:endParaRPr lang="es-EC"/>
        </a:p>
      </dgm:t>
    </dgm:pt>
    <dgm:pt modelId="{1B60D032-67B4-459A-8B71-BCE1128BAA53}" type="sibTrans" cxnId="{C57BAB0B-810F-48AA-A83F-8461860F1E3B}">
      <dgm:prSet/>
      <dgm:spPr/>
      <dgm:t>
        <a:bodyPr/>
        <a:lstStyle/>
        <a:p>
          <a:endParaRPr lang="es-EC"/>
        </a:p>
      </dgm:t>
    </dgm:pt>
    <dgm:pt modelId="{0DF869D4-0142-4D84-B860-02A2AE64464D}">
      <dgm:prSet phldrT="[Texto]"/>
      <dgm:spPr/>
      <dgm:t>
        <a:bodyPr/>
        <a:lstStyle/>
        <a:p>
          <a:r>
            <a:rPr lang="es-ES" dirty="0" smtClean="0"/>
            <a:t>Provincia de Azuay, cantón Cuenca, parroquia Cuenca, en las calles Borrero 5-83 y Juan Jaramillo.</a:t>
          </a:r>
          <a:endParaRPr lang="es-EC" dirty="0"/>
        </a:p>
      </dgm:t>
    </dgm:pt>
    <dgm:pt modelId="{D0F6D809-76D3-409B-8C69-CF61434DF977}" type="parTrans" cxnId="{10DC1D78-4D8D-4A49-85A5-26CC9045C464}">
      <dgm:prSet/>
      <dgm:spPr/>
      <dgm:t>
        <a:bodyPr/>
        <a:lstStyle/>
        <a:p>
          <a:endParaRPr lang="es-EC"/>
        </a:p>
      </dgm:t>
    </dgm:pt>
    <dgm:pt modelId="{5EA1B4B4-AA94-44C8-8AC6-3EDB69359ED4}" type="sibTrans" cxnId="{10DC1D78-4D8D-4A49-85A5-26CC9045C464}">
      <dgm:prSet/>
      <dgm:spPr/>
      <dgm:t>
        <a:bodyPr/>
        <a:lstStyle/>
        <a:p>
          <a:endParaRPr lang="es-EC"/>
        </a:p>
      </dgm:t>
    </dgm:pt>
    <dgm:pt modelId="{1D147FC4-7DA7-48BA-9C1B-FFB0D48DE248}">
      <dgm:prSet phldrT="[Texto]"/>
      <dgm:spPr/>
      <dgm:t>
        <a:bodyPr/>
        <a:lstStyle/>
        <a:p>
          <a:r>
            <a:rPr lang="es-EC" dirty="0" smtClean="0"/>
            <a:t>Propietario </a:t>
          </a:r>
          <a:r>
            <a:rPr lang="es-EC" dirty="0" err="1" smtClean="0"/>
            <a:t>Coppelia</a:t>
          </a:r>
          <a:r>
            <a:rPr lang="es-EC" dirty="0" smtClean="0"/>
            <a:t> </a:t>
          </a:r>
          <a:endParaRPr lang="es-EC" dirty="0"/>
        </a:p>
      </dgm:t>
    </dgm:pt>
    <dgm:pt modelId="{173EE283-6F0E-418F-B909-147FF73329FE}" type="parTrans" cxnId="{AC822822-1DC9-4B8D-B8C8-F077BAC9C166}">
      <dgm:prSet/>
      <dgm:spPr/>
      <dgm:t>
        <a:bodyPr/>
        <a:lstStyle/>
        <a:p>
          <a:endParaRPr lang="es-EC"/>
        </a:p>
      </dgm:t>
    </dgm:pt>
    <dgm:pt modelId="{CDEA64A7-6BDB-40EF-8D86-7E933A035C0E}" type="sibTrans" cxnId="{AC822822-1DC9-4B8D-B8C8-F077BAC9C166}">
      <dgm:prSet/>
      <dgm:spPr/>
      <dgm:t>
        <a:bodyPr/>
        <a:lstStyle/>
        <a:p>
          <a:endParaRPr lang="es-EC"/>
        </a:p>
      </dgm:t>
    </dgm:pt>
    <dgm:pt modelId="{AEEE3C3D-82DF-498B-833F-3DAE1413D924}">
      <dgm:prSet phldrT="[Texto]"/>
      <dgm:spPr/>
      <dgm:t>
        <a:bodyPr/>
        <a:lstStyle/>
        <a:p>
          <a:r>
            <a:rPr lang="es-EC" dirty="0" smtClean="0"/>
            <a:t>Clientes</a:t>
          </a:r>
          <a:endParaRPr lang="es-EC" dirty="0"/>
        </a:p>
      </dgm:t>
    </dgm:pt>
    <dgm:pt modelId="{F4F3240F-AF57-4DA9-909E-456B0B03365A}" type="parTrans" cxnId="{CC318200-3F81-4806-B9F5-98DD7A3C08BB}">
      <dgm:prSet/>
      <dgm:spPr/>
      <dgm:t>
        <a:bodyPr/>
        <a:lstStyle/>
        <a:p>
          <a:endParaRPr lang="es-EC"/>
        </a:p>
      </dgm:t>
    </dgm:pt>
    <dgm:pt modelId="{A6C95FD5-F783-4B12-A79E-2FABD47CE971}" type="sibTrans" cxnId="{CC318200-3F81-4806-B9F5-98DD7A3C08BB}">
      <dgm:prSet/>
      <dgm:spPr/>
      <dgm:t>
        <a:bodyPr/>
        <a:lstStyle/>
        <a:p>
          <a:endParaRPr lang="es-EC"/>
        </a:p>
      </dgm:t>
    </dgm:pt>
    <dgm:pt modelId="{926A9EC9-579D-4BDB-B986-550F1014A68F}" type="pres">
      <dgm:prSet presAssocID="{0C5F305F-174A-4FD3-B22D-794F80CBD3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9A266F1-A44E-47F1-83F0-CA47C7F70F96}" type="pres">
      <dgm:prSet presAssocID="{E3F9CB9A-45BD-492B-8F05-65B41A1B928A}" presName="composite" presStyleCnt="0"/>
      <dgm:spPr/>
    </dgm:pt>
    <dgm:pt modelId="{A339C496-B2D6-4F04-884A-BD1964FCB13C}" type="pres">
      <dgm:prSet presAssocID="{E3F9CB9A-45BD-492B-8F05-65B41A1B928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004B33-173F-4779-87CE-D375A763CCD1}" type="pres">
      <dgm:prSet presAssocID="{E3F9CB9A-45BD-492B-8F05-65B41A1B928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0FCC8A-A13A-4EA2-AED5-7568F99437DE}" type="pres">
      <dgm:prSet presAssocID="{0E359924-299F-4734-9466-1FBC62EABCB3}" presName="sp" presStyleCnt="0"/>
      <dgm:spPr/>
    </dgm:pt>
    <dgm:pt modelId="{A9BDFD76-0865-479F-953D-AA55852E4BC6}" type="pres">
      <dgm:prSet presAssocID="{71510F9A-DE37-4889-9FF3-EE66D93E9A4C}" presName="composite" presStyleCnt="0"/>
      <dgm:spPr/>
    </dgm:pt>
    <dgm:pt modelId="{CAF7E1F7-974A-4809-A32B-324E151F55B7}" type="pres">
      <dgm:prSet presAssocID="{71510F9A-DE37-4889-9FF3-EE66D93E9A4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D9A704-E4CF-4698-A44C-69801372EC38}" type="pres">
      <dgm:prSet presAssocID="{71510F9A-DE37-4889-9FF3-EE66D93E9A4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4AB83B-2D41-4B4E-A2D3-E38AC36E1C14}" type="pres">
      <dgm:prSet presAssocID="{D7A4AD22-67F7-4830-8FAE-C745B346C19F}" presName="sp" presStyleCnt="0"/>
      <dgm:spPr/>
    </dgm:pt>
    <dgm:pt modelId="{1A737589-7040-4BE7-8DD4-1B9D3AF77A53}" type="pres">
      <dgm:prSet presAssocID="{0F718117-47D2-4DEB-8B1F-791F5E8A1E70}" presName="composite" presStyleCnt="0"/>
      <dgm:spPr/>
    </dgm:pt>
    <dgm:pt modelId="{63A9647B-B8C0-4141-8D8C-03E9F063FBA8}" type="pres">
      <dgm:prSet presAssocID="{0F718117-47D2-4DEB-8B1F-791F5E8A1E7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B5B9A1-CEE4-439F-AF3E-9983AF41B1BF}" type="pres">
      <dgm:prSet presAssocID="{0F718117-47D2-4DEB-8B1F-791F5E8A1E7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0E08C40-0189-4CD3-B718-B0B00F7C6B7D}" type="presOf" srcId="{1D147FC4-7DA7-48BA-9C1B-FFB0D48DE248}" destId="{DAD9A704-E4CF-4698-A44C-69801372EC38}" srcOrd="0" destOrd="1" presId="urn:microsoft.com/office/officeart/2005/8/layout/chevron2"/>
    <dgm:cxn modelId="{AC822822-1DC9-4B8D-B8C8-F077BAC9C166}" srcId="{71510F9A-DE37-4889-9FF3-EE66D93E9A4C}" destId="{1D147FC4-7DA7-48BA-9C1B-FFB0D48DE248}" srcOrd="1" destOrd="0" parTransId="{173EE283-6F0E-418F-B909-147FF73329FE}" sibTransId="{CDEA64A7-6BDB-40EF-8D86-7E933A035C0E}"/>
    <dgm:cxn modelId="{BB1D5D95-DE83-4A0C-88BD-09828BCD6DD7}" srcId="{71510F9A-DE37-4889-9FF3-EE66D93E9A4C}" destId="{BC30E2C7-82FF-4881-82DD-780F11963B01}" srcOrd="0" destOrd="0" parTransId="{026C1391-D9A0-47A8-ACFC-EFDF80EA9681}" sibTransId="{F3B8D4EA-F4E9-4D59-9367-BC839573821A}"/>
    <dgm:cxn modelId="{C57BAB0B-810F-48AA-A83F-8461860F1E3B}" srcId="{0C5F305F-174A-4FD3-B22D-794F80CBD305}" destId="{0F718117-47D2-4DEB-8B1F-791F5E8A1E70}" srcOrd="2" destOrd="0" parTransId="{703F99D7-F877-4557-BA82-EC66F3B8EA3F}" sibTransId="{1B60D032-67B4-459A-8B71-BCE1128BAA53}"/>
    <dgm:cxn modelId="{99F69546-D119-415A-87B1-F92B5A571BE7}" srcId="{E3F9CB9A-45BD-492B-8F05-65B41A1B928A}" destId="{0E5957E1-B699-4978-8F99-FE873D676499}" srcOrd="0" destOrd="0" parTransId="{68FD0666-5AE2-4471-8EBB-4159EF080830}" sibTransId="{CB1E355F-18AF-4506-BD0D-B85C3B8CFE41}"/>
    <dgm:cxn modelId="{07D7293A-F0A7-4295-91EE-E07C1E8A829C}" type="presOf" srcId="{0E5957E1-B699-4978-8F99-FE873D676499}" destId="{F0004B33-173F-4779-87CE-D375A763CCD1}" srcOrd="0" destOrd="0" presId="urn:microsoft.com/office/officeart/2005/8/layout/chevron2"/>
    <dgm:cxn modelId="{C48FC81D-E202-4799-A7FC-7CEB8AC05975}" type="presOf" srcId="{0F718117-47D2-4DEB-8B1F-791F5E8A1E70}" destId="{63A9647B-B8C0-4141-8D8C-03E9F063FBA8}" srcOrd="0" destOrd="0" presId="urn:microsoft.com/office/officeart/2005/8/layout/chevron2"/>
    <dgm:cxn modelId="{57C5C48E-6E7A-46A1-B034-6EBB4F35B54F}" type="presOf" srcId="{BC30E2C7-82FF-4881-82DD-780F11963B01}" destId="{DAD9A704-E4CF-4698-A44C-69801372EC38}" srcOrd="0" destOrd="0" presId="urn:microsoft.com/office/officeart/2005/8/layout/chevron2"/>
    <dgm:cxn modelId="{F070DA79-B179-4847-93C3-98AD094ED5C2}" srcId="{0C5F305F-174A-4FD3-B22D-794F80CBD305}" destId="{71510F9A-DE37-4889-9FF3-EE66D93E9A4C}" srcOrd="1" destOrd="0" parTransId="{D579BDD0-3143-4627-B445-1CF676E5F6C4}" sibTransId="{D7A4AD22-67F7-4830-8FAE-C745B346C19F}"/>
    <dgm:cxn modelId="{2AFF94EC-A2C6-47E1-8CD3-44D8BADA5003}" type="presOf" srcId="{AEEE3C3D-82DF-498B-833F-3DAE1413D924}" destId="{DAD9A704-E4CF-4698-A44C-69801372EC38}" srcOrd="0" destOrd="2" presId="urn:microsoft.com/office/officeart/2005/8/layout/chevron2"/>
    <dgm:cxn modelId="{CC318200-3F81-4806-B9F5-98DD7A3C08BB}" srcId="{71510F9A-DE37-4889-9FF3-EE66D93E9A4C}" destId="{AEEE3C3D-82DF-498B-833F-3DAE1413D924}" srcOrd="2" destOrd="0" parTransId="{F4F3240F-AF57-4DA9-909E-456B0B03365A}" sibTransId="{A6C95FD5-F783-4B12-A79E-2FABD47CE971}"/>
    <dgm:cxn modelId="{E965181C-5A08-4D87-9656-EAF8BDBF6577}" type="presOf" srcId="{0C5F305F-174A-4FD3-B22D-794F80CBD305}" destId="{926A9EC9-579D-4BDB-B986-550F1014A68F}" srcOrd="0" destOrd="0" presId="urn:microsoft.com/office/officeart/2005/8/layout/chevron2"/>
    <dgm:cxn modelId="{2634DF38-330F-4647-8A04-BCB501C5A95D}" type="presOf" srcId="{0DF869D4-0142-4D84-B860-02A2AE64464D}" destId="{6DB5B9A1-CEE4-439F-AF3E-9983AF41B1BF}" srcOrd="0" destOrd="0" presId="urn:microsoft.com/office/officeart/2005/8/layout/chevron2"/>
    <dgm:cxn modelId="{858DEC0F-19BC-490F-AE23-001B3DC94BB2}" type="presOf" srcId="{71510F9A-DE37-4889-9FF3-EE66D93E9A4C}" destId="{CAF7E1F7-974A-4809-A32B-324E151F55B7}" srcOrd="0" destOrd="0" presId="urn:microsoft.com/office/officeart/2005/8/layout/chevron2"/>
    <dgm:cxn modelId="{6DE8EDC1-89F8-45B2-982B-B82D9963563A}" srcId="{0C5F305F-174A-4FD3-B22D-794F80CBD305}" destId="{E3F9CB9A-45BD-492B-8F05-65B41A1B928A}" srcOrd="0" destOrd="0" parTransId="{3C74CC4D-4A3F-4581-BFFD-CB805520BC3B}" sibTransId="{0E359924-299F-4734-9466-1FBC62EABCB3}"/>
    <dgm:cxn modelId="{256ED1DE-34CF-4D87-8D34-E8366DEA3CB9}" type="presOf" srcId="{E3F9CB9A-45BD-492B-8F05-65B41A1B928A}" destId="{A339C496-B2D6-4F04-884A-BD1964FCB13C}" srcOrd="0" destOrd="0" presId="urn:microsoft.com/office/officeart/2005/8/layout/chevron2"/>
    <dgm:cxn modelId="{10DC1D78-4D8D-4A49-85A5-26CC9045C464}" srcId="{0F718117-47D2-4DEB-8B1F-791F5E8A1E70}" destId="{0DF869D4-0142-4D84-B860-02A2AE64464D}" srcOrd="0" destOrd="0" parTransId="{D0F6D809-76D3-409B-8C69-CF61434DF977}" sibTransId="{5EA1B4B4-AA94-44C8-8AC6-3EDB69359ED4}"/>
    <dgm:cxn modelId="{C8708761-45D1-4C8D-94D1-04CB20A98D20}" type="presParOf" srcId="{926A9EC9-579D-4BDB-B986-550F1014A68F}" destId="{E9A266F1-A44E-47F1-83F0-CA47C7F70F96}" srcOrd="0" destOrd="0" presId="urn:microsoft.com/office/officeart/2005/8/layout/chevron2"/>
    <dgm:cxn modelId="{6F384D76-DBA7-4A25-BBCE-2D43DD15AFE3}" type="presParOf" srcId="{E9A266F1-A44E-47F1-83F0-CA47C7F70F96}" destId="{A339C496-B2D6-4F04-884A-BD1964FCB13C}" srcOrd="0" destOrd="0" presId="urn:microsoft.com/office/officeart/2005/8/layout/chevron2"/>
    <dgm:cxn modelId="{23861218-97D8-4A74-8AA6-5B03E2A467F1}" type="presParOf" srcId="{E9A266F1-A44E-47F1-83F0-CA47C7F70F96}" destId="{F0004B33-173F-4779-87CE-D375A763CCD1}" srcOrd="1" destOrd="0" presId="urn:microsoft.com/office/officeart/2005/8/layout/chevron2"/>
    <dgm:cxn modelId="{490D5C3B-6F59-47DF-B525-A68F0336D732}" type="presParOf" srcId="{926A9EC9-579D-4BDB-B986-550F1014A68F}" destId="{CF0FCC8A-A13A-4EA2-AED5-7568F99437DE}" srcOrd="1" destOrd="0" presId="urn:microsoft.com/office/officeart/2005/8/layout/chevron2"/>
    <dgm:cxn modelId="{E1E9620C-B772-46B8-A892-32D2A427BAD3}" type="presParOf" srcId="{926A9EC9-579D-4BDB-B986-550F1014A68F}" destId="{A9BDFD76-0865-479F-953D-AA55852E4BC6}" srcOrd="2" destOrd="0" presId="urn:microsoft.com/office/officeart/2005/8/layout/chevron2"/>
    <dgm:cxn modelId="{BDB565E6-8488-4FCE-A44C-5989720D4BE5}" type="presParOf" srcId="{A9BDFD76-0865-479F-953D-AA55852E4BC6}" destId="{CAF7E1F7-974A-4809-A32B-324E151F55B7}" srcOrd="0" destOrd="0" presId="urn:microsoft.com/office/officeart/2005/8/layout/chevron2"/>
    <dgm:cxn modelId="{75727D72-40A7-4432-BC9C-6D329805145B}" type="presParOf" srcId="{A9BDFD76-0865-479F-953D-AA55852E4BC6}" destId="{DAD9A704-E4CF-4698-A44C-69801372EC38}" srcOrd="1" destOrd="0" presId="urn:microsoft.com/office/officeart/2005/8/layout/chevron2"/>
    <dgm:cxn modelId="{2E7D52BB-5A19-40C8-9F9F-3E1FBFCAE011}" type="presParOf" srcId="{926A9EC9-579D-4BDB-B986-550F1014A68F}" destId="{BD4AB83B-2D41-4B4E-A2D3-E38AC36E1C14}" srcOrd="3" destOrd="0" presId="urn:microsoft.com/office/officeart/2005/8/layout/chevron2"/>
    <dgm:cxn modelId="{9C44211C-0C74-4A04-9C9C-0FE914082F08}" type="presParOf" srcId="{926A9EC9-579D-4BDB-B986-550F1014A68F}" destId="{1A737589-7040-4BE7-8DD4-1B9D3AF77A53}" srcOrd="4" destOrd="0" presId="urn:microsoft.com/office/officeart/2005/8/layout/chevron2"/>
    <dgm:cxn modelId="{B1544315-8309-4748-9887-028EB4C4827E}" type="presParOf" srcId="{1A737589-7040-4BE7-8DD4-1B9D3AF77A53}" destId="{63A9647B-B8C0-4141-8D8C-03E9F063FBA8}" srcOrd="0" destOrd="0" presId="urn:microsoft.com/office/officeart/2005/8/layout/chevron2"/>
    <dgm:cxn modelId="{BAEE5035-BB74-4C14-A44F-0A88CA179727}" type="presParOf" srcId="{1A737589-7040-4BE7-8DD4-1B9D3AF77A53}" destId="{6DB5B9A1-CEE4-439F-AF3E-9983AF41B1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D1C4FC-9D59-4F1B-B347-495DD50BF535}" type="doc">
      <dgm:prSet loTypeId="urn:microsoft.com/office/officeart/2005/8/layout/vList6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A708D3D-1219-4BF2-9974-5E61186735D1}">
      <dgm:prSet phldrT="[Texto]"/>
      <dgm:spPr/>
      <dgm:t>
        <a:bodyPr/>
        <a:lstStyle/>
        <a:p>
          <a:r>
            <a:rPr lang="es-ES" b="1" dirty="0" smtClean="0"/>
            <a:t>Objetivo general</a:t>
          </a:r>
          <a:endParaRPr lang="es-EC" dirty="0"/>
        </a:p>
      </dgm:t>
    </dgm:pt>
    <dgm:pt modelId="{011FDECF-1F81-451A-960C-158A7640A938}" type="parTrans" cxnId="{54B9D52E-AFE8-4BBF-B4E1-8165AE12B96A}">
      <dgm:prSet/>
      <dgm:spPr/>
      <dgm:t>
        <a:bodyPr/>
        <a:lstStyle/>
        <a:p>
          <a:endParaRPr lang="es-EC"/>
        </a:p>
      </dgm:t>
    </dgm:pt>
    <dgm:pt modelId="{7A6A958C-D584-43BF-9FB6-29CBB6B2EFEA}" type="sibTrans" cxnId="{54B9D52E-AFE8-4BBF-B4E1-8165AE12B96A}">
      <dgm:prSet/>
      <dgm:spPr/>
      <dgm:t>
        <a:bodyPr/>
        <a:lstStyle/>
        <a:p>
          <a:endParaRPr lang="es-EC"/>
        </a:p>
      </dgm:t>
    </dgm:pt>
    <dgm:pt modelId="{757099A2-1BB4-4F61-BDAA-39D793C46277}">
      <dgm:prSet phldrT="[Texto]"/>
      <dgm:spPr/>
      <dgm:t>
        <a:bodyPr/>
        <a:lstStyle/>
        <a:p>
          <a:r>
            <a:rPr lang="es-ES" dirty="0" smtClean="0"/>
            <a:t>Desarrollar un menú nuevo y más atractivo para el cliente, mediante la ingeniería y el diseño del mismo con el fin de </a:t>
          </a:r>
          <a:r>
            <a:rPr lang="es-ES" dirty="0" smtClean="0"/>
            <a:t>otorgarle </a:t>
          </a:r>
          <a:r>
            <a:rPr lang="es-ES" dirty="0" smtClean="0"/>
            <a:t>al restaurante una ventaja competitiva y diferenciadora.</a:t>
          </a:r>
          <a:endParaRPr lang="es-EC" dirty="0"/>
        </a:p>
      </dgm:t>
    </dgm:pt>
    <dgm:pt modelId="{B27B5772-FC41-4639-A8C0-312E0D27F491}" type="parTrans" cxnId="{2A66F317-39F8-4F79-AC58-AF5ED3F1F05F}">
      <dgm:prSet/>
      <dgm:spPr/>
      <dgm:t>
        <a:bodyPr/>
        <a:lstStyle/>
        <a:p>
          <a:endParaRPr lang="es-EC"/>
        </a:p>
      </dgm:t>
    </dgm:pt>
    <dgm:pt modelId="{EC350B65-0937-4B52-B0CE-F341D56FC8BF}" type="sibTrans" cxnId="{2A66F317-39F8-4F79-AC58-AF5ED3F1F05F}">
      <dgm:prSet/>
      <dgm:spPr/>
      <dgm:t>
        <a:bodyPr/>
        <a:lstStyle/>
        <a:p>
          <a:endParaRPr lang="es-EC"/>
        </a:p>
      </dgm:t>
    </dgm:pt>
    <dgm:pt modelId="{A57133A2-A777-4182-BE77-8324F550421A}">
      <dgm:prSet phldrT="[Texto]"/>
      <dgm:spPr/>
      <dgm:t>
        <a:bodyPr/>
        <a:lstStyle/>
        <a:p>
          <a:r>
            <a:rPr lang="es-ES" b="1" dirty="0" smtClean="0"/>
            <a:t>Objetivo específico</a:t>
          </a:r>
          <a:endParaRPr lang="es-EC" dirty="0"/>
        </a:p>
      </dgm:t>
    </dgm:pt>
    <dgm:pt modelId="{ED68AE82-C9A4-4744-8E20-32A2A0502669}" type="parTrans" cxnId="{EB86F296-31A6-4E30-900C-1F5968BF2AB1}">
      <dgm:prSet/>
      <dgm:spPr/>
      <dgm:t>
        <a:bodyPr/>
        <a:lstStyle/>
        <a:p>
          <a:endParaRPr lang="es-EC"/>
        </a:p>
      </dgm:t>
    </dgm:pt>
    <dgm:pt modelId="{278B1A34-26C6-49A5-8534-8451A5A29FE6}" type="sibTrans" cxnId="{EB86F296-31A6-4E30-900C-1F5968BF2AB1}">
      <dgm:prSet/>
      <dgm:spPr/>
      <dgm:t>
        <a:bodyPr/>
        <a:lstStyle/>
        <a:p>
          <a:endParaRPr lang="es-EC"/>
        </a:p>
      </dgm:t>
    </dgm:pt>
    <dgm:pt modelId="{E584624C-C4C2-4B4B-93DC-842467D029D2}">
      <dgm:prSet phldrT="[Texto]"/>
      <dgm:spPr/>
      <dgm:t>
        <a:bodyPr/>
        <a:lstStyle/>
        <a:p>
          <a:r>
            <a:rPr lang="es-ES" dirty="0" smtClean="0"/>
            <a:t>Identificar nuevos platos para su inclusión en la nueva carta a través del análisis de cada uno.</a:t>
          </a:r>
          <a:endParaRPr lang="es-EC" dirty="0"/>
        </a:p>
      </dgm:t>
    </dgm:pt>
    <dgm:pt modelId="{2056F000-E41B-48AB-9A41-45F4D336F382}" type="parTrans" cxnId="{4078F3D8-BD2E-4EBA-A493-A06E3EAC1156}">
      <dgm:prSet/>
      <dgm:spPr/>
      <dgm:t>
        <a:bodyPr/>
        <a:lstStyle/>
        <a:p>
          <a:endParaRPr lang="es-EC"/>
        </a:p>
      </dgm:t>
    </dgm:pt>
    <dgm:pt modelId="{8172A380-39D0-4F67-9A52-7F9648DEAC6F}" type="sibTrans" cxnId="{4078F3D8-BD2E-4EBA-A493-A06E3EAC1156}">
      <dgm:prSet/>
      <dgm:spPr/>
      <dgm:t>
        <a:bodyPr/>
        <a:lstStyle/>
        <a:p>
          <a:endParaRPr lang="es-EC"/>
        </a:p>
      </dgm:t>
    </dgm:pt>
    <dgm:pt modelId="{209AA9FD-EB33-4A56-80DA-D7B75363F00C}" type="pres">
      <dgm:prSet presAssocID="{32D1C4FC-9D59-4F1B-B347-495DD50BF53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5C993AA-CE6E-4A41-BD7E-5EA8CAF1F6D6}" type="pres">
      <dgm:prSet presAssocID="{7A708D3D-1219-4BF2-9974-5E61186735D1}" presName="linNode" presStyleCnt="0"/>
      <dgm:spPr/>
    </dgm:pt>
    <dgm:pt modelId="{D92A8B54-FCF8-401D-904D-EA83CDA1FF1D}" type="pres">
      <dgm:prSet presAssocID="{7A708D3D-1219-4BF2-9974-5E61186735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4A890B-00D9-499F-BE55-04FACA2793AE}" type="pres">
      <dgm:prSet presAssocID="{7A708D3D-1219-4BF2-9974-5E61186735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90B595-0F75-471E-AA4C-D25A16A53A5D}" type="pres">
      <dgm:prSet presAssocID="{7A6A958C-D584-43BF-9FB6-29CBB6B2EFEA}" presName="spacing" presStyleCnt="0"/>
      <dgm:spPr/>
    </dgm:pt>
    <dgm:pt modelId="{0209BBBA-6798-4255-8CBE-4CD03262D4F4}" type="pres">
      <dgm:prSet presAssocID="{A57133A2-A777-4182-BE77-8324F550421A}" presName="linNode" presStyleCnt="0"/>
      <dgm:spPr/>
    </dgm:pt>
    <dgm:pt modelId="{C442931A-BC87-4B31-BE1F-E9FA6CFDE904}" type="pres">
      <dgm:prSet presAssocID="{A57133A2-A777-4182-BE77-8324F550421A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D9DEFB-E347-4D33-AA97-0D8CDC6E0B0C}" type="pres">
      <dgm:prSet presAssocID="{A57133A2-A777-4182-BE77-8324F550421A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86F296-31A6-4E30-900C-1F5968BF2AB1}" srcId="{32D1C4FC-9D59-4F1B-B347-495DD50BF535}" destId="{A57133A2-A777-4182-BE77-8324F550421A}" srcOrd="1" destOrd="0" parTransId="{ED68AE82-C9A4-4744-8E20-32A2A0502669}" sibTransId="{278B1A34-26C6-49A5-8534-8451A5A29FE6}"/>
    <dgm:cxn modelId="{4078F3D8-BD2E-4EBA-A493-A06E3EAC1156}" srcId="{A57133A2-A777-4182-BE77-8324F550421A}" destId="{E584624C-C4C2-4B4B-93DC-842467D029D2}" srcOrd="0" destOrd="0" parTransId="{2056F000-E41B-48AB-9A41-45F4D336F382}" sibTransId="{8172A380-39D0-4F67-9A52-7F9648DEAC6F}"/>
    <dgm:cxn modelId="{66422AED-9830-4FBB-9561-1763859FBE39}" type="presOf" srcId="{32D1C4FC-9D59-4F1B-B347-495DD50BF535}" destId="{209AA9FD-EB33-4A56-80DA-D7B75363F00C}" srcOrd="0" destOrd="0" presId="urn:microsoft.com/office/officeart/2005/8/layout/vList6"/>
    <dgm:cxn modelId="{4D1B1922-877A-4706-ACF8-FA4867245051}" type="presOf" srcId="{757099A2-1BB4-4F61-BDAA-39D793C46277}" destId="{774A890B-00D9-499F-BE55-04FACA2793AE}" srcOrd="0" destOrd="0" presId="urn:microsoft.com/office/officeart/2005/8/layout/vList6"/>
    <dgm:cxn modelId="{54B9D52E-AFE8-4BBF-B4E1-8165AE12B96A}" srcId="{32D1C4FC-9D59-4F1B-B347-495DD50BF535}" destId="{7A708D3D-1219-4BF2-9974-5E61186735D1}" srcOrd="0" destOrd="0" parTransId="{011FDECF-1F81-451A-960C-158A7640A938}" sibTransId="{7A6A958C-D584-43BF-9FB6-29CBB6B2EFEA}"/>
    <dgm:cxn modelId="{3D9B4BBE-F1D2-44AD-8FDF-825201FF4B36}" type="presOf" srcId="{A57133A2-A777-4182-BE77-8324F550421A}" destId="{C442931A-BC87-4B31-BE1F-E9FA6CFDE904}" srcOrd="0" destOrd="0" presId="urn:microsoft.com/office/officeart/2005/8/layout/vList6"/>
    <dgm:cxn modelId="{1D337737-A7A1-4E76-A11F-13AA6792AAA6}" type="presOf" srcId="{E584624C-C4C2-4B4B-93DC-842467D029D2}" destId="{04D9DEFB-E347-4D33-AA97-0D8CDC6E0B0C}" srcOrd="0" destOrd="0" presId="urn:microsoft.com/office/officeart/2005/8/layout/vList6"/>
    <dgm:cxn modelId="{2888B44F-6DD4-43DE-B947-2C80C31621A0}" type="presOf" srcId="{7A708D3D-1219-4BF2-9974-5E61186735D1}" destId="{D92A8B54-FCF8-401D-904D-EA83CDA1FF1D}" srcOrd="0" destOrd="0" presId="urn:microsoft.com/office/officeart/2005/8/layout/vList6"/>
    <dgm:cxn modelId="{2A66F317-39F8-4F79-AC58-AF5ED3F1F05F}" srcId="{7A708D3D-1219-4BF2-9974-5E61186735D1}" destId="{757099A2-1BB4-4F61-BDAA-39D793C46277}" srcOrd="0" destOrd="0" parTransId="{B27B5772-FC41-4639-A8C0-312E0D27F491}" sibTransId="{EC350B65-0937-4B52-B0CE-F341D56FC8BF}"/>
    <dgm:cxn modelId="{0D19B6B0-72E6-4396-A457-07F605496DDC}" type="presParOf" srcId="{209AA9FD-EB33-4A56-80DA-D7B75363F00C}" destId="{95C993AA-CE6E-4A41-BD7E-5EA8CAF1F6D6}" srcOrd="0" destOrd="0" presId="urn:microsoft.com/office/officeart/2005/8/layout/vList6"/>
    <dgm:cxn modelId="{38485F44-F758-4736-92FF-DCB27FAD0B4F}" type="presParOf" srcId="{95C993AA-CE6E-4A41-BD7E-5EA8CAF1F6D6}" destId="{D92A8B54-FCF8-401D-904D-EA83CDA1FF1D}" srcOrd="0" destOrd="0" presId="urn:microsoft.com/office/officeart/2005/8/layout/vList6"/>
    <dgm:cxn modelId="{7911E961-4848-4D02-88A1-C67EBFC6ADB5}" type="presParOf" srcId="{95C993AA-CE6E-4A41-BD7E-5EA8CAF1F6D6}" destId="{774A890B-00D9-499F-BE55-04FACA2793AE}" srcOrd="1" destOrd="0" presId="urn:microsoft.com/office/officeart/2005/8/layout/vList6"/>
    <dgm:cxn modelId="{AFB10ECB-1218-4F0D-84D6-C989DBDCC7C2}" type="presParOf" srcId="{209AA9FD-EB33-4A56-80DA-D7B75363F00C}" destId="{9790B595-0F75-471E-AA4C-D25A16A53A5D}" srcOrd="1" destOrd="0" presId="urn:microsoft.com/office/officeart/2005/8/layout/vList6"/>
    <dgm:cxn modelId="{07ED7559-935A-486D-8C7A-0EF60A733C8E}" type="presParOf" srcId="{209AA9FD-EB33-4A56-80DA-D7B75363F00C}" destId="{0209BBBA-6798-4255-8CBE-4CD03262D4F4}" srcOrd="2" destOrd="0" presId="urn:microsoft.com/office/officeart/2005/8/layout/vList6"/>
    <dgm:cxn modelId="{F018BC97-E618-4C87-988E-C360FB591F0D}" type="presParOf" srcId="{0209BBBA-6798-4255-8CBE-4CD03262D4F4}" destId="{C442931A-BC87-4B31-BE1F-E9FA6CFDE904}" srcOrd="0" destOrd="0" presId="urn:microsoft.com/office/officeart/2005/8/layout/vList6"/>
    <dgm:cxn modelId="{B08DBCE5-F6EF-4818-81B1-F289970FD497}" type="presParOf" srcId="{0209BBBA-6798-4255-8CBE-4CD03262D4F4}" destId="{04D9DEFB-E347-4D33-AA97-0D8CDC6E0B0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F9D1D3-4BD5-4B20-B1D5-1B3B0775DDF4}" type="doc">
      <dgm:prSet loTypeId="urn:microsoft.com/office/officeart/2005/8/layout/vList5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968B2080-9E23-40FB-9F8A-A7216FC18D51}">
      <dgm:prSet phldrT="[Texto]"/>
      <dgm:spPr/>
      <dgm:t>
        <a:bodyPr/>
        <a:lstStyle/>
        <a:p>
          <a:r>
            <a:rPr lang="es-ES" b="1" dirty="0" smtClean="0"/>
            <a:t>Ingredientes principales</a:t>
          </a:r>
          <a:endParaRPr lang="es-EC" dirty="0"/>
        </a:p>
      </dgm:t>
    </dgm:pt>
    <dgm:pt modelId="{5FFE25AD-FE51-40F4-B9B6-2BF3DFBDC3DC}" type="parTrans" cxnId="{FD7DFB19-FB22-4F6B-BFCF-3C3995C737F8}">
      <dgm:prSet/>
      <dgm:spPr/>
      <dgm:t>
        <a:bodyPr/>
        <a:lstStyle/>
        <a:p>
          <a:endParaRPr lang="es-EC"/>
        </a:p>
      </dgm:t>
    </dgm:pt>
    <dgm:pt modelId="{4471E337-44A2-42B6-9B76-8010B1805862}" type="sibTrans" cxnId="{FD7DFB19-FB22-4F6B-BFCF-3C3995C737F8}">
      <dgm:prSet/>
      <dgm:spPr/>
      <dgm:t>
        <a:bodyPr/>
        <a:lstStyle/>
        <a:p>
          <a:endParaRPr lang="es-EC"/>
        </a:p>
      </dgm:t>
    </dgm:pt>
    <dgm:pt modelId="{9C2B7B3C-45F0-44E1-9D99-2278D157D9A9}">
      <dgm:prSet phldrT="[Texto]"/>
      <dgm:spPr/>
      <dgm:t>
        <a:bodyPr/>
        <a:lstStyle/>
        <a:p>
          <a:r>
            <a:rPr lang="es-EC" dirty="0" smtClean="0"/>
            <a:t>Maíz (molido y envueltos)</a:t>
          </a:r>
          <a:endParaRPr lang="es-EC" dirty="0"/>
        </a:p>
      </dgm:t>
    </dgm:pt>
    <dgm:pt modelId="{64B25731-A54F-4AF3-8481-41D5ADAD727F}" type="parTrans" cxnId="{0AC676FA-5D86-4FD4-BF58-5F432D1163C7}">
      <dgm:prSet/>
      <dgm:spPr/>
      <dgm:t>
        <a:bodyPr/>
        <a:lstStyle/>
        <a:p>
          <a:endParaRPr lang="es-EC"/>
        </a:p>
      </dgm:t>
    </dgm:pt>
    <dgm:pt modelId="{24B22171-8DF6-4046-BA64-CF3499112C51}" type="sibTrans" cxnId="{0AC676FA-5D86-4FD4-BF58-5F432D1163C7}">
      <dgm:prSet/>
      <dgm:spPr/>
      <dgm:t>
        <a:bodyPr/>
        <a:lstStyle/>
        <a:p>
          <a:endParaRPr lang="es-EC"/>
        </a:p>
      </dgm:t>
    </dgm:pt>
    <dgm:pt modelId="{F9DD6F8F-FB69-477F-BDC5-82DE7A43D4EC}">
      <dgm:prSet phldrT="[Texto]"/>
      <dgm:spPr/>
      <dgm:t>
        <a:bodyPr/>
        <a:lstStyle/>
        <a:p>
          <a:r>
            <a:rPr lang="es-EC" dirty="0" smtClean="0"/>
            <a:t>Papa (asada, locro y cocinada)</a:t>
          </a:r>
          <a:endParaRPr lang="es-EC" dirty="0"/>
        </a:p>
      </dgm:t>
    </dgm:pt>
    <dgm:pt modelId="{FFDC5C36-9685-4AA5-8B18-675B4AADAADC}" type="parTrans" cxnId="{D2C3DC27-6660-4F34-BAAC-25F794525F39}">
      <dgm:prSet/>
      <dgm:spPr/>
      <dgm:t>
        <a:bodyPr/>
        <a:lstStyle/>
        <a:p>
          <a:endParaRPr lang="es-EC"/>
        </a:p>
      </dgm:t>
    </dgm:pt>
    <dgm:pt modelId="{1AECBF96-A932-49C3-9B83-57C5D980ACB8}" type="sibTrans" cxnId="{D2C3DC27-6660-4F34-BAAC-25F794525F39}">
      <dgm:prSet/>
      <dgm:spPr/>
      <dgm:t>
        <a:bodyPr/>
        <a:lstStyle/>
        <a:p>
          <a:endParaRPr lang="es-EC"/>
        </a:p>
      </dgm:t>
    </dgm:pt>
    <dgm:pt modelId="{8CD5C188-BE01-4826-A309-D6DB3C2AF9ED}">
      <dgm:prSet phldrT="[Texto]"/>
      <dgm:spPr/>
      <dgm:t>
        <a:bodyPr/>
        <a:lstStyle/>
        <a:p>
          <a:r>
            <a:rPr lang="es-ES" b="1" dirty="0" smtClean="0"/>
            <a:t>Condimentos y aliños</a:t>
          </a:r>
          <a:endParaRPr lang="es-EC" dirty="0"/>
        </a:p>
      </dgm:t>
    </dgm:pt>
    <dgm:pt modelId="{65A45501-EA93-4BCA-A02B-36148DAE5D7F}" type="parTrans" cxnId="{A7F305EB-6037-4C20-A91D-D221A150DCA0}">
      <dgm:prSet/>
      <dgm:spPr/>
      <dgm:t>
        <a:bodyPr/>
        <a:lstStyle/>
        <a:p>
          <a:endParaRPr lang="es-EC"/>
        </a:p>
      </dgm:t>
    </dgm:pt>
    <dgm:pt modelId="{C86FC59A-9CF3-40C6-A020-40DB7E5FB189}" type="sibTrans" cxnId="{A7F305EB-6037-4C20-A91D-D221A150DCA0}">
      <dgm:prSet/>
      <dgm:spPr/>
      <dgm:t>
        <a:bodyPr/>
        <a:lstStyle/>
        <a:p>
          <a:endParaRPr lang="es-EC"/>
        </a:p>
      </dgm:t>
    </dgm:pt>
    <dgm:pt modelId="{67198C58-2C4E-4342-87B0-C16470082752}">
      <dgm:prSet phldrT="[Texto]"/>
      <dgm:spPr/>
      <dgm:t>
        <a:bodyPr/>
        <a:lstStyle/>
        <a:p>
          <a:r>
            <a:rPr lang="es-EC" dirty="0" smtClean="0"/>
            <a:t>Sal (minas serranas)</a:t>
          </a:r>
          <a:endParaRPr lang="es-EC" dirty="0"/>
        </a:p>
      </dgm:t>
    </dgm:pt>
    <dgm:pt modelId="{BEF6A7BD-B437-4E78-B6D3-CAC5F94041C1}" type="parTrans" cxnId="{5F107107-4425-4CBF-A498-D59D38C6E3E0}">
      <dgm:prSet/>
      <dgm:spPr/>
      <dgm:t>
        <a:bodyPr/>
        <a:lstStyle/>
        <a:p>
          <a:endParaRPr lang="es-EC"/>
        </a:p>
      </dgm:t>
    </dgm:pt>
    <dgm:pt modelId="{C2E39DE3-E24C-487E-A119-EBB4B6E14D28}" type="sibTrans" cxnId="{5F107107-4425-4CBF-A498-D59D38C6E3E0}">
      <dgm:prSet/>
      <dgm:spPr/>
      <dgm:t>
        <a:bodyPr/>
        <a:lstStyle/>
        <a:p>
          <a:endParaRPr lang="es-EC"/>
        </a:p>
      </dgm:t>
    </dgm:pt>
    <dgm:pt modelId="{6D96B2CD-731A-4739-83C3-08B511090BFE}">
      <dgm:prSet phldrT="[Texto]"/>
      <dgm:spPr/>
      <dgm:t>
        <a:bodyPr/>
        <a:lstStyle/>
        <a:p>
          <a:r>
            <a:rPr lang="es-EC" dirty="0" smtClean="0"/>
            <a:t>Cal, coca o ceniza (descascarar maíz)</a:t>
          </a:r>
          <a:endParaRPr lang="es-EC" dirty="0"/>
        </a:p>
      </dgm:t>
    </dgm:pt>
    <dgm:pt modelId="{EEE8FC83-5B78-4130-ABB6-63731AB77152}" type="parTrans" cxnId="{3913FBE1-4C20-4E73-9C7D-6B6589AD1E02}">
      <dgm:prSet/>
      <dgm:spPr/>
      <dgm:t>
        <a:bodyPr/>
        <a:lstStyle/>
        <a:p>
          <a:endParaRPr lang="es-EC"/>
        </a:p>
      </dgm:t>
    </dgm:pt>
    <dgm:pt modelId="{8149D91E-580E-4133-AFED-461088650FFB}" type="sibTrans" cxnId="{3913FBE1-4C20-4E73-9C7D-6B6589AD1E02}">
      <dgm:prSet/>
      <dgm:spPr/>
      <dgm:t>
        <a:bodyPr/>
        <a:lstStyle/>
        <a:p>
          <a:endParaRPr lang="es-EC"/>
        </a:p>
      </dgm:t>
    </dgm:pt>
    <dgm:pt modelId="{6B33FDD7-A396-42F5-B58F-7C025B9E09AA}">
      <dgm:prSet phldrT="[Texto]"/>
      <dgm:spPr/>
      <dgm:t>
        <a:bodyPr/>
        <a:lstStyle/>
        <a:p>
          <a:r>
            <a:rPr lang="es-ES" b="1" dirty="0" smtClean="0"/>
            <a:t>Cocina Cuencana</a:t>
          </a:r>
          <a:endParaRPr lang="es-EC" dirty="0"/>
        </a:p>
      </dgm:t>
    </dgm:pt>
    <dgm:pt modelId="{0908D55E-F195-4323-AF46-177898A5714D}" type="parTrans" cxnId="{56C3C642-45A6-4B8F-949E-D128B3500D70}">
      <dgm:prSet/>
      <dgm:spPr/>
      <dgm:t>
        <a:bodyPr/>
        <a:lstStyle/>
        <a:p>
          <a:endParaRPr lang="es-EC"/>
        </a:p>
      </dgm:t>
    </dgm:pt>
    <dgm:pt modelId="{E63D1884-5303-4FFF-8396-E269D679E065}" type="sibTrans" cxnId="{56C3C642-45A6-4B8F-949E-D128B3500D70}">
      <dgm:prSet/>
      <dgm:spPr/>
      <dgm:t>
        <a:bodyPr/>
        <a:lstStyle/>
        <a:p>
          <a:endParaRPr lang="es-EC"/>
        </a:p>
      </dgm:t>
    </dgm:pt>
    <dgm:pt modelId="{FCA09A16-6E3C-4089-866B-561ED3FFD1D3}">
      <dgm:prSet phldrT="[Texto]"/>
      <dgm:spPr/>
      <dgm:t>
        <a:bodyPr/>
        <a:lstStyle/>
        <a:p>
          <a:r>
            <a:rPr lang="es-EC" dirty="0" smtClean="0"/>
            <a:t>Maíz, pepa de zambo, maní.</a:t>
          </a:r>
          <a:endParaRPr lang="es-EC" dirty="0"/>
        </a:p>
      </dgm:t>
    </dgm:pt>
    <dgm:pt modelId="{2BF5A171-C98B-4576-B98E-18AFEF93D4B9}" type="parTrans" cxnId="{6894780D-600D-4C21-B6BB-451602D4BE47}">
      <dgm:prSet/>
      <dgm:spPr/>
      <dgm:t>
        <a:bodyPr/>
        <a:lstStyle/>
        <a:p>
          <a:endParaRPr lang="es-EC"/>
        </a:p>
      </dgm:t>
    </dgm:pt>
    <dgm:pt modelId="{D896833B-349D-4915-89C5-6E8F1D01A97F}" type="sibTrans" cxnId="{6894780D-600D-4C21-B6BB-451602D4BE47}">
      <dgm:prSet/>
      <dgm:spPr/>
      <dgm:t>
        <a:bodyPr/>
        <a:lstStyle/>
        <a:p>
          <a:endParaRPr lang="es-EC"/>
        </a:p>
      </dgm:t>
    </dgm:pt>
    <dgm:pt modelId="{4D91B8BF-BC63-4367-A887-4C91FCFFA88D}">
      <dgm:prSet phldrT="[Texto]"/>
      <dgm:spPr/>
      <dgm:t>
        <a:bodyPr/>
        <a:lstStyle/>
        <a:p>
          <a:r>
            <a:rPr lang="es-EC" dirty="0" smtClean="0"/>
            <a:t>Cerdo, cuy, gallina</a:t>
          </a:r>
          <a:endParaRPr lang="es-EC" dirty="0"/>
        </a:p>
      </dgm:t>
    </dgm:pt>
    <dgm:pt modelId="{54013947-51CB-4D09-9BFA-8E24423EE1B9}" type="parTrans" cxnId="{DD6BFFDE-4F2F-4BC8-BDC8-69D2BFD0848D}">
      <dgm:prSet/>
      <dgm:spPr/>
      <dgm:t>
        <a:bodyPr/>
        <a:lstStyle/>
        <a:p>
          <a:endParaRPr lang="es-EC"/>
        </a:p>
      </dgm:t>
    </dgm:pt>
    <dgm:pt modelId="{82F6AEA2-7C9B-483A-935E-32482B26BFDC}" type="sibTrans" cxnId="{DD6BFFDE-4F2F-4BC8-BDC8-69D2BFD0848D}">
      <dgm:prSet/>
      <dgm:spPr/>
      <dgm:t>
        <a:bodyPr/>
        <a:lstStyle/>
        <a:p>
          <a:endParaRPr lang="es-EC"/>
        </a:p>
      </dgm:t>
    </dgm:pt>
    <dgm:pt modelId="{4033041D-519D-47A4-9FA7-D05AFC5EC738}">
      <dgm:prSet phldrT="[Texto]"/>
      <dgm:spPr/>
      <dgm:t>
        <a:bodyPr/>
        <a:lstStyle/>
        <a:p>
          <a:r>
            <a:rPr lang="es-EC" dirty="0" smtClean="0"/>
            <a:t>Llama, cuy </a:t>
          </a:r>
          <a:endParaRPr lang="es-EC" dirty="0"/>
        </a:p>
      </dgm:t>
    </dgm:pt>
    <dgm:pt modelId="{9E834854-DDDD-4289-905D-A12627A402AE}" type="parTrans" cxnId="{ABD2EC6B-26AE-417E-991A-B6EFD23964DA}">
      <dgm:prSet/>
      <dgm:spPr/>
      <dgm:t>
        <a:bodyPr/>
        <a:lstStyle/>
        <a:p>
          <a:endParaRPr lang="es-EC"/>
        </a:p>
      </dgm:t>
    </dgm:pt>
    <dgm:pt modelId="{9F671804-2478-438D-AAED-7BA82DAB9DDE}" type="sibTrans" cxnId="{ABD2EC6B-26AE-417E-991A-B6EFD23964DA}">
      <dgm:prSet/>
      <dgm:spPr/>
      <dgm:t>
        <a:bodyPr/>
        <a:lstStyle/>
        <a:p>
          <a:endParaRPr lang="es-EC"/>
        </a:p>
      </dgm:t>
    </dgm:pt>
    <dgm:pt modelId="{4D0DA357-1C79-4043-8624-2AAD61B8982E}" type="pres">
      <dgm:prSet presAssocID="{9AF9D1D3-4BD5-4B20-B1D5-1B3B0775DD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EB745C2-3A51-4A40-BDB7-B28E8542E6C5}" type="pres">
      <dgm:prSet presAssocID="{968B2080-9E23-40FB-9F8A-A7216FC18D51}" presName="linNode" presStyleCnt="0"/>
      <dgm:spPr/>
      <dgm:t>
        <a:bodyPr/>
        <a:lstStyle/>
        <a:p>
          <a:endParaRPr lang="es-EC"/>
        </a:p>
      </dgm:t>
    </dgm:pt>
    <dgm:pt modelId="{78298643-7578-45BA-B194-8167D35043DC}" type="pres">
      <dgm:prSet presAssocID="{968B2080-9E23-40FB-9F8A-A7216FC18D5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FE68A7-E67B-4629-AC06-474B05C1745A}" type="pres">
      <dgm:prSet presAssocID="{968B2080-9E23-40FB-9F8A-A7216FC18D5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322900-AC8E-49C5-85BF-6CE1D5187EF6}" type="pres">
      <dgm:prSet presAssocID="{4471E337-44A2-42B6-9B76-8010B1805862}" presName="sp" presStyleCnt="0"/>
      <dgm:spPr/>
      <dgm:t>
        <a:bodyPr/>
        <a:lstStyle/>
        <a:p>
          <a:endParaRPr lang="es-EC"/>
        </a:p>
      </dgm:t>
    </dgm:pt>
    <dgm:pt modelId="{D3131409-5368-4667-8434-616509266B8A}" type="pres">
      <dgm:prSet presAssocID="{8CD5C188-BE01-4826-A309-D6DB3C2AF9ED}" presName="linNode" presStyleCnt="0"/>
      <dgm:spPr/>
      <dgm:t>
        <a:bodyPr/>
        <a:lstStyle/>
        <a:p>
          <a:endParaRPr lang="es-EC"/>
        </a:p>
      </dgm:t>
    </dgm:pt>
    <dgm:pt modelId="{52D61338-B94D-46BA-AF77-EB4EB99384F2}" type="pres">
      <dgm:prSet presAssocID="{8CD5C188-BE01-4826-A309-D6DB3C2AF9E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C45572-CD8C-491E-8AC5-658769B5D68B}" type="pres">
      <dgm:prSet presAssocID="{8CD5C188-BE01-4826-A309-D6DB3C2AF9E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29CABF-73D1-446C-8BC8-164A32C090B4}" type="pres">
      <dgm:prSet presAssocID="{C86FC59A-9CF3-40C6-A020-40DB7E5FB189}" presName="sp" presStyleCnt="0"/>
      <dgm:spPr/>
      <dgm:t>
        <a:bodyPr/>
        <a:lstStyle/>
        <a:p>
          <a:endParaRPr lang="es-EC"/>
        </a:p>
      </dgm:t>
    </dgm:pt>
    <dgm:pt modelId="{F73D0511-C5A1-4506-B11C-5656D523D60F}" type="pres">
      <dgm:prSet presAssocID="{6B33FDD7-A396-42F5-B58F-7C025B9E09AA}" presName="linNode" presStyleCnt="0"/>
      <dgm:spPr/>
      <dgm:t>
        <a:bodyPr/>
        <a:lstStyle/>
        <a:p>
          <a:endParaRPr lang="es-EC"/>
        </a:p>
      </dgm:t>
    </dgm:pt>
    <dgm:pt modelId="{3944532D-61A6-4AED-987C-8F952DD03561}" type="pres">
      <dgm:prSet presAssocID="{6B33FDD7-A396-42F5-B58F-7C025B9E09A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3B6BF0-57B9-452F-8D70-B1F132A19939}" type="pres">
      <dgm:prSet presAssocID="{6B33FDD7-A396-42F5-B58F-7C025B9E09A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4D766E-5F22-49F4-BF39-41C4CAA36062}" type="presOf" srcId="{6B33FDD7-A396-42F5-B58F-7C025B9E09AA}" destId="{3944532D-61A6-4AED-987C-8F952DD03561}" srcOrd="0" destOrd="0" presId="urn:microsoft.com/office/officeart/2005/8/layout/vList5"/>
    <dgm:cxn modelId="{47795223-0CC4-47EB-BDA4-F80E614A5775}" type="presOf" srcId="{F9DD6F8F-FB69-477F-BDC5-82DE7A43D4EC}" destId="{01FE68A7-E67B-4629-AC06-474B05C1745A}" srcOrd="0" destOrd="1" presId="urn:microsoft.com/office/officeart/2005/8/layout/vList5"/>
    <dgm:cxn modelId="{6894780D-600D-4C21-B6BB-451602D4BE47}" srcId="{6B33FDD7-A396-42F5-B58F-7C025B9E09AA}" destId="{FCA09A16-6E3C-4089-866B-561ED3FFD1D3}" srcOrd="0" destOrd="0" parTransId="{2BF5A171-C98B-4576-B98E-18AFEF93D4B9}" sibTransId="{D896833B-349D-4915-89C5-6E8F1D01A97F}"/>
    <dgm:cxn modelId="{DD6BFFDE-4F2F-4BC8-BDC8-69D2BFD0848D}" srcId="{6B33FDD7-A396-42F5-B58F-7C025B9E09AA}" destId="{4D91B8BF-BC63-4367-A887-4C91FCFFA88D}" srcOrd="1" destOrd="0" parTransId="{54013947-51CB-4D09-9BFA-8E24423EE1B9}" sibTransId="{82F6AEA2-7C9B-483A-935E-32482B26BFDC}"/>
    <dgm:cxn modelId="{ABD2EC6B-26AE-417E-991A-B6EFD23964DA}" srcId="{968B2080-9E23-40FB-9F8A-A7216FC18D51}" destId="{4033041D-519D-47A4-9FA7-D05AFC5EC738}" srcOrd="2" destOrd="0" parTransId="{9E834854-DDDD-4289-905D-A12627A402AE}" sibTransId="{9F671804-2478-438D-AAED-7BA82DAB9DDE}"/>
    <dgm:cxn modelId="{C5CBEC00-21A3-4C2D-8003-550AC6A2D141}" type="presOf" srcId="{6D96B2CD-731A-4739-83C3-08B511090BFE}" destId="{83C45572-CD8C-491E-8AC5-658769B5D68B}" srcOrd="0" destOrd="1" presId="urn:microsoft.com/office/officeart/2005/8/layout/vList5"/>
    <dgm:cxn modelId="{F047D715-31D1-4369-8269-166B5A0B3129}" type="presOf" srcId="{FCA09A16-6E3C-4089-866B-561ED3FFD1D3}" destId="{703B6BF0-57B9-452F-8D70-B1F132A19939}" srcOrd="0" destOrd="0" presId="urn:microsoft.com/office/officeart/2005/8/layout/vList5"/>
    <dgm:cxn modelId="{56C3C642-45A6-4B8F-949E-D128B3500D70}" srcId="{9AF9D1D3-4BD5-4B20-B1D5-1B3B0775DDF4}" destId="{6B33FDD7-A396-42F5-B58F-7C025B9E09AA}" srcOrd="2" destOrd="0" parTransId="{0908D55E-F195-4323-AF46-177898A5714D}" sibTransId="{E63D1884-5303-4FFF-8396-E269D679E065}"/>
    <dgm:cxn modelId="{FD7DFB19-FB22-4F6B-BFCF-3C3995C737F8}" srcId="{9AF9D1D3-4BD5-4B20-B1D5-1B3B0775DDF4}" destId="{968B2080-9E23-40FB-9F8A-A7216FC18D51}" srcOrd="0" destOrd="0" parTransId="{5FFE25AD-FE51-40F4-B9B6-2BF3DFBDC3DC}" sibTransId="{4471E337-44A2-42B6-9B76-8010B1805862}"/>
    <dgm:cxn modelId="{7BF2271D-D35F-4A0E-948C-D58EFBB5F9E3}" type="presOf" srcId="{67198C58-2C4E-4342-87B0-C16470082752}" destId="{83C45572-CD8C-491E-8AC5-658769B5D68B}" srcOrd="0" destOrd="0" presId="urn:microsoft.com/office/officeart/2005/8/layout/vList5"/>
    <dgm:cxn modelId="{5EDA13F2-51B0-48E8-8D97-A16C1517AA21}" type="presOf" srcId="{4D91B8BF-BC63-4367-A887-4C91FCFFA88D}" destId="{703B6BF0-57B9-452F-8D70-B1F132A19939}" srcOrd="0" destOrd="1" presId="urn:microsoft.com/office/officeart/2005/8/layout/vList5"/>
    <dgm:cxn modelId="{84554512-F265-4A8E-A7B4-D3A27AA21FAD}" type="presOf" srcId="{9AF9D1D3-4BD5-4B20-B1D5-1B3B0775DDF4}" destId="{4D0DA357-1C79-4043-8624-2AAD61B8982E}" srcOrd="0" destOrd="0" presId="urn:microsoft.com/office/officeart/2005/8/layout/vList5"/>
    <dgm:cxn modelId="{3AA8EE4E-171B-4CB6-8DB4-75C078E926C0}" type="presOf" srcId="{968B2080-9E23-40FB-9F8A-A7216FC18D51}" destId="{78298643-7578-45BA-B194-8167D35043DC}" srcOrd="0" destOrd="0" presId="urn:microsoft.com/office/officeart/2005/8/layout/vList5"/>
    <dgm:cxn modelId="{3913FBE1-4C20-4E73-9C7D-6B6589AD1E02}" srcId="{8CD5C188-BE01-4826-A309-D6DB3C2AF9ED}" destId="{6D96B2CD-731A-4739-83C3-08B511090BFE}" srcOrd="1" destOrd="0" parTransId="{EEE8FC83-5B78-4130-ABB6-63731AB77152}" sibTransId="{8149D91E-580E-4133-AFED-461088650FFB}"/>
    <dgm:cxn modelId="{5F107107-4425-4CBF-A498-D59D38C6E3E0}" srcId="{8CD5C188-BE01-4826-A309-D6DB3C2AF9ED}" destId="{67198C58-2C4E-4342-87B0-C16470082752}" srcOrd="0" destOrd="0" parTransId="{BEF6A7BD-B437-4E78-B6D3-CAC5F94041C1}" sibTransId="{C2E39DE3-E24C-487E-A119-EBB4B6E14D28}"/>
    <dgm:cxn modelId="{5B388CAB-626C-485F-8ED7-9ADED5B29696}" type="presOf" srcId="{9C2B7B3C-45F0-44E1-9D99-2278D157D9A9}" destId="{01FE68A7-E67B-4629-AC06-474B05C1745A}" srcOrd="0" destOrd="0" presId="urn:microsoft.com/office/officeart/2005/8/layout/vList5"/>
    <dgm:cxn modelId="{D2C3DC27-6660-4F34-BAAC-25F794525F39}" srcId="{968B2080-9E23-40FB-9F8A-A7216FC18D51}" destId="{F9DD6F8F-FB69-477F-BDC5-82DE7A43D4EC}" srcOrd="1" destOrd="0" parTransId="{FFDC5C36-9685-4AA5-8B18-675B4AADAADC}" sibTransId="{1AECBF96-A932-49C3-9B83-57C5D980ACB8}"/>
    <dgm:cxn modelId="{A7F305EB-6037-4C20-A91D-D221A150DCA0}" srcId="{9AF9D1D3-4BD5-4B20-B1D5-1B3B0775DDF4}" destId="{8CD5C188-BE01-4826-A309-D6DB3C2AF9ED}" srcOrd="1" destOrd="0" parTransId="{65A45501-EA93-4BCA-A02B-36148DAE5D7F}" sibTransId="{C86FC59A-9CF3-40C6-A020-40DB7E5FB189}"/>
    <dgm:cxn modelId="{D1F7E0B1-9E69-4CBB-9E69-0969F4E1681B}" type="presOf" srcId="{4033041D-519D-47A4-9FA7-D05AFC5EC738}" destId="{01FE68A7-E67B-4629-AC06-474B05C1745A}" srcOrd="0" destOrd="2" presId="urn:microsoft.com/office/officeart/2005/8/layout/vList5"/>
    <dgm:cxn modelId="{0AC676FA-5D86-4FD4-BF58-5F432D1163C7}" srcId="{968B2080-9E23-40FB-9F8A-A7216FC18D51}" destId="{9C2B7B3C-45F0-44E1-9D99-2278D157D9A9}" srcOrd="0" destOrd="0" parTransId="{64B25731-A54F-4AF3-8481-41D5ADAD727F}" sibTransId="{24B22171-8DF6-4046-BA64-CF3499112C51}"/>
    <dgm:cxn modelId="{ACEE2670-BEB4-45B2-ABA7-79A4905F78C1}" type="presOf" srcId="{8CD5C188-BE01-4826-A309-D6DB3C2AF9ED}" destId="{52D61338-B94D-46BA-AF77-EB4EB99384F2}" srcOrd="0" destOrd="0" presId="urn:microsoft.com/office/officeart/2005/8/layout/vList5"/>
    <dgm:cxn modelId="{7812EF8B-C839-4D87-9628-5617DED911C9}" type="presParOf" srcId="{4D0DA357-1C79-4043-8624-2AAD61B8982E}" destId="{2EB745C2-3A51-4A40-BDB7-B28E8542E6C5}" srcOrd="0" destOrd="0" presId="urn:microsoft.com/office/officeart/2005/8/layout/vList5"/>
    <dgm:cxn modelId="{7072BFE3-59EF-470B-A914-0BDE5B194866}" type="presParOf" srcId="{2EB745C2-3A51-4A40-BDB7-B28E8542E6C5}" destId="{78298643-7578-45BA-B194-8167D35043DC}" srcOrd="0" destOrd="0" presId="urn:microsoft.com/office/officeart/2005/8/layout/vList5"/>
    <dgm:cxn modelId="{118DF0C1-FC68-4AE5-B2F7-72CEAB83D591}" type="presParOf" srcId="{2EB745C2-3A51-4A40-BDB7-B28E8542E6C5}" destId="{01FE68A7-E67B-4629-AC06-474B05C1745A}" srcOrd="1" destOrd="0" presId="urn:microsoft.com/office/officeart/2005/8/layout/vList5"/>
    <dgm:cxn modelId="{8B73EA07-CA65-45B9-ADC9-B734615295DD}" type="presParOf" srcId="{4D0DA357-1C79-4043-8624-2AAD61B8982E}" destId="{94322900-AC8E-49C5-85BF-6CE1D5187EF6}" srcOrd="1" destOrd="0" presId="urn:microsoft.com/office/officeart/2005/8/layout/vList5"/>
    <dgm:cxn modelId="{B8C3FB54-D771-4022-8EFA-7DB9EBD3B95D}" type="presParOf" srcId="{4D0DA357-1C79-4043-8624-2AAD61B8982E}" destId="{D3131409-5368-4667-8434-616509266B8A}" srcOrd="2" destOrd="0" presId="urn:microsoft.com/office/officeart/2005/8/layout/vList5"/>
    <dgm:cxn modelId="{CD666D2F-FC76-4AC6-9310-72018AB7FEA1}" type="presParOf" srcId="{D3131409-5368-4667-8434-616509266B8A}" destId="{52D61338-B94D-46BA-AF77-EB4EB99384F2}" srcOrd="0" destOrd="0" presId="urn:microsoft.com/office/officeart/2005/8/layout/vList5"/>
    <dgm:cxn modelId="{C29C456D-B0E0-4248-BF2F-1143C397B5D5}" type="presParOf" srcId="{D3131409-5368-4667-8434-616509266B8A}" destId="{83C45572-CD8C-491E-8AC5-658769B5D68B}" srcOrd="1" destOrd="0" presId="urn:microsoft.com/office/officeart/2005/8/layout/vList5"/>
    <dgm:cxn modelId="{8AB966D2-6B7B-4F9B-9304-F5F1F087F427}" type="presParOf" srcId="{4D0DA357-1C79-4043-8624-2AAD61B8982E}" destId="{0729CABF-73D1-446C-8BC8-164A32C090B4}" srcOrd="3" destOrd="0" presId="urn:microsoft.com/office/officeart/2005/8/layout/vList5"/>
    <dgm:cxn modelId="{25F37682-2D13-4272-8F98-69F69DF252C6}" type="presParOf" srcId="{4D0DA357-1C79-4043-8624-2AAD61B8982E}" destId="{F73D0511-C5A1-4506-B11C-5656D523D60F}" srcOrd="4" destOrd="0" presId="urn:microsoft.com/office/officeart/2005/8/layout/vList5"/>
    <dgm:cxn modelId="{04EBD6B5-BB45-403C-A7D1-F2B73A536AF9}" type="presParOf" srcId="{F73D0511-C5A1-4506-B11C-5656D523D60F}" destId="{3944532D-61A6-4AED-987C-8F952DD03561}" srcOrd="0" destOrd="0" presId="urn:microsoft.com/office/officeart/2005/8/layout/vList5"/>
    <dgm:cxn modelId="{CABA7509-06B5-46CA-A33A-BD5C9B5C22C7}" type="presParOf" srcId="{F73D0511-C5A1-4506-B11C-5656D523D60F}" destId="{703B6BF0-57B9-452F-8D70-B1F132A1993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76D55-8CCD-4E79-8179-4EE5226C88B9}">
      <dsp:nvSpPr>
        <dsp:cNvPr id="0" name=""/>
        <dsp:cNvSpPr/>
      </dsp:nvSpPr>
      <dsp:spPr>
        <a:xfrm rot="5400000">
          <a:off x="450875" y="1197452"/>
          <a:ext cx="1350595" cy="224736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shade val="8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shade val="8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6">
              <a:shade val="8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F9856D-EEDF-48B8-BF0F-7FE05E789DDA}">
      <dsp:nvSpPr>
        <dsp:cNvPr id="0" name=""/>
        <dsp:cNvSpPr/>
      </dsp:nvSpPr>
      <dsp:spPr>
        <a:xfrm>
          <a:off x="225427" y="1868929"/>
          <a:ext cx="2028930" cy="177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Turismo Gastronómico</a:t>
          </a:r>
          <a:endParaRPr lang="es-ES" sz="2400" kern="1200" dirty="0"/>
        </a:p>
      </dsp:txBody>
      <dsp:txXfrm>
        <a:off x="225427" y="1868929"/>
        <a:ext cx="2028930" cy="1778476"/>
      </dsp:txXfrm>
    </dsp:sp>
    <dsp:sp modelId="{C37FDCA7-4DA3-4A53-830F-C1DBDD3621D9}">
      <dsp:nvSpPr>
        <dsp:cNvPr id="0" name=""/>
        <dsp:cNvSpPr/>
      </dsp:nvSpPr>
      <dsp:spPr>
        <a:xfrm>
          <a:off x="1871540" y="1031999"/>
          <a:ext cx="382817" cy="38281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6">
                <a:shade val="80000"/>
                <a:hueOff val="55687"/>
                <a:satOff val="-4340"/>
                <a:lumOff val="7500"/>
                <a:alphaOff val="0"/>
                <a:tint val="92000"/>
                <a:satMod val="170000"/>
              </a:schemeClr>
            </a:gs>
            <a:gs pos="15000">
              <a:schemeClr val="accent6">
                <a:shade val="80000"/>
                <a:hueOff val="55687"/>
                <a:satOff val="-4340"/>
                <a:lumOff val="750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shade val="80000"/>
                <a:hueOff val="55687"/>
                <a:satOff val="-4340"/>
                <a:lumOff val="750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shade val="80000"/>
                <a:hueOff val="55687"/>
                <a:satOff val="-4340"/>
                <a:lumOff val="750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shade val="80000"/>
                <a:hueOff val="55687"/>
                <a:satOff val="-4340"/>
                <a:lumOff val="750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>
              <a:shade val="80000"/>
              <a:hueOff val="55687"/>
              <a:satOff val="-4340"/>
              <a:lumOff val="750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6">
              <a:shade val="80000"/>
              <a:hueOff val="55687"/>
              <a:satOff val="-4340"/>
              <a:lumOff val="750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9B7788-9659-4A3F-935A-6E8BC7356AFB}">
      <dsp:nvSpPr>
        <dsp:cNvPr id="0" name=""/>
        <dsp:cNvSpPr/>
      </dsp:nvSpPr>
      <dsp:spPr>
        <a:xfrm rot="5400000">
          <a:off x="2934682" y="582832"/>
          <a:ext cx="1350595" cy="224736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111374"/>
                <a:satOff val="-8680"/>
                <a:lumOff val="14999"/>
                <a:alphaOff val="0"/>
                <a:tint val="92000"/>
                <a:satMod val="170000"/>
              </a:schemeClr>
            </a:gs>
            <a:gs pos="15000">
              <a:schemeClr val="accent6">
                <a:shade val="80000"/>
                <a:hueOff val="111374"/>
                <a:satOff val="-8680"/>
                <a:lumOff val="14999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shade val="80000"/>
                <a:hueOff val="111374"/>
                <a:satOff val="-8680"/>
                <a:lumOff val="14999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shade val="80000"/>
                <a:hueOff val="111374"/>
                <a:satOff val="-8680"/>
                <a:lumOff val="1499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shade val="80000"/>
                <a:hueOff val="111374"/>
                <a:satOff val="-8680"/>
                <a:lumOff val="1499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>
              <a:shade val="80000"/>
              <a:hueOff val="111374"/>
              <a:satOff val="-8680"/>
              <a:lumOff val="14999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6">
              <a:shade val="80000"/>
              <a:hueOff val="111374"/>
              <a:satOff val="-8680"/>
              <a:lumOff val="14999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BB6774-F557-4E34-B203-087381F0F722}">
      <dsp:nvSpPr>
        <dsp:cNvPr id="0" name=""/>
        <dsp:cNvSpPr/>
      </dsp:nvSpPr>
      <dsp:spPr>
        <a:xfrm>
          <a:off x="2709234" y="1254308"/>
          <a:ext cx="2028930" cy="177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Técnicas gastronómicas ancestrales</a:t>
          </a:r>
          <a:endParaRPr lang="es-ES" sz="2400" kern="1200" dirty="0"/>
        </a:p>
      </dsp:txBody>
      <dsp:txXfrm>
        <a:off x="2709234" y="1254308"/>
        <a:ext cx="2028930" cy="1778476"/>
      </dsp:txXfrm>
    </dsp:sp>
    <dsp:sp modelId="{BA836593-C57A-4B79-BDA5-16B453BB9D15}">
      <dsp:nvSpPr>
        <dsp:cNvPr id="0" name=""/>
        <dsp:cNvSpPr/>
      </dsp:nvSpPr>
      <dsp:spPr>
        <a:xfrm>
          <a:off x="4355347" y="417378"/>
          <a:ext cx="382817" cy="38281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6">
                <a:shade val="80000"/>
                <a:hueOff val="167061"/>
                <a:satOff val="-13019"/>
                <a:lumOff val="22499"/>
                <a:alphaOff val="0"/>
                <a:tint val="92000"/>
                <a:satMod val="170000"/>
              </a:schemeClr>
            </a:gs>
            <a:gs pos="15000">
              <a:schemeClr val="accent6">
                <a:shade val="80000"/>
                <a:hueOff val="167061"/>
                <a:satOff val="-13019"/>
                <a:lumOff val="22499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shade val="80000"/>
                <a:hueOff val="167061"/>
                <a:satOff val="-13019"/>
                <a:lumOff val="22499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shade val="80000"/>
                <a:hueOff val="167061"/>
                <a:satOff val="-13019"/>
                <a:lumOff val="2249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shade val="80000"/>
                <a:hueOff val="167061"/>
                <a:satOff val="-13019"/>
                <a:lumOff val="2249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>
              <a:shade val="80000"/>
              <a:hueOff val="167061"/>
              <a:satOff val="-13019"/>
              <a:lumOff val="22499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6">
              <a:shade val="80000"/>
              <a:hueOff val="167061"/>
              <a:satOff val="-13019"/>
              <a:lumOff val="22499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317D9A-6209-4EDE-B988-80EF01858DEC}">
      <dsp:nvSpPr>
        <dsp:cNvPr id="0" name=""/>
        <dsp:cNvSpPr/>
      </dsp:nvSpPr>
      <dsp:spPr>
        <a:xfrm rot="5400000">
          <a:off x="5418489" y="-31788"/>
          <a:ext cx="1350595" cy="224736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222748"/>
                <a:satOff val="-17359"/>
                <a:lumOff val="29999"/>
                <a:alphaOff val="0"/>
                <a:tint val="92000"/>
                <a:satMod val="170000"/>
              </a:schemeClr>
            </a:gs>
            <a:gs pos="15000">
              <a:schemeClr val="accent6">
                <a:shade val="80000"/>
                <a:hueOff val="222748"/>
                <a:satOff val="-17359"/>
                <a:lumOff val="29999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shade val="80000"/>
                <a:hueOff val="222748"/>
                <a:satOff val="-17359"/>
                <a:lumOff val="29999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shade val="80000"/>
                <a:hueOff val="222748"/>
                <a:satOff val="-17359"/>
                <a:lumOff val="2999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shade val="80000"/>
                <a:hueOff val="222748"/>
                <a:satOff val="-17359"/>
                <a:lumOff val="2999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>
              <a:shade val="80000"/>
              <a:hueOff val="222748"/>
              <a:satOff val="-17359"/>
              <a:lumOff val="29999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6">
              <a:shade val="80000"/>
              <a:hueOff val="222748"/>
              <a:satOff val="-17359"/>
              <a:lumOff val="29999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B8BF96-4DCD-4E40-971E-536CC7512563}">
      <dsp:nvSpPr>
        <dsp:cNvPr id="0" name=""/>
        <dsp:cNvSpPr/>
      </dsp:nvSpPr>
      <dsp:spPr>
        <a:xfrm>
          <a:off x="5193041" y="639688"/>
          <a:ext cx="2028930" cy="1778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Información limitada</a:t>
          </a:r>
          <a:endParaRPr lang="es-ES" sz="2400" kern="1200" dirty="0"/>
        </a:p>
      </dsp:txBody>
      <dsp:txXfrm>
        <a:off x="5193041" y="639688"/>
        <a:ext cx="2028930" cy="17784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9E19B-5262-49F0-9E34-8EF529B54795}">
      <dsp:nvSpPr>
        <dsp:cNvPr id="0" name=""/>
        <dsp:cNvSpPr/>
      </dsp:nvSpPr>
      <dsp:spPr>
        <a:xfrm>
          <a:off x="0" y="825841"/>
          <a:ext cx="2385264" cy="1431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Asado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(No incluye grasa, exposición directa)</a:t>
          </a:r>
          <a:endParaRPr lang="es-EC" sz="2100" kern="1200" dirty="0"/>
        </a:p>
      </dsp:txBody>
      <dsp:txXfrm>
        <a:off x="0" y="825841"/>
        <a:ext cx="2385264" cy="1431158"/>
      </dsp:txXfrm>
    </dsp:sp>
    <dsp:sp modelId="{EBD130F6-F5FF-4481-AD85-2E04EC72B764}">
      <dsp:nvSpPr>
        <dsp:cNvPr id="0" name=""/>
        <dsp:cNvSpPr/>
      </dsp:nvSpPr>
      <dsp:spPr>
        <a:xfrm>
          <a:off x="2623791" y="825841"/>
          <a:ext cx="2385264" cy="1431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Hervido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(Periodo incaico, uso de agua, blanqueo)</a:t>
          </a:r>
          <a:endParaRPr lang="es-EC" sz="2100" kern="1200" dirty="0"/>
        </a:p>
      </dsp:txBody>
      <dsp:txXfrm>
        <a:off x="2623791" y="825841"/>
        <a:ext cx="2385264" cy="1431158"/>
      </dsp:txXfrm>
    </dsp:sp>
    <dsp:sp modelId="{95330C0D-0338-49FF-9CF1-3310CEEDD376}">
      <dsp:nvSpPr>
        <dsp:cNvPr id="0" name=""/>
        <dsp:cNvSpPr/>
      </dsp:nvSpPr>
      <dsp:spPr>
        <a:xfrm>
          <a:off x="5247582" y="825841"/>
          <a:ext cx="2385264" cy="1431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Envueltos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(Pueblos andinos)</a:t>
          </a:r>
          <a:endParaRPr lang="es-EC" sz="2100" kern="1200" dirty="0"/>
        </a:p>
      </dsp:txBody>
      <dsp:txXfrm>
        <a:off x="5247582" y="825841"/>
        <a:ext cx="2385264" cy="1431158"/>
      </dsp:txXfrm>
    </dsp:sp>
    <dsp:sp modelId="{47AC7F75-25B1-46DD-AB7F-3D103697A7E4}">
      <dsp:nvSpPr>
        <dsp:cNvPr id="0" name=""/>
        <dsp:cNvSpPr/>
      </dsp:nvSpPr>
      <dsp:spPr>
        <a:xfrm>
          <a:off x="1311895" y="2495527"/>
          <a:ext cx="2385264" cy="1431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Cocción soleado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(agua – pelar y sol- endurar)</a:t>
          </a:r>
          <a:endParaRPr lang="es-EC" sz="2100" kern="1200" dirty="0"/>
        </a:p>
      </dsp:txBody>
      <dsp:txXfrm>
        <a:off x="1311895" y="2495527"/>
        <a:ext cx="2385264" cy="1431158"/>
      </dsp:txXfrm>
    </dsp:sp>
    <dsp:sp modelId="{693E3CDE-3527-42FA-9047-8814259D9ED7}">
      <dsp:nvSpPr>
        <dsp:cNvPr id="0" name=""/>
        <dsp:cNvSpPr/>
      </dsp:nvSpPr>
      <dsp:spPr>
        <a:xfrm>
          <a:off x="3935687" y="2495527"/>
          <a:ext cx="2385264" cy="14311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Fritura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(Uso sancocho)</a:t>
          </a:r>
          <a:endParaRPr lang="es-EC" sz="2100" kern="1200" dirty="0"/>
        </a:p>
      </dsp:txBody>
      <dsp:txXfrm>
        <a:off x="3935687" y="2495527"/>
        <a:ext cx="2385264" cy="14311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75066-7BD8-4B7E-8852-421073F2D912}">
      <dsp:nvSpPr>
        <dsp:cNvPr id="0" name=""/>
        <dsp:cNvSpPr/>
      </dsp:nvSpPr>
      <dsp:spPr>
        <a:xfrm>
          <a:off x="0" y="0"/>
          <a:ext cx="7488832" cy="1260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Ollas</a:t>
          </a:r>
          <a:endParaRPr lang="es-EC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Cerámica (hervir,  estofar o cocinar)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Grandes (guisos),  medianas (viandas) y pequeñas (calentar)</a:t>
          </a:r>
          <a:endParaRPr lang="es-EC" sz="1800" kern="1200" dirty="0"/>
        </a:p>
      </dsp:txBody>
      <dsp:txXfrm>
        <a:off x="1623844" y="0"/>
        <a:ext cx="5864987" cy="1260785"/>
      </dsp:txXfrm>
    </dsp:sp>
    <dsp:sp modelId="{B502A2FA-55A0-4265-B7CD-B987C5406BDF}">
      <dsp:nvSpPr>
        <dsp:cNvPr id="0" name=""/>
        <dsp:cNvSpPr/>
      </dsp:nvSpPr>
      <dsp:spPr>
        <a:xfrm>
          <a:off x="126078" y="126078"/>
          <a:ext cx="1497766" cy="10086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2A694-0D5B-40F4-A9A6-BF2D566028CB}">
      <dsp:nvSpPr>
        <dsp:cNvPr id="0" name=""/>
        <dsp:cNvSpPr/>
      </dsp:nvSpPr>
      <dsp:spPr>
        <a:xfrm>
          <a:off x="0" y="1386864"/>
          <a:ext cx="7488832" cy="1260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Tostadoras</a:t>
          </a:r>
          <a:endParaRPr lang="es-EC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err="1" smtClean="0"/>
            <a:t>Kallana</a:t>
          </a:r>
          <a:r>
            <a:rPr lang="es-EC" sz="1800" kern="1200" dirty="0" smtClean="0"/>
            <a:t> (tortillas)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Piedra</a:t>
          </a:r>
          <a:endParaRPr lang="es-EC" sz="1800" kern="1200" dirty="0"/>
        </a:p>
      </dsp:txBody>
      <dsp:txXfrm>
        <a:off x="1623844" y="1386864"/>
        <a:ext cx="5864987" cy="1260785"/>
      </dsp:txXfrm>
    </dsp:sp>
    <dsp:sp modelId="{D426330D-553C-437B-B3D4-4F3B30C6BA5C}">
      <dsp:nvSpPr>
        <dsp:cNvPr id="0" name=""/>
        <dsp:cNvSpPr/>
      </dsp:nvSpPr>
      <dsp:spPr>
        <a:xfrm>
          <a:off x="126078" y="1512942"/>
          <a:ext cx="1497766" cy="10086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1B233-D3B1-46F0-9878-E4803D1BE2E3}">
      <dsp:nvSpPr>
        <dsp:cNvPr id="0" name=""/>
        <dsp:cNvSpPr/>
      </dsp:nvSpPr>
      <dsp:spPr>
        <a:xfrm>
          <a:off x="0" y="2773728"/>
          <a:ext cx="7488832" cy="1260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Batanes</a:t>
          </a:r>
          <a:endParaRPr lang="es-EC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2 piedras (moler)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Pulverizar granos</a:t>
          </a:r>
          <a:endParaRPr lang="es-EC" sz="1800" kern="1200" dirty="0"/>
        </a:p>
      </dsp:txBody>
      <dsp:txXfrm>
        <a:off x="1623844" y="2773728"/>
        <a:ext cx="5864987" cy="1260785"/>
      </dsp:txXfrm>
    </dsp:sp>
    <dsp:sp modelId="{9DCAE3FD-6B56-49EE-979C-77FAE4355A65}">
      <dsp:nvSpPr>
        <dsp:cNvPr id="0" name=""/>
        <dsp:cNvSpPr/>
      </dsp:nvSpPr>
      <dsp:spPr>
        <a:xfrm>
          <a:off x="126078" y="2899806"/>
          <a:ext cx="1497766" cy="10086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D0E7A-85A1-4612-BB39-59CEEAE0F5F0}">
      <dsp:nvSpPr>
        <dsp:cNvPr id="0" name=""/>
        <dsp:cNvSpPr/>
      </dsp:nvSpPr>
      <dsp:spPr>
        <a:xfrm>
          <a:off x="0" y="4160592"/>
          <a:ext cx="7488832" cy="12607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Morteros</a:t>
          </a:r>
          <a:endParaRPr lang="es-EC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Uso cantidades pequeñas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Extracción de harinas</a:t>
          </a:r>
          <a:endParaRPr lang="es-EC" sz="1800" kern="1200" dirty="0"/>
        </a:p>
      </dsp:txBody>
      <dsp:txXfrm>
        <a:off x="1623844" y="4160592"/>
        <a:ext cx="5864987" cy="1260785"/>
      </dsp:txXfrm>
    </dsp:sp>
    <dsp:sp modelId="{4438CC18-0C9F-44C1-9119-0F2636C7B1C1}">
      <dsp:nvSpPr>
        <dsp:cNvPr id="0" name=""/>
        <dsp:cNvSpPr/>
      </dsp:nvSpPr>
      <dsp:spPr>
        <a:xfrm>
          <a:off x="126078" y="4286670"/>
          <a:ext cx="1497766" cy="10086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66959-B275-497D-8BA3-FE7603DE5DE1}">
      <dsp:nvSpPr>
        <dsp:cNvPr id="0" name=""/>
        <dsp:cNvSpPr/>
      </dsp:nvSpPr>
      <dsp:spPr>
        <a:xfrm>
          <a:off x="398270" y="0"/>
          <a:ext cx="5299460" cy="2119784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837D7-6F70-4610-ADA9-A3456DF4433D}">
      <dsp:nvSpPr>
        <dsp:cNvPr id="0" name=""/>
        <dsp:cNvSpPr/>
      </dsp:nvSpPr>
      <dsp:spPr>
        <a:xfrm>
          <a:off x="1034205" y="370962"/>
          <a:ext cx="1748821" cy="10386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Fomentar la cultura</a:t>
          </a:r>
          <a:endParaRPr lang="es-ES" sz="2500" kern="1200" dirty="0"/>
        </a:p>
      </dsp:txBody>
      <dsp:txXfrm>
        <a:off x="1034205" y="370962"/>
        <a:ext cx="1748821" cy="1038694"/>
      </dsp:txXfrm>
    </dsp:sp>
    <dsp:sp modelId="{762D1A87-793F-41F3-B334-57A246A1003B}">
      <dsp:nvSpPr>
        <dsp:cNvPr id="0" name=""/>
        <dsp:cNvSpPr/>
      </dsp:nvSpPr>
      <dsp:spPr>
        <a:xfrm>
          <a:off x="3048000" y="710127"/>
          <a:ext cx="2066789" cy="10386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Posicionar al establecimiento</a:t>
          </a:r>
          <a:endParaRPr lang="es-ES" sz="2500" kern="1200" dirty="0"/>
        </a:p>
      </dsp:txBody>
      <dsp:txXfrm>
        <a:off x="3048000" y="710127"/>
        <a:ext cx="2066789" cy="1038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D94B7-8D12-45EA-9A14-4998C60C7CA5}">
      <dsp:nvSpPr>
        <dsp:cNvPr id="0" name=""/>
        <dsp:cNvSpPr/>
      </dsp:nvSpPr>
      <dsp:spPr>
        <a:xfrm>
          <a:off x="150339" y="853473"/>
          <a:ext cx="3567163" cy="1114738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05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Recuperación de técnicas gastronómicas</a:t>
          </a:r>
          <a:endParaRPr lang="es-ES" sz="2300" kern="1200" dirty="0"/>
        </a:p>
      </dsp:txBody>
      <dsp:txXfrm>
        <a:off x="150339" y="853473"/>
        <a:ext cx="3567163" cy="1114738"/>
      </dsp:txXfrm>
    </dsp:sp>
    <dsp:sp modelId="{9C7C0FF3-C170-4CEE-8080-3766BD5FB75B}">
      <dsp:nvSpPr>
        <dsp:cNvPr id="0" name=""/>
        <dsp:cNvSpPr/>
      </dsp:nvSpPr>
      <dsp:spPr>
        <a:xfrm>
          <a:off x="1707" y="692455"/>
          <a:ext cx="780317" cy="1170475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CA767-B29B-4F57-83B5-C364621B5DC2}">
      <dsp:nvSpPr>
        <dsp:cNvPr id="0" name=""/>
        <dsp:cNvSpPr/>
      </dsp:nvSpPr>
      <dsp:spPr>
        <a:xfrm>
          <a:off x="4063976" y="853473"/>
          <a:ext cx="3567163" cy="1114738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05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Actividad gastronómica</a:t>
          </a:r>
          <a:endParaRPr lang="es-ES" sz="2300" kern="1200" dirty="0"/>
        </a:p>
      </dsp:txBody>
      <dsp:txXfrm>
        <a:off x="4063976" y="853473"/>
        <a:ext cx="3567163" cy="1114738"/>
      </dsp:txXfrm>
    </dsp:sp>
    <dsp:sp modelId="{BC534A07-65EA-4520-A341-0787467CD3CC}">
      <dsp:nvSpPr>
        <dsp:cNvPr id="0" name=""/>
        <dsp:cNvSpPr/>
      </dsp:nvSpPr>
      <dsp:spPr>
        <a:xfrm>
          <a:off x="3915345" y="692455"/>
          <a:ext cx="780317" cy="1170475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373B8-53F0-48C5-AE59-82E1FBEBA5A1}">
      <dsp:nvSpPr>
        <dsp:cNvPr id="0" name=""/>
        <dsp:cNvSpPr/>
      </dsp:nvSpPr>
      <dsp:spPr>
        <a:xfrm>
          <a:off x="2107158" y="2256805"/>
          <a:ext cx="3567163" cy="1114738"/>
        </a:xfrm>
        <a:prstGeom prst="rect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05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Análisis para perfil del cliente</a:t>
          </a:r>
          <a:endParaRPr lang="es-ES" sz="2300" kern="1200" dirty="0"/>
        </a:p>
      </dsp:txBody>
      <dsp:txXfrm>
        <a:off x="2107158" y="2256805"/>
        <a:ext cx="3567163" cy="1114738"/>
      </dsp:txXfrm>
    </dsp:sp>
    <dsp:sp modelId="{84BBCC8C-A881-4437-8717-55BFEA2880C5}">
      <dsp:nvSpPr>
        <dsp:cNvPr id="0" name=""/>
        <dsp:cNvSpPr/>
      </dsp:nvSpPr>
      <dsp:spPr>
        <a:xfrm>
          <a:off x="1958526" y="2095787"/>
          <a:ext cx="780317" cy="1170475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5F23E-C86C-4AFB-8604-6484930EFE01}">
      <dsp:nvSpPr>
        <dsp:cNvPr id="0" name=""/>
        <dsp:cNvSpPr/>
      </dsp:nvSpPr>
      <dsp:spPr>
        <a:xfrm rot="5400000">
          <a:off x="4256147" y="-1450382"/>
          <a:ext cx="1410906" cy="46697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Ministerio de Turismo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Promoción, administración y reglamentación turística.</a:t>
          </a:r>
          <a:endParaRPr lang="es-EC" sz="2700" kern="1200" dirty="0"/>
        </a:p>
      </dsp:txBody>
      <dsp:txXfrm rot="-5400000">
        <a:off x="2626730" y="247910"/>
        <a:ext cx="4600867" cy="1273156"/>
      </dsp:txXfrm>
    </dsp:sp>
    <dsp:sp modelId="{C384F103-A2AD-4853-B69A-A608D8F3D089}">
      <dsp:nvSpPr>
        <dsp:cNvPr id="0" name=""/>
        <dsp:cNvSpPr/>
      </dsp:nvSpPr>
      <dsp:spPr>
        <a:xfrm>
          <a:off x="0" y="2672"/>
          <a:ext cx="2626729" cy="17636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smtClean="0"/>
            <a:t>Gerencia Regional del Austro</a:t>
          </a:r>
          <a:endParaRPr lang="es-EC" sz="2700" kern="1200" dirty="0"/>
        </a:p>
      </dsp:txBody>
      <dsp:txXfrm>
        <a:off x="86093" y="88765"/>
        <a:ext cx="2454543" cy="1591447"/>
      </dsp:txXfrm>
    </dsp:sp>
    <dsp:sp modelId="{69394261-2A19-4A00-9520-A4E19E3108F4}">
      <dsp:nvSpPr>
        <dsp:cNvPr id="0" name=""/>
        <dsp:cNvSpPr/>
      </dsp:nvSpPr>
      <dsp:spPr>
        <a:xfrm rot="5400000">
          <a:off x="4256147" y="401432"/>
          <a:ext cx="1410906" cy="46697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Desarrollo del turismo.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Proyectos de promoción</a:t>
          </a:r>
          <a:endParaRPr lang="es-EC" sz="2700" kern="1200" dirty="0"/>
        </a:p>
      </dsp:txBody>
      <dsp:txXfrm rot="-5400000">
        <a:off x="2626730" y="2099725"/>
        <a:ext cx="4600867" cy="1273156"/>
      </dsp:txXfrm>
    </dsp:sp>
    <dsp:sp modelId="{E7B7AC56-229A-41D7-85EA-10D47F25BADC}">
      <dsp:nvSpPr>
        <dsp:cNvPr id="0" name=""/>
        <dsp:cNvSpPr/>
      </dsp:nvSpPr>
      <dsp:spPr>
        <a:xfrm>
          <a:off x="0" y="1854487"/>
          <a:ext cx="2626729" cy="17636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smtClean="0"/>
            <a:t>Fundación Municipal de Turismo para Cuenca</a:t>
          </a:r>
          <a:endParaRPr lang="es-EC" sz="2700" kern="1200" dirty="0"/>
        </a:p>
      </dsp:txBody>
      <dsp:txXfrm>
        <a:off x="86093" y="1940580"/>
        <a:ext cx="2454543" cy="1591447"/>
      </dsp:txXfrm>
    </dsp:sp>
    <dsp:sp modelId="{128BA247-F8A5-4130-8BEC-87FCAD54EB5D}">
      <dsp:nvSpPr>
        <dsp:cNvPr id="0" name=""/>
        <dsp:cNvSpPr/>
      </dsp:nvSpPr>
      <dsp:spPr>
        <a:xfrm rot="5400000">
          <a:off x="4256147" y="2253248"/>
          <a:ext cx="1410906" cy="46697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Representa sector turístico y hotelero.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Fuentes de trabajo.</a:t>
          </a:r>
          <a:endParaRPr lang="es-EC" sz="2700" kern="1200" dirty="0"/>
        </a:p>
      </dsp:txBody>
      <dsp:txXfrm rot="-5400000">
        <a:off x="2626730" y="3951541"/>
        <a:ext cx="4600867" cy="1273156"/>
      </dsp:txXfrm>
    </dsp:sp>
    <dsp:sp modelId="{6895C1E6-3D2E-4FE1-B8B2-20BAE63EF78B}">
      <dsp:nvSpPr>
        <dsp:cNvPr id="0" name=""/>
        <dsp:cNvSpPr/>
      </dsp:nvSpPr>
      <dsp:spPr>
        <a:xfrm>
          <a:off x="0" y="3706302"/>
          <a:ext cx="2626729" cy="17636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smtClean="0"/>
            <a:t>Cámara de Turismo del Azuay	</a:t>
          </a:r>
          <a:endParaRPr lang="es-EC" sz="2700" kern="1200" dirty="0"/>
        </a:p>
      </dsp:txBody>
      <dsp:txXfrm>
        <a:off x="86093" y="3792395"/>
        <a:ext cx="2454543" cy="15914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023F7-33D2-4E3D-9AB3-C61B1B35DD94}">
      <dsp:nvSpPr>
        <dsp:cNvPr id="0" name=""/>
        <dsp:cNvSpPr/>
      </dsp:nvSpPr>
      <dsp:spPr>
        <a:xfrm>
          <a:off x="0" y="123290"/>
          <a:ext cx="6560781" cy="2016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5BBBC-AA49-49AA-AF43-A478E77DA8A7}">
      <dsp:nvSpPr>
        <dsp:cNvPr id="0" name=""/>
        <dsp:cNvSpPr/>
      </dsp:nvSpPr>
      <dsp:spPr>
        <a:xfrm>
          <a:off x="198630" y="638953"/>
          <a:ext cx="1433376" cy="14784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C13E7-2328-4E70-948F-F845F35992EC}">
      <dsp:nvSpPr>
        <dsp:cNvPr id="0" name=""/>
        <dsp:cNvSpPr/>
      </dsp:nvSpPr>
      <dsp:spPr>
        <a:xfrm rot="10800000">
          <a:off x="198630" y="2879951"/>
          <a:ext cx="1433376" cy="147676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El Tiesto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*Tiestos de barro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/>
        </a:p>
      </dsp:txBody>
      <dsp:txXfrm rot="10800000">
        <a:off x="242711" y="2879951"/>
        <a:ext cx="1345214" cy="1432683"/>
      </dsp:txXfrm>
    </dsp:sp>
    <dsp:sp modelId="{DDEA3DD4-B444-47CA-8BBB-CDEB57791FB0}">
      <dsp:nvSpPr>
        <dsp:cNvPr id="0" name=""/>
        <dsp:cNvSpPr/>
      </dsp:nvSpPr>
      <dsp:spPr>
        <a:xfrm>
          <a:off x="1775344" y="638688"/>
          <a:ext cx="1433376" cy="14784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8A306-CF7B-45BF-9C9A-2E7A8B13437E}">
      <dsp:nvSpPr>
        <dsp:cNvPr id="0" name=""/>
        <dsp:cNvSpPr/>
      </dsp:nvSpPr>
      <dsp:spPr>
        <a:xfrm rot="10800000">
          <a:off x="1775344" y="2879156"/>
          <a:ext cx="1433376" cy="147782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El Maíz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*Precios cómodos</a:t>
          </a:r>
          <a:endParaRPr lang="es-ES" sz="1800" kern="1200" dirty="0"/>
        </a:p>
      </dsp:txBody>
      <dsp:txXfrm rot="10800000">
        <a:off x="1819425" y="2879156"/>
        <a:ext cx="1345214" cy="1433743"/>
      </dsp:txXfrm>
    </dsp:sp>
    <dsp:sp modelId="{2F9777D3-2FAB-41E5-BAB3-16D83FDA3D81}">
      <dsp:nvSpPr>
        <dsp:cNvPr id="0" name=""/>
        <dsp:cNvSpPr/>
      </dsp:nvSpPr>
      <dsp:spPr>
        <a:xfrm>
          <a:off x="3352059" y="638817"/>
          <a:ext cx="1433376" cy="14784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5E374-36E1-4A46-BEC2-C640CA9A8DAD}">
      <dsp:nvSpPr>
        <dsp:cNvPr id="0" name=""/>
        <dsp:cNvSpPr/>
      </dsp:nvSpPr>
      <dsp:spPr>
        <a:xfrm rot="10800000">
          <a:off x="3352059" y="2879545"/>
          <a:ext cx="1433376" cy="147730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Villa Rosa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*Estilo gourmet </a:t>
          </a:r>
          <a:endParaRPr lang="es-ES" sz="1800" kern="1200" dirty="0"/>
        </a:p>
      </dsp:txBody>
      <dsp:txXfrm rot="10800000">
        <a:off x="3396140" y="2879545"/>
        <a:ext cx="1345214" cy="1433225"/>
      </dsp:txXfrm>
    </dsp:sp>
    <dsp:sp modelId="{5CFC0DFE-B254-4DEF-9477-DFE96D3C34F0}">
      <dsp:nvSpPr>
        <dsp:cNvPr id="0" name=""/>
        <dsp:cNvSpPr/>
      </dsp:nvSpPr>
      <dsp:spPr>
        <a:xfrm>
          <a:off x="4928773" y="647263"/>
          <a:ext cx="1433376" cy="14784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28892-DFCF-4652-B468-92AC956F38C8}">
      <dsp:nvSpPr>
        <dsp:cNvPr id="0" name=""/>
        <dsp:cNvSpPr/>
      </dsp:nvSpPr>
      <dsp:spPr>
        <a:xfrm rot="10800000">
          <a:off x="4928773" y="2904882"/>
          <a:ext cx="1433376" cy="14435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Guajibamba</a:t>
          </a: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*Personal limitado</a:t>
          </a:r>
          <a:endParaRPr lang="es-ES" sz="1800" kern="1200" dirty="0"/>
        </a:p>
      </dsp:txBody>
      <dsp:txXfrm rot="10800000">
        <a:off x="4972854" y="2904882"/>
        <a:ext cx="1345214" cy="1399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BA566-AC32-4389-8CCE-54509E7DAD04}">
      <dsp:nvSpPr>
        <dsp:cNvPr id="0" name=""/>
        <dsp:cNvSpPr/>
      </dsp:nvSpPr>
      <dsp:spPr>
        <a:xfrm>
          <a:off x="2734" y="1479"/>
          <a:ext cx="1644194" cy="518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</a:t>
          </a:r>
          <a:endParaRPr lang="es-ES" sz="1800" kern="1200" dirty="0"/>
        </a:p>
      </dsp:txBody>
      <dsp:txXfrm>
        <a:off x="2734" y="1479"/>
        <a:ext cx="1644194" cy="518400"/>
      </dsp:txXfrm>
    </dsp:sp>
    <dsp:sp modelId="{0BF284C3-5080-43D0-BAF8-1F87A4AE85F5}">
      <dsp:nvSpPr>
        <dsp:cNvPr id="0" name=""/>
        <dsp:cNvSpPr/>
      </dsp:nvSpPr>
      <dsp:spPr>
        <a:xfrm>
          <a:off x="2734" y="519879"/>
          <a:ext cx="1644194" cy="7905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Personal </a:t>
          </a:r>
          <a:endParaRPr lang="es-ES" sz="1800" kern="1200" dirty="0"/>
        </a:p>
      </dsp:txBody>
      <dsp:txXfrm>
        <a:off x="2734" y="519879"/>
        <a:ext cx="1644194" cy="790560"/>
      </dsp:txXfrm>
    </dsp:sp>
    <dsp:sp modelId="{B024233B-45DB-414A-A14B-6B5EF8E63E22}">
      <dsp:nvSpPr>
        <dsp:cNvPr id="0" name=""/>
        <dsp:cNvSpPr/>
      </dsp:nvSpPr>
      <dsp:spPr>
        <a:xfrm>
          <a:off x="1877116" y="1479"/>
          <a:ext cx="1644194" cy="518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O</a:t>
          </a:r>
          <a:endParaRPr lang="es-ES" sz="1800" kern="1200" dirty="0"/>
        </a:p>
      </dsp:txBody>
      <dsp:txXfrm>
        <a:off x="1877116" y="1479"/>
        <a:ext cx="1644194" cy="518400"/>
      </dsp:txXfrm>
    </dsp:sp>
    <dsp:sp modelId="{00D223D6-AD5E-47CF-A4EC-7266C30753DD}">
      <dsp:nvSpPr>
        <dsp:cNvPr id="0" name=""/>
        <dsp:cNvSpPr/>
      </dsp:nvSpPr>
      <dsp:spPr>
        <a:xfrm>
          <a:off x="1877116" y="519879"/>
          <a:ext cx="1644194" cy="7905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Ubicación y sucursales</a:t>
          </a:r>
          <a:endParaRPr lang="es-ES" sz="1800" kern="1200" dirty="0"/>
        </a:p>
      </dsp:txBody>
      <dsp:txXfrm>
        <a:off x="1877116" y="519879"/>
        <a:ext cx="1644194" cy="790560"/>
      </dsp:txXfrm>
    </dsp:sp>
    <dsp:sp modelId="{594E9761-9095-4073-AEB3-9D057284BABD}">
      <dsp:nvSpPr>
        <dsp:cNvPr id="0" name=""/>
        <dsp:cNvSpPr/>
      </dsp:nvSpPr>
      <dsp:spPr>
        <a:xfrm>
          <a:off x="3751497" y="1479"/>
          <a:ext cx="1644194" cy="518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</a:t>
          </a:r>
          <a:endParaRPr lang="es-ES" sz="1800" kern="1200" dirty="0"/>
        </a:p>
      </dsp:txBody>
      <dsp:txXfrm>
        <a:off x="3751497" y="1479"/>
        <a:ext cx="1644194" cy="518400"/>
      </dsp:txXfrm>
    </dsp:sp>
    <dsp:sp modelId="{34FA70D7-7731-4B5A-8BE5-DA6F96F8B2C2}">
      <dsp:nvSpPr>
        <dsp:cNvPr id="0" name=""/>
        <dsp:cNvSpPr/>
      </dsp:nvSpPr>
      <dsp:spPr>
        <a:xfrm>
          <a:off x="3751497" y="519879"/>
          <a:ext cx="1644194" cy="7905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Presupuesto limitado</a:t>
          </a:r>
          <a:endParaRPr lang="es-ES" sz="1800" kern="1200" dirty="0"/>
        </a:p>
      </dsp:txBody>
      <dsp:txXfrm>
        <a:off x="3751497" y="519879"/>
        <a:ext cx="1644194" cy="790560"/>
      </dsp:txXfrm>
    </dsp:sp>
    <dsp:sp modelId="{DE31E066-9386-4126-9D22-E29216E92227}">
      <dsp:nvSpPr>
        <dsp:cNvPr id="0" name=""/>
        <dsp:cNvSpPr/>
      </dsp:nvSpPr>
      <dsp:spPr>
        <a:xfrm>
          <a:off x="5628613" y="1479"/>
          <a:ext cx="1644194" cy="518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</a:t>
          </a:r>
          <a:endParaRPr lang="es-ES" sz="1800" kern="1200" dirty="0"/>
        </a:p>
      </dsp:txBody>
      <dsp:txXfrm>
        <a:off x="5628613" y="1479"/>
        <a:ext cx="1644194" cy="518400"/>
      </dsp:txXfrm>
    </dsp:sp>
    <dsp:sp modelId="{3B2A3754-4E94-4244-874C-1B493F4EB20E}">
      <dsp:nvSpPr>
        <dsp:cNvPr id="0" name=""/>
        <dsp:cNvSpPr/>
      </dsp:nvSpPr>
      <dsp:spPr>
        <a:xfrm>
          <a:off x="5625879" y="519879"/>
          <a:ext cx="1644194" cy="7905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Competencia</a:t>
          </a:r>
          <a:endParaRPr lang="es-ES" sz="1800" kern="1200" dirty="0"/>
        </a:p>
      </dsp:txBody>
      <dsp:txXfrm>
        <a:off x="5625879" y="519879"/>
        <a:ext cx="1644194" cy="790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9C496-B2D6-4F04-884A-BD1964FCB13C}">
      <dsp:nvSpPr>
        <dsp:cNvPr id="0" name=""/>
        <dsp:cNvSpPr/>
      </dsp:nvSpPr>
      <dsp:spPr>
        <a:xfrm rot="5400000">
          <a:off x="-213882" y="215704"/>
          <a:ext cx="1425884" cy="99811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Establecimiento</a:t>
          </a:r>
          <a:endParaRPr lang="es-EC" sz="1200" kern="1200" dirty="0"/>
        </a:p>
      </dsp:txBody>
      <dsp:txXfrm rot="-5400000">
        <a:off x="1" y="500882"/>
        <a:ext cx="998119" cy="427765"/>
      </dsp:txXfrm>
    </dsp:sp>
    <dsp:sp modelId="{F0004B33-173F-4779-87CE-D375A763CCD1}">
      <dsp:nvSpPr>
        <dsp:cNvPr id="0" name=""/>
        <dsp:cNvSpPr/>
      </dsp:nvSpPr>
      <dsp:spPr>
        <a:xfrm rot="5400000">
          <a:off x="3924079" y="-2924137"/>
          <a:ext cx="926825" cy="677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Restaurante “</a:t>
          </a:r>
          <a:r>
            <a:rPr lang="es-EC" sz="1800" kern="1200" dirty="0" err="1" smtClean="0"/>
            <a:t>Coppelia</a:t>
          </a:r>
          <a:r>
            <a:rPr lang="es-EC" sz="1800" kern="1200" dirty="0" smtClean="0"/>
            <a:t>”</a:t>
          </a:r>
          <a:endParaRPr lang="es-EC" sz="1800" kern="1200" dirty="0"/>
        </a:p>
      </dsp:txBody>
      <dsp:txXfrm rot="-5400000">
        <a:off x="998120" y="47066"/>
        <a:ext cx="6733500" cy="836337"/>
      </dsp:txXfrm>
    </dsp:sp>
    <dsp:sp modelId="{CAF7E1F7-974A-4809-A32B-324E151F55B7}">
      <dsp:nvSpPr>
        <dsp:cNvPr id="0" name=""/>
        <dsp:cNvSpPr/>
      </dsp:nvSpPr>
      <dsp:spPr>
        <a:xfrm rot="5400000">
          <a:off x="-213882" y="1445156"/>
          <a:ext cx="1425884" cy="99811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Beneficiarios</a:t>
          </a:r>
          <a:endParaRPr lang="es-EC" sz="1200" kern="1200" dirty="0"/>
        </a:p>
      </dsp:txBody>
      <dsp:txXfrm rot="-5400000">
        <a:off x="1" y="1730334"/>
        <a:ext cx="998119" cy="427765"/>
      </dsp:txXfrm>
    </dsp:sp>
    <dsp:sp modelId="{DAD9A704-E4CF-4698-A44C-69801372EC38}">
      <dsp:nvSpPr>
        <dsp:cNvPr id="0" name=""/>
        <dsp:cNvSpPr/>
      </dsp:nvSpPr>
      <dsp:spPr>
        <a:xfrm rot="5400000">
          <a:off x="3924079" y="-1694686"/>
          <a:ext cx="926825" cy="677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Social (turismo gastronómico).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Propietario </a:t>
          </a:r>
          <a:r>
            <a:rPr lang="es-EC" sz="1800" kern="1200" dirty="0" err="1" smtClean="0"/>
            <a:t>Coppelia</a:t>
          </a:r>
          <a:r>
            <a:rPr lang="es-EC" sz="1800" kern="1200" dirty="0" smtClean="0"/>
            <a:t>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Clientes</a:t>
          </a:r>
          <a:endParaRPr lang="es-EC" sz="1800" kern="1200" dirty="0"/>
        </a:p>
      </dsp:txBody>
      <dsp:txXfrm rot="-5400000">
        <a:off x="998120" y="1276517"/>
        <a:ext cx="6733500" cy="836337"/>
      </dsp:txXfrm>
    </dsp:sp>
    <dsp:sp modelId="{63A9647B-B8C0-4141-8D8C-03E9F063FBA8}">
      <dsp:nvSpPr>
        <dsp:cNvPr id="0" name=""/>
        <dsp:cNvSpPr/>
      </dsp:nvSpPr>
      <dsp:spPr>
        <a:xfrm rot="5400000">
          <a:off x="-213882" y="2674607"/>
          <a:ext cx="1425884" cy="99811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Ubicación</a:t>
          </a:r>
          <a:endParaRPr lang="es-EC" sz="1200" kern="1200" dirty="0"/>
        </a:p>
      </dsp:txBody>
      <dsp:txXfrm rot="-5400000">
        <a:off x="1" y="2959785"/>
        <a:ext cx="998119" cy="427765"/>
      </dsp:txXfrm>
    </dsp:sp>
    <dsp:sp modelId="{6DB5B9A1-CEE4-439F-AF3E-9983AF41B1BF}">
      <dsp:nvSpPr>
        <dsp:cNvPr id="0" name=""/>
        <dsp:cNvSpPr/>
      </dsp:nvSpPr>
      <dsp:spPr>
        <a:xfrm rot="5400000">
          <a:off x="3924079" y="-465234"/>
          <a:ext cx="926825" cy="67787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Provincia de Azuay, cantón Cuenca, parroquia Cuenca, en las calles Borrero 5-83 y Juan Jaramillo.</a:t>
          </a:r>
          <a:endParaRPr lang="es-EC" sz="1800" kern="1200" dirty="0"/>
        </a:p>
      </dsp:txBody>
      <dsp:txXfrm rot="-5400000">
        <a:off x="998120" y="2505969"/>
        <a:ext cx="6733500" cy="8363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A890B-00D9-499F-BE55-04FACA2793AE}">
      <dsp:nvSpPr>
        <dsp:cNvPr id="0" name=""/>
        <dsp:cNvSpPr/>
      </dsp:nvSpPr>
      <dsp:spPr>
        <a:xfrm>
          <a:off x="2995532" y="588"/>
          <a:ext cx="4493299" cy="229683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l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Desarrollar un menú nuevo y más atractivo para el cliente, mediante la ingeniería y el diseño del mismo con el fin de </a:t>
          </a:r>
          <a:r>
            <a:rPr lang="es-ES" sz="1900" kern="1200" dirty="0" smtClean="0"/>
            <a:t>otorgarle </a:t>
          </a:r>
          <a:r>
            <a:rPr lang="es-ES" sz="1900" kern="1200" dirty="0" smtClean="0"/>
            <a:t>al restaurante una ventaja competitiva y diferenciadora.</a:t>
          </a:r>
          <a:endParaRPr lang="es-EC" sz="1900" kern="1200" dirty="0"/>
        </a:p>
      </dsp:txBody>
      <dsp:txXfrm>
        <a:off x="2995532" y="287693"/>
        <a:ext cx="3631985" cy="1722627"/>
      </dsp:txXfrm>
    </dsp:sp>
    <dsp:sp modelId="{D92A8B54-FCF8-401D-904D-EA83CDA1FF1D}">
      <dsp:nvSpPr>
        <dsp:cNvPr id="0" name=""/>
        <dsp:cNvSpPr/>
      </dsp:nvSpPr>
      <dsp:spPr>
        <a:xfrm>
          <a:off x="0" y="588"/>
          <a:ext cx="2995532" cy="2296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b="1" kern="1200" dirty="0" smtClean="0"/>
            <a:t>Objetivo general</a:t>
          </a:r>
          <a:endParaRPr lang="es-EC" sz="4100" kern="1200" dirty="0"/>
        </a:p>
      </dsp:txBody>
      <dsp:txXfrm>
        <a:off x="112122" y="112710"/>
        <a:ext cx="2771288" cy="2072593"/>
      </dsp:txXfrm>
    </dsp:sp>
    <dsp:sp modelId="{04D9DEFB-E347-4D33-AA97-0D8CDC6E0B0C}">
      <dsp:nvSpPr>
        <dsp:cNvPr id="0" name=""/>
        <dsp:cNvSpPr/>
      </dsp:nvSpPr>
      <dsp:spPr>
        <a:xfrm>
          <a:off x="2995532" y="2527109"/>
          <a:ext cx="4493299" cy="229683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l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Identificar nuevos platos para su inclusión en la nueva carta a través del análisis de cada uno.</a:t>
          </a:r>
          <a:endParaRPr lang="es-EC" sz="1900" kern="1200" dirty="0"/>
        </a:p>
      </dsp:txBody>
      <dsp:txXfrm>
        <a:off x="2995532" y="2814214"/>
        <a:ext cx="3631985" cy="1722627"/>
      </dsp:txXfrm>
    </dsp:sp>
    <dsp:sp modelId="{C442931A-BC87-4B31-BE1F-E9FA6CFDE904}">
      <dsp:nvSpPr>
        <dsp:cNvPr id="0" name=""/>
        <dsp:cNvSpPr/>
      </dsp:nvSpPr>
      <dsp:spPr>
        <a:xfrm>
          <a:off x="0" y="2527109"/>
          <a:ext cx="2995532" cy="2296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b="1" kern="1200" dirty="0" smtClean="0"/>
            <a:t>Objetivo específico</a:t>
          </a:r>
          <a:endParaRPr lang="es-EC" sz="4100" kern="1200" dirty="0"/>
        </a:p>
      </dsp:txBody>
      <dsp:txXfrm>
        <a:off x="112122" y="2639231"/>
        <a:ext cx="2771288" cy="20725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68A7-E67B-4629-AC06-474B05C1745A}">
      <dsp:nvSpPr>
        <dsp:cNvPr id="0" name=""/>
        <dsp:cNvSpPr/>
      </dsp:nvSpPr>
      <dsp:spPr>
        <a:xfrm rot="5400000">
          <a:off x="4607572" y="-1635149"/>
          <a:ext cx="1361389" cy="49771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Maíz (molido y envueltos)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Papa (asada, locro y cocinada)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Llama, cuy </a:t>
          </a:r>
          <a:endParaRPr lang="es-EC" sz="2500" kern="1200" dirty="0"/>
        </a:p>
      </dsp:txBody>
      <dsp:txXfrm rot="-5400000">
        <a:off x="2799671" y="239210"/>
        <a:ext cx="4910734" cy="1228473"/>
      </dsp:txXfrm>
    </dsp:sp>
    <dsp:sp modelId="{78298643-7578-45BA-B194-8167D35043DC}">
      <dsp:nvSpPr>
        <dsp:cNvPr id="0" name=""/>
        <dsp:cNvSpPr/>
      </dsp:nvSpPr>
      <dsp:spPr>
        <a:xfrm>
          <a:off x="0" y="2578"/>
          <a:ext cx="2799671" cy="17017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l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Ingredientes principales</a:t>
          </a:r>
          <a:endParaRPr lang="es-EC" sz="2800" kern="1200" dirty="0"/>
        </a:p>
      </dsp:txBody>
      <dsp:txXfrm>
        <a:off x="83072" y="85650"/>
        <a:ext cx="2633527" cy="1535592"/>
      </dsp:txXfrm>
    </dsp:sp>
    <dsp:sp modelId="{83C45572-CD8C-491E-8AC5-658769B5D68B}">
      <dsp:nvSpPr>
        <dsp:cNvPr id="0" name=""/>
        <dsp:cNvSpPr/>
      </dsp:nvSpPr>
      <dsp:spPr>
        <a:xfrm rot="5400000">
          <a:off x="4607572" y="151673"/>
          <a:ext cx="1361389" cy="49771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Sal (minas serranas)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Cal, coca o ceniza (descascarar maíz)</a:t>
          </a:r>
          <a:endParaRPr lang="es-EC" sz="2500" kern="1200" dirty="0"/>
        </a:p>
      </dsp:txBody>
      <dsp:txXfrm rot="-5400000">
        <a:off x="2799671" y="2026032"/>
        <a:ext cx="4910734" cy="1228473"/>
      </dsp:txXfrm>
    </dsp:sp>
    <dsp:sp modelId="{52D61338-B94D-46BA-AF77-EB4EB99384F2}">
      <dsp:nvSpPr>
        <dsp:cNvPr id="0" name=""/>
        <dsp:cNvSpPr/>
      </dsp:nvSpPr>
      <dsp:spPr>
        <a:xfrm>
          <a:off x="0" y="1789401"/>
          <a:ext cx="2799671" cy="17017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l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Condimentos y aliños</a:t>
          </a:r>
          <a:endParaRPr lang="es-EC" sz="2800" kern="1200" dirty="0"/>
        </a:p>
      </dsp:txBody>
      <dsp:txXfrm>
        <a:off x="83072" y="1872473"/>
        <a:ext cx="2633527" cy="1535592"/>
      </dsp:txXfrm>
    </dsp:sp>
    <dsp:sp modelId="{703B6BF0-57B9-452F-8D70-B1F132A19939}">
      <dsp:nvSpPr>
        <dsp:cNvPr id="0" name=""/>
        <dsp:cNvSpPr/>
      </dsp:nvSpPr>
      <dsp:spPr>
        <a:xfrm rot="5400000">
          <a:off x="4607572" y="1938496"/>
          <a:ext cx="1361389" cy="49771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Maíz, pepa de zambo, maní.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Cerdo, cuy, gallina</a:t>
          </a:r>
          <a:endParaRPr lang="es-EC" sz="2500" kern="1200" dirty="0"/>
        </a:p>
      </dsp:txBody>
      <dsp:txXfrm rot="-5400000">
        <a:off x="2799671" y="3812855"/>
        <a:ext cx="4910734" cy="1228473"/>
      </dsp:txXfrm>
    </dsp:sp>
    <dsp:sp modelId="{3944532D-61A6-4AED-987C-8F952DD03561}">
      <dsp:nvSpPr>
        <dsp:cNvPr id="0" name=""/>
        <dsp:cNvSpPr/>
      </dsp:nvSpPr>
      <dsp:spPr>
        <a:xfrm>
          <a:off x="0" y="3576225"/>
          <a:ext cx="2799671" cy="17017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l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Cocina Cuencana</a:t>
          </a:r>
          <a:endParaRPr lang="es-EC" sz="2800" kern="1200" dirty="0"/>
        </a:p>
      </dsp:txBody>
      <dsp:txXfrm>
        <a:off x="83072" y="3659297"/>
        <a:ext cx="2633527" cy="1535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9960430-BDF3-42ED-A65A-6066B7AC0B86}" type="datetimeFigureOut">
              <a:rPr lang="es-EC" smtClean="0"/>
              <a:t>09/02/2016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C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70A4C12-5746-43DC-9241-71489007B4FD}" type="slidenum">
              <a:rPr lang="es-EC" smtClean="0"/>
              <a:t>‹Nº›</a:t>
            </a:fld>
            <a:endParaRPr lang="es-EC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3145904" cy="7731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129597" y="1249844"/>
            <a:ext cx="7668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CARRERA </a:t>
            </a:r>
            <a:r>
              <a:rPr lang="es-E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INGENIERÍA EN ADMINISTRACIÓN TURÍSTICA Y HOTELERA</a:t>
            </a:r>
            <a:endParaRPr lang="es-EC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s-E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C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s-EC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RECUPERACIÓN </a:t>
            </a:r>
            <a:r>
              <a:rPr lang="es-E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TÉCNICAS GASTRONÓMICAS ANCESTRALES Y SU INCORPORACIÓN EN LA OFERTA DE SERVICIOS GASTRONÓMICOS DEL ESTABLECIMIENTO “COPPELIA” EN 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CUENCA”</a:t>
            </a:r>
            <a:endParaRPr lang="es-EC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43389" y="3789040"/>
            <a:ext cx="684076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CAMPOVERDE PICO, JOHANNA ELIZABETH</a:t>
            </a:r>
          </a:p>
          <a:p>
            <a:pPr algn="ctr"/>
            <a:endParaRPr lang="es-EC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MARTÍNEZ HUILCA, MICHELLE ALEJANDRA</a:t>
            </a:r>
            <a:endParaRPr lang="es-EC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es-EC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316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45633825"/>
              </p:ext>
            </p:extLst>
          </p:nvPr>
        </p:nvGraphicFramePr>
        <p:xfrm>
          <a:off x="1971658" y="1397000"/>
          <a:ext cx="6560781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2857427" y="260648"/>
            <a:ext cx="3429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COMPETENCIA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79712" y="342900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Gastronomía Cuencana</a:t>
            </a:r>
            <a:endParaRPr lang="es-ES" sz="2400" b="1" dirty="0"/>
          </a:p>
        </p:txBody>
      </p:sp>
      <p:pic>
        <p:nvPicPr>
          <p:cNvPr id="8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85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053417996"/>
              </p:ext>
            </p:extLst>
          </p:nvPr>
        </p:nvGraphicFramePr>
        <p:xfrm>
          <a:off x="1115616" y="3573016"/>
          <a:ext cx="7272808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://www.coppeliarestaurantes.com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5055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9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059832" y="260648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PROPUESTA</a:t>
            </a:r>
            <a:endParaRPr lang="es-EC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13120522"/>
              </p:ext>
            </p:extLst>
          </p:nvPr>
        </p:nvGraphicFramePr>
        <p:xfrm>
          <a:off x="1115616" y="908720"/>
          <a:ext cx="777686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9" t="25368" r="14400" b="25368"/>
          <a:stretch/>
        </p:blipFill>
        <p:spPr bwMode="auto">
          <a:xfrm>
            <a:off x="3203848" y="4507105"/>
            <a:ext cx="4184040" cy="223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57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15925239"/>
              </p:ext>
            </p:extLst>
          </p:nvPr>
        </p:nvGraphicFramePr>
        <p:xfrm>
          <a:off x="1115616" y="1052736"/>
          <a:ext cx="748883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7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14269589"/>
              </p:ext>
            </p:extLst>
          </p:nvPr>
        </p:nvGraphicFramePr>
        <p:xfrm>
          <a:off x="1115616" y="548680"/>
          <a:ext cx="7776864" cy="528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313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95400" y="912463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Técnicas de cocción</a:t>
            </a:r>
            <a:endParaRPr lang="es-EC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20480989"/>
              </p:ext>
            </p:extLst>
          </p:nvPr>
        </p:nvGraphicFramePr>
        <p:xfrm>
          <a:off x="1187624" y="1412776"/>
          <a:ext cx="76328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84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02392841"/>
              </p:ext>
            </p:extLst>
          </p:nvPr>
        </p:nvGraphicFramePr>
        <p:xfrm>
          <a:off x="1331640" y="934417"/>
          <a:ext cx="7488832" cy="542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16443" y="18864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Utensilios</a:t>
            </a:r>
          </a:p>
        </p:txBody>
      </p:sp>
    </p:spTree>
    <p:extLst>
      <p:ext uri="{BB962C8B-B14F-4D97-AF65-F5344CB8AC3E}">
        <p14:creationId xmlns:p14="http://schemas.microsoft.com/office/powerpoint/2010/main" val="201123622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71600" y="417438"/>
            <a:ext cx="62646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METODOLOGÍA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686078352"/>
              </p:ext>
            </p:extLst>
          </p:nvPr>
        </p:nvGraphicFramePr>
        <p:xfrm>
          <a:off x="1091952" y="2045072"/>
          <a:ext cx="4128120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628800"/>
            <a:ext cx="3230781" cy="165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1.bp.blogspot.com/-WKYZGfaPPBg/ViL9v59xjfI/AAAAAAAAmi0/7fU1T3_IEjY/s1600/matri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91" y="3429000"/>
            <a:ext cx="336989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43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9364" y="404664"/>
            <a:ext cx="28652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MATRIZ BCG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968711220"/>
              </p:ext>
            </p:extLst>
          </p:nvPr>
        </p:nvGraphicFramePr>
        <p:xfrm>
          <a:off x="4283968" y="1484784"/>
          <a:ext cx="3696071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827584" y="20608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Popularidad</a:t>
            </a:r>
            <a:endParaRPr lang="es-ES" sz="36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827584" y="415082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Rentabilidad</a:t>
            </a:r>
            <a:endParaRPr lang="es-ES" sz="3600" b="1" dirty="0"/>
          </a:p>
        </p:txBody>
      </p:sp>
      <p:pic>
        <p:nvPicPr>
          <p:cNvPr id="8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4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1859" y="476672"/>
            <a:ext cx="595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DISEÑO DE LA PROPUESTA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23019" r="18022" b="22215"/>
          <a:stretch/>
        </p:blipFill>
        <p:spPr bwMode="auto">
          <a:xfrm>
            <a:off x="1115616" y="1399093"/>
            <a:ext cx="3960440" cy="259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946" r="17463" b="24089"/>
          <a:stretch/>
        </p:blipFill>
        <p:spPr bwMode="auto">
          <a:xfrm>
            <a:off x="4499992" y="3989803"/>
            <a:ext cx="4386534" cy="262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30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25627" y="675280"/>
            <a:ext cx="36377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PROBLEMÁTICA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598060474"/>
              </p:ext>
            </p:extLst>
          </p:nvPr>
        </p:nvGraphicFramePr>
        <p:xfrm>
          <a:off x="1163960" y="1453232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"/>
          <p:cNvSpPr/>
          <p:nvPr/>
        </p:nvSpPr>
        <p:spPr>
          <a:xfrm>
            <a:off x="5132325" y="683985"/>
            <a:ext cx="3500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JUSTIFICACIÓN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281711925"/>
              </p:ext>
            </p:extLst>
          </p:nvPr>
        </p:nvGraphicFramePr>
        <p:xfrm>
          <a:off x="1860376" y="4333552"/>
          <a:ext cx="6096000" cy="211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555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1859" y="476672"/>
            <a:ext cx="595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DISEÑO DE LA PROPUESTA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610958"/>
              </p:ext>
            </p:extLst>
          </p:nvPr>
        </p:nvGraphicFramePr>
        <p:xfrm>
          <a:off x="1043608" y="1412776"/>
          <a:ext cx="6523590" cy="442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Diapositiva" r:id="rId3" imgW="5027790" imgH="3884842" progId="PowerPoint.Slide.12">
                  <p:embed/>
                </p:oleObj>
              </mc:Choice>
              <mc:Fallback>
                <p:oleObj name="Diapositiva" r:id="rId3" imgW="5027790" imgH="3884842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412776"/>
                        <a:ext cx="6523590" cy="4429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7318341" y="2492896"/>
            <a:ext cx="179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Tamaño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444904" y="4653136"/>
            <a:ext cx="1671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Color</a:t>
            </a:r>
            <a:endParaRPr lang="es-ES" sz="3200" b="1" dirty="0"/>
          </a:p>
        </p:txBody>
      </p:sp>
      <p:pic>
        <p:nvPicPr>
          <p:cNvPr id="7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63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71859" y="476672"/>
            <a:ext cx="595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DISEÑO DE LA PROPUESTA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44816" y="4509120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Tipografía</a:t>
            </a:r>
            <a:endParaRPr lang="es-ES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316857" y="2132855"/>
            <a:ext cx="193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Imágenes</a:t>
            </a:r>
            <a:endParaRPr lang="es-ES" sz="2400" b="1" dirty="0"/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20803"/>
              </p:ext>
            </p:extLst>
          </p:nvPr>
        </p:nvGraphicFramePr>
        <p:xfrm>
          <a:off x="971600" y="1340768"/>
          <a:ext cx="6552728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Diapositiva" r:id="rId3" imgW="5027790" imgH="3884842" progId="PowerPoint.Slide.12">
                  <p:embed/>
                </p:oleObj>
              </mc:Choice>
              <mc:Fallback>
                <p:oleObj name="Diapositiva" r:id="rId3" imgW="5027790" imgH="3884842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340768"/>
                        <a:ext cx="6552728" cy="4608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8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25572" y="620688"/>
            <a:ext cx="37128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</a:t>
            </a:r>
            <a:endParaRPr lang="es-E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30039413"/>
              </p:ext>
            </p:extLst>
          </p:nvPr>
        </p:nvGraphicFramePr>
        <p:xfrm>
          <a:off x="169168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20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47667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RECOMENDACIONES</a:t>
            </a:r>
            <a:endParaRPr lang="es-EC" sz="24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25609930"/>
              </p:ext>
            </p:extLst>
          </p:nvPr>
        </p:nvGraphicFramePr>
        <p:xfrm>
          <a:off x="1115616" y="1196752"/>
          <a:ext cx="77768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7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296996" y="2348880"/>
            <a:ext cx="501130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 por </a:t>
            </a:r>
          </a:p>
          <a:p>
            <a:pPr algn="ctr"/>
            <a:r>
              <a:rPr lang="es-ES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 atención</a:t>
            </a:r>
            <a:endParaRPr lang="es-E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65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956726" y="908720"/>
            <a:ext cx="3264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OBJETIVOS </a:t>
            </a:r>
            <a:endParaRPr lang="es-E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27096203"/>
              </p:ext>
            </p:extLst>
          </p:nvPr>
        </p:nvGraphicFramePr>
        <p:xfrm>
          <a:off x="1187624" y="1506611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153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60" y="1196752"/>
            <a:ext cx="4313424" cy="309634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4 Imagen" descr="http://www.surtrek.org/blog/wp-content/uploads/2014/04/Suram%C3%A9rica-Ecuador-Sierra-Azuay-Cuenca-Catedral-bas%C3%ADlica-plaza-Ministerio-de-Turism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437112"/>
            <a:ext cx="4133404" cy="231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740142" y="415611"/>
            <a:ext cx="6785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DIAGNÓSTICO SITUACIONAL</a:t>
            </a:r>
            <a:endParaRPr lang="es-EC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6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41776621"/>
              </p:ext>
            </p:extLst>
          </p:nvPr>
        </p:nvGraphicFramePr>
        <p:xfrm>
          <a:off x="1403648" y="356612"/>
          <a:ext cx="72964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02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241484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DETERMINACIÓN DE LA MUESTRA</a:t>
            </a:r>
          </a:p>
        </p:txBody>
      </p:sp>
      <p:pic>
        <p:nvPicPr>
          <p:cNvPr id="2053" name="1 Imagen" descr="k^2Npq \over {e^2(N-1)+k^2pq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54" y="3926979"/>
            <a:ext cx="2927941" cy="9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9 Rectángulo"/>
          <p:cNvSpPr>
            <a:spLocks/>
          </p:cNvSpPr>
          <p:nvPr/>
        </p:nvSpPr>
        <p:spPr bwMode="auto">
          <a:xfrm>
            <a:off x="5580112" y="5621894"/>
            <a:ext cx="266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 Math" pitchFamily="18" charset="0"/>
                <a:ea typeface="Times New Roman" pitchFamily="18" charset="0"/>
                <a:cs typeface="Arial" pitchFamily="34" charset="0"/>
              </a:rPr>
              <a:t>n=100</a:t>
            </a:r>
            <a:r>
              <a:rPr kumimoji="0" lang="es-EC" altLang="es-EC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s-EC" alt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3390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7624" y="2132856"/>
            <a:ext cx="73448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N= </a:t>
            </a: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tamaño de la población (830.000)</a:t>
            </a:r>
            <a:endParaRPr kumimoji="0" lang="es-EC" alt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k= </a:t>
            </a: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Valor obtenido mediante niveles de confianza</a:t>
            </a:r>
            <a:r>
              <a:rPr lang="es-ES" altLang="es-EC" sz="1600" dirty="0">
                <a:ea typeface="Times New Roman" pitchFamily="18" charset="0"/>
                <a:cs typeface="Times New Roman" pitchFamily="18" charset="0"/>
              </a:rPr>
              <a:t>. (1,96 = 95</a:t>
            </a:r>
            <a:r>
              <a:rPr lang="es-ES" altLang="es-EC" sz="1600" dirty="0" smtClean="0">
                <a:ea typeface="Times New Roman" pitchFamily="18" charset="0"/>
                <a:cs typeface="Times New Roman" pitchFamily="18" charset="0"/>
              </a:rPr>
              <a:t>%</a:t>
            </a:r>
            <a:r>
              <a:rPr lang="es-EC" altLang="es-EC" sz="1600" dirty="0" smtClean="0">
                <a:ea typeface="Times New Roman" pitchFamily="18" charset="0"/>
                <a:cs typeface="Arial" pitchFamily="34" charset="0"/>
              </a:rPr>
              <a:t>)</a:t>
            </a:r>
            <a:endParaRPr kumimoji="0" lang="es-EC" alt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s-EC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Límite aceptable de error muestral </a:t>
            </a:r>
            <a:r>
              <a:rPr lang="es-ES" altLang="es-EC" sz="1600" dirty="0">
                <a:ea typeface="Times New Roman" pitchFamily="18" charset="0"/>
                <a:cs typeface="Times New Roman" pitchFamily="18" charset="0"/>
              </a:rPr>
              <a:t> (10% = </a:t>
            </a:r>
            <a:r>
              <a:rPr lang="es-ES" altLang="es-EC" sz="1600" dirty="0" smtClean="0">
                <a:ea typeface="Times New Roman" pitchFamily="18" charset="0"/>
                <a:cs typeface="Times New Roman" pitchFamily="18" charset="0"/>
              </a:rPr>
              <a:t>0,1</a:t>
            </a:r>
            <a:r>
              <a:rPr lang="es-EC" altLang="es-EC" sz="1600" dirty="0">
                <a:ea typeface="Times New Roman" pitchFamily="18" charset="0"/>
                <a:cs typeface="Arial" pitchFamily="34" charset="0"/>
              </a:rPr>
              <a:t>)</a:t>
            </a:r>
            <a:endParaRPr kumimoji="0" lang="es-EC" alt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 = </a:t>
            </a: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proporción de individuos que poseen en la población la característica de estudio (0,5)</a:t>
            </a:r>
            <a:endParaRPr kumimoji="0" lang="es-EC" alt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q= </a:t>
            </a: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proporción de individuos que no poseen esa </a:t>
            </a:r>
            <a:r>
              <a:rPr lang="es-ES" altLang="es-EC" sz="1600" dirty="0">
                <a:ea typeface="Times New Roman" pitchFamily="18" charset="0"/>
                <a:cs typeface="Times New Roman" pitchFamily="18" charset="0"/>
              </a:rPr>
              <a:t>característica (1-p = </a:t>
            </a:r>
            <a:r>
              <a:rPr lang="es-ES" altLang="es-EC" sz="1600" dirty="0" smtClean="0">
                <a:ea typeface="Times New Roman" pitchFamily="18" charset="0"/>
                <a:cs typeface="Times New Roman" pitchFamily="18" charset="0"/>
              </a:rPr>
              <a:t>0,5)</a:t>
            </a:r>
            <a:endParaRPr lang="es-EC" altLang="es-EC" sz="16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57200" y="4829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57200" y="4829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7 Rectángulo"/>
          <p:cNvSpPr>
            <a:spLocks/>
          </p:cNvSpPr>
          <p:nvPr/>
        </p:nvSpPr>
        <p:spPr bwMode="auto">
          <a:xfrm>
            <a:off x="1090613" y="1030288"/>
            <a:ext cx="35290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957411" y="5449379"/>
                <a:ext cx="4320877" cy="683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latin typeface="Cambria Math"/>
                        </a:rPr>
                        <m:t>𝒏</m:t>
                      </m:r>
                      <m:r>
                        <a:rPr lang="es-EC" sz="16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𝟗𝟔</m:t>
                              </m:r>
                            </m:e>
                            <m:sup>
                              <m:r>
                                <a:rPr lang="es-EC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1600" b="1" i="1">
                              <a:latin typeface="Cambria Math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𝟖𝟑𝟎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,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𝟎𝟎𝟎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,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𝟓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,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𝟓</m:t>
                          </m:r>
                        </m:num>
                        <m:den>
                          <m:sSup>
                            <m:sSup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b="1" i="1">
                                  <a:latin typeface="Cambria Math"/>
                                </a:rPr>
                                <m:t>𝟎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s-EC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sz="1600" b="1" i="1">
                                  <a:latin typeface="Cambria Math"/>
                                </a:rPr>
                                <m:t>𝟖𝟑𝟎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𝟎𝟎𝟎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𝟏</m:t>
                              </m:r>
                            </m:e>
                          </m:d>
                          <m:r>
                            <a:rPr lang="es-EC" sz="1600" b="1" i="1">
                              <a:latin typeface="Cambria Math"/>
                            </a:rPr>
                            <m:t>+(</m:t>
                          </m:r>
                          <m:sSup>
                            <m:sSup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s-EC" sz="1600" b="1" i="1">
                                  <a:latin typeface="Cambria Math"/>
                                </a:rPr>
                                <m:t>𝟗𝟔</m:t>
                              </m:r>
                            </m:e>
                            <m:sup>
                              <m:r>
                                <a:rPr lang="es-EC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1600" b="1" i="1">
                              <a:latin typeface="Cambria Math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,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𝟓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𝟎</m:t>
                          </m:r>
                          <m:r>
                            <a:rPr lang="es-EC" sz="1600" b="1" i="1">
                              <a:latin typeface="Cambria Math"/>
                            </a:rPr>
                            <m:t>,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𝟓</m:t>
                          </m:r>
                          <m:r>
                            <a:rPr lang="es-EC" sz="1600" b="1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11" y="5449379"/>
                <a:ext cx="4320877" cy="6835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3.bp.blogspot.com/-fSnFb5BboWM/TphZclne77I/AAAAAAAAAC4/XMZsGExD-Lg/s1600/20080413121340-estadistic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5242" r="8242" b="11637"/>
          <a:stretch/>
        </p:blipFill>
        <p:spPr bwMode="auto">
          <a:xfrm>
            <a:off x="6703805" y="808302"/>
            <a:ext cx="1811867" cy="16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6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03648" y="11663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RESULTADOS DE LAS ENCUESTAS</a:t>
            </a:r>
            <a:endParaRPr lang="es-EC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930375969"/>
              </p:ext>
            </p:extLst>
          </p:nvPr>
        </p:nvGraphicFramePr>
        <p:xfrm>
          <a:off x="899592" y="1124744"/>
          <a:ext cx="8064896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80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421021334"/>
              </p:ext>
            </p:extLst>
          </p:nvPr>
        </p:nvGraphicFramePr>
        <p:xfrm>
          <a:off x="719064" y="404664"/>
          <a:ext cx="842493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4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019808079"/>
              </p:ext>
            </p:extLst>
          </p:nvPr>
        </p:nvGraphicFramePr>
        <p:xfrm>
          <a:off x="1547664" y="332656"/>
          <a:ext cx="61926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903418404"/>
              </p:ext>
            </p:extLst>
          </p:nvPr>
        </p:nvGraphicFramePr>
        <p:xfrm>
          <a:off x="1979712" y="3429000"/>
          <a:ext cx="597666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843808" y="6102588"/>
            <a:ext cx="323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Fijación de precios: por volumen</a:t>
            </a:r>
          </a:p>
        </p:txBody>
      </p:sp>
      <p:pic>
        <p:nvPicPr>
          <p:cNvPr id="7" name="Picture 2" descr="http://image.slidesharecdn.com/presentacioncarrera-130822125611-phpapp01/95/presentacin-carrera-ingeniera-de-sistemas-en-la-espe-quito-ecuador-1-638.jpg?cb=137717634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7698" r="9495"/>
          <a:stretch/>
        </p:blipFill>
        <p:spPr bwMode="auto">
          <a:xfrm>
            <a:off x="7963437" y="5829220"/>
            <a:ext cx="1188547" cy="10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32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235</TotalTime>
  <Words>629</Words>
  <Application>Microsoft Office PowerPoint</Application>
  <PresentationFormat>Presentación en pantalla (4:3)</PresentationFormat>
  <Paragraphs>150</Paragraphs>
  <Slides>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Solsticio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MICHI-MICHI</dc:creator>
  <cp:lastModifiedBy>MICHI-MICHI</cp:lastModifiedBy>
  <cp:revision>26</cp:revision>
  <dcterms:created xsi:type="dcterms:W3CDTF">2016-02-02T02:03:01Z</dcterms:created>
  <dcterms:modified xsi:type="dcterms:W3CDTF">2016-02-09T23:13:00Z</dcterms:modified>
</cp:coreProperties>
</file>