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61" r:id="rId3"/>
    <p:sldId id="258" r:id="rId4"/>
    <p:sldId id="259" r:id="rId5"/>
    <p:sldId id="260" r:id="rId6"/>
    <p:sldId id="262" r:id="rId7"/>
    <p:sldId id="263" r:id="rId8"/>
    <p:sldId id="264" r:id="rId9"/>
    <p:sldId id="265" r:id="rId10"/>
    <p:sldId id="266" r:id="rId11"/>
    <p:sldId id="267" r:id="rId12"/>
    <p:sldId id="288" r:id="rId13"/>
    <p:sldId id="268" r:id="rId14"/>
    <p:sldId id="290" r:id="rId15"/>
    <p:sldId id="269" r:id="rId16"/>
    <p:sldId id="272" r:id="rId17"/>
    <p:sldId id="270" r:id="rId18"/>
    <p:sldId id="271" r:id="rId19"/>
    <p:sldId id="285" r:id="rId20"/>
    <p:sldId id="287" r:id="rId21"/>
    <p:sldId id="286" r:id="rId22"/>
    <p:sldId id="274" r:id="rId23"/>
    <p:sldId id="275" r:id="rId24"/>
    <p:sldId id="276" r:id="rId25"/>
    <p:sldId id="277" r:id="rId26"/>
    <p:sldId id="279" r:id="rId27"/>
    <p:sldId id="278" r:id="rId28"/>
    <p:sldId id="280" r:id="rId29"/>
    <p:sldId id="281" r:id="rId30"/>
    <p:sldId id="289" r:id="rId31"/>
    <p:sldId id="284" r:id="rId3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111"/>
    <a:srgbClr val="0070C0"/>
    <a:srgbClr val="F0E2CA"/>
    <a:srgbClr val="7D1F1D"/>
    <a:srgbClr val="3366FF"/>
    <a:srgbClr val="2D93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x%20Greffa\AppData\Roaming\Microsoft\Excel\Libro3%20(version%202).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x%20Greffa\AppData\Roaming\Microsoft\Excel\Libro3%20(version%202).xlsb"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Hoja2!$C$1</c:f>
              <c:strCache>
                <c:ptCount val="1"/>
                <c:pt idx="0">
                  <c:v>Ton</c:v>
                </c:pt>
              </c:strCache>
            </c:strRef>
          </c:tx>
          <c:trendline>
            <c:trendlineType val="poly"/>
            <c:order val="2"/>
            <c:dispRSqr val="1"/>
            <c:dispEq val="1"/>
            <c:trendlineLbl>
              <c:layout>
                <c:manualLayout>
                  <c:x val="3.9276027996500438E-3"/>
                  <c:y val="-9.0678769320501604E-2"/>
                </c:manualLayout>
              </c:layout>
              <c:numFmt formatCode="General" sourceLinked="0"/>
            </c:trendlineLbl>
          </c:trendline>
          <c:val>
            <c:numRef>
              <c:f>Hoja2!$C$2:$C$5</c:f>
              <c:numCache>
                <c:formatCode>#,##0</c:formatCode>
                <c:ptCount val="4"/>
                <c:pt idx="0">
                  <c:v>136771.93700000001</c:v>
                </c:pt>
                <c:pt idx="1">
                  <c:v>130511.37300000001</c:v>
                </c:pt>
                <c:pt idx="2">
                  <c:v>143777.274</c:v>
                </c:pt>
                <c:pt idx="3">
                  <c:v>107396.736</c:v>
                </c:pt>
              </c:numCache>
            </c:numRef>
          </c:val>
          <c:smooth val="0"/>
        </c:ser>
        <c:ser>
          <c:idx val="1"/>
          <c:order val="1"/>
          <c:tx>
            <c:strRef>
              <c:f>Hoja2!$D$1</c:f>
              <c:strCache>
                <c:ptCount val="1"/>
                <c:pt idx="0">
                  <c:v>FOB</c:v>
                </c:pt>
              </c:strCache>
            </c:strRef>
          </c:tx>
          <c:trendline>
            <c:trendlineType val="poly"/>
            <c:order val="2"/>
            <c:dispRSqr val="1"/>
            <c:dispEq val="1"/>
            <c:trendlineLbl>
              <c:layout>
                <c:manualLayout>
                  <c:x val="-5.7044838145231848E-2"/>
                  <c:y val="2.7948381452318462E-2"/>
                </c:manualLayout>
              </c:layout>
              <c:numFmt formatCode="General" sourceLinked="0"/>
            </c:trendlineLbl>
          </c:trendline>
          <c:val>
            <c:numRef>
              <c:f>Hoja2!$D$2:$D$5</c:f>
              <c:numCache>
                <c:formatCode>#,##0</c:formatCode>
                <c:ptCount val="4"/>
                <c:pt idx="0">
                  <c:v>736604.83799999999</c:v>
                </c:pt>
                <c:pt idx="1">
                  <c:v>714211.57700000005</c:v>
                </c:pt>
                <c:pt idx="2">
                  <c:v>807640.30500000005</c:v>
                </c:pt>
                <c:pt idx="3">
                  <c:v>559005.48300000001</c:v>
                </c:pt>
              </c:numCache>
            </c:numRef>
          </c:val>
          <c:smooth val="0"/>
        </c:ser>
        <c:ser>
          <c:idx val="2"/>
          <c:order val="2"/>
          <c:tx>
            <c:strRef>
              <c:f>Hoja2!$E$1</c:f>
              <c:strCache>
                <c:ptCount val="1"/>
                <c:pt idx="0">
                  <c:v>CIF</c:v>
                </c:pt>
              </c:strCache>
            </c:strRef>
          </c:tx>
          <c:trendline>
            <c:trendlineType val="poly"/>
            <c:order val="2"/>
            <c:dispRSqr val="1"/>
            <c:dispEq val="1"/>
            <c:trendlineLbl>
              <c:layout>
                <c:manualLayout>
                  <c:x val="0.30128849518810147"/>
                  <c:y val="-0.1994550160396617"/>
                </c:manualLayout>
              </c:layout>
              <c:numFmt formatCode="General" sourceLinked="0"/>
            </c:trendlineLbl>
          </c:trendline>
          <c:val>
            <c:numRef>
              <c:f>Hoja2!$E$2:$E$5</c:f>
              <c:numCache>
                <c:formatCode>#,##0</c:formatCode>
                <c:ptCount val="4"/>
                <c:pt idx="0">
                  <c:v>764707.804</c:v>
                </c:pt>
                <c:pt idx="1">
                  <c:v>741944.98600000003</c:v>
                </c:pt>
                <c:pt idx="2">
                  <c:v>839050.52899999998</c:v>
                </c:pt>
                <c:pt idx="3">
                  <c:v>582656.4</c:v>
                </c:pt>
              </c:numCache>
            </c:numRef>
          </c:val>
          <c:smooth val="0"/>
        </c:ser>
        <c:dLbls>
          <c:showLegendKey val="0"/>
          <c:showVal val="0"/>
          <c:showCatName val="0"/>
          <c:showSerName val="0"/>
          <c:showPercent val="0"/>
          <c:showBubbleSize val="0"/>
        </c:dLbls>
        <c:marker val="1"/>
        <c:smooth val="0"/>
        <c:axId val="-141725600"/>
        <c:axId val="-141715808"/>
      </c:lineChart>
      <c:catAx>
        <c:axId val="-141725600"/>
        <c:scaling>
          <c:orientation val="minMax"/>
        </c:scaling>
        <c:delete val="0"/>
        <c:axPos val="b"/>
        <c:majorTickMark val="out"/>
        <c:minorTickMark val="none"/>
        <c:tickLblPos val="nextTo"/>
        <c:crossAx val="-141715808"/>
        <c:crosses val="autoZero"/>
        <c:auto val="1"/>
        <c:lblAlgn val="ctr"/>
        <c:lblOffset val="100"/>
        <c:noMultiLvlLbl val="0"/>
      </c:catAx>
      <c:valAx>
        <c:axId val="-141715808"/>
        <c:scaling>
          <c:orientation val="minMax"/>
        </c:scaling>
        <c:delete val="0"/>
        <c:axPos val="l"/>
        <c:majorGridlines/>
        <c:numFmt formatCode="#,##0" sourceLinked="1"/>
        <c:majorTickMark val="out"/>
        <c:minorTickMark val="none"/>
        <c:tickLblPos val="nextTo"/>
        <c:crossAx val="-14172560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Hoja2!$A$1</c:f>
              <c:strCache>
                <c:ptCount val="1"/>
                <c:pt idx="0">
                  <c:v>Periodo</c:v>
                </c:pt>
              </c:strCache>
            </c:strRef>
          </c:tx>
          <c:val>
            <c:numRef>
              <c:f>Hoja2!$A$2:$A$6</c:f>
              <c:numCache>
                <c:formatCode>General</c:formatCode>
                <c:ptCount val="5"/>
                <c:pt idx="0">
                  <c:v>1</c:v>
                </c:pt>
                <c:pt idx="1">
                  <c:v>2</c:v>
                </c:pt>
                <c:pt idx="2">
                  <c:v>3</c:v>
                </c:pt>
                <c:pt idx="3">
                  <c:v>4</c:v>
                </c:pt>
                <c:pt idx="4">
                  <c:v>5</c:v>
                </c:pt>
              </c:numCache>
            </c:numRef>
          </c:val>
          <c:smooth val="0"/>
        </c:ser>
        <c:ser>
          <c:idx val="1"/>
          <c:order val="1"/>
          <c:tx>
            <c:strRef>
              <c:f>Hoja2!$C$1</c:f>
              <c:strCache>
                <c:ptCount val="1"/>
                <c:pt idx="0">
                  <c:v>Ton</c:v>
                </c:pt>
              </c:strCache>
            </c:strRef>
          </c:tx>
          <c:val>
            <c:numRef>
              <c:f>Hoja2!$C$2:$C$6</c:f>
              <c:numCache>
                <c:formatCode>#,##0</c:formatCode>
                <c:ptCount val="5"/>
                <c:pt idx="0">
                  <c:v>136771.93700000001</c:v>
                </c:pt>
                <c:pt idx="1">
                  <c:v>130511.37300000001</c:v>
                </c:pt>
                <c:pt idx="2">
                  <c:v>143777.274</c:v>
                </c:pt>
                <c:pt idx="3">
                  <c:v>107396.736</c:v>
                </c:pt>
                <c:pt idx="4" formatCode="General">
                  <c:v>73249</c:v>
                </c:pt>
              </c:numCache>
            </c:numRef>
          </c:val>
          <c:smooth val="0"/>
        </c:ser>
        <c:ser>
          <c:idx val="2"/>
          <c:order val="2"/>
          <c:tx>
            <c:strRef>
              <c:f>Hoja2!$D$1</c:f>
              <c:strCache>
                <c:ptCount val="1"/>
                <c:pt idx="0">
                  <c:v>FOB</c:v>
                </c:pt>
              </c:strCache>
            </c:strRef>
          </c:tx>
          <c:spPr>
            <a:ln>
              <a:solidFill>
                <a:srgbClr val="00B050"/>
              </a:solidFill>
            </a:ln>
          </c:spPr>
          <c:marker>
            <c:spPr>
              <a:ln>
                <a:solidFill>
                  <a:srgbClr val="00B050"/>
                </a:solidFill>
              </a:ln>
            </c:spPr>
          </c:marker>
          <c:val>
            <c:numRef>
              <c:f>Hoja2!$D$2:$D$6</c:f>
              <c:numCache>
                <c:formatCode>#,##0</c:formatCode>
                <c:ptCount val="5"/>
                <c:pt idx="0">
                  <c:v>736604.83799999999</c:v>
                </c:pt>
                <c:pt idx="1">
                  <c:v>714211.57700000005</c:v>
                </c:pt>
                <c:pt idx="2">
                  <c:v>807640.30500000005</c:v>
                </c:pt>
                <c:pt idx="3">
                  <c:v>559005.48300000001</c:v>
                </c:pt>
                <c:pt idx="4" formatCode="General">
                  <c:v>311731</c:v>
                </c:pt>
              </c:numCache>
            </c:numRef>
          </c:val>
          <c:smooth val="0"/>
        </c:ser>
        <c:ser>
          <c:idx val="3"/>
          <c:order val="3"/>
          <c:tx>
            <c:strRef>
              <c:f>Hoja2!$E$1</c:f>
              <c:strCache>
                <c:ptCount val="1"/>
                <c:pt idx="0">
                  <c:v>CIF</c:v>
                </c:pt>
              </c:strCache>
            </c:strRef>
          </c:tx>
          <c:spPr>
            <a:ln>
              <a:solidFill>
                <a:srgbClr val="00B0F0"/>
              </a:solidFill>
            </a:ln>
          </c:spPr>
          <c:marker>
            <c:spPr>
              <a:ln>
                <a:solidFill>
                  <a:srgbClr val="00B0F0"/>
                </a:solidFill>
              </a:ln>
            </c:spPr>
          </c:marker>
          <c:val>
            <c:numRef>
              <c:f>Hoja2!$E$2:$E$6</c:f>
              <c:numCache>
                <c:formatCode>#,##0</c:formatCode>
                <c:ptCount val="5"/>
                <c:pt idx="0">
                  <c:v>764707.804</c:v>
                </c:pt>
                <c:pt idx="1">
                  <c:v>741944.98600000003</c:v>
                </c:pt>
                <c:pt idx="2">
                  <c:v>839050.52899999998</c:v>
                </c:pt>
                <c:pt idx="3">
                  <c:v>582656.4</c:v>
                </c:pt>
                <c:pt idx="4" formatCode="General">
                  <c:v>327783</c:v>
                </c:pt>
              </c:numCache>
            </c:numRef>
          </c:val>
          <c:smooth val="0"/>
        </c:ser>
        <c:dLbls>
          <c:showLegendKey val="0"/>
          <c:showVal val="0"/>
          <c:showCatName val="0"/>
          <c:showSerName val="0"/>
          <c:showPercent val="0"/>
          <c:showBubbleSize val="0"/>
        </c:dLbls>
        <c:marker val="1"/>
        <c:smooth val="0"/>
        <c:axId val="-141721248"/>
        <c:axId val="-141715264"/>
      </c:lineChart>
      <c:catAx>
        <c:axId val="-141721248"/>
        <c:scaling>
          <c:orientation val="minMax"/>
        </c:scaling>
        <c:delete val="0"/>
        <c:axPos val="b"/>
        <c:majorTickMark val="out"/>
        <c:minorTickMark val="none"/>
        <c:tickLblPos val="nextTo"/>
        <c:crossAx val="-141715264"/>
        <c:crosses val="autoZero"/>
        <c:auto val="1"/>
        <c:lblAlgn val="ctr"/>
        <c:lblOffset val="100"/>
        <c:noMultiLvlLbl val="0"/>
      </c:catAx>
      <c:valAx>
        <c:axId val="-141715264"/>
        <c:scaling>
          <c:orientation val="minMax"/>
        </c:scaling>
        <c:delete val="0"/>
        <c:axPos val="l"/>
        <c:majorGridlines/>
        <c:numFmt formatCode="General" sourceLinked="1"/>
        <c:majorTickMark val="out"/>
        <c:minorTickMark val="none"/>
        <c:tickLblPos val="nextTo"/>
        <c:crossAx val="-141721248"/>
        <c:crosses val="autoZero"/>
        <c:crossBetween val="between"/>
      </c:valAx>
    </c:plotArea>
    <c:legend>
      <c:legendPos val="r"/>
      <c:layout/>
      <c:overlay val="0"/>
    </c:legend>
    <c:plotVisOnly val="1"/>
    <c:dispBlanksAs val="gap"/>
    <c:showDLblsOverMax val="0"/>
  </c:chart>
  <c:spPr>
    <a:solidFill>
      <a:schemeClr val="accent3">
        <a:lumMod val="40000"/>
        <a:lumOff val="60000"/>
      </a:schemeClr>
    </a:solidFill>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Hoja13!$B$1</c:f>
              <c:strCache>
                <c:ptCount val="1"/>
                <c:pt idx="0">
                  <c:v>Ton</c:v>
                </c:pt>
              </c:strCache>
            </c:strRef>
          </c:tx>
          <c:cat>
            <c:numRef>
              <c:f>Hoja13!$A$2:$A$6</c:f>
              <c:numCache>
                <c:formatCode>General</c:formatCode>
                <c:ptCount val="5"/>
                <c:pt idx="0">
                  <c:v>2011</c:v>
                </c:pt>
                <c:pt idx="1">
                  <c:v>2012</c:v>
                </c:pt>
                <c:pt idx="2">
                  <c:v>2013</c:v>
                </c:pt>
                <c:pt idx="3">
                  <c:v>2014</c:v>
                </c:pt>
                <c:pt idx="4">
                  <c:v>2015</c:v>
                </c:pt>
              </c:numCache>
            </c:numRef>
          </c:cat>
          <c:val>
            <c:numRef>
              <c:f>Hoja13!$B$2:$B$6</c:f>
              <c:numCache>
                <c:formatCode>General</c:formatCode>
                <c:ptCount val="5"/>
                <c:pt idx="0">
                  <c:v>45666</c:v>
                </c:pt>
                <c:pt idx="1">
                  <c:v>42294</c:v>
                </c:pt>
                <c:pt idx="2">
                  <c:v>44243</c:v>
                </c:pt>
                <c:pt idx="3">
                  <c:v>53698</c:v>
                </c:pt>
                <c:pt idx="4">
                  <c:v>44499</c:v>
                </c:pt>
              </c:numCache>
            </c:numRef>
          </c:val>
          <c:smooth val="0"/>
        </c:ser>
        <c:ser>
          <c:idx val="1"/>
          <c:order val="1"/>
          <c:tx>
            <c:strRef>
              <c:f>Hoja13!$C$1</c:f>
              <c:strCache>
                <c:ptCount val="1"/>
                <c:pt idx="0">
                  <c:v>FOB</c:v>
                </c:pt>
              </c:strCache>
            </c:strRef>
          </c:tx>
          <c:cat>
            <c:numRef>
              <c:f>Hoja13!$A$2:$A$6</c:f>
              <c:numCache>
                <c:formatCode>General</c:formatCode>
                <c:ptCount val="5"/>
                <c:pt idx="0">
                  <c:v>2011</c:v>
                </c:pt>
                <c:pt idx="1">
                  <c:v>2012</c:v>
                </c:pt>
                <c:pt idx="2">
                  <c:v>2013</c:v>
                </c:pt>
                <c:pt idx="3">
                  <c:v>2014</c:v>
                </c:pt>
                <c:pt idx="4">
                  <c:v>2015</c:v>
                </c:pt>
              </c:numCache>
            </c:numRef>
          </c:cat>
          <c:val>
            <c:numRef>
              <c:f>Hoja13!$C$2:$C$6</c:f>
              <c:numCache>
                <c:formatCode>General</c:formatCode>
                <c:ptCount val="5"/>
                <c:pt idx="0">
                  <c:v>228739</c:v>
                </c:pt>
                <c:pt idx="1">
                  <c:v>213251</c:v>
                </c:pt>
                <c:pt idx="2">
                  <c:v>240195</c:v>
                </c:pt>
                <c:pt idx="3">
                  <c:v>279503</c:v>
                </c:pt>
                <c:pt idx="4">
                  <c:v>234184</c:v>
                </c:pt>
              </c:numCache>
            </c:numRef>
          </c:val>
          <c:smooth val="0"/>
        </c:ser>
        <c:ser>
          <c:idx val="2"/>
          <c:order val="2"/>
          <c:tx>
            <c:strRef>
              <c:f>Hoja13!$D$1</c:f>
              <c:strCache>
                <c:ptCount val="1"/>
                <c:pt idx="0">
                  <c:v>CIF</c:v>
                </c:pt>
              </c:strCache>
            </c:strRef>
          </c:tx>
          <c:cat>
            <c:numRef>
              <c:f>Hoja13!$A$2:$A$6</c:f>
              <c:numCache>
                <c:formatCode>General</c:formatCode>
                <c:ptCount val="5"/>
                <c:pt idx="0">
                  <c:v>2011</c:v>
                </c:pt>
                <c:pt idx="1">
                  <c:v>2012</c:v>
                </c:pt>
                <c:pt idx="2">
                  <c:v>2013</c:v>
                </c:pt>
                <c:pt idx="3">
                  <c:v>2014</c:v>
                </c:pt>
                <c:pt idx="4">
                  <c:v>2015</c:v>
                </c:pt>
              </c:numCache>
            </c:numRef>
          </c:cat>
          <c:val>
            <c:numRef>
              <c:f>Hoja13!$D$2:$D$6</c:f>
              <c:numCache>
                <c:formatCode>General</c:formatCode>
                <c:ptCount val="5"/>
                <c:pt idx="0">
                  <c:v>237790</c:v>
                </c:pt>
                <c:pt idx="1">
                  <c:v>221820</c:v>
                </c:pt>
                <c:pt idx="2">
                  <c:v>245393</c:v>
                </c:pt>
                <c:pt idx="3">
                  <c:v>291328</c:v>
                </c:pt>
                <c:pt idx="4">
                  <c:v>243846</c:v>
                </c:pt>
              </c:numCache>
            </c:numRef>
          </c:val>
          <c:smooth val="0"/>
        </c:ser>
        <c:dLbls>
          <c:showLegendKey val="0"/>
          <c:showVal val="0"/>
          <c:showCatName val="0"/>
          <c:showSerName val="0"/>
          <c:showPercent val="0"/>
          <c:showBubbleSize val="0"/>
        </c:dLbls>
        <c:marker val="1"/>
        <c:smooth val="0"/>
        <c:axId val="-141722880"/>
        <c:axId val="-141722336"/>
      </c:lineChart>
      <c:catAx>
        <c:axId val="-141722880"/>
        <c:scaling>
          <c:orientation val="minMax"/>
        </c:scaling>
        <c:delete val="0"/>
        <c:axPos val="b"/>
        <c:numFmt formatCode="General" sourceLinked="1"/>
        <c:majorTickMark val="out"/>
        <c:minorTickMark val="none"/>
        <c:tickLblPos val="nextTo"/>
        <c:crossAx val="-141722336"/>
        <c:crosses val="autoZero"/>
        <c:auto val="1"/>
        <c:lblAlgn val="ctr"/>
        <c:lblOffset val="100"/>
        <c:noMultiLvlLbl val="0"/>
      </c:catAx>
      <c:valAx>
        <c:axId val="-141722336"/>
        <c:scaling>
          <c:orientation val="minMax"/>
        </c:scaling>
        <c:delete val="0"/>
        <c:axPos val="l"/>
        <c:numFmt formatCode="General" sourceLinked="1"/>
        <c:majorTickMark val="out"/>
        <c:minorTickMark val="none"/>
        <c:tickLblPos val="nextTo"/>
        <c:crossAx val="-141722880"/>
        <c:crosses val="autoZero"/>
        <c:crossBetween val="between"/>
      </c:valAx>
    </c:plotArea>
    <c:legend>
      <c:legendPos val="r"/>
      <c:layout/>
      <c:overlay val="0"/>
    </c:legend>
    <c:plotVisOnly val="1"/>
    <c:dispBlanksAs val="gap"/>
    <c:showDLblsOverMax val="0"/>
  </c:chart>
  <c:spPr>
    <a:solidFill>
      <a:sysClr val="window" lastClr="FFFFFF"/>
    </a:solidFill>
  </c:spPr>
  <c:txPr>
    <a:bodyPr/>
    <a:lstStyle/>
    <a:p>
      <a:pPr>
        <a:defRPr sz="1800"/>
      </a:pPr>
      <a:endParaRPr lang="es-MX"/>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3DDB2-B544-4D43-927F-F4FCE5E8E5A2}"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s-MX"/>
        </a:p>
      </dgm:t>
    </dgm:pt>
    <dgm:pt modelId="{46B49C42-BB41-4711-A75A-00EAACFE8C05}">
      <dgm:prSet phldrT="[Texto]" custT="1"/>
      <dgm:spPr>
        <a:solidFill>
          <a:srgbClr val="FFC000"/>
        </a:solidFill>
      </dgm:spPr>
      <dgm:t>
        <a:bodyPr/>
        <a:lstStyle/>
        <a:p>
          <a:r>
            <a:rPr lang="es-EC" sz="2000" smtClean="0">
              <a:solidFill>
                <a:schemeClr val="tx1"/>
              </a:solidFill>
            </a:rPr>
            <a:t>Determinar  </a:t>
          </a:r>
          <a:r>
            <a:rPr lang="es-EC" sz="2000" dirty="0" smtClean="0">
              <a:solidFill>
                <a:schemeClr val="tx1"/>
              </a:solidFill>
            </a:rPr>
            <a:t>el impacto económico que ha sufrido  las industrias textiles de Quito</a:t>
          </a:r>
          <a:endParaRPr lang="es-MX" sz="2000" dirty="0">
            <a:solidFill>
              <a:schemeClr val="tx1"/>
            </a:solidFill>
          </a:endParaRPr>
        </a:p>
      </dgm:t>
    </dgm:pt>
    <dgm:pt modelId="{3F4B7963-7F53-4CDC-8B1C-B98AD6B76524}" type="parTrans" cxnId="{8A9BC934-1400-4D72-845C-1B635FE78D7A}">
      <dgm:prSet/>
      <dgm:spPr/>
      <dgm:t>
        <a:bodyPr/>
        <a:lstStyle/>
        <a:p>
          <a:endParaRPr lang="es-MX" sz="4400">
            <a:solidFill>
              <a:schemeClr val="tx1"/>
            </a:solidFill>
          </a:endParaRPr>
        </a:p>
      </dgm:t>
    </dgm:pt>
    <dgm:pt modelId="{D95A43CF-045F-4157-9CAD-7C9F0DD16D33}" type="sibTrans" cxnId="{8A9BC934-1400-4D72-845C-1B635FE78D7A}">
      <dgm:prSet/>
      <dgm:spPr/>
      <dgm:t>
        <a:bodyPr/>
        <a:lstStyle/>
        <a:p>
          <a:endParaRPr lang="es-MX" sz="4400">
            <a:solidFill>
              <a:schemeClr val="tx1"/>
            </a:solidFill>
          </a:endParaRPr>
        </a:p>
      </dgm:t>
    </dgm:pt>
    <dgm:pt modelId="{B2F138F3-7518-41E9-A04F-39FABB0C974F}">
      <dgm:prSet phldrT="[Texto]" custT="1"/>
      <dgm:spPr>
        <a:solidFill>
          <a:srgbClr val="00B0F0"/>
        </a:solidFill>
      </dgm:spPr>
      <dgm:t>
        <a:bodyPr/>
        <a:lstStyle/>
        <a:p>
          <a:r>
            <a:rPr lang="es-EC" sz="2000" smtClean="0">
              <a:solidFill>
                <a:schemeClr val="tx1"/>
              </a:solidFill>
            </a:rPr>
            <a:t>Identificar propuestas de mejora</a:t>
          </a:r>
          <a:endParaRPr lang="es-MX" sz="2000" dirty="0">
            <a:solidFill>
              <a:schemeClr val="tx1"/>
            </a:solidFill>
          </a:endParaRPr>
        </a:p>
      </dgm:t>
    </dgm:pt>
    <dgm:pt modelId="{6C99AF82-AD1F-4F6D-B028-D48DA04188B7}" type="parTrans" cxnId="{701354FF-3D59-4929-A8D7-2C835D52E939}">
      <dgm:prSet/>
      <dgm:spPr/>
      <dgm:t>
        <a:bodyPr/>
        <a:lstStyle/>
        <a:p>
          <a:endParaRPr lang="es-MX" sz="4400">
            <a:solidFill>
              <a:schemeClr val="tx1"/>
            </a:solidFill>
          </a:endParaRPr>
        </a:p>
      </dgm:t>
    </dgm:pt>
    <dgm:pt modelId="{4E43A3B5-7F34-4A13-A2CB-52463C4F96DE}" type="sibTrans" cxnId="{701354FF-3D59-4929-A8D7-2C835D52E939}">
      <dgm:prSet/>
      <dgm:spPr/>
      <dgm:t>
        <a:bodyPr/>
        <a:lstStyle/>
        <a:p>
          <a:endParaRPr lang="es-MX" sz="4400">
            <a:solidFill>
              <a:schemeClr val="tx1"/>
            </a:solidFill>
          </a:endParaRPr>
        </a:p>
      </dgm:t>
    </dgm:pt>
    <dgm:pt modelId="{16CF5D29-0493-43C7-A7DD-3F84C1F78A46}">
      <dgm:prSet phldrT="[Texto]" custT="1"/>
      <dgm:spPr>
        <a:solidFill>
          <a:srgbClr val="FFC000"/>
        </a:solidFill>
      </dgm:spPr>
      <dgm:t>
        <a:bodyPr/>
        <a:lstStyle/>
        <a:p>
          <a:r>
            <a:rPr lang="es-EC" sz="2000" dirty="0" smtClean="0">
              <a:solidFill>
                <a:schemeClr val="tx1"/>
              </a:solidFill>
            </a:rPr>
            <a:t>Plan Nacional del Buen Vivir- Matriz productiva</a:t>
          </a:r>
          <a:endParaRPr lang="es-MX" sz="2000" dirty="0">
            <a:solidFill>
              <a:schemeClr val="tx1"/>
            </a:solidFill>
          </a:endParaRPr>
        </a:p>
      </dgm:t>
    </dgm:pt>
    <dgm:pt modelId="{2240C4B1-75F0-45E9-AC68-69EFC8988902}" type="parTrans" cxnId="{33674941-6F2F-46FF-8066-8C3BCB33C1A1}">
      <dgm:prSet/>
      <dgm:spPr/>
      <dgm:t>
        <a:bodyPr/>
        <a:lstStyle/>
        <a:p>
          <a:endParaRPr lang="es-MX" sz="4400">
            <a:solidFill>
              <a:schemeClr val="tx1"/>
            </a:solidFill>
          </a:endParaRPr>
        </a:p>
      </dgm:t>
    </dgm:pt>
    <dgm:pt modelId="{77D5E0A6-8EA8-4B7B-A304-31122EB99A02}" type="sibTrans" cxnId="{33674941-6F2F-46FF-8066-8C3BCB33C1A1}">
      <dgm:prSet/>
      <dgm:spPr/>
      <dgm:t>
        <a:bodyPr/>
        <a:lstStyle/>
        <a:p>
          <a:endParaRPr lang="es-MX" sz="4400">
            <a:solidFill>
              <a:schemeClr val="tx1"/>
            </a:solidFill>
          </a:endParaRPr>
        </a:p>
      </dgm:t>
    </dgm:pt>
    <dgm:pt modelId="{549148A8-7B7D-47D8-8EBF-5E9BC42FF4E9}">
      <dgm:prSet phldrT="[Texto]" custT="1"/>
      <dgm:spPr>
        <a:solidFill>
          <a:srgbClr val="00B0F0"/>
        </a:solidFill>
      </dgm:spPr>
      <dgm:t>
        <a:bodyPr/>
        <a:lstStyle/>
        <a:p>
          <a:r>
            <a:rPr lang="es-EC" sz="2000" dirty="0" smtClean="0">
              <a:solidFill>
                <a:schemeClr val="tx1"/>
              </a:solidFill>
            </a:rPr>
            <a:t>Principales factores que afecta a la economía local del sector textil</a:t>
          </a:r>
          <a:endParaRPr lang="es-MX" sz="2000" dirty="0">
            <a:solidFill>
              <a:schemeClr val="tx1"/>
            </a:solidFill>
          </a:endParaRPr>
        </a:p>
      </dgm:t>
    </dgm:pt>
    <dgm:pt modelId="{7C8B1529-C2F9-4831-9151-D59C849A4D6E}" type="parTrans" cxnId="{AB089328-6407-48AF-B1D0-DA27A6EAB484}">
      <dgm:prSet/>
      <dgm:spPr/>
      <dgm:t>
        <a:bodyPr/>
        <a:lstStyle/>
        <a:p>
          <a:endParaRPr lang="es-MX" sz="4400">
            <a:solidFill>
              <a:schemeClr val="tx1"/>
            </a:solidFill>
          </a:endParaRPr>
        </a:p>
      </dgm:t>
    </dgm:pt>
    <dgm:pt modelId="{B7524C56-81CB-44C3-BAC7-3144A3D4C8C6}" type="sibTrans" cxnId="{AB089328-6407-48AF-B1D0-DA27A6EAB484}">
      <dgm:prSet/>
      <dgm:spPr/>
      <dgm:t>
        <a:bodyPr/>
        <a:lstStyle/>
        <a:p>
          <a:endParaRPr lang="es-MX" sz="4400">
            <a:solidFill>
              <a:schemeClr val="tx1"/>
            </a:solidFill>
          </a:endParaRPr>
        </a:p>
      </dgm:t>
    </dgm:pt>
    <dgm:pt modelId="{E0256FF3-F56A-46ED-82B3-2812BFF8DAC8}" type="pres">
      <dgm:prSet presAssocID="{2833DDB2-B544-4D43-927F-F4FCE5E8E5A2}" presName="linear" presStyleCnt="0">
        <dgm:presLayoutVars>
          <dgm:dir/>
          <dgm:animLvl val="lvl"/>
          <dgm:resizeHandles val="exact"/>
        </dgm:presLayoutVars>
      </dgm:prSet>
      <dgm:spPr/>
      <dgm:t>
        <a:bodyPr/>
        <a:lstStyle/>
        <a:p>
          <a:endParaRPr lang="es-MX"/>
        </a:p>
      </dgm:t>
    </dgm:pt>
    <dgm:pt modelId="{2C7DE183-7F23-4E3B-9E89-D957225079DA}" type="pres">
      <dgm:prSet presAssocID="{46B49C42-BB41-4711-A75A-00EAACFE8C05}" presName="parentLin" presStyleCnt="0"/>
      <dgm:spPr/>
    </dgm:pt>
    <dgm:pt modelId="{48842EF8-1D0E-48BA-B775-459488D02FD1}" type="pres">
      <dgm:prSet presAssocID="{46B49C42-BB41-4711-A75A-00EAACFE8C05}" presName="parentLeftMargin" presStyleLbl="node1" presStyleIdx="0" presStyleCnt="4"/>
      <dgm:spPr/>
      <dgm:t>
        <a:bodyPr/>
        <a:lstStyle/>
        <a:p>
          <a:endParaRPr lang="es-MX"/>
        </a:p>
      </dgm:t>
    </dgm:pt>
    <dgm:pt modelId="{B0EAFAA1-898C-43AE-A4E4-8F9B31736381}" type="pres">
      <dgm:prSet presAssocID="{46B49C42-BB41-4711-A75A-00EAACFE8C05}" presName="parentText" presStyleLbl="node1" presStyleIdx="0" presStyleCnt="4">
        <dgm:presLayoutVars>
          <dgm:chMax val="0"/>
          <dgm:bulletEnabled val="1"/>
        </dgm:presLayoutVars>
      </dgm:prSet>
      <dgm:spPr/>
      <dgm:t>
        <a:bodyPr/>
        <a:lstStyle/>
        <a:p>
          <a:endParaRPr lang="es-MX"/>
        </a:p>
      </dgm:t>
    </dgm:pt>
    <dgm:pt modelId="{FB0635FE-023D-46AD-88D3-F45986F77FA5}" type="pres">
      <dgm:prSet presAssocID="{46B49C42-BB41-4711-A75A-00EAACFE8C05}" presName="negativeSpace" presStyleCnt="0"/>
      <dgm:spPr/>
    </dgm:pt>
    <dgm:pt modelId="{BC33D0B8-F658-41A3-957F-68FECA6CC189}" type="pres">
      <dgm:prSet presAssocID="{46B49C42-BB41-4711-A75A-00EAACFE8C05}" presName="childText" presStyleLbl="conFgAcc1" presStyleIdx="0" presStyleCnt="4">
        <dgm:presLayoutVars>
          <dgm:bulletEnabled val="1"/>
        </dgm:presLayoutVars>
      </dgm:prSet>
      <dgm:spPr/>
    </dgm:pt>
    <dgm:pt modelId="{D4A09EFD-2DAF-4B98-A944-44DA6C31F7D4}" type="pres">
      <dgm:prSet presAssocID="{D95A43CF-045F-4157-9CAD-7C9F0DD16D33}" presName="spaceBetweenRectangles" presStyleCnt="0"/>
      <dgm:spPr/>
    </dgm:pt>
    <dgm:pt modelId="{46BAEB4B-E2DD-4812-AA9F-9A967DAA5C4D}" type="pres">
      <dgm:prSet presAssocID="{B2F138F3-7518-41E9-A04F-39FABB0C974F}" presName="parentLin" presStyleCnt="0"/>
      <dgm:spPr/>
    </dgm:pt>
    <dgm:pt modelId="{9CE7D92F-6160-4F84-92DB-180646439FEA}" type="pres">
      <dgm:prSet presAssocID="{B2F138F3-7518-41E9-A04F-39FABB0C974F}" presName="parentLeftMargin" presStyleLbl="node1" presStyleIdx="0" presStyleCnt="4"/>
      <dgm:spPr/>
      <dgm:t>
        <a:bodyPr/>
        <a:lstStyle/>
        <a:p>
          <a:endParaRPr lang="es-MX"/>
        </a:p>
      </dgm:t>
    </dgm:pt>
    <dgm:pt modelId="{03D833CA-D28B-4A93-AE06-73F1F7BECDC5}" type="pres">
      <dgm:prSet presAssocID="{B2F138F3-7518-41E9-A04F-39FABB0C974F}" presName="parentText" presStyleLbl="node1" presStyleIdx="1" presStyleCnt="4">
        <dgm:presLayoutVars>
          <dgm:chMax val="0"/>
          <dgm:bulletEnabled val="1"/>
        </dgm:presLayoutVars>
      </dgm:prSet>
      <dgm:spPr/>
      <dgm:t>
        <a:bodyPr/>
        <a:lstStyle/>
        <a:p>
          <a:endParaRPr lang="es-MX"/>
        </a:p>
      </dgm:t>
    </dgm:pt>
    <dgm:pt modelId="{D375C524-78C8-46F8-8317-0BF161690DCD}" type="pres">
      <dgm:prSet presAssocID="{B2F138F3-7518-41E9-A04F-39FABB0C974F}" presName="negativeSpace" presStyleCnt="0"/>
      <dgm:spPr/>
    </dgm:pt>
    <dgm:pt modelId="{38F9EAAD-C402-4B17-A8BF-BC5BA7819E4B}" type="pres">
      <dgm:prSet presAssocID="{B2F138F3-7518-41E9-A04F-39FABB0C974F}" presName="childText" presStyleLbl="conFgAcc1" presStyleIdx="1" presStyleCnt="4">
        <dgm:presLayoutVars>
          <dgm:bulletEnabled val="1"/>
        </dgm:presLayoutVars>
      </dgm:prSet>
      <dgm:spPr/>
    </dgm:pt>
    <dgm:pt modelId="{5FBB4581-39F7-4C3D-B278-064853E6AF79}" type="pres">
      <dgm:prSet presAssocID="{4E43A3B5-7F34-4A13-A2CB-52463C4F96DE}" presName="spaceBetweenRectangles" presStyleCnt="0"/>
      <dgm:spPr/>
    </dgm:pt>
    <dgm:pt modelId="{24EFEA13-B574-4681-A8C0-5E1C4F46AEF8}" type="pres">
      <dgm:prSet presAssocID="{16CF5D29-0493-43C7-A7DD-3F84C1F78A46}" presName="parentLin" presStyleCnt="0"/>
      <dgm:spPr/>
    </dgm:pt>
    <dgm:pt modelId="{38F0D1AD-2C3D-4E34-BAB4-AB5BAF505B59}" type="pres">
      <dgm:prSet presAssocID="{16CF5D29-0493-43C7-A7DD-3F84C1F78A46}" presName="parentLeftMargin" presStyleLbl="node1" presStyleIdx="1" presStyleCnt="4"/>
      <dgm:spPr/>
      <dgm:t>
        <a:bodyPr/>
        <a:lstStyle/>
        <a:p>
          <a:endParaRPr lang="es-MX"/>
        </a:p>
      </dgm:t>
    </dgm:pt>
    <dgm:pt modelId="{09DF280B-678C-4C96-B017-16DFAAB7D543}" type="pres">
      <dgm:prSet presAssocID="{16CF5D29-0493-43C7-A7DD-3F84C1F78A46}" presName="parentText" presStyleLbl="node1" presStyleIdx="2" presStyleCnt="4">
        <dgm:presLayoutVars>
          <dgm:chMax val="0"/>
          <dgm:bulletEnabled val="1"/>
        </dgm:presLayoutVars>
      </dgm:prSet>
      <dgm:spPr/>
      <dgm:t>
        <a:bodyPr/>
        <a:lstStyle/>
        <a:p>
          <a:endParaRPr lang="es-MX"/>
        </a:p>
      </dgm:t>
    </dgm:pt>
    <dgm:pt modelId="{72E99FC9-27A5-4CB0-AFF0-5DB04F682853}" type="pres">
      <dgm:prSet presAssocID="{16CF5D29-0493-43C7-A7DD-3F84C1F78A46}" presName="negativeSpace" presStyleCnt="0"/>
      <dgm:spPr/>
    </dgm:pt>
    <dgm:pt modelId="{58E484D7-B5DA-47C4-882D-926DC311D8E7}" type="pres">
      <dgm:prSet presAssocID="{16CF5D29-0493-43C7-A7DD-3F84C1F78A46}" presName="childText" presStyleLbl="conFgAcc1" presStyleIdx="2" presStyleCnt="4">
        <dgm:presLayoutVars>
          <dgm:bulletEnabled val="1"/>
        </dgm:presLayoutVars>
      </dgm:prSet>
      <dgm:spPr/>
    </dgm:pt>
    <dgm:pt modelId="{83E0564E-3E34-4495-83EB-DE1B4E36A255}" type="pres">
      <dgm:prSet presAssocID="{77D5E0A6-8EA8-4B7B-A304-31122EB99A02}" presName="spaceBetweenRectangles" presStyleCnt="0"/>
      <dgm:spPr/>
    </dgm:pt>
    <dgm:pt modelId="{4BA39E74-C6CA-4AC6-A2E5-F056F0EF7403}" type="pres">
      <dgm:prSet presAssocID="{549148A8-7B7D-47D8-8EBF-5E9BC42FF4E9}" presName="parentLin" presStyleCnt="0"/>
      <dgm:spPr/>
    </dgm:pt>
    <dgm:pt modelId="{82614CE1-37FB-4CAE-A146-AD04D2D3FD12}" type="pres">
      <dgm:prSet presAssocID="{549148A8-7B7D-47D8-8EBF-5E9BC42FF4E9}" presName="parentLeftMargin" presStyleLbl="node1" presStyleIdx="2" presStyleCnt="4"/>
      <dgm:spPr/>
      <dgm:t>
        <a:bodyPr/>
        <a:lstStyle/>
        <a:p>
          <a:endParaRPr lang="es-MX"/>
        </a:p>
      </dgm:t>
    </dgm:pt>
    <dgm:pt modelId="{009A4578-0C6D-4607-8EF0-F7CFCA7BBA95}" type="pres">
      <dgm:prSet presAssocID="{549148A8-7B7D-47D8-8EBF-5E9BC42FF4E9}" presName="parentText" presStyleLbl="node1" presStyleIdx="3" presStyleCnt="4">
        <dgm:presLayoutVars>
          <dgm:chMax val="0"/>
          <dgm:bulletEnabled val="1"/>
        </dgm:presLayoutVars>
      </dgm:prSet>
      <dgm:spPr/>
      <dgm:t>
        <a:bodyPr/>
        <a:lstStyle/>
        <a:p>
          <a:endParaRPr lang="es-MX"/>
        </a:p>
      </dgm:t>
    </dgm:pt>
    <dgm:pt modelId="{A6F1526A-E348-4454-AA3E-CD9B044939CB}" type="pres">
      <dgm:prSet presAssocID="{549148A8-7B7D-47D8-8EBF-5E9BC42FF4E9}" presName="negativeSpace" presStyleCnt="0"/>
      <dgm:spPr/>
    </dgm:pt>
    <dgm:pt modelId="{88019E6B-40FC-49DE-B7B3-B5CF89343958}" type="pres">
      <dgm:prSet presAssocID="{549148A8-7B7D-47D8-8EBF-5E9BC42FF4E9}" presName="childText" presStyleLbl="conFgAcc1" presStyleIdx="3" presStyleCnt="4">
        <dgm:presLayoutVars>
          <dgm:bulletEnabled val="1"/>
        </dgm:presLayoutVars>
      </dgm:prSet>
      <dgm:spPr/>
    </dgm:pt>
  </dgm:ptLst>
  <dgm:cxnLst>
    <dgm:cxn modelId="{AB089328-6407-48AF-B1D0-DA27A6EAB484}" srcId="{2833DDB2-B544-4D43-927F-F4FCE5E8E5A2}" destId="{549148A8-7B7D-47D8-8EBF-5E9BC42FF4E9}" srcOrd="3" destOrd="0" parTransId="{7C8B1529-C2F9-4831-9151-D59C849A4D6E}" sibTransId="{B7524C56-81CB-44C3-BAC7-3144A3D4C8C6}"/>
    <dgm:cxn modelId="{1F91A503-85D0-4E3B-84E6-73D5B5456D2A}" type="presOf" srcId="{46B49C42-BB41-4711-A75A-00EAACFE8C05}" destId="{B0EAFAA1-898C-43AE-A4E4-8F9B31736381}" srcOrd="1" destOrd="0" presId="urn:microsoft.com/office/officeart/2005/8/layout/list1"/>
    <dgm:cxn modelId="{91008792-11AB-402A-9122-B8EBC3227509}" type="presOf" srcId="{16CF5D29-0493-43C7-A7DD-3F84C1F78A46}" destId="{38F0D1AD-2C3D-4E34-BAB4-AB5BAF505B59}" srcOrd="0" destOrd="0" presId="urn:microsoft.com/office/officeart/2005/8/layout/list1"/>
    <dgm:cxn modelId="{33674941-6F2F-46FF-8066-8C3BCB33C1A1}" srcId="{2833DDB2-B544-4D43-927F-F4FCE5E8E5A2}" destId="{16CF5D29-0493-43C7-A7DD-3F84C1F78A46}" srcOrd="2" destOrd="0" parTransId="{2240C4B1-75F0-45E9-AC68-69EFC8988902}" sibTransId="{77D5E0A6-8EA8-4B7B-A304-31122EB99A02}"/>
    <dgm:cxn modelId="{36DF2792-B623-4489-BC14-FEDCE8483B60}" type="presOf" srcId="{2833DDB2-B544-4D43-927F-F4FCE5E8E5A2}" destId="{E0256FF3-F56A-46ED-82B3-2812BFF8DAC8}" srcOrd="0" destOrd="0" presId="urn:microsoft.com/office/officeart/2005/8/layout/list1"/>
    <dgm:cxn modelId="{3C822026-5AEC-4E44-B382-F129A70DDB87}" type="presOf" srcId="{549148A8-7B7D-47D8-8EBF-5E9BC42FF4E9}" destId="{82614CE1-37FB-4CAE-A146-AD04D2D3FD12}" srcOrd="0" destOrd="0" presId="urn:microsoft.com/office/officeart/2005/8/layout/list1"/>
    <dgm:cxn modelId="{8A913F69-5903-4FDB-A350-3D123078E04C}" type="presOf" srcId="{B2F138F3-7518-41E9-A04F-39FABB0C974F}" destId="{03D833CA-D28B-4A93-AE06-73F1F7BECDC5}" srcOrd="1" destOrd="0" presId="urn:microsoft.com/office/officeart/2005/8/layout/list1"/>
    <dgm:cxn modelId="{01180F82-0691-404C-A0F0-EC819C9E60EB}" type="presOf" srcId="{46B49C42-BB41-4711-A75A-00EAACFE8C05}" destId="{48842EF8-1D0E-48BA-B775-459488D02FD1}" srcOrd="0" destOrd="0" presId="urn:microsoft.com/office/officeart/2005/8/layout/list1"/>
    <dgm:cxn modelId="{44F62906-E075-40C4-9D7A-543A0CF1CCB3}" type="presOf" srcId="{16CF5D29-0493-43C7-A7DD-3F84C1F78A46}" destId="{09DF280B-678C-4C96-B017-16DFAAB7D543}" srcOrd="1" destOrd="0" presId="urn:microsoft.com/office/officeart/2005/8/layout/list1"/>
    <dgm:cxn modelId="{8A9BC934-1400-4D72-845C-1B635FE78D7A}" srcId="{2833DDB2-B544-4D43-927F-F4FCE5E8E5A2}" destId="{46B49C42-BB41-4711-A75A-00EAACFE8C05}" srcOrd="0" destOrd="0" parTransId="{3F4B7963-7F53-4CDC-8B1C-B98AD6B76524}" sibTransId="{D95A43CF-045F-4157-9CAD-7C9F0DD16D33}"/>
    <dgm:cxn modelId="{477ABB67-6163-493E-ACE4-F75771E866DF}" type="presOf" srcId="{B2F138F3-7518-41E9-A04F-39FABB0C974F}" destId="{9CE7D92F-6160-4F84-92DB-180646439FEA}" srcOrd="0" destOrd="0" presId="urn:microsoft.com/office/officeart/2005/8/layout/list1"/>
    <dgm:cxn modelId="{3AA1B4B1-007C-45F3-A3D2-8800AE6D5FEF}" type="presOf" srcId="{549148A8-7B7D-47D8-8EBF-5E9BC42FF4E9}" destId="{009A4578-0C6D-4607-8EF0-F7CFCA7BBA95}" srcOrd="1" destOrd="0" presId="urn:microsoft.com/office/officeart/2005/8/layout/list1"/>
    <dgm:cxn modelId="{701354FF-3D59-4929-A8D7-2C835D52E939}" srcId="{2833DDB2-B544-4D43-927F-F4FCE5E8E5A2}" destId="{B2F138F3-7518-41E9-A04F-39FABB0C974F}" srcOrd="1" destOrd="0" parTransId="{6C99AF82-AD1F-4F6D-B028-D48DA04188B7}" sibTransId="{4E43A3B5-7F34-4A13-A2CB-52463C4F96DE}"/>
    <dgm:cxn modelId="{F2217D9E-D5A4-4D40-A0ED-D87669A3A27E}" type="presParOf" srcId="{E0256FF3-F56A-46ED-82B3-2812BFF8DAC8}" destId="{2C7DE183-7F23-4E3B-9E89-D957225079DA}" srcOrd="0" destOrd="0" presId="urn:microsoft.com/office/officeart/2005/8/layout/list1"/>
    <dgm:cxn modelId="{F8946F95-6133-4376-84CE-9F333F3C843B}" type="presParOf" srcId="{2C7DE183-7F23-4E3B-9E89-D957225079DA}" destId="{48842EF8-1D0E-48BA-B775-459488D02FD1}" srcOrd="0" destOrd="0" presId="urn:microsoft.com/office/officeart/2005/8/layout/list1"/>
    <dgm:cxn modelId="{43874425-6C4B-4840-B31B-544559CC59DB}" type="presParOf" srcId="{2C7DE183-7F23-4E3B-9E89-D957225079DA}" destId="{B0EAFAA1-898C-43AE-A4E4-8F9B31736381}" srcOrd="1" destOrd="0" presId="urn:microsoft.com/office/officeart/2005/8/layout/list1"/>
    <dgm:cxn modelId="{0C80DEB6-4562-4ED9-A4F9-E61D55A5C381}" type="presParOf" srcId="{E0256FF3-F56A-46ED-82B3-2812BFF8DAC8}" destId="{FB0635FE-023D-46AD-88D3-F45986F77FA5}" srcOrd="1" destOrd="0" presId="urn:microsoft.com/office/officeart/2005/8/layout/list1"/>
    <dgm:cxn modelId="{253006A7-1EAB-42C0-AC2C-3AC14365C17E}" type="presParOf" srcId="{E0256FF3-F56A-46ED-82B3-2812BFF8DAC8}" destId="{BC33D0B8-F658-41A3-957F-68FECA6CC189}" srcOrd="2" destOrd="0" presId="urn:microsoft.com/office/officeart/2005/8/layout/list1"/>
    <dgm:cxn modelId="{5A8DCEC7-B2B7-4CD8-B9B0-C769CB84FFA0}" type="presParOf" srcId="{E0256FF3-F56A-46ED-82B3-2812BFF8DAC8}" destId="{D4A09EFD-2DAF-4B98-A944-44DA6C31F7D4}" srcOrd="3" destOrd="0" presId="urn:microsoft.com/office/officeart/2005/8/layout/list1"/>
    <dgm:cxn modelId="{7531607F-034E-42E9-B419-D6963477D8E2}" type="presParOf" srcId="{E0256FF3-F56A-46ED-82B3-2812BFF8DAC8}" destId="{46BAEB4B-E2DD-4812-AA9F-9A967DAA5C4D}" srcOrd="4" destOrd="0" presId="urn:microsoft.com/office/officeart/2005/8/layout/list1"/>
    <dgm:cxn modelId="{FEE63C5D-72F5-40EA-8F84-D632587874EF}" type="presParOf" srcId="{46BAEB4B-E2DD-4812-AA9F-9A967DAA5C4D}" destId="{9CE7D92F-6160-4F84-92DB-180646439FEA}" srcOrd="0" destOrd="0" presId="urn:microsoft.com/office/officeart/2005/8/layout/list1"/>
    <dgm:cxn modelId="{D65C40CA-0A42-44D0-A287-9648E034322B}" type="presParOf" srcId="{46BAEB4B-E2DD-4812-AA9F-9A967DAA5C4D}" destId="{03D833CA-D28B-4A93-AE06-73F1F7BECDC5}" srcOrd="1" destOrd="0" presId="urn:microsoft.com/office/officeart/2005/8/layout/list1"/>
    <dgm:cxn modelId="{6641A018-F79E-40A7-90E1-5D3F3367900B}" type="presParOf" srcId="{E0256FF3-F56A-46ED-82B3-2812BFF8DAC8}" destId="{D375C524-78C8-46F8-8317-0BF161690DCD}" srcOrd="5" destOrd="0" presId="urn:microsoft.com/office/officeart/2005/8/layout/list1"/>
    <dgm:cxn modelId="{552DC6D7-2675-4966-8CFD-CF94AEDE3472}" type="presParOf" srcId="{E0256FF3-F56A-46ED-82B3-2812BFF8DAC8}" destId="{38F9EAAD-C402-4B17-A8BF-BC5BA7819E4B}" srcOrd="6" destOrd="0" presId="urn:microsoft.com/office/officeart/2005/8/layout/list1"/>
    <dgm:cxn modelId="{8FC84539-D167-4809-A06C-AB2204046CED}" type="presParOf" srcId="{E0256FF3-F56A-46ED-82B3-2812BFF8DAC8}" destId="{5FBB4581-39F7-4C3D-B278-064853E6AF79}" srcOrd="7" destOrd="0" presId="urn:microsoft.com/office/officeart/2005/8/layout/list1"/>
    <dgm:cxn modelId="{41B6ADB1-13D2-4823-A08D-038AED06625C}" type="presParOf" srcId="{E0256FF3-F56A-46ED-82B3-2812BFF8DAC8}" destId="{24EFEA13-B574-4681-A8C0-5E1C4F46AEF8}" srcOrd="8" destOrd="0" presId="urn:microsoft.com/office/officeart/2005/8/layout/list1"/>
    <dgm:cxn modelId="{E796DE2E-3B60-4F19-90F5-0F1D00882A82}" type="presParOf" srcId="{24EFEA13-B574-4681-A8C0-5E1C4F46AEF8}" destId="{38F0D1AD-2C3D-4E34-BAB4-AB5BAF505B59}" srcOrd="0" destOrd="0" presId="urn:microsoft.com/office/officeart/2005/8/layout/list1"/>
    <dgm:cxn modelId="{373FFEF5-29B1-441A-B354-2461CF77FE83}" type="presParOf" srcId="{24EFEA13-B574-4681-A8C0-5E1C4F46AEF8}" destId="{09DF280B-678C-4C96-B017-16DFAAB7D543}" srcOrd="1" destOrd="0" presId="urn:microsoft.com/office/officeart/2005/8/layout/list1"/>
    <dgm:cxn modelId="{966F5CA3-7302-45A4-AF28-D8A32D1BE2FF}" type="presParOf" srcId="{E0256FF3-F56A-46ED-82B3-2812BFF8DAC8}" destId="{72E99FC9-27A5-4CB0-AFF0-5DB04F682853}" srcOrd="9" destOrd="0" presId="urn:microsoft.com/office/officeart/2005/8/layout/list1"/>
    <dgm:cxn modelId="{EA87C873-B757-49AA-9BCD-B15FD7090453}" type="presParOf" srcId="{E0256FF3-F56A-46ED-82B3-2812BFF8DAC8}" destId="{58E484D7-B5DA-47C4-882D-926DC311D8E7}" srcOrd="10" destOrd="0" presId="urn:microsoft.com/office/officeart/2005/8/layout/list1"/>
    <dgm:cxn modelId="{939A4D3F-6865-40A0-9433-E29759D42E0C}" type="presParOf" srcId="{E0256FF3-F56A-46ED-82B3-2812BFF8DAC8}" destId="{83E0564E-3E34-4495-83EB-DE1B4E36A255}" srcOrd="11" destOrd="0" presId="urn:microsoft.com/office/officeart/2005/8/layout/list1"/>
    <dgm:cxn modelId="{B7D9950E-D573-4D99-A67A-A5BB17F616AF}" type="presParOf" srcId="{E0256FF3-F56A-46ED-82B3-2812BFF8DAC8}" destId="{4BA39E74-C6CA-4AC6-A2E5-F056F0EF7403}" srcOrd="12" destOrd="0" presId="urn:microsoft.com/office/officeart/2005/8/layout/list1"/>
    <dgm:cxn modelId="{7DAA5DC2-FC1A-48EB-9DD1-088F04C7E4F0}" type="presParOf" srcId="{4BA39E74-C6CA-4AC6-A2E5-F056F0EF7403}" destId="{82614CE1-37FB-4CAE-A146-AD04D2D3FD12}" srcOrd="0" destOrd="0" presId="urn:microsoft.com/office/officeart/2005/8/layout/list1"/>
    <dgm:cxn modelId="{1C06903F-3371-4F18-A035-B155DDF5639E}" type="presParOf" srcId="{4BA39E74-C6CA-4AC6-A2E5-F056F0EF7403}" destId="{009A4578-0C6D-4607-8EF0-F7CFCA7BBA95}" srcOrd="1" destOrd="0" presId="urn:microsoft.com/office/officeart/2005/8/layout/list1"/>
    <dgm:cxn modelId="{8DF298EF-0D6B-43CA-9DC9-841CA427F61D}" type="presParOf" srcId="{E0256FF3-F56A-46ED-82B3-2812BFF8DAC8}" destId="{A6F1526A-E348-4454-AA3E-CD9B044939CB}" srcOrd="13" destOrd="0" presId="urn:microsoft.com/office/officeart/2005/8/layout/list1"/>
    <dgm:cxn modelId="{9A81D61C-CF2F-49F6-A46E-9B6380A5B4AD}" type="presParOf" srcId="{E0256FF3-F56A-46ED-82B3-2812BFF8DAC8}" destId="{88019E6B-40FC-49DE-B7B3-B5CF89343958}" srcOrd="14" destOrd="0" presId="urn:microsoft.com/office/officeart/2005/8/layout/list1"/>
  </dgm:cxnLst>
  <dgm:bg>
    <a:solidFill>
      <a:srgbClr val="F0E2CA"/>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F4ADB6C-366E-4AED-B0AF-A03E5A617E7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6E5B7EDD-3F77-40BD-BAE5-5140C7494E7C}">
      <dgm:prSet/>
      <dgm:spPr/>
      <dgm:t>
        <a:bodyPr/>
        <a:lstStyle/>
        <a:p>
          <a:pPr rtl="0"/>
          <a:endParaRPr lang="es-MX" dirty="0"/>
        </a:p>
      </dgm:t>
    </dgm:pt>
    <dgm:pt modelId="{0EE0F2FA-F97E-4D04-B385-4A6E2C76D2CA}" type="parTrans" cxnId="{6CF47439-D1B5-4DA2-BBC6-67B5EF6E7175}">
      <dgm:prSet/>
      <dgm:spPr/>
      <dgm:t>
        <a:bodyPr/>
        <a:lstStyle/>
        <a:p>
          <a:endParaRPr lang="es-MX"/>
        </a:p>
      </dgm:t>
    </dgm:pt>
    <dgm:pt modelId="{10FED8E9-A2AA-4A52-8D8A-CBFFED9C2B99}" type="sibTrans" cxnId="{6CF47439-D1B5-4DA2-BBC6-67B5EF6E7175}">
      <dgm:prSet/>
      <dgm:spPr/>
      <dgm:t>
        <a:bodyPr/>
        <a:lstStyle/>
        <a:p>
          <a:endParaRPr lang="es-MX"/>
        </a:p>
      </dgm:t>
    </dgm:pt>
    <dgm:pt modelId="{B9C1A1F6-E1D9-4B38-8F8A-19E145FC8A7F}">
      <dgm:prSet/>
      <dgm:spPr/>
      <dgm:t>
        <a:bodyPr/>
        <a:lstStyle/>
        <a:p>
          <a:pPr rtl="0"/>
          <a:endParaRPr lang="es-MX" dirty="0"/>
        </a:p>
      </dgm:t>
    </dgm:pt>
    <dgm:pt modelId="{5EE86EED-1B6F-4303-A1A0-DEBB201049B1}" type="parTrans" cxnId="{6D0C92C1-0F51-4F32-8415-1FA8B2293295}">
      <dgm:prSet/>
      <dgm:spPr/>
      <dgm:t>
        <a:bodyPr/>
        <a:lstStyle/>
        <a:p>
          <a:endParaRPr lang="es-MX"/>
        </a:p>
      </dgm:t>
    </dgm:pt>
    <dgm:pt modelId="{09B17043-0861-49E6-A841-4E3B7A91E223}" type="sibTrans" cxnId="{6D0C92C1-0F51-4F32-8415-1FA8B2293295}">
      <dgm:prSet/>
      <dgm:spPr/>
      <dgm:t>
        <a:bodyPr/>
        <a:lstStyle/>
        <a:p>
          <a:endParaRPr lang="es-MX"/>
        </a:p>
      </dgm:t>
    </dgm:pt>
    <dgm:pt modelId="{768DFFC9-7840-4E67-84FF-8D7A217B9342}">
      <dgm:prSet custT="1"/>
      <dgm:spPr/>
      <dgm:t>
        <a:bodyPr/>
        <a:lstStyle/>
        <a:p>
          <a:pPr algn="just" rtl="0"/>
          <a:r>
            <a:rPr lang="es-EC" sz="2000" dirty="0" smtClean="0">
              <a:latin typeface="Calibri" panose="020F0502020204030204" pitchFamily="34" charset="0"/>
            </a:rPr>
            <a:t>En las industrias textiles deben ser explicadas las bases fundamentales de la medida tomada, para que los trabajadores y administradores sepan en qué consisten, haciendo ver sus principales ventajas y desventajas, para mejorar de alguna manera los resultados de sus actividades.</a:t>
          </a:r>
          <a:endParaRPr lang="es-MX" sz="2000" dirty="0">
            <a:latin typeface="Calibri" panose="020F0502020204030204" pitchFamily="34" charset="0"/>
          </a:endParaRPr>
        </a:p>
      </dgm:t>
    </dgm:pt>
    <dgm:pt modelId="{A2F6F802-60A4-4413-9D23-723BFE27F7B3}" type="parTrans" cxnId="{6CC8A92C-5697-4BE8-9A46-5AA42C991D07}">
      <dgm:prSet/>
      <dgm:spPr/>
      <dgm:t>
        <a:bodyPr/>
        <a:lstStyle/>
        <a:p>
          <a:endParaRPr lang="es-MX"/>
        </a:p>
      </dgm:t>
    </dgm:pt>
    <dgm:pt modelId="{5773F0E6-7531-4F3A-AC81-41BC294BED83}" type="sibTrans" cxnId="{6CC8A92C-5697-4BE8-9A46-5AA42C991D07}">
      <dgm:prSet/>
      <dgm:spPr/>
      <dgm:t>
        <a:bodyPr/>
        <a:lstStyle/>
        <a:p>
          <a:endParaRPr lang="es-MX"/>
        </a:p>
      </dgm:t>
    </dgm:pt>
    <dgm:pt modelId="{68FA8ECF-F52A-4BB0-80E0-04EBDADE4AD4}">
      <dgm:prSet custT="1"/>
      <dgm:spPr/>
      <dgm:t>
        <a:bodyPr/>
        <a:lstStyle/>
        <a:p>
          <a:pPr algn="just" rtl="0"/>
          <a:r>
            <a:rPr lang="es-ES" sz="2000" b="1" dirty="0" smtClean="0">
              <a:latin typeface="Calibri" panose="020F0502020204030204" pitchFamily="34" charset="0"/>
            </a:rPr>
            <a:t>CONCLUSIÓN:</a:t>
          </a:r>
          <a:endParaRPr lang="es-MX" sz="2000" b="1" dirty="0">
            <a:latin typeface="Calibri" panose="020F0502020204030204" pitchFamily="34" charset="0"/>
          </a:endParaRPr>
        </a:p>
      </dgm:t>
    </dgm:pt>
    <dgm:pt modelId="{F2679A35-F9DA-4397-B29C-77A05183EAA2}" type="parTrans" cxnId="{67B18432-F725-4B82-9624-5B91DFFF9EE6}">
      <dgm:prSet/>
      <dgm:spPr/>
      <dgm:t>
        <a:bodyPr/>
        <a:lstStyle/>
        <a:p>
          <a:endParaRPr lang="es-MX"/>
        </a:p>
      </dgm:t>
    </dgm:pt>
    <dgm:pt modelId="{6B06BEC9-1228-492A-A044-408898E27231}" type="sibTrans" cxnId="{67B18432-F725-4B82-9624-5B91DFFF9EE6}">
      <dgm:prSet/>
      <dgm:spPr/>
      <dgm:t>
        <a:bodyPr/>
        <a:lstStyle/>
        <a:p>
          <a:endParaRPr lang="es-MX"/>
        </a:p>
      </dgm:t>
    </dgm:pt>
    <dgm:pt modelId="{86FA290F-B6DF-4E50-B7EA-4DA30DE37D66}">
      <dgm:prSet custT="1"/>
      <dgm:spPr/>
      <dgm:t>
        <a:bodyPr/>
        <a:lstStyle/>
        <a:p>
          <a:pPr algn="just" rtl="0"/>
          <a:r>
            <a:rPr lang="es-EC" sz="2000" dirty="0" smtClean="0">
              <a:latin typeface="Calibri" panose="020F0502020204030204" pitchFamily="34" charset="0"/>
            </a:rPr>
            <a:t>Las industrias textiles de Quito según las encuestas realizadas como herramienta para el diagnóstico, reconocen que la aplicación de las salvaguardias ha sido una medida favorable para los resultados económicos en el país ya que las importaciones se han reducido en $ 45.319 con  un 16.21% en valores FOB del primer cuatrimestre del 2015 con respecto al año anterior, sin embargo las producciones se han afectado en algunas ocasiones por el encarecimiento de materias primas y de algunas maquinarias importadas que le son indispensables para llevar a cabo el proceso productivo.</a:t>
          </a:r>
          <a:endParaRPr lang="es-MX" sz="2000" b="1" dirty="0">
            <a:latin typeface="Calibri" panose="020F0502020204030204" pitchFamily="34" charset="0"/>
          </a:endParaRPr>
        </a:p>
      </dgm:t>
    </dgm:pt>
    <dgm:pt modelId="{85D824FE-42B9-4965-8D4D-306B7C0BCD48}" type="parTrans" cxnId="{25C844D8-BAFD-4C28-A0F5-F15F9402FE96}">
      <dgm:prSet/>
      <dgm:spPr/>
      <dgm:t>
        <a:bodyPr/>
        <a:lstStyle/>
        <a:p>
          <a:endParaRPr lang="es-MX"/>
        </a:p>
      </dgm:t>
    </dgm:pt>
    <dgm:pt modelId="{CD8370D1-0524-421A-90AB-977BD5B564AB}" type="sibTrans" cxnId="{25C844D8-BAFD-4C28-A0F5-F15F9402FE96}">
      <dgm:prSet/>
      <dgm:spPr/>
      <dgm:t>
        <a:bodyPr/>
        <a:lstStyle/>
        <a:p>
          <a:endParaRPr lang="es-MX"/>
        </a:p>
      </dgm:t>
    </dgm:pt>
    <dgm:pt modelId="{D64EBF78-4AB0-46D5-86E8-4FFF45E07364}">
      <dgm:prSet custT="1"/>
      <dgm:spPr/>
      <dgm:t>
        <a:bodyPr/>
        <a:lstStyle/>
        <a:p>
          <a:pPr algn="just" rtl="0"/>
          <a:r>
            <a:rPr lang="es-ES" sz="2000" b="1" dirty="0" smtClean="0">
              <a:latin typeface="Calibri" panose="020F0502020204030204" pitchFamily="34" charset="0"/>
            </a:rPr>
            <a:t>RECOMENDACIÓN:</a:t>
          </a:r>
          <a:endParaRPr lang="es-MX" sz="2000" b="1" dirty="0">
            <a:latin typeface="Calibri" panose="020F0502020204030204" pitchFamily="34" charset="0"/>
          </a:endParaRPr>
        </a:p>
      </dgm:t>
    </dgm:pt>
    <dgm:pt modelId="{CB8F2F4F-59DE-4331-9662-735A3419570C}" type="parTrans" cxnId="{8E2745EC-7EC1-4E03-BFFE-D25ED15B4AEB}">
      <dgm:prSet/>
      <dgm:spPr/>
    </dgm:pt>
    <dgm:pt modelId="{D8918855-2F71-4947-8003-4FA1739FC725}" type="sibTrans" cxnId="{8E2745EC-7EC1-4E03-BFFE-D25ED15B4AEB}">
      <dgm:prSet/>
      <dgm:spPr/>
    </dgm:pt>
    <dgm:pt modelId="{5AE39FB5-36CB-4584-A7EF-45994037238F}" type="pres">
      <dgm:prSet presAssocID="{FF4ADB6C-366E-4AED-B0AF-A03E5A617E7C}" presName="linearFlow" presStyleCnt="0">
        <dgm:presLayoutVars>
          <dgm:dir/>
          <dgm:animLvl val="lvl"/>
          <dgm:resizeHandles val="exact"/>
        </dgm:presLayoutVars>
      </dgm:prSet>
      <dgm:spPr/>
      <dgm:t>
        <a:bodyPr/>
        <a:lstStyle/>
        <a:p>
          <a:endParaRPr lang="es-MX"/>
        </a:p>
      </dgm:t>
    </dgm:pt>
    <dgm:pt modelId="{FDF5ED8D-9C0B-420E-A97A-5FC19EC05110}" type="pres">
      <dgm:prSet presAssocID="{6E5B7EDD-3F77-40BD-BAE5-5140C7494E7C}" presName="composite" presStyleCnt="0"/>
      <dgm:spPr/>
    </dgm:pt>
    <dgm:pt modelId="{3ADD41F2-0E1E-457A-836A-BD98B146A1E3}" type="pres">
      <dgm:prSet presAssocID="{6E5B7EDD-3F77-40BD-BAE5-5140C7494E7C}" presName="parentText" presStyleLbl="alignNode1" presStyleIdx="0" presStyleCnt="2">
        <dgm:presLayoutVars>
          <dgm:chMax val="1"/>
          <dgm:bulletEnabled val="1"/>
        </dgm:presLayoutVars>
      </dgm:prSet>
      <dgm:spPr/>
      <dgm:t>
        <a:bodyPr/>
        <a:lstStyle/>
        <a:p>
          <a:endParaRPr lang="es-MX"/>
        </a:p>
      </dgm:t>
    </dgm:pt>
    <dgm:pt modelId="{4D7AC35A-4A03-4D53-9EF8-5F8955EDEE8B}" type="pres">
      <dgm:prSet presAssocID="{6E5B7EDD-3F77-40BD-BAE5-5140C7494E7C}" presName="descendantText" presStyleLbl="alignAcc1" presStyleIdx="0" presStyleCnt="2" custScaleY="148534">
        <dgm:presLayoutVars>
          <dgm:bulletEnabled val="1"/>
        </dgm:presLayoutVars>
      </dgm:prSet>
      <dgm:spPr/>
      <dgm:t>
        <a:bodyPr/>
        <a:lstStyle/>
        <a:p>
          <a:endParaRPr lang="es-MX"/>
        </a:p>
      </dgm:t>
    </dgm:pt>
    <dgm:pt modelId="{7A5F5EAE-3708-4909-B771-293028D522AA}" type="pres">
      <dgm:prSet presAssocID="{10FED8E9-A2AA-4A52-8D8A-CBFFED9C2B99}" presName="sp" presStyleCnt="0"/>
      <dgm:spPr/>
    </dgm:pt>
    <dgm:pt modelId="{5166F987-4BBF-4439-8E2A-B37DF0608CBB}" type="pres">
      <dgm:prSet presAssocID="{B9C1A1F6-E1D9-4B38-8F8A-19E145FC8A7F}" presName="composite" presStyleCnt="0"/>
      <dgm:spPr/>
    </dgm:pt>
    <dgm:pt modelId="{0E71596C-26AA-4D5D-B1FF-B8B02482A819}" type="pres">
      <dgm:prSet presAssocID="{B9C1A1F6-E1D9-4B38-8F8A-19E145FC8A7F}" presName="parentText" presStyleLbl="alignNode1" presStyleIdx="1" presStyleCnt="2">
        <dgm:presLayoutVars>
          <dgm:chMax val="1"/>
          <dgm:bulletEnabled val="1"/>
        </dgm:presLayoutVars>
      </dgm:prSet>
      <dgm:spPr/>
      <dgm:t>
        <a:bodyPr/>
        <a:lstStyle/>
        <a:p>
          <a:endParaRPr lang="es-MX"/>
        </a:p>
      </dgm:t>
    </dgm:pt>
    <dgm:pt modelId="{CF399768-9670-4C62-BFA6-4A7A415AEE1A}" type="pres">
      <dgm:prSet presAssocID="{B9C1A1F6-E1D9-4B38-8F8A-19E145FC8A7F}" presName="descendantText" presStyleLbl="alignAcc1" presStyleIdx="1" presStyleCnt="2">
        <dgm:presLayoutVars>
          <dgm:bulletEnabled val="1"/>
        </dgm:presLayoutVars>
      </dgm:prSet>
      <dgm:spPr/>
      <dgm:t>
        <a:bodyPr/>
        <a:lstStyle/>
        <a:p>
          <a:endParaRPr lang="es-MX"/>
        </a:p>
      </dgm:t>
    </dgm:pt>
  </dgm:ptLst>
  <dgm:cxnLst>
    <dgm:cxn modelId="{0B4D94A3-E687-4983-A418-249DBFE0CB21}" type="presOf" srcId="{B9C1A1F6-E1D9-4B38-8F8A-19E145FC8A7F}" destId="{0E71596C-26AA-4D5D-B1FF-B8B02482A819}" srcOrd="0" destOrd="0" presId="urn:microsoft.com/office/officeart/2005/8/layout/chevron2"/>
    <dgm:cxn modelId="{EC54C0DC-51C8-412C-B3C2-E079F11DCF30}" type="presOf" srcId="{86FA290F-B6DF-4E50-B7EA-4DA30DE37D66}" destId="{4D7AC35A-4A03-4D53-9EF8-5F8955EDEE8B}" srcOrd="0" destOrd="1" presId="urn:microsoft.com/office/officeart/2005/8/layout/chevron2"/>
    <dgm:cxn modelId="{D02BA9F4-7AF6-40D8-979F-472E5AE9CE71}" type="presOf" srcId="{68FA8ECF-F52A-4BB0-80E0-04EBDADE4AD4}" destId="{4D7AC35A-4A03-4D53-9EF8-5F8955EDEE8B}" srcOrd="0" destOrd="0" presId="urn:microsoft.com/office/officeart/2005/8/layout/chevron2"/>
    <dgm:cxn modelId="{36AFB768-59B7-41EB-B9D2-D5CAF70B46C4}" type="presOf" srcId="{FF4ADB6C-366E-4AED-B0AF-A03E5A617E7C}" destId="{5AE39FB5-36CB-4584-A7EF-45994037238F}" srcOrd="0" destOrd="0" presId="urn:microsoft.com/office/officeart/2005/8/layout/chevron2"/>
    <dgm:cxn modelId="{67B18432-F725-4B82-9624-5B91DFFF9EE6}" srcId="{6E5B7EDD-3F77-40BD-BAE5-5140C7494E7C}" destId="{68FA8ECF-F52A-4BB0-80E0-04EBDADE4AD4}" srcOrd="0" destOrd="0" parTransId="{F2679A35-F9DA-4397-B29C-77A05183EAA2}" sibTransId="{6B06BEC9-1228-492A-A044-408898E27231}"/>
    <dgm:cxn modelId="{D3DBAC35-688F-42A6-8B9C-35DC022BA2BB}" type="presOf" srcId="{768DFFC9-7840-4E67-84FF-8D7A217B9342}" destId="{CF399768-9670-4C62-BFA6-4A7A415AEE1A}" srcOrd="0" destOrd="1" presId="urn:microsoft.com/office/officeart/2005/8/layout/chevron2"/>
    <dgm:cxn modelId="{8E2745EC-7EC1-4E03-BFFE-D25ED15B4AEB}" srcId="{B9C1A1F6-E1D9-4B38-8F8A-19E145FC8A7F}" destId="{D64EBF78-4AB0-46D5-86E8-4FFF45E07364}" srcOrd="0" destOrd="0" parTransId="{CB8F2F4F-59DE-4331-9662-735A3419570C}" sibTransId="{D8918855-2F71-4947-8003-4FA1739FC725}"/>
    <dgm:cxn modelId="{6D0C92C1-0F51-4F32-8415-1FA8B2293295}" srcId="{FF4ADB6C-366E-4AED-B0AF-A03E5A617E7C}" destId="{B9C1A1F6-E1D9-4B38-8F8A-19E145FC8A7F}" srcOrd="1" destOrd="0" parTransId="{5EE86EED-1B6F-4303-A1A0-DEBB201049B1}" sibTransId="{09B17043-0861-49E6-A841-4E3B7A91E223}"/>
    <dgm:cxn modelId="{6CF47439-D1B5-4DA2-BBC6-67B5EF6E7175}" srcId="{FF4ADB6C-366E-4AED-B0AF-A03E5A617E7C}" destId="{6E5B7EDD-3F77-40BD-BAE5-5140C7494E7C}" srcOrd="0" destOrd="0" parTransId="{0EE0F2FA-F97E-4D04-B385-4A6E2C76D2CA}" sibTransId="{10FED8E9-A2AA-4A52-8D8A-CBFFED9C2B99}"/>
    <dgm:cxn modelId="{25C844D8-BAFD-4C28-A0F5-F15F9402FE96}" srcId="{6E5B7EDD-3F77-40BD-BAE5-5140C7494E7C}" destId="{86FA290F-B6DF-4E50-B7EA-4DA30DE37D66}" srcOrd="1" destOrd="0" parTransId="{85D824FE-42B9-4965-8D4D-306B7C0BCD48}" sibTransId="{CD8370D1-0524-421A-90AB-977BD5B564AB}"/>
    <dgm:cxn modelId="{6CC8A92C-5697-4BE8-9A46-5AA42C991D07}" srcId="{B9C1A1F6-E1D9-4B38-8F8A-19E145FC8A7F}" destId="{768DFFC9-7840-4E67-84FF-8D7A217B9342}" srcOrd="1" destOrd="0" parTransId="{A2F6F802-60A4-4413-9D23-723BFE27F7B3}" sibTransId="{5773F0E6-7531-4F3A-AC81-41BC294BED83}"/>
    <dgm:cxn modelId="{2DE35909-A5D3-49E8-A9E0-8F148501E07A}" type="presOf" srcId="{D64EBF78-4AB0-46D5-86E8-4FFF45E07364}" destId="{CF399768-9670-4C62-BFA6-4A7A415AEE1A}" srcOrd="0" destOrd="0" presId="urn:microsoft.com/office/officeart/2005/8/layout/chevron2"/>
    <dgm:cxn modelId="{354D7582-9374-4EB0-8588-6F3FAF637AA0}" type="presOf" srcId="{6E5B7EDD-3F77-40BD-BAE5-5140C7494E7C}" destId="{3ADD41F2-0E1E-457A-836A-BD98B146A1E3}" srcOrd="0" destOrd="0" presId="urn:microsoft.com/office/officeart/2005/8/layout/chevron2"/>
    <dgm:cxn modelId="{7C8A5957-53D8-4773-A9C4-A3DC240D2AE3}" type="presParOf" srcId="{5AE39FB5-36CB-4584-A7EF-45994037238F}" destId="{FDF5ED8D-9C0B-420E-A97A-5FC19EC05110}" srcOrd="0" destOrd="0" presId="urn:microsoft.com/office/officeart/2005/8/layout/chevron2"/>
    <dgm:cxn modelId="{ED3D77AF-163C-4ACA-A692-D1E75A7E8C03}" type="presParOf" srcId="{FDF5ED8D-9C0B-420E-A97A-5FC19EC05110}" destId="{3ADD41F2-0E1E-457A-836A-BD98B146A1E3}" srcOrd="0" destOrd="0" presId="urn:microsoft.com/office/officeart/2005/8/layout/chevron2"/>
    <dgm:cxn modelId="{391D714D-BDC9-4BEF-AD30-F2764FA407F2}" type="presParOf" srcId="{FDF5ED8D-9C0B-420E-A97A-5FC19EC05110}" destId="{4D7AC35A-4A03-4D53-9EF8-5F8955EDEE8B}" srcOrd="1" destOrd="0" presId="urn:microsoft.com/office/officeart/2005/8/layout/chevron2"/>
    <dgm:cxn modelId="{B9F51F4A-B06D-4D0B-816C-886D27E0F4BB}" type="presParOf" srcId="{5AE39FB5-36CB-4584-A7EF-45994037238F}" destId="{7A5F5EAE-3708-4909-B771-293028D522AA}" srcOrd="1" destOrd="0" presId="urn:microsoft.com/office/officeart/2005/8/layout/chevron2"/>
    <dgm:cxn modelId="{F2361533-D26E-43C0-9096-73501BD195E3}" type="presParOf" srcId="{5AE39FB5-36CB-4584-A7EF-45994037238F}" destId="{5166F987-4BBF-4439-8E2A-B37DF0608CBB}" srcOrd="2" destOrd="0" presId="urn:microsoft.com/office/officeart/2005/8/layout/chevron2"/>
    <dgm:cxn modelId="{5A9FE2A8-D604-4F38-98FC-12138C5B23D7}" type="presParOf" srcId="{5166F987-4BBF-4439-8E2A-B37DF0608CBB}" destId="{0E71596C-26AA-4D5D-B1FF-B8B02482A819}" srcOrd="0" destOrd="0" presId="urn:microsoft.com/office/officeart/2005/8/layout/chevron2"/>
    <dgm:cxn modelId="{3D0C4744-567A-4FED-8FFB-C5F3C8CCD985}" type="presParOf" srcId="{5166F987-4BBF-4439-8E2A-B37DF0608CBB}" destId="{CF399768-9670-4C62-BFA6-4A7A415AEE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FE10A4-6819-450C-BE8E-AD5FD1F11C1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03285DD5-6C8E-4805-8630-10AA2A1B3553}">
      <dgm:prSet/>
      <dgm:spPr/>
      <dgm:t>
        <a:bodyPr/>
        <a:lstStyle/>
        <a:p>
          <a:pPr rtl="0"/>
          <a:endParaRPr lang="es-MX" dirty="0"/>
        </a:p>
      </dgm:t>
    </dgm:pt>
    <dgm:pt modelId="{0302490C-3CFC-4E88-9BEF-8C599AE20365}" type="parTrans" cxnId="{BAC4A02A-9892-4162-BA68-F254FA59534E}">
      <dgm:prSet/>
      <dgm:spPr/>
      <dgm:t>
        <a:bodyPr/>
        <a:lstStyle/>
        <a:p>
          <a:endParaRPr lang="es-MX"/>
        </a:p>
      </dgm:t>
    </dgm:pt>
    <dgm:pt modelId="{DD6D076A-3310-4408-8C95-EF613D5A3B98}" type="sibTrans" cxnId="{BAC4A02A-9892-4162-BA68-F254FA59534E}">
      <dgm:prSet/>
      <dgm:spPr/>
      <dgm:t>
        <a:bodyPr/>
        <a:lstStyle/>
        <a:p>
          <a:endParaRPr lang="es-MX"/>
        </a:p>
      </dgm:t>
    </dgm:pt>
    <dgm:pt modelId="{EFFB5714-DE4C-42A3-B226-91041578E3BF}">
      <dgm:prSet custT="1"/>
      <dgm:spPr/>
      <dgm:t>
        <a:bodyPr/>
        <a:lstStyle/>
        <a:p>
          <a:pPr algn="just" rtl="0"/>
          <a:r>
            <a:rPr lang="es-ES" sz="2000" b="1" dirty="0" smtClean="0">
              <a:latin typeface="Calibri" panose="020F0502020204030204" pitchFamily="34" charset="0"/>
            </a:rPr>
            <a:t>CONCLUSIÓN:</a:t>
          </a:r>
          <a:endParaRPr lang="es-MX" sz="2000" b="1" dirty="0">
            <a:latin typeface="Calibri" panose="020F0502020204030204" pitchFamily="34" charset="0"/>
          </a:endParaRPr>
        </a:p>
      </dgm:t>
    </dgm:pt>
    <dgm:pt modelId="{B8349D39-7D2D-4716-A467-B622742DEC25}" type="parTrans" cxnId="{6D2FA71C-E3A6-41D9-AB89-95A1F7554338}">
      <dgm:prSet/>
      <dgm:spPr/>
      <dgm:t>
        <a:bodyPr/>
        <a:lstStyle/>
        <a:p>
          <a:endParaRPr lang="es-MX"/>
        </a:p>
      </dgm:t>
    </dgm:pt>
    <dgm:pt modelId="{7C04D904-F456-4FCC-B45D-99252E6AF1EA}" type="sibTrans" cxnId="{6D2FA71C-E3A6-41D9-AB89-95A1F7554338}">
      <dgm:prSet/>
      <dgm:spPr/>
      <dgm:t>
        <a:bodyPr/>
        <a:lstStyle/>
        <a:p>
          <a:endParaRPr lang="es-MX"/>
        </a:p>
      </dgm:t>
    </dgm:pt>
    <dgm:pt modelId="{6DC8ABE5-D92F-42BF-A3F4-D1C707AD3398}">
      <dgm:prSet/>
      <dgm:spPr/>
      <dgm:t>
        <a:bodyPr/>
        <a:lstStyle/>
        <a:p>
          <a:pPr rtl="0"/>
          <a:endParaRPr lang="es-MX" dirty="0"/>
        </a:p>
      </dgm:t>
    </dgm:pt>
    <dgm:pt modelId="{92D09749-ECAE-4CDA-87E7-89C60A0D3C27}" type="parTrans" cxnId="{267A5947-6D57-4AAF-9434-136DDCE7B6FA}">
      <dgm:prSet/>
      <dgm:spPr/>
      <dgm:t>
        <a:bodyPr/>
        <a:lstStyle/>
        <a:p>
          <a:endParaRPr lang="es-MX"/>
        </a:p>
      </dgm:t>
    </dgm:pt>
    <dgm:pt modelId="{E76A3398-2B13-4FAC-BE21-6C832C548D5C}" type="sibTrans" cxnId="{267A5947-6D57-4AAF-9434-136DDCE7B6FA}">
      <dgm:prSet/>
      <dgm:spPr/>
      <dgm:t>
        <a:bodyPr/>
        <a:lstStyle/>
        <a:p>
          <a:endParaRPr lang="es-MX"/>
        </a:p>
      </dgm:t>
    </dgm:pt>
    <dgm:pt modelId="{34D1D97F-2536-4CD8-94A5-7EB9E174AB0A}">
      <dgm:prSet custT="1"/>
      <dgm:spPr/>
      <dgm:t>
        <a:bodyPr/>
        <a:lstStyle/>
        <a:p>
          <a:pPr algn="just" rtl="0"/>
          <a:r>
            <a:rPr lang="es-ES" sz="2000" b="1" dirty="0" smtClean="0">
              <a:latin typeface="Calibri" panose="020F0502020204030204" pitchFamily="34" charset="0"/>
            </a:rPr>
            <a:t>RECOMENDACIÓN:</a:t>
          </a:r>
          <a:endParaRPr lang="es-MX" sz="2000" b="1" dirty="0">
            <a:latin typeface="Calibri" panose="020F0502020204030204" pitchFamily="34" charset="0"/>
          </a:endParaRPr>
        </a:p>
      </dgm:t>
    </dgm:pt>
    <dgm:pt modelId="{6C703587-4A17-4D8B-AAF1-62B6F577F67C}" type="parTrans" cxnId="{42B50861-9B9A-4AF2-BADE-F692052A4013}">
      <dgm:prSet/>
      <dgm:spPr/>
      <dgm:t>
        <a:bodyPr/>
        <a:lstStyle/>
        <a:p>
          <a:endParaRPr lang="es-MX"/>
        </a:p>
      </dgm:t>
    </dgm:pt>
    <dgm:pt modelId="{67F5EC7F-C87F-408B-BE15-EC47FF849033}" type="sibTrans" cxnId="{42B50861-9B9A-4AF2-BADE-F692052A4013}">
      <dgm:prSet/>
      <dgm:spPr/>
      <dgm:t>
        <a:bodyPr/>
        <a:lstStyle/>
        <a:p>
          <a:endParaRPr lang="es-MX"/>
        </a:p>
      </dgm:t>
    </dgm:pt>
    <dgm:pt modelId="{66829F42-5024-4868-92E6-4D9E98AE050A}">
      <dgm:prSet custT="1"/>
      <dgm:spPr/>
      <dgm:t>
        <a:bodyPr/>
        <a:lstStyle/>
        <a:p>
          <a:pPr algn="just" rtl="0"/>
          <a:r>
            <a:rPr lang="es-EC" sz="2000" dirty="0" smtClean="0">
              <a:latin typeface="Calibri" panose="020F0502020204030204" pitchFamily="34" charset="0"/>
            </a:rPr>
            <a:t>Para el sector textil la implementación de las salvaguardias trae consigo nuevas oportunidades que le permiten un desarrollo a la misma, como el incremento de la producción de materias primas nacionales, aumento de las exportaciones de los productos y el incentivo a la producción nacional para el cambio de la matriz productiva.</a:t>
          </a:r>
          <a:endParaRPr lang="es-MX" sz="2000" b="1" dirty="0">
            <a:latin typeface="Calibri" panose="020F0502020204030204" pitchFamily="34" charset="0"/>
          </a:endParaRPr>
        </a:p>
      </dgm:t>
    </dgm:pt>
    <dgm:pt modelId="{2FADE7E4-BE42-444D-9655-870F4953839B}" type="parTrans" cxnId="{921A64DA-7198-4926-9FC4-2A1016284F8B}">
      <dgm:prSet/>
      <dgm:spPr/>
    </dgm:pt>
    <dgm:pt modelId="{A5E1B476-870E-455A-BB22-4E72DBE5AB08}" type="sibTrans" cxnId="{921A64DA-7198-4926-9FC4-2A1016284F8B}">
      <dgm:prSet/>
      <dgm:spPr/>
    </dgm:pt>
    <dgm:pt modelId="{045AA12B-A09B-4E7B-9DD4-413DACB35433}">
      <dgm:prSet custT="1"/>
      <dgm:spPr/>
      <dgm:t>
        <a:bodyPr/>
        <a:lstStyle/>
        <a:p>
          <a:pPr algn="just" rtl="0"/>
          <a:r>
            <a:rPr lang="es-EC" sz="2000" dirty="0" smtClean="0">
              <a:latin typeface="Calibri" panose="020F0502020204030204" pitchFamily="34" charset="0"/>
            </a:rPr>
            <a:t>Elevar la producción de las materias primas nacionales pasando de ser solamente como un patrón de especialización primario exportador y </a:t>
          </a:r>
          <a:r>
            <a:rPr lang="es-EC" sz="2000" dirty="0" err="1" smtClean="0">
              <a:latin typeface="Calibri" panose="020F0502020204030204" pitchFamily="34" charset="0"/>
            </a:rPr>
            <a:t>extractivista</a:t>
          </a:r>
          <a:r>
            <a:rPr lang="es-EC" sz="2000" dirty="0" smtClean="0">
              <a:latin typeface="Calibri" panose="020F0502020204030204" pitchFamily="34" charset="0"/>
            </a:rPr>
            <a:t> de materia prima a uno que privilegie la producción diversificada, y con mayor valor agregado, sustituyendo así sus importaciones de productos textiles que son indispensables para el sector. </a:t>
          </a:r>
          <a:endParaRPr lang="es-MX" sz="2000" b="1" dirty="0">
            <a:latin typeface="Calibri" panose="020F0502020204030204" pitchFamily="34" charset="0"/>
          </a:endParaRPr>
        </a:p>
      </dgm:t>
    </dgm:pt>
    <dgm:pt modelId="{D003F449-42BF-4C12-945C-7F90516A2F73}" type="parTrans" cxnId="{2C77E551-461E-4956-81B3-D468B30DFA34}">
      <dgm:prSet/>
      <dgm:spPr/>
    </dgm:pt>
    <dgm:pt modelId="{9096C0DE-4C24-4915-80F8-31BE6B805B92}" type="sibTrans" cxnId="{2C77E551-461E-4956-81B3-D468B30DFA34}">
      <dgm:prSet/>
      <dgm:spPr/>
    </dgm:pt>
    <dgm:pt modelId="{9CFCFFF1-98E4-4FFD-ADC0-F229F6922D60}" type="pres">
      <dgm:prSet presAssocID="{06FE10A4-6819-450C-BE8E-AD5FD1F11C14}" presName="linearFlow" presStyleCnt="0">
        <dgm:presLayoutVars>
          <dgm:dir/>
          <dgm:animLvl val="lvl"/>
          <dgm:resizeHandles val="exact"/>
        </dgm:presLayoutVars>
      </dgm:prSet>
      <dgm:spPr/>
      <dgm:t>
        <a:bodyPr/>
        <a:lstStyle/>
        <a:p>
          <a:endParaRPr lang="es-MX"/>
        </a:p>
      </dgm:t>
    </dgm:pt>
    <dgm:pt modelId="{357DF7D9-37C4-4189-9BDA-EBF701878C45}" type="pres">
      <dgm:prSet presAssocID="{03285DD5-6C8E-4805-8630-10AA2A1B3553}" presName="composite" presStyleCnt="0"/>
      <dgm:spPr/>
    </dgm:pt>
    <dgm:pt modelId="{1C62E492-16BD-4C5F-99D1-B56019D9FCE9}" type="pres">
      <dgm:prSet presAssocID="{03285DD5-6C8E-4805-8630-10AA2A1B3553}" presName="parentText" presStyleLbl="alignNode1" presStyleIdx="0" presStyleCnt="2">
        <dgm:presLayoutVars>
          <dgm:chMax val="1"/>
          <dgm:bulletEnabled val="1"/>
        </dgm:presLayoutVars>
      </dgm:prSet>
      <dgm:spPr/>
      <dgm:t>
        <a:bodyPr/>
        <a:lstStyle/>
        <a:p>
          <a:endParaRPr lang="es-MX"/>
        </a:p>
      </dgm:t>
    </dgm:pt>
    <dgm:pt modelId="{EB981988-C37B-46F3-9F37-856D8BA54586}" type="pres">
      <dgm:prSet presAssocID="{03285DD5-6C8E-4805-8630-10AA2A1B3553}" presName="descendantText" presStyleLbl="alignAcc1" presStyleIdx="0" presStyleCnt="2">
        <dgm:presLayoutVars>
          <dgm:bulletEnabled val="1"/>
        </dgm:presLayoutVars>
      </dgm:prSet>
      <dgm:spPr/>
      <dgm:t>
        <a:bodyPr/>
        <a:lstStyle/>
        <a:p>
          <a:endParaRPr lang="es-MX"/>
        </a:p>
      </dgm:t>
    </dgm:pt>
    <dgm:pt modelId="{85D9E58B-4F18-4CB2-BD6B-C387EAA84266}" type="pres">
      <dgm:prSet presAssocID="{DD6D076A-3310-4408-8C95-EF613D5A3B98}" presName="sp" presStyleCnt="0"/>
      <dgm:spPr/>
    </dgm:pt>
    <dgm:pt modelId="{374B1FFC-7B40-41D0-A2E7-7B2E8A8851B4}" type="pres">
      <dgm:prSet presAssocID="{6DC8ABE5-D92F-42BF-A3F4-D1C707AD3398}" presName="composite" presStyleCnt="0"/>
      <dgm:spPr/>
    </dgm:pt>
    <dgm:pt modelId="{C11C04A6-33C9-4E32-903F-DF1C3143010D}" type="pres">
      <dgm:prSet presAssocID="{6DC8ABE5-D92F-42BF-A3F4-D1C707AD3398}" presName="parentText" presStyleLbl="alignNode1" presStyleIdx="1" presStyleCnt="2">
        <dgm:presLayoutVars>
          <dgm:chMax val="1"/>
          <dgm:bulletEnabled val="1"/>
        </dgm:presLayoutVars>
      </dgm:prSet>
      <dgm:spPr/>
      <dgm:t>
        <a:bodyPr/>
        <a:lstStyle/>
        <a:p>
          <a:endParaRPr lang="es-MX"/>
        </a:p>
      </dgm:t>
    </dgm:pt>
    <dgm:pt modelId="{9D52C4D0-5E19-4EC5-AA7B-2C7791F8D912}" type="pres">
      <dgm:prSet presAssocID="{6DC8ABE5-D92F-42BF-A3F4-D1C707AD3398}" presName="descendantText" presStyleLbl="alignAcc1" presStyleIdx="1" presStyleCnt="2" custScaleY="128892">
        <dgm:presLayoutVars>
          <dgm:bulletEnabled val="1"/>
        </dgm:presLayoutVars>
      </dgm:prSet>
      <dgm:spPr/>
      <dgm:t>
        <a:bodyPr/>
        <a:lstStyle/>
        <a:p>
          <a:endParaRPr lang="es-MX"/>
        </a:p>
      </dgm:t>
    </dgm:pt>
  </dgm:ptLst>
  <dgm:cxnLst>
    <dgm:cxn modelId="{5892CB0A-19F4-47B9-AFAB-12D56EB23AC6}" type="presOf" srcId="{66829F42-5024-4868-92E6-4D9E98AE050A}" destId="{EB981988-C37B-46F3-9F37-856D8BA54586}" srcOrd="0" destOrd="1" presId="urn:microsoft.com/office/officeart/2005/8/layout/chevron2"/>
    <dgm:cxn modelId="{BFBA8D22-5F2D-49FB-BDAB-0A6706F017FF}" type="presOf" srcId="{EFFB5714-DE4C-42A3-B226-91041578E3BF}" destId="{EB981988-C37B-46F3-9F37-856D8BA54586}" srcOrd="0" destOrd="0" presId="urn:microsoft.com/office/officeart/2005/8/layout/chevron2"/>
    <dgm:cxn modelId="{2C77E551-461E-4956-81B3-D468B30DFA34}" srcId="{6DC8ABE5-D92F-42BF-A3F4-D1C707AD3398}" destId="{045AA12B-A09B-4E7B-9DD4-413DACB35433}" srcOrd="1" destOrd="0" parTransId="{D003F449-42BF-4C12-945C-7F90516A2F73}" sibTransId="{9096C0DE-4C24-4915-80F8-31BE6B805B92}"/>
    <dgm:cxn modelId="{09701CCA-8B21-4764-9971-CAE91DFE7E19}" type="presOf" srcId="{06FE10A4-6819-450C-BE8E-AD5FD1F11C14}" destId="{9CFCFFF1-98E4-4FFD-ADC0-F229F6922D60}" srcOrd="0" destOrd="0" presId="urn:microsoft.com/office/officeart/2005/8/layout/chevron2"/>
    <dgm:cxn modelId="{BAC4A02A-9892-4162-BA68-F254FA59534E}" srcId="{06FE10A4-6819-450C-BE8E-AD5FD1F11C14}" destId="{03285DD5-6C8E-4805-8630-10AA2A1B3553}" srcOrd="0" destOrd="0" parTransId="{0302490C-3CFC-4E88-9BEF-8C599AE20365}" sibTransId="{DD6D076A-3310-4408-8C95-EF613D5A3B98}"/>
    <dgm:cxn modelId="{912DD935-5393-40E9-9777-4EFD44A3B814}" type="presOf" srcId="{34D1D97F-2536-4CD8-94A5-7EB9E174AB0A}" destId="{9D52C4D0-5E19-4EC5-AA7B-2C7791F8D912}" srcOrd="0" destOrd="0" presId="urn:microsoft.com/office/officeart/2005/8/layout/chevron2"/>
    <dgm:cxn modelId="{42B50861-9B9A-4AF2-BADE-F692052A4013}" srcId="{6DC8ABE5-D92F-42BF-A3F4-D1C707AD3398}" destId="{34D1D97F-2536-4CD8-94A5-7EB9E174AB0A}" srcOrd="0" destOrd="0" parTransId="{6C703587-4A17-4D8B-AAF1-62B6F577F67C}" sibTransId="{67F5EC7F-C87F-408B-BE15-EC47FF849033}"/>
    <dgm:cxn modelId="{921A64DA-7198-4926-9FC4-2A1016284F8B}" srcId="{03285DD5-6C8E-4805-8630-10AA2A1B3553}" destId="{66829F42-5024-4868-92E6-4D9E98AE050A}" srcOrd="1" destOrd="0" parTransId="{2FADE7E4-BE42-444D-9655-870F4953839B}" sibTransId="{A5E1B476-870E-455A-BB22-4E72DBE5AB08}"/>
    <dgm:cxn modelId="{78DCDCFC-022D-4D9D-B443-10F5EAB33D93}" type="presOf" srcId="{6DC8ABE5-D92F-42BF-A3F4-D1C707AD3398}" destId="{C11C04A6-33C9-4E32-903F-DF1C3143010D}" srcOrd="0" destOrd="0" presId="urn:microsoft.com/office/officeart/2005/8/layout/chevron2"/>
    <dgm:cxn modelId="{267A5947-6D57-4AAF-9434-136DDCE7B6FA}" srcId="{06FE10A4-6819-450C-BE8E-AD5FD1F11C14}" destId="{6DC8ABE5-D92F-42BF-A3F4-D1C707AD3398}" srcOrd="1" destOrd="0" parTransId="{92D09749-ECAE-4CDA-87E7-89C60A0D3C27}" sibTransId="{E76A3398-2B13-4FAC-BE21-6C832C548D5C}"/>
    <dgm:cxn modelId="{FD353412-3BE8-4C86-9DC0-BEAAAF50FA2B}" type="presOf" srcId="{03285DD5-6C8E-4805-8630-10AA2A1B3553}" destId="{1C62E492-16BD-4C5F-99D1-B56019D9FCE9}" srcOrd="0" destOrd="0" presId="urn:microsoft.com/office/officeart/2005/8/layout/chevron2"/>
    <dgm:cxn modelId="{9721AF87-847B-46D7-BB2A-9B54D138971E}" type="presOf" srcId="{045AA12B-A09B-4E7B-9DD4-413DACB35433}" destId="{9D52C4D0-5E19-4EC5-AA7B-2C7791F8D912}" srcOrd="0" destOrd="1" presId="urn:microsoft.com/office/officeart/2005/8/layout/chevron2"/>
    <dgm:cxn modelId="{6D2FA71C-E3A6-41D9-AB89-95A1F7554338}" srcId="{03285DD5-6C8E-4805-8630-10AA2A1B3553}" destId="{EFFB5714-DE4C-42A3-B226-91041578E3BF}" srcOrd="0" destOrd="0" parTransId="{B8349D39-7D2D-4716-A467-B622742DEC25}" sibTransId="{7C04D904-F456-4FCC-B45D-99252E6AF1EA}"/>
    <dgm:cxn modelId="{FD41B7BE-526C-4173-A243-89972AACEBF4}" type="presParOf" srcId="{9CFCFFF1-98E4-4FFD-ADC0-F229F6922D60}" destId="{357DF7D9-37C4-4189-9BDA-EBF701878C45}" srcOrd="0" destOrd="0" presId="urn:microsoft.com/office/officeart/2005/8/layout/chevron2"/>
    <dgm:cxn modelId="{B7AA0B1E-D682-4719-9BAD-8D3E34C1FADA}" type="presParOf" srcId="{357DF7D9-37C4-4189-9BDA-EBF701878C45}" destId="{1C62E492-16BD-4C5F-99D1-B56019D9FCE9}" srcOrd="0" destOrd="0" presId="urn:microsoft.com/office/officeart/2005/8/layout/chevron2"/>
    <dgm:cxn modelId="{43822B1F-0C67-4126-AF34-FC4D053DC866}" type="presParOf" srcId="{357DF7D9-37C4-4189-9BDA-EBF701878C45}" destId="{EB981988-C37B-46F3-9F37-856D8BA54586}" srcOrd="1" destOrd="0" presId="urn:microsoft.com/office/officeart/2005/8/layout/chevron2"/>
    <dgm:cxn modelId="{81F4886D-98E1-4896-B5CD-D270747E6FE6}" type="presParOf" srcId="{9CFCFFF1-98E4-4FFD-ADC0-F229F6922D60}" destId="{85D9E58B-4F18-4CB2-BD6B-C387EAA84266}" srcOrd="1" destOrd="0" presId="urn:microsoft.com/office/officeart/2005/8/layout/chevron2"/>
    <dgm:cxn modelId="{ED232EB5-E147-48BD-89B7-D0D5FE80B21C}" type="presParOf" srcId="{9CFCFFF1-98E4-4FFD-ADC0-F229F6922D60}" destId="{374B1FFC-7B40-41D0-A2E7-7B2E8A8851B4}" srcOrd="2" destOrd="0" presId="urn:microsoft.com/office/officeart/2005/8/layout/chevron2"/>
    <dgm:cxn modelId="{98F7AD78-B92B-4279-A703-8AC9BB148078}" type="presParOf" srcId="{374B1FFC-7B40-41D0-A2E7-7B2E8A8851B4}" destId="{C11C04A6-33C9-4E32-903F-DF1C3143010D}" srcOrd="0" destOrd="0" presId="urn:microsoft.com/office/officeart/2005/8/layout/chevron2"/>
    <dgm:cxn modelId="{D623409D-5A82-4BC7-8C3E-3496AC49D7DC}" type="presParOf" srcId="{374B1FFC-7B40-41D0-A2E7-7B2E8A8851B4}" destId="{9D52C4D0-5E19-4EC5-AA7B-2C7791F8D91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605AAD-B656-4EED-9196-99F88D9F409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0793D97E-EA7C-48FF-BD94-71DD1BCA94AF}">
      <dgm:prSet custT="1"/>
      <dgm:spPr/>
      <dgm:t>
        <a:bodyPr/>
        <a:lstStyle/>
        <a:p>
          <a:pPr algn="just" rtl="0"/>
          <a:endParaRPr lang="es-MX" sz="2000">
            <a:latin typeface="Calibri" panose="020F0502020204030204" pitchFamily="34" charset="0"/>
          </a:endParaRPr>
        </a:p>
      </dgm:t>
    </dgm:pt>
    <dgm:pt modelId="{9E32BBFB-F237-47D7-8824-893B230D1FCC}" type="parTrans" cxnId="{2E44A0F6-B64A-4CD4-AF67-F209B5AD12AE}">
      <dgm:prSet/>
      <dgm:spPr/>
      <dgm:t>
        <a:bodyPr/>
        <a:lstStyle/>
        <a:p>
          <a:pPr algn="just"/>
          <a:endParaRPr lang="es-MX" sz="2000">
            <a:latin typeface="Calibri" panose="020F0502020204030204" pitchFamily="34" charset="0"/>
          </a:endParaRPr>
        </a:p>
      </dgm:t>
    </dgm:pt>
    <dgm:pt modelId="{35180C3D-DF0E-44CE-BB19-8278FC6F50E8}" type="sibTrans" cxnId="{2E44A0F6-B64A-4CD4-AF67-F209B5AD12AE}">
      <dgm:prSet/>
      <dgm:spPr/>
      <dgm:t>
        <a:bodyPr/>
        <a:lstStyle/>
        <a:p>
          <a:pPr algn="just"/>
          <a:endParaRPr lang="es-MX" sz="2000">
            <a:latin typeface="Calibri" panose="020F0502020204030204" pitchFamily="34" charset="0"/>
          </a:endParaRPr>
        </a:p>
      </dgm:t>
    </dgm:pt>
    <dgm:pt modelId="{BAEB1DA2-EB98-4019-8052-042D6EFA03A6}">
      <dgm:prSet custT="1"/>
      <dgm:spPr/>
      <dgm:t>
        <a:bodyPr/>
        <a:lstStyle/>
        <a:p>
          <a:pPr algn="just" rtl="0"/>
          <a:r>
            <a:rPr lang="es-ES" sz="2000" b="1" dirty="0" smtClean="0">
              <a:latin typeface="Calibri" panose="020F0502020204030204" pitchFamily="34" charset="0"/>
            </a:rPr>
            <a:t>CONCLUSIÓN:</a:t>
          </a:r>
          <a:endParaRPr lang="es-MX" sz="2000" b="1" dirty="0">
            <a:latin typeface="Calibri" panose="020F0502020204030204" pitchFamily="34" charset="0"/>
          </a:endParaRPr>
        </a:p>
      </dgm:t>
    </dgm:pt>
    <dgm:pt modelId="{D44CACEF-D897-43F1-AE56-14B36465865C}" type="parTrans" cxnId="{73B75630-6E3D-4026-B711-40B0EB7F0B47}">
      <dgm:prSet/>
      <dgm:spPr/>
      <dgm:t>
        <a:bodyPr/>
        <a:lstStyle/>
        <a:p>
          <a:pPr algn="just"/>
          <a:endParaRPr lang="es-MX" sz="2000">
            <a:latin typeface="Calibri" panose="020F0502020204030204" pitchFamily="34" charset="0"/>
          </a:endParaRPr>
        </a:p>
      </dgm:t>
    </dgm:pt>
    <dgm:pt modelId="{9502C632-143A-495A-9E39-8CB7EDC51672}" type="sibTrans" cxnId="{73B75630-6E3D-4026-B711-40B0EB7F0B47}">
      <dgm:prSet/>
      <dgm:spPr/>
      <dgm:t>
        <a:bodyPr/>
        <a:lstStyle/>
        <a:p>
          <a:pPr algn="just"/>
          <a:endParaRPr lang="es-MX" sz="2000">
            <a:latin typeface="Calibri" panose="020F0502020204030204" pitchFamily="34" charset="0"/>
          </a:endParaRPr>
        </a:p>
      </dgm:t>
    </dgm:pt>
    <dgm:pt modelId="{181FC1C4-BA80-4F3A-9222-6242726CFD83}">
      <dgm:prSet custT="1"/>
      <dgm:spPr/>
      <dgm:t>
        <a:bodyPr/>
        <a:lstStyle/>
        <a:p>
          <a:pPr algn="just" rtl="0"/>
          <a:endParaRPr lang="es-MX" sz="2000">
            <a:latin typeface="Calibri" panose="020F0502020204030204" pitchFamily="34" charset="0"/>
          </a:endParaRPr>
        </a:p>
      </dgm:t>
    </dgm:pt>
    <dgm:pt modelId="{FD9FB421-1BF9-4A25-B174-DA371006006E}" type="parTrans" cxnId="{0D917691-CC7D-42F7-8B95-C0535E4AEBD8}">
      <dgm:prSet/>
      <dgm:spPr/>
      <dgm:t>
        <a:bodyPr/>
        <a:lstStyle/>
        <a:p>
          <a:pPr algn="just"/>
          <a:endParaRPr lang="es-MX" sz="2000">
            <a:latin typeface="Calibri" panose="020F0502020204030204" pitchFamily="34" charset="0"/>
          </a:endParaRPr>
        </a:p>
      </dgm:t>
    </dgm:pt>
    <dgm:pt modelId="{09B56FEE-6BA1-4448-A1FD-8EFC48C61AB2}" type="sibTrans" cxnId="{0D917691-CC7D-42F7-8B95-C0535E4AEBD8}">
      <dgm:prSet/>
      <dgm:spPr/>
      <dgm:t>
        <a:bodyPr/>
        <a:lstStyle/>
        <a:p>
          <a:pPr algn="just"/>
          <a:endParaRPr lang="es-MX" sz="2000">
            <a:latin typeface="Calibri" panose="020F0502020204030204" pitchFamily="34" charset="0"/>
          </a:endParaRPr>
        </a:p>
      </dgm:t>
    </dgm:pt>
    <dgm:pt modelId="{61FA43E6-7F03-425F-BB02-CD85EED90B64}">
      <dgm:prSet custT="1"/>
      <dgm:spPr/>
      <dgm:t>
        <a:bodyPr/>
        <a:lstStyle/>
        <a:p>
          <a:pPr algn="just"/>
          <a:r>
            <a:rPr lang="es-ES" sz="2000" b="1" dirty="0" smtClean="0">
              <a:latin typeface="Calibri" panose="020F0502020204030204" pitchFamily="34" charset="0"/>
            </a:rPr>
            <a:t>RECOMENDACIÓN:</a:t>
          </a:r>
          <a:endParaRPr lang="es-MX" sz="2000" b="1" dirty="0">
            <a:latin typeface="Calibri" panose="020F0502020204030204" pitchFamily="34" charset="0"/>
          </a:endParaRPr>
        </a:p>
      </dgm:t>
    </dgm:pt>
    <dgm:pt modelId="{FCC048C7-B1E3-4AD1-B93F-A4D396D92175}" type="parTrans" cxnId="{41D0FB94-7D91-4197-A55F-C98CE4198AA7}">
      <dgm:prSet/>
      <dgm:spPr/>
      <dgm:t>
        <a:bodyPr/>
        <a:lstStyle/>
        <a:p>
          <a:pPr algn="just"/>
          <a:endParaRPr lang="es-MX" sz="2000">
            <a:latin typeface="Calibri" panose="020F0502020204030204" pitchFamily="34" charset="0"/>
          </a:endParaRPr>
        </a:p>
      </dgm:t>
    </dgm:pt>
    <dgm:pt modelId="{DFF2A181-C632-4C11-9A54-47147B9180A4}" type="sibTrans" cxnId="{41D0FB94-7D91-4197-A55F-C98CE4198AA7}">
      <dgm:prSet/>
      <dgm:spPr/>
      <dgm:t>
        <a:bodyPr/>
        <a:lstStyle/>
        <a:p>
          <a:pPr algn="just"/>
          <a:endParaRPr lang="es-MX" sz="2000">
            <a:latin typeface="Calibri" panose="020F0502020204030204" pitchFamily="34" charset="0"/>
          </a:endParaRPr>
        </a:p>
      </dgm:t>
    </dgm:pt>
    <dgm:pt modelId="{FA05DF85-7FFF-4CE4-8038-E96EA3A367BB}">
      <dgm:prSet custT="1"/>
      <dgm:spPr/>
      <dgm:t>
        <a:bodyPr/>
        <a:lstStyle/>
        <a:p>
          <a:pPr algn="just" rtl="0"/>
          <a:r>
            <a:rPr lang="es-EC" sz="2000" dirty="0" smtClean="0">
              <a:latin typeface="Calibri" panose="020F0502020204030204" pitchFamily="34" charset="0"/>
            </a:rPr>
            <a:t>La hipótesis del trabajo se cumple, ya que con la investigación se demostró que la aplicación de las salvaguardias han disminuido la producción de la industria textil y por consiguiente han disminuido sus ventas por motivos de costos y calidad, viéndose reflejado en sus resultados económicos.</a:t>
          </a:r>
          <a:endParaRPr lang="es-MX" sz="2000" b="1" dirty="0">
            <a:latin typeface="Calibri" panose="020F0502020204030204" pitchFamily="34" charset="0"/>
          </a:endParaRPr>
        </a:p>
      </dgm:t>
    </dgm:pt>
    <dgm:pt modelId="{18A25FEF-3441-479B-B53B-352C236D873E}" type="parTrans" cxnId="{1CAF70BB-D7E9-4C8A-8EAC-573B9B579B10}">
      <dgm:prSet/>
      <dgm:spPr/>
      <dgm:t>
        <a:bodyPr/>
        <a:lstStyle/>
        <a:p>
          <a:endParaRPr lang="es-MX"/>
        </a:p>
      </dgm:t>
    </dgm:pt>
    <dgm:pt modelId="{A819222B-1150-4A38-AE91-F1EB4B8CE98C}" type="sibTrans" cxnId="{1CAF70BB-D7E9-4C8A-8EAC-573B9B579B10}">
      <dgm:prSet/>
      <dgm:spPr/>
      <dgm:t>
        <a:bodyPr/>
        <a:lstStyle/>
        <a:p>
          <a:endParaRPr lang="es-MX"/>
        </a:p>
      </dgm:t>
    </dgm:pt>
    <dgm:pt modelId="{E0AED296-B78D-4E07-90B1-49C360306415}">
      <dgm:prSet custT="1"/>
      <dgm:spPr/>
      <dgm:t>
        <a:bodyPr/>
        <a:lstStyle/>
        <a:p>
          <a:pPr algn="just"/>
          <a:r>
            <a:rPr lang="es-EC" sz="2000" dirty="0" smtClean="0">
              <a:latin typeface="Calibri" panose="020F0502020204030204" pitchFamily="34" charset="0"/>
            </a:rPr>
            <a:t>Incrementar las ventas de los productos textiles, basándose en el uso de materias primas y equipamientos de producción nacional con calidad similar a las importadas y costos convenientes para competir en el mercado.</a:t>
          </a:r>
          <a:endParaRPr lang="es-MX" sz="2000" b="1" dirty="0">
            <a:latin typeface="Calibri" panose="020F0502020204030204" pitchFamily="34" charset="0"/>
          </a:endParaRPr>
        </a:p>
      </dgm:t>
    </dgm:pt>
    <dgm:pt modelId="{73FDD173-C666-43BE-8402-059CAFF6988A}" type="parTrans" cxnId="{1575975C-D80E-42D5-A7B0-69AB2DDE7F60}">
      <dgm:prSet/>
      <dgm:spPr/>
      <dgm:t>
        <a:bodyPr/>
        <a:lstStyle/>
        <a:p>
          <a:endParaRPr lang="es-MX"/>
        </a:p>
      </dgm:t>
    </dgm:pt>
    <dgm:pt modelId="{1F34BB5A-6650-4D92-8D80-67749A2895D3}" type="sibTrans" cxnId="{1575975C-D80E-42D5-A7B0-69AB2DDE7F60}">
      <dgm:prSet/>
      <dgm:spPr/>
      <dgm:t>
        <a:bodyPr/>
        <a:lstStyle/>
        <a:p>
          <a:endParaRPr lang="es-MX"/>
        </a:p>
      </dgm:t>
    </dgm:pt>
    <dgm:pt modelId="{DF591D82-EDF8-45FD-B4CF-E50B32281893}" type="pres">
      <dgm:prSet presAssocID="{5C605AAD-B656-4EED-9196-99F88D9F409B}" presName="linearFlow" presStyleCnt="0">
        <dgm:presLayoutVars>
          <dgm:dir/>
          <dgm:animLvl val="lvl"/>
          <dgm:resizeHandles val="exact"/>
        </dgm:presLayoutVars>
      </dgm:prSet>
      <dgm:spPr/>
      <dgm:t>
        <a:bodyPr/>
        <a:lstStyle/>
        <a:p>
          <a:endParaRPr lang="es-MX"/>
        </a:p>
      </dgm:t>
    </dgm:pt>
    <dgm:pt modelId="{C4DA867C-4073-41DE-AA97-CADDB895874D}" type="pres">
      <dgm:prSet presAssocID="{0793D97E-EA7C-48FF-BD94-71DD1BCA94AF}" presName="composite" presStyleCnt="0"/>
      <dgm:spPr/>
    </dgm:pt>
    <dgm:pt modelId="{DBE8129C-8E47-4B55-982F-B5B8375354C9}" type="pres">
      <dgm:prSet presAssocID="{0793D97E-EA7C-48FF-BD94-71DD1BCA94AF}" presName="parentText" presStyleLbl="alignNode1" presStyleIdx="0" presStyleCnt="2">
        <dgm:presLayoutVars>
          <dgm:chMax val="1"/>
          <dgm:bulletEnabled val="1"/>
        </dgm:presLayoutVars>
      </dgm:prSet>
      <dgm:spPr/>
      <dgm:t>
        <a:bodyPr/>
        <a:lstStyle/>
        <a:p>
          <a:endParaRPr lang="es-MX"/>
        </a:p>
      </dgm:t>
    </dgm:pt>
    <dgm:pt modelId="{B196B682-877A-4329-8270-C4CFD4873D6B}" type="pres">
      <dgm:prSet presAssocID="{0793D97E-EA7C-48FF-BD94-71DD1BCA94AF}" presName="descendantText" presStyleLbl="alignAcc1" presStyleIdx="0" presStyleCnt="2">
        <dgm:presLayoutVars>
          <dgm:bulletEnabled val="1"/>
        </dgm:presLayoutVars>
      </dgm:prSet>
      <dgm:spPr/>
      <dgm:t>
        <a:bodyPr/>
        <a:lstStyle/>
        <a:p>
          <a:endParaRPr lang="es-MX"/>
        </a:p>
      </dgm:t>
    </dgm:pt>
    <dgm:pt modelId="{0A02E0BC-5502-44F6-9E25-167E3843D605}" type="pres">
      <dgm:prSet presAssocID="{35180C3D-DF0E-44CE-BB19-8278FC6F50E8}" presName="sp" presStyleCnt="0"/>
      <dgm:spPr/>
    </dgm:pt>
    <dgm:pt modelId="{AD49FDA6-A7E6-447D-A193-C9EAD6A81C68}" type="pres">
      <dgm:prSet presAssocID="{181FC1C4-BA80-4F3A-9222-6242726CFD83}" presName="composite" presStyleCnt="0"/>
      <dgm:spPr/>
    </dgm:pt>
    <dgm:pt modelId="{D3460D73-B221-41A1-BDE1-6820C839C0C4}" type="pres">
      <dgm:prSet presAssocID="{181FC1C4-BA80-4F3A-9222-6242726CFD83}" presName="parentText" presStyleLbl="alignNode1" presStyleIdx="1" presStyleCnt="2">
        <dgm:presLayoutVars>
          <dgm:chMax val="1"/>
          <dgm:bulletEnabled val="1"/>
        </dgm:presLayoutVars>
      </dgm:prSet>
      <dgm:spPr/>
      <dgm:t>
        <a:bodyPr/>
        <a:lstStyle/>
        <a:p>
          <a:endParaRPr lang="es-MX"/>
        </a:p>
      </dgm:t>
    </dgm:pt>
    <dgm:pt modelId="{AA3DE6BB-A5DB-4EC9-8027-6B17EEE265F7}" type="pres">
      <dgm:prSet presAssocID="{181FC1C4-BA80-4F3A-9222-6242726CFD83}" presName="descendantText" presStyleLbl="alignAcc1" presStyleIdx="1" presStyleCnt="2">
        <dgm:presLayoutVars>
          <dgm:bulletEnabled val="1"/>
        </dgm:presLayoutVars>
      </dgm:prSet>
      <dgm:spPr/>
      <dgm:t>
        <a:bodyPr/>
        <a:lstStyle/>
        <a:p>
          <a:endParaRPr lang="es-MX"/>
        </a:p>
      </dgm:t>
    </dgm:pt>
  </dgm:ptLst>
  <dgm:cxnLst>
    <dgm:cxn modelId="{69C35CD5-90A7-428C-B8C4-051B79F2CD93}" type="presOf" srcId="{FA05DF85-7FFF-4CE4-8038-E96EA3A367BB}" destId="{B196B682-877A-4329-8270-C4CFD4873D6B}" srcOrd="0" destOrd="1" presId="urn:microsoft.com/office/officeart/2005/8/layout/chevron2"/>
    <dgm:cxn modelId="{EAEE4AEF-A156-47F9-8C47-1A9A96279459}" type="presOf" srcId="{0793D97E-EA7C-48FF-BD94-71DD1BCA94AF}" destId="{DBE8129C-8E47-4B55-982F-B5B8375354C9}" srcOrd="0" destOrd="0" presId="urn:microsoft.com/office/officeart/2005/8/layout/chevron2"/>
    <dgm:cxn modelId="{2E44A0F6-B64A-4CD4-AF67-F209B5AD12AE}" srcId="{5C605AAD-B656-4EED-9196-99F88D9F409B}" destId="{0793D97E-EA7C-48FF-BD94-71DD1BCA94AF}" srcOrd="0" destOrd="0" parTransId="{9E32BBFB-F237-47D7-8824-893B230D1FCC}" sibTransId="{35180C3D-DF0E-44CE-BB19-8278FC6F50E8}"/>
    <dgm:cxn modelId="{2D9975A0-996B-4A71-8E6D-2921AAE33964}" type="presOf" srcId="{E0AED296-B78D-4E07-90B1-49C360306415}" destId="{AA3DE6BB-A5DB-4EC9-8027-6B17EEE265F7}" srcOrd="0" destOrd="1" presId="urn:microsoft.com/office/officeart/2005/8/layout/chevron2"/>
    <dgm:cxn modelId="{1CAF70BB-D7E9-4C8A-8EAC-573B9B579B10}" srcId="{0793D97E-EA7C-48FF-BD94-71DD1BCA94AF}" destId="{FA05DF85-7FFF-4CE4-8038-E96EA3A367BB}" srcOrd="1" destOrd="0" parTransId="{18A25FEF-3441-479B-B53B-352C236D873E}" sibTransId="{A819222B-1150-4A38-AE91-F1EB4B8CE98C}"/>
    <dgm:cxn modelId="{81F085F6-505D-481D-99B5-081C717BFC99}" type="presOf" srcId="{61FA43E6-7F03-425F-BB02-CD85EED90B64}" destId="{AA3DE6BB-A5DB-4EC9-8027-6B17EEE265F7}" srcOrd="0" destOrd="0" presId="urn:microsoft.com/office/officeart/2005/8/layout/chevron2"/>
    <dgm:cxn modelId="{1575975C-D80E-42D5-A7B0-69AB2DDE7F60}" srcId="{181FC1C4-BA80-4F3A-9222-6242726CFD83}" destId="{E0AED296-B78D-4E07-90B1-49C360306415}" srcOrd="1" destOrd="0" parTransId="{73FDD173-C666-43BE-8402-059CAFF6988A}" sibTransId="{1F34BB5A-6650-4D92-8D80-67749A2895D3}"/>
    <dgm:cxn modelId="{0D917691-CC7D-42F7-8B95-C0535E4AEBD8}" srcId="{5C605AAD-B656-4EED-9196-99F88D9F409B}" destId="{181FC1C4-BA80-4F3A-9222-6242726CFD83}" srcOrd="1" destOrd="0" parTransId="{FD9FB421-1BF9-4A25-B174-DA371006006E}" sibTransId="{09B56FEE-6BA1-4448-A1FD-8EFC48C61AB2}"/>
    <dgm:cxn modelId="{EB86BAD0-FE65-4889-B385-154D0DD554E5}" type="presOf" srcId="{BAEB1DA2-EB98-4019-8052-042D6EFA03A6}" destId="{B196B682-877A-4329-8270-C4CFD4873D6B}" srcOrd="0" destOrd="0" presId="urn:microsoft.com/office/officeart/2005/8/layout/chevron2"/>
    <dgm:cxn modelId="{952633EA-5D54-4F74-B663-4DE73A4B3DB7}" type="presOf" srcId="{5C605AAD-B656-4EED-9196-99F88D9F409B}" destId="{DF591D82-EDF8-45FD-B4CF-E50B32281893}" srcOrd="0" destOrd="0" presId="urn:microsoft.com/office/officeart/2005/8/layout/chevron2"/>
    <dgm:cxn modelId="{903C5321-7C3A-4618-85C2-90DDFACF24DA}" type="presOf" srcId="{181FC1C4-BA80-4F3A-9222-6242726CFD83}" destId="{D3460D73-B221-41A1-BDE1-6820C839C0C4}" srcOrd="0" destOrd="0" presId="urn:microsoft.com/office/officeart/2005/8/layout/chevron2"/>
    <dgm:cxn modelId="{73B75630-6E3D-4026-B711-40B0EB7F0B47}" srcId="{0793D97E-EA7C-48FF-BD94-71DD1BCA94AF}" destId="{BAEB1DA2-EB98-4019-8052-042D6EFA03A6}" srcOrd="0" destOrd="0" parTransId="{D44CACEF-D897-43F1-AE56-14B36465865C}" sibTransId="{9502C632-143A-495A-9E39-8CB7EDC51672}"/>
    <dgm:cxn modelId="{41D0FB94-7D91-4197-A55F-C98CE4198AA7}" srcId="{181FC1C4-BA80-4F3A-9222-6242726CFD83}" destId="{61FA43E6-7F03-425F-BB02-CD85EED90B64}" srcOrd="0" destOrd="0" parTransId="{FCC048C7-B1E3-4AD1-B93F-A4D396D92175}" sibTransId="{DFF2A181-C632-4C11-9A54-47147B9180A4}"/>
    <dgm:cxn modelId="{FE582291-8FDE-409C-821B-E43B617D0769}" type="presParOf" srcId="{DF591D82-EDF8-45FD-B4CF-E50B32281893}" destId="{C4DA867C-4073-41DE-AA97-CADDB895874D}" srcOrd="0" destOrd="0" presId="urn:microsoft.com/office/officeart/2005/8/layout/chevron2"/>
    <dgm:cxn modelId="{26474AC0-8040-4F91-9207-09932BE1C5A6}" type="presParOf" srcId="{C4DA867C-4073-41DE-AA97-CADDB895874D}" destId="{DBE8129C-8E47-4B55-982F-B5B8375354C9}" srcOrd="0" destOrd="0" presId="urn:microsoft.com/office/officeart/2005/8/layout/chevron2"/>
    <dgm:cxn modelId="{379AE251-E02A-4F89-A95C-050B5A9EE7CD}" type="presParOf" srcId="{C4DA867C-4073-41DE-AA97-CADDB895874D}" destId="{B196B682-877A-4329-8270-C4CFD4873D6B}" srcOrd="1" destOrd="0" presId="urn:microsoft.com/office/officeart/2005/8/layout/chevron2"/>
    <dgm:cxn modelId="{45BC4F20-8643-4CCB-90B1-7291C8FC490A}" type="presParOf" srcId="{DF591D82-EDF8-45FD-B4CF-E50B32281893}" destId="{0A02E0BC-5502-44F6-9E25-167E3843D605}" srcOrd="1" destOrd="0" presId="urn:microsoft.com/office/officeart/2005/8/layout/chevron2"/>
    <dgm:cxn modelId="{406BCC67-1E5F-44F5-9DC8-44D7BBD2D4EC}" type="presParOf" srcId="{DF591D82-EDF8-45FD-B4CF-E50B32281893}" destId="{AD49FDA6-A7E6-447D-A193-C9EAD6A81C68}" srcOrd="2" destOrd="0" presId="urn:microsoft.com/office/officeart/2005/8/layout/chevron2"/>
    <dgm:cxn modelId="{BC8ED877-6827-48B3-854A-14C6BE41B605}" type="presParOf" srcId="{AD49FDA6-A7E6-447D-A193-C9EAD6A81C68}" destId="{D3460D73-B221-41A1-BDE1-6820C839C0C4}" srcOrd="0" destOrd="0" presId="urn:microsoft.com/office/officeart/2005/8/layout/chevron2"/>
    <dgm:cxn modelId="{921C1914-9B98-44BB-AC8E-DC5659A5002F}" type="presParOf" srcId="{AD49FDA6-A7E6-447D-A193-C9EAD6A81C68}" destId="{AA3DE6BB-A5DB-4EC9-8027-6B17EEE265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C605AAD-B656-4EED-9196-99F88D9F409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0793D97E-EA7C-48FF-BD94-71DD1BCA94AF}">
      <dgm:prSet custT="1"/>
      <dgm:spPr/>
      <dgm:t>
        <a:bodyPr/>
        <a:lstStyle/>
        <a:p>
          <a:pPr algn="just" rtl="0"/>
          <a:endParaRPr lang="es-MX" sz="2000">
            <a:latin typeface="Calibri" panose="020F0502020204030204" pitchFamily="34" charset="0"/>
          </a:endParaRPr>
        </a:p>
      </dgm:t>
    </dgm:pt>
    <dgm:pt modelId="{9E32BBFB-F237-47D7-8824-893B230D1FCC}" type="parTrans" cxnId="{2E44A0F6-B64A-4CD4-AF67-F209B5AD12AE}">
      <dgm:prSet/>
      <dgm:spPr/>
      <dgm:t>
        <a:bodyPr/>
        <a:lstStyle/>
        <a:p>
          <a:pPr algn="just"/>
          <a:endParaRPr lang="es-MX" sz="2000">
            <a:latin typeface="Calibri" panose="020F0502020204030204" pitchFamily="34" charset="0"/>
          </a:endParaRPr>
        </a:p>
      </dgm:t>
    </dgm:pt>
    <dgm:pt modelId="{35180C3D-DF0E-44CE-BB19-8278FC6F50E8}" type="sibTrans" cxnId="{2E44A0F6-B64A-4CD4-AF67-F209B5AD12AE}">
      <dgm:prSet/>
      <dgm:spPr/>
      <dgm:t>
        <a:bodyPr/>
        <a:lstStyle/>
        <a:p>
          <a:pPr algn="just"/>
          <a:endParaRPr lang="es-MX" sz="2000">
            <a:latin typeface="Calibri" panose="020F0502020204030204" pitchFamily="34" charset="0"/>
          </a:endParaRPr>
        </a:p>
      </dgm:t>
    </dgm:pt>
    <dgm:pt modelId="{BAEB1DA2-EB98-4019-8052-042D6EFA03A6}">
      <dgm:prSet custT="1"/>
      <dgm:spPr/>
      <dgm:t>
        <a:bodyPr/>
        <a:lstStyle/>
        <a:p>
          <a:pPr algn="just" rtl="0"/>
          <a:r>
            <a:rPr lang="es-ES" sz="2000" b="1" dirty="0" smtClean="0">
              <a:latin typeface="Calibri" panose="020F0502020204030204" pitchFamily="34" charset="0"/>
            </a:rPr>
            <a:t>CONCLUSIÓN:</a:t>
          </a:r>
          <a:endParaRPr lang="es-MX" sz="2000" b="1" dirty="0">
            <a:latin typeface="Calibri" panose="020F0502020204030204" pitchFamily="34" charset="0"/>
          </a:endParaRPr>
        </a:p>
      </dgm:t>
    </dgm:pt>
    <dgm:pt modelId="{D44CACEF-D897-43F1-AE56-14B36465865C}" type="parTrans" cxnId="{73B75630-6E3D-4026-B711-40B0EB7F0B47}">
      <dgm:prSet/>
      <dgm:spPr/>
      <dgm:t>
        <a:bodyPr/>
        <a:lstStyle/>
        <a:p>
          <a:pPr algn="just"/>
          <a:endParaRPr lang="es-MX" sz="2000">
            <a:latin typeface="Calibri" panose="020F0502020204030204" pitchFamily="34" charset="0"/>
          </a:endParaRPr>
        </a:p>
      </dgm:t>
    </dgm:pt>
    <dgm:pt modelId="{9502C632-143A-495A-9E39-8CB7EDC51672}" type="sibTrans" cxnId="{73B75630-6E3D-4026-B711-40B0EB7F0B47}">
      <dgm:prSet/>
      <dgm:spPr/>
      <dgm:t>
        <a:bodyPr/>
        <a:lstStyle/>
        <a:p>
          <a:pPr algn="just"/>
          <a:endParaRPr lang="es-MX" sz="2000">
            <a:latin typeface="Calibri" panose="020F0502020204030204" pitchFamily="34" charset="0"/>
          </a:endParaRPr>
        </a:p>
      </dgm:t>
    </dgm:pt>
    <dgm:pt modelId="{181FC1C4-BA80-4F3A-9222-6242726CFD83}">
      <dgm:prSet custT="1"/>
      <dgm:spPr/>
      <dgm:t>
        <a:bodyPr/>
        <a:lstStyle/>
        <a:p>
          <a:pPr algn="just" rtl="0"/>
          <a:endParaRPr lang="es-MX" sz="2000" dirty="0">
            <a:latin typeface="Calibri" panose="020F0502020204030204" pitchFamily="34" charset="0"/>
          </a:endParaRPr>
        </a:p>
      </dgm:t>
    </dgm:pt>
    <dgm:pt modelId="{FD9FB421-1BF9-4A25-B174-DA371006006E}" type="parTrans" cxnId="{0D917691-CC7D-42F7-8B95-C0535E4AEBD8}">
      <dgm:prSet/>
      <dgm:spPr/>
      <dgm:t>
        <a:bodyPr/>
        <a:lstStyle/>
        <a:p>
          <a:pPr algn="just"/>
          <a:endParaRPr lang="es-MX" sz="2000">
            <a:latin typeface="Calibri" panose="020F0502020204030204" pitchFamily="34" charset="0"/>
          </a:endParaRPr>
        </a:p>
      </dgm:t>
    </dgm:pt>
    <dgm:pt modelId="{09B56FEE-6BA1-4448-A1FD-8EFC48C61AB2}" type="sibTrans" cxnId="{0D917691-CC7D-42F7-8B95-C0535E4AEBD8}">
      <dgm:prSet/>
      <dgm:spPr/>
      <dgm:t>
        <a:bodyPr/>
        <a:lstStyle/>
        <a:p>
          <a:pPr algn="just"/>
          <a:endParaRPr lang="es-MX" sz="2000">
            <a:latin typeface="Calibri" panose="020F0502020204030204" pitchFamily="34" charset="0"/>
          </a:endParaRPr>
        </a:p>
      </dgm:t>
    </dgm:pt>
    <dgm:pt modelId="{61FA43E6-7F03-425F-BB02-CD85EED90B64}">
      <dgm:prSet custT="1"/>
      <dgm:spPr/>
      <dgm:t>
        <a:bodyPr/>
        <a:lstStyle/>
        <a:p>
          <a:pPr algn="just"/>
          <a:r>
            <a:rPr lang="es-ES" sz="2000" b="1" dirty="0" smtClean="0">
              <a:latin typeface="Calibri" panose="020F0502020204030204" pitchFamily="34" charset="0"/>
            </a:rPr>
            <a:t>RECOMENDACIÓN:</a:t>
          </a:r>
          <a:endParaRPr lang="es-MX" sz="2000" b="1" dirty="0">
            <a:latin typeface="Calibri" panose="020F0502020204030204" pitchFamily="34" charset="0"/>
          </a:endParaRPr>
        </a:p>
      </dgm:t>
    </dgm:pt>
    <dgm:pt modelId="{FCC048C7-B1E3-4AD1-B93F-A4D396D92175}" type="parTrans" cxnId="{41D0FB94-7D91-4197-A55F-C98CE4198AA7}">
      <dgm:prSet/>
      <dgm:spPr/>
      <dgm:t>
        <a:bodyPr/>
        <a:lstStyle/>
        <a:p>
          <a:pPr algn="just"/>
          <a:endParaRPr lang="es-MX" sz="2000">
            <a:latin typeface="Calibri" panose="020F0502020204030204" pitchFamily="34" charset="0"/>
          </a:endParaRPr>
        </a:p>
      </dgm:t>
    </dgm:pt>
    <dgm:pt modelId="{DFF2A181-C632-4C11-9A54-47147B9180A4}" type="sibTrans" cxnId="{41D0FB94-7D91-4197-A55F-C98CE4198AA7}">
      <dgm:prSet/>
      <dgm:spPr/>
      <dgm:t>
        <a:bodyPr/>
        <a:lstStyle/>
        <a:p>
          <a:pPr algn="just"/>
          <a:endParaRPr lang="es-MX" sz="2000">
            <a:latin typeface="Calibri" panose="020F0502020204030204" pitchFamily="34" charset="0"/>
          </a:endParaRPr>
        </a:p>
      </dgm:t>
    </dgm:pt>
    <dgm:pt modelId="{DB799FD6-BA49-461F-AD50-C7AE22A39FCE}">
      <dgm:prSet custT="1"/>
      <dgm:spPr/>
      <dgm:t>
        <a:bodyPr/>
        <a:lstStyle/>
        <a:p>
          <a:pPr algn="just" rtl="0"/>
          <a:r>
            <a:rPr lang="es-EC" sz="2000" dirty="0" smtClean="0">
              <a:latin typeface="Calibri" panose="020F0502020204030204" pitchFamily="34" charset="0"/>
            </a:rPr>
            <a:t>La industria textil ha generado varias plazas de empleo directo en la capital alrededor de 50.000 personas, por lo que ha llegado a ser el segundo sector manufacturero que más mano de obra demanda, pero tras la medida tomada por el gobierno y la economía inestable del Ecuador el sector ha tenido que reducir personal de sus instalaciones que hacen el proceso de producción textil.         </a:t>
          </a:r>
          <a:endParaRPr lang="es-MX" sz="2000" b="1" dirty="0">
            <a:latin typeface="Calibri" panose="020F0502020204030204" pitchFamily="34" charset="0"/>
          </a:endParaRPr>
        </a:p>
      </dgm:t>
    </dgm:pt>
    <dgm:pt modelId="{261466F7-EF63-4D74-939F-545DDCA79124}" type="parTrans" cxnId="{9F4EA9D7-C2F3-4841-8947-C2529E11B45B}">
      <dgm:prSet/>
      <dgm:spPr/>
      <dgm:t>
        <a:bodyPr/>
        <a:lstStyle/>
        <a:p>
          <a:endParaRPr lang="es-MX"/>
        </a:p>
      </dgm:t>
    </dgm:pt>
    <dgm:pt modelId="{BCA4748F-9F70-4CCC-B403-41A5A7B2E5BC}" type="sibTrans" cxnId="{9F4EA9D7-C2F3-4841-8947-C2529E11B45B}">
      <dgm:prSet/>
      <dgm:spPr/>
      <dgm:t>
        <a:bodyPr/>
        <a:lstStyle/>
        <a:p>
          <a:endParaRPr lang="es-MX"/>
        </a:p>
      </dgm:t>
    </dgm:pt>
    <dgm:pt modelId="{467336FC-BB43-4B72-ACD6-9C8F338C3FF2}">
      <dgm:prSet custT="1"/>
      <dgm:spPr/>
      <dgm:t>
        <a:bodyPr/>
        <a:lstStyle/>
        <a:p>
          <a:pPr algn="just"/>
          <a:r>
            <a:rPr lang="es-EC" sz="2000" dirty="0" smtClean="0">
              <a:latin typeface="Calibri" panose="020F0502020204030204" pitchFamily="34" charset="0"/>
            </a:rPr>
            <a:t>El Gobierno debería apoyar al sector textil en cuanto a una flexibilidad para el pago de beneficios de ley al trabajador e incentivar a la inversión privada para que la economía del país se dinamice y ayude a reducir índices de desempleo. </a:t>
          </a:r>
          <a:endParaRPr lang="es-MX" sz="2000" b="1" dirty="0">
            <a:latin typeface="Calibri" panose="020F0502020204030204" pitchFamily="34" charset="0"/>
          </a:endParaRPr>
        </a:p>
      </dgm:t>
    </dgm:pt>
    <dgm:pt modelId="{A5D13013-302C-4EBC-AB15-C2FBFB963B70}" type="parTrans" cxnId="{9E9B5B93-EC00-4E80-B5EA-07C78AD28BEF}">
      <dgm:prSet/>
      <dgm:spPr/>
      <dgm:t>
        <a:bodyPr/>
        <a:lstStyle/>
        <a:p>
          <a:endParaRPr lang="es-MX"/>
        </a:p>
      </dgm:t>
    </dgm:pt>
    <dgm:pt modelId="{154DCA12-A0AC-46BA-A661-0B297775E949}" type="sibTrans" cxnId="{9E9B5B93-EC00-4E80-B5EA-07C78AD28BEF}">
      <dgm:prSet/>
      <dgm:spPr/>
      <dgm:t>
        <a:bodyPr/>
        <a:lstStyle/>
        <a:p>
          <a:endParaRPr lang="es-MX"/>
        </a:p>
      </dgm:t>
    </dgm:pt>
    <dgm:pt modelId="{DF591D82-EDF8-45FD-B4CF-E50B32281893}" type="pres">
      <dgm:prSet presAssocID="{5C605AAD-B656-4EED-9196-99F88D9F409B}" presName="linearFlow" presStyleCnt="0">
        <dgm:presLayoutVars>
          <dgm:dir/>
          <dgm:animLvl val="lvl"/>
          <dgm:resizeHandles val="exact"/>
        </dgm:presLayoutVars>
      </dgm:prSet>
      <dgm:spPr/>
      <dgm:t>
        <a:bodyPr/>
        <a:lstStyle/>
        <a:p>
          <a:endParaRPr lang="es-MX"/>
        </a:p>
      </dgm:t>
    </dgm:pt>
    <dgm:pt modelId="{C4DA867C-4073-41DE-AA97-CADDB895874D}" type="pres">
      <dgm:prSet presAssocID="{0793D97E-EA7C-48FF-BD94-71DD1BCA94AF}" presName="composite" presStyleCnt="0"/>
      <dgm:spPr/>
    </dgm:pt>
    <dgm:pt modelId="{DBE8129C-8E47-4B55-982F-B5B8375354C9}" type="pres">
      <dgm:prSet presAssocID="{0793D97E-EA7C-48FF-BD94-71DD1BCA94AF}" presName="parentText" presStyleLbl="alignNode1" presStyleIdx="0" presStyleCnt="2">
        <dgm:presLayoutVars>
          <dgm:chMax val="1"/>
          <dgm:bulletEnabled val="1"/>
        </dgm:presLayoutVars>
      </dgm:prSet>
      <dgm:spPr/>
      <dgm:t>
        <a:bodyPr/>
        <a:lstStyle/>
        <a:p>
          <a:endParaRPr lang="es-MX"/>
        </a:p>
      </dgm:t>
    </dgm:pt>
    <dgm:pt modelId="{B196B682-877A-4329-8270-C4CFD4873D6B}" type="pres">
      <dgm:prSet presAssocID="{0793D97E-EA7C-48FF-BD94-71DD1BCA94AF}" presName="descendantText" presStyleLbl="alignAcc1" presStyleIdx="0" presStyleCnt="2" custScaleY="144345">
        <dgm:presLayoutVars>
          <dgm:bulletEnabled val="1"/>
        </dgm:presLayoutVars>
      </dgm:prSet>
      <dgm:spPr/>
      <dgm:t>
        <a:bodyPr/>
        <a:lstStyle/>
        <a:p>
          <a:endParaRPr lang="es-MX"/>
        </a:p>
      </dgm:t>
    </dgm:pt>
    <dgm:pt modelId="{0A02E0BC-5502-44F6-9E25-167E3843D605}" type="pres">
      <dgm:prSet presAssocID="{35180C3D-DF0E-44CE-BB19-8278FC6F50E8}" presName="sp" presStyleCnt="0"/>
      <dgm:spPr/>
    </dgm:pt>
    <dgm:pt modelId="{AD49FDA6-A7E6-447D-A193-C9EAD6A81C68}" type="pres">
      <dgm:prSet presAssocID="{181FC1C4-BA80-4F3A-9222-6242726CFD83}" presName="composite" presStyleCnt="0"/>
      <dgm:spPr/>
    </dgm:pt>
    <dgm:pt modelId="{D3460D73-B221-41A1-BDE1-6820C839C0C4}" type="pres">
      <dgm:prSet presAssocID="{181FC1C4-BA80-4F3A-9222-6242726CFD83}" presName="parentText" presStyleLbl="alignNode1" presStyleIdx="1" presStyleCnt="2">
        <dgm:presLayoutVars>
          <dgm:chMax val="1"/>
          <dgm:bulletEnabled val="1"/>
        </dgm:presLayoutVars>
      </dgm:prSet>
      <dgm:spPr/>
      <dgm:t>
        <a:bodyPr/>
        <a:lstStyle/>
        <a:p>
          <a:endParaRPr lang="es-MX"/>
        </a:p>
      </dgm:t>
    </dgm:pt>
    <dgm:pt modelId="{AA3DE6BB-A5DB-4EC9-8027-6B17EEE265F7}" type="pres">
      <dgm:prSet presAssocID="{181FC1C4-BA80-4F3A-9222-6242726CFD83}" presName="descendantText" presStyleLbl="alignAcc1" presStyleIdx="1" presStyleCnt="2">
        <dgm:presLayoutVars>
          <dgm:bulletEnabled val="1"/>
        </dgm:presLayoutVars>
      </dgm:prSet>
      <dgm:spPr/>
      <dgm:t>
        <a:bodyPr/>
        <a:lstStyle/>
        <a:p>
          <a:endParaRPr lang="es-MX"/>
        </a:p>
      </dgm:t>
    </dgm:pt>
  </dgm:ptLst>
  <dgm:cxnLst>
    <dgm:cxn modelId="{73842C84-3B4D-40E2-82CF-3C382FAC2C85}" type="presOf" srcId="{467336FC-BB43-4B72-ACD6-9C8F338C3FF2}" destId="{AA3DE6BB-A5DB-4EC9-8027-6B17EEE265F7}" srcOrd="0" destOrd="1" presId="urn:microsoft.com/office/officeart/2005/8/layout/chevron2"/>
    <dgm:cxn modelId="{51D9DB54-AE0A-483B-927E-0E75FD02F213}" type="presOf" srcId="{181FC1C4-BA80-4F3A-9222-6242726CFD83}" destId="{D3460D73-B221-41A1-BDE1-6820C839C0C4}" srcOrd="0" destOrd="0" presId="urn:microsoft.com/office/officeart/2005/8/layout/chevron2"/>
    <dgm:cxn modelId="{BF0BA0A0-772F-41D5-8591-C6C5CA8FEEDD}" type="presOf" srcId="{BAEB1DA2-EB98-4019-8052-042D6EFA03A6}" destId="{B196B682-877A-4329-8270-C4CFD4873D6B}" srcOrd="0" destOrd="0" presId="urn:microsoft.com/office/officeart/2005/8/layout/chevron2"/>
    <dgm:cxn modelId="{9F4EA9D7-C2F3-4841-8947-C2529E11B45B}" srcId="{0793D97E-EA7C-48FF-BD94-71DD1BCA94AF}" destId="{DB799FD6-BA49-461F-AD50-C7AE22A39FCE}" srcOrd="1" destOrd="0" parTransId="{261466F7-EF63-4D74-939F-545DDCA79124}" sibTransId="{BCA4748F-9F70-4CCC-B403-41A5A7B2E5BC}"/>
    <dgm:cxn modelId="{2E44A0F6-B64A-4CD4-AF67-F209B5AD12AE}" srcId="{5C605AAD-B656-4EED-9196-99F88D9F409B}" destId="{0793D97E-EA7C-48FF-BD94-71DD1BCA94AF}" srcOrd="0" destOrd="0" parTransId="{9E32BBFB-F237-47D7-8824-893B230D1FCC}" sibTransId="{35180C3D-DF0E-44CE-BB19-8278FC6F50E8}"/>
    <dgm:cxn modelId="{DB96A4B8-4A10-44F8-9113-38452A2B8429}" type="presOf" srcId="{DB799FD6-BA49-461F-AD50-C7AE22A39FCE}" destId="{B196B682-877A-4329-8270-C4CFD4873D6B}" srcOrd="0" destOrd="1" presId="urn:microsoft.com/office/officeart/2005/8/layout/chevron2"/>
    <dgm:cxn modelId="{7FB65D73-FBB5-4B09-9FAD-ECE498B93B1A}" type="presOf" srcId="{5C605AAD-B656-4EED-9196-99F88D9F409B}" destId="{DF591D82-EDF8-45FD-B4CF-E50B32281893}" srcOrd="0" destOrd="0" presId="urn:microsoft.com/office/officeart/2005/8/layout/chevron2"/>
    <dgm:cxn modelId="{6E5E2A8D-A4C2-4A90-BF91-F44D1A3ED4A6}" type="presOf" srcId="{61FA43E6-7F03-425F-BB02-CD85EED90B64}" destId="{AA3DE6BB-A5DB-4EC9-8027-6B17EEE265F7}" srcOrd="0" destOrd="0" presId="urn:microsoft.com/office/officeart/2005/8/layout/chevron2"/>
    <dgm:cxn modelId="{0D917691-CC7D-42F7-8B95-C0535E4AEBD8}" srcId="{5C605AAD-B656-4EED-9196-99F88D9F409B}" destId="{181FC1C4-BA80-4F3A-9222-6242726CFD83}" srcOrd="1" destOrd="0" parTransId="{FD9FB421-1BF9-4A25-B174-DA371006006E}" sibTransId="{09B56FEE-6BA1-4448-A1FD-8EFC48C61AB2}"/>
    <dgm:cxn modelId="{A5F3E591-E670-46A5-8AB2-58EE496E9C1C}" type="presOf" srcId="{0793D97E-EA7C-48FF-BD94-71DD1BCA94AF}" destId="{DBE8129C-8E47-4B55-982F-B5B8375354C9}" srcOrd="0" destOrd="0" presId="urn:microsoft.com/office/officeart/2005/8/layout/chevron2"/>
    <dgm:cxn modelId="{73B75630-6E3D-4026-B711-40B0EB7F0B47}" srcId="{0793D97E-EA7C-48FF-BD94-71DD1BCA94AF}" destId="{BAEB1DA2-EB98-4019-8052-042D6EFA03A6}" srcOrd="0" destOrd="0" parTransId="{D44CACEF-D897-43F1-AE56-14B36465865C}" sibTransId="{9502C632-143A-495A-9E39-8CB7EDC51672}"/>
    <dgm:cxn modelId="{41D0FB94-7D91-4197-A55F-C98CE4198AA7}" srcId="{181FC1C4-BA80-4F3A-9222-6242726CFD83}" destId="{61FA43E6-7F03-425F-BB02-CD85EED90B64}" srcOrd="0" destOrd="0" parTransId="{FCC048C7-B1E3-4AD1-B93F-A4D396D92175}" sibTransId="{DFF2A181-C632-4C11-9A54-47147B9180A4}"/>
    <dgm:cxn modelId="{9E9B5B93-EC00-4E80-B5EA-07C78AD28BEF}" srcId="{181FC1C4-BA80-4F3A-9222-6242726CFD83}" destId="{467336FC-BB43-4B72-ACD6-9C8F338C3FF2}" srcOrd="1" destOrd="0" parTransId="{A5D13013-302C-4EBC-AB15-C2FBFB963B70}" sibTransId="{154DCA12-A0AC-46BA-A661-0B297775E949}"/>
    <dgm:cxn modelId="{1B7E3305-41D3-4B15-ACB1-E39810BCD4A7}" type="presParOf" srcId="{DF591D82-EDF8-45FD-B4CF-E50B32281893}" destId="{C4DA867C-4073-41DE-AA97-CADDB895874D}" srcOrd="0" destOrd="0" presId="urn:microsoft.com/office/officeart/2005/8/layout/chevron2"/>
    <dgm:cxn modelId="{B16A3A2B-F68F-4634-A4A7-DC2E08E91BDC}" type="presParOf" srcId="{C4DA867C-4073-41DE-AA97-CADDB895874D}" destId="{DBE8129C-8E47-4B55-982F-B5B8375354C9}" srcOrd="0" destOrd="0" presId="urn:microsoft.com/office/officeart/2005/8/layout/chevron2"/>
    <dgm:cxn modelId="{78E20605-032B-45B9-8F45-CBCD05CC52A7}" type="presParOf" srcId="{C4DA867C-4073-41DE-AA97-CADDB895874D}" destId="{B196B682-877A-4329-8270-C4CFD4873D6B}" srcOrd="1" destOrd="0" presId="urn:microsoft.com/office/officeart/2005/8/layout/chevron2"/>
    <dgm:cxn modelId="{E62347BE-AB9C-49DE-AACA-78EC840E4A98}" type="presParOf" srcId="{DF591D82-EDF8-45FD-B4CF-E50B32281893}" destId="{0A02E0BC-5502-44F6-9E25-167E3843D605}" srcOrd="1" destOrd="0" presId="urn:microsoft.com/office/officeart/2005/8/layout/chevron2"/>
    <dgm:cxn modelId="{9110AD89-FE5C-43A8-8E8F-B552350994BC}" type="presParOf" srcId="{DF591D82-EDF8-45FD-B4CF-E50B32281893}" destId="{AD49FDA6-A7E6-447D-A193-C9EAD6A81C68}" srcOrd="2" destOrd="0" presId="urn:microsoft.com/office/officeart/2005/8/layout/chevron2"/>
    <dgm:cxn modelId="{6375F710-5BF7-4256-A43A-0C4AAE461C34}" type="presParOf" srcId="{AD49FDA6-A7E6-447D-A193-C9EAD6A81C68}" destId="{D3460D73-B221-41A1-BDE1-6820C839C0C4}" srcOrd="0" destOrd="0" presId="urn:microsoft.com/office/officeart/2005/8/layout/chevron2"/>
    <dgm:cxn modelId="{FCD451F6-78E2-42AC-8624-DBA44C809AE2}" type="presParOf" srcId="{AD49FDA6-A7E6-447D-A193-C9EAD6A81C68}" destId="{AA3DE6BB-A5DB-4EC9-8027-6B17EEE265F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1CFC18-8DDC-47EA-A74C-ED77A2ACF9CD}"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endParaRPr lang="es-AR"/>
        </a:p>
      </dgm:t>
    </dgm:pt>
    <dgm:pt modelId="{34BE939F-D048-4F29-BCAF-A13CA151F816}">
      <dgm:prSet phldrT="[Texto]" custT="1"/>
      <dgm:spPr/>
      <dgm:t>
        <a:bodyPr/>
        <a:lstStyle/>
        <a:p>
          <a:r>
            <a:rPr lang="es-EC" sz="1600" b="1" smtClean="0">
              <a:effectLst/>
            </a:rPr>
            <a:t>MARCO TEÓRICO</a:t>
          </a:r>
          <a:endParaRPr lang="es-AR" sz="1600" b="1" dirty="0">
            <a:effectLst/>
          </a:endParaRPr>
        </a:p>
      </dgm:t>
    </dgm:pt>
    <dgm:pt modelId="{C03AD586-BD06-4919-B929-DD3A5A241FE9}" type="parTrans" cxnId="{BA776B37-5D65-4F25-9C71-03D83A3D13B8}">
      <dgm:prSet/>
      <dgm:spPr/>
      <dgm:t>
        <a:bodyPr/>
        <a:lstStyle/>
        <a:p>
          <a:endParaRPr lang="es-AR" dirty="0"/>
        </a:p>
      </dgm:t>
    </dgm:pt>
    <dgm:pt modelId="{E9496354-BC68-42F6-8B24-D233D4D367D3}" type="sibTrans" cxnId="{BA776B37-5D65-4F25-9C71-03D83A3D13B8}">
      <dgm:prSet/>
      <dgm:spPr/>
      <dgm:t>
        <a:bodyPr/>
        <a:lstStyle/>
        <a:p>
          <a:endParaRPr lang="es-AR" dirty="0"/>
        </a:p>
      </dgm:t>
    </dgm:pt>
    <dgm:pt modelId="{A1C381B4-3ADD-417D-B5CA-FB1E432A89E5}">
      <dgm:prSet phldrT="[Texto]" custT="1"/>
      <dgm:spPr/>
      <dgm:t>
        <a:bodyPr/>
        <a:lstStyle/>
        <a:p>
          <a:r>
            <a:rPr lang="es-AR" sz="2000" b="0" dirty="0" smtClean="0"/>
            <a:t>Salvaguardias</a:t>
          </a:r>
          <a:endParaRPr lang="es-AR" sz="2000" b="0" dirty="0"/>
        </a:p>
      </dgm:t>
    </dgm:pt>
    <dgm:pt modelId="{032DDCF7-219C-47F4-AA35-9987F119F882}" type="parTrans" cxnId="{6724C22A-2904-4752-80A3-7BE078DF5748}">
      <dgm:prSet/>
      <dgm:spPr/>
      <dgm:t>
        <a:bodyPr/>
        <a:lstStyle/>
        <a:p>
          <a:endParaRPr lang="es-AR" dirty="0"/>
        </a:p>
      </dgm:t>
    </dgm:pt>
    <dgm:pt modelId="{9D1B1420-A28A-49FD-975F-5F0AC3C6C618}" type="sibTrans" cxnId="{6724C22A-2904-4752-80A3-7BE078DF5748}">
      <dgm:prSet/>
      <dgm:spPr/>
      <dgm:t>
        <a:bodyPr/>
        <a:lstStyle/>
        <a:p>
          <a:endParaRPr lang="es-AR" dirty="0"/>
        </a:p>
      </dgm:t>
    </dgm:pt>
    <dgm:pt modelId="{CFA0DFED-8216-4581-A1FE-82EC080D7E49}">
      <dgm:prSet phldrT="[Texto]" custT="1"/>
      <dgm:spPr/>
      <dgm:t>
        <a:bodyPr/>
        <a:lstStyle/>
        <a:p>
          <a:r>
            <a:rPr lang="es-EC" sz="2000" dirty="0" smtClean="0"/>
            <a:t>Acuerdo sobre salvaguardias comerciales</a:t>
          </a:r>
          <a:endParaRPr lang="es-AR" sz="2000" dirty="0"/>
        </a:p>
      </dgm:t>
    </dgm:pt>
    <dgm:pt modelId="{AEFE5C20-A08A-407D-AEFC-11E89D7AE19E}" type="parTrans" cxnId="{FD999760-0379-4C82-A2B8-BFE3029D30E7}">
      <dgm:prSet/>
      <dgm:spPr/>
      <dgm:t>
        <a:bodyPr/>
        <a:lstStyle/>
        <a:p>
          <a:endParaRPr lang="es-EC"/>
        </a:p>
      </dgm:t>
    </dgm:pt>
    <dgm:pt modelId="{5117F8CC-9798-495B-8388-FE45EE8F0EB8}" type="sibTrans" cxnId="{FD999760-0379-4C82-A2B8-BFE3029D30E7}">
      <dgm:prSet/>
      <dgm:spPr/>
      <dgm:t>
        <a:bodyPr/>
        <a:lstStyle/>
        <a:p>
          <a:endParaRPr lang="es-EC"/>
        </a:p>
      </dgm:t>
    </dgm:pt>
    <dgm:pt modelId="{B922DC7A-13E2-442C-BA9B-D304545EE927}">
      <dgm:prSet phldrT="[Texto]" custT="1"/>
      <dgm:spPr/>
      <dgm:t>
        <a:bodyPr/>
        <a:lstStyle/>
        <a:p>
          <a:r>
            <a:rPr lang="es-EC" sz="2000" dirty="0" smtClean="0"/>
            <a:t>Industria textil</a:t>
          </a:r>
          <a:endParaRPr lang="es-AR" sz="2000" dirty="0"/>
        </a:p>
      </dgm:t>
    </dgm:pt>
    <dgm:pt modelId="{5DDAC5A1-C534-4B6E-A749-65B515A62E59}" type="parTrans" cxnId="{60981332-028D-459E-9D41-62141E6ED59C}">
      <dgm:prSet/>
      <dgm:spPr/>
      <dgm:t>
        <a:bodyPr/>
        <a:lstStyle/>
        <a:p>
          <a:endParaRPr lang="es-EC"/>
        </a:p>
      </dgm:t>
    </dgm:pt>
    <dgm:pt modelId="{378FF217-91EC-4C1C-B70A-6FA45BF2D91D}" type="sibTrans" cxnId="{60981332-028D-459E-9D41-62141E6ED59C}">
      <dgm:prSet/>
      <dgm:spPr/>
      <dgm:t>
        <a:bodyPr/>
        <a:lstStyle/>
        <a:p>
          <a:endParaRPr lang="es-EC"/>
        </a:p>
      </dgm:t>
    </dgm:pt>
    <dgm:pt modelId="{9F68D1EB-A63B-4CA1-9B98-74874AD9972D}">
      <dgm:prSet phldrT="[Texto]" custT="1"/>
      <dgm:spPr/>
      <dgm:t>
        <a:bodyPr/>
        <a:lstStyle/>
        <a:p>
          <a:r>
            <a:rPr lang="es-EC" sz="1800" dirty="0" smtClean="0"/>
            <a:t>Mercantilismo</a:t>
          </a:r>
          <a:endParaRPr lang="es-AR" sz="1800" dirty="0"/>
        </a:p>
      </dgm:t>
    </dgm:pt>
    <dgm:pt modelId="{82A428B6-9F1D-48F0-AFC9-872E139956D0}" type="parTrans" cxnId="{06CE1FCC-CFC2-4B77-BB2E-48D3AE90ED5F}">
      <dgm:prSet/>
      <dgm:spPr/>
      <dgm:t>
        <a:bodyPr/>
        <a:lstStyle/>
        <a:p>
          <a:endParaRPr lang="es-EC"/>
        </a:p>
      </dgm:t>
    </dgm:pt>
    <dgm:pt modelId="{E5726A13-E294-4920-80F7-FAC5B47A1321}" type="sibTrans" cxnId="{06CE1FCC-CFC2-4B77-BB2E-48D3AE90ED5F}">
      <dgm:prSet/>
      <dgm:spPr/>
      <dgm:t>
        <a:bodyPr/>
        <a:lstStyle/>
        <a:p>
          <a:endParaRPr lang="es-EC"/>
        </a:p>
      </dgm:t>
    </dgm:pt>
    <dgm:pt modelId="{7E6CD5B1-008B-4A71-82C8-9D1001994BD6}">
      <dgm:prSet phldrT="[Texto]" custT="1"/>
      <dgm:spPr/>
      <dgm:t>
        <a:bodyPr/>
        <a:lstStyle/>
        <a:p>
          <a:r>
            <a:rPr lang="es-EC" sz="1600" b="0" dirty="0" smtClean="0"/>
            <a:t>Balanza de pagos</a:t>
          </a:r>
          <a:endParaRPr lang="es-AR" sz="1600" b="0" dirty="0"/>
        </a:p>
      </dgm:t>
    </dgm:pt>
    <dgm:pt modelId="{FE973D41-5567-49A3-B714-53F4F7FD3B93}" type="sibTrans" cxnId="{4F38DB12-EE84-4FFE-9750-3949D01F6696}">
      <dgm:prSet/>
      <dgm:spPr/>
      <dgm:t>
        <a:bodyPr/>
        <a:lstStyle/>
        <a:p>
          <a:endParaRPr lang="es-EC"/>
        </a:p>
      </dgm:t>
    </dgm:pt>
    <dgm:pt modelId="{6A4C93E0-3DBE-4728-83DD-24F3E66F0076}" type="parTrans" cxnId="{4F38DB12-EE84-4FFE-9750-3949D01F6696}">
      <dgm:prSet/>
      <dgm:spPr/>
      <dgm:t>
        <a:bodyPr/>
        <a:lstStyle/>
        <a:p>
          <a:endParaRPr lang="es-EC"/>
        </a:p>
      </dgm:t>
    </dgm:pt>
    <dgm:pt modelId="{CE809B6B-2A1A-4D3F-8072-4F05455CAB32}" type="pres">
      <dgm:prSet presAssocID="{C21CFC18-8DDC-47EA-A74C-ED77A2ACF9CD}" presName="diagram" presStyleCnt="0">
        <dgm:presLayoutVars>
          <dgm:chPref val="1"/>
          <dgm:dir/>
          <dgm:animOne val="branch"/>
          <dgm:animLvl val="lvl"/>
          <dgm:resizeHandles val="exact"/>
        </dgm:presLayoutVars>
      </dgm:prSet>
      <dgm:spPr/>
      <dgm:t>
        <a:bodyPr/>
        <a:lstStyle/>
        <a:p>
          <a:endParaRPr lang="es-EC"/>
        </a:p>
      </dgm:t>
    </dgm:pt>
    <dgm:pt modelId="{476AE73A-4FBD-421B-AB63-A981DCFA7633}" type="pres">
      <dgm:prSet presAssocID="{34BE939F-D048-4F29-BCAF-A13CA151F816}" presName="root1" presStyleCnt="0"/>
      <dgm:spPr/>
      <dgm:t>
        <a:bodyPr/>
        <a:lstStyle/>
        <a:p>
          <a:endParaRPr lang="es-EC"/>
        </a:p>
      </dgm:t>
    </dgm:pt>
    <dgm:pt modelId="{303D39C4-71DD-4162-8407-7ABF2E9129CE}" type="pres">
      <dgm:prSet presAssocID="{34BE939F-D048-4F29-BCAF-A13CA151F816}" presName="LevelOneTextNode" presStyleLbl="node0" presStyleIdx="0" presStyleCnt="1" custScaleX="212586">
        <dgm:presLayoutVars>
          <dgm:chPref val="3"/>
        </dgm:presLayoutVars>
      </dgm:prSet>
      <dgm:spPr/>
      <dgm:t>
        <a:bodyPr/>
        <a:lstStyle/>
        <a:p>
          <a:endParaRPr lang="es-EC"/>
        </a:p>
      </dgm:t>
    </dgm:pt>
    <dgm:pt modelId="{47DCDAD9-9184-44F0-B584-F702C615B244}" type="pres">
      <dgm:prSet presAssocID="{34BE939F-D048-4F29-BCAF-A13CA151F816}" presName="level2hierChild" presStyleCnt="0"/>
      <dgm:spPr/>
      <dgm:t>
        <a:bodyPr/>
        <a:lstStyle/>
        <a:p>
          <a:endParaRPr lang="es-EC"/>
        </a:p>
      </dgm:t>
    </dgm:pt>
    <dgm:pt modelId="{DB90DFC7-1487-4810-ABA8-B0F66C4BE3C9}" type="pres">
      <dgm:prSet presAssocID="{032DDCF7-219C-47F4-AA35-9987F119F882}" presName="conn2-1" presStyleLbl="parChTrans1D2" presStyleIdx="0" presStyleCnt="5"/>
      <dgm:spPr/>
      <dgm:t>
        <a:bodyPr/>
        <a:lstStyle/>
        <a:p>
          <a:endParaRPr lang="es-EC"/>
        </a:p>
      </dgm:t>
    </dgm:pt>
    <dgm:pt modelId="{CBAF1449-B9C5-45EA-B602-481097D4D620}" type="pres">
      <dgm:prSet presAssocID="{032DDCF7-219C-47F4-AA35-9987F119F882}" presName="connTx" presStyleLbl="parChTrans1D2" presStyleIdx="0" presStyleCnt="5"/>
      <dgm:spPr/>
      <dgm:t>
        <a:bodyPr/>
        <a:lstStyle/>
        <a:p>
          <a:endParaRPr lang="es-EC"/>
        </a:p>
      </dgm:t>
    </dgm:pt>
    <dgm:pt modelId="{4A2EB670-84A2-4AA3-B4EC-7F1B5433C055}" type="pres">
      <dgm:prSet presAssocID="{A1C381B4-3ADD-417D-B5CA-FB1E432A89E5}" presName="root2" presStyleCnt="0"/>
      <dgm:spPr/>
      <dgm:t>
        <a:bodyPr/>
        <a:lstStyle/>
        <a:p>
          <a:endParaRPr lang="es-EC"/>
        </a:p>
      </dgm:t>
    </dgm:pt>
    <dgm:pt modelId="{80BEC076-634A-4984-A765-5DD5DB0CDFCB}" type="pres">
      <dgm:prSet presAssocID="{A1C381B4-3ADD-417D-B5CA-FB1E432A89E5}" presName="LevelTwoTextNode" presStyleLbl="node2" presStyleIdx="0" presStyleCnt="5" custScaleX="212586">
        <dgm:presLayoutVars>
          <dgm:chPref val="3"/>
        </dgm:presLayoutVars>
      </dgm:prSet>
      <dgm:spPr/>
      <dgm:t>
        <a:bodyPr/>
        <a:lstStyle/>
        <a:p>
          <a:endParaRPr lang="es-EC"/>
        </a:p>
      </dgm:t>
    </dgm:pt>
    <dgm:pt modelId="{BD4C8CF1-99D3-44CE-B0AB-DFF9C77D7E7B}" type="pres">
      <dgm:prSet presAssocID="{A1C381B4-3ADD-417D-B5CA-FB1E432A89E5}" presName="level3hierChild" presStyleCnt="0"/>
      <dgm:spPr/>
      <dgm:t>
        <a:bodyPr/>
        <a:lstStyle/>
        <a:p>
          <a:endParaRPr lang="es-EC"/>
        </a:p>
      </dgm:t>
    </dgm:pt>
    <dgm:pt modelId="{8BBAC243-5D96-48FB-9703-71F6D0DD6726}" type="pres">
      <dgm:prSet presAssocID="{AEFE5C20-A08A-407D-AEFC-11E89D7AE19E}" presName="conn2-1" presStyleLbl="parChTrans1D2" presStyleIdx="1" presStyleCnt="5"/>
      <dgm:spPr/>
      <dgm:t>
        <a:bodyPr/>
        <a:lstStyle/>
        <a:p>
          <a:endParaRPr lang="es-EC"/>
        </a:p>
      </dgm:t>
    </dgm:pt>
    <dgm:pt modelId="{3AF4BA9B-DD3A-47B1-8D90-16DC7ADAC15A}" type="pres">
      <dgm:prSet presAssocID="{AEFE5C20-A08A-407D-AEFC-11E89D7AE19E}" presName="connTx" presStyleLbl="parChTrans1D2" presStyleIdx="1" presStyleCnt="5"/>
      <dgm:spPr/>
      <dgm:t>
        <a:bodyPr/>
        <a:lstStyle/>
        <a:p>
          <a:endParaRPr lang="es-EC"/>
        </a:p>
      </dgm:t>
    </dgm:pt>
    <dgm:pt modelId="{ABB4F02E-5585-4276-AAF9-8A587BF1C6E5}" type="pres">
      <dgm:prSet presAssocID="{CFA0DFED-8216-4581-A1FE-82EC080D7E49}" presName="root2" presStyleCnt="0"/>
      <dgm:spPr/>
      <dgm:t>
        <a:bodyPr/>
        <a:lstStyle/>
        <a:p>
          <a:endParaRPr lang="es-EC"/>
        </a:p>
      </dgm:t>
    </dgm:pt>
    <dgm:pt modelId="{CD87ABB8-930B-4E57-A155-090B3FB80A6C}" type="pres">
      <dgm:prSet presAssocID="{CFA0DFED-8216-4581-A1FE-82EC080D7E49}" presName="LevelTwoTextNode" presStyleLbl="node2" presStyleIdx="1" presStyleCnt="5" custScaleX="212586">
        <dgm:presLayoutVars>
          <dgm:chPref val="3"/>
        </dgm:presLayoutVars>
      </dgm:prSet>
      <dgm:spPr/>
      <dgm:t>
        <a:bodyPr/>
        <a:lstStyle/>
        <a:p>
          <a:endParaRPr lang="es-EC"/>
        </a:p>
      </dgm:t>
    </dgm:pt>
    <dgm:pt modelId="{D8B9676D-94D6-43E8-B06E-28B0AFFE25E1}" type="pres">
      <dgm:prSet presAssocID="{CFA0DFED-8216-4581-A1FE-82EC080D7E49}" presName="level3hierChild" presStyleCnt="0"/>
      <dgm:spPr/>
      <dgm:t>
        <a:bodyPr/>
        <a:lstStyle/>
        <a:p>
          <a:endParaRPr lang="es-EC"/>
        </a:p>
      </dgm:t>
    </dgm:pt>
    <dgm:pt modelId="{73EEB118-8119-4E0B-9839-48BE55917851}" type="pres">
      <dgm:prSet presAssocID="{5DDAC5A1-C534-4B6E-A749-65B515A62E59}" presName="conn2-1" presStyleLbl="parChTrans1D2" presStyleIdx="2" presStyleCnt="5"/>
      <dgm:spPr/>
      <dgm:t>
        <a:bodyPr/>
        <a:lstStyle/>
        <a:p>
          <a:endParaRPr lang="es-EC"/>
        </a:p>
      </dgm:t>
    </dgm:pt>
    <dgm:pt modelId="{379EE72D-CDAE-4333-B7EF-F3F04136CFBE}" type="pres">
      <dgm:prSet presAssocID="{5DDAC5A1-C534-4B6E-A749-65B515A62E59}" presName="connTx" presStyleLbl="parChTrans1D2" presStyleIdx="2" presStyleCnt="5"/>
      <dgm:spPr/>
      <dgm:t>
        <a:bodyPr/>
        <a:lstStyle/>
        <a:p>
          <a:endParaRPr lang="es-EC"/>
        </a:p>
      </dgm:t>
    </dgm:pt>
    <dgm:pt modelId="{0FA5E63C-21A1-4A47-A851-B9696F7E115C}" type="pres">
      <dgm:prSet presAssocID="{B922DC7A-13E2-442C-BA9B-D304545EE927}" presName="root2" presStyleCnt="0"/>
      <dgm:spPr/>
      <dgm:t>
        <a:bodyPr/>
        <a:lstStyle/>
        <a:p>
          <a:endParaRPr lang="es-EC"/>
        </a:p>
      </dgm:t>
    </dgm:pt>
    <dgm:pt modelId="{29C5598B-3F8D-471B-927E-8327DAB805EE}" type="pres">
      <dgm:prSet presAssocID="{B922DC7A-13E2-442C-BA9B-D304545EE927}" presName="LevelTwoTextNode" presStyleLbl="node2" presStyleIdx="2" presStyleCnt="5" custScaleX="212586">
        <dgm:presLayoutVars>
          <dgm:chPref val="3"/>
        </dgm:presLayoutVars>
      </dgm:prSet>
      <dgm:spPr/>
      <dgm:t>
        <a:bodyPr/>
        <a:lstStyle/>
        <a:p>
          <a:endParaRPr lang="es-EC"/>
        </a:p>
      </dgm:t>
    </dgm:pt>
    <dgm:pt modelId="{B16ED600-5EF0-4F76-9B40-E0288638F368}" type="pres">
      <dgm:prSet presAssocID="{B922DC7A-13E2-442C-BA9B-D304545EE927}" presName="level3hierChild" presStyleCnt="0"/>
      <dgm:spPr/>
      <dgm:t>
        <a:bodyPr/>
        <a:lstStyle/>
        <a:p>
          <a:endParaRPr lang="es-EC"/>
        </a:p>
      </dgm:t>
    </dgm:pt>
    <dgm:pt modelId="{A57EA268-B0EB-4488-AA83-20BBB085FB04}" type="pres">
      <dgm:prSet presAssocID="{82A428B6-9F1D-48F0-AFC9-872E139956D0}" presName="conn2-1" presStyleLbl="parChTrans1D2" presStyleIdx="3" presStyleCnt="5"/>
      <dgm:spPr/>
      <dgm:t>
        <a:bodyPr/>
        <a:lstStyle/>
        <a:p>
          <a:endParaRPr lang="es-EC"/>
        </a:p>
      </dgm:t>
    </dgm:pt>
    <dgm:pt modelId="{B746605C-DD28-4915-888C-A524DC91BAC6}" type="pres">
      <dgm:prSet presAssocID="{82A428B6-9F1D-48F0-AFC9-872E139956D0}" presName="connTx" presStyleLbl="parChTrans1D2" presStyleIdx="3" presStyleCnt="5"/>
      <dgm:spPr/>
      <dgm:t>
        <a:bodyPr/>
        <a:lstStyle/>
        <a:p>
          <a:endParaRPr lang="es-EC"/>
        </a:p>
      </dgm:t>
    </dgm:pt>
    <dgm:pt modelId="{08CC682D-BF23-4F21-92D9-8965C4D2096A}" type="pres">
      <dgm:prSet presAssocID="{9F68D1EB-A63B-4CA1-9B98-74874AD9972D}" presName="root2" presStyleCnt="0"/>
      <dgm:spPr/>
      <dgm:t>
        <a:bodyPr/>
        <a:lstStyle/>
        <a:p>
          <a:endParaRPr lang="es-EC"/>
        </a:p>
      </dgm:t>
    </dgm:pt>
    <dgm:pt modelId="{9B5E8A82-E5C0-40AE-BB27-96B86652612E}" type="pres">
      <dgm:prSet presAssocID="{9F68D1EB-A63B-4CA1-9B98-74874AD9972D}" presName="LevelTwoTextNode" presStyleLbl="node2" presStyleIdx="3" presStyleCnt="5" custScaleX="212586">
        <dgm:presLayoutVars>
          <dgm:chPref val="3"/>
        </dgm:presLayoutVars>
      </dgm:prSet>
      <dgm:spPr/>
      <dgm:t>
        <a:bodyPr/>
        <a:lstStyle/>
        <a:p>
          <a:endParaRPr lang="es-EC"/>
        </a:p>
      </dgm:t>
    </dgm:pt>
    <dgm:pt modelId="{CDA8972D-CB07-444A-B55B-EC43B04D053A}" type="pres">
      <dgm:prSet presAssocID="{9F68D1EB-A63B-4CA1-9B98-74874AD9972D}" presName="level3hierChild" presStyleCnt="0"/>
      <dgm:spPr/>
      <dgm:t>
        <a:bodyPr/>
        <a:lstStyle/>
        <a:p>
          <a:endParaRPr lang="es-EC"/>
        </a:p>
      </dgm:t>
    </dgm:pt>
    <dgm:pt modelId="{D8899490-DF6F-4921-94AB-5BD7D9827875}" type="pres">
      <dgm:prSet presAssocID="{6A4C93E0-3DBE-4728-83DD-24F3E66F0076}" presName="conn2-1" presStyleLbl="parChTrans1D2" presStyleIdx="4" presStyleCnt="5"/>
      <dgm:spPr/>
      <dgm:t>
        <a:bodyPr/>
        <a:lstStyle/>
        <a:p>
          <a:endParaRPr lang="es-EC"/>
        </a:p>
      </dgm:t>
    </dgm:pt>
    <dgm:pt modelId="{C5DA1AEB-7372-4397-8045-B6AE22A4CF1D}" type="pres">
      <dgm:prSet presAssocID="{6A4C93E0-3DBE-4728-83DD-24F3E66F0076}" presName="connTx" presStyleLbl="parChTrans1D2" presStyleIdx="4" presStyleCnt="5"/>
      <dgm:spPr/>
      <dgm:t>
        <a:bodyPr/>
        <a:lstStyle/>
        <a:p>
          <a:endParaRPr lang="es-EC"/>
        </a:p>
      </dgm:t>
    </dgm:pt>
    <dgm:pt modelId="{3D6530A4-C679-44B2-987B-6273743BBB98}" type="pres">
      <dgm:prSet presAssocID="{7E6CD5B1-008B-4A71-82C8-9D1001994BD6}" presName="root2" presStyleCnt="0"/>
      <dgm:spPr/>
      <dgm:t>
        <a:bodyPr/>
        <a:lstStyle/>
        <a:p>
          <a:endParaRPr lang="es-EC"/>
        </a:p>
      </dgm:t>
    </dgm:pt>
    <dgm:pt modelId="{BC95AA0A-B026-417D-B581-3862B3688EC9}" type="pres">
      <dgm:prSet presAssocID="{7E6CD5B1-008B-4A71-82C8-9D1001994BD6}" presName="LevelTwoTextNode" presStyleLbl="node2" presStyleIdx="4" presStyleCnt="5" custScaleX="212586" custLinFactNeighborY="1381">
        <dgm:presLayoutVars>
          <dgm:chPref val="3"/>
        </dgm:presLayoutVars>
      </dgm:prSet>
      <dgm:spPr/>
      <dgm:t>
        <a:bodyPr/>
        <a:lstStyle/>
        <a:p>
          <a:endParaRPr lang="es-EC"/>
        </a:p>
      </dgm:t>
    </dgm:pt>
    <dgm:pt modelId="{73519CB1-C30B-4A4A-A9E6-DB92CCADDF5F}" type="pres">
      <dgm:prSet presAssocID="{7E6CD5B1-008B-4A71-82C8-9D1001994BD6}" presName="level3hierChild" presStyleCnt="0"/>
      <dgm:spPr/>
      <dgm:t>
        <a:bodyPr/>
        <a:lstStyle/>
        <a:p>
          <a:endParaRPr lang="es-EC"/>
        </a:p>
      </dgm:t>
    </dgm:pt>
  </dgm:ptLst>
  <dgm:cxnLst>
    <dgm:cxn modelId="{9303133E-4A10-46E8-8AA8-9F03B1D796EC}" type="presOf" srcId="{CFA0DFED-8216-4581-A1FE-82EC080D7E49}" destId="{CD87ABB8-930B-4E57-A155-090B3FB80A6C}" srcOrd="0" destOrd="0" presId="urn:microsoft.com/office/officeart/2005/8/layout/hierarchy2"/>
    <dgm:cxn modelId="{0D785305-D312-4BA8-9C5F-DEE06013197B}" type="presOf" srcId="{C21CFC18-8DDC-47EA-A74C-ED77A2ACF9CD}" destId="{CE809B6B-2A1A-4D3F-8072-4F05455CAB32}" srcOrd="0" destOrd="0" presId="urn:microsoft.com/office/officeart/2005/8/layout/hierarchy2"/>
    <dgm:cxn modelId="{217F2F21-94CC-4E60-9808-28CAD29B40BB}" type="presOf" srcId="{5DDAC5A1-C534-4B6E-A749-65B515A62E59}" destId="{379EE72D-CDAE-4333-B7EF-F3F04136CFBE}" srcOrd="1" destOrd="0" presId="urn:microsoft.com/office/officeart/2005/8/layout/hierarchy2"/>
    <dgm:cxn modelId="{3144190E-5253-489A-B3B1-D1B8BFD01AB2}" type="presOf" srcId="{A1C381B4-3ADD-417D-B5CA-FB1E432A89E5}" destId="{80BEC076-634A-4984-A765-5DD5DB0CDFCB}" srcOrd="0" destOrd="0" presId="urn:microsoft.com/office/officeart/2005/8/layout/hierarchy2"/>
    <dgm:cxn modelId="{BA776B37-5D65-4F25-9C71-03D83A3D13B8}" srcId="{C21CFC18-8DDC-47EA-A74C-ED77A2ACF9CD}" destId="{34BE939F-D048-4F29-BCAF-A13CA151F816}" srcOrd="0" destOrd="0" parTransId="{C03AD586-BD06-4919-B929-DD3A5A241FE9}" sibTransId="{E9496354-BC68-42F6-8B24-D233D4D367D3}"/>
    <dgm:cxn modelId="{62F8A761-3F5A-404B-BAB2-4E5FC361793A}" type="presOf" srcId="{34BE939F-D048-4F29-BCAF-A13CA151F816}" destId="{303D39C4-71DD-4162-8407-7ABF2E9129CE}" srcOrd="0" destOrd="0" presId="urn:microsoft.com/office/officeart/2005/8/layout/hierarchy2"/>
    <dgm:cxn modelId="{06CE1FCC-CFC2-4B77-BB2E-48D3AE90ED5F}" srcId="{34BE939F-D048-4F29-BCAF-A13CA151F816}" destId="{9F68D1EB-A63B-4CA1-9B98-74874AD9972D}" srcOrd="3" destOrd="0" parTransId="{82A428B6-9F1D-48F0-AFC9-872E139956D0}" sibTransId="{E5726A13-E294-4920-80F7-FAC5B47A1321}"/>
    <dgm:cxn modelId="{5B87358F-931E-429E-99D9-BB3CC3A30BDE}" type="presOf" srcId="{7E6CD5B1-008B-4A71-82C8-9D1001994BD6}" destId="{BC95AA0A-B026-417D-B581-3862B3688EC9}" srcOrd="0" destOrd="0" presId="urn:microsoft.com/office/officeart/2005/8/layout/hierarchy2"/>
    <dgm:cxn modelId="{C03A9669-5D08-411C-A246-423313C0CEFB}" type="presOf" srcId="{6A4C93E0-3DBE-4728-83DD-24F3E66F0076}" destId="{D8899490-DF6F-4921-94AB-5BD7D9827875}" srcOrd="0" destOrd="0" presId="urn:microsoft.com/office/officeart/2005/8/layout/hierarchy2"/>
    <dgm:cxn modelId="{6724C22A-2904-4752-80A3-7BE078DF5748}" srcId="{34BE939F-D048-4F29-BCAF-A13CA151F816}" destId="{A1C381B4-3ADD-417D-B5CA-FB1E432A89E5}" srcOrd="0" destOrd="0" parTransId="{032DDCF7-219C-47F4-AA35-9987F119F882}" sibTransId="{9D1B1420-A28A-49FD-975F-5F0AC3C6C618}"/>
    <dgm:cxn modelId="{EC0B69D9-9FE8-42E3-9F22-0D772222B55C}" type="presOf" srcId="{AEFE5C20-A08A-407D-AEFC-11E89D7AE19E}" destId="{8BBAC243-5D96-48FB-9703-71F6D0DD6726}" srcOrd="0" destOrd="0" presId="urn:microsoft.com/office/officeart/2005/8/layout/hierarchy2"/>
    <dgm:cxn modelId="{AF030D80-FF7B-4563-BE47-B7AF64DC8920}" type="presOf" srcId="{AEFE5C20-A08A-407D-AEFC-11E89D7AE19E}" destId="{3AF4BA9B-DD3A-47B1-8D90-16DC7ADAC15A}" srcOrd="1" destOrd="0" presId="urn:microsoft.com/office/officeart/2005/8/layout/hierarchy2"/>
    <dgm:cxn modelId="{8A7CD152-B915-43BC-9137-4A70623DA11D}" type="presOf" srcId="{9F68D1EB-A63B-4CA1-9B98-74874AD9972D}" destId="{9B5E8A82-E5C0-40AE-BB27-96B86652612E}" srcOrd="0" destOrd="0" presId="urn:microsoft.com/office/officeart/2005/8/layout/hierarchy2"/>
    <dgm:cxn modelId="{FE9E564D-79D5-4595-AB92-6181F34056ED}" type="presOf" srcId="{B922DC7A-13E2-442C-BA9B-D304545EE927}" destId="{29C5598B-3F8D-471B-927E-8327DAB805EE}" srcOrd="0" destOrd="0" presId="urn:microsoft.com/office/officeart/2005/8/layout/hierarchy2"/>
    <dgm:cxn modelId="{92CC802B-C35F-4A8B-9E73-ECC1B2A6ADE9}" type="presOf" srcId="{5DDAC5A1-C534-4B6E-A749-65B515A62E59}" destId="{73EEB118-8119-4E0B-9839-48BE55917851}" srcOrd="0" destOrd="0" presId="urn:microsoft.com/office/officeart/2005/8/layout/hierarchy2"/>
    <dgm:cxn modelId="{AF2B9258-74BC-4BC7-B2D3-3163D929925D}" type="presOf" srcId="{82A428B6-9F1D-48F0-AFC9-872E139956D0}" destId="{A57EA268-B0EB-4488-AA83-20BBB085FB04}" srcOrd="0" destOrd="0" presId="urn:microsoft.com/office/officeart/2005/8/layout/hierarchy2"/>
    <dgm:cxn modelId="{BDBB8674-B3C4-4EB1-B988-F12CCF085091}" type="presOf" srcId="{032DDCF7-219C-47F4-AA35-9987F119F882}" destId="{CBAF1449-B9C5-45EA-B602-481097D4D620}" srcOrd="1" destOrd="0" presId="urn:microsoft.com/office/officeart/2005/8/layout/hierarchy2"/>
    <dgm:cxn modelId="{60981332-028D-459E-9D41-62141E6ED59C}" srcId="{34BE939F-D048-4F29-BCAF-A13CA151F816}" destId="{B922DC7A-13E2-442C-BA9B-D304545EE927}" srcOrd="2" destOrd="0" parTransId="{5DDAC5A1-C534-4B6E-A749-65B515A62E59}" sibTransId="{378FF217-91EC-4C1C-B70A-6FA45BF2D91D}"/>
    <dgm:cxn modelId="{4F38DB12-EE84-4FFE-9750-3949D01F6696}" srcId="{34BE939F-D048-4F29-BCAF-A13CA151F816}" destId="{7E6CD5B1-008B-4A71-82C8-9D1001994BD6}" srcOrd="4" destOrd="0" parTransId="{6A4C93E0-3DBE-4728-83DD-24F3E66F0076}" sibTransId="{FE973D41-5567-49A3-B714-53F4F7FD3B93}"/>
    <dgm:cxn modelId="{9352E41B-24BC-4326-9E26-0D626554294B}" type="presOf" srcId="{032DDCF7-219C-47F4-AA35-9987F119F882}" destId="{DB90DFC7-1487-4810-ABA8-B0F66C4BE3C9}" srcOrd="0" destOrd="0" presId="urn:microsoft.com/office/officeart/2005/8/layout/hierarchy2"/>
    <dgm:cxn modelId="{FD999760-0379-4C82-A2B8-BFE3029D30E7}" srcId="{34BE939F-D048-4F29-BCAF-A13CA151F816}" destId="{CFA0DFED-8216-4581-A1FE-82EC080D7E49}" srcOrd="1" destOrd="0" parTransId="{AEFE5C20-A08A-407D-AEFC-11E89D7AE19E}" sibTransId="{5117F8CC-9798-495B-8388-FE45EE8F0EB8}"/>
    <dgm:cxn modelId="{69DAFF02-FF2F-4FD5-9F73-FED8A5878665}" type="presOf" srcId="{82A428B6-9F1D-48F0-AFC9-872E139956D0}" destId="{B746605C-DD28-4915-888C-A524DC91BAC6}" srcOrd="1" destOrd="0" presId="urn:microsoft.com/office/officeart/2005/8/layout/hierarchy2"/>
    <dgm:cxn modelId="{DC57326D-EAAD-4A82-898C-9E367FE37EF9}" type="presOf" srcId="{6A4C93E0-3DBE-4728-83DD-24F3E66F0076}" destId="{C5DA1AEB-7372-4397-8045-B6AE22A4CF1D}" srcOrd="1" destOrd="0" presId="urn:microsoft.com/office/officeart/2005/8/layout/hierarchy2"/>
    <dgm:cxn modelId="{87B903C3-DB3A-4607-A878-D8054D1B0189}" type="presParOf" srcId="{CE809B6B-2A1A-4D3F-8072-4F05455CAB32}" destId="{476AE73A-4FBD-421B-AB63-A981DCFA7633}" srcOrd="0" destOrd="0" presId="urn:microsoft.com/office/officeart/2005/8/layout/hierarchy2"/>
    <dgm:cxn modelId="{7EE1DB99-104F-47A6-BB40-94CD4BB94D93}" type="presParOf" srcId="{476AE73A-4FBD-421B-AB63-A981DCFA7633}" destId="{303D39C4-71DD-4162-8407-7ABF2E9129CE}" srcOrd="0" destOrd="0" presId="urn:microsoft.com/office/officeart/2005/8/layout/hierarchy2"/>
    <dgm:cxn modelId="{B865B4E6-B83A-407E-831E-37EFAA617941}" type="presParOf" srcId="{476AE73A-4FBD-421B-AB63-A981DCFA7633}" destId="{47DCDAD9-9184-44F0-B584-F702C615B244}" srcOrd="1" destOrd="0" presId="urn:microsoft.com/office/officeart/2005/8/layout/hierarchy2"/>
    <dgm:cxn modelId="{2178218D-30DC-44AD-B7E4-C65C053FEC1B}" type="presParOf" srcId="{47DCDAD9-9184-44F0-B584-F702C615B244}" destId="{DB90DFC7-1487-4810-ABA8-B0F66C4BE3C9}" srcOrd="0" destOrd="0" presId="urn:microsoft.com/office/officeart/2005/8/layout/hierarchy2"/>
    <dgm:cxn modelId="{9374193B-4E43-46AC-A9E9-00A9741F3823}" type="presParOf" srcId="{DB90DFC7-1487-4810-ABA8-B0F66C4BE3C9}" destId="{CBAF1449-B9C5-45EA-B602-481097D4D620}" srcOrd="0" destOrd="0" presId="urn:microsoft.com/office/officeart/2005/8/layout/hierarchy2"/>
    <dgm:cxn modelId="{100EFA54-00FF-418E-A6F6-D4662ED5DE81}" type="presParOf" srcId="{47DCDAD9-9184-44F0-B584-F702C615B244}" destId="{4A2EB670-84A2-4AA3-B4EC-7F1B5433C055}" srcOrd="1" destOrd="0" presId="urn:microsoft.com/office/officeart/2005/8/layout/hierarchy2"/>
    <dgm:cxn modelId="{6B699C55-E0F4-4EE8-94C8-8E45853C1360}" type="presParOf" srcId="{4A2EB670-84A2-4AA3-B4EC-7F1B5433C055}" destId="{80BEC076-634A-4984-A765-5DD5DB0CDFCB}" srcOrd="0" destOrd="0" presId="urn:microsoft.com/office/officeart/2005/8/layout/hierarchy2"/>
    <dgm:cxn modelId="{DE1DA2CC-F683-4B88-9C68-D4C6B6DCDA58}" type="presParOf" srcId="{4A2EB670-84A2-4AA3-B4EC-7F1B5433C055}" destId="{BD4C8CF1-99D3-44CE-B0AB-DFF9C77D7E7B}" srcOrd="1" destOrd="0" presId="urn:microsoft.com/office/officeart/2005/8/layout/hierarchy2"/>
    <dgm:cxn modelId="{CAB24C7A-90AA-4380-A655-16D8FC142B6C}" type="presParOf" srcId="{47DCDAD9-9184-44F0-B584-F702C615B244}" destId="{8BBAC243-5D96-48FB-9703-71F6D0DD6726}" srcOrd="2" destOrd="0" presId="urn:microsoft.com/office/officeart/2005/8/layout/hierarchy2"/>
    <dgm:cxn modelId="{E1ABFB3F-387F-40AD-A197-DF235FB60D1C}" type="presParOf" srcId="{8BBAC243-5D96-48FB-9703-71F6D0DD6726}" destId="{3AF4BA9B-DD3A-47B1-8D90-16DC7ADAC15A}" srcOrd="0" destOrd="0" presId="urn:microsoft.com/office/officeart/2005/8/layout/hierarchy2"/>
    <dgm:cxn modelId="{4ABBE1C5-F228-4DCA-A7CE-D53D88CDB0F1}" type="presParOf" srcId="{47DCDAD9-9184-44F0-B584-F702C615B244}" destId="{ABB4F02E-5585-4276-AAF9-8A587BF1C6E5}" srcOrd="3" destOrd="0" presId="urn:microsoft.com/office/officeart/2005/8/layout/hierarchy2"/>
    <dgm:cxn modelId="{A0CC12DB-B9D1-4D81-B781-384181D2E185}" type="presParOf" srcId="{ABB4F02E-5585-4276-AAF9-8A587BF1C6E5}" destId="{CD87ABB8-930B-4E57-A155-090B3FB80A6C}" srcOrd="0" destOrd="0" presId="urn:microsoft.com/office/officeart/2005/8/layout/hierarchy2"/>
    <dgm:cxn modelId="{C1BD633B-1BC3-44AF-ABDC-A035F7AB247E}" type="presParOf" srcId="{ABB4F02E-5585-4276-AAF9-8A587BF1C6E5}" destId="{D8B9676D-94D6-43E8-B06E-28B0AFFE25E1}" srcOrd="1" destOrd="0" presId="urn:microsoft.com/office/officeart/2005/8/layout/hierarchy2"/>
    <dgm:cxn modelId="{24BBD856-69D6-4417-8C79-D30EBCDC52DC}" type="presParOf" srcId="{47DCDAD9-9184-44F0-B584-F702C615B244}" destId="{73EEB118-8119-4E0B-9839-48BE55917851}" srcOrd="4" destOrd="0" presId="urn:microsoft.com/office/officeart/2005/8/layout/hierarchy2"/>
    <dgm:cxn modelId="{728B6C52-A221-43BA-905C-79F3E34F69D4}" type="presParOf" srcId="{73EEB118-8119-4E0B-9839-48BE55917851}" destId="{379EE72D-CDAE-4333-B7EF-F3F04136CFBE}" srcOrd="0" destOrd="0" presId="urn:microsoft.com/office/officeart/2005/8/layout/hierarchy2"/>
    <dgm:cxn modelId="{77D49933-2748-4FC6-B406-7D74DB09F70B}" type="presParOf" srcId="{47DCDAD9-9184-44F0-B584-F702C615B244}" destId="{0FA5E63C-21A1-4A47-A851-B9696F7E115C}" srcOrd="5" destOrd="0" presId="urn:microsoft.com/office/officeart/2005/8/layout/hierarchy2"/>
    <dgm:cxn modelId="{A5608462-47F7-40B7-A147-B3A9B3C5607B}" type="presParOf" srcId="{0FA5E63C-21A1-4A47-A851-B9696F7E115C}" destId="{29C5598B-3F8D-471B-927E-8327DAB805EE}" srcOrd="0" destOrd="0" presId="urn:microsoft.com/office/officeart/2005/8/layout/hierarchy2"/>
    <dgm:cxn modelId="{CB1A5474-A007-4788-BFA1-5EF33D6FFA69}" type="presParOf" srcId="{0FA5E63C-21A1-4A47-A851-B9696F7E115C}" destId="{B16ED600-5EF0-4F76-9B40-E0288638F368}" srcOrd="1" destOrd="0" presId="urn:microsoft.com/office/officeart/2005/8/layout/hierarchy2"/>
    <dgm:cxn modelId="{54F4574F-C602-417A-87E4-F4AA0AE75E50}" type="presParOf" srcId="{47DCDAD9-9184-44F0-B584-F702C615B244}" destId="{A57EA268-B0EB-4488-AA83-20BBB085FB04}" srcOrd="6" destOrd="0" presId="urn:microsoft.com/office/officeart/2005/8/layout/hierarchy2"/>
    <dgm:cxn modelId="{29DA5957-C1DD-4473-8BD6-0CAED720E1CD}" type="presParOf" srcId="{A57EA268-B0EB-4488-AA83-20BBB085FB04}" destId="{B746605C-DD28-4915-888C-A524DC91BAC6}" srcOrd="0" destOrd="0" presId="urn:microsoft.com/office/officeart/2005/8/layout/hierarchy2"/>
    <dgm:cxn modelId="{42821BA6-8245-4D6B-8810-A44F1E589841}" type="presParOf" srcId="{47DCDAD9-9184-44F0-B584-F702C615B244}" destId="{08CC682D-BF23-4F21-92D9-8965C4D2096A}" srcOrd="7" destOrd="0" presId="urn:microsoft.com/office/officeart/2005/8/layout/hierarchy2"/>
    <dgm:cxn modelId="{CAE79E7A-04BD-427A-983C-9418E4BDCCC1}" type="presParOf" srcId="{08CC682D-BF23-4F21-92D9-8965C4D2096A}" destId="{9B5E8A82-E5C0-40AE-BB27-96B86652612E}" srcOrd="0" destOrd="0" presId="urn:microsoft.com/office/officeart/2005/8/layout/hierarchy2"/>
    <dgm:cxn modelId="{4BE1330A-DA05-43B2-AB12-80BE5FA35A09}" type="presParOf" srcId="{08CC682D-BF23-4F21-92D9-8965C4D2096A}" destId="{CDA8972D-CB07-444A-B55B-EC43B04D053A}" srcOrd="1" destOrd="0" presId="urn:microsoft.com/office/officeart/2005/8/layout/hierarchy2"/>
    <dgm:cxn modelId="{F1BA51E2-089D-43ED-BE17-E4AF410B7C93}" type="presParOf" srcId="{47DCDAD9-9184-44F0-B584-F702C615B244}" destId="{D8899490-DF6F-4921-94AB-5BD7D9827875}" srcOrd="8" destOrd="0" presId="urn:microsoft.com/office/officeart/2005/8/layout/hierarchy2"/>
    <dgm:cxn modelId="{E1171A3F-E8AB-4E16-A009-30C648BB3DF1}" type="presParOf" srcId="{D8899490-DF6F-4921-94AB-5BD7D9827875}" destId="{C5DA1AEB-7372-4397-8045-B6AE22A4CF1D}" srcOrd="0" destOrd="0" presId="urn:microsoft.com/office/officeart/2005/8/layout/hierarchy2"/>
    <dgm:cxn modelId="{0522B0AA-5A88-4036-B0F3-11B056F82324}" type="presParOf" srcId="{47DCDAD9-9184-44F0-B584-F702C615B244}" destId="{3D6530A4-C679-44B2-987B-6273743BBB98}" srcOrd="9" destOrd="0" presId="urn:microsoft.com/office/officeart/2005/8/layout/hierarchy2"/>
    <dgm:cxn modelId="{7004B25B-DE4E-4005-82A3-1B308A1EA4EF}" type="presParOf" srcId="{3D6530A4-C679-44B2-987B-6273743BBB98}" destId="{BC95AA0A-B026-417D-B581-3862B3688EC9}" srcOrd="0" destOrd="0" presId="urn:microsoft.com/office/officeart/2005/8/layout/hierarchy2"/>
    <dgm:cxn modelId="{FA3DABE5-EB90-434F-AE4C-104D03175062}" type="presParOf" srcId="{3D6530A4-C679-44B2-987B-6273743BBB98}" destId="{73519CB1-C30B-4A4A-A9E6-DB92CCADDF5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0B52F6-1D3F-4BAD-A035-3A3DB156CBAF}" type="doc">
      <dgm:prSet loTypeId="urn:microsoft.com/office/officeart/2005/8/layout/hierarchy1" loCatId="hierarchy" qsTypeId="urn:microsoft.com/office/officeart/2005/8/quickstyle/simple3" qsCatId="simple" csTypeId="urn:microsoft.com/office/officeart/2005/8/colors/accent1_5" csCatId="accent1" phldr="1"/>
      <dgm:spPr/>
      <dgm:t>
        <a:bodyPr/>
        <a:lstStyle/>
        <a:p>
          <a:endParaRPr lang="es-AR"/>
        </a:p>
      </dgm:t>
    </dgm:pt>
    <dgm:pt modelId="{6FEDC85F-3A9B-44CE-AF9B-31EC1C92CBAF}">
      <dgm:prSet phldrT="[Texto]" custT="1"/>
      <dgm:spPr/>
      <dgm:t>
        <a:bodyPr/>
        <a:lstStyle/>
        <a:p>
          <a:pPr algn="ctr"/>
          <a:r>
            <a:rPr lang="es-AR" sz="1800" b="1" dirty="0" smtClean="0"/>
            <a:t>HIPÓTESIS</a:t>
          </a:r>
          <a:endParaRPr lang="es-AR" sz="1800" b="1" dirty="0"/>
        </a:p>
      </dgm:t>
    </dgm:pt>
    <dgm:pt modelId="{C2E61458-9C3E-4689-90E8-52461574EE62}" type="parTrans" cxnId="{7F22EFA5-DAB3-4D72-9FFD-519BA5D89405}">
      <dgm:prSet/>
      <dgm:spPr/>
      <dgm:t>
        <a:bodyPr/>
        <a:lstStyle/>
        <a:p>
          <a:endParaRPr lang="es-EC" sz="1600" b="0">
            <a:solidFill>
              <a:schemeClr val="tx1"/>
            </a:solidFill>
          </a:endParaRPr>
        </a:p>
      </dgm:t>
    </dgm:pt>
    <dgm:pt modelId="{39E0BA6E-E536-4070-8A5A-7C3A29A1E7FA}" type="sibTrans" cxnId="{7F22EFA5-DAB3-4D72-9FFD-519BA5D89405}">
      <dgm:prSet/>
      <dgm:spPr/>
      <dgm:t>
        <a:bodyPr/>
        <a:lstStyle/>
        <a:p>
          <a:endParaRPr lang="es-EC" sz="1600" b="0">
            <a:solidFill>
              <a:schemeClr val="tx1"/>
            </a:solidFill>
          </a:endParaRPr>
        </a:p>
      </dgm:t>
    </dgm:pt>
    <dgm:pt modelId="{8DE10651-9B12-449A-8EFA-C122E0B32B71}">
      <dgm:prSet phldrT="[Texto]" custT="1"/>
      <dgm:spPr/>
      <dgm:t>
        <a:bodyPr/>
        <a:lstStyle/>
        <a:p>
          <a:pPr algn="ctr"/>
          <a:r>
            <a:rPr lang="es-EC" sz="1600" b="1" dirty="0" smtClean="0"/>
            <a:t>La aplicación de las salvaguardias de importación ha producido un impacto negativo económico en las industrias textiles de ciudad de Quito.</a:t>
          </a:r>
          <a:endParaRPr lang="es-AR" sz="1600" b="1" dirty="0"/>
        </a:p>
      </dgm:t>
    </dgm:pt>
    <dgm:pt modelId="{C829B608-5242-4E82-8540-608C3E66A3B2}" type="parTrans" cxnId="{501BCDF8-2AA4-4BE8-9C58-40FDD4CED520}">
      <dgm:prSet custT="1"/>
      <dgm:spPr/>
      <dgm:t>
        <a:bodyPr/>
        <a:lstStyle/>
        <a:p>
          <a:endParaRPr lang="es-EC" sz="1600" b="0"/>
        </a:p>
      </dgm:t>
    </dgm:pt>
    <dgm:pt modelId="{012B48DC-8192-43ED-8C03-7DB5F6886EBF}" type="sibTrans" cxnId="{501BCDF8-2AA4-4BE8-9C58-40FDD4CED520}">
      <dgm:prSet/>
      <dgm:spPr/>
      <dgm:t>
        <a:bodyPr/>
        <a:lstStyle/>
        <a:p>
          <a:endParaRPr lang="es-EC" sz="1600" b="0"/>
        </a:p>
      </dgm:t>
    </dgm:pt>
    <dgm:pt modelId="{30E56F68-8D46-48D3-8CFA-5D91707520B3}" type="pres">
      <dgm:prSet presAssocID="{930B52F6-1D3F-4BAD-A035-3A3DB156CBAF}" presName="hierChild1" presStyleCnt="0">
        <dgm:presLayoutVars>
          <dgm:chPref val="1"/>
          <dgm:dir/>
          <dgm:animOne val="branch"/>
          <dgm:animLvl val="lvl"/>
          <dgm:resizeHandles/>
        </dgm:presLayoutVars>
      </dgm:prSet>
      <dgm:spPr/>
      <dgm:t>
        <a:bodyPr/>
        <a:lstStyle/>
        <a:p>
          <a:endParaRPr lang="es-EC"/>
        </a:p>
      </dgm:t>
    </dgm:pt>
    <dgm:pt modelId="{13713907-A0D2-4CA4-9F73-DF7D3E23FCAE}" type="pres">
      <dgm:prSet presAssocID="{6FEDC85F-3A9B-44CE-AF9B-31EC1C92CBAF}" presName="hierRoot1" presStyleCnt="0"/>
      <dgm:spPr/>
      <dgm:t>
        <a:bodyPr/>
        <a:lstStyle/>
        <a:p>
          <a:endParaRPr lang="es-MX"/>
        </a:p>
      </dgm:t>
    </dgm:pt>
    <dgm:pt modelId="{67110B41-7FD9-4FF5-AAE6-719081C07539}" type="pres">
      <dgm:prSet presAssocID="{6FEDC85F-3A9B-44CE-AF9B-31EC1C92CBAF}" presName="composite" presStyleCnt="0"/>
      <dgm:spPr/>
      <dgm:t>
        <a:bodyPr/>
        <a:lstStyle/>
        <a:p>
          <a:endParaRPr lang="es-MX"/>
        </a:p>
      </dgm:t>
    </dgm:pt>
    <dgm:pt modelId="{DDF370AF-836A-4D31-B477-D0E77BA7E42D}" type="pres">
      <dgm:prSet presAssocID="{6FEDC85F-3A9B-44CE-AF9B-31EC1C92CBAF}" presName="background" presStyleLbl="node0" presStyleIdx="0" presStyleCnt="1"/>
      <dgm:spPr/>
      <dgm:t>
        <a:bodyPr/>
        <a:lstStyle/>
        <a:p>
          <a:endParaRPr lang="es-MX"/>
        </a:p>
      </dgm:t>
    </dgm:pt>
    <dgm:pt modelId="{8A59FB8C-C8F0-44FD-B649-BAA97338629E}" type="pres">
      <dgm:prSet presAssocID="{6FEDC85F-3A9B-44CE-AF9B-31EC1C92CBAF}" presName="text" presStyleLbl="fgAcc0" presStyleIdx="0" presStyleCnt="1" custScaleX="154542">
        <dgm:presLayoutVars>
          <dgm:chPref val="3"/>
        </dgm:presLayoutVars>
      </dgm:prSet>
      <dgm:spPr/>
      <dgm:t>
        <a:bodyPr/>
        <a:lstStyle/>
        <a:p>
          <a:endParaRPr lang="es-EC"/>
        </a:p>
      </dgm:t>
    </dgm:pt>
    <dgm:pt modelId="{9DD2705E-3F94-4181-89FE-4AAE72409ABB}" type="pres">
      <dgm:prSet presAssocID="{6FEDC85F-3A9B-44CE-AF9B-31EC1C92CBAF}" presName="hierChild2" presStyleCnt="0"/>
      <dgm:spPr/>
      <dgm:t>
        <a:bodyPr/>
        <a:lstStyle/>
        <a:p>
          <a:endParaRPr lang="es-MX"/>
        </a:p>
      </dgm:t>
    </dgm:pt>
    <dgm:pt modelId="{D9A909D1-8E69-4DC2-A534-BB4CDA069F43}" type="pres">
      <dgm:prSet presAssocID="{C829B608-5242-4E82-8540-608C3E66A3B2}" presName="Name10" presStyleLbl="parChTrans1D2" presStyleIdx="0" presStyleCnt="1"/>
      <dgm:spPr/>
      <dgm:t>
        <a:bodyPr/>
        <a:lstStyle/>
        <a:p>
          <a:endParaRPr lang="es-EC"/>
        </a:p>
      </dgm:t>
    </dgm:pt>
    <dgm:pt modelId="{00244055-5A0E-47A7-ACBC-4D13D659FFE0}" type="pres">
      <dgm:prSet presAssocID="{8DE10651-9B12-449A-8EFA-C122E0B32B71}" presName="hierRoot2" presStyleCnt="0"/>
      <dgm:spPr/>
      <dgm:t>
        <a:bodyPr/>
        <a:lstStyle/>
        <a:p>
          <a:endParaRPr lang="es-MX"/>
        </a:p>
      </dgm:t>
    </dgm:pt>
    <dgm:pt modelId="{6241656C-4899-4767-936B-F0F214C8AC62}" type="pres">
      <dgm:prSet presAssocID="{8DE10651-9B12-449A-8EFA-C122E0B32B71}" presName="composite2" presStyleCnt="0"/>
      <dgm:spPr/>
      <dgm:t>
        <a:bodyPr/>
        <a:lstStyle/>
        <a:p>
          <a:endParaRPr lang="es-MX"/>
        </a:p>
      </dgm:t>
    </dgm:pt>
    <dgm:pt modelId="{0F38E4A9-A592-4D9F-8DDC-490E816911BE}" type="pres">
      <dgm:prSet presAssocID="{8DE10651-9B12-449A-8EFA-C122E0B32B71}" presName="background2" presStyleLbl="node2" presStyleIdx="0" presStyleCnt="1"/>
      <dgm:spPr/>
      <dgm:t>
        <a:bodyPr/>
        <a:lstStyle/>
        <a:p>
          <a:endParaRPr lang="es-MX"/>
        </a:p>
      </dgm:t>
    </dgm:pt>
    <dgm:pt modelId="{73382F02-21B0-4D7A-9C48-8DC92D06EB91}" type="pres">
      <dgm:prSet presAssocID="{8DE10651-9B12-449A-8EFA-C122E0B32B71}" presName="text2" presStyleLbl="fgAcc2" presStyleIdx="0" presStyleCnt="1" custScaleX="196277">
        <dgm:presLayoutVars>
          <dgm:chPref val="3"/>
        </dgm:presLayoutVars>
      </dgm:prSet>
      <dgm:spPr/>
      <dgm:t>
        <a:bodyPr/>
        <a:lstStyle/>
        <a:p>
          <a:endParaRPr lang="es-EC"/>
        </a:p>
      </dgm:t>
    </dgm:pt>
    <dgm:pt modelId="{F43B1444-FFFC-45E3-A253-5E436FBEC44D}" type="pres">
      <dgm:prSet presAssocID="{8DE10651-9B12-449A-8EFA-C122E0B32B71}" presName="hierChild3" presStyleCnt="0"/>
      <dgm:spPr/>
      <dgm:t>
        <a:bodyPr/>
        <a:lstStyle/>
        <a:p>
          <a:endParaRPr lang="es-MX"/>
        </a:p>
      </dgm:t>
    </dgm:pt>
  </dgm:ptLst>
  <dgm:cxnLst>
    <dgm:cxn modelId="{4D91B131-FA44-4534-BE5B-08C8CFF480BD}" type="presOf" srcId="{6FEDC85F-3A9B-44CE-AF9B-31EC1C92CBAF}" destId="{8A59FB8C-C8F0-44FD-B649-BAA97338629E}" srcOrd="0" destOrd="0" presId="urn:microsoft.com/office/officeart/2005/8/layout/hierarchy1"/>
    <dgm:cxn modelId="{7F22EFA5-DAB3-4D72-9FFD-519BA5D89405}" srcId="{930B52F6-1D3F-4BAD-A035-3A3DB156CBAF}" destId="{6FEDC85F-3A9B-44CE-AF9B-31EC1C92CBAF}" srcOrd="0" destOrd="0" parTransId="{C2E61458-9C3E-4689-90E8-52461574EE62}" sibTransId="{39E0BA6E-E536-4070-8A5A-7C3A29A1E7FA}"/>
    <dgm:cxn modelId="{BE7613B1-C7D8-4681-AC62-EC281BB3F243}" type="presOf" srcId="{8DE10651-9B12-449A-8EFA-C122E0B32B71}" destId="{73382F02-21B0-4D7A-9C48-8DC92D06EB91}" srcOrd="0" destOrd="0" presId="urn:microsoft.com/office/officeart/2005/8/layout/hierarchy1"/>
    <dgm:cxn modelId="{501BCDF8-2AA4-4BE8-9C58-40FDD4CED520}" srcId="{6FEDC85F-3A9B-44CE-AF9B-31EC1C92CBAF}" destId="{8DE10651-9B12-449A-8EFA-C122E0B32B71}" srcOrd="0" destOrd="0" parTransId="{C829B608-5242-4E82-8540-608C3E66A3B2}" sibTransId="{012B48DC-8192-43ED-8C03-7DB5F6886EBF}"/>
    <dgm:cxn modelId="{F1C311B9-10EB-4E10-95CF-802E49DD5761}" type="presOf" srcId="{C829B608-5242-4E82-8540-608C3E66A3B2}" destId="{D9A909D1-8E69-4DC2-A534-BB4CDA069F43}" srcOrd="0" destOrd="0" presId="urn:microsoft.com/office/officeart/2005/8/layout/hierarchy1"/>
    <dgm:cxn modelId="{DD5EFA9D-6F83-442E-8681-A6550D1E2B89}" type="presOf" srcId="{930B52F6-1D3F-4BAD-A035-3A3DB156CBAF}" destId="{30E56F68-8D46-48D3-8CFA-5D91707520B3}" srcOrd="0" destOrd="0" presId="urn:microsoft.com/office/officeart/2005/8/layout/hierarchy1"/>
    <dgm:cxn modelId="{578906E6-CAF3-4C31-93EA-5F39F2711C82}" type="presParOf" srcId="{30E56F68-8D46-48D3-8CFA-5D91707520B3}" destId="{13713907-A0D2-4CA4-9F73-DF7D3E23FCAE}" srcOrd="0" destOrd="0" presId="urn:microsoft.com/office/officeart/2005/8/layout/hierarchy1"/>
    <dgm:cxn modelId="{B00A6D09-B87B-4B7A-996B-C837287706F9}" type="presParOf" srcId="{13713907-A0D2-4CA4-9F73-DF7D3E23FCAE}" destId="{67110B41-7FD9-4FF5-AAE6-719081C07539}" srcOrd="0" destOrd="0" presId="urn:microsoft.com/office/officeart/2005/8/layout/hierarchy1"/>
    <dgm:cxn modelId="{E20CE343-554F-446E-A349-F3C8C8DB11E2}" type="presParOf" srcId="{67110B41-7FD9-4FF5-AAE6-719081C07539}" destId="{DDF370AF-836A-4D31-B477-D0E77BA7E42D}" srcOrd="0" destOrd="0" presId="urn:microsoft.com/office/officeart/2005/8/layout/hierarchy1"/>
    <dgm:cxn modelId="{3AC5FFAD-50BA-4309-A7DC-9FC755A676CB}" type="presParOf" srcId="{67110B41-7FD9-4FF5-AAE6-719081C07539}" destId="{8A59FB8C-C8F0-44FD-B649-BAA97338629E}" srcOrd="1" destOrd="0" presId="urn:microsoft.com/office/officeart/2005/8/layout/hierarchy1"/>
    <dgm:cxn modelId="{E6E1B950-EB22-4B18-847C-E972F3FB59FC}" type="presParOf" srcId="{13713907-A0D2-4CA4-9F73-DF7D3E23FCAE}" destId="{9DD2705E-3F94-4181-89FE-4AAE72409ABB}" srcOrd="1" destOrd="0" presId="urn:microsoft.com/office/officeart/2005/8/layout/hierarchy1"/>
    <dgm:cxn modelId="{14766125-F288-4560-9CCA-6EC90410701A}" type="presParOf" srcId="{9DD2705E-3F94-4181-89FE-4AAE72409ABB}" destId="{D9A909D1-8E69-4DC2-A534-BB4CDA069F43}" srcOrd="0" destOrd="0" presId="urn:microsoft.com/office/officeart/2005/8/layout/hierarchy1"/>
    <dgm:cxn modelId="{7B461F45-391F-4CF1-B0E3-FEA44DAF4531}" type="presParOf" srcId="{9DD2705E-3F94-4181-89FE-4AAE72409ABB}" destId="{00244055-5A0E-47A7-ACBC-4D13D659FFE0}" srcOrd="1" destOrd="0" presId="urn:microsoft.com/office/officeart/2005/8/layout/hierarchy1"/>
    <dgm:cxn modelId="{302F59BA-2AEE-46A4-89FF-83C102955150}" type="presParOf" srcId="{00244055-5A0E-47A7-ACBC-4D13D659FFE0}" destId="{6241656C-4899-4767-936B-F0F214C8AC62}" srcOrd="0" destOrd="0" presId="urn:microsoft.com/office/officeart/2005/8/layout/hierarchy1"/>
    <dgm:cxn modelId="{47CBED95-4D24-4667-B0B9-2255E4ADD324}" type="presParOf" srcId="{6241656C-4899-4767-936B-F0F214C8AC62}" destId="{0F38E4A9-A592-4D9F-8DDC-490E816911BE}" srcOrd="0" destOrd="0" presId="urn:microsoft.com/office/officeart/2005/8/layout/hierarchy1"/>
    <dgm:cxn modelId="{BBCF7008-54C0-4BDC-B405-BC1E09273D33}" type="presParOf" srcId="{6241656C-4899-4767-936B-F0F214C8AC62}" destId="{73382F02-21B0-4D7A-9C48-8DC92D06EB91}" srcOrd="1" destOrd="0" presId="urn:microsoft.com/office/officeart/2005/8/layout/hierarchy1"/>
    <dgm:cxn modelId="{1EAB4D25-34D8-4143-A308-E7B927393922}" type="presParOf" srcId="{00244055-5A0E-47A7-ACBC-4D13D659FFE0}" destId="{F43B1444-FFFC-45E3-A253-5E436FBEC4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0B52F6-1D3F-4BAD-A035-3A3DB156CBAF}" type="doc">
      <dgm:prSet loTypeId="urn:microsoft.com/office/officeart/2005/8/layout/hierarchy1" loCatId="hierarchy" qsTypeId="urn:microsoft.com/office/officeart/2005/8/quickstyle/simple3" qsCatId="simple" csTypeId="urn:microsoft.com/office/officeart/2005/8/colors/colorful1" csCatId="colorful" phldr="1"/>
      <dgm:spPr/>
      <dgm:t>
        <a:bodyPr/>
        <a:lstStyle/>
        <a:p>
          <a:endParaRPr lang="es-AR"/>
        </a:p>
      </dgm:t>
    </dgm:pt>
    <dgm:pt modelId="{6FEDC85F-3A9B-44CE-AF9B-31EC1C92CBAF}">
      <dgm:prSet phldrT="[Texto]" custT="1"/>
      <dgm:spPr/>
      <dgm:t>
        <a:bodyPr/>
        <a:lstStyle/>
        <a:p>
          <a:pPr algn="ctr"/>
          <a:r>
            <a:rPr lang="es-AR" sz="1800" b="1" dirty="0" smtClean="0"/>
            <a:t>VARIABLES</a:t>
          </a:r>
          <a:endParaRPr lang="es-AR" sz="1800" b="1" dirty="0"/>
        </a:p>
      </dgm:t>
    </dgm:pt>
    <dgm:pt modelId="{C2E61458-9C3E-4689-90E8-52461574EE62}" type="parTrans" cxnId="{7F22EFA5-DAB3-4D72-9FFD-519BA5D89405}">
      <dgm:prSet/>
      <dgm:spPr/>
      <dgm:t>
        <a:bodyPr/>
        <a:lstStyle/>
        <a:p>
          <a:endParaRPr lang="es-EC" sz="1600" b="0">
            <a:solidFill>
              <a:schemeClr val="tx1"/>
            </a:solidFill>
          </a:endParaRPr>
        </a:p>
      </dgm:t>
    </dgm:pt>
    <dgm:pt modelId="{39E0BA6E-E536-4070-8A5A-7C3A29A1E7FA}" type="sibTrans" cxnId="{7F22EFA5-DAB3-4D72-9FFD-519BA5D89405}">
      <dgm:prSet/>
      <dgm:spPr/>
      <dgm:t>
        <a:bodyPr/>
        <a:lstStyle/>
        <a:p>
          <a:endParaRPr lang="es-EC" sz="1600" b="0">
            <a:solidFill>
              <a:schemeClr val="tx1"/>
            </a:solidFill>
          </a:endParaRPr>
        </a:p>
      </dgm:t>
    </dgm:pt>
    <dgm:pt modelId="{7F9C201B-D249-4E66-A8A5-D8FDFB1A0133}">
      <dgm:prSet phldrT="[Texto]" custT="1"/>
      <dgm:spPr/>
      <dgm:t>
        <a:bodyPr/>
        <a:lstStyle/>
        <a:p>
          <a:pPr algn="ctr"/>
          <a:r>
            <a:rPr lang="es-AR" sz="1600" b="0" dirty="0" smtClean="0"/>
            <a:t>INDEPENDIENTE</a:t>
          </a:r>
          <a:endParaRPr lang="es-AR" sz="1600" b="0" dirty="0"/>
        </a:p>
      </dgm:t>
    </dgm:pt>
    <dgm:pt modelId="{3E4AB04A-9DF1-4D2F-B63C-CD43E955F483}" type="parTrans" cxnId="{B628ED12-A1ED-4996-90D7-EFBA4F8438F8}">
      <dgm:prSet custT="1"/>
      <dgm:spPr/>
      <dgm:t>
        <a:bodyPr/>
        <a:lstStyle/>
        <a:p>
          <a:endParaRPr lang="es-EC" sz="1600" b="0">
            <a:solidFill>
              <a:schemeClr val="tx1"/>
            </a:solidFill>
          </a:endParaRPr>
        </a:p>
      </dgm:t>
    </dgm:pt>
    <dgm:pt modelId="{1646BBC1-EE3D-4232-BD93-2DFE3B027825}" type="sibTrans" cxnId="{B628ED12-A1ED-4996-90D7-EFBA4F8438F8}">
      <dgm:prSet/>
      <dgm:spPr/>
      <dgm:t>
        <a:bodyPr/>
        <a:lstStyle/>
        <a:p>
          <a:endParaRPr lang="es-EC" sz="1600" b="0">
            <a:solidFill>
              <a:schemeClr val="tx1"/>
            </a:solidFill>
          </a:endParaRPr>
        </a:p>
      </dgm:t>
    </dgm:pt>
    <dgm:pt modelId="{348D9AF0-5722-4474-95A3-15B798E9F883}">
      <dgm:prSet phldrT="[Texto]" custT="1"/>
      <dgm:spPr/>
      <dgm:t>
        <a:bodyPr/>
        <a:lstStyle/>
        <a:p>
          <a:pPr algn="ctr"/>
          <a:r>
            <a:rPr lang="es-EC" sz="1600" dirty="0" smtClean="0"/>
            <a:t>El impacto negativo económico en las industrias textiles de la Ciudad de Quito</a:t>
          </a:r>
          <a:endParaRPr lang="es-AR" sz="1600" b="0" dirty="0"/>
        </a:p>
      </dgm:t>
    </dgm:pt>
    <dgm:pt modelId="{F258C23F-C029-433F-B96D-EB38601282FC}" type="parTrans" cxnId="{E74569CF-4175-449E-A6E5-24A144E451CB}">
      <dgm:prSet custT="1"/>
      <dgm:spPr/>
      <dgm:t>
        <a:bodyPr/>
        <a:lstStyle/>
        <a:p>
          <a:endParaRPr lang="es-EC" sz="1600" b="0"/>
        </a:p>
      </dgm:t>
    </dgm:pt>
    <dgm:pt modelId="{9A6540C0-00E4-4FCF-B346-B0B05E1CCEF8}" type="sibTrans" cxnId="{E74569CF-4175-449E-A6E5-24A144E451CB}">
      <dgm:prSet/>
      <dgm:spPr/>
      <dgm:t>
        <a:bodyPr/>
        <a:lstStyle/>
        <a:p>
          <a:endParaRPr lang="es-EC" sz="1600" b="0"/>
        </a:p>
      </dgm:t>
    </dgm:pt>
    <dgm:pt modelId="{BD103D8B-900C-4FF7-A665-6800E70DE3F7}">
      <dgm:prSet phldrT="[Texto]" custT="1"/>
      <dgm:spPr/>
      <dgm:t>
        <a:bodyPr/>
        <a:lstStyle/>
        <a:p>
          <a:pPr algn="ctr"/>
          <a:r>
            <a:rPr lang="es-ES" sz="1600" b="0" dirty="0" smtClean="0"/>
            <a:t>DEPENDIENTE</a:t>
          </a:r>
          <a:endParaRPr lang="es-AR" sz="1600" b="0" dirty="0"/>
        </a:p>
      </dgm:t>
    </dgm:pt>
    <dgm:pt modelId="{BA1E4E40-2134-4557-B27D-905FFCCFE041}" type="parTrans" cxnId="{EBC77968-0EAA-45AB-AF7F-632202C0BA55}">
      <dgm:prSet custT="1"/>
      <dgm:spPr/>
      <dgm:t>
        <a:bodyPr/>
        <a:lstStyle/>
        <a:p>
          <a:endParaRPr lang="es-EC" sz="1600" b="0"/>
        </a:p>
      </dgm:t>
    </dgm:pt>
    <dgm:pt modelId="{9CFDBB30-631B-48FB-BA07-63D541D1EB24}" type="sibTrans" cxnId="{EBC77968-0EAA-45AB-AF7F-632202C0BA55}">
      <dgm:prSet/>
      <dgm:spPr/>
      <dgm:t>
        <a:bodyPr/>
        <a:lstStyle/>
        <a:p>
          <a:endParaRPr lang="es-EC" sz="1600" b="0"/>
        </a:p>
      </dgm:t>
    </dgm:pt>
    <dgm:pt modelId="{8DE10651-9B12-449A-8EFA-C122E0B32B71}">
      <dgm:prSet phldrT="[Texto]" custT="1"/>
      <dgm:spPr/>
      <dgm:t>
        <a:bodyPr/>
        <a:lstStyle/>
        <a:p>
          <a:pPr algn="ctr"/>
          <a:r>
            <a:rPr lang="es-EC" sz="1600" dirty="0" smtClean="0"/>
            <a:t>Aplicación de las salvaguardias</a:t>
          </a:r>
          <a:endParaRPr lang="es-AR" sz="1600" b="0" dirty="0"/>
        </a:p>
      </dgm:t>
    </dgm:pt>
    <dgm:pt modelId="{C829B608-5242-4E82-8540-608C3E66A3B2}" type="parTrans" cxnId="{501BCDF8-2AA4-4BE8-9C58-40FDD4CED520}">
      <dgm:prSet custT="1"/>
      <dgm:spPr/>
      <dgm:t>
        <a:bodyPr/>
        <a:lstStyle/>
        <a:p>
          <a:endParaRPr lang="es-EC" sz="1600" b="0"/>
        </a:p>
      </dgm:t>
    </dgm:pt>
    <dgm:pt modelId="{012B48DC-8192-43ED-8C03-7DB5F6886EBF}" type="sibTrans" cxnId="{501BCDF8-2AA4-4BE8-9C58-40FDD4CED520}">
      <dgm:prSet/>
      <dgm:spPr/>
      <dgm:t>
        <a:bodyPr/>
        <a:lstStyle/>
        <a:p>
          <a:endParaRPr lang="es-EC" sz="1600" b="0"/>
        </a:p>
      </dgm:t>
    </dgm:pt>
    <dgm:pt modelId="{30E56F68-8D46-48D3-8CFA-5D91707520B3}" type="pres">
      <dgm:prSet presAssocID="{930B52F6-1D3F-4BAD-A035-3A3DB156CBAF}" presName="hierChild1" presStyleCnt="0">
        <dgm:presLayoutVars>
          <dgm:chPref val="1"/>
          <dgm:dir/>
          <dgm:animOne val="branch"/>
          <dgm:animLvl val="lvl"/>
          <dgm:resizeHandles/>
        </dgm:presLayoutVars>
      </dgm:prSet>
      <dgm:spPr/>
      <dgm:t>
        <a:bodyPr/>
        <a:lstStyle/>
        <a:p>
          <a:endParaRPr lang="es-EC"/>
        </a:p>
      </dgm:t>
    </dgm:pt>
    <dgm:pt modelId="{13713907-A0D2-4CA4-9F73-DF7D3E23FCAE}" type="pres">
      <dgm:prSet presAssocID="{6FEDC85F-3A9B-44CE-AF9B-31EC1C92CBAF}" presName="hierRoot1" presStyleCnt="0"/>
      <dgm:spPr/>
    </dgm:pt>
    <dgm:pt modelId="{67110B41-7FD9-4FF5-AAE6-719081C07539}" type="pres">
      <dgm:prSet presAssocID="{6FEDC85F-3A9B-44CE-AF9B-31EC1C92CBAF}" presName="composite" presStyleCnt="0"/>
      <dgm:spPr/>
    </dgm:pt>
    <dgm:pt modelId="{DDF370AF-836A-4D31-B477-D0E77BA7E42D}" type="pres">
      <dgm:prSet presAssocID="{6FEDC85F-3A9B-44CE-AF9B-31EC1C92CBAF}" presName="background" presStyleLbl="node0" presStyleIdx="0" presStyleCnt="1"/>
      <dgm:spPr/>
    </dgm:pt>
    <dgm:pt modelId="{8A59FB8C-C8F0-44FD-B649-BAA97338629E}" type="pres">
      <dgm:prSet presAssocID="{6FEDC85F-3A9B-44CE-AF9B-31EC1C92CBAF}" presName="text" presStyleLbl="fgAcc0" presStyleIdx="0" presStyleCnt="1" custScaleX="154542">
        <dgm:presLayoutVars>
          <dgm:chPref val="3"/>
        </dgm:presLayoutVars>
      </dgm:prSet>
      <dgm:spPr/>
      <dgm:t>
        <a:bodyPr/>
        <a:lstStyle/>
        <a:p>
          <a:endParaRPr lang="es-EC"/>
        </a:p>
      </dgm:t>
    </dgm:pt>
    <dgm:pt modelId="{9DD2705E-3F94-4181-89FE-4AAE72409ABB}" type="pres">
      <dgm:prSet presAssocID="{6FEDC85F-3A9B-44CE-AF9B-31EC1C92CBAF}" presName="hierChild2" presStyleCnt="0"/>
      <dgm:spPr/>
    </dgm:pt>
    <dgm:pt modelId="{593DAECD-7D00-48BD-A01F-82B653D40527}" type="pres">
      <dgm:prSet presAssocID="{3E4AB04A-9DF1-4D2F-B63C-CD43E955F483}" presName="Name10" presStyleLbl="parChTrans1D2" presStyleIdx="0" presStyleCnt="2"/>
      <dgm:spPr/>
      <dgm:t>
        <a:bodyPr/>
        <a:lstStyle/>
        <a:p>
          <a:endParaRPr lang="es-EC"/>
        </a:p>
      </dgm:t>
    </dgm:pt>
    <dgm:pt modelId="{4EEB4CBF-259B-4FA2-ACE3-7C99D83A8154}" type="pres">
      <dgm:prSet presAssocID="{7F9C201B-D249-4E66-A8A5-D8FDFB1A0133}" presName="hierRoot2" presStyleCnt="0"/>
      <dgm:spPr/>
    </dgm:pt>
    <dgm:pt modelId="{EE727256-DF7B-4527-AC3E-BF271EFE2032}" type="pres">
      <dgm:prSet presAssocID="{7F9C201B-D249-4E66-A8A5-D8FDFB1A0133}" presName="composite2" presStyleCnt="0"/>
      <dgm:spPr/>
    </dgm:pt>
    <dgm:pt modelId="{C041DB56-F79B-4DB4-81ED-65EF886A3F57}" type="pres">
      <dgm:prSet presAssocID="{7F9C201B-D249-4E66-A8A5-D8FDFB1A0133}" presName="background2" presStyleLbl="node2" presStyleIdx="0" presStyleCnt="2"/>
      <dgm:spPr/>
    </dgm:pt>
    <dgm:pt modelId="{468131C6-3DCB-432F-95AD-4957DE91E732}" type="pres">
      <dgm:prSet presAssocID="{7F9C201B-D249-4E66-A8A5-D8FDFB1A0133}" presName="text2" presStyleLbl="fgAcc2" presStyleIdx="0" presStyleCnt="2" custScaleX="153904">
        <dgm:presLayoutVars>
          <dgm:chPref val="3"/>
        </dgm:presLayoutVars>
      </dgm:prSet>
      <dgm:spPr/>
      <dgm:t>
        <a:bodyPr/>
        <a:lstStyle/>
        <a:p>
          <a:endParaRPr lang="es-EC"/>
        </a:p>
      </dgm:t>
    </dgm:pt>
    <dgm:pt modelId="{5078D215-4C69-4E55-8E6E-A703744E40D1}" type="pres">
      <dgm:prSet presAssocID="{7F9C201B-D249-4E66-A8A5-D8FDFB1A0133}" presName="hierChild3" presStyleCnt="0"/>
      <dgm:spPr/>
    </dgm:pt>
    <dgm:pt modelId="{D9790831-6197-45F7-9CAA-5A297BBB0C8E}" type="pres">
      <dgm:prSet presAssocID="{F258C23F-C029-433F-B96D-EB38601282FC}" presName="Name17" presStyleLbl="parChTrans1D3" presStyleIdx="0" presStyleCnt="2"/>
      <dgm:spPr/>
      <dgm:t>
        <a:bodyPr/>
        <a:lstStyle/>
        <a:p>
          <a:endParaRPr lang="es-EC"/>
        </a:p>
      </dgm:t>
    </dgm:pt>
    <dgm:pt modelId="{3A48EEBB-5613-47F9-8F79-69E44D9F0F54}" type="pres">
      <dgm:prSet presAssocID="{348D9AF0-5722-4474-95A3-15B798E9F883}" presName="hierRoot3" presStyleCnt="0"/>
      <dgm:spPr/>
    </dgm:pt>
    <dgm:pt modelId="{A4C7700A-C2F3-49EC-9A3F-959C7E938499}" type="pres">
      <dgm:prSet presAssocID="{348D9AF0-5722-4474-95A3-15B798E9F883}" presName="composite3" presStyleCnt="0"/>
      <dgm:spPr/>
    </dgm:pt>
    <dgm:pt modelId="{3A878CAE-B58C-4A5B-A638-1FD6221ADE33}" type="pres">
      <dgm:prSet presAssocID="{348D9AF0-5722-4474-95A3-15B798E9F883}" presName="background3" presStyleLbl="node3" presStyleIdx="0" presStyleCnt="2"/>
      <dgm:spPr/>
    </dgm:pt>
    <dgm:pt modelId="{201A92D5-ACFF-4937-8573-70A21B6ADC52}" type="pres">
      <dgm:prSet presAssocID="{348D9AF0-5722-4474-95A3-15B798E9F883}" presName="text3" presStyleLbl="fgAcc3" presStyleIdx="0" presStyleCnt="2" custScaleX="253789">
        <dgm:presLayoutVars>
          <dgm:chPref val="3"/>
        </dgm:presLayoutVars>
      </dgm:prSet>
      <dgm:spPr/>
      <dgm:t>
        <a:bodyPr/>
        <a:lstStyle/>
        <a:p>
          <a:endParaRPr lang="es-EC"/>
        </a:p>
      </dgm:t>
    </dgm:pt>
    <dgm:pt modelId="{A0888BAF-E969-4812-A457-E69A01F463D0}" type="pres">
      <dgm:prSet presAssocID="{348D9AF0-5722-4474-95A3-15B798E9F883}" presName="hierChild4" presStyleCnt="0"/>
      <dgm:spPr/>
    </dgm:pt>
    <dgm:pt modelId="{A43B14FA-9AE5-4304-B290-2E9D35C5D697}" type="pres">
      <dgm:prSet presAssocID="{BA1E4E40-2134-4557-B27D-905FFCCFE041}" presName="Name10" presStyleLbl="parChTrans1D2" presStyleIdx="1" presStyleCnt="2"/>
      <dgm:spPr/>
      <dgm:t>
        <a:bodyPr/>
        <a:lstStyle/>
        <a:p>
          <a:endParaRPr lang="es-EC"/>
        </a:p>
      </dgm:t>
    </dgm:pt>
    <dgm:pt modelId="{A234933C-DF97-4422-967E-DB1E4155663D}" type="pres">
      <dgm:prSet presAssocID="{BD103D8B-900C-4FF7-A665-6800E70DE3F7}" presName="hierRoot2" presStyleCnt="0"/>
      <dgm:spPr/>
    </dgm:pt>
    <dgm:pt modelId="{3ECE0654-1C53-4DAF-994E-87797AD7E5C4}" type="pres">
      <dgm:prSet presAssocID="{BD103D8B-900C-4FF7-A665-6800E70DE3F7}" presName="composite2" presStyleCnt="0"/>
      <dgm:spPr/>
    </dgm:pt>
    <dgm:pt modelId="{8892734D-3D71-4FE8-AB68-D60D53776F53}" type="pres">
      <dgm:prSet presAssocID="{BD103D8B-900C-4FF7-A665-6800E70DE3F7}" presName="background2" presStyleLbl="node2" presStyleIdx="1" presStyleCnt="2"/>
      <dgm:spPr/>
    </dgm:pt>
    <dgm:pt modelId="{033A4F9A-F5B0-4730-A9A5-154F549CDD8B}" type="pres">
      <dgm:prSet presAssocID="{BD103D8B-900C-4FF7-A665-6800E70DE3F7}" presName="text2" presStyleLbl="fgAcc2" presStyleIdx="1" presStyleCnt="2" custScaleX="132246">
        <dgm:presLayoutVars>
          <dgm:chPref val="3"/>
        </dgm:presLayoutVars>
      </dgm:prSet>
      <dgm:spPr/>
      <dgm:t>
        <a:bodyPr/>
        <a:lstStyle/>
        <a:p>
          <a:endParaRPr lang="es-EC"/>
        </a:p>
      </dgm:t>
    </dgm:pt>
    <dgm:pt modelId="{C786CD16-0E1E-4C1B-8ED4-A846C690572E}" type="pres">
      <dgm:prSet presAssocID="{BD103D8B-900C-4FF7-A665-6800E70DE3F7}" presName="hierChild3" presStyleCnt="0"/>
      <dgm:spPr/>
    </dgm:pt>
    <dgm:pt modelId="{6FA6D092-16EF-492E-AA35-C975602737A8}" type="pres">
      <dgm:prSet presAssocID="{C829B608-5242-4E82-8540-608C3E66A3B2}" presName="Name17" presStyleLbl="parChTrans1D3" presStyleIdx="1" presStyleCnt="2"/>
      <dgm:spPr/>
      <dgm:t>
        <a:bodyPr/>
        <a:lstStyle/>
        <a:p>
          <a:endParaRPr lang="es-EC"/>
        </a:p>
      </dgm:t>
    </dgm:pt>
    <dgm:pt modelId="{53357673-E63D-44D3-B61C-6A35689C2A2D}" type="pres">
      <dgm:prSet presAssocID="{8DE10651-9B12-449A-8EFA-C122E0B32B71}" presName="hierRoot3" presStyleCnt="0"/>
      <dgm:spPr/>
    </dgm:pt>
    <dgm:pt modelId="{43F9266C-71C6-4698-8426-00BEEFD67F6A}" type="pres">
      <dgm:prSet presAssocID="{8DE10651-9B12-449A-8EFA-C122E0B32B71}" presName="composite3" presStyleCnt="0"/>
      <dgm:spPr/>
    </dgm:pt>
    <dgm:pt modelId="{F02724FC-DD75-44DB-8143-E90E360F0240}" type="pres">
      <dgm:prSet presAssocID="{8DE10651-9B12-449A-8EFA-C122E0B32B71}" presName="background3" presStyleLbl="node3" presStyleIdx="1" presStyleCnt="2"/>
      <dgm:spPr/>
    </dgm:pt>
    <dgm:pt modelId="{98640FF8-214B-4054-B67A-C2DD5D8967F4}" type="pres">
      <dgm:prSet presAssocID="{8DE10651-9B12-449A-8EFA-C122E0B32B71}" presName="text3" presStyleLbl="fgAcc3" presStyleIdx="1" presStyleCnt="2" custScaleX="154181">
        <dgm:presLayoutVars>
          <dgm:chPref val="3"/>
        </dgm:presLayoutVars>
      </dgm:prSet>
      <dgm:spPr/>
      <dgm:t>
        <a:bodyPr/>
        <a:lstStyle/>
        <a:p>
          <a:endParaRPr lang="es-EC"/>
        </a:p>
      </dgm:t>
    </dgm:pt>
    <dgm:pt modelId="{88355D04-ADD7-4C15-8A72-C8756E3D044D}" type="pres">
      <dgm:prSet presAssocID="{8DE10651-9B12-449A-8EFA-C122E0B32B71}" presName="hierChild4" presStyleCnt="0"/>
      <dgm:spPr/>
    </dgm:pt>
  </dgm:ptLst>
  <dgm:cxnLst>
    <dgm:cxn modelId="{E74569CF-4175-449E-A6E5-24A144E451CB}" srcId="{7F9C201B-D249-4E66-A8A5-D8FDFB1A0133}" destId="{348D9AF0-5722-4474-95A3-15B798E9F883}" srcOrd="0" destOrd="0" parTransId="{F258C23F-C029-433F-B96D-EB38601282FC}" sibTransId="{9A6540C0-00E4-4FCF-B346-B0B05E1CCEF8}"/>
    <dgm:cxn modelId="{EBC77968-0EAA-45AB-AF7F-632202C0BA55}" srcId="{6FEDC85F-3A9B-44CE-AF9B-31EC1C92CBAF}" destId="{BD103D8B-900C-4FF7-A665-6800E70DE3F7}" srcOrd="1" destOrd="0" parTransId="{BA1E4E40-2134-4557-B27D-905FFCCFE041}" sibTransId="{9CFDBB30-631B-48FB-BA07-63D541D1EB24}"/>
    <dgm:cxn modelId="{501BCDF8-2AA4-4BE8-9C58-40FDD4CED520}" srcId="{BD103D8B-900C-4FF7-A665-6800E70DE3F7}" destId="{8DE10651-9B12-449A-8EFA-C122E0B32B71}" srcOrd="0" destOrd="0" parTransId="{C829B608-5242-4E82-8540-608C3E66A3B2}" sibTransId="{012B48DC-8192-43ED-8C03-7DB5F6886EBF}"/>
    <dgm:cxn modelId="{B628ED12-A1ED-4996-90D7-EFBA4F8438F8}" srcId="{6FEDC85F-3A9B-44CE-AF9B-31EC1C92CBAF}" destId="{7F9C201B-D249-4E66-A8A5-D8FDFB1A0133}" srcOrd="0" destOrd="0" parTransId="{3E4AB04A-9DF1-4D2F-B63C-CD43E955F483}" sibTransId="{1646BBC1-EE3D-4232-BD93-2DFE3B027825}"/>
    <dgm:cxn modelId="{36BB4C0A-9818-421F-A07F-4C17163ACE4F}" type="presOf" srcId="{7F9C201B-D249-4E66-A8A5-D8FDFB1A0133}" destId="{468131C6-3DCB-432F-95AD-4957DE91E732}" srcOrd="0" destOrd="0" presId="urn:microsoft.com/office/officeart/2005/8/layout/hierarchy1"/>
    <dgm:cxn modelId="{12C95524-2F63-425D-A9CE-B8F3191D9EEE}" type="presOf" srcId="{6FEDC85F-3A9B-44CE-AF9B-31EC1C92CBAF}" destId="{8A59FB8C-C8F0-44FD-B649-BAA97338629E}" srcOrd="0" destOrd="0" presId="urn:microsoft.com/office/officeart/2005/8/layout/hierarchy1"/>
    <dgm:cxn modelId="{7F22EFA5-DAB3-4D72-9FFD-519BA5D89405}" srcId="{930B52F6-1D3F-4BAD-A035-3A3DB156CBAF}" destId="{6FEDC85F-3A9B-44CE-AF9B-31EC1C92CBAF}" srcOrd="0" destOrd="0" parTransId="{C2E61458-9C3E-4689-90E8-52461574EE62}" sibTransId="{39E0BA6E-E536-4070-8A5A-7C3A29A1E7FA}"/>
    <dgm:cxn modelId="{A5AF0507-78FA-4045-AC8D-FA927FC8A381}" type="presOf" srcId="{BA1E4E40-2134-4557-B27D-905FFCCFE041}" destId="{A43B14FA-9AE5-4304-B290-2E9D35C5D697}" srcOrd="0" destOrd="0" presId="urn:microsoft.com/office/officeart/2005/8/layout/hierarchy1"/>
    <dgm:cxn modelId="{979FF4B7-C7E1-41B6-BCA9-9A48698625C4}" type="presOf" srcId="{348D9AF0-5722-4474-95A3-15B798E9F883}" destId="{201A92D5-ACFF-4937-8573-70A21B6ADC52}" srcOrd="0" destOrd="0" presId="urn:microsoft.com/office/officeart/2005/8/layout/hierarchy1"/>
    <dgm:cxn modelId="{C90E8748-51BC-438D-897A-26711431F11F}" type="presOf" srcId="{C829B608-5242-4E82-8540-608C3E66A3B2}" destId="{6FA6D092-16EF-492E-AA35-C975602737A8}" srcOrd="0" destOrd="0" presId="urn:microsoft.com/office/officeart/2005/8/layout/hierarchy1"/>
    <dgm:cxn modelId="{4A21D53B-578E-4A18-91D4-4D261EA25DBB}" type="presOf" srcId="{BD103D8B-900C-4FF7-A665-6800E70DE3F7}" destId="{033A4F9A-F5B0-4730-A9A5-154F549CDD8B}" srcOrd="0" destOrd="0" presId="urn:microsoft.com/office/officeart/2005/8/layout/hierarchy1"/>
    <dgm:cxn modelId="{284EBF94-C69E-446B-8F10-00FD916FC9B3}" type="presOf" srcId="{3E4AB04A-9DF1-4D2F-B63C-CD43E955F483}" destId="{593DAECD-7D00-48BD-A01F-82B653D40527}" srcOrd="0" destOrd="0" presId="urn:microsoft.com/office/officeart/2005/8/layout/hierarchy1"/>
    <dgm:cxn modelId="{22EEDD95-9063-419B-ABE6-5717236149B0}" type="presOf" srcId="{8DE10651-9B12-449A-8EFA-C122E0B32B71}" destId="{98640FF8-214B-4054-B67A-C2DD5D8967F4}" srcOrd="0" destOrd="0" presId="urn:microsoft.com/office/officeart/2005/8/layout/hierarchy1"/>
    <dgm:cxn modelId="{1D178C62-07FE-49FD-AEBE-92BC7E7D4064}" type="presOf" srcId="{930B52F6-1D3F-4BAD-A035-3A3DB156CBAF}" destId="{30E56F68-8D46-48D3-8CFA-5D91707520B3}" srcOrd="0" destOrd="0" presId="urn:microsoft.com/office/officeart/2005/8/layout/hierarchy1"/>
    <dgm:cxn modelId="{3BF16E3C-B399-4634-9631-4DAF8FCCC1D5}" type="presOf" srcId="{F258C23F-C029-433F-B96D-EB38601282FC}" destId="{D9790831-6197-45F7-9CAA-5A297BBB0C8E}" srcOrd="0" destOrd="0" presId="urn:microsoft.com/office/officeart/2005/8/layout/hierarchy1"/>
    <dgm:cxn modelId="{2077C56C-0BBB-4BEC-8820-EDBB3DCBFEE7}" type="presParOf" srcId="{30E56F68-8D46-48D3-8CFA-5D91707520B3}" destId="{13713907-A0D2-4CA4-9F73-DF7D3E23FCAE}" srcOrd="0" destOrd="0" presId="urn:microsoft.com/office/officeart/2005/8/layout/hierarchy1"/>
    <dgm:cxn modelId="{CED626BB-43C2-4550-B8FB-4881818D5E5F}" type="presParOf" srcId="{13713907-A0D2-4CA4-9F73-DF7D3E23FCAE}" destId="{67110B41-7FD9-4FF5-AAE6-719081C07539}" srcOrd="0" destOrd="0" presId="urn:microsoft.com/office/officeart/2005/8/layout/hierarchy1"/>
    <dgm:cxn modelId="{8034FC8C-1E29-4E54-9981-A1FF283E1DD3}" type="presParOf" srcId="{67110B41-7FD9-4FF5-AAE6-719081C07539}" destId="{DDF370AF-836A-4D31-B477-D0E77BA7E42D}" srcOrd="0" destOrd="0" presId="urn:microsoft.com/office/officeart/2005/8/layout/hierarchy1"/>
    <dgm:cxn modelId="{9A225F76-6C85-4844-A29D-C91D855D6438}" type="presParOf" srcId="{67110B41-7FD9-4FF5-AAE6-719081C07539}" destId="{8A59FB8C-C8F0-44FD-B649-BAA97338629E}" srcOrd="1" destOrd="0" presId="urn:microsoft.com/office/officeart/2005/8/layout/hierarchy1"/>
    <dgm:cxn modelId="{0512521E-0ABD-462E-AE26-7842BC76C4E7}" type="presParOf" srcId="{13713907-A0D2-4CA4-9F73-DF7D3E23FCAE}" destId="{9DD2705E-3F94-4181-89FE-4AAE72409ABB}" srcOrd="1" destOrd="0" presId="urn:microsoft.com/office/officeart/2005/8/layout/hierarchy1"/>
    <dgm:cxn modelId="{CD70E32C-29F7-42E0-9D7E-B877151A67AA}" type="presParOf" srcId="{9DD2705E-3F94-4181-89FE-4AAE72409ABB}" destId="{593DAECD-7D00-48BD-A01F-82B653D40527}" srcOrd="0" destOrd="0" presId="urn:microsoft.com/office/officeart/2005/8/layout/hierarchy1"/>
    <dgm:cxn modelId="{0580C2B0-547A-4162-891A-A0AE020992B5}" type="presParOf" srcId="{9DD2705E-3F94-4181-89FE-4AAE72409ABB}" destId="{4EEB4CBF-259B-4FA2-ACE3-7C99D83A8154}" srcOrd="1" destOrd="0" presId="urn:microsoft.com/office/officeart/2005/8/layout/hierarchy1"/>
    <dgm:cxn modelId="{948A5725-D496-41B4-8633-5B2E4B17E494}" type="presParOf" srcId="{4EEB4CBF-259B-4FA2-ACE3-7C99D83A8154}" destId="{EE727256-DF7B-4527-AC3E-BF271EFE2032}" srcOrd="0" destOrd="0" presId="urn:microsoft.com/office/officeart/2005/8/layout/hierarchy1"/>
    <dgm:cxn modelId="{CBBE0D79-57B3-47C2-BDA3-FC27C962178A}" type="presParOf" srcId="{EE727256-DF7B-4527-AC3E-BF271EFE2032}" destId="{C041DB56-F79B-4DB4-81ED-65EF886A3F57}" srcOrd="0" destOrd="0" presId="urn:microsoft.com/office/officeart/2005/8/layout/hierarchy1"/>
    <dgm:cxn modelId="{39A6F721-EA78-452F-A3C3-1B0BA787AD0F}" type="presParOf" srcId="{EE727256-DF7B-4527-AC3E-BF271EFE2032}" destId="{468131C6-3DCB-432F-95AD-4957DE91E732}" srcOrd="1" destOrd="0" presId="urn:microsoft.com/office/officeart/2005/8/layout/hierarchy1"/>
    <dgm:cxn modelId="{F2E205C3-4F54-416E-995B-37AC7FF6D392}" type="presParOf" srcId="{4EEB4CBF-259B-4FA2-ACE3-7C99D83A8154}" destId="{5078D215-4C69-4E55-8E6E-A703744E40D1}" srcOrd="1" destOrd="0" presId="urn:microsoft.com/office/officeart/2005/8/layout/hierarchy1"/>
    <dgm:cxn modelId="{CECB2B8A-C52A-4FC2-B529-C515F5839FE2}" type="presParOf" srcId="{5078D215-4C69-4E55-8E6E-A703744E40D1}" destId="{D9790831-6197-45F7-9CAA-5A297BBB0C8E}" srcOrd="0" destOrd="0" presId="urn:microsoft.com/office/officeart/2005/8/layout/hierarchy1"/>
    <dgm:cxn modelId="{C24B7FD8-4AB9-4D2C-811F-2F3B4010283E}" type="presParOf" srcId="{5078D215-4C69-4E55-8E6E-A703744E40D1}" destId="{3A48EEBB-5613-47F9-8F79-69E44D9F0F54}" srcOrd="1" destOrd="0" presId="urn:microsoft.com/office/officeart/2005/8/layout/hierarchy1"/>
    <dgm:cxn modelId="{11AF77D8-61EC-4C1F-875F-FF5324FBD148}" type="presParOf" srcId="{3A48EEBB-5613-47F9-8F79-69E44D9F0F54}" destId="{A4C7700A-C2F3-49EC-9A3F-959C7E938499}" srcOrd="0" destOrd="0" presId="urn:microsoft.com/office/officeart/2005/8/layout/hierarchy1"/>
    <dgm:cxn modelId="{A2F1F95E-0D85-4580-92F9-45F146EBD29A}" type="presParOf" srcId="{A4C7700A-C2F3-49EC-9A3F-959C7E938499}" destId="{3A878CAE-B58C-4A5B-A638-1FD6221ADE33}" srcOrd="0" destOrd="0" presId="urn:microsoft.com/office/officeart/2005/8/layout/hierarchy1"/>
    <dgm:cxn modelId="{CC5A96B7-781A-4F1A-9015-9D11CE288DCF}" type="presParOf" srcId="{A4C7700A-C2F3-49EC-9A3F-959C7E938499}" destId="{201A92D5-ACFF-4937-8573-70A21B6ADC52}" srcOrd="1" destOrd="0" presId="urn:microsoft.com/office/officeart/2005/8/layout/hierarchy1"/>
    <dgm:cxn modelId="{1791DF16-4C63-4C5A-879C-4D09F79DED37}" type="presParOf" srcId="{3A48EEBB-5613-47F9-8F79-69E44D9F0F54}" destId="{A0888BAF-E969-4812-A457-E69A01F463D0}" srcOrd="1" destOrd="0" presId="urn:microsoft.com/office/officeart/2005/8/layout/hierarchy1"/>
    <dgm:cxn modelId="{A82E3A73-600F-4EC6-8CAC-FA009A5DACB8}" type="presParOf" srcId="{9DD2705E-3F94-4181-89FE-4AAE72409ABB}" destId="{A43B14FA-9AE5-4304-B290-2E9D35C5D697}" srcOrd="2" destOrd="0" presId="urn:microsoft.com/office/officeart/2005/8/layout/hierarchy1"/>
    <dgm:cxn modelId="{6A3027B1-240D-4392-903B-8C10854AC4A2}" type="presParOf" srcId="{9DD2705E-3F94-4181-89FE-4AAE72409ABB}" destId="{A234933C-DF97-4422-967E-DB1E4155663D}" srcOrd="3" destOrd="0" presId="urn:microsoft.com/office/officeart/2005/8/layout/hierarchy1"/>
    <dgm:cxn modelId="{AB76D2B1-D790-424A-8AF2-EFACBCB0FEEE}" type="presParOf" srcId="{A234933C-DF97-4422-967E-DB1E4155663D}" destId="{3ECE0654-1C53-4DAF-994E-87797AD7E5C4}" srcOrd="0" destOrd="0" presId="urn:microsoft.com/office/officeart/2005/8/layout/hierarchy1"/>
    <dgm:cxn modelId="{77ACC39F-3CB8-49A1-8192-49B34292DBEA}" type="presParOf" srcId="{3ECE0654-1C53-4DAF-994E-87797AD7E5C4}" destId="{8892734D-3D71-4FE8-AB68-D60D53776F53}" srcOrd="0" destOrd="0" presId="urn:microsoft.com/office/officeart/2005/8/layout/hierarchy1"/>
    <dgm:cxn modelId="{1A9F2223-1A3B-4B7A-B1C9-D3A0D7C648F1}" type="presParOf" srcId="{3ECE0654-1C53-4DAF-994E-87797AD7E5C4}" destId="{033A4F9A-F5B0-4730-A9A5-154F549CDD8B}" srcOrd="1" destOrd="0" presId="urn:microsoft.com/office/officeart/2005/8/layout/hierarchy1"/>
    <dgm:cxn modelId="{2914AAA8-FAB7-4905-94E4-329BC6424C12}" type="presParOf" srcId="{A234933C-DF97-4422-967E-DB1E4155663D}" destId="{C786CD16-0E1E-4C1B-8ED4-A846C690572E}" srcOrd="1" destOrd="0" presId="urn:microsoft.com/office/officeart/2005/8/layout/hierarchy1"/>
    <dgm:cxn modelId="{91C4673D-4585-4CFB-820A-152486158D6F}" type="presParOf" srcId="{C786CD16-0E1E-4C1B-8ED4-A846C690572E}" destId="{6FA6D092-16EF-492E-AA35-C975602737A8}" srcOrd="0" destOrd="0" presId="urn:microsoft.com/office/officeart/2005/8/layout/hierarchy1"/>
    <dgm:cxn modelId="{DA3C4DAE-2263-4923-B162-67F256A7BE9C}" type="presParOf" srcId="{C786CD16-0E1E-4C1B-8ED4-A846C690572E}" destId="{53357673-E63D-44D3-B61C-6A35689C2A2D}" srcOrd="1" destOrd="0" presId="urn:microsoft.com/office/officeart/2005/8/layout/hierarchy1"/>
    <dgm:cxn modelId="{5325FE18-D9AC-42C0-A644-271D67BBF962}" type="presParOf" srcId="{53357673-E63D-44D3-B61C-6A35689C2A2D}" destId="{43F9266C-71C6-4698-8426-00BEEFD67F6A}" srcOrd="0" destOrd="0" presId="urn:microsoft.com/office/officeart/2005/8/layout/hierarchy1"/>
    <dgm:cxn modelId="{BB26094E-C29B-4CCE-A208-FD2FDCF7AA71}" type="presParOf" srcId="{43F9266C-71C6-4698-8426-00BEEFD67F6A}" destId="{F02724FC-DD75-44DB-8143-E90E360F0240}" srcOrd="0" destOrd="0" presId="urn:microsoft.com/office/officeart/2005/8/layout/hierarchy1"/>
    <dgm:cxn modelId="{68020531-EEDA-4C09-89F1-F72E6A105934}" type="presParOf" srcId="{43F9266C-71C6-4698-8426-00BEEFD67F6A}" destId="{98640FF8-214B-4054-B67A-C2DD5D8967F4}" srcOrd="1" destOrd="0" presId="urn:microsoft.com/office/officeart/2005/8/layout/hierarchy1"/>
    <dgm:cxn modelId="{FEF59011-136F-41B0-A3CC-BF77741E864B}" type="presParOf" srcId="{53357673-E63D-44D3-B61C-6A35689C2A2D}" destId="{88355D04-ADD7-4C15-8A72-C8756E3D04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0B52F6-1D3F-4BAD-A035-3A3DB156CBAF}" type="doc">
      <dgm:prSet loTypeId="urn:microsoft.com/office/officeart/2005/8/layout/hList3" loCatId="list" qsTypeId="urn:microsoft.com/office/officeart/2005/8/quickstyle/3d3" qsCatId="3D" csTypeId="urn:microsoft.com/office/officeart/2005/8/colors/colorful3" csCatId="colorful" phldr="1"/>
      <dgm:spPr/>
      <dgm:t>
        <a:bodyPr/>
        <a:lstStyle/>
        <a:p>
          <a:endParaRPr lang="es-AR"/>
        </a:p>
      </dgm:t>
    </dgm:pt>
    <dgm:pt modelId="{988A93CC-1C12-41D2-A120-BF17A951F428}">
      <dgm:prSet custT="1"/>
      <dgm:spPr/>
      <dgm:t>
        <a:bodyPr/>
        <a:lstStyle/>
        <a:p>
          <a:pPr algn="ctr"/>
          <a:r>
            <a:rPr lang="es-EC" sz="1800" dirty="0" smtClean="0"/>
            <a:t>Descriptiva </a:t>
          </a:r>
          <a:endParaRPr lang="es-AR" sz="1800" b="0" dirty="0"/>
        </a:p>
      </dgm:t>
    </dgm:pt>
    <dgm:pt modelId="{56222A77-FB70-4B2A-8DAF-4EE32B897DD9}" type="parTrans" cxnId="{C79E1075-8D89-4CD6-82A0-AE79F7633B60}">
      <dgm:prSet/>
      <dgm:spPr/>
      <dgm:t>
        <a:bodyPr/>
        <a:lstStyle/>
        <a:p>
          <a:pPr algn="ctr"/>
          <a:endParaRPr lang="es-AR" sz="1800" b="0">
            <a:solidFill>
              <a:schemeClr val="tx1"/>
            </a:solidFill>
          </a:endParaRPr>
        </a:p>
      </dgm:t>
    </dgm:pt>
    <dgm:pt modelId="{83C09712-54FA-4340-80BC-CB13386CC11B}" type="sibTrans" cxnId="{C79E1075-8D89-4CD6-82A0-AE79F7633B60}">
      <dgm:prSet/>
      <dgm:spPr/>
      <dgm:t>
        <a:bodyPr/>
        <a:lstStyle/>
        <a:p>
          <a:pPr algn="ctr"/>
          <a:endParaRPr lang="es-AR" sz="1800" b="0">
            <a:solidFill>
              <a:schemeClr val="tx1"/>
            </a:solidFill>
          </a:endParaRPr>
        </a:p>
      </dgm:t>
    </dgm:pt>
    <dgm:pt modelId="{D3DF65C1-A855-4857-8D77-650430B09CCB}">
      <dgm:prSet custT="1"/>
      <dgm:spPr/>
      <dgm:t>
        <a:bodyPr/>
        <a:lstStyle/>
        <a:p>
          <a:pPr algn="ctr"/>
          <a:r>
            <a:rPr lang="es-EC" sz="1800" b="1" smtClean="0"/>
            <a:t>TIPOS DE INVESTIGACION</a:t>
          </a:r>
          <a:endParaRPr lang="es-AR" sz="1800" b="0" dirty="0"/>
        </a:p>
      </dgm:t>
    </dgm:pt>
    <dgm:pt modelId="{AEB5ECA1-FCFD-45CB-B915-796C9B34165A}" type="parTrans" cxnId="{A64EBE9E-2C54-4CC0-8081-73D7FF4219E3}">
      <dgm:prSet/>
      <dgm:spPr/>
      <dgm:t>
        <a:bodyPr/>
        <a:lstStyle/>
        <a:p>
          <a:endParaRPr lang="es-EC">
            <a:solidFill>
              <a:schemeClr val="tx1"/>
            </a:solidFill>
          </a:endParaRPr>
        </a:p>
      </dgm:t>
    </dgm:pt>
    <dgm:pt modelId="{9D3FD2E0-AC73-4CF9-A3FB-B932D56E746F}" type="sibTrans" cxnId="{A64EBE9E-2C54-4CC0-8081-73D7FF4219E3}">
      <dgm:prSet/>
      <dgm:spPr/>
      <dgm:t>
        <a:bodyPr/>
        <a:lstStyle/>
        <a:p>
          <a:endParaRPr lang="es-EC">
            <a:solidFill>
              <a:schemeClr val="tx1"/>
            </a:solidFill>
          </a:endParaRPr>
        </a:p>
      </dgm:t>
    </dgm:pt>
    <dgm:pt modelId="{FCED3405-C50D-4A92-A374-DF9463FAFF26}">
      <dgm:prSet custT="1"/>
      <dgm:spPr/>
      <dgm:t>
        <a:bodyPr/>
        <a:lstStyle/>
        <a:p>
          <a:pPr algn="ctr"/>
          <a:r>
            <a:rPr lang="es-EC" sz="1800" smtClean="0"/>
            <a:t>Correlacionales </a:t>
          </a:r>
          <a:endParaRPr lang="es-AR" sz="1800" b="0" dirty="0"/>
        </a:p>
      </dgm:t>
    </dgm:pt>
    <dgm:pt modelId="{3AC8003D-481E-40B3-8790-99D129BB7A31}" type="parTrans" cxnId="{58992101-769C-4096-BA32-AC82B13C9C20}">
      <dgm:prSet/>
      <dgm:spPr/>
      <dgm:t>
        <a:bodyPr/>
        <a:lstStyle/>
        <a:p>
          <a:endParaRPr lang="es-EC">
            <a:solidFill>
              <a:schemeClr val="tx1"/>
            </a:solidFill>
          </a:endParaRPr>
        </a:p>
      </dgm:t>
    </dgm:pt>
    <dgm:pt modelId="{82B24D8C-DF8D-4E85-B22C-538ED00B1B8F}" type="sibTrans" cxnId="{58992101-769C-4096-BA32-AC82B13C9C20}">
      <dgm:prSet/>
      <dgm:spPr/>
      <dgm:t>
        <a:bodyPr/>
        <a:lstStyle/>
        <a:p>
          <a:endParaRPr lang="es-EC">
            <a:solidFill>
              <a:schemeClr val="tx1"/>
            </a:solidFill>
          </a:endParaRPr>
        </a:p>
      </dgm:t>
    </dgm:pt>
    <dgm:pt modelId="{AA306E10-EEDF-4EB4-8E8C-9DEA766E7393}">
      <dgm:prSet custT="1"/>
      <dgm:spPr/>
      <dgm:t>
        <a:bodyPr/>
        <a:lstStyle/>
        <a:p>
          <a:pPr algn="ctr"/>
          <a:r>
            <a:rPr lang="es-AR" sz="1800" b="0" smtClean="0"/>
            <a:t>Explicativos</a:t>
          </a:r>
          <a:endParaRPr lang="es-AR" sz="1800" b="0" dirty="0"/>
        </a:p>
      </dgm:t>
    </dgm:pt>
    <dgm:pt modelId="{77CD1979-539A-4F70-9F73-AAEA9FCD6D73}" type="parTrans" cxnId="{2AF71F07-AF4E-4C90-BC2A-725D221C8DB3}">
      <dgm:prSet/>
      <dgm:spPr/>
      <dgm:t>
        <a:bodyPr/>
        <a:lstStyle/>
        <a:p>
          <a:endParaRPr lang="es-EC">
            <a:solidFill>
              <a:schemeClr val="tx1"/>
            </a:solidFill>
          </a:endParaRPr>
        </a:p>
      </dgm:t>
    </dgm:pt>
    <dgm:pt modelId="{EBF6AE79-BD58-41F3-BCAE-8E9544507BC4}" type="sibTrans" cxnId="{2AF71F07-AF4E-4C90-BC2A-725D221C8DB3}">
      <dgm:prSet/>
      <dgm:spPr/>
      <dgm:t>
        <a:bodyPr/>
        <a:lstStyle/>
        <a:p>
          <a:endParaRPr lang="es-EC">
            <a:solidFill>
              <a:schemeClr val="tx1"/>
            </a:solidFill>
          </a:endParaRPr>
        </a:p>
      </dgm:t>
    </dgm:pt>
    <dgm:pt modelId="{314D9DC0-FEFA-47BD-90C7-F0111C6AAC09}" type="pres">
      <dgm:prSet presAssocID="{930B52F6-1D3F-4BAD-A035-3A3DB156CBAF}" presName="composite" presStyleCnt="0">
        <dgm:presLayoutVars>
          <dgm:chMax val="1"/>
          <dgm:dir/>
          <dgm:resizeHandles val="exact"/>
        </dgm:presLayoutVars>
      </dgm:prSet>
      <dgm:spPr/>
      <dgm:t>
        <a:bodyPr/>
        <a:lstStyle/>
        <a:p>
          <a:endParaRPr lang="es-EC"/>
        </a:p>
      </dgm:t>
    </dgm:pt>
    <dgm:pt modelId="{77BD075A-1332-4D75-8450-E8CA2A573697}" type="pres">
      <dgm:prSet presAssocID="{D3DF65C1-A855-4857-8D77-650430B09CCB}" presName="roof" presStyleLbl="dkBgShp" presStyleIdx="0" presStyleCnt="2"/>
      <dgm:spPr/>
      <dgm:t>
        <a:bodyPr/>
        <a:lstStyle/>
        <a:p>
          <a:endParaRPr lang="es-EC"/>
        </a:p>
      </dgm:t>
    </dgm:pt>
    <dgm:pt modelId="{5B3AA424-8532-4B82-A5AB-581BB708C4CA}" type="pres">
      <dgm:prSet presAssocID="{D3DF65C1-A855-4857-8D77-650430B09CCB}" presName="pillars" presStyleCnt="0"/>
      <dgm:spPr/>
      <dgm:t>
        <a:bodyPr/>
        <a:lstStyle/>
        <a:p>
          <a:endParaRPr lang="es-EC"/>
        </a:p>
      </dgm:t>
    </dgm:pt>
    <dgm:pt modelId="{30B95C4C-188F-48B4-962C-03D18CF0A336}" type="pres">
      <dgm:prSet presAssocID="{D3DF65C1-A855-4857-8D77-650430B09CCB}" presName="pillar1" presStyleLbl="node1" presStyleIdx="0" presStyleCnt="3">
        <dgm:presLayoutVars>
          <dgm:bulletEnabled val="1"/>
        </dgm:presLayoutVars>
      </dgm:prSet>
      <dgm:spPr/>
      <dgm:t>
        <a:bodyPr/>
        <a:lstStyle/>
        <a:p>
          <a:endParaRPr lang="es-EC"/>
        </a:p>
      </dgm:t>
    </dgm:pt>
    <dgm:pt modelId="{28614F78-1BA8-48CD-BE62-4676E74FABA7}" type="pres">
      <dgm:prSet presAssocID="{FCED3405-C50D-4A92-A374-DF9463FAFF26}" presName="pillarX" presStyleLbl="node1" presStyleIdx="1" presStyleCnt="3" custScaleX="138132">
        <dgm:presLayoutVars>
          <dgm:bulletEnabled val="1"/>
        </dgm:presLayoutVars>
      </dgm:prSet>
      <dgm:spPr/>
      <dgm:t>
        <a:bodyPr/>
        <a:lstStyle/>
        <a:p>
          <a:endParaRPr lang="es-EC"/>
        </a:p>
      </dgm:t>
    </dgm:pt>
    <dgm:pt modelId="{B2E4A94F-0F54-435D-A8F9-1ACACD62E45F}" type="pres">
      <dgm:prSet presAssocID="{AA306E10-EEDF-4EB4-8E8C-9DEA766E7393}" presName="pillarX" presStyleLbl="node1" presStyleIdx="2" presStyleCnt="3">
        <dgm:presLayoutVars>
          <dgm:bulletEnabled val="1"/>
        </dgm:presLayoutVars>
      </dgm:prSet>
      <dgm:spPr/>
      <dgm:t>
        <a:bodyPr/>
        <a:lstStyle/>
        <a:p>
          <a:endParaRPr lang="es-EC"/>
        </a:p>
      </dgm:t>
    </dgm:pt>
    <dgm:pt modelId="{0BC12D87-9EB3-4E63-AC13-A519B45B148C}" type="pres">
      <dgm:prSet presAssocID="{D3DF65C1-A855-4857-8D77-650430B09CCB}" presName="base" presStyleLbl="dkBgShp" presStyleIdx="1" presStyleCnt="2"/>
      <dgm:spPr/>
      <dgm:t>
        <a:bodyPr/>
        <a:lstStyle/>
        <a:p>
          <a:endParaRPr lang="es-EC"/>
        </a:p>
      </dgm:t>
    </dgm:pt>
  </dgm:ptLst>
  <dgm:cxnLst>
    <dgm:cxn modelId="{0CC77188-0381-4C8B-8FDA-2B02AFACC700}" type="presOf" srcId="{930B52F6-1D3F-4BAD-A035-3A3DB156CBAF}" destId="{314D9DC0-FEFA-47BD-90C7-F0111C6AAC09}" srcOrd="0" destOrd="0" presId="urn:microsoft.com/office/officeart/2005/8/layout/hList3"/>
    <dgm:cxn modelId="{237A1BA2-7AEC-41D8-A8E2-1D117A381E01}" type="presOf" srcId="{988A93CC-1C12-41D2-A120-BF17A951F428}" destId="{30B95C4C-188F-48B4-962C-03D18CF0A336}" srcOrd="0" destOrd="0" presId="urn:microsoft.com/office/officeart/2005/8/layout/hList3"/>
    <dgm:cxn modelId="{A64EBE9E-2C54-4CC0-8081-73D7FF4219E3}" srcId="{930B52F6-1D3F-4BAD-A035-3A3DB156CBAF}" destId="{D3DF65C1-A855-4857-8D77-650430B09CCB}" srcOrd="0" destOrd="0" parTransId="{AEB5ECA1-FCFD-45CB-B915-796C9B34165A}" sibTransId="{9D3FD2E0-AC73-4CF9-A3FB-B932D56E746F}"/>
    <dgm:cxn modelId="{AB44281D-6ED3-4DAC-B3BE-B7D0E438239E}" type="presOf" srcId="{D3DF65C1-A855-4857-8D77-650430B09CCB}" destId="{77BD075A-1332-4D75-8450-E8CA2A573697}" srcOrd="0" destOrd="0" presId="urn:microsoft.com/office/officeart/2005/8/layout/hList3"/>
    <dgm:cxn modelId="{B667721E-7676-4FFE-843E-5E50615E422F}" type="presOf" srcId="{AA306E10-EEDF-4EB4-8E8C-9DEA766E7393}" destId="{B2E4A94F-0F54-435D-A8F9-1ACACD62E45F}" srcOrd="0" destOrd="0" presId="urn:microsoft.com/office/officeart/2005/8/layout/hList3"/>
    <dgm:cxn modelId="{C79E1075-8D89-4CD6-82A0-AE79F7633B60}" srcId="{D3DF65C1-A855-4857-8D77-650430B09CCB}" destId="{988A93CC-1C12-41D2-A120-BF17A951F428}" srcOrd="0" destOrd="0" parTransId="{56222A77-FB70-4B2A-8DAF-4EE32B897DD9}" sibTransId="{83C09712-54FA-4340-80BC-CB13386CC11B}"/>
    <dgm:cxn modelId="{2AF71F07-AF4E-4C90-BC2A-725D221C8DB3}" srcId="{D3DF65C1-A855-4857-8D77-650430B09CCB}" destId="{AA306E10-EEDF-4EB4-8E8C-9DEA766E7393}" srcOrd="2" destOrd="0" parTransId="{77CD1979-539A-4F70-9F73-AAEA9FCD6D73}" sibTransId="{EBF6AE79-BD58-41F3-BCAE-8E9544507BC4}"/>
    <dgm:cxn modelId="{B0CE1E76-CF6B-4DB5-AB9C-5EE1FBAB7065}" type="presOf" srcId="{FCED3405-C50D-4A92-A374-DF9463FAFF26}" destId="{28614F78-1BA8-48CD-BE62-4676E74FABA7}" srcOrd="0" destOrd="0" presId="urn:microsoft.com/office/officeart/2005/8/layout/hList3"/>
    <dgm:cxn modelId="{58992101-769C-4096-BA32-AC82B13C9C20}" srcId="{D3DF65C1-A855-4857-8D77-650430B09CCB}" destId="{FCED3405-C50D-4A92-A374-DF9463FAFF26}" srcOrd="1" destOrd="0" parTransId="{3AC8003D-481E-40B3-8790-99D129BB7A31}" sibTransId="{82B24D8C-DF8D-4E85-B22C-538ED00B1B8F}"/>
    <dgm:cxn modelId="{D2D01B51-4D75-4A6A-9133-DAFC0B69A174}" type="presParOf" srcId="{314D9DC0-FEFA-47BD-90C7-F0111C6AAC09}" destId="{77BD075A-1332-4D75-8450-E8CA2A573697}" srcOrd="0" destOrd="0" presId="urn:microsoft.com/office/officeart/2005/8/layout/hList3"/>
    <dgm:cxn modelId="{B6E6E1DE-7815-4B74-B810-3E5204FD757E}" type="presParOf" srcId="{314D9DC0-FEFA-47BD-90C7-F0111C6AAC09}" destId="{5B3AA424-8532-4B82-A5AB-581BB708C4CA}" srcOrd="1" destOrd="0" presId="urn:microsoft.com/office/officeart/2005/8/layout/hList3"/>
    <dgm:cxn modelId="{BC760074-ABB6-4FE5-ACE7-655BB1261BB4}" type="presParOf" srcId="{5B3AA424-8532-4B82-A5AB-581BB708C4CA}" destId="{30B95C4C-188F-48B4-962C-03D18CF0A336}" srcOrd="0" destOrd="0" presId="urn:microsoft.com/office/officeart/2005/8/layout/hList3"/>
    <dgm:cxn modelId="{F6035AE9-86EA-44C5-A540-510489939063}" type="presParOf" srcId="{5B3AA424-8532-4B82-A5AB-581BB708C4CA}" destId="{28614F78-1BA8-48CD-BE62-4676E74FABA7}" srcOrd="1" destOrd="0" presId="urn:microsoft.com/office/officeart/2005/8/layout/hList3"/>
    <dgm:cxn modelId="{7071021D-4C6F-46E4-9908-9B5A91FFC864}" type="presParOf" srcId="{5B3AA424-8532-4B82-A5AB-581BB708C4CA}" destId="{B2E4A94F-0F54-435D-A8F9-1ACACD62E45F}" srcOrd="2" destOrd="0" presId="urn:microsoft.com/office/officeart/2005/8/layout/hList3"/>
    <dgm:cxn modelId="{831BA600-18F0-480F-9B3C-7E2DEA9EE3C0}" type="presParOf" srcId="{314D9DC0-FEFA-47BD-90C7-F0111C6AAC09}" destId="{0BC12D87-9EB3-4E63-AC13-A519B45B148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0B52F6-1D3F-4BAD-A035-3A3DB156CBAF}" type="doc">
      <dgm:prSet loTypeId="urn:microsoft.com/office/officeart/2005/8/layout/hierarchy1" loCatId="hierarchy" qsTypeId="urn:microsoft.com/office/officeart/2005/8/quickstyle/simple3" qsCatId="simple" csTypeId="urn:microsoft.com/office/officeart/2005/8/colors/colorful1" csCatId="colorful" phldr="1"/>
      <dgm:spPr/>
      <dgm:t>
        <a:bodyPr/>
        <a:lstStyle/>
        <a:p>
          <a:endParaRPr lang="es-AR"/>
        </a:p>
      </dgm:t>
    </dgm:pt>
    <dgm:pt modelId="{ADD93405-1D4A-45E8-A07C-2188995BB051}">
      <dgm:prSet phldrT="[Texto]" custT="1"/>
      <dgm:spPr/>
      <dgm:t>
        <a:bodyPr/>
        <a:lstStyle/>
        <a:p>
          <a:pPr algn="ctr"/>
          <a:r>
            <a:rPr lang="es-ES" sz="1600" dirty="0" smtClean="0"/>
            <a:t>Inductivo </a:t>
          </a:r>
          <a:endParaRPr lang="es-AR" sz="1600" b="0" dirty="0"/>
        </a:p>
      </dgm:t>
    </dgm:pt>
    <dgm:pt modelId="{B5E1ADB0-691F-4ACA-9144-369EC219DD91}" type="parTrans" cxnId="{18EA7520-08A7-46AA-9F67-4A03C187DFC5}">
      <dgm:prSet custT="1"/>
      <dgm:spPr/>
      <dgm:t>
        <a:bodyPr/>
        <a:lstStyle/>
        <a:p>
          <a:pPr algn="ctr"/>
          <a:endParaRPr lang="es-AR" sz="1600" b="0">
            <a:solidFill>
              <a:schemeClr val="tx1"/>
            </a:solidFill>
          </a:endParaRPr>
        </a:p>
      </dgm:t>
    </dgm:pt>
    <dgm:pt modelId="{DF411DCB-FB49-49E4-8612-092B02C0D33E}" type="sibTrans" cxnId="{18EA7520-08A7-46AA-9F67-4A03C187DFC5}">
      <dgm:prSet/>
      <dgm:spPr/>
      <dgm:t>
        <a:bodyPr/>
        <a:lstStyle/>
        <a:p>
          <a:pPr algn="ctr"/>
          <a:endParaRPr lang="es-AR" sz="1600" b="0">
            <a:solidFill>
              <a:schemeClr val="tx1"/>
            </a:solidFill>
          </a:endParaRPr>
        </a:p>
      </dgm:t>
    </dgm:pt>
    <dgm:pt modelId="{6FEDC85F-3A9B-44CE-AF9B-31EC1C92CBAF}">
      <dgm:prSet phldrT="[Texto]" custT="1"/>
      <dgm:spPr/>
      <dgm:t>
        <a:bodyPr/>
        <a:lstStyle/>
        <a:p>
          <a:pPr algn="ctr"/>
          <a:r>
            <a:rPr lang="es-AR" sz="1800" b="1" dirty="0" smtClean="0"/>
            <a:t>MÉTODOS DE INVESTIGACIÓN</a:t>
          </a:r>
          <a:endParaRPr lang="es-AR" sz="1800" b="1" dirty="0"/>
        </a:p>
      </dgm:t>
    </dgm:pt>
    <dgm:pt modelId="{C2E61458-9C3E-4689-90E8-52461574EE62}" type="parTrans" cxnId="{7F22EFA5-DAB3-4D72-9FFD-519BA5D89405}">
      <dgm:prSet/>
      <dgm:spPr/>
      <dgm:t>
        <a:bodyPr/>
        <a:lstStyle/>
        <a:p>
          <a:endParaRPr lang="es-EC" sz="1600" b="0">
            <a:solidFill>
              <a:schemeClr val="tx1"/>
            </a:solidFill>
          </a:endParaRPr>
        </a:p>
      </dgm:t>
    </dgm:pt>
    <dgm:pt modelId="{39E0BA6E-E536-4070-8A5A-7C3A29A1E7FA}" type="sibTrans" cxnId="{7F22EFA5-DAB3-4D72-9FFD-519BA5D89405}">
      <dgm:prSet/>
      <dgm:spPr/>
      <dgm:t>
        <a:bodyPr/>
        <a:lstStyle/>
        <a:p>
          <a:endParaRPr lang="es-EC" sz="1600" b="0">
            <a:solidFill>
              <a:schemeClr val="tx1"/>
            </a:solidFill>
          </a:endParaRPr>
        </a:p>
      </dgm:t>
    </dgm:pt>
    <dgm:pt modelId="{7F9C201B-D249-4E66-A8A5-D8FDFB1A0133}">
      <dgm:prSet phldrT="[Texto]" custT="1"/>
      <dgm:spPr/>
      <dgm:t>
        <a:bodyPr/>
        <a:lstStyle/>
        <a:p>
          <a:pPr algn="ctr"/>
          <a:r>
            <a:rPr lang="es-ES" sz="1600" b="0" smtClean="0"/>
            <a:t>Métodos teóricos</a:t>
          </a:r>
          <a:endParaRPr lang="es-AR" sz="1600" b="0" dirty="0"/>
        </a:p>
      </dgm:t>
    </dgm:pt>
    <dgm:pt modelId="{3E4AB04A-9DF1-4D2F-B63C-CD43E955F483}" type="parTrans" cxnId="{B628ED12-A1ED-4996-90D7-EFBA4F8438F8}">
      <dgm:prSet custT="1"/>
      <dgm:spPr/>
      <dgm:t>
        <a:bodyPr/>
        <a:lstStyle/>
        <a:p>
          <a:endParaRPr lang="es-EC" sz="1600" b="0">
            <a:solidFill>
              <a:schemeClr val="tx1"/>
            </a:solidFill>
          </a:endParaRPr>
        </a:p>
      </dgm:t>
    </dgm:pt>
    <dgm:pt modelId="{1646BBC1-EE3D-4232-BD93-2DFE3B027825}" type="sibTrans" cxnId="{B628ED12-A1ED-4996-90D7-EFBA4F8438F8}">
      <dgm:prSet/>
      <dgm:spPr/>
      <dgm:t>
        <a:bodyPr/>
        <a:lstStyle/>
        <a:p>
          <a:endParaRPr lang="es-EC" sz="1600" b="0">
            <a:solidFill>
              <a:schemeClr val="tx1"/>
            </a:solidFill>
          </a:endParaRPr>
        </a:p>
      </dgm:t>
    </dgm:pt>
    <dgm:pt modelId="{348D9AF0-5722-4474-95A3-15B798E9F883}">
      <dgm:prSet phldrT="[Texto]" custT="1"/>
      <dgm:spPr/>
      <dgm:t>
        <a:bodyPr/>
        <a:lstStyle/>
        <a:p>
          <a:pPr algn="ctr"/>
          <a:r>
            <a:rPr lang="es-ES_tradnl" sz="1600" b="0" dirty="0" smtClean="0"/>
            <a:t>Análisis-Síntesis </a:t>
          </a:r>
          <a:endParaRPr lang="es-AR" sz="1600" b="0" dirty="0"/>
        </a:p>
      </dgm:t>
    </dgm:pt>
    <dgm:pt modelId="{F258C23F-C029-433F-B96D-EB38601282FC}" type="parTrans" cxnId="{E74569CF-4175-449E-A6E5-24A144E451CB}">
      <dgm:prSet custT="1"/>
      <dgm:spPr/>
      <dgm:t>
        <a:bodyPr/>
        <a:lstStyle/>
        <a:p>
          <a:endParaRPr lang="es-EC" sz="1600" b="0"/>
        </a:p>
      </dgm:t>
    </dgm:pt>
    <dgm:pt modelId="{9A6540C0-00E4-4FCF-B346-B0B05E1CCEF8}" type="sibTrans" cxnId="{E74569CF-4175-449E-A6E5-24A144E451CB}">
      <dgm:prSet/>
      <dgm:spPr/>
      <dgm:t>
        <a:bodyPr/>
        <a:lstStyle/>
        <a:p>
          <a:endParaRPr lang="es-EC" sz="1600" b="0"/>
        </a:p>
      </dgm:t>
    </dgm:pt>
    <dgm:pt modelId="{BD103D8B-900C-4FF7-A665-6800E70DE3F7}">
      <dgm:prSet phldrT="[Texto]" custT="1"/>
      <dgm:spPr/>
      <dgm:t>
        <a:bodyPr/>
        <a:lstStyle/>
        <a:p>
          <a:pPr algn="ctr"/>
          <a:r>
            <a:rPr lang="es-ES" sz="1600" b="0" dirty="0" smtClean="0"/>
            <a:t>Métodos Estadísticos</a:t>
          </a:r>
          <a:endParaRPr lang="es-AR" sz="1600" b="0" dirty="0"/>
        </a:p>
      </dgm:t>
    </dgm:pt>
    <dgm:pt modelId="{BA1E4E40-2134-4557-B27D-905FFCCFE041}" type="parTrans" cxnId="{EBC77968-0EAA-45AB-AF7F-632202C0BA55}">
      <dgm:prSet custT="1"/>
      <dgm:spPr/>
      <dgm:t>
        <a:bodyPr/>
        <a:lstStyle/>
        <a:p>
          <a:endParaRPr lang="es-EC" sz="1600" b="0"/>
        </a:p>
      </dgm:t>
    </dgm:pt>
    <dgm:pt modelId="{9CFDBB30-631B-48FB-BA07-63D541D1EB24}" type="sibTrans" cxnId="{EBC77968-0EAA-45AB-AF7F-632202C0BA55}">
      <dgm:prSet/>
      <dgm:spPr/>
      <dgm:t>
        <a:bodyPr/>
        <a:lstStyle/>
        <a:p>
          <a:endParaRPr lang="es-EC" sz="1600" b="0"/>
        </a:p>
      </dgm:t>
    </dgm:pt>
    <dgm:pt modelId="{134451D3-2CD2-4949-B39C-C2DE73A4AD89}">
      <dgm:prSet phldrT="[Texto]" custT="1"/>
      <dgm:spPr/>
      <dgm:t>
        <a:bodyPr/>
        <a:lstStyle/>
        <a:p>
          <a:pPr algn="ctr"/>
          <a:r>
            <a:rPr lang="es-ES" sz="1600" b="0" dirty="0" smtClean="0"/>
            <a:t>Encuestas</a:t>
          </a:r>
          <a:endParaRPr lang="es-AR" sz="1600" b="0" dirty="0"/>
        </a:p>
      </dgm:t>
    </dgm:pt>
    <dgm:pt modelId="{78514E92-3D98-4B08-8F39-00235BCC1968}" type="parTrans" cxnId="{E1827FBE-39E4-4DBC-8B2A-5AB2711024F3}">
      <dgm:prSet custT="1"/>
      <dgm:spPr/>
      <dgm:t>
        <a:bodyPr/>
        <a:lstStyle/>
        <a:p>
          <a:endParaRPr lang="es-EC" sz="1600" b="0"/>
        </a:p>
      </dgm:t>
    </dgm:pt>
    <dgm:pt modelId="{A1BFA1A0-B110-491F-B1BC-7286224A170D}" type="sibTrans" cxnId="{E1827FBE-39E4-4DBC-8B2A-5AB2711024F3}">
      <dgm:prSet/>
      <dgm:spPr/>
      <dgm:t>
        <a:bodyPr/>
        <a:lstStyle/>
        <a:p>
          <a:endParaRPr lang="es-EC" sz="1600" b="0"/>
        </a:p>
      </dgm:t>
    </dgm:pt>
    <dgm:pt modelId="{30E56F68-8D46-48D3-8CFA-5D91707520B3}" type="pres">
      <dgm:prSet presAssocID="{930B52F6-1D3F-4BAD-A035-3A3DB156CBAF}" presName="hierChild1" presStyleCnt="0">
        <dgm:presLayoutVars>
          <dgm:chPref val="1"/>
          <dgm:dir/>
          <dgm:animOne val="branch"/>
          <dgm:animLvl val="lvl"/>
          <dgm:resizeHandles/>
        </dgm:presLayoutVars>
      </dgm:prSet>
      <dgm:spPr/>
      <dgm:t>
        <a:bodyPr/>
        <a:lstStyle/>
        <a:p>
          <a:endParaRPr lang="es-EC"/>
        </a:p>
      </dgm:t>
    </dgm:pt>
    <dgm:pt modelId="{13713907-A0D2-4CA4-9F73-DF7D3E23FCAE}" type="pres">
      <dgm:prSet presAssocID="{6FEDC85F-3A9B-44CE-AF9B-31EC1C92CBAF}" presName="hierRoot1" presStyleCnt="0"/>
      <dgm:spPr/>
    </dgm:pt>
    <dgm:pt modelId="{67110B41-7FD9-4FF5-AAE6-719081C07539}" type="pres">
      <dgm:prSet presAssocID="{6FEDC85F-3A9B-44CE-AF9B-31EC1C92CBAF}" presName="composite" presStyleCnt="0"/>
      <dgm:spPr/>
    </dgm:pt>
    <dgm:pt modelId="{DDF370AF-836A-4D31-B477-D0E77BA7E42D}" type="pres">
      <dgm:prSet presAssocID="{6FEDC85F-3A9B-44CE-AF9B-31EC1C92CBAF}" presName="background" presStyleLbl="node0" presStyleIdx="0" presStyleCnt="1"/>
      <dgm:spPr/>
    </dgm:pt>
    <dgm:pt modelId="{8A59FB8C-C8F0-44FD-B649-BAA97338629E}" type="pres">
      <dgm:prSet presAssocID="{6FEDC85F-3A9B-44CE-AF9B-31EC1C92CBAF}" presName="text" presStyleLbl="fgAcc0" presStyleIdx="0" presStyleCnt="1" custScaleX="154542">
        <dgm:presLayoutVars>
          <dgm:chPref val="3"/>
        </dgm:presLayoutVars>
      </dgm:prSet>
      <dgm:spPr/>
      <dgm:t>
        <a:bodyPr/>
        <a:lstStyle/>
        <a:p>
          <a:endParaRPr lang="es-EC"/>
        </a:p>
      </dgm:t>
    </dgm:pt>
    <dgm:pt modelId="{9DD2705E-3F94-4181-89FE-4AAE72409ABB}" type="pres">
      <dgm:prSet presAssocID="{6FEDC85F-3A9B-44CE-AF9B-31EC1C92CBAF}" presName="hierChild2" presStyleCnt="0"/>
      <dgm:spPr/>
    </dgm:pt>
    <dgm:pt modelId="{593DAECD-7D00-48BD-A01F-82B653D40527}" type="pres">
      <dgm:prSet presAssocID="{3E4AB04A-9DF1-4D2F-B63C-CD43E955F483}" presName="Name10" presStyleLbl="parChTrans1D2" presStyleIdx="0" presStyleCnt="2"/>
      <dgm:spPr/>
      <dgm:t>
        <a:bodyPr/>
        <a:lstStyle/>
        <a:p>
          <a:endParaRPr lang="es-EC"/>
        </a:p>
      </dgm:t>
    </dgm:pt>
    <dgm:pt modelId="{4EEB4CBF-259B-4FA2-ACE3-7C99D83A8154}" type="pres">
      <dgm:prSet presAssocID="{7F9C201B-D249-4E66-A8A5-D8FDFB1A0133}" presName="hierRoot2" presStyleCnt="0"/>
      <dgm:spPr/>
    </dgm:pt>
    <dgm:pt modelId="{EE727256-DF7B-4527-AC3E-BF271EFE2032}" type="pres">
      <dgm:prSet presAssocID="{7F9C201B-D249-4E66-A8A5-D8FDFB1A0133}" presName="composite2" presStyleCnt="0"/>
      <dgm:spPr/>
    </dgm:pt>
    <dgm:pt modelId="{C041DB56-F79B-4DB4-81ED-65EF886A3F57}" type="pres">
      <dgm:prSet presAssocID="{7F9C201B-D249-4E66-A8A5-D8FDFB1A0133}" presName="background2" presStyleLbl="node2" presStyleIdx="0" presStyleCnt="2"/>
      <dgm:spPr/>
    </dgm:pt>
    <dgm:pt modelId="{468131C6-3DCB-432F-95AD-4957DE91E732}" type="pres">
      <dgm:prSet presAssocID="{7F9C201B-D249-4E66-A8A5-D8FDFB1A0133}" presName="text2" presStyleLbl="fgAcc2" presStyleIdx="0" presStyleCnt="2">
        <dgm:presLayoutVars>
          <dgm:chPref val="3"/>
        </dgm:presLayoutVars>
      </dgm:prSet>
      <dgm:spPr/>
      <dgm:t>
        <a:bodyPr/>
        <a:lstStyle/>
        <a:p>
          <a:endParaRPr lang="es-EC"/>
        </a:p>
      </dgm:t>
    </dgm:pt>
    <dgm:pt modelId="{5078D215-4C69-4E55-8E6E-A703744E40D1}" type="pres">
      <dgm:prSet presAssocID="{7F9C201B-D249-4E66-A8A5-D8FDFB1A0133}" presName="hierChild3" presStyleCnt="0"/>
      <dgm:spPr/>
    </dgm:pt>
    <dgm:pt modelId="{7548D4D6-7115-40FE-AD93-B2C88DD243FE}" type="pres">
      <dgm:prSet presAssocID="{B5E1ADB0-691F-4ACA-9144-369EC219DD91}" presName="Name17" presStyleLbl="parChTrans1D3" presStyleIdx="0" presStyleCnt="3"/>
      <dgm:spPr/>
      <dgm:t>
        <a:bodyPr/>
        <a:lstStyle/>
        <a:p>
          <a:endParaRPr lang="es-EC"/>
        </a:p>
      </dgm:t>
    </dgm:pt>
    <dgm:pt modelId="{482117B8-656D-4163-A75F-8ECE3186271E}" type="pres">
      <dgm:prSet presAssocID="{ADD93405-1D4A-45E8-A07C-2188995BB051}" presName="hierRoot3" presStyleCnt="0"/>
      <dgm:spPr/>
    </dgm:pt>
    <dgm:pt modelId="{E102389C-819D-4BD4-BE46-1CC5B5E34866}" type="pres">
      <dgm:prSet presAssocID="{ADD93405-1D4A-45E8-A07C-2188995BB051}" presName="composite3" presStyleCnt="0"/>
      <dgm:spPr/>
    </dgm:pt>
    <dgm:pt modelId="{2DA006BD-5030-461B-9890-CC101D696131}" type="pres">
      <dgm:prSet presAssocID="{ADD93405-1D4A-45E8-A07C-2188995BB051}" presName="background3" presStyleLbl="node3" presStyleIdx="0" presStyleCnt="3"/>
      <dgm:spPr/>
    </dgm:pt>
    <dgm:pt modelId="{B64BF8FB-34D7-462D-962F-3C3938A6CCDD}" type="pres">
      <dgm:prSet presAssocID="{ADD93405-1D4A-45E8-A07C-2188995BB051}" presName="text3" presStyleLbl="fgAcc3" presStyleIdx="0" presStyleCnt="3" custLinFactX="17978" custLinFactNeighborX="100000" custLinFactNeighborY="-2848">
        <dgm:presLayoutVars>
          <dgm:chPref val="3"/>
        </dgm:presLayoutVars>
      </dgm:prSet>
      <dgm:spPr/>
      <dgm:t>
        <a:bodyPr/>
        <a:lstStyle/>
        <a:p>
          <a:endParaRPr lang="es-EC"/>
        </a:p>
      </dgm:t>
    </dgm:pt>
    <dgm:pt modelId="{24B20F8B-8118-437A-8802-F283DCEA32EB}" type="pres">
      <dgm:prSet presAssocID="{ADD93405-1D4A-45E8-A07C-2188995BB051}" presName="hierChild4" presStyleCnt="0"/>
      <dgm:spPr/>
    </dgm:pt>
    <dgm:pt modelId="{D9790831-6197-45F7-9CAA-5A297BBB0C8E}" type="pres">
      <dgm:prSet presAssocID="{F258C23F-C029-433F-B96D-EB38601282FC}" presName="Name17" presStyleLbl="parChTrans1D3" presStyleIdx="1" presStyleCnt="3"/>
      <dgm:spPr/>
      <dgm:t>
        <a:bodyPr/>
        <a:lstStyle/>
        <a:p>
          <a:endParaRPr lang="es-EC"/>
        </a:p>
      </dgm:t>
    </dgm:pt>
    <dgm:pt modelId="{3A48EEBB-5613-47F9-8F79-69E44D9F0F54}" type="pres">
      <dgm:prSet presAssocID="{348D9AF0-5722-4474-95A3-15B798E9F883}" presName="hierRoot3" presStyleCnt="0"/>
      <dgm:spPr/>
    </dgm:pt>
    <dgm:pt modelId="{A4C7700A-C2F3-49EC-9A3F-959C7E938499}" type="pres">
      <dgm:prSet presAssocID="{348D9AF0-5722-4474-95A3-15B798E9F883}" presName="composite3" presStyleCnt="0"/>
      <dgm:spPr/>
    </dgm:pt>
    <dgm:pt modelId="{3A878CAE-B58C-4A5B-A638-1FD6221ADE33}" type="pres">
      <dgm:prSet presAssocID="{348D9AF0-5722-4474-95A3-15B798E9F883}" presName="background3" presStyleLbl="node3" presStyleIdx="1" presStyleCnt="3"/>
      <dgm:spPr/>
    </dgm:pt>
    <dgm:pt modelId="{201A92D5-ACFF-4937-8573-70A21B6ADC52}" type="pres">
      <dgm:prSet presAssocID="{348D9AF0-5722-4474-95A3-15B798E9F883}" presName="text3" presStyleLbl="fgAcc3" presStyleIdx="1" presStyleCnt="3" custLinFactX="-39741" custLinFactNeighborX="-100000" custLinFactNeighborY="4510">
        <dgm:presLayoutVars>
          <dgm:chPref val="3"/>
        </dgm:presLayoutVars>
      </dgm:prSet>
      <dgm:spPr/>
      <dgm:t>
        <a:bodyPr/>
        <a:lstStyle/>
        <a:p>
          <a:endParaRPr lang="es-EC"/>
        </a:p>
      </dgm:t>
    </dgm:pt>
    <dgm:pt modelId="{A0888BAF-E969-4812-A457-E69A01F463D0}" type="pres">
      <dgm:prSet presAssocID="{348D9AF0-5722-4474-95A3-15B798E9F883}" presName="hierChild4" presStyleCnt="0"/>
      <dgm:spPr/>
    </dgm:pt>
    <dgm:pt modelId="{A43B14FA-9AE5-4304-B290-2E9D35C5D697}" type="pres">
      <dgm:prSet presAssocID="{BA1E4E40-2134-4557-B27D-905FFCCFE041}" presName="Name10" presStyleLbl="parChTrans1D2" presStyleIdx="1" presStyleCnt="2"/>
      <dgm:spPr/>
      <dgm:t>
        <a:bodyPr/>
        <a:lstStyle/>
        <a:p>
          <a:endParaRPr lang="es-EC"/>
        </a:p>
      </dgm:t>
    </dgm:pt>
    <dgm:pt modelId="{A234933C-DF97-4422-967E-DB1E4155663D}" type="pres">
      <dgm:prSet presAssocID="{BD103D8B-900C-4FF7-A665-6800E70DE3F7}" presName="hierRoot2" presStyleCnt="0"/>
      <dgm:spPr/>
    </dgm:pt>
    <dgm:pt modelId="{3ECE0654-1C53-4DAF-994E-87797AD7E5C4}" type="pres">
      <dgm:prSet presAssocID="{BD103D8B-900C-4FF7-A665-6800E70DE3F7}" presName="composite2" presStyleCnt="0"/>
      <dgm:spPr/>
    </dgm:pt>
    <dgm:pt modelId="{8892734D-3D71-4FE8-AB68-D60D53776F53}" type="pres">
      <dgm:prSet presAssocID="{BD103D8B-900C-4FF7-A665-6800E70DE3F7}" presName="background2" presStyleLbl="node2" presStyleIdx="1" presStyleCnt="2"/>
      <dgm:spPr/>
    </dgm:pt>
    <dgm:pt modelId="{033A4F9A-F5B0-4730-A9A5-154F549CDD8B}" type="pres">
      <dgm:prSet presAssocID="{BD103D8B-900C-4FF7-A665-6800E70DE3F7}" presName="text2" presStyleLbl="fgAcc2" presStyleIdx="1" presStyleCnt="2">
        <dgm:presLayoutVars>
          <dgm:chPref val="3"/>
        </dgm:presLayoutVars>
      </dgm:prSet>
      <dgm:spPr/>
      <dgm:t>
        <a:bodyPr/>
        <a:lstStyle/>
        <a:p>
          <a:endParaRPr lang="es-EC"/>
        </a:p>
      </dgm:t>
    </dgm:pt>
    <dgm:pt modelId="{C786CD16-0E1E-4C1B-8ED4-A846C690572E}" type="pres">
      <dgm:prSet presAssocID="{BD103D8B-900C-4FF7-A665-6800E70DE3F7}" presName="hierChild3" presStyleCnt="0"/>
      <dgm:spPr/>
    </dgm:pt>
    <dgm:pt modelId="{175F1D39-548B-47F9-B539-8AF905B3C0D6}" type="pres">
      <dgm:prSet presAssocID="{78514E92-3D98-4B08-8F39-00235BCC1968}" presName="Name17" presStyleLbl="parChTrans1D3" presStyleIdx="2" presStyleCnt="3"/>
      <dgm:spPr/>
      <dgm:t>
        <a:bodyPr/>
        <a:lstStyle/>
        <a:p>
          <a:endParaRPr lang="es-EC"/>
        </a:p>
      </dgm:t>
    </dgm:pt>
    <dgm:pt modelId="{28C3D367-E68E-4674-9DFD-63BA65B77502}" type="pres">
      <dgm:prSet presAssocID="{134451D3-2CD2-4949-B39C-C2DE73A4AD89}" presName="hierRoot3" presStyleCnt="0"/>
      <dgm:spPr/>
    </dgm:pt>
    <dgm:pt modelId="{02D469E7-8793-4ADA-BFBD-F9439DBC8C1B}" type="pres">
      <dgm:prSet presAssocID="{134451D3-2CD2-4949-B39C-C2DE73A4AD89}" presName="composite3" presStyleCnt="0"/>
      <dgm:spPr/>
    </dgm:pt>
    <dgm:pt modelId="{8C588EA2-FF33-46D8-A401-790BD81137DF}" type="pres">
      <dgm:prSet presAssocID="{134451D3-2CD2-4949-B39C-C2DE73A4AD89}" presName="background3" presStyleLbl="node3" presStyleIdx="2" presStyleCnt="3"/>
      <dgm:spPr/>
    </dgm:pt>
    <dgm:pt modelId="{81D85A23-EC8E-4EFD-8F63-3A48758D0374}" type="pres">
      <dgm:prSet presAssocID="{134451D3-2CD2-4949-B39C-C2DE73A4AD89}" presName="text3" presStyleLbl="fgAcc3" presStyleIdx="2" presStyleCnt="3">
        <dgm:presLayoutVars>
          <dgm:chPref val="3"/>
        </dgm:presLayoutVars>
      </dgm:prSet>
      <dgm:spPr/>
      <dgm:t>
        <a:bodyPr/>
        <a:lstStyle/>
        <a:p>
          <a:endParaRPr lang="es-EC"/>
        </a:p>
      </dgm:t>
    </dgm:pt>
    <dgm:pt modelId="{BC88E468-201D-4217-BCFC-7F24F49B8714}" type="pres">
      <dgm:prSet presAssocID="{134451D3-2CD2-4949-B39C-C2DE73A4AD89}" presName="hierChild4" presStyleCnt="0"/>
      <dgm:spPr/>
    </dgm:pt>
  </dgm:ptLst>
  <dgm:cxnLst>
    <dgm:cxn modelId="{7F22EFA5-DAB3-4D72-9FFD-519BA5D89405}" srcId="{930B52F6-1D3F-4BAD-A035-3A3DB156CBAF}" destId="{6FEDC85F-3A9B-44CE-AF9B-31EC1C92CBAF}" srcOrd="0" destOrd="0" parTransId="{C2E61458-9C3E-4689-90E8-52461574EE62}" sibTransId="{39E0BA6E-E536-4070-8A5A-7C3A29A1E7FA}"/>
    <dgm:cxn modelId="{C1BF9CB9-B2AC-4A53-9C77-13C185CD5E17}" type="presOf" srcId="{B5E1ADB0-691F-4ACA-9144-369EC219DD91}" destId="{7548D4D6-7115-40FE-AD93-B2C88DD243FE}" srcOrd="0" destOrd="0" presId="urn:microsoft.com/office/officeart/2005/8/layout/hierarchy1"/>
    <dgm:cxn modelId="{CB67642B-4EDD-4EE4-86C2-D598BC426295}" type="presOf" srcId="{ADD93405-1D4A-45E8-A07C-2188995BB051}" destId="{B64BF8FB-34D7-462D-962F-3C3938A6CCDD}" srcOrd="0" destOrd="0" presId="urn:microsoft.com/office/officeart/2005/8/layout/hierarchy1"/>
    <dgm:cxn modelId="{6CDA5D2D-01F4-4F09-B113-9FB1BB852EBB}" type="presOf" srcId="{134451D3-2CD2-4949-B39C-C2DE73A4AD89}" destId="{81D85A23-EC8E-4EFD-8F63-3A48758D0374}" srcOrd="0" destOrd="0" presId="urn:microsoft.com/office/officeart/2005/8/layout/hierarchy1"/>
    <dgm:cxn modelId="{E1827FBE-39E4-4DBC-8B2A-5AB2711024F3}" srcId="{BD103D8B-900C-4FF7-A665-6800E70DE3F7}" destId="{134451D3-2CD2-4949-B39C-C2DE73A4AD89}" srcOrd="0" destOrd="0" parTransId="{78514E92-3D98-4B08-8F39-00235BCC1968}" sibTransId="{A1BFA1A0-B110-491F-B1BC-7286224A170D}"/>
    <dgm:cxn modelId="{AA27CEBB-AFC2-4C74-9E55-B037C22CFFFE}" type="presOf" srcId="{BD103D8B-900C-4FF7-A665-6800E70DE3F7}" destId="{033A4F9A-F5B0-4730-A9A5-154F549CDD8B}" srcOrd="0" destOrd="0" presId="urn:microsoft.com/office/officeart/2005/8/layout/hierarchy1"/>
    <dgm:cxn modelId="{B628ED12-A1ED-4996-90D7-EFBA4F8438F8}" srcId="{6FEDC85F-3A9B-44CE-AF9B-31EC1C92CBAF}" destId="{7F9C201B-D249-4E66-A8A5-D8FDFB1A0133}" srcOrd="0" destOrd="0" parTransId="{3E4AB04A-9DF1-4D2F-B63C-CD43E955F483}" sibTransId="{1646BBC1-EE3D-4232-BD93-2DFE3B027825}"/>
    <dgm:cxn modelId="{B5D600DE-19F8-4ABF-8741-4F042E575D5A}" type="presOf" srcId="{BA1E4E40-2134-4557-B27D-905FFCCFE041}" destId="{A43B14FA-9AE5-4304-B290-2E9D35C5D697}" srcOrd="0" destOrd="0" presId="urn:microsoft.com/office/officeart/2005/8/layout/hierarchy1"/>
    <dgm:cxn modelId="{81A778F1-0555-4E76-B75E-358F975A473E}" type="presOf" srcId="{78514E92-3D98-4B08-8F39-00235BCC1968}" destId="{175F1D39-548B-47F9-B539-8AF905B3C0D6}" srcOrd="0" destOrd="0" presId="urn:microsoft.com/office/officeart/2005/8/layout/hierarchy1"/>
    <dgm:cxn modelId="{B05C179B-B4A1-498E-97B4-2C2915DE1E2B}" type="presOf" srcId="{7F9C201B-D249-4E66-A8A5-D8FDFB1A0133}" destId="{468131C6-3DCB-432F-95AD-4957DE91E732}" srcOrd="0" destOrd="0" presId="urn:microsoft.com/office/officeart/2005/8/layout/hierarchy1"/>
    <dgm:cxn modelId="{FC94D108-526C-43C5-9926-08DF9E4865FC}" type="presOf" srcId="{6FEDC85F-3A9B-44CE-AF9B-31EC1C92CBAF}" destId="{8A59FB8C-C8F0-44FD-B649-BAA97338629E}" srcOrd="0" destOrd="0" presId="urn:microsoft.com/office/officeart/2005/8/layout/hierarchy1"/>
    <dgm:cxn modelId="{E74569CF-4175-449E-A6E5-24A144E451CB}" srcId="{7F9C201B-D249-4E66-A8A5-D8FDFB1A0133}" destId="{348D9AF0-5722-4474-95A3-15B798E9F883}" srcOrd="1" destOrd="0" parTransId="{F258C23F-C029-433F-B96D-EB38601282FC}" sibTransId="{9A6540C0-00E4-4FCF-B346-B0B05E1CCEF8}"/>
    <dgm:cxn modelId="{991D7266-BFD9-48BE-9572-4D8F1B471314}" type="presOf" srcId="{348D9AF0-5722-4474-95A3-15B798E9F883}" destId="{201A92D5-ACFF-4937-8573-70A21B6ADC52}" srcOrd="0" destOrd="0" presId="urn:microsoft.com/office/officeart/2005/8/layout/hierarchy1"/>
    <dgm:cxn modelId="{67790401-36A1-4D4B-8E73-9DB9F716A155}" type="presOf" srcId="{F258C23F-C029-433F-B96D-EB38601282FC}" destId="{D9790831-6197-45F7-9CAA-5A297BBB0C8E}" srcOrd="0" destOrd="0" presId="urn:microsoft.com/office/officeart/2005/8/layout/hierarchy1"/>
    <dgm:cxn modelId="{EBC77968-0EAA-45AB-AF7F-632202C0BA55}" srcId="{6FEDC85F-3A9B-44CE-AF9B-31EC1C92CBAF}" destId="{BD103D8B-900C-4FF7-A665-6800E70DE3F7}" srcOrd="1" destOrd="0" parTransId="{BA1E4E40-2134-4557-B27D-905FFCCFE041}" sibTransId="{9CFDBB30-631B-48FB-BA07-63D541D1EB24}"/>
    <dgm:cxn modelId="{18EA7520-08A7-46AA-9F67-4A03C187DFC5}" srcId="{7F9C201B-D249-4E66-A8A5-D8FDFB1A0133}" destId="{ADD93405-1D4A-45E8-A07C-2188995BB051}" srcOrd="0" destOrd="0" parTransId="{B5E1ADB0-691F-4ACA-9144-369EC219DD91}" sibTransId="{DF411DCB-FB49-49E4-8612-092B02C0D33E}"/>
    <dgm:cxn modelId="{FB7158E6-A733-4E2F-9777-5485C9696E4B}" type="presOf" srcId="{930B52F6-1D3F-4BAD-A035-3A3DB156CBAF}" destId="{30E56F68-8D46-48D3-8CFA-5D91707520B3}" srcOrd="0" destOrd="0" presId="urn:microsoft.com/office/officeart/2005/8/layout/hierarchy1"/>
    <dgm:cxn modelId="{AB066ADA-70D5-4928-BD1C-04C1E3425095}" type="presOf" srcId="{3E4AB04A-9DF1-4D2F-B63C-CD43E955F483}" destId="{593DAECD-7D00-48BD-A01F-82B653D40527}" srcOrd="0" destOrd="0" presId="urn:microsoft.com/office/officeart/2005/8/layout/hierarchy1"/>
    <dgm:cxn modelId="{CCD7352F-4000-49C7-B51C-2373D801D452}" type="presParOf" srcId="{30E56F68-8D46-48D3-8CFA-5D91707520B3}" destId="{13713907-A0D2-4CA4-9F73-DF7D3E23FCAE}" srcOrd="0" destOrd="0" presId="urn:microsoft.com/office/officeart/2005/8/layout/hierarchy1"/>
    <dgm:cxn modelId="{3174CB91-1CB4-4266-9B92-023079E3BC0F}" type="presParOf" srcId="{13713907-A0D2-4CA4-9F73-DF7D3E23FCAE}" destId="{67110B41-7FD9-4FF5-AAE6-719081C07539}" srcOrd="0" destOrd="0" presId="urn:microsoft.com/office/officeart/2005/8/layout/hierarchy1"/>
    <dgm:cxn modelId="{3A6EDA7C-75DF-44C6-8986-86080334EA5D}" type="presParOf" srcId="{67110B41-7FD9-4FF5-AAE6-719081C07539}" destId="{DDF370AF-836A-4D31-B477-D0E77BA7E42D}" srcOrd="0" destOrd="0" presId="urn:microsoft.com/office/officeart/2005/8/layout/hierarchy1"/>
    <dgm:cxn modelId="{86CC2838-FC18-413A-83B0-8F638621D053}" type="presParOf" srcId="{67110B41-7FD9-4FF5-AAE6-719081C07539}" destId="{8A59FB8C-C8F0-44FD-B649-BAA97338629E}" srcOrd="1" destOrd="0" presId="urn:microsoft.com/office/officeart/2005/8/layout/hierarchy1"/>
    <dgm:cxn modelId="{8F379CE8-5911-4CA8-957D-6D7C071282FE}" type="presParOf" srcId="{13713907-A0D2-4CA4-9F73-DF7D3E23FCAE}" destId="{9DD2705E-3F94-4181-89FE-4AAE72409ABB}" srcOrd="1" destOrd="0" presId="urn:microsoft.com/office/officeart/2005/8/layout/hierarchy1"/>
    <dgm:cxn modelId="{FA1F1B7F-66B4-4680-AF8B-FF90D9232414}" type="presParOf" srcId="{9DD2705E-3F94-4181-89FE-4AAE72409ABB}" destId="{593DAECD-7D00-48BD-A01F-82B653D40527}" srcOrd="0" destOrd="0" presId="urn:microsoft.com/office/officeart/2005/8/layout/hierarchy1"/>
    <dgm:cxn modelId="{70FF96D8-0B06-440B-A93E-DD87096E6800}" type="presParOf" srcId="{9DD2705E-3F94-4181-89FE-4AAE72409ABB}" destId="{4EEB4CBF-259B-4FA2-ACE3-7C99D83A8154}" srcOrd="1" destOrd="0" presId="urn:microsoft.com/office/officeart/2005/8/layout/hierarchy1"/>
    <dgm:cxn modelId="{0959FD81-49BE-47FA-B284-D14A7E145A0E}" type="presParOf" srcId="{4EEB4CBF-259B-4FA2-ACE3-7C99D83A8154}" destId="{EE727256-DF7B-4527-AC3E-BF271EFE2032}" srcOrd="0" destOrd="0" presId="urn:microsoft.com/office/officeart/2005/8/layout/hierarchy1"/>
    <dgm:cxn modelId="{789376E0-448C-4428-BBA9-2D69A9073513}" type="presParOf" srcId="{EE727256-DF7B-4527-AC3E-BF271EFE2032}" destId="{C041DB56-F79B-4DB4-81ED-65EF886A3F57}" srcOrd="0" destOrd="0" presId="urn:microsoft.com/office/officeart/2005/8/layout/hierarchy1"/>
    <dgm:cxn modelId="{16418AC7-0E64-4EA5-BDE3-3F2AD9F96398}" type="presParOf" srcId="{EE727256-DF7B-4527-AC3E-BF271EFE2032}" destId="{468131C6-3DCB-432F-95AD-4957DE91E732}" srcOrd="1" destOrd="0" presId="urn:microsoft.com/office/officeart/2005/8/layout/hierarchy1"/>
    <dgm:cxn modelId="{D9ED85FD-D652-47B9-851C-3C24FD9BF3CC}" type="presParOf" srcId="{4EEB4CBF-259B-4FA2-ACE3-7C99D83A8154}" destId="{5078D215-4C69-4E55-8E6E-A703744E40D1}" srcOrd="1" destOrd="0" presId="urn:microsoft.com/office/officeart/2005/8/layout/hierarchy1"/>
    <dgm:cxn modelId="{88328191-F708-4187-9372-D256AA961B32}" type="presParOf" srcId="{5078D215-4C69-4E55-8E6E-A703744E40D1}" destId="{7548D4D6-7115-40FE-AD93-B2C88DD243FE}" srcOrd="0" destOrd="0" presId="urn:microsoft.com/office/officeart/2005/8/layout/hierarchy1"/>
    <dgm:cxn modelId="{5D1E88D3-AA72-44FA-9BB7-A08B20059C59}" type="presParOf" srcId="{5078D215-4C69-4E55-8E6E-A703744E40D1}" destId="{482117B8-656D-4163-A75F-8ECE3186271E}" srcOrd="1" destOrd="0" presId="urn:microsoft.com/office/officeart/2005/8/layout/hierarchy1"/>
    <dgm:cxn modelId="{996D6C9D-8A50-4B4F-984A-F86C071B4A59}" type="presParOf" srcId="{482117B8-656D-4163-A75F-8ECE3186271E}" destId="{E102389C-819D-4BD4-BE46-1CC5B5E34866}" srcOrd="0" destOrd="0" presId="urn:microsoft.com/office/officeart/2005/8/layout/hierarchy1"/>
    <dgm:cxn modelId="{3C46A9FB-AF39-4143-B83A-29812F01039F}" type="presParOf" srcId="{E102389C-819D-4BD4-BE46-1CC5B5E34866}" destId="{2DA006BD-5030-461B-9890-CC101D696131}" srcOrd="0" destOrd="0" presId="urn:microsoft.com/office/officeart/2005/8/layout/hierarchy1"/>
    <dgm:cxn modelId="{403DB403-D62D-452F-80CB-496E2A3E258F}" type="presParOf" srcId="{E102389C-819D-4BD4-BE46-1CC5B5E34866}" destId="{B64BF8FB-34D7-462D-962F-3C3938A6CCDD}" srcOrd="1" destOrd="0" presId="urn:microsoft.com/office/officeart/2005/8/layout/hierarchy1"/>
    <dgm:cxn modelId="{E6D379F1-32E6-4D44-8607-7A88463ED64E}" type="presParOf" srcId="{482117B8-656D-4163-A75F-8ECE3186271E}" destId="{24B20F8B-8118-437A-8802-F283DCEA32EB}" srcOrd="1" destOrd="0" presId="urn:microsoft.com/office/officeart/2005/8/layout/hierarchy1"/>
    <dgm:cxn modelId="{290244AC-A9E5-4756-84A5-53A4AD0AFBDD}" type="presParOf" srcId="{5078D215-4C69-4E55-8E6E-A703744E40D1}" destId="{D9790831-6197-45F7-9CAA-5A297BBB0C8E}" srcOrd="2" destOrd="0" presId="urn:microsoft.com/office/officeart/2005/8/layout/hierarchy1"/>
    <dgm:cxn modelId="{CF562846-6B81-4618-BAA7-5C66B8DD3CB9}" type="presParOf" srcId="{5078D215-4C69-4E55-8E6E-A703744E40D1}" destId="{3A48EEBB-5613-47F9-8F79-69E44D9F0F54}" srcOrd="3" destOrd="0" presId="urn:microsoft.com/office/officeart/2005/8/layout/hierarchy1"/>
    <dgm:cxn modelId="{F30CA8AA-F071-43A6-B41B-65771A2CE33A}" type="presParOf" srcId="{3A48EEBB-5613-47F9-8F79-69E44D9F0F54}" destId="{A4C7700A-C2F3-49EC-9A3F-959C7E938499}" srcOrd="0" destOrd="0" presId="urn:microsoft.com/office/officeart/2005/8/layout/hierarchy1"/>
    <dgm:cxn modelId="{2E4477F3-8F1F-4702-AF99-07218CCA9551}" type="presParOf" srcId="{A4C7700A-C2F3-49EC-9A3F-959C7E938499}" destId="{3A878CAE-B58C-4A5B-A638-1FD6221ADE33}" srcOrd="0" destOrd="0" presId="urn:microsoft.com/office/officeart/2005/8/layout/hierarchy1"/>
    <dgm:cxn modelId="{A5DF08D3-7135-4750-A123-A714A198F4E9}" type="presParOf" srcId="{A4C7700A-C2F3-49EC-9A3F-959C7E938499}" destId="{201A92D5-ACFF-4937-8573-70A21B6ADC52}" srcOrd="1" destOrd="0" presId="urn:microsoft.com/office/officeart/2005/8/layout/hierarchy1"/>
    <dgm:cxn modelId="{56C66CD0-D849-45DF-AF7D-841950781A9E}" type="presParOf" srcId="{3A48EEBB-5613-47F9-8F79-69E44D9F0F54}" destId="{A0888BAF-E969-4812-A457-E69A01F463D0}" srcOrd="1" destOrd="0" presId="urn:microsoft.com/office/officeart/2005/8/layout/hierarchy1"/>
    <dgm:cxn modelId="{1FEB0739-32FB-4755-A857-9E9CCA162FF5}" type="presParOf" srcId="{9DD2705E-3F94-4181-89FE-4AAE72409ABB}" destId="{A43B14FA-9AE5-4304-B290-2E9D35C5D697}" srcOrd="2" destOrd="0" presId="urn:microsoft.com/office/officeart/2005/8/layout/hierarchy1"/>
    <dgm:cxn modelId="{5A4A8F12-03F4-4C6C-B793-2DD16BD95A47}" type="presParOf" srcId="{9DD2705E-3F94-4181-89FE-4AAE72409ABB}" destId="{A234933C-DF97-4422-967E-DB1E4155663D}" srcOrd="3" destOrd="0" presId="urn:microsoft.com/office/officeart/2005/8/layout/hierarchy1"/>
    <dgm:cxn modelId="{09CD434E-B414-4C51-AFEC-EE4CBA7FBDD5}" type="presParOf" srcId="{A234933C-DF97-4422-967E-DB1E4155663D}" destId="{3ECE0654-1C53-4DAF-994E-87797AD7E5C4}" srcOrd="0" destOrd="0" presId="urn:microsoft.com/office/officeart/2005/8/layout/hierarchy1"/>
    <dgm:cxn modelId="{4A145601-0D32-421B-9878-19EB9E71798B}" type="presParOf" srcId="{3ECE0654-1C53-4DAF-994E-87797AD7E5C4}" destId="{8892734D-3D71-4FE8-AB68-D60D53776F53}" srcOrd="0" destOrd="0" presId="urn:microsoft.com/office/officeart/2005/8/layout/hierarchy1"/>
    <dgm:cxn modelId="{4AA198DB-287C-4B1B-80A2-EE599FD6E4C5}" type="presParOf" srcId="{3ECE0654-1C53-4DAF-994E-87797AD7E5C4}" destId="{033A4F9A-F5B0-4730-A9A5-154F549CDD8B}" srcOrd="1" destOrd="0" presId="urn:microsoft.com/office/officeart/2005/8/layout/hierarchy1"/>
    <dgm:cxn modelId="{C9CAF332-006E-48D5-B6D9-7F9659E0306C}" type="presParOf" srcId="{A234933C-DF97-4422-967E-DB1E4155663D}" destId="{C786CD16-0E1E-4C1B-8ED4-A846C690572E}" srcOrd="1" destOrd="0" presId="urn:microsoft.com/office/officeart/2005/8/layout/hierarchy1"/>
    <dgm:cxn modelId="{644382B7-0E03-4F49-9B9A-C779B8770593}" type="presParOf" srcId="{C786CD16-0E1E-4C1B-8ED4-A846C690572E}" destId="{175F1D39-548B-47F9-B539-8AF905B3C0D6}" srcOrd="0" destOrd="0" presId="urn:microsoft.com/office/officeart/2005/8/layout/hierarchy1"/>
    <dgm:cxn modelId="{3BAFC2D5-55B8-425E-A8B2-3E989398D5BE}" type="presParOf" srcId="{C786CD16-0E1E-4C1B-8ED4-A846C690572E}" destId="{28C3D367-E68E-4674-9DFD-63BA65B77502}" srcOrd="1" destOrd="0" presId="urn:microsoft.com/office/officeart/2005/8/layout/hierarchy1"/>
    <dgm:cxn modelId="{D6ACE6DD-1C53-48E1-A1BC-B9FF6662C7B0}" type="presParOf" srcId="{28C3D367-E68E-4674-9DFD-63BA65B77502}" destId="{02D469E7-8793-4ADA-BFBD-F9439DBC8C1B}" srcOrd="0" destOrd="0" presId="urn:microsoft.com/office/officeart/2005/8/layout/hierarchy1"/>
    <dgm:cxn modelId="{238853FB-AC97-4527-94AA-351FB71E5065}" type="presParOf" srcId="{02D469E7-8793-4ADA-BFBD-F9439DBC8C1B}" destId="{8C588EA2-FF33-46D8-A401-790BD81137DF}" srcOrd="0" destOrd="0" presId="urn:microsoft.com/office/officeart/2005/8/layout/hierarchy1"/>
    <dgm:cxn modelId="{734804C1-9D85-4A4D-A59B-C53B91938ACF}" type="presParOf" srcId="{02D469E7-8793-4ADA-BFBD-F9439DBC8C1B}" destId="{81D85A23-EC8E-4EFD-8F63-3A48758D0374}" srcOrd="1" destOrd="0" presId="urn:microsoft.com/office/officeart/2005/8/layout/hierarchy1"/>
    <dgm:cxn modelId="{1775D97F-DEA3-4C0F-B27A-907FCFBCC435}" type="presParOf" srcId="{28C3D367-E68E-4674-9DFD-63BA65B77502}" destId="{BC88E468-201D-4217-BCFC-7F24F49B8714}"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D46F7F-7108-4701-A9B7-7A90DCD1C05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MX"/>
        </a:p>
      </dgm:t>
    </dgm:pt>
    <dgm:pt modelId="{7587EC29-79D8-4531-B957-26025445FB7B}">
      <dgm:prSet/>
      <dgm:spPr/>
      <dgm:t>
        <a:bodyPr/>
        <a:lstStyle/>
        <a:p>
          <a:pPr rtl="0"/>
          <a:r>
            <a:rPr lang="es-EC" smtClean="0"/>
            <a:t>China con el 32 % de las importaciones.</a:t>
          </a:r>
          <a:endParaRPr lang="es-MX"/>
        </a:p>
      </dgm:t>
    </dgm:pt>
    <dgm:pt modelId="{0CE53A0D-6EC5-42AA-BE7C-517440CA98B1}" type="parTrans" cxnId="{590B3CE0-CB54-45D8-897D-42EFD4FEB139}">
      <dgm:prSet/>
      <dgm:spPr/>
      <dgm:t>
        <a:bodyPr/>
        <a:lstStyle/>
        <a:p>
          <a:endParaRPr lang="es-MX"/>
        </a:p>
      </dgm:t>
    </dgm:pt>
    <dgm:pt modelId="{55C9AD77-2F6F-4729-BC9E-E6ED2473F996}" type="sibTrans" cxnId="{590B3CE0-CB54-45D8-897D-42EFD4FEB139}">
      <dgm:prSet/>
      <dgm:spPr/>
      <dgm:t>
        <a:bodyPr/>
        <a:lstStyle/>
        <a:p>
          <a:endParaRPr lang="es-MX"/>
        </a:p>
      </dgm:t>
    </dgm:pt>
    <dgm:pt modelId="{B4F22EC5-8B77-42E1-BCE5-3AAB9304C985}">
      <dgm:prSet/>
      <dgm:spPr/>
      <dgm:t>
        <a:bodyPr/>
        <a:lstStyle/>
        <a:p>
          <a:pPr rtl="0"/>
          <a:r>
            <a:rPr lang="es-EC" dirty="0" smtClean="0"/>
            <a:t>Corea del Sur, India, Turquía, Taiwán y Tailandia con un 22 %. </a:t>
          </a:r>
          <a:endParaRPr lang="es-MX" dirty="0"/>
        </a:p>
      </dgm:t>
    </dgm:pt>
    <dgm:pt modelId="{51127773-328E-43F3-AE7A-559477DACB8F}" type="parTrans" cxnId="{588973FA-E637-4818-84FC-C5E42FCB9ED2}">
      <dgm:prSet/>
      <dgm:spPr/>
      <dgm:t>
        <a:bodyPr/>
        <a:lstStyle/>
        <a:p>
          <a:endParaRPr lang="es-MX"/>
        </a:p>
      </dgm:t>
    </dgm:pt>
    <dgm:pt modelId="{799E455B-3CD7-46DD-9FCF-8797449BCA29}" type="sibTrans" cxnId="{588973FA-E637-4818-84FC-C5E42FCB9ED2}">
      <dgm:prSet/>
      <dgm:spPr/>
      <dgm:t>
        <a:bodyPr/>
        <a:lstStyle/>
        <a:p>
          <a:endParaRPr lang="es-MX"/>
        </a:p>
      </dgm:t>
    </dgm:pt>
    <dgm:pt modelId="{CEEDD25C-3D77-46FE-B07E-64C8155A6DCB}">
      <dgm:prSet/>
      <dgm:spPr/>
      <dgm:t>
        <a:bodyPr/>
        <a:lstStyle/>
        <a:p>
          <a:pPr rtl="0"/>
          <a:r>
            <a:rPr lang="es-EC" smtClean="0"/>
            <a:t>Comunidad Andina de Naciones con un 21 % </a:t>
          </a:r>
          <a:endParaRPr lang="es-MX"/>
        </a:p>
      </dgm:t>
    </dgm:pt>
    <dgm:pt modelId="{334841EE-1984-404A-B9BA-FCEA0649B0FA}" type="parTrans" cxnId="{118E374C-2065-4BEC-94D6-6E9C28B4F9B5}">
      <dgm:prSet/>
      <dgm:spPr/>
      <dgm:t>
        <a:bodyPr/>
        <a:lstStyle/>
        <a:p>
          <a:endParaRPr lang="es-MX"/>
        </a:p>
      </dgm:t>
    </dgm:pt>
    <dgm:pt modelId="{8DD17FEB-F753-41DD-B2ED-01A4B6D6F31B}" type="sibTrans" cxnId="{118E374C-2065-4BEC-94D6-6E9C28B4F9B5}">
      <dgm:prSet/>
      <dgm:spPr/>
      <dgm:t>
        <a:bodyPr/>
        <a:lstStyle/>
        <a:p>
          <a:endParaRPr lang="es-MX"/>
        </a:p>
      </dgm:t>
    </dgm:pt>
    <dgm:pt modelId="{AA27088D-1A84-48CE-B4ED-C15CE352309B}">
      <dgm:prSet/>
      <dgm:spPr/>
      <dgm:t>
        <a:bodyPr/>
        <a:lstStyle/>
        <a:p>
          <a:pPr rtl="0"/>
          <a:r>
            <a:rPr lang="en-US" smtClean="0"/>
            <a:t>Estados Unidos 11.50 %.</a:t>
          </a:r>
          <a:endParaRPr lang="es-MX"/>
        </a:p>
      </dgm:t>
    </dgm:pt>
    <dgm:pt modelId="{6CCBAE91-DCC0-4473-B57D-963D16D0379F}" type="parTrans" cxnId="{7352BAF9-5C63-4199-8598-DEA06B26EB73}">
      <dgm:prSet/>
      <dgm:spPr/>
      <dgm:t>
        <a:bodyPr/>
        <a:lstStyle/>
        <a:p>
          <a:endParaRPr lang="es-MX"/>
        </a:p>
      </dgm:t>
    </dgm:pt>
    <dgm:pt modelId="{C06DCA33-68EA-4CC8-A535-B6339C0BFC6B}" type="sibTrans" cxnId="{7352BAF9-5C63-4199-8598-DEA06B26EB73}">
      <dgm:prSet/>
      <dgm:spPr/>
      <dgm:t>
        <a:bodyPr/>
        <a:lstStyle/>
        <a:p>
          <a:endParaRPr lang="es-MX"/>
        </a:p>
      </dgm:t>
    </dgm:pt>
    <dgm:pt modelId="{DBE4753C-8B64-45CC-B8D3-87DB2042B294}" type="pres">
      <dgm:prSet presAssocID="{2BD46F7F-7108-4701-A9B7-7A90DCD1C05E}" presName="linear" presStyleCnt="0">
        <dgm:presLayoutVars>
          <dgm:animLvl val="lvl"/>
          <dgm:resizeHandles val="exact"/>
        </dgm:presLayoutVars>
      </dgm:prSet>
      <dgm:spPr/>
    </dgm:pt>
    <dgm:pt modelId="{0CCAE311-EAA5-4385-8519-B204064B3B85}" type="pres">
      <dgm:prSet presAssocID="{7587EC29-79D8-4531-B957-26025445FB7B}" presName="parentText" presStyleLbl="node1" presStyleIdx="0" presStyleCnt="4">
        <dgm:presLayoutVars>
          <dgm:chMax val="0"/>
          <dgm:bulletEnabled val="1"/>
        </dgm:presLayoutVars>
      </dgm:prSet>
      <dgm:spPr/>
    </dgm:pt>
    <dgm:pt modelId="{7B03BB4A-7F76-4193-8842-74058A2F00DE}" type="pres">
      <dgm:prSet presAssocID="{55C9AD77-2F6F-4729-BC9E-E6ED2473F996}" presName="spacer" presStyleCnt="0"/>
      <dgm:spPr/>
    </dgm:pt>
    <dgm:pt modelId="{357B8FED-E2A4-4EF9-A753-606F1601C1B3}" type="pres">
      <dgm:prSet presAssocID="{B4F22EC5-8B77-42E1-BCE5-3AAB9304C985}" presName="parentText" presStyleLbl="node1" presStyleIdx="1" presStyleCnt="4">
        <dgm:presLayoutVars>
          <dgm:chMax val="0"/>
          <dgm:bulletEnabled val="1"/>
        </dgm:presLayoutVars>
      </dgm:prSet>
      <dgm:spPr/>
      <dgm:t>
        <a:bodyPr/>
        <a:lstStyle/>
        <a:p>
          <a:endParaRPr lang="es-MX"/>
        </a:p>
      </dgm:t>
    </dgm:pt>
    <dgm:pt modelId="{C65DAA73-FA61-49B1-873A-7DA3A84A18CA}" type="pres">
      <dgm:prSet presAssocID="{799E455B-3CD7-46DD-9FCF-8797449BCA29}" presName="spacer" presStyleCnt="0"/>
      <dgm:spPr/>
    </dgm:pt>
    <dgm:pt modelId="{6134B8D8-B9C2-4BE4-8055-89D937188968}" type="pres">
      <dgm:prSet presAssocID="{CEEDD25C-3D77-46FE-B07E-64C8155A6DCB}" presName="parentText" presStyleLbl="node1" presStyleIdx="2" presStyleCnt="4">
        <dgm:presLayoutVars>
          <dgm:chMax val="0"/>
          <dgm:bulletEnabled val="1"/>
        </dgm:presLayoutVars>
      </dgm:prSet>
      <dgm:spPr/>
    </dgm:pt>
    <dgm:pt modelId="{E6DA6444-1A65-42CA-998F-872CA4EBEE83}" type="pres">
      <dgm:prSet presAssocID="{8DD17FEB-F753-41DD-B2ED-01A4B6D6F31B}" presName="spacer" presStyleCnt="0"/>
      <dgm:spPr/>
    </dgm:pt>
    <dgm:pt modelId="{12AF7148-6C9A-4453-88DF-BB5CA6C30D68}" type="pres">
      <dgm:prSet presAssocID="{AA27088D-1A84-48CE-B4ED-C15CE352309B}" presName="parentText" presStyleLbl="node1" presStyleIdx="3" presStyleCnt="4">
        <dgm:presLayoutVars>
          <dgm:chMax val="0"/>
          <dgm:bulletEnabled val="1"/>
        </dgm:presLayoutVars>
      </dgm:prSet>
      <dgm:spPr/>
    </dgm:pt>
  </dgm:ptLst>
  <dgm:cxnLst>
    <dgm:cxn modelId="{590B3CE0-CB54-45D8-897D-42EFD4FEB139}" srcId="{2BD46F7F-7108-4701-A9B7-7A90DCD1C05E}" destId="{7587EC29-79D8-4531-B957-26025445FB7B}" srcOrd="0" destOrd="0" parTransId="{0CE53A0D-6EC5-42AA-BE7C-517440CA98B1}" sibTransId="{55C9AD77-2F6F-4729-BC9E-E6ED2473F996}"/>
    <dgm:cxn modelId="{38D639CB-A94E-4A24-85B6-E270F319CF1E}" type="presOf" srcId="{2BD46F7F-7108-4701-A9B7-7A90DCD1C05E}" destId="{DBE4753C-8B64-45CC-B8D3-87DB2042B294}" srcOrd="0" destOrd="0" presId="urn:microsoft.com/office/officeart/2005/8/layout/vList2"/>
    <dgm:cxn modelId="{118E374C-2065-4BEC-94D6-6E9C28B4F9B5}" srcId="{2BD46F7F-7108-4701-A9B7-7A90DCD1C05E}" destId="{CEEDD25C-3D77-46FE-B07E-64C8155A6DCB}" srcOrd="2" destOrd="0" parTransId="{334841EE-1984-404A-B9BA-FCEA0649B0FA}" sibTransId="{8DD17FEB-F753-41DD-B2ED-01A4B6D6F31B}"/>
    <dgm:cxn modelId="{FD328C56-A196-41B9-90B6-7C1191D11CB1}" type="presOf" srcId="{AA27088D-1A84-48CE-B4ED-C15CE352309B}" destId="{12AF7148-6C9A-4453-88DF-BB5CA6C30D68}" srcOrd="0" destOrd="0" presId="urn:microsoft.com/office/officeart/2005/8/layout/vList2"/>
    <dgm:cxn modelId="{7352BAF9-5C63-4199-8598-DEA06B26EB73}" srcId="{2BD46F7F-7108-4701-A9B7-7A90DCD1C05E}" destId="{AA27088D-1A84-48CE-B4ED-C15CE352309B}" srcOrd="3" destOrd="0" parTransId="{6CCBAE91-DCC0-4473-B57D-963D16D0379F}" sibTransId="{C06DCA33-68EA-4CC8-A535-B6339C0BFC6B}"/>
    <dgm:cxn modelId="{588973FA-E637-4818-84FC-C5E42FCB9ED2}" srcId="{2BD46F7F-7108-4701-A9B7-7A90DCD1C05E}" destId="{B4F22EC5-8B77-42E1-BCE5-3AAB9304C985}" srcOrd="1" destOrd="0" parTransId="{51127773-328E-43F3-AE7A-559477DACB8F}" sibTransId="{799E455B-3CD7-46DD-9FCF-8797449BCA29}"/>
    <dgm:cxn modelId="{88B489D3-E25F-40C4-B013-75185163D29F}" type="presOf" srcId="{CEEDD25C-3D77-46FE-B07E-64C8155A6DCB}" destId="{6134B8D8-B9C2-4BE4-8055-89D937188968}" srcOrd="0" destOrd="0" presId="urn:microsoft.com/office/officeart/2005/8/layout/vList2"/>
    <dgm:cxn modelId="{E4D506C6-1408-480E-BBD6-3D02537CE654}" type="presOf" srcId="{B4F22EC5-8B77-42E1-BCE5-3AAB9304C985}" destId="{357B8FED-E2A4-4EF9-A753-606F1601C1B3}" srcOrd="0" destOrd="0" presId="urn:microsoft.com/office/officeart/2005/8/layout/vList2"/>
    <dgm:cxn modelId="{6EA408E3-E23E-4384-B29A-45495F9179BF}" type="presOf" srcId="{7587EC29-79D8-4531-B957-26025445FB7B}" destId="{0CCAE311-EAA5-4385-8519-B204064B3B85}" srcOrd="0" destOrd="0" presId="urn:microsoft.com/office/officeart/2005/8/layout/vList2"/>
    <dgm:cxn modelId="{20E2ABAA-6BD6-4377-B17D-500510812129}" type="presParOf" srcId="{DBE4753C-8B64-45CC-B8D3-87DB2042B294}" destId="{0CCAE311-EAA5-4385-8519-B204064B3B85}" srcOrd="0" destOrd="0" presId="urn:microsoft.com/office/officeart/2005/8/layout/vList2"/>
    <dgm:cxn modelId="{069D07C0-9B32-41C5-A3D1-852917A335DB}" type="presParOf" srcId="{DBE4753C-8B64-45CC-B8D3-87DB2042B294}" destId="{7B03BB4A-7F76-4193-8842-74058A2F00DE}" srcOrd="1" destOrd="0" presId="urn:microsoft.com/office/officeart/2005/8/layout/vList2"/>
    <dgm:cxn modelId="{69B78B08-E76E-4A70-ACDD-FFD50849D768}" type="presParOf" srcId="{DBE4753C-8B64-45CC-B8D3-87DB2042B294}" destId="{357B8FED-E2A4-4EF9-A753-606F1601C1B3}" srcOrd="2" destOrd="0" presId="urn:microsoft.com/office/officeart/2005/8/layout/vList2"/>
    <dgm:cxn modelId="{B63601CA-6DA3-4E56-969B-353C882EFBF3}" type="presParOf" srcId="{DBE4753C-8B64-45CC-B8D3-87DB2042B294}" destId="{C65DAA73-FA61-49B1-873A-7DA3A84A18CA}" srcOrd="3" destOrd="0" presId="urn:microsoft.com/office/officeart/2005/8/layout/vList2"/>
    <dgm:cxn modelId="{19F2DB1A-D53F-4C04-9F35-14071861D702}" type="presParOf" srcId="{DBE4753C-8B64-45CC-B8D3-87DB2042B294}" destId="{6134B8D8-B9C2-4BE4-8055-89D937188968}" srcOrd="4" destOrd="0" presId="urn:microsoft.com/office/officeart/2005/8/layout/vList2"/>
    <dgm:cxn modelId="{5F313CE1-D882-4BE8-87A0-8B2469C33284}" type="presParOf" srcId="{DBE4753C-8B64-45CC-B8D3-87DB2042B294}" destId="{E6DA6444-1A65-42CA-998F-872CA4EBEE83}" srcOrd="5" destOrd="0" presId="urn:microsoft.com/office/officeart/2005/8/layout/vList2"/>
    <dgm:cxn modelId="{22A1C779-4047-4206-8CE0-56624880ECD4}" type="presParOf" srcId="{DBE4753C-8B64-45CC-B8D3-87DB2042B294}" destId="{12AF7148-6C9A-4453-88DF-BB5CA6C30D6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61D546-340E-45F6-9A66-94EBA50B464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72D8A25A-6166-490A-81E5-C08D80B8BF88}">
      <dgm:prSet/>
      <dgm:spPr/>
      <dgm:t>
        <a:bodyPr/>
        <a:lstStyle/>
        <a:p>
          <a:pPr rtl="0"/>
          <a:endParaRPr lang="es-MX" dirty="0"/>
        </a:p>
      </dgm:t>
    </dgm:pt>
    <dgm:pt modelId="{946C1FFB-EEBB-4BB5-B764-0A9C7D5F601C}" type="parTrans" cxnId="{0B42B212-29EA-4741-912D-009C0470D5A3}">
      <dgm:prSet/>
      <dgm:spPr/>
      <dgm:t>
        <a:bodyPr/>
        <a:lstStyle/>
        <a:p>
          <a:endParaRPr lang="es-MX"/>
        </a:p>
      </dgm:t>
    </dgm:pt>
    <dgm:pt modelId="{4ABF4C70-3241-4289-AD2E-73E635A7B75B}" type="sibTrans" cxnId="{0B42B212-29EA-4741-912D-009C0470D5A3}">
      <dgm:prSet/>
      <dgm:spPr/>
      <dgm:t>
        <a:bodyPr/>
        <a:lstStyle/>
        <a:p>
          <a:endParaRPr lang="es-MX"/>
        </a:p>
      </dgm:t>
    </dgm:pt>
    <dgm:pt modelId="{AE00A6A3-173B-42AC-B986-8BA8D5A24457}">
      <dgm:prSet/>
      <dgm:spPr/>
      <dgm:t>
        <a:bodyPr/>
        <a:lstStyle/>
        <a:p>
          <a:pPr rtl="0"/>
          <a:endParaRPr lang="es-MX"/>
        </a:p>
      </dgm:t>
    </dgm:pt>
    <dgm:pt modelId="{641F1020-1E84-4CEE-81D0-BC671805C9A4}" type="parTrans" cxnId="{A26C4EEA-C9D4-459B-9E06-5C2A63830B8A}">
      <dgm:prSet/>
      <dgm:spPr/>
      <dgm:t>
        <a:bodyPr/>
        <a:lstStyle/>
        <a:p>
          <a:endParaRPr lang="es-MX"/>
        </a:p>
      </dgm:t>
    </dgm:pt>
    <dgm:pt modelId="{FD2CAD59-76C2-41D3-8E1D-CD415265F727}" type="sibTrans" cxnId="{A26C4EEA-C9D4-459B-9E06-5C2A63830B8A}">
      <dgm:prSet/>
      <dgm:spPr/>
      <dgm:t>
        <a:bodyPr/>
        <a:lstStyle/>
        <a:p>
          <a:endParaRPr lang="es-MX"/>
        </a:p>
      </dgm:t>
    </dgm:pt>
    <dgm:pt modelId="{1F2193FD-2779-444F-948B-9DE093709E24}">
      <dgm:prSet custT="1"/>
      <dgm:spPr/>
      <dgm:t>
        <a:bodyPr/>
        <a:lstStyle/>
        <a:p>
          <a:pPr algn="just" rtl="0"/>
          <a:r>
            <a:rPr lang="es-EC" sz="2000" dirty="0" smtClean="0">
              <a:latin typeface="Calibri" panose="020F0502020204030204" pitchFamily="34" charset="0"/>
            </a:rPr>
            <a:t>Mantener un constante estudio y monitoreo por parte del sector textil de las medidas aplicadas por el gobierno con respecto a las salvaguardias sobre las importaciones, para poder tomar acciones tempranas con relación a sus etapas productivas.</a:t>
          </a:r>
          <a:endParaRPr lang="es-MX" sz="2000" dirty="0">
            <a:latin typeface="Calibri" panose="020F0502020204030204" pitchFamily="34" charset="0"/>
          </a:endParaRPr>
        </a:p>
      </dgm:t>
    </dgm:pt>
    <dgm:pt modelId="{75C33BEA-449E-436F-886E-14600FED087D}" type="parTrans" cxnId="{52A89819-30D5-4C0E-A8DC-23E414923163}">
      <dgm:prSet/>
      <dgm:spPr/>
      <dgm:t>
        <a:bodyPr/>
        <a:lstStyle/>
        <a:p>
          <a:endParaRPr lang="es-MX"/>
        </a:p>
      </dgm:t>
    </dgm:pt>
    <dgm:pt modelId="{960278A3-93A2-4FD9-B1DE-4EDE3488AFE8}" type="sibTrans" cxnId="{52A89819-30D5-4C0E-A8DC-23E414923163}">
      <dgm:prSet/>
      <dgm:spPr/>
      <dgm:t>
        <a:bodyPr/>
        <a:lstStyle/>
        <a:p>
          <a:endParaRPr lang="es-MX"/>
        </a:p>
      </dgm:t>
    </dgm:pt>
    <dgm:pt modelId="{B4AA0120-AF8C-466F-9228-5850F090EBC9}">
      <dgm:prSet custT="1"/>
      <dgm:spPr/>
      <dgm:t>
        <a:bodyPr/>
        <a:lstStyle/>
        <a:p>
          <a:pPr algn="just" rtl="0"/>
          <a:r>
            <a:rPr lang="es-EC" sz="2000" dirty="0" smtClean="0">
              <a:latin typeface="Calibri" panose="020F0502020204030204" pitchFamily="34" charset="0"/>
            </a:rPr>
            <a:t>El estudio del marco legal vigente en el Ecuador para el análisis de las salvaguardias permitió que en el trabajo se puedan conocer los principios que se establecen, así como las causas que lo originan,  teniendo en cuenta la resolución No 011-2015, del Comité de Comercio Exterior y la resolución 401, del Consejo de Comercio Exterior e inversiones del Ecuador. </a:t>
          </a:r>
          <a:endParaRPr lang="es-MX" sz="2000" dirty="0">
            <a:latin typeface="Calibri" panose="020F0502020204030204" pitchFamily="34" charset="0"/>
          </a:endParaRPr>
        </a:p>
      </dgm:t>
    </dgm:pt>
    <dgm:pt modelId="{D0F25181-B140-43F3-8E4C-4EF84F0AAA03}" type="parTrans" cxnId="{EADF3A01-8108-461F-BD3D-1155D6648E61}">
      <dgm:prSet/>
      <dgm:spPr/>
      <dgm:t>
        <a:bodyPr/>
        <a:lstStyle/>
        <a:p>
          <a:endParaRPr lang="es-MX"/>
        </a:p>
      </dgm:t>
    </dgm:pt>
    <dgm:pt modelId="{4A2A2841-097F-4BB2-90B7-F811A4A477E6}" type="sibTrans" cxnId="{EADF3A01-8108-461F-BD3D-1155D6648E61}">
      <dgm:prSet/>
      <dgm:spPr/>
      <dgm:t>
        <a:bodyPr/>
        <a:lstStyle/>
        <a:p>
          <a:endParaRPr lang="es-MX"/>
        </a:p>
      </dgm:t>
    </dgm:pt>
    <dgm:pt modelId="{CD07A432-E5F9-4625-8776-7E0AED36A95B}">
      <dgm:prSet custT="1"/>
      <dgm:spPr/>
      <dgm:t>
        <a:bodyPr/>
        <a:lstStyle/>
        <a:p>
          <a:pPr algn="just" rtl="0"/>
          <a:r>
            <a:rPr lang="es-ES" sz="2000" b="1" dirty="0" smtClean="0">
              <a:latin typeface="Calibri" panose="020F0502020204030204" pitchFamily="34" charset="0"/>
            </a:rPr>
            <a:t>CONCLUSIÓN:</a:t>
          </a:r>
          <a:endParaRPr lang="es-MX" sz="2000" b="1" dirty="0">
            <a:latin typeface="Calibri" panose="020F0502020204030204" pitchFamily="34" charset="0"/>
          </a:endParaRPr>
        </a:p>
      </dgm:t>
    </dgm:pt>
    <dgm:pt modelId="{CD3B4A7F-5AAB-4100-B7A1-CE15DB9AA4D5}" type="parTrans" cxnId="{BE931CF2-526E-4AC5-9C53-1D3E75CC0520}">
      <dgm:prSet/>
      <dgm:spPr/>
      <dgm:t>
        <a:bodyPr/>
        <a:lstStyle/>
        <a:p>
          <a:endParaRPr lang="es-MX"/>
        </a:p>
      </dgm:t>
    </dgm:pt>
    <dgm:pt modelId="{6799A452-76FD-49EE-8BF5-5C19FF87D4C1}" type="sibTrans" cxnId="{BE931CF2-526E-4AC5-9C53-1D3E75CC0520}">
      <dgm:prSet/>
      <dgm:spPr/>
      <dgm:t>
        <a:bodyPr/>
        <a:lstStyle/>
        <a:p>
          <a:endParaRPr lang="es-MX"/>
        </a:p>
      </dgm:t>
    </dgm:pt>
    <dgm:pt modelId="{52431458-6B47-42FC-86BD-03EC1050A89B}">
      <dgm:prSet custT="1"/>
      <dgm:spPr/>
      <dgm:t>
        <a:bodyPr/>
        <a:lstStyle/>
        <a:p>
          <a:pPr algn="just" rtl="0"/>
          <a:r>
            <a:rPr lang="es-ES" sz="2000" b="1" dirty="0" smtClean="0">
              <a:latin typeface="Calibri" panose="020F0502020204030204" pitchFamily="34" charset="0"/>
            </a:rPr>
            <a:t>RECOMENDACIÓN:</a:t>
          </a:r>
          <a:endParaRPr lang="es-MX" sz="2000" b="1" dirty="0">
            <a:latin typeface="Calibri" panose="020F0502020204030204" pitchFamily="34" charset="0"/>
          </a:endParaRPr>
        </a:p>
      </dgm:t>
    </dgm:pt>
    <dgm:pt modelId="{321481A2-ACF6-42B4-9345-281FB481F56E}" type="parTrans" cxnId="{FCEAA883-CD88-4DB2-B203-89E9D0A4EB67}">
      <dgm:prSet/>
      <dgm:spPr/>
      <dgm:t>
        <a:bodyPr/>
        <a:lstStyle/>
        <a:p>
          <a:endParaRPr lang="es-MX"/>
        </a:p>
      </dgm:t>
    </dgm:pt>
    <dgm:pt modelId="{5A92C34D-80A2-4AC6-B838-95A838B4F1B6}" type="sibTrans" cxnId="{FCEAA883-CD88-4DB2-B203-89E9D0A4EB67}">
      <dgm:prSet/>
      <dgm:spPr/>
      <dgm:t>
        <a:bodyPr/>
        <a:lstStyle/>
        <a:p>
          <a:endParaRPr lang="es-MX"/>
        </a:p>
      </dgm:t>
    </dgm:pt>
    <dgm:pt modelId="{F1950E45-3A36-4647-9ED8-6AA7D365C4B3}" type="pres">
      <dgm:prSet presAssocID="{6D61D546-340E-45F6-9A66-94EBA50B4644}" presName="linearFlow" presStyleCnt="0">
        <dgm:presLayoutVars>
          <dgm:dir/>
          <dgm:animLvl val="lvl"/>
          <dgm:resizeHandles val="exact"/>
        </dgm:presLayoutVars>
      </dgm:prSet>
      <dgm:spPr/>
      <dgm:t>
        <a:bodyPr/>
        <a:lstStyle/>
        <a:p>
          <a:endParaRPr lang="es-MX"/>
        </a:p>
      </dgm:t>
    </dgm:pt>
    <dgm:pt modelId="{169FD558-829E-4E5E-AE51-790344D78F67}" type="pres">
      <dgm:prSet presAssocID="{72D8A25A-6166-490A-81E5-C08D80B8BF88}" presName="composite" presStyleCnt="0"/>
      <dgm:spPr/>
    </dgm:pt>
    <dgm:pt modelId="{521C7A3F-8227-4A04-8D4B-1552F1E83229}" type="pres">
      <dgm:prSet presAssocID="{72D8A25A-6166-490A-81E5-C08D80B8BF88}" presName="parentText" presStyleLbl="alignNode1" presStyleIdx="0" presStyleCnt="2">
        <dgm:presLayoutVars>
          <dgm:chMax val="1"/>
          <dgm:bulletEnabled val="1"/>
        </dgm:presLayoutVars>
      </dgm:prSet>
      <dgm:spPr/>
      <dgm:t>
        <a:bodyPr/>
        <a:lstStyle/>
        <a:p>
          <a:endParaRPr lang="es-MX"/>
        </a:p>
      </dgm:t>
    </dgm:pt>
    <dgm:pt modelId="{380D4579-CB26-4727-AC50-794371AC2FFF}" type="pres">
      <dgm:prSet presAssocID="{72D8A25A-6166-490A-81E5-C08D80B8BF88}" presName="descendantText" presStyleLbl="alignAcc1" presStyleIdx="0" presStyleCnt="2">
        <dgm:presLayoutVars>
          <dgm:bulletEnabled val="1"/>
        </dgm:presLayoutVars>
      </dgm:prSet>
      <dgm:spPr/>
      <dgm:t>
        <a:bodyPr/>
        <a:lstStyle/>
        <a:p>
          <a:endParaRPr lang="es-MX"/>
        </a:p>
      </dgm:t>
    </dgm:pt>
    <dgm:pt modelId="{021013C3-CF02-4D0E-972B-D5FCC068C145}" type="pres">
      <dgm:prSet presAssocID="{4ABF4C70-3241-4289-AD2E-73E635A7B75B}" presName="sp" presStyleCnt="0"/>
      <dgm:spPr/>
    </dgm:pt>
    <dgm:pt modelId="{831CD748-C26E-4CDA-AF6E-92C4165BECF8}" type="pres">
      <dgm:prSet presAssocID="{AE00A6A3-173B-42AC-B986-8BA8D5A24457}" presName="composite" presStyleCnt="0"/>
      <dgm:spPr/>
    </dgm:pt>
    <dgm:pt modelId="{CD9C7CB2-1132-4AD5-B34B-B08451691EEB}" type="pres">
      <dgm:prSet presAssocID="{AE00A6A3-173B-42AC-B986-8BA8D5A24457}" presName="parentText" presStyleLbl="alignNode1" presStyleIdx="1" presStyleCnt="2">
        <dgm:presLayoutVars>
          <dgm:chMax val="1"/>
          <dgm:bulletEnabled val="1"/>
        </dgm:presLayoutVars>
      </dgm:prSet>
      <dgm:spPr/>
      <dgm:t>
        <a:bodyPr/>
        <a:lstStyle/>
        <a:p>
          <a:endParaRPr lang="es-MX"/>
        </a:p>
      </dgm:t>
    </dgm:pt>
    <dgm:pt modelId="{1FFC92A8-7E04-45D4-BD8E-25F62BEE3F37}" type="pres">
      <dgm:prSet presAssocID="{AE00A6A3-173B-42AC-B986-8BA8D5A24457}" presName="descendantText" presStyleLbl="alignAcc1" presStyleIdx="1" presStyleCnt="2" custScaleY="84496">
        <dgm:presLayoutVars>
          <dgm:bulletEnabled val="1"/>
        </dgm:presLayoutVars>
      </dgm:prSet>
      <dgm:spPr/>
      <dgm:t>
        <a:bodyPr/>
        <a:lstStyle/>
        <a:p>
          <a:endParaRPr lang="es-MX"/>
        </a:p>
      </dgm:t>
    </dgm:pt>
  </dgm:ptLst>
  <dgm:cxnLst>
    <dgm:cxn modelId="{E1B5425C-73DB-4C7A-9CAE-369E4B4FCAF6}" type="presOf" srcId="{6D61D546-340E-45F6-9A66-94EBA50B4644}" destId="{F1950E45-3A36-4647-9ED8-6AA7D365C4B3}" srcOrd="0" destOrd="0" presId="urn:microsoft.com/office/officeart/2005/8/layout/chevron2"/>
    <dgm:cxn modelId="{FCEAA883-CD88-4DB2-B203-89E9D0A4EB67}" srcId="{AE00A6A3-173B-42AC-B986-8BA8D5A24457}" destId="{52431458-6B47-42FC-86BD-03EC1050A89B}" srcOrd="0" destOrd="0" parTransId="{321481A2-ACF6-42B4-9345-281FB481F56E}" sibTransId="{5A92C34D-80A2-4AC6-B838-95A838B4F1B6}"/>
    <dgm:cxn modelId="{0B42B212-29EA-4741-912D-009C0470D5A3}" srcId="{6D61D546-340E-45F6-9A66-94EBA50B4644}" destId="{72D8A25A-6166-490A-81E5-C08D80B8BF88}" srcOrd="0" destOrd="0" parTransId="{946C1FFB-EEBB-4BB5-B764-0A9C7D5F601C}" sibTransId="{4ABF4C70-3241-4289-AD2E-73E635A7B75B}"/>
    <dgm:cxn modelId="{671198AB-B8D6-44B9-9AF6-61AF759DA456}" type="presOf" srcId="{72D8A25A-6166-490A-81E5-C08D80B8BF88}" destId="{521C7A3F-8227-4A04-8D4B-1552F1E83229}" srcOrd="0" destOrd="0" presId="urn:microsoft.com/office/officeart/2005/8/layout/chevron2"/>
    <dgm:cxn modelId="{C2432DBE-82C4-4B0B-BBF6-90A91885EC09}" type="presOf" srcId="{AE00A6A3-173B-42AC-B986-8BA8D5A24457}" destId="{CD9C7CB2-1132-4AD5-B34B-B08451691EEB}" srcOrd="0" destOrd="0" presId="urn:microsoft.com/office/officeart/2005/8/layout/chevron2"/>
    <dgm:cxn modelId="{5483EE00-D300-49A5-886F-BE15C9087F0C}" type="presOf" srcId="{CD07A432-E5F9-4625-8776-7E0AED36A95B}" destId="{380D4579-CB26-4727-AC50-794371AC2FFF}" srcOrd="0" destOrd="0" presId="urn:microsoft.com/office/officeart/2005/8/layout/chevron2"/>
    <dgm:cxn modelId="{E270188D-E3F4-439E-A728-BB89DDD6F988}" type="presOf" srcId="{52431458-6B47-42FC-86BD-03EC1050A89B}" destId="{1FFC92A8-7E04-45D4-BD8E-25F62BEE3F37}" srcOrd="0" destOrd="0" presId="urn:microsoft.com/office/officeart/2005/8/layout/chevron2"/>
    <dgm:cxn modelId="{5C5AEB5F-BE34-423B-AD30-9E2114EB812A}" type="presOf" srcId="{1F2193FD-2779-444F-948B-9DE093709E24}" destId="{1FFC92A8-7E04-45D4-BD8E-25F62BEE3F37}" srcOrd="0" destOrd="1" presId="urn:microsoft.com/office/officeart/2005/8/layout/chevron2"/>
    <dgm:cxn modelId="{EADF3A01-8108-461F-BD3D-1155D6648E61}" srcId="{72D8A25A-6166-490A-81E5-C08D80B8BF88}" destId="{B4AA0120-AF8C-466F-9228-5850F090EBC9}" srcOrd="1" destOrd="0" parTransId="{D0F25181-B140-43F3-8E4C-4EF84F0AAA03}" sibTransId="{4A2A2841-097F-4BB2-90B7-F811A4A477E6}"/>
    <dgm:cxn modelId="{BE931CF2-526E-4AC5-9C53-1D3E75CC0520}" srcId="{72D8A25A-6166-490A-81E5-C08D80B8BF88}" destId="{CD07A432-E5F9-4625-8776-7E0AED36A95B}" srcOrd="0" destOrd="0" parTransId="{CD3B4A7F-5AAB-4100-B7A1-CE15DB9AA4D5}" sibTransId="{6799A452-76FD-49EE-8BF5-5C19FF87D4C1}"/>
    <dgm:cxn modelId="{A26C4EEA-C9D4-459B-9E06-5C2A63830B8A}" srcId="{6D61D546-340E-45F6-9A66-94EBA50B4644}" destId="{AE00A6A3-173B-42AC-B986-8BA8D5A24457}" srcOrd="1" destOrd="0" parTransId="{641F1020-1E84-4CEE-81D0-BC671805C9A4}" sibTransId="{FD2CAD59-76C2-41D3-8E1D-CD415265F727}"/>
    <dgm:cxn modelId="{509DEFB4-2605-4012-BB36-88D3DE71542D}" type="presOf" srcId="{B4AA0120-AF8C-466F-9228-5850F090EBC9}" destId="{380D4579-CB26-4727-AC50-794371AC2FFF}" srcOrd="0" destOrd="1" presId="urn:microsoft.com/office/officeart/2005/8/layout/chevron2"/>
    <dgm:cxn modelId="{52A89819-30D5-4C0E-A8DC-23E414923163}" srcId="{AE00A6A3-173B-42AC-B986-8BA8D5A24457}" destId="{1F2193FD-2779-444F-948B-9DE093709E24}" srcOrd="1" destOrd="0" parTransId="{75C33BEA-449E-436F-886E-14600FED087D}" sibTransId="{960278A3-93A2-4FD9-B1DE-4EDE3488AFE8}"/>
    <dgm:cxn modelId="{3E6D8C4A-3711-4909-96BC-5C6471EFD7A9}" type="presParOf" srcId="{F1950E45-3A36-4647-9ED8-6AA7D365C4B3}" destId="{169FD558-829E-4E5E-AE51-790344D78F67}" srcOrd="0" destOrd="0" presId="urn:microsoft.com/office/officeart/2005/8/layout/chevron2"/>
    <dgm:cxn modelId="{34B79FA7-B3F0-487A-8BB2-93E8AC255A6A}" type="presParOf" srcId="{169FD558-829E-4E5E-AE51-790344D78F67}" destId="{521C7A3F-8227-4A04-8D4B-1552F1E83229}" srcOrd="0" destOrd="0" presId="urn:microsoft.com/office/officeart/2005/8/layout/chevron2"/>
    <dgm:cxn modelId="{0587B176-3C39-4389-9D57-199A71DFFA73}" type="presParOf" srcId="{169FD558-829E-4E5E-AE51-790344D78F67}" destId="{380D4579-CB26-4727-AC50-794371AC2FFF}" srcOrd="1" destOrd="0" presId="urn:microsoft.com/office/officeart/2005/8/layout/chevron2"/>
    <dgm:cxn modelId="{D5164817-1992-4435-95F7-C88DCB9B0E00}" type="presParOf" srcId="{F1950E45-3A36-4647-9ED8-6AA7D365C4B3}" destId="{021013C3-CF02-4D0E-972B-D5FCC068C145}" srcOrd="1" destOrd="0" presId="urn:microsoft.com/office/officeart/2005/8/layout/chevron2"/>
    <dgm:cxn modelId="{631EE1CE-0FF4-4039-AB1A-EFA414356AE5}" type="presParOf" srcId="{F1950E45-3A36-4647-9ED8-6AA7D365C4B3}" destId="{831CD748-C26E-4CDA-AF6E-92C4165BECF8}" srcOrd="2" destOrd="0" presId="urn:microsoft.com/office/officeart/2005/8/layout/chevron2"/>
    <dgm:cxn modelId="{C1A491DB-A9BC-4D80-859E-554C81E00551}" type="presParOf" srcId="{831CD748-C26E-4CDA-AF6E-92C4165BECF8}" destId="{CD9C7CB2-1132-4AD5-B34B-B08451691EEB}" srcOrd="0" destOrd="0" presId="urn:microsoft.com/office/officeart/2005/8/layout/chevron2"/>
    <dgm:cxn modelId="{9BE32034-9525-4747-ADAE-BEB8C2E8A51A}" type="presParOf" srcId="{831CD748-C26E-4CDA-AF6E-92C4165BECF8}" destId="{1FFC92A8-7E04-45D4-BD8E-25F62BEE3F3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1CAF8E-5366-453E-8106-6BB3FBF3505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62842D1C-289B-4B11-B89E-7EB982F7FD21}">
      <dgm:prSet/>
      <dgm:spPr/>
      <dgm:t>
        <a:bodyPr/>
        <a:lstStyle/>
        <a:p>
          <a:pPr rtl="0"/>
          <a:endParaRPr lang="es-MX" dirty="0"/>
        </a:p>
      </dgm:t>
    </dgm:pt>
    <dgm:pt modelId="{1C7FC912-3AE7-42DE-A8BB-525D4A3E2B3E}" type="parTrans" cxnId="{47C12C0B-4206-4D3B-8ADE-15723F9A4B66}">
      <dgm:prSet/>
      <dgm:spPr/>
      <dgm:t>
        <a:bodyPr/>
        <a:lstStyle/>
        <a:p>
          <a:endParaRPr lang="es-MX"/>
        </a:p>
      </dgm:t>
    </dgm:pt>
    <dgm:pt modelId="{35BE3686-550D-4A0A-B6E7-7899A9D2F648}" type="sibTrans" cxnId="{47C12C0B-4206-4D3B-8ADE-15723F9A4B66}">
      <dgm:prSet/>
      <dgm:spPr/>
      <dgm:t>
        <a:bodyPr/>
        <a:lstStyle/>
        <a:p>
          <a:endParaRPr lang="es-MX"/>
        </a:p>
      </dgm:t>
    </dgm:pt>
    <dgm:pt modelId="{D4B40052-FDF5-40E2-91A2-3CB03B42B662}">
      <dgm:prSet/>
      <dgm:spPr/>
      <dgm:t>
        <a:bodyPr/>
        <a:lstStyle/>
        <a:p>
          <a:pPr rtl="0"/>
          <a:endParaRPr lang="es-MX"/>
        </a:p>
      </dgm:t>
    </dgm:pt>
    <dgm:pt modelId="{E7675477-C3A5-4DE2-AC77-91D28C1CEFAE}" type="parTrans" cxnId="{AA7FE0A4-740C-49D5-96C8-A52A0BC99E5A}">
      <dgm:prSet/>
      <dgm:spPr/>
      <dgm:t>
        <a:bodyPr/>
        <a:lstStyle/>
        <a:p>
          <a:endParaRPr lang="es-MX"/>
        </a:p>
      </dgm:t>
    </dgm:pt>
    <dgm:pt modelId="{BC6ADB32-71D9-4173-BC67-375E60210685}" type="sibTrans" cxnId="{AA7FE0A4-740C-49D5-96C8-A52A0BC99E5A}">
      <dgm:prSet/>
      <dgm:spPr/>
      <dgm:t>
        <a:bodyPr/>
        <a:lstStyle/>
        <a:p>
          <a:endParaRPr lang="es-MX"/>
        </a:p>
      </dgm:t>
    </dgm:pt>
    <dgm:pt modelId="{0D13E6E2-5E11-42D3-ABD3-9D90F2F274B3}">
      <dgm:prSet custT="1"/>
      <dgm:spPr/>
      <dgm:t>
        <a:bodyPr/>
        <a:lstStyle/>
        <a:p>
          <a:pPr algn="just" rtl="0"/>
          <a:r>
            <a:rPr lang="es-EC" sz="2000" dirty="0" smtClean="0">
              <a:latin typeface="Calibri" panose="020F0502020204030204" pitchFamily="34" charset="0"/>
            </a:rPr>
            <a:t>Establecer proyectos por parte del gobierno para que las industrias textiles puedan contar con el capital necesario, para una  tecnificación de maquinaria y nueva tecnología para no depender solo de las importaciones de productos textiles.</a:t>
          </a:r>
          <a:endParaRPr lang="es-MX" sz="2000" dirty="0"/>
        </a:p>
      </dgm:t>
    </dgm:pt>
    <dgm:pt modelId="{12BA09D0-5D08-4031-A581-8C660BFAD51E}" type="parTrans" cxnId="{6F63B898-14F3-408F-9034-F674D2A2FE78}">
      <dgm:prSet/>
      <dgm:spPr/>
      <dgm:t>
        <a:bodyPr/>
        <a:lstStyle/>
        <a:p>
          <a:endParaRPr lang="es-MX"/>
        </a:p>
      </dgm:t>
    </dgm:pt>
    <dgm:pt modelId="{18D9DCB4-5460-47C8-8F32-D5B4CA4E24C8}" type="sibTrans" cxnId="{6F63B898-14F3-408F-9034-F674D2A2FE78}">
      <dgm:prSet/>
      <dgm:spPr/>
      <dgm:t>
        <a:bodyPr/>
        <a:lstStyle/>
        <a:p>
          <a:endParaRPr lang="es-MX"/>
        </a:p>
      </dgm:t>
    </dgm:pt>
    <dgm:pt modelId="{A4488D31-181D-42F1-9F82-88D073648E55}">
      <dgm:prSet custT="1"/>
      <dgm:spPr/>
      <dgm:t>
        <a:bodyPr/>
        <a:lstStyle/>
        <a:p>
          <a:pPr algn="just" rtl="0"/>
          <a:r>
            <a:rPr lang="es-EC" sz="2000" dirty="0" smtClean="0">
              <a:latin typeface="Calibri" panose="020F0502020204030204" pitchFamily="34" charset="0"/>
            </a:rPr>
            <a:t>Las importaciones textiles luego del establecimiento de las salvaguardias en valores proyectados tienen una tendencia a la disminución a 73.249 toneladas  en el año 2015, asemejándose a datos reales proporcionados por la AITE de 88.998,  aportando a su vez  al equilibrio de la balanza de pagos.</a:t>
          </a:r>
          <a:endParaRPr lang="es-MX" sz="2000" dirty="0">
            <a:latin typeface="Calibri" panose="020F0502020204030204" pitchFamily="34" charset="0"/>
          </a:endParaRPr>
        </a:p>
      </dgm:t>
    </dgm:pt>
    <dgm:pt modelId="{AA433F49-CFAB-4F76-8A5A-252D444F8F24}" type="parTrans" cxnId="{B4C392DD-F9AB-471F-96B2-6B0B97DE7F3D}">
      <dgm:prSet/>
      <dgm:spPr/>
      <dgm:t>
        <a:bodyPr/>
        <a:lstStyle/>
        <a:p>
          <a:endParaRPr lang="es-MX"/>
        </a:p>
      </dgm:t>
    </dgm:pt>
    <dgm:pt modelId="{10476FDC-ED3A-4489-819A-15AFFFD66AA2}" type="sibTrans" cxnId="{B4C392DD-F9AB-471F-96B2-6B0B97DE7F3D}">
      <dgm:prSet/>
      <dgm:spPr/>
      <dgm:t>
        <a:bodyPr/>
        <a:lstStyle/>
        <a:p>
          <a:endParaRPr lang="es-MX"/>
        </a:p>
      </dgm:t>
    </dgm:pt>
    <dgm:pt modelId="{06E48C41-805B-445B-8C39-ADBB244B071B}">
      <dgm:prSet custT="1"/>
      <dgm:spPr/>
      <dgm:t>
        <a:bodyPr/>
        <a:lstStyle/>
        <a:p>
          <a:pPr algn="just" rtl="0"/>
          <a:r>
            <a:rPr lang="es-ES" sz="2000" b="1" dirty="0" smtClean="0">
              <a:latin typeface="Calibri" panose="020F0502020204030204" pitchFamily="34" charset="0"/>
            </a:rPr>
            <a:t>CONCLUSIÓN:</a:t>
          </a:r>
          <a:endParaRPr lang="es-MX" sz="2000" b="1" dirty="0">
            <a:latin typeface="Calibri" panose="020F0502020204030204" pitchFamily="34" charset="0"/>
          </a:endParaRPr>
        </a:p>
      </dgm:t>
    </dgm:pt>
    <dgm:pt modelId="{5F3FE97B-94C4-49E2-B495-77A888AD0804}" type="parTrans" cxnId="{D13B6208-335B-458C-BEC5-91548130E7F0}">
      <dgm:prSet/>
      <dgm:spPr/>
      <dgm:t>
        <a:bodyPr/>
        <a:lstStyle/>
        <a:p>
          <a:endParaRPr lang="es-MX"/>
        </a:p>
      </dgm:t>
    </dgm:pt>
    <dgm:pt modelId="{626F7726-599A-4369-BCB6-F05854CB5DEF}" type="sibTrans" cxnId="{D13B6208-335B-458C-BEC5-91548130E7F0}">
      <dgm:prSet/>
      <dgm:spPr/>
      <dgm:t>
        <a:bodyPr/>
        <a:lstStyle/>
        <a:p>
          <a:endParaRPr lang="es-MX"/>
        </a:p>
      </dgm:t>
    </dgm:pt>
    <dgm:pt modelId="{9EEE7CC9-E2FF-4DF8-BB90-767FF568A96E}">
      <dgm:prSet custT="1"/>
      <dgm:spPr/>
      <dgm:t>
        <a:bodyPr/>
        <a:lstStyle/>
        <a:p>
          <a:pPr algn="just" rtl="0"/>
          <a:r>
            <a:rPr lang="es-ES" sz="2000" b="1" dirty="0" smtClean="0">
              <a:latin typeface="Calibri" panose="020F0502020204030204" pitchFamily="34" charset="0"/>
            </a:rPr>
            <a:t>RECOMENDACIÓN:</a:t>
          </a:r>
          <a:endParaRPr lang="es-MX" sz="2000" b="1" dirty="0">
            <a:latin typeface="Calibri" panose="020F0502020204030204" pitchFamily="34" charset="0"/>
          </a:endParaRPr>
        </a:p>
      </dgm:t>
    </dgm:pt>
    <dgm:pt modelId="{D8F34321-8C01-4B66-B562-0863916C25A6}" type="parTrans" cxnId="{EA30C8FE-70D5-41F1-A0A2-AC6AF6104966}">
      <dgm:prSet/>
      <dgm:spPr/>
      <dgm:t>
        <a:bodyPr/>
        <a:lstStyle/>
        <a:p>
          <a:endParaRPr lang="es-MX"/>
        </a:p>
      </dgm:t>
    </dgm:pt>
    <dgm:pt modelId="{B2DF9F08-6559-40D5-BEDF-81C2FC62FDB7}" type="sibTrans" cxnId="{EA30C8FE-70D5-41F1-A0A2-AC6AF6104966}">
      <dgm:prSet/>
      <dgm:spPr/>
      <dgm:t>
        <a:bodyPr/>
        <a:lstStyle/>
        <a:p>
          <a:endParaRPr lang="es-MX"/>
        </a:p>
      </dgm:t>
    </dgm:pt>
    <dgm:pt modelId="{EF68C795-0594-4FD1-98DD-369B3ACE2188}" type="pres">
      <dgm:prSet presAssocID="{0C1CAF8E-5366-453E-8106-6BB3FBF35050}" presName="linearFlow" presStyleCnt="0">
        <dgm:presLayoutVars>
          <dgm:dir/>
          <dgm:animLvl val="lvl"/>
          <dgm:resizeHandles val="exact"/>
        </dgm:presLayoutVars>
      </dgm:prSet>
      <dgm:spPr/>
      <dgm:t>
        <a:bodyPr/>
        <a:lstStyle/>
        <a:p>
          <a:endParaRPr lang="es-MX"/>
        </a:p>
      </dgm:t>
    </dgm:pt>
    <dgm:pt modelId="{8A754C69-1447-406A-AB18-B876F5D7D79F}" type="pres">
      <dgm:prSet presAssocID="{62842D1C-289B-4B11-B89E-7EB982F7FD21}" presName="composite" presStyleCnt="0"/>
      <dgm:spPr/>
    </dgm:pt>
    <dgm:pt modelId="{1288763F-DCBD-4E27-8D7A-11D8A5527B85}" type="pres">
      <dgm:prSet presAssocID="{62842D1C-289B-4B11-B89E-7EB982F7FD21}" presName="parentText" presStyleLbl="alignNode1" presStyleIdx="0" presStyleCnt="2">
        <dgm:presLayoutVars>
          <dgm:chMax val="1"/>
          <dgm:bulletEnabled val="1"/>
        </dgm:presLayoutVars>
      </dgm:prSet>
      <dgm:spPr/>
      <dgm:t>
        <a:bodyPr/>
        <a:lstStyle/>
        <a:p>
          <a:endParaRPr lang="es-MX"/>
        </a:p>
      </dgm:t>
    </dgm:pt>
    <dgm:pt modelId="{BCE690BE-D4A9-4ED0-907F-ED9168388CB7}" type="pres">
      <dgm:prSet presAssocID="{62842D1C-289B-4B11-B89E-7EB982F7FD21}" presName="descendantText" presStyleLbl="alignAcc1" presStyleIdx="0" presStyleCnt="2">
        <dgm:presLayoutVars>
          <dgm:bulletEnabled val="1"/>
        </dgm:presLayoutVars>
      </dgm:prSet>
      <dgm:spPr/>
      <dgm:t>
        <a:bodyPr/>
        <a:lstStyle/>
        <a:p>
          <a:endParaRPr lang="es-MX"/>
        </a:p>
      </dgm:t>
    </dgm:pt>
    <dgm:pt modelId="{20AAF15F-BC37-4DD7-988C-FAB4889AEDB0}" type="pres">
      <dgm:prSet presAssocID="{35BE3686-550D-4A0A-B6E7-7899A9D2F648}" presName="sp" presStyleCnt="0"/>
      <dgm:spPr/>
    </dgm:pt>
    <dgm:pt modelId="{2AF4B262-9565-4E0C-BEEC-568C7EE44902}" type="pres">
      <dgm:prSet presAssocID="{D4B40052-FDF5-40E2-91A2-3CB03B42B662}" presName="composite" presStyleCnt="0"/>
      <dgm:spPr/>
    </dgm:pt>
    <dgm:pt modelId="{D22B765C-966F-452B-ABE5-202A0F44A5BF}" type="pres">
      <dgm:prSet presAssocID="{D4B40052-FDF5-40E2-91A2-3CB03B42B662}" presName="parentText" presStyleLbl="alignNode1" presStyleIdx="1" presStyleCnt="2">
        <dgm:presLayoutVars>
          <dgm:chMax val="1"/>
          <dgm:bulletEnabled val="1"/>
        </dgm:presLayoutVars>
      </dgm:prSet>
      <dgm:spPr/>
      <dgm:t>
        <a:bodyPr/>
        <a:lstStyle/>
        <a:p>
          <a:endParaRPr lang="es-MX"/>
        </a:p>
      </dgm:t>
    </dgm:pt>
    <dgm:pt modelId="{23772A48-302F-43F5-AA30-234EA56ABF40}" type="pres">
      <dgm:prSet presAssocID="{D4B40052-FDF5-40E2-91A2-3CB03B42B662}" presName="descendantText" presStyleLbl="alignAcc1" presStyleIdx="1" presStyleCnt="2">
        <dgm:presLayoutVars>
          <dgm:bulletEnabled val="1"/>
        </dgm:presLayoutVars>
      </dgm:prSet>
      <dgm:spPr/>
      <dgm:t>
        <a:bodyPr/>
        <a:lstStyle/>
        <a:p>
          <a:endParaRPr lang="es-MX"/>
        </a:p>
      </dgm:t>
    </dgm:pt>
  </dgm:ptLst>
  <dgm:cxnLst>
    <dgm:cxn modelId="{994B3C05-DB67-4F4C-A86C-D0E8717B3734}" type="presOf" srcId="{0D13E6E2-5E11-42D3-ABD3-9D90F2F274B3}" destId="{23772A48-302F-43F5-AA30-234EA56ABF40}" srcOrd="0" destOrd="1" presId="urn:microsoft.com/office/officeart/2005/8/layout/chevron2"/>
    <dgm:cxn modelId="{872477BA-B2BA-470F-8882-5419B9A2DB73}" type="presOf" srcId="{62842D1C-289B-4B11-B89E-7EB982F7FD21}" destId="{1288763F-DCBD-4E27-8D7A-11D8A5527B85}" srcOrd="0" destOrd="0" presId="urn:microsoft.com/office/officeart/2005/8/layout/chevron2"/>
    <dgm:cxn modelId="{EA30C8FE-70D5-41F1-A0A2-AC6AF6104966}" srcId="{D4B40052-FDF5-40E2-91A2-3CB03B42B662}" destId="{9EEE7CC9-E2FF-4DF8-BB90-767FF568A96E}" srcOrd="0" destOrd="0" parTransId="{D8F34321-8C01-4B66-B562-0863916C25A6}" sibTransId="{B2DF9F08-6559-40D5-BEDF-81C2FC62FDB7}"/>
    <dgm:cxn modelId="{A8FF6F49-5BAE-4288-BF38-887A871AAA5C}" type="presOf" srcId="{D4B40052-FDF5-40E2-91A2-3CB03B42B662}" destId="{D22B765C-966F-452B-ABE5-202A0F44A5BF}" srcOrd="0" destOrd="0" presId="urn:microsoft.com/office/officeart/2005/8/layout/chevron2"/>
    <dgm:cxn modelId="{93FD08E8-18B5-40C1-95F1-B3CA9B6C4CF9}" type="presOf" srcId="{A4488D31-181D-42F1-9F82-88D073648E55}" destId="{BCE690BE-D4A9-4ED0-907F-ED9168388CB7}" srcOrd="0" destOrd="1" presId="urn:microsoft.com/office/officeart/2005/8/layout/chevron2"/>
    <dgm:cxn modelId="{47C12C0B-4206-4D3B-8ADE-15723F9A4B66}" srcId="{0C1CAF8E-5366-453E-8106-6BB3FBF35050}" destId="{62842D1C-289B-4B11-B89E-7EB982F7FD21}" srcOrd="0" destOrd="0" parTransId="{1C7FC912-3AE7-42DE-A8BB-525D4A3E2B3E}" sibTransId="{35BE3686-550D-4A0A-B6E7-7899A9D2F648}"/>
    <dgm:cxn modelId="{9040856F-1919-4D41-97E9-96C6D2F4978C}" type="presOf" srcId="{0C1CAF8E-5366-453E-8106-6BB3FBF35050}" destId="{EF68C795-0594-4FD1-98DD-369B3ACE2188}" srcOrd="0" destOrd="0" presId="urn:microsoft.com/office/officeart/2005/8/layout/chevron2"/>
    <dgm:cxn modelId="{D13B6208-335B-458C-BEC5-91548130E7F0}" srcId="{62842D1C-289B-4B11-B89E-7EB982F7FD21}" destId="{06E48C41-805B-445B-8C39-ADBB244B071B}" srcOrd="0" destOrd="0" parTransId="{5F3FE97B-94C4-49E2-B495-77A888AD0804}" sibTransId="{626F7726-599A-4369-BCB6-F05854CB5DEF}"/>
    <dgm:cxn modelId="{6F63B898-14F3-408F-9034-F674D2A2FE78}" srcId="{D4B40052-FDF5-40E2-91A2-3CB03B42B662}" destId="{0D13E6E2-5E11-42D3-ABD3-9D90F2F274B3}" srcOrd="1" destOrd="0" parTransId="{12BA09D0-5D08-4031-A581-8C660BFAD51E}" sibTransId="{18D9DCB4-5460-47C8-8F32-D5B4CA4E24C8}"/>
    <dgm:cxn modelId="{59DF674F-29D1-4BC8-8487-85056DED6E81}" type="presOf" srcId="{06E48C41-805B-445B-8C39-ADBB244B071B}" destId="{BCE690BE-D4A9-4ED0-907F-ED9168388CB7}" srcOrd="0" destOrd="0" presId="urn:microsoft.com/office/officeart/2005/8/layout/chevron2"/>
    <dgm:cxn modelId="{B4C392DD-F9AB-471F-96B2-6B0B97DE7F3D}" srcId="{62842D1C-289B-4B11-B89E-7EB982F7FD21}" destId="{A4488D31-181D-42F1-9F82-88D073648E55}" srcOrd="1" destOrd="0" parTransId="{AA433F49-CFAB-4F76-8A5A-252D444F8F24}" sibTransId="{10476FDC-ED3A-4489-819A-15AFFFD66AA2}"/>
    <dgm:cxn modelId="{AA7FE0A4-740C-49D5-96C8-A52A0BC99E5A}" srcId="{0C1CAF8E-5366-453E-8106-6BB3FBF35050}" destId="{D4B40052-FDF5-40E2-91A2-3CB03B42B662}" srcOrd="1" destOrd="0" parTransId="{E7675477-C3A5-4DE2-AC77-91D28C1CEFAE}" sibTransId="{BC6ADB32-71D9-4173-BC67-375E60210685}"/>
    <dgm:cxn modelId="{09CBDD6E-F987-426E-A59B-1083F8195C46}" type="presOf" srcId="{9EEE7CC9-E2FF-4DF8-BB90-767FF568A96E}" destId="{23772A48-302F-43F5-AA30-234EA56ABF40}" srcOrd="0" destOrd="0" presId="urn:microsoft.com/office/officeart/2005/8/layout/chevron2"/>
    <dgm:cxn modelId="{8C2609B4-31D3-4429-9240-6C19BCC06147}" type="presParOf" srcId="{EF68C795-0594-4FD1-98DD-369B3ACE2188}" destId="{8A754C69-1447-406A-AB18-B876F5D7D79F}" srcOrd="0" destOrd="0" presId="urn:microsoft.com/office/officeart/2005/8/layout/chevron2"/>
    <dgm:cxn modelId="{DD4563E2-D3C5-4406-9D9F-EF630B2E3A15}" type="presParOf" srcId="{8A754C69-1447-406A-AB18-B876F5D7D79F}" destId="{1288763F-DCBD-4E27-8D7A-11D8A5527B85}" srcOrd="0" destOrd="0" presId="urn:microsoft.com/office/officeart/2005/8/layout/chevron2"/>
    <dgm:cxn modelId="{F22B44AF-0B3A-4EBE-A1AC-646BD019AA58}" type="presParOf" srcId="{8A754C69-1447-406A-AB18-B876F5D7D79F}" destId="{BCE690BE-D4A9-4ED0-907F-ED9168388CB7}" srcOrd="1" destOrd="0" presId="urn:microsoft.com/office/officeart/2005/8/layout/chevron2"/>
    <dgm:cxn modelId="{F6FF8C0F-D3AB-4C78-90BA-F451529AFDFD}" type="presParOf" srcId="{EF68C795-0594-4FD1-98DD-369B3ACE2188}" destId="{20AAF15F-BC37-4DD7-988C-FAB4889AEDB0}" srcOrd="1" destOrd="0" presId="urn:microsoft.com/office/officeart/2005/8/layout/chevron2"/>
    <dgm:cxn modelId="{595D1D2E-70D7-4579-BC9E-B2DC6FCEFD6F}" type="presParOf" srcId="{EF68C795-0594-4FD1-98DD-369B3ACE2188}" destId="{2AF4B262-9565-4E0C-BEEC-568C7EE44902}" srcOrd="2" destOrd="0" presId="urn:microsoft.com/office/officeart/2005/8/layout/chevron2"/>
    <dgm:cxn modelId="{51FE4EC5-E56A-40C4-B809-778F1CC84ABD}" type="presParOf" srcId="{2AF4B262-9565-4E0C-BEEC-568C7EE44902}" destId="{D22B765C-966F-452B-ABE5-202A0F44A5BF}" srcOrd="0" destOrd="0" presId="urn:microsoft.com/office/officeart/2005/8/layout/chevron2"/>
    <dgm:cxn modelId="{DBBC64B9-BCC1-4131-841D-4F99B1293FE3}" type="presParOf" srcId="{2AF4B262-9565-4E0C-BEEC-568C7EE44902}" destId="{23772A48-302F-43F5-AA30-234EA56ABF4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3D0B8-F658-41A3-957F-68FECA6CC189}">
      <dsp:nvSpPr>
        <dsp:cNvPr id="0" name=""/>
        <dsp:cNvSpPr/>
      </dsp:nvSpPr>
      <dsp:spPr>
        <a:xfrm>
          <a:off x="0" y="461669"/>
          <a:ext cx="8128000" cy="730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0EAFAA1-898C-43AE-A4E4-8F9B31736381}">
      <dsp:nvSpPr>
        <dsp:cNvPr id="0" name=""/>
        <dsp:cNvSpPr/>
      </dsp:nvSpPr>
      <dsp:spPr>
        <a:xfrm>
          <a:off x="406400" y="33629"/>
          <a:ext cx="5689600" cy="856080"/>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lvl="0" algn="l" defTabSz="889000">
            <a:lnSpc>
              <a:spcPct val="90000"/>
            </a:lnSpc>
            <a:spcBef>
              <a:spcPct val="0"/>
            </a:spcBef>
            <a:spcAft>
              <a:spcPct val="35000"/>
            </a:spcAft>
          </a:pPr>
          <a:r>
            <a:rPr lang="es-EC" sz="2000" kern="1200" smtClean="0">
              <a:solidFill>
                <a:schemeClr val="tx1"/>
              </a:solidFill>
            </a:rPr>
            <a:t>Determinar  </a:t>
          </a:r>
          <a:r>
            <a:rPr lang="es-EC" sz="2000" kern="1200" dirty="0" smtClean="0">
              <a:solidFill>
                <a:schemeClr val="tx1"/>
              </a:solidFill>
            </a:rPr>
            <a:t>el impacto económico que ha sufrido  las industrias textiles de Quito</a:t>
          </a:r>
          <a:endParaRPr lang="es-MX" sz="2000" kern="1200" dirty="0">
            <a:solidFill>
              <a:schemeClr val="tx1"/>
            </a:solidFill>
          </a:endParaRPr>
        </a:p>
      </dsp:txBody>
      <dsp:txXfrm>
        <a:off x="448190" y="75419"/>
        <a:ext cx="5606020" cy="772500"/>
      </dsp:txXfrm>
    </dsp:sp>
    <dsp:sp modelId="{38F9EAAD-C402-4B17-A8BF-BC5BA7819E4B}">
      <dsp:nvSpPr>
        <dsp:cNvPr id="0" name=""/>
        <dsp:cNvSpPr/>
      </dsp:nvSpPr>
      <dsp:spPr>
        <a:xfrm>
          <a:off x="0" y="1777109"/>
          <a:ext cx="8128000" cy="730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3D833CA-D28B-4A93-AE06-73F1F7BECDC5}">
      <dsp:nvSpPr>
        <dsp:cNvPr id="0" name=""/>
        <dsp:cNvSpPr/>
      </dsp:nvSpPr>
      <dsp:spPr>
        <a:xfrm>
          <a:off x="406400" y="1349069"/>
          <a:ext cx="5689600" cy="856080"/>
        </a:xfrm>
        <a:prstGeom prst="round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lvl="0" algn="l" defTabSz="889000">
            <a:lnSpc>
              <a:spcPct val="90000"/>
            </a:lnSpc>
            <a:spcBef>
              <a:spcPct val="0"/>
            </a:spcBef>
            <a:spcAft>
              <a:spcPct val="35000"/>
            </a:spcAft>
          </a:pPr>
          <a:r>
            <a:rPr lang="es-EC" sz="2000" kern="1200" smtClean="0">
              <a:solidFill>
                <a:schemeClr val="tx1"/>
              </a:solidFill>
            </a:rPr>
            <a:t>Identificar propuestas de mejora</a:t>
          </a:r>
          <a:endParaRPr lang="es-MX" sz="2000" kern="1200" dirty="0">
            <a:solidFill>
              <a:schemeClr val="tx1"/>
            </a:solidFill>
          </a:endParaRPr>
        </a:p>
      </dsp:txBody>
      <dsp:txXfrm>
        <a:off x="448190" y="1390859"/>
        <a:ext cx="5606020" cy="772500"/>
      </dsp:txXfrm>
    </dsp:sp>
    <dsp:sp modelId="{58E484D7-B5DA-47C4-882D-926DC311D8E7}">
      <dsp:nvSpPr>
        <dsp:cNvPr id="0" name=""/>
        <dsp:cNvSpPr/>
      </dsp:nvSpPr>
      <dsp:spPr>
        <a:xfrm>
          <a:off x="0" y="3092549"/>
          <a:ext cx="8128000" cy="730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9DF280B-678C-4C96-B017-16DFAAB7D543}">
      <dsp:nvSpPr>
        <dsp:cNvPr id="0" name=""/>
        <dsp:cNvSpPr/>
      </dsp:nvSpPr>
      <dsp:spPr>
        <a:xfrm>
          <a:off x="406400" y="2664509"/>
          <a:ext cx="5689600" cy="856080"/>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lvl="0" algn="l" defTabSz="889000">
            <a:lnSpc>
              <a:spcPct val="90000"/>
            </a:lnSpc>
            <a:spcBef>
              <a:spcPct val="0"/>
            </a:spcBef>
            <a:spcAft>
              <a:spcPct val="35000"/>
            </a:spcAft>
          </a:pPr>
          <a:r>
            <a:rPr lang="es-EC" sz="2000" kern="1200" dirty="0" smtClean="0">
              <a:solidFill>
                <a:schemeClr val="tx1"/>
              </a:solidFill>
            </a:rPr>
            <a:t>Plan Nacional del Buen Vivir- Matriz productiva</a:t>
          </a:r>
          <a:endParaRPr lang="es-MX" sz="2000" kern="1200" dirty="0">
            <a:solidFill>
              <a:schemeClr val="tx1"/>
            </a:solidFill>
          </a:endParaRPr>
        </a:p>
      </dsp:txBody>
      <dsp:txXfrm>
        <a:off x="448190" y="2706299"/>
        <a:ext cx="5606020" cy="772500"/>
      </dsp:txXfrm>
    </dsp:sp>
    <dsp:sp modelId="{88019E6B-40FC-49DE-B7B3-B5CF89343958}">
      <dsp:nvSpPr>
        <dsp:cNvPr id="0" name=""/>
        <dsp:cNvSpPr/>
      </dsp:nvSpPr>
      <dsp:spPr>
        <a:xfrm>
          <a:off x="0" y="4407988"/>
          <a:ext cx="8128000" cy="730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09A4578-0C6D-4607-8EF0-F7CFCA7BBA95}">
      <dsp:nvSpPr>
        <dsp:cNvPr id="0" name=""/>
        <dsp:cNvSpPr/>
      </dsp:nvSpPr>
      <dsp:spPr>
        <a:xfrm>
          <a:off x="406400" y="3979949"/>
          <a:ext cx="5689600" cy="856080"/>
        </a:xfrm>
        <a:prstGeom prst="round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1">
              <a:hueOff val="0"/>
              <a:satOff val="0"/>
              <a:lumOff val="0"/>
              <a:alphaOff val="0"/>
              <a:shade val="25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lvl="0" algn="l" defTabSz="889000">
            <a:lnSpc>
              <a:spcPct val="90000"/>
            </a:lnSpc>
            <a:spcBef>
              <a:spcPct val="0"/>
            </a:spcBef>
            <a:spcAft>
              <a:spcPct val="35000"/>
            </a:spcAft>
          </a:pPr>
          <a:r>
            <a:rPr lang="es-EC" sz="2000" kern="1200" dirty="0" smtClean="0">
              <a:solidFill>
                <a:schemeClr val="tx1"/>
              </a:solidFill>
            </a:rPr>
            <a:t>Principales factores que afecta a la economía local del sector textil</a:t>
          </a:r>
          <a:endParaRPr lang="es-MX" sz="2000" kern="1200" dirty="0">
            <a:solidFill>
              <a:schemeClr val="tx1"/>
            </a:solidFill>
          </a:endParaRPr>
        </a:p>
      </dsp:txBody>
      <dsp:txXfrm>
        <a:off x="448190" y="4021739"/>
        <a:ext cx="5606020" cy="7725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D41F2-0E1E-457A-836A-BD98B146A1E3}">
      <dsp:nvSpPr>
        <dsp:cNvPr id="0" name=""/>
        <dsp:cNvSpPr/>
      </dsp:nvSpPr>
      <dsp:spPr>
        <a:xfrm rot="5400000">
          <a:off x="-380946" y="785321"/>
          <a:ext cx="2539643" cy="177775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0">
            <a:lnSpc>
              <a:spcPct val="90000"/>
            </a:lnSpc>
            <a:spcBef>
              <a:spcPct val="0"/>
            </a:spcBef>
            <a:spcAft>
              <a:spcPct val="35000"/>
            </a:spcAft>
          </a:pPr>
          <a:endParaRPr lang="es-MX" sz="4900" kern="1200" dirty="0"/>
        </a:p>
      </dsp:txBody>
      <dsp:txXfrm rot="-5400000">
        <a:off x="1" y="1293249"/>
        <a:ext cx="1777750" cy="761893"/>
      </dsp:txXfrm>
    </dsp:sp>
    <dsp:sp modelId="{4D7AC35A-4A03-4D53-9EF8-5F8955EDEE8B}">
      <dsp:nvSpPr>
        <dsp:cNvPr id="0" name=""/>
        <dsp:cNvSpPr/>
      </dsp:nvSpPr>
      <dsp:spPr>
        <a:xfrm rot="5400000">
          <a:off x="5310284" y="-3528751"/>
          <a:ext cx="2451952" cy="95170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CONCLUSIÓN: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Las industrias textiles de Quito según las encuestas realizadas como herramienta para el diagnóstico, reconocen que la aplicación de las salvaguardias ha sido una medida favorable para los resultados económicos en el país ya que las importaciones se han reducido en $ 45.319 con  un 16.21% en valores FOB del primer cuatrimestre del 2015 con respecto al año anterior, sin embargo las producciones se han afectado en algunas ocasiones por el encarecimiento de materias primas y de algunas maquinarias importadas que le son indispensables para llevar a cabo el proceso productivo.</a:t>
          </a:r>
          <a:endParaRPr lang="es-MX" sz="2000" b="1" kern="1200" dirty="0">
            <a:latin typeface="Calibri" panose="020F0502020204030204" pitchFamily="34" charset="0"/>
          </a:endParaRPr>
        </a:p>
      </dsp:txBody>
      <dsp:txXfrm rot="-5400000">
        <a:off x="1777750" y="123477"/>
        <a:ext cx="9397326" cy="2212564"/>
      </dsp:txXfrm>
    </dsp:sp>
    <dsp:sp modelId="{0E71596C-26AA-4D5D-B1FF-B8B02482A819}">
      <dsp:nvSpPr>
        <dsp:cNvPr id="0" name=""/>
        <dsp:cNvSpPr/>
      </dsp:nvSpPr>
      <dsp:spPr>
        <a:xfrm rot="5400000">
          <a:off x="-380946" y="3064703"/>
          <a:ext cx="2539643" cy="177775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rtl="0">
            <a:lnSpc>
              <a:spcPct val="90000"/>
            </a:lnSpc>
            <a:spcBef>
              <a:spcPct val="0"/>
            </a:spcBef>
            <a:spcAft>
              <a:spcPct val="35000"/>
            </a:spcAft>
          </a:pPr>
          <a:endParaRPr lang="es-MX" sz="4900" kern="1200" dirty="0"/>
        </a:p>
      </dsp:txBody>
      <dsp:txXfrm rot="-5400000">
        <a:off x="1" y="3572631"/>
        <a:ext cx="1777750" cy="761893"/>
      </dsp:txXfrm>
    </dsp:sp>
    <dsp:sp modelId="{CF399768-9670-4C62-BFA6-4A7A415AEE1A}">
      <dsp:nvSpPr>
        <dsp:cNvPr id="0" name=""/>
        <dsp:cNvSpPr/>
      </dsp:nvSpPr>
      <dsp:spPr>
        <a:xfrm rot="5400000">
          <a:off x="5710876" y="-1249369"/>
          <a:ext cx="1650768" cy="951702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RECOMENDACIÓN: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En las industrias textiles deben ser explicadas las bases fundamentales de la medida tomada, para que los trabajadores y administradores sepan en qué consisten, haciendo ver sus principales ventajas y desventajas, para mejorar de alguna manera los resultados de sus actividades.</a:t>
          </a:r>
          <a:endParaRPr lang="es-MX" sz="2000" kern="1200" dirty="0">
            <a:latin typeface="Calibri" panose="020F0502020204030204" pitchFamily="34" charset="0"/>
          </a:endParaRPr>
        </a:p>
      </dsp:txBody>
      <dsp:txXfrm rot="-5400000">
        <a:off x="1777750" y="2764341"/>
        <a:ext cx="9436436" cy="14896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2E492-16BD-4C5F-99D1-B56019D9FCE9}">
      <dsp:nvSpPr>
        <dsp:cNvPr id="0" name=""/>
        <dsp:cNvSpPr/>
      </dsp:nvSpPr>
      <dsp:spPr>
        <a:xfrm rot="5400000">
          <a:off x="-407046" y="411050"/>
          <a:ext cx="2713644" cy="18995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0">
            <a:lnSpc>
              <a:spcPct val="90000"/>
            </a:lnSpc>
            <a:spcBef>
              <a:spcPct val="0"/>
            </a:spcBef>
            <a:spcAft>
              <a:spcPct val="35000"/>
            </a:spcAft>
          </a:pPr>
          <a:endParaRPr lang="es-MX" sz="5300" kern="1200" dirty="0"/>
        </a:p>
      </dsp:txBody>
      <dsp:txXfrm rot="-5400000">
        <a:off x="1" y="953780"/>
        <a:ext cx="1899551" cy="814093"/>
      </dsp:txXfrm>
    </dsp:sp>
    <dsp:sp modelId="{EB981988-C37B-46F3-9F37-856D8BA54586}">
      <dsp:nvSpPr>
        <dsp:cNvPr id="0" name=""/>
        <dsp:cNvSpPr/>
      </dsp:nvSpPr>
      <dsp:spPr>
        <a:xfrm rot="5400000">
          <a:off x="5554241" y="-3650685"/>
          <a:ext cx="1763869" cy="907324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CONCLUSIÓN: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Para el sector textil la implementación de las salvaguardias trae consigo nuevas oportunidades que le permiten un desarrollo a la misma, como el incremento de la producción de materias primas nacionales, aumento de las exportaciones de los productos y el incentivo a la producción nacional para el cambio de la matriz productiva.</a:t>
          </a:r>
          <a:endParaRPr lang="es-MX" sz="2000" b="1" kern="1200" dirty="0">
            <a:latin typeface="Calibri" panose="020F0502020204030204" pitchFamily="34" charset="0"/>
          </a:endParaRPr>
        </a:p>
      </dsp:txBody>
      <dsp:txXfrm rot="-5400000">
        <a:off x="1899552" y="90109"/>
        <a:ext cx="8987143" cy="1591659"/>
      </dsp:txXfrm>
    </dsp:sp>
    <dsp:sp modelId="{C11C04A6-33C9-4E32-903F-DF1C3143010D}">
      <dsp:nvSpPr>
        <dsp:cNvPr id="0" name=""/>
        <dsp:cNvSpPr/>
      </dsp:nvSpPr>
      <dsp:spPr>
        <a:xfrm rot="5400000">
          <a:off x="-407046" y="3111402"/>
          <a:ext cx="2713644" cy="18995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0">
            <a:lnSpc>
              <a:spcPct val="90000"/>
            </a:lnSpc>
            <a:spcBef>
              <a:spcPct val="0"/>
            </a:spcBef>
            <a:spcAft>
              <a:spcPct val="35000"/>
            </a:spcAft>
          </a:pPr>
          <a:endParaRPr lang="es-MX" sz="5300" kern="1200" dirty="0"/>
        </a:p>
      </dsp:txBody>
      <dsp:txXfrm rot="-5400000">
        <a:off x="1" y="3654132"/>
        <a:ext cx="1899551" cy="814093"/>
      </dsp:txXfrm>
    </dsp:sp>
    <dsp:sp modelId="{9D52C4D0-5E19-4EC5-AA7B-2C7791F8D912}">
      <dsp:nvSpPr>
        <dsp:cNvPr id="0" name=""/>
        <dsp:cNvSpPr/>
      </dsp:nvSpPr>
      <dsp:spPr>
        <a:xfrm rot="5400000">
          <a:off x="5299432" y="-950333"/>
          <a:ext cx="2273486" cy="907324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RECOMENDACIÓN: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Elevar la producción de las materias primas nacionales pasando de ser solamente como un patrón de especialización primario exportador y </a:t>
          </a:r>
          <a:r>
            <a:rPr lang="es-EC" sz="2000" kern="1200" dirty="0" err="1" smtClean="0">
              <a:latin typeface="Calibri" panose="020F0502020204030204" pitchFamily="34" charset="0"/>
            </a:rPr>
            <a:t>extractivista</a:t>
          </a:r>
          <a:r>
            <a:rPr lang="es-EC" sz="2000" kern="1200" dirty="0" smtClean="0">
              <a:latin typeface="Calibri" panose="020F0502020204030204" pitchFamily="34" charset="0"/>
            </a:rPr>
            <a:t> de materia prima a uno que privilegie la producción diversificada, y con mayor valor agregado, sustituyendo así sus importaciones de productos textiles que son indispensables para el sector. </a:t>
          </a:r>
          <a:endParaRPr lang="es-MX" sz="2000" b="1" kern="1200" dirty="0">
            <a:latin typeface="Calibri" panose="020F0502020204030204" pitchFamily="34" charset="0"/>
          </a:endParaRPr>
        </a:p>
      </dsp:txBody>
      <dsp:txXfrm rot="-5400000">
        <a:off x="1899551" y="2560530"/>
        <a:ext cx="8962266" cy="20515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8129C-8E47-4B55-982F-B5B8375354C9}">
      <dsp:nvSpPr>
        <dsp:cNvPr id="0" name=""/>
        <dsp:cNvSpPr/>
      </dsp:nvSpPr>
      <dsp:spPr>
        <a:xfrm rot="5400000">
          <a:off x="-375261" y="378555"/>
          <a:ext cx="2501746" cy="17512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0">
            <a:lnSpc>
              <a:spcPct val="90000"/>
            </a:lnSpc>
            <a:spcBef>
              <a:spcPct val="0"/>
            </a:spcBef>
            <a:spcAft>
              <a:spcPct val="35000"/>
            </a:spcAft>
          </a:pPr>
          <a:endParaRPr lang="es-MX" sz="2000" kern="1200">
            <a:latin typeface="Calibri" panose="020F0502020204030204" pitchFamily="34" charset="0"/>
          </a:endParaRPr>
        </a:p>
      </dsp:txBody>
      <dsp:txXfrm rot="-5400000">
        <a:off x="1" y="878904"/>
        <a:ext cx="1751222" cy="750524"/>
      </dsp:txXfrm>
    </dsp:sp>
    <dsp:sp modelId="{B196B682-877A-4329-8270-C4CFD4873D6B}">
      <dsp:nvSpPr>
        <dsp:cNvPr id="0" name=""/>
        <dsp:cNvSpPr/>
      </dsp:nvSpPr>
      <dsp:spPr>
        <a:xfrm rot="5400000">
          <a:off x="5761445" y="-4006929"/>
          <a:ext cx="1626134" cy="96465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CONCLUSIÓN: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La hipótesis del trabajo se cumple, ya que con la investigación se demostró que la aplicación de las salvaguardias han disminuido la producción de la industria textil y por consiguiente han disminuido sus ventas por motivos de costos y calidad, viéndose reflejado en sus resultados económicos.</a:t>
          </a:r>
          <a:endParaRPr lang="es-MX" sz="2000" b="1" kern="1200" dirty="0">
            <a:latin typeface="Calibri" panose="020F0502020204030204" pitchFamily="34" charset="0"/>
          </a:endParaRPr>
        </a:p>
      </dsp:txBody>
      <dsp:txXfrm rot="-5400000">
        <a:off x="1751223" y="82674"/>
        <a:ext cx="9567199" cy="1467372"/>
      </dsp:txXfrm>
    </dsp:sp>
    <dsp:sp modelId="{D3460D73-B221-41A1-BDE1-6820C839C0C4}">
      <dsp:nvSpPr>
        <dsp:cNvPr id="0" name=""/>
        <dsp:cNvSpPr/>
      </dsp:nvSpPr>
      <dsp:spPr>
        <a:xfrm rot="5400000">
          <a:off x="-375261" y="2596768"/>
          <a:ext cx="2501746" cy="17512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0">
            <a:lnSpc>
              <a:spcPct val="90000"/>
            </a:lnSpc>
            <a:spcBef>
              <a:spcPct val="0"/>
            </a:spcBef>
            <a:spcAft>
              <a:spcPct val="35000"/>
            </a:spcAft>
          </a:pPr>
          <a:endParaRPr lang="es-MX" sz="2000" kern="1200">
            <a:latin typeface="Calibri" panose="020F0502020204030204" pitchFamily="34" charset="0"/>
          </a:endParaRPr>
        </a:p>
      </dsp:txBody>
      <dsp:txXfrm rot="-5400000">
        <a:off x="1" y="3097117"/>
        <a:ext cx="1751222" cy="750524"/>
      </dsp:txXfrm>
    </dsp:sp>
    <dsp:sp modelId="{AA3DE6BB-A5DB-4EC9-8027-6B17EEE265F7}">
      <dsp:nvSpPr>
        <dsp:cNvPr id="0" name=""/>
        <dsp:cNvSpPr/>
      </dsp:nvSpPr>
      <dsp:spPr>
        <a:xfrm rot="5400000">
          <a:off x="5761445" y="-1788716"/>
          <a:ext cx="1626134" cy="96465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s-ES" sz="2000" b="1" kern="1200" dirty="0" smtClean="0">
              <a:latin typeface="Calibri" panose="020F0502020204030204" pitchFamily="34" charset="0"/>
            </a:rPr>
            <a:t>RECOMENDACIÓN:</a:t>
          </a:r>
          <a:endParaRPr lang="es-MX" sz="2000" b="1" kern="1200" dirty="0">
            <a:latin typeface="Calibri" panose="020F0502020204030204" pitchFamily="34" charset="0"/>
          </a:endParaRPr>
        </a:p>
        <a:p>
          <a:pPr marL="228600" lvl="1" indent="-228600" algn="just" defTabSz="889000">
            <a:lnSpc>
              <a:spcPct val="90000"/>
            </a:lnSpc>
            <a:spcBef>
              <a:spcPct val="0"/>
            </a:spcBef>
            <a:spcAft>
              <a:spcPct val="15000"/>
            </a:spcAft>
            <a:buChar char="••"/>
          </a:pPr>
          <a:r>
            <a:rPr lang="es-EC" sz="2000" kern="1200" dirty="0" smtClean="0">
              <a:latin typeface="Calibri" panose="020F0502020204030204" pitchFamily="34" charset="0"/>
            </a:rPr>
            <a:t>Incrementar las ventas de los productos textiles, basándose en el uso de materias primas y equipamientos de producción nacional con calidad similar a las importadas y costos convenientes para competir en el mercado.</a:t>
          </a:r>
          <a:endParaRPr lang="es-MX" sz="2000" b="1" kern="1200" dirty="0">
            <a:latin typeface="Calibri" panose="020F0502020204030204" pitchFamily="34" charset="0"/>
          </a:endParaRPr>
        </a:p>
      </dsp:txBody>
      <dsp:txXfrm rot="-5400000">
        <a:off x="1751223" y="2300887"/>
        <a:ext cx="9567199" cy="14673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8129C-8E47-4B55-982F-B5B8375354C9}">
      <dsp:nvSpPr>
        <dsp:cNvPr id="0" name=""/>
        <dsp:cNvSpPr/>
      </dsp:nvSpPr>
      <dsp:spPr>
        <a:xfrm rot="5400000">
          <a:off x="-348611" y="686982"/>
          <a:ext cx="2324075" cy="16268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0">
            <a:lnSpc>
              <a:spcPct val="90000"/>
            </a:lnSpc>
            <a:spcBef>
              <a:spcPct val="0"/>
            </a:spcBef>
            <a:spcAft>
              <a:spcPct val="35000"/>
            </a:spcAft>
          </a:pPr>
          <a:endParaRPr lang="es-MX" sz="2000" kern="1200">
            <a:latin typeface="Calibri" panose="020F0502020204030204" pitchFamily="34" charset="0"/>
          </a:endParaRPr>
        </a:p>
      </dsp:txBody>
      <dsp:txXfrm rot="-5400000">
        <a:off x="1" y="1151796"/>
        <a:ext cx="1626852" cy="697223"/>
      </dsp:txXfrm>
    </dsp:sp>
    <dsp:sp modelId="{B196B682-877A-4329-8270-C4CFD4873D6B}">
      <dsp:nvSpPr>
        <dsp:cNvPr id="0" name=""/>
        <dsp:cNvSpPr/>
      </dsp:nvSpPr>
      <dsp:spPr>
        <a:xfrm rot="5400000">
          <a:off x="5422054" y="-3791779"/>
          <a:ext cx="2180545" cy="97709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CONCLUSIÓN: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La industria textil ha generado varias plazas de empleo directo en la capital alrededor de 50.000 personas, por lo que ha llegado a ser el segundo sector manufacturero que más mano de obra demanda, pero tras la medida tomada por el gobierno y la economía inestable del Ecuador el sector ha tenido que reducir personal de sus instalaciones que hacen el proceso de producción textil.         </a:t>
          </a:r>
          <a:endParaRPr lang="es-MX" sz="2000" b="1" kern="1200" dirty="0">
            <a:latin typeface="Calibri" panose="020F0502020204030204" pitchFamily="34" charset="0"/>
          </a:endParaRPr>
        </a:p>
      </dsp:txBody>
      <dsp:txXfrm rot="-5400000">
        <a:off x="1626852" y="109868"/>
        <a:ext cx="9664505" cy="1967655"/>
      </dsp:txXfrm>
    </dsp:sp>
    <dsp:sp modelId="{D3460D73-B221-41A1-BDE1-6820C839C0C4}">
      <dsp:nvSpPr>
        <dsp:cNvPr id="0" name=""/>
        <dsp:cNvSpPr/>
      </dsp:nvSpPr>
      <dsp:spPr>
        <a:xfrm rot="5400000">
          <a:off x="-348611" y="2747659"/>
          <a:ext cx="2324075" cy="16268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0">
            <a:lnSpc>
              <a:spcPct val="90000"/>
            </a:lnSpc>
            <a:spcBef>
              <a:spcPct val="0"/>
            </a:spcBef>
            <a:spcAft>
              <a:spcPct val="35000"/>
            </a:spcAft>
          </a:pPr>
          <a:endParaRPr lang="es-MX" sz="2000" kern="1200" dirty="0">
            <a:latin typeface="Calibri" panose="020F0502020204030204" pitchFamily="34" charset="0"/>
          </a:endParaRPr>
        </a:p>
      </dsp:txBody>
      <dsp:txXfrm rot="-5400000">
        <a:off x="1" y="3212473"/>
        <a:ext cx="1626852" cy="697223"/>
      </dsp:txXfrm>
    </dsp:sp>
    <dsp:sp modelId="{AA3DE6BB-A5DB-4EC9-8027-6B17EEE265F7}">
      <dsp:nvSpPr>
        <dsp:cNvPr id="0" name=""/>
        <dsp:cNvSpPr/>
      </dsp:nvSpPr>
      <dsp:spPr>
        <a:xfrm rot="5400000">
          <a:off x="5757003" y="-1731102"/>
          <a:ext cx="1510648" cy="977095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s-ES" sz="2000" b="1" kern="1200" dirty="0" smtClean="0">
              <a:latin typeface="Calibri" panose="020F0502020204030204" pitchFamily="34" charset="0"/>
            </a:rPr>
            <a:t>RECOMENDACIÓN:</a:t>
          </a:r>
          <a:endParaRPr lang="es-MX" sz="2000" b="1" kern="1200" dirty="0">
            <a:latin typeface="Calibri" panose="020F0502020204030204" pitchFamily="34" charset="0"/>
          </a:endParaRPr>
        </a:p>
        <a:p>
          <a:pPr marL="228600" lvl="1" indent="-228600" algn="just" defTabSz="889000">
            <a:lnSpc>
              <a:spcPct val="90000"/>
            </a:lnSpc>
            <a:spcBef>
              <a:spcPct val="0"/>
            </a:spcBef>
            <a:spcAft>
              <a:spcPct val="15000"/>
            </a:spcAft>
            <a:buChar char="••"/>
          </a:pPr>
          <a:r>
            <a:rPr lang="es-EC" sz="2000" kern="1200" dirty="0" smtClean="0">
              <a:latin typeface="Calibri" panose="020F0502020204030204" pitchFamily="34" charset="0"/>
            </a:rPr>
            <a:t>El Gobierno debería apoyar al sector textil en cuanto a una flexibilidad para el pago de beneficios de ley al trabajador e incentivar a la inversión privada para que la economía del país se dinamice y ayude a reducir índices de desempleo. </a:t>
          </a:r>
          <a:endParaRPr lang="es-MX" sz="2000" b="1" kern="1200" dirty="0">
            <a:latin typeface="Calibri" panose="020F0502020204030204" pitchFamily="34" charset="0"/>
          </a:endParaRPr>
        </a:p>
      </dsp:txBody>
      <dsp:txXfrm rot="-5400000">
        <a:off x="1626852" y="2472793"/>
        <a:ext cx="9697206" cy="1363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D39C4-71DD-4162-8407-7ABF2E9129CE}">
      <dsp:nvSpPr>
        <dsp:cNvPr id="0" name=""/>
        <dsp:cNvSpPr/>
      </dsp:nvSpPr>
      <dsp:spPr>
        <a:xfrm>
          <a:off x="7102" y="2602620"/>
          <a:ext cx="4704032" cy="1106383"/>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1" kern="1200" smtClean="0">
              <a:effectLst/>
            </a:rPr>
            <a:t>MARCO TEÓRICO</a:t>
          </a:r>
          <a:endParaRPr lang="es-AR" sz="1600" b="1" kern="1200" dirty="0">
            <a:effectLst/>
          </a:endParaRPr>
        </a:p>
      </dsp:txBody>
      <dsp:txXfrm>
        <a:off x="39507" y="2635025"/>
        <a:ext cx="4639222" cy="1041573"/>
      </dsp:txXfrm>
    </dsp:sp>
    <dsp:sp modelId="{DB90DFC7-1487-4810-ABA8-B0F66C4BE3C9}">
      <dsp:nvSpPr>
        <dsp:cNvPr id="0" name=""/>
        <dsp:cNvSpPr/>
      </dsp:nvSpPr>
      <dsp:spPr>
        <a:xfrm rot="17350740">
          <a:off x="3806578" y="1867694"/>
          <a:ext cx="2694219" cy="31552"/>
        </a:xfrm>
        <a:custGeom>
          <a:avLst/>
          <a:gdLst/>
          <a:ahLst/>
          <a:cxnLst/>
          <a:rect l="0" t="0" r="0" b="0"/>
          <a:pathLst>
            <a:path>
              <a:moveTo>
                <a:pt x="0" y="15776"/>
              </a:moveTo>
              <a:lnTo>
                <a:pt x="2694219" y="157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AR" sz="900" kern="1200" dirty="0"/>
        </a:p>
      </dsp:txBody>
      <dsp:txXfrm>
        <a:off x="5086332" y="1816115"/>
        <a:ext cx="134710" cy="134710"/>
      </dsp:txXfrm>
    </dsp:sp>
    <dsp:sp modelId="{80BEC076-634A-4984-A765-5DD5DB0CDFCB}">
      <dsp:nvSpPr>
        <dsp:cNvPr id="0" name=""/>
        <dsp:cNvSpPr/>
      </dsp:nvSpPr>
      <dsp:spPr>
        <a:xfrm>
          <a:off x="5596241" y="57938"/>
          <a:ext cx="4704032" cy="110638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0" kern="1200" dirty="0" smtClean="0"/>
            <a:t>Salvaguardias</a:t>
          </a:r>
          <a:endParaRPr lang="es-AR" sz="2000" b="0" kern="1200" dirty="0"/>
        </a:p>
      </dsp:txBody>
      <dsp:txXfrm>
        <a:off x="5628646" y="90343"/>
        <a:ext cx="4639222" cy="1041573"/>
      </dsp:txXfrm>
    </dsp:sp>
    <dsp:sp modelId="{8BBAC243-5D96-48FB-9703-71F6D0DD6726}">
      <dsp:nvSpPr>
        <dsp:cNvPr id="0" name=""/>
        <dsp:cNvSpPr/>
      </dsp:nvSpPr>
      <dsp:spPr>
        <a:xfrm rot="18289469">
          <a:off x="4378725" y="2503865"/>
          <a:ext cx="1549924" cy="31552"/>
        </a:xfrm>
        <a:custGeom>
          <a:avLst/>
          <a:gdLst/>
          <a:ahLst/>
          <a:cxnLst/>
          <a:rect l="0" t="0" r="0" b="0"/>
          <a:pathLst>
            <a:path>
              <a:moveTo>
                <a:pt x="0" y="15776"/>
              </a:moveTo>
              <a:lnTo>
                <a:pt x="1549924" y="157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114939" y="2480893"/>
        <a:ext cx="77496" cy="77496"/>
      </dsp:txXfrm>
    </dsp:sp>
    <dsp:sp modelId="{CD87ABB8-930B-4E57-A155-090B3FB80A6C}">
      <dsp:nvSpPr>
        <dsp:cNvPr id="0" name=""/>
        <dsp:cNvSpPr/>
      </dsp:nvSpPr>
      <dsp:spPr>
        <a:xfrm>
          <a:off x="5596241" y="1330279"/>
          <a:ext cx="4704032" cy="110638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t>Acuerdo sobre salvaguardias comerciales</a:t>
          </a:r>
          <a:endParaRPr lang="es-AR" sz="2000" kern="1200" dirty="0"/>
        </a:p>
      </dsp:txBody>
      <dsp:txXfrm>
        <a:off x="5628646" y="1362684"/>
        <a:ext cx="4639222" cy="1041573"/>
      </dsp:txXfrm>
    </dsp:sp>
    <dsp:sp modelId="{73EEB118-8119-4E0B-9839-48BE55917851}">
      <dsp:nvSpPr>
        <dsp:cNvPr id="0" name=""/>
        <dsp:cNvSpPr/>
      </dsp:nvSpPr>
      <dsp:spPr>
        <a:xfrm>
          <a:off x="4711134" y="3140035"/>
          <a:ext cx="885106" cy="31552"/>
        </a:xfrm>
        <a:custGeom>
          <a:avLst/>
          <a:gdLst/>
          <a:ahLst/>
          <a:cxnLst/>
          <a:rect l="0" t="0" r="0" b="0"/>
          <a:pathLst>
            <a:path>
              <a:moveTo>
                <a:pt x="0" y="15776"/>
              </a:moveTo>
              <a:lnTo>
                <a:pt x="885106" y="157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131560" y="3133684"/>
        <a:ext cx="44255" cy="44255"/>
      </dsp:txXfrm>
    </dsp:sp>
    <dsp:sp modelId="{29C5598B-3F8D-471B-927E-8327DAB805EE}">
      <dsp:nvSpPr>
        <dsp:cNvPr id="0" name=""/>
        <dsp:cNvSpPr/>
      </dsp:nvSpPr>
      <dsp:spPr>
        <a:xfrm>
          <a:off x="5596241" y="2602620"/>
          <a:ext cx="4704032" cy="110638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t>Industria textil</a:t>
          </a:r>
          <a:endParaRPr lang="es-AR" sz="2000" kern="1200" dirty="0"/>
        </a:p>
      </dsp:txBody>
      <dsp:txXfrm>
        <a:off x="5628646" y="2635025"/>
        <a:ext cx="4639222" cy="1041573"/>
      </dsp:txXfrm>
    </dsp:sp>
    <dsp:sp modelId="{A57EA268-B0EB-4488-AA83-20BBB085FB04}">
      <dsp:nvSpPr>
        <dsp:cNvPr id="0" name=""/>
        <dsp:cNvSpPr/>
      </dsp:nvSpPr>
      <dsp:spPr>
        <a:xfrm rot="3310531">
          <a:off x="4378725" y="3776206"/>
          <a:ext cx="1549924" cy="31552"/>
        </a:xfrm>
        <a:custGeom>
          <a:avLst/>
          <a:gdLst/>
          <a:ahLst/>
          <a:cxnLst/>
          <a:rect l="0" t="0" r="0" b="0"/>
          <a:pathLst>
            <a:path>
              <a:moveTo>
                <a:pt x="0" y="15776"/>
              </a:moveTo>
              <a:lnTo>
                <a:pt x="1549924" y="157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114939" y="3753234"/>
        <a:ext cx="77496" cy="77496"/>
      </dsp:txXfrm>
    </dsp:sp>
    <dsp:sp modelId="{9B5E8A82-E5C0-40AE-BB27-96B86652612E}">
      <dsp:nvSpPr>
        <dsp:cNvPr id="0" name=""/>
        <dsp:cNvSpPr/>
      </dsp:nvSpPr>
      <dsp:spPr>
        <a:xfrm>
          <a:off x="5596241" y="3874961"/>
          <a:ext cx="4704032" cy="110638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C" sz="1800" kern="1200" dirty="0" smtClean="0"/>
            <a:t>Mercantilismo</a:t>
          </a:r>
          <a:endParaRPr lang="es-AR" sz="1800" kern="1200" dirty="0"/>
        </a:p>
      </dsp:txBody>
      <dsp:txXfrm>
        <a:off x="5628646" y="3907366"/>
        <a:ext cx="4639222" cy="1041573"/>
      </dsp:txXfrm>
    </dsp:sp>
    <dsp:sp modelId="{D8899490-DF6F-4921-94AB-5BD7D9827875}">
      <dsp:nvSpPr>
        <dsp:cNvPr id="0" name=""/>
        <dsp:cNvSpPr/>
      </dsp:nvSpPr>
      <dsp:spPr>
        <a:xfrm rot="4255630">
          <a:off x="3799360" y="4420016"/>
          <a:ext cx="2708655" cy="31552"/>
        </a:xfrm>
        <a:custGeom>
          <a:avLst/>
          <a:gdLst/>
          <a:ahLst/>
          <a:cxnLst/>
          <a:rect l="0" t="0" r="0" b="0"/>
          <a:pathLst>
            <a:path>
              <a:moveTo>
                <a:pt x="0" y="15776"/>
              </a:moveTo>
              <a:lnTo>
                <a:pt x="2708655" y="1577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C" sz="900" kern="1200"/>
        </a:p>
      </dsp:txBody>
      <dsp:txXfrm>
        <a:off x="5085971" y="4368076"/>
        <a:ext cx="135432" cy="135432"/>
      </dsp:txXfrm>
    </dsp:sp>
    <dsp:sp modelId="{BC95AA0A-B026-417D-B581-3862B3688EC9}">
      <dsp:nvSpPr>
        <dsp:cNvPr id="0" name=""/>
        <dsp:cNvSpPr/>
      </dsp:nvSpPr>
      <dsp:spPr>
        <a:xfrm>
          <a:off x="5596241" y="5162581"/>
          <a:ext cx="4704032" cy="1106383"/>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b="0" kern="1200" dirty="0" smtClean="0"/>
            <a:t>Balanza de pagos</a:t>
          </a:r>
          <a:endParaRPr lang="es-AR" sz="1600" b="0" kern="1200" dirty="0"/>
        </a:p>
      </dsp:txBody>
      <dsp:txXfrm>
        <a:off x="5628646" y="5194986"/>
        <a:ext cx="4639222" cy="10415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909D1-8E69-4DC2-A534-BB4CDA069F43}">
      <dsp:nvSpPr>
        <dsp:cNvPr id="0" name=""/>
        <dsp:cNvSpPr/>
      </dsp:nvSpPr>
      <dsp:spPr>
        <a:xfrm>
          <a:off x="3889633" y="1524294"/>
          <a:ext cx="91440" cy="696772"/>
        </a:xfrm>
        <a:custGeom>
          <a:avLst/>
          <a:gdLst/>
          <a:ahLst/>
          <a:cxnLst/>
          <a:rect l="0" t="0" r="0" b="0"/>
          <a:pathLst>
            <a:path>
              <a:moveTo>
                <a:pt x="45720" y="0"/>
              </a:moveTo>
              <a:lnTo>
                <a:pt x="45720" y="696772"/>
              </a:lnTo>
            </a:path>
          </a:pathLst>
        </a:cu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F370AF-836A-4D31-B477-D0E77BA7E42D}">
      <dsp:nvSpPr>
        <dsp:cNvPr id="0" name=""/>
        <dsp:cNvSpPr/>
      </dsp:nvSpPr>
      <dsp:spPr>
        <a:xfrm>
          <a:off x="2084111" y="2975"/>
          <a:ext cx="3702483" cy="1521318"/>
        </a:xfrm>
        <a:prstGeom prst="roundRect">
          <a:avLst>
            <a:gd name="adj" fmla="val 10000"/>
          </a:avLst>
        </a:prstGeom>
        <a:gradFill rotWithShape="0">
          <a:gsLst>
            <a:gs pos="0">
              <a:schemeClr val="accent1">
                <a:alpha val="80000"/>
                <a:hueOff val="0"/>
                <a:satOff val="0"/>
                <a:lumOff val="0"/>
                <a:alphaOff val="0"/>
                <a:tint val="50000"/>
                <a:satMod val="300000"/>
              </a:schemeClr>
            </a:gs>
            <a:gs pos="35000">
              <a:schemeClr val="accent1">
                <a:alpha val="80000"/>
                <a:hueOff val="0"/>
                <a:satOff val="0"/>
                <a:lumOff val="0"/>
                <a:alphaOff val="0"/>
                <a:tint val="37000"/>
                <a:satMod val="300000"/>
              </a:schemeClr>
            </a:gs>
            <a:gs pos="100000">
              <a:schemeClr val="accent1">
                <a:alpha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A59FB8C-C8F0-44FD-B649-BAA97338629E}">
      <dsp:nvSpPr>
        <dsp:cNvPr id="0" name=""/>
        <dsp:cNvSpPr/>
      </dsp:nvSpPr>
      <dsp:spPr>
        <a:xfrm>
          <a:off x="2350309" y="255862"/>
          <a:ext cx="3702483" cy="1521318"/>
        </a:xfrm>
        <a:prstGeom prst="roundRect">
          <a:avLst>
            <a:gd name="adj" fmla="val 10000"/>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b="1" kern="1200" dirty="0" smtClean="0"/>
            <a:t>HIPÓTESIS</a:t>
          </a:r>
          <a:endParaRPr lang="es-AR" sz="1800" b="1" kern="1200" dirty="0"/>
        </a:p>
      </dsp:txBody>
      <dsp:txXfrm>
        <a:off x="2394867" y="300420"/>
        <a:ext cx="3613367" cy="1432202"/>
      </dsp:txXfrm>
    </dsp:sp>
    <dsp:sp modelId="{0F38E4A9-A592-4D9F-8DDC-490E816911BE}">
      <dsp:nvSpPr>
        <dsp:cNvPr id="0" name=""/>
        <dsp:cNvSpPr/>
      </dsp:nvSpPr>
      <dsp:spPr>
        <a:xfrm>
          <a:off x="1584172" y="2221066"/>
          <a:ext cx="4702360" cy="1521318"/>
        </a:xfrm>
        <a:prstGeom prst="roundRect">
          <a:avLst>
            <a:gd name="adj" fmla="val 10000"/>
          </a:avLst>
        </a:prstGeom>
        <a:gradFill rotWithShape="0">
          <a:gsLst>
            <a:gs pos="0">
              <a:schemeClr val="accent1">
                <a:alpha val="70000"/>
                <a:hueOff val="0"/>
                <a:satOff val="0"/>
                <a:lumOff val="0"/>
                <a:alphaOff val="0"/>
                <a:tint val="50000"/>
                <a:satMod val="300000"/>
              </a:schemeClr>
            </a:gs>
            <a:gs pos="35000">
              <a:schemeClr val="accent1">
                <a:alpha val="70000"/>
                <a:hueOff val="0"/>
                <a:satOff val="0"/>
                <a:lumOff val="0"/>
                <a:alphaOff val="0"/>
                <a:tint val="37000"/>
                <a:satMod val="300000"/>
              </a:schemeClr>
            </a:gs>
            <a:gs pos="100000">
              <a:schemeClr val="accent1">
                <a:alpha val="7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3382F02-21B0-4D7A-9C48-8DC92D06EB91}">
      <dsp:nvSpPr>
        <dsp:cNvPr id="0" name=""/>
        <dsp:cNvSpPr/>
      </dsp:nvSpPr>
      <dsp:spPr>
        <a:xfrm>
          <a:off x="1850370" y="2473953"/>
          <a:ext cx="4702360" cy="1521318"/>
        </a:xfrm>
        <a:prstGeom prst="roundRect">
          <a:avLst>
            <a:gd name="adj" fmla="val 10000"/>
          </a:avLst>
        </a:prstGeom>
        <a:solidFill>
          <a:schemeClr val="lt1">
            <a:alpha val="90000"/>
            <a:hueOff val="0"/>
            <a:satOff val="0"/>
            <a:lumOff val="0"/>
            <a:alphaOff val="0"/>
          </a:schemeClr>
        </a:solidFill>
        <a:ln w="9525" cap="flat" cmpd="sng" algn="ctr">
          <a:solidFill>
            <a:schemeClr val="accent1">
              <a:tint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b="1" kern="1200" dirty="0" smtClean="0"/>
            <a:t>La aplicación de las salvaguardias de importación ha producido un impacto negativo económico en las industrias textiles de ciudad de Quito.</a:t>
          </a:r>
          <a:endParaRPr lang="es-AR" sz="1600" b="1" kern="1200" dirty="0"/>
        </a:p>
      </dsp:txBody>
      <dsp:txXfrm>
        <a:off x="1894928" y="2518511"/>
        <a:ext cx="4613244" cy="14322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6D092-16EF-492E-AA35-C975602737A8}">
      <dsp:nvSpPr>
        <dsp:cNvPr id="0" name=""/>
        <dsp:cNvSpPr/>
      </dsp:nvSpPr>
      <dsp:spPr>
        <a:xfrm>
          <a:off x="6064005" y="2407104"/>
          <a:ext cx="91440" cy="448222"/>
        </a:xfrm>
        <a:custGeom>
          <a:avLst/>
          <a:gdLst/>
          <a:ahLst/>
          <a:cxnLst/>
          <a:rect l="0" t="0" r="0" b="0"/>
          <a:pathLst>
            <a:path>
              <a:moveTo>
                <a:pt x="45720" y="0"/>
              </a:moveTo>
              <a:lnTo>
                <a:pt x="45720" y="44822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B14FA-9AE5-4304-B290-2E9D35C5D697}">
      <dsp:nvSpPr>
        <dsp:cNvPr id="0" name=""/>
        <dsp:cNvSpPr/>
      </dsp:nvSpPr>
      <dsp:spPr>
        <a:xfrm>
          <a:off x="4283166" y="980242"/>
          <a:ext cx="1826559" cy="448222"/>
        </a:xfrm>
        <a:custGeom>
          <a:avLst/>
          <a:gdLst/>
          <a:ahLst/>
          <a:cxnLst/>
          <a:rect l="0" t="0" r="0" b="0"/>
          <a:pathLst>
            <a:path>
              <a:moveTo>
                <a:pt x="0" y="0"/>
              </a:moveTo>
              <a:lnTo>
                <a:pt x="0" y="305450"/>
              </a:lnTo>
              <a:lnTo>
                <a:pt x="1826559" y="305450"/>
              </a:lnTo>
              <a:lnTo>
                <a:pt x="1826559" y="44822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790831-6197-45F7-9CAA-5A297BBB0C8E}">
      <dsp:nvSpPr>
        <dsp:cNvPr id="0" name=""/>
        <dsp:cNvSpPr/>
      </dsp:nvSpPr>
      <dsp:spPr>
        <a:xfrm>
          <a:off x="2577779" y="2407104"/>
          <a:ext cx="91440" cy="448222"/>
        </a:xfrm>
        <a:custGeom>
          <a:avLst/>
          <a:gdLst/>
          <a:ahLst/>
          <a:cxnLst/>
          <a:rect l="0" t="0" r="0" b="0"/>
          <a:pathLst>
            <a:path>
              <a:moveTo>
                <a:pt x="45720" y="0"/>
              </a:moveTo>
              <a:lnTo>
                <a:pt x="45720" y="44822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3DAECD-7D00-48BD-A01F-82B653D40527}">
      <dsp:nvSpPr>
        <dsp:cNvPr id="0" name=""/>
        <dsp:cNvSpPr/>
      </dsp:nvSpPr>
      <dsp:spPr>
        <a:xfrm>
          <a:off x="2623499" y="980242"/>
          <a:ext cx="1659666" cy="448222"/>
        </a:xfrm>
        <a:custGeom>
          <a:avLst/>
          <a:gdLst/>
          <a:ahLst/>
          <a:cxnLst/>
          <a:rect l="0" t="0" r="0" b="0"/>
          <a:pathLst>
            <a:path>
              <a:moveTo>
                <a:pt x="1659666" y="0"/>
              </a:moveTo>
              <a:lnTo>
                <a:pt x="1659666" y="305450"/>
              </a:lnTo>
              <a:lnTo>
                <a:pt x="0" y="305450"/>
              </a:lnTo>
              <a:lnTo>
                <a:pt x="0" y="44822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F370AF-836A-4D31-B477-D0E77BA7E42D}">
      <dsp:nvSpPr>
        <dsp:cNvPr id="0" name=""/>
        <dsp:cNvSpPr/>
      </dsp:nvSpPr>
      <dsp:spPr>
        <a:xfrm>
          <a:off x="3092292" y="1603"/>
          <a:ext cx="2381746" cy="97863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A59FB8C-C8F0-44FD-B649-BAA97338629E}">
      <dsp:nvSpPr>
        <dsp:cNvPr id="0" name=""/>
        <dsp:cNvSpPr/>
      </dsp:nvSpPr>
      <dsp:spPr>
        <a:xfrm>
          <a:off x="3263533" y="164281"/>
          <a:ext cx="2381746" cy="97863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b="1" kern="1200" dirty="0" smtClean="0"/>
            <a:t>VARIABLES</a:t>
          </a:r>
          <a:endParaRPr lang="es-AR" sz="1800" b="1" kern="1200" dirty="0"/>
        </a:p>
      </dsp:txBody>
      <dsp:txXfrm>
        <a:off x="3292196" y="192944"/>
        <a:ext cx="2324420" cy="921313"/>
      </dsp:txXfrm>
    </dsp:sp>
    <dsp:sp modelId="{C041DB56-F79B-4DB4-81ED-65EF886A3F57}">
      <dsp:nvSpPr>
        <dsp:cNvPr id="0" name=""/>
        <dsp:cNvSpPr/>
      </dsp:nvSpPr>
      <dsp:spPr>
        <a:xfrm>
          <a:off x="1437542" y="1428465"/>
          <a:ext cx="2371913" cy="97863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68131C6-3DCB-432F-95AD-4957DE91E732}">
      <dsp:nvSpPr>
        <dsp:cNvPr id="0" name=""/>
        <dsp:cNvSpPr/>
      </dsp:nvSpPr>
      <dsp:spPr>
        <a:xfrm>
          <a:off x="1608783" y="1591143"/>
          <a:ext cx="2371913" cy="97863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dirty="0" smtClean="0"/>
            <a:t>INDEPENDIENTE</a:t>
          </a:r>
          <a:endParaRPr lang="es-AR" sz="1600" b="0" kern="1200" dirty="0"/>
        </a:p>
      </dsp:txBody>
      <dsp:txXfrm>
        <a:off x="1637446" y="1619806"/>
        <a:ext cx="2314587" cy="921313"/>
      </dsp:txXfrm>
    </dsp:sp>
    <dsp:sp modelId="{3A878CAE-B58C-4A5B-A638-1FD6221ADE33}">
      <dsp:nvSpPr>
        <dsp:cNvPr id="0" name=""/>
        <dsp:cNvSpPr/>
      </dsp:nvSpPr>
      <dsp:spPr>
        <a:xfrm>
          <a:off x="667846" y="2855326"/>
          <a:ext cx="3911306" cy="978639"/>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01A92D5-ACFF-4937-8573-70A21B6ADC52}">
      <dsp:nvSpPr>
        <dsp:cNvPr id="0" name=""/>
        <dsp:cNvSpPr/>
      </dsp:nvSpPr>
      <dsp:spPr>
        <a:xfrm>
          <a:off x="839087" y="3018005"/>
          <a:ext cx="3911306" cy="97863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El impacto negativo económico en las industrias textiles de la Ciudad de Quito</a:t>
          </a:r>
          <a:endParaRPr lang="es-AR" sz="1600" b="0" kern="1200" dirty="0"/>
        </a:p>
      </dsp:txBody>
      <dsp:txXfrm>
        <a:off x="867750" y="3046668"/>
        <a:ext cx="3853980" cy="921313"/>
      </dsp:txXfrm>
    </dsp:sp>
    <dsp:sp modelId="{8892734D-3D71-4FE8-AB68-D60D53776F53}">
      <dsp:nvSpPr>
        <dsp:cNvPr id="0" name=""/>
        <dsp:cNvSpPr/>
      </dsp:nvSpPr>
      <dsp:spPr>
        <a:xfrm>
          <a:off x="5090661" y="1428465"/>
          <a:ext cx="2038128" cy="97863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33A4F9A-F5B0-4730-A9A5-154F549CDD8B}">
      <dsp:nvSpPr>
        <dsp:cNvPr id="0" name=""/>
        <dsp:cNvSpPr/>
      </dsp:nvSpPr>
      <dsp:spPr>
        <a:xfrm>
          <a:off x="5261901" y="1591143"/>
          <a:ext cx="2038128" cy="97863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kern="1200" dirty="0" smtClean="0"/>
            <a:t>DEPENDIENTE</a:t>
          </a:r>
          <a:endParaRPr lang="es-AR" sz="1600" b="0" kern="1200" dirty="0"/>
        </a:p>
      </dsp:txBody>
      <dsp:txXfrm>
        <a:off x="5290564" y="1619806"/>
        <a:ext cx="1980802" cy="921313"/>
      </dsp:txXfrm>
    </dsp:sp>
    <dsp:sp modelId="{F02724FC-DD75-44DB-8143-E90E360F0240}">
      <dsp:nvSpPr>
        <dsp:cNvPr id="0" name=""/>
        <dsp:cNvSpPr/>
      </dsp:nvSpPr>
      <dsp:spPr>
        <a:xfrm>
          <a:off x="4921633" y="2855326"/>
          <a:ext cx="2376182" cy="978639"/>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8640FF8-214B-4054-B67A-C2DD5D8967F4}">
      <dsp:nvSpPr>
        <dsp:cNvPr id="0" name=""/>
        <dsp:cNvSpPr/>
      </dsp:nvSpPr>
      <dsp:spPr>
        <a:xfrm>
          <a:off x="5092874" y="3018005"/>
          <a:ext cx="2376182" cy="97863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C" sz="1600" kern="1200" dirty="0" smtClean="0"/>
            <a:t>Aplicación de las salvaguardias</a:t>
          </a:r>
          <a:endParaRPr lang="es-AR" sz="1600" b="0" kern="1200" dirty="0"/>
        </a:p>
      </dsp:txBody>
      <dsp:txXfrm>
        <a:off x="5121537" y="3046668"/>
        <a:ext cx="2318856" cy="9213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D075A-1332-4D75-8450-E8CA2A573697}">
      <dsp:nvSpPr>
        <dsp:cNvPr id="0" name=""/>
        <dsp:cNvSpPr/>
      </dsp:nvSpPr>
      <dsp:spPr>
        <a:xfrm>
          <a:off x="0" y="0"/>
          <a:ext cx="8136904" cy="367240"/>
        </a:xfrm>
        <a:prstGeom prst="rect">
          <a:avLst/>
        </a:prstGeom>
        <a:solidFill>
          <a:schemeClr val="accent3">
            <a:shade val="9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smtClean="0"/>
            <a:t>TIPOS DE INVESTIGACION</a:t>
          </a:r>
          <a:endParaRPr lang="es-AR" sz="1800" b="0" kern="1200" dirty="0"/>
        </a:p>
      </dsp:txBody>
      <dsp:txXfrm>
        <a:off x="0" y="0"/>
        <a:ext cx="8136904" cy="367240"/>
      </dsp:txXfrm>
    </dsp:sp>
    <dsp:sp modelId="{30B95C4C-188F-48B4-962C-03D18CF0A336}">
      <dsp:nvSpPr>
        <dsp:cNvPr id="0" name=""/>
        <dsp:cNvSpPr/>
      </dsp:nvSpPr>
      <dsp:spPr>
        <a:xfrm>
          <a:off x="4571" y="367240"/>
          <a:ext cx="2403724" cy="771205"/>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Descriptiva </a:t>
          </a:r>
          <a:endParaRPr lang="es-AR" sz="1800" b="0" kern="1200" dirty="0"/>
        </a:p>
      </dsp:txBody>
      <dsp:txXfrm>
        <a:off x="4571" y="367240"/>
        <a:ext cx="2403724" cy="771205"/>
      </dsp:txXfrm>
    </dsp:sp>
    <dsp:sp modelId="{28614F78-1BA8-48CD-BE62-4676E74FABA7}">
      <dsp:nvSpPr>
        <dsp:cNvPr id="0" name=""/>
        <dsp:cNvSpPr/>
      </dsp:nvSpPr>
      <dsp:spPr>
        <a:xfrm>
          <a:off x="2408295" y="367240"/>
          <a:ext cx="3320312" cy="771205"/>
        </a:xfrm>
        <a:prstGeom prst="rect">
          <a:avLst/>
        </a:prstGeom>
        <a:solidFill>
          <a:schemeClr val="accent3">
            <a:hueOff val="5497000"/>
            <a:satOff val="-3971"/>
            <a:lumOff val="147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smtClean="0"/>
            <a:t>Correlacionales </a:t>
          </a:r>
          <a:endParaRPr lang="es-AR" sz="1800" b="0" kern="1200" dirty="0"/>
        </a:p>
      </dsp:txBody>
      <dsp:txXfrm>
        <a:off x="2408295" y="367240"/>
        <a:ext cx="3320312" cy="771205"/>
      </dsp:txXfrm>
    </dsp:sp>
    <dsp:sp modelId="{B2E4A94F-0F54-435D-A8F9-1ACACD62E45F}">
      <dsp:nvSpPr>
        <dsp:cNvPr id="0" name=""/>
        <dsp:cNvSpPr/>
      </dsp:nvSpPr>
      <dsp:spPr>
        <a:xfrm>
          <a:off x="5728608" y="367240"/>
          <a:ext cx="2403724" cy="771205"/>
        </a:xfrm>
        <a:prstGeom prst="rect">
          <a:avLst/>
        </a:prstGeom>
        <a:solidFill>
          <a:schemeClr val="accent3">
            <a:hueOff val="10993999"/>
            <a:satOff val="-7943"/>
            <a:lumOff val="294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b="0" kern="1200" smtClean="0"/>
            <a:t>Explicativos</a:t>
          </a:r>
          <a:endParaRPr lang="es-AR" sz="1800" b="0" kern="1200" dirty="0"/>
        </a:p>
      </dsp:txBody>
      <dsp:txXfrm>
        <a:off x="5728608" y="367240"/>
        <a:ext cx="2403724" cy="771205"/>
      </dsp:txXfrm>
    </dsp:sp>
    <dsp:sp modelId="{0BC12D87-9EB3-4E63-AC13-A519B45B148C}">
      <dsp:nvSpPr>
        <dsp:cNvPr id="0" name=""/>
        <dsp:cNvSpPr/>
      </dsp:nvSpPr>
      <dsp:spPr>
        <a:xfrm>
          <a:off x="0" y="1138446"/>
          <a:ext cx="8136904" cy="85689"/>
        </a:xfrm>
        <a:prstGeom prst="rect">
          <a:avLst/>
        </a:prstGeom>
        <a:solidFill>
          <a:schemeClr val="accent3">
            <a:shade val="9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F1D39-548B-47F9-B539-8AF905B3C0D6}">
      <dsp:nvSpPr>
        <dsp:cNvPr id="0" name=""/>
        <dsp:cNvSpPr/>
      </dsp:nvSpPr>
      <dsp:spPr>
        <a:xfrm>
          <a:off x="6098593" y="2407141"/>
          <a:ext cx="91440" cy="448262"/>
        </a:xfrm>
        <a:custGeom>
          <a:avLst/>
          <a:gdLst/>
          <a:ahLst/>
          <a:cxnLst/>
          <a:rect l="0" t="0" r="0" b="0"/>
          <a:pathLst>
            <a:path>
              <a:moveTo>
                <a:pt x="45720" y="0"/>
              </a:moveTo>
              <a:lnTo>
                <a:pt x="45720" y="44826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B14FA-9AE5-4304-B290-2E9D35C5D697}">
      <dsp:nvSpPr>
        <dsp:cNvPr id="0" name=""/>
        <dsp:cNvSpPr/>
      </dsp:nvSpPr>
      <dsp:spPr>
        <a:xfrm>
          <a:off x="4731451" y="980150"/>
          <a:ext cx="1412862" cy="448262"/>
        </a:xfrm>
        <a:custGeom>
          <a:avLst/>
          <a:gdLst/>
          <a:ahLst/>
          <a:cxnLst/>
          <a:rect l="0" t="0" r="0" b="0"/>
          <a:pathLst>
            <a:path>
              <a:moveTo>
                <a:pt x="0" y="0"/>
              </a:moveTo>
              <a:lnTo>
                <a:pt x="0" y="305477"/>
              </a:lnTo>
              <a:lnTo>
                <a:pt x="1412862" y="305477"/>
              </a:lnTo>
              <a:lnTo>
                <a:pt x="1412862" y="44826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790831-6197-45F7-9CAA-5A297BBB0C8E}">
      <dsp:nvSpPr>
        <dsp:cNvPr id="0" name=""/>
        <dsp:cNvSpPr/>
      </dsp:nvSpPr>
      <dsp:spPr>
        <a:xfrm>
          <a:off x="2106663" y="2407141"/>
          <a:ext cx="1211925" cy="449685"/>
        </a:xfrm>
        <a:custGeom>
          <a:avLst/>
          <a:gdLst/>
          <a:ahLst/>
          <a:cxnLst/>
          <a:rect l="0" t="0" r="0" b="0"/>
          <a:pathLst>
            <a:path>
              <a:moveTo>
                <a:pt x="1211925" y="0"/>
              </a:moveTo>
              <a:lnTo>
                <a:pt x="1211925" y="306900"/>
              </a:lnTo>
              <a:lnTo>
                <a:pt x="0" y="306900"/>
              </a:lnTo>
              <a:lnTo>
                <a:pt x="0" y="44968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48D4D6-7115-40FE-AD93-B2C88DD243FE}">
      <dsp:nvSpPr>
        <dsp:cNvPr id="0" name=""/>
        <dsp:cNvSpPr/>
      </dsp:nvSpPr>
      <dsp:spPr>
        <a:xfrm>
          <a:off x="3318589" y="2407141"/>
          <a:ext cx="876491" cy="420388"/>
        </a:xfrm>
        <a:custGeom>
          <a:avLst/>
          <a:gdLst/>
          <a:ahLst/>
          <a:cxnLst/>
          <a:rect l="0" t="0" r="0" b="0"/>
          <a:pathLst>
            <a:path>
              <a:moveTo>
                <a:pt x="0" y="0"/>
              </a:moveTo>
              <a:lnTo>
                <a:pt x="0" y="277603"/>
              </a:lnTo>
              <a:lnTo>
                <a:pt x="876491" y="277603"/>
              </a:lnTo>
              <a:lnTo>
                <a:pt x="876491" y="42038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3DAECD-7D00-48BD-A01F-82B653D40527}">
      <dsp:nvSpPr>
        <dsp:cNvPr id="0" name=""/>
        <dsp:cNvSpPr/>
      </dsp:nvSpPr>
      <dsp:spPr>
        <a:xfrm>
          <a:off x="3318589" y="980150"/>
          <a:ext cx="1412862" cy="448262"/>
        </a:xfrm>
        <a:custGeom>
          <a:avLst/>
          <a:gdLst/>
          <a:ahLst/>
          <a:cxnLst/>
          <a:rect l="0" t="0" r="0" b="0"/>
          <a:pathLst>
            <a:path>
              <a:moveTo>
                <a:pt x="1412862" y="0"/>
              </a:moveTo>
              <a:lnTo>
                <a:pt x="1412862" y="305477"/>
              </a:lnTo>
              <a:lnTo>
                <a:pt x="0" y="305477"/>
              </a:lnTo>
              <a:lnTo>
                <a:pt x="0" y="44826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F370AF-836A-4D31-B477-D0E77BA7E42D}">
      <dsp:nvSpPr>
        <dsp:cNvPr id="0" name=""/>
        <dsp:cNvSpPr/>
      </dsp:nvSpPr>
      <dsp:spPr>
        <a:xfrm>
          <a:off x="3540470" y="1422"/>
          <a:ext cx="2381962" cy="9787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A59FB8C-C8F0-44FD-B649-BAA97338629E}">
      <dsp:nvSpPr>
        <dsp:cNvPr id="0" name=""/>
        <dsp:cNvSpPr/>
      </dsp:nvSpPr>
      <dsp:spPr>
        <a:xfrm>
          <a:off x="3711726" y="164115"/>
          <a:ext cx="2381962" cy="97872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b="1" kern="1200" dirty="0" smtClean="0"/>
            <a:t>MÉTODOS DE INVESTIGACIÓN</a:t>
          </a:r>
          <a:endParaRPr lang="es-AR" sz="1800" b="1" kern="1200" dirty="0"/>
        </a:p>
      </dsp:txBody>
      <dsp:txXfrm>
        <a:off x="3740392" y="192781"/>
        <a:ext cx="2324630" cy="921396"/>
      </dsp:txXfrm>
    </dsp:sp>
    <dsp:sp modelId="{C041DB56-F79B-4DB4-81ED-65EF886A3F57}">
      <dsp:nvSpPr>
        <dsp:cNvPr id="0" name=""/>
        <dsp:cNvSpPr/>
      </dsp:nvSpPr>
      <dsp:spPr>
        <a:xfrm>
          <a:off x="2547937" y="1428413"/>
          <a:ext cx="1541304" cy="978728"/>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68131C6-3DCB-432F-95AD-4957DE91E732}">
      <dsp:nvSpPr>
        <dsp:cNvPr id="0" name=""/>
        <dsp:cNvSpPr/>
      </dsp:nvSpPr>
      <dsp:spPr>
        <a:xfrm>
          <a:off x="2719193" y="1591106"/>
          <a:ext cx="1541304" cy="9787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kern="1200" smtClean="0"/>
            <a:t>Métodos teóricos</a:t>
          </a:r>
          <a:endParaRPr lang="es-AR" sz="1600" b="0" kern="1200" dirty="0"/>
        </a:p>
      </dsp:txBody>
      <dsp:txXfrm>
        <a:off x="2747859" y="1619772"/>
        <a:ext cx="1483972" cy="921396"/>
      </dsp:txXfrm>
    </dsp:sp>
    <dsp:sp modelId="{2DA006BD-5030-461B-9890-CC101D696131}">
      <dsp:nvSpPr>
        <dsp:cNvPr id="0" name=""/>
        <dsp:cNvSpPr/>
      </dsp:nvSpPr>
      <dsp:spPr>
        <a:xfrm>
          <a:off x="3424429" y="2827529"/>
          <a:ext cx="1541304" cy="97872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4BF8FB-34D7-462D-962F-3C3938A6CCDD}">
      <dsp:nvSpPr>
        <dsp:cNvPr id="0" name=""/>
        <dsp:cNvSpPr/>
      </dsp:nvSpPr>
      <dsp:spPr>
        <a:xfrm>
          <a:off x="3595685" y="2990223"/>
          <a:ext cx="1541304" cy="97872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Inductivo </a:t>
          </a:r>
          <a:endParaRPr lang="es-AR" sz="1600" b="0" kern="1200" dirty="0"/>
        </a:p>
      </dsp:txBody>
      <dsp:txXfrm>
        <a:off x="3624351" y="3018889"/>
        <a:ext cx="1483972" cy="921396"/>
      </dsp:txXfrm>
    </dsp:sp>
    <dsp:sp modelId="{3A878CAE-B58C-4A5B-A638-1FD6221ADE33}">
      <dsp:nvSpPr>
        <dsp:cNvPr id="0" name=""/>
        <dsp:cNvSpPr/>
      </dsp:nvSpPr>
      <dsp:spPr>
        <a:xfrm>
          <a:off x="1336011" y="2856826"/>
          <a:ext cx="1541304" cy="97872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01A92D5-ACFF-4937-8573-70A21B6ADC52}">
      <dsp:nvSpPr>
        <dsp:cNvPr id="0" name=""/>
        <dsp:cNvSpPr/>
      </dsp:nvSpPr>
      <dsp:spPr>
        <a:xfrm>
          <a:off x="1507267" y="3019519"/>
          <a:ext cx="1541304" cy="97872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b="0" kern="1200" dirty="0" smtClean="0"/>
            <a:t>Análisis-Síntesis </a:t>
          </a:r>
          <a:endParaRPr lang="es-AR" sz="1600" b="0" kern="1200" dirty="0"/>
        </a:p>
      </dsp:txBody>
      <dsp:txXfrm>
        <a:off x="1535933" y="3048185"/>
        <a:ext cx="1483972" cy="921396"/>
      </dsp:txXfrm>
    </dsp:sp>
    <dsp:sp modelId="{8892734D-3D71-4FE8-AB68-D60D53776F53}">
      <dsp:nvSpPr>
        <dsp:cNvPr id="0" name=""/>
        <dsp:cNvSpPr/>
      </dsp:nvSpPr>
      <dsp:spPr>
        <a:xfrm>
          <a:off x="5373661" y="1428413"/>
          <a:ext cx="1541304" cy="978728"/>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33A4F9A-F5B0-4730-A9A5-154F549CDD8B}">
      <dsp:nvSpPr>
        <dsp:cNvPr id="0" name=""/>
        <dsp:cNvSpPr/>
      </dsp:nvSpPr>
      <dsp:spPr>
        <a:xfrm>
          <a:off x="5544917" y="1591106"/>
          <a:ext cx="1541304" cy="97872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kern="1200" dirty="0" smtClean="0"/>
            <a:t>Métodos Estadísticos</a:t>
          </a:r>
          <a:endParaRPr lang="es-AR" sz="1600" b="0" kern="1200" dirty="0"/>
        </a:p>
      </dsp:txBody>
      <dsp:txXfrm>
        <a:off x="5573583" y="1619772"/>
        <a:ext cx="1483972" cy="921396"/>
      </dsp:txXfrm>
    </dsp:sp>
    <dsp:sp modelId="{8C588EA2-FF33-46D8-A401-790BD81137DF}">
      <dsp:nvSpPr>
        <dsp:cNvPr id="0" name=""/>
        <dsp:cNvSpPr/>
      </dsp:nvSpPr>
      <dsp:spPr>
        <a:xfrm>
          <a:off x="5373661" y="2855404"/>
          <a:ext cx="1541304" cy="97872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1D85A23-EC8E-4EFD-8F63-3A48758D0374}">
      <dsp:nvSpPr>
        <dsp:cNvPr id="0" name=""/>
        <dsp:cNvSpPr/>
      </dsp:nvSpPr>
      <dsp:spPr>
        <a:xfrm>
          <a:off x="5544917" y="3018097"/>
          <a:ext cx="1541304" cy="97872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0" kern="1200" dirty="0" smtClean="0"/>
            <a:t>Encuestas</a:t>
          </a:r>
          <a:endParaRPr lang="es-AR" sz="1600" b="0" kern="1200" dirty="0"/>
        </a:p>
      </dsp:txBody>
      <dsp:txXfrm>
        <a:off x="5573583" y="3046763"/>
        <a:ext cx="1483972" cy="921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AE311-EAA5-4385-8519-B204064B3B85}">
      <dsp:nvSpPr>
        <dsp:cNvPr id="0" name=""/>
        <dsp:cNvSpPr/>
      </dsp:nvSpPr>
      <dsp:spPr>
        <a:xfrm>
          <a:off x="0" y="18232"/>
          <a:ext cx="6096000" cy="83422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C" sz="2100" kern="1200" smtClean="0"/>
            <a:t>China con el 32 % de las importaciones.</a:t>
          </a:r>
          <a:endParaRPr lang="es-MX" sz="2100" kern="1200"/>
        </a:p>
      </dsp:txBody>
      <dsp:txXfrm>
        <a:off x="40724" y="58956"/>
        <a:ext cx="6014552" cy="752780"/>
      </dsp:txXfrm>
    </dsp:sp>
    <dsp:sp modelId="{357B8FED-E2A4-4EF9-A753-606F1601C1B3}">
      <dsp:nvSpPr>
        <dsp:cNvPr id="0" name=""/>
        <dsp:cNvSpPr/>
      </dsp:nvSpPr>
      <dsp:spPr>
        <a:xfrm>
          <a:off x="0" y="912941"/>
          <a:ext cx="6096000" cy="834228"/>
        </a:xfrm>
        <a:prstGeom prst="roundRect">
          <a:avLst/>
        </a:prstGeom>
        <a:solidFill>
          <a:schemeClr val="accent5">
            <a:hueOff val="-4077871"/>
            <a:satOff val="28025"/>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C" sz="2100" kern="1200" dirty="0" smtClean="0"/>
            <a:t>Corea del Sur, India, Turquía, Taiwán y Tailandia con un 22 %. </a:t>
          </a:r>
          <a:endParaRPr lang="es-MX" sz="2100" kern="1200" dirty="0"/>
        </a:p>
      </dsp:txBody>
      <dsp:txXfrm>
        <a:off x="40724" y="953665"/>
        <a:ext cx="6014552" cy="752780"/>
      </dsp:txXfrm>
    </dsp:sp>
    <dsp:sp modelId="{6134B8D8-B9C2-4BE4-8055-89D937188968}">
      <dsp:nvSpPr>
        <dsp:cNvPr id="0" name=""/>
        <dsp:cNvSpPr/>
      </dsp:nvSpPr>
      <dsp:spPr>
        <a:xfrm>
          <a:off x="0" y="1807649"/>
          <a:ext cx="6096000" cy="834228"/>
        </a:xfrm>
        <a:prstGeom prst="roundRect">
          <a:avLst/>
        </a:prstGeom>
        <a:solidFill>
          <a:schemeClr val="accent5">
            <a:hueOff val="-8155742"/>
            <a:satOff val="56051"/>
            <a:lumOff val="-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C" sz="2100" kern="1200" smtClean="0"/>
            <a:t>Comunidad Andina de Naciones con un 21 % </a:t>
          </a:r>
          <a:endParaRPr lang="es-MX" sz="2100" kern="1200"/>
        </a:p>
      </dsp:txBody>
      <dsp:txXfrm>
        <a:off x="40724" y="1848373"/>
        <a:ext cx="6014552" cy="752780"/>
      </dsp:txXfrm>
    </dsp:sp>
    <dsp:sp modelId="{12AF7148-6C9A-4453-88DF-BB5CA6C30D68}">
      <dsp:nvSpPr>
        <dsp:cNvPr id="0" name=""/>
        <dsp:cNvSpPr/>
      </dsp:nvSpPr>
      <dsp:spPr>
        <a:xfrm>
          <a:off x="0" y="2702357"/>
          <a:ext cx="6096000" cy="834228"/>
        </a:xfrm>
        <a:prstGeom prst="roundRect">
          <a:avLst/>
        </a:prstGeom>
        <a:solidFill>
          <a:schemeClr val="accent5">
            <a:hueOff val="-12233612"/>
            <a:satOff val="84076"/>
            <a:lumOff val="-8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smtClean="0"/>
            <a:t>Estados Unidos 11.50 %.</a:t>
          </a:r>
          <a:endParaRPr lang="es-MX" sz="2100" kern="1200"/>
        </a:p>
      </dsp:txBody>
      <dsp:txXfrm>
        <a:off x="40724" y="2743081"/>
        <a:ext cx="6014552" cy="7527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C7A3F-8227-4A04-8D4B-1552F1E83229}">
      <dsp:nvSpPr>
        <dsp:cNvPr id="0" name=""/>
        <dsp:cNvSpPr/>
      </dsp:nvSpPr>
      <dsp:spPr>
        <a:xfrm rot="5400000">
          <a:off x="-459587" y="462594"/>
          <a:ext cx="3063914" cy="21447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rtl="0">
            <a:lnSpc>
              <a:spcPct val="90000"/>
            </a:lnSpc>
            <a:spcBef>
              <a:spcPct val="0"/>
            </a:spcBef>
            <a:spcAft>
              <a:spcPct val="35000"/>
            </a:spcAft>
          </a:pPr>
          <a:endParaRPr lang="es-MX" sz="6000" kern="1200" dirty="0"/>
        </a:p>
      </dsp:txBody>
      <dsp:txXfrm rot="-5400000">
        <a:off x="1" y="1075377"/>
        <a:ext cx="2144739" cy="919175"/>
      </dsp:txXfrm>
    </dsp:sp>
    <dsp:sp modelId="{380D4579-CB26-4727-AC50-794371AC2FFF}">
      <dsp:nvSpPr>
        <dsp:cNvPr id="0" name=""/>
        <dsp:cNvSpPr/>
      </dsp:nvSpPr>
      <dsp:spPr>
        <a:xfrm rot="5400000">
          <a:off x="5543679" y="-3395932"/>
          <a:ext cx="1991544" cy="878942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CONCLUSIÓN: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El estudio del marco legal vigente en el Ecuador para el análisis de las salvaguardias permitió que en el trabajo se puedan conocer los principios que se establecen, así como las causas que lo originan,  teniendo en cuenta la resolución No 011-2015, del Comité de Comercio Exterior y la resolución 401, del Consejo de Comercio Exterior e inversiones del Ecuador. </a:t>
          </a:r>
          <a:endParaRPr lang="es-MX" sz="2000" kern="1200" dirty="0">
            <a:latin typeface="Calibri" panose="020F0502020204030204" pitchFamily="34" charset="0"/>
          </a:endParaRPr>
        </a:p>
      </dsp:txBody>
      <dsp:txXfrm rot="-5400000">
        <a:off x="2144740" y="100226"/>
        <a:ext cx="8692204" cy="1797106"/>
      </dsp:txXfrm>
    </dsp:sp>
    <dsp:sp modelId="{CD9C7CB2-1132-4AD5-B34B-B08451691EEB}">
      <dsp:nvSpPr>
        <dsp:cNvPr id="0" name=""/>
        <dsp:cNvSpPr/>
      </dsp:nvSpPr>
      <dsp:spPr>
        <a:xfrm rot="5400000">
          <a:off x="-459587" y="3246113"/>
          <a:ext cx="3063914" cy="21447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rtl="0">
            <a:lnSpc>
              <a:spcPct val="90000"/>
            </a:lnSpc>
            <a:spcBef>
              <a:spcPct val="0"/>
            </a:spcBef>
            <a:spcAft>
              <a:spcPct val="35000"/>
            </a:spcAft>
          </a:pPr>
          <a:endParaRPr lang="es-MX" sz="6000" kern="1200"/>
        </a:p>
      </dsp:txBody>
      <dsp:txXfrm rot="-5400000">
        <a:off x="1" y="3858896"/>
        <a:ext cx="2144739" cy="919175"/>
      </dsp:txXfrm>
    </dsp:sp>
    <dsp:sp modelId="{1FFC92A8-7E04-45D4-BD8E-25F62BEE3F37}">
      <dsp:nvSpPr>
        <dsp:cNvPr id="0" name=""/>
        <dsp:cNvSpPr/>
      </dsp:nvSpPr>
      <dsp:spPr>
        <a:xfrm rot="5400000">
          <a:off x="5698063" y="-612412"/>
          <a:ext cx="1682775" cy="878942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RECOMENDACIÓN: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Mantener un constante estudio y monitoreo por parte del sector textil de las medidas aplicadas por el gobierno con respecto a las salvaguardias sobre las importaciones, para poder tomar acciones tempranas con relación a sus etapas productivas.</a:t>
          </a:r>
          <a:endParaRPr lang="es-MX" sz="2000" kern="1200" dirty="0">
            <a:latin typeface="Calibri" panose="020F0502020204030204" pitchFamily="34" charset="0"/>
          </a:endParaRPr>
        </a:p>
      </dsp:txBody>
      <dsp:txXfrm rot="-5400000">
        <a:off x="2144739" y="3023058"/>
        <a:ext cx="8707277" cy="15184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8763F-DCBD-4E27-8D7A-11D8A5527B85}">
      <dsp:nvSpPr>
        <dsp:cNvPr id="0" name=""/>
        <dsp:cNvSpPr/>
      </dsp:nvSpPr>
      <dsp:spPr>
        <a:xfrm rot="5400000">
          <a:off x="-383641" y="383843"/>
          <a:ext cx="2557611" cy="17903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rtl="0">
            <a:lnSpc>
              <a:spcPct val="90000"/>
            </a:lnSpc>
            <a:spcBef>
              <a:spcPct val="0"/>
            </a:spcBef>
            <a:spcAft>
              <a:spcPct val="35000"/>
            </a:spcAft>
          </a:pPr>
          <a:endParaRPr lang="es-MX" sz="5000" kern="1200" dirty="0"/>
        </a:p>
      </dsp:txBody>
      <dsp:txXfrm rot="-5400000">
        <a:off x="2" y="895365"/>
        <a:ext cx="1790327" cy="767284"/>
      </dsp:txXfrm>
    </dsp:sp>
    <dsp:sp modelId="{BCE690BE-D4A9-4ED0-907F-ED9168388CB7}">
      <dsp:nvSpPr>
        <dsp:cNvPr id="0" name=""/>
        <dsp:cNvSpPr/>
      </dsp:nvSpPr>
      <dsp:spPr>
        <a:xfrm rot="5400000">
          <a:off x="5730643" y="-3940114"/>
          <a:ext cx="1662447" cy="954307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CONCLUSIÓN: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Las importaciones textiles luego del establecimiento de las salvaguardias en valores proyectados tienen una tendencia a la disminución a 73.249 toneladas  en el año 2015, asemejándose a datos reales proporcionados por la AITE de 88.998,  aportando a su vez  al equilibrio de la balanza de pagos.</a:t>
          </a:r>
          <a:endParaRPr lang="es-MX" sz="2000" kern="1200" dirty="0">
            <a:latin typeface="Calibri" panose="020F0502020204030204" pitchFamily="34" charset="0"/>
          </a:endParaRPr>
        </a:p>
      </dsp:txBody>
      <dsp:txXfrm rot="-5400000">
        <a:off x="1790327" y="81356"/>
        <a:ext cx="9461925" cy="1500139"/>
      </dsp:txXfrm>
    </dsp:sp>
    <dsp:sp modelId="{D22B765C-966F-452B-ABE5-202A0F44A5BF}">
      <dsp:nvSpPr>
        <dsp:cNvPr id="0" name=""/>
        <dsp:cNvSpPr/>
      </dsp:nvSpPr>
      <dsp:spPr>
        <a:xfrm rot="5400000">
          <a:off x="-383641" y="2657920"/>
          <a:ext cx="2557611" cy="17903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rtl="0">
            <a:lnSpc>
              <a:spcPct val="90000"/>
            </a:lnSpc>
            <a:spcBef>
              <a:spcPct val="0"/>
            </a:spcBef>
            <a:spcAft>
              <a:spcPct val="35000"/>
            </a:spcAft>
          </a:pPr>
          <a:endParaRPr lang="es-MX" sz="5000" kern="1200"/>
        </a:p>
      </dsp:txBody>
      <dsp:txXfrm rot="-5400000">
        <a:off x="2" y="3169442"/>
        <a:ext cx="1790327" cy="767284"/>
      </dsp:txXfrm>
    </dsp:sp>
    <dsp:sp modelId="{23772A48-302F-43F5-AA30-234EA56ABF40}">
      <dsp:nvSpPr>
        <dsp:cNvPr id="0" name=""/>
        <dsp:cNvSpPr/>
      </dsp:nvSpPr>
      <dsp:spPr>
        <a:xfrm rot="5400000">
          <a:off x="5730643" y="-1666036"/>
          <a:ext cx="1662447" cy="954307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0">
            <a:lnSpc>
              <a:spcPct val="90000"/>
            </a:lnSpc>
            <a:spcBef>
              <a:spcPct val="0"/>
            </a:spcBef>
            <a:spcAft>
              <a:spcPct val="15000"/>
            </a:spcAft>
            <a:buChar char="••"/>
          </a:pPr>
          <a:r>
            <a:rPr lang="es-ES" sz="2000" b="1" kern="1200" dirty="0" smtClean="0">
              <a:latin typeface="Calibri" panose="020F0502020204030204" pitchFamily="34" charset="0"/>
            </a:rPr>
            <a:t>RECOMENDACIÓN:</a:t>
          </a:r>
          <a:endParaRPr lang="es-MX" sz="2000" b="1" kern="1200" dirty="0">
            <a:latin typeface="Calibri" panose="020F0502020204030204" pitchFamily="34" charset="0"/>
          </a:endParaRPr>
        </a:p>
        <a:p>
          <a:pPr marL="228600" lvl="1" indent="-228600" algn="just" defTabSz="889000" rtl="0">
            <a:lnSpc>
              <a:spcPct val="90000"/>
            </a:lnSpc>
            <a:spcBef>
              <a:spcPct val="0"/>
            </a:spcBef>
            <a:spcAft>
              <a:spcPct val="15000"/>
            </a:spcAft>
            <a:buChar char="••"/>
          </a:pPr>
          <a:r>
            <a:rPr lang="es-EC" sz="2000" kern="1200" dirty="0" smtClean="0">
              <a:latin typeface="Calibri" panose="020F0502020204030204" pitchFamily="34" charset="0"/>
            </a:rPr>
            <a:t>Establecer proyectos por parte del gobierno para que las industrias textiles puedan contar con el capital necesario, para una  tecnificación de maquinaria y nueva tecnología para no depender solo de las importaciones de productos textiles.</a:t>
          </a:r>
          <a:endParaRPr lang="es-MX" sz="2000" kern="1200" dirty="0"/>
        </a:p>
      </dsp:txBody>
      <dsp:txXfrm rot="-5400000">
        <a:off x="1790327" y="2355434"/>
        <a:ext cx="9461925" cy="150013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165091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287636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5BE26D-943C-43FD-8321-02B448486FCD}"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7378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8B663244-128C-4A0D-9218-A95DC47F409E}" type="datetimeFigureOut">
              <a:rPr lang="es-MX" smtClean="0"/>
              <a:t>18/02/2016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1067714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8B663244-128C-4A0D-9218-A95DC47F409E}" type="datetimeFigureOut">
              <a:rPr lang="es-MX" smtClean="0"/>
              <a:t>18/02/2016</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5BE26D-943C-43FD-8321-02B448486FCD}"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8179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8B663244-128C-4A0D-9218-A95DC47F409E}" type="datetimeFigureOut">
              <a:rPr lang="es-MX" smtClean="0"/>
              <a:t>18/02/2016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176593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1953664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266459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2749583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663244-128C-4A0D-9218-A95DC47F409E}" type="datetimeFigureOut">
              <a:rPr lang="es-MX" smtClean="0"/>
              <a:t>18/02/2016</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40289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B663244-128C-4A0D-9218-A95DC47F409E}" type="datetimeFigureOut">
              <a:rPr lang="es-MX" smtClean="0"/>
              <a:t>18/02/2016</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59955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B663244-128C-4A0D-9218-A95DC47F409E}" type="datetimeFigureOut">
              <a:rPr lang="es-MX" smtClean="0"/>
              <a:t>18/02/2016</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377344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B663244-128C-4A0D-9218-A95DC47F409E}" type="datetimeFigureOut">
              <a:rPr lang="es-MX" smtClean="0"/>
              <a:t>18/02/2016</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313689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63244-128C-4A0D-9218-A95DC47F409E}" type="datetimeFigureOut">
              <a:rPr lang="es-MX" smtClean="0"/>
              <a:t>18/02/2016</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378856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B663244-128C-4A0D-9218-A95DC47F409E}" type="datetimeFigureOut">
              <a:rPr lang="es-MX" smtClean="0"/>
              <a:t>18/02/2016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396651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B663244-128C-4A0D-9218-A95DC47F409E}" type="datetimeFigureOut">
              <a:rPr lang="es-MX" smtClean="0"/>
              <a:t>18/02/2016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5BE26D-943C-43FD-8321-02B448486FCD}" type="slidenum">
              <a:rPr lang="es-MX" smtClean="0"/>
              <a:t>‹Nº›</a:t>
            </a:fld>
            <a:endParaRPr lang="es-MX"/>
          </a:p>
        </p:txBody>
      </p:sp>
    </p:spTree>
    <p:extLst>
      <p:ext uri="{BB962C8B-B14F-4D97-AF65-F5344CB8AC3E}">
        <p14:creationId xmlns:p14="http://schemas.microsoft.com/office/powerpoint/2010/main" val="96360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55000"/>
          </a:schemeClr>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663244-128C-4A0D-9218-A95DC47F409E}" type="datetimeFigureOut">
              <a:rPr lang="es-MX" smtClean="0"/>
              <a:t>18/02/2016</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5BE26D-943C-43FD-8321-02B448486FCD}" type="slidenum">
              <a:rPr lang="es-MX" smtClean="0"/>
              <a:t>‹Nº›</a:t>
            </a:fld>
            <a:endParaRPr lang="es-MX"/>
          </a:p>
        </p:txBody>
      </p:sp>
    </p:spTree>
    <p:extLst>
      <p:ext uri="{BB962C8B-B14F-4D97-AF65-F5344CB8AC3E}">
        <p14:creationId xmlns:p14="http://schemas.microsoft.com/office/powerpoint/2010/main" val="354367991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s.espe.edu.ec/wp-content/uploads/2013/09/Logo-RP-UFA-ESPE.jpg"/>
          <p:cNvPicPr>
            <a:picLocks noChangeAspect="1" noChangeArrowheads="1"/>
          </p:cNvPicPr>
          <p:nvPr/>
        </p:nvPicPr>
        <p:blipFill rotWithShape="1">
          <a:blip r:embed="rId2">
            <a:extLst>
              <a:ext uri="{28A0092B-C50C-407E-A947-70E740481C1C}">
                <a14:useLocalDpi xmlns:a14="http://schemas.microsoft.com/office/drawing/2010/main" val="0"/>
              </a:ext>
            </a:extLst>
          </a:blip>
          <a:srcRect b="15285"/>
          <a:stretch/>
        </p:blipFill>
        <p:spPr bwMode="auto">
          <a:xfrm>
            <a:off x="3189201" y="366284"/>
            <a:ext cx="7223859" cy="1269334"/>
          </a:xfrm>
          <a:prstGeom prst="rect">
            <a:avLst/>
          </a:prstGeom>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ln w="38100">
            <a:solidFill>
              <a:schemeClr val="tx1"/>
            </a:solidFill>
          </a:ln>
        </p:spPr>
      </p:pic>
      <p:sp>
        <p:nvSpPr>
          <p:cNvPr id="4" name="CuadroTexto 3"/>
          <p:cNvSpPr txBox="1"/>
          <p:nvPr/>
        </p:nvSpPr>
        <p:spPr>
          <a:xfrm>
            <a:off x="1823444" y="1703369"/>
            <a:ext cx="9955369" cy="4647426"/>
          </a:xfrm>
          <a:prstGeom prst="rect">
            <a:avLst/>
          </a:prstGeom>
          <a:noFill/>
        </p:spPr>
        <p:txBody>
          <a:bodyPr wrap="square" rtlCol="0">
            <a:spAutoFit/>
          </a:bodyPr>
          <a:lstStyle/>
          <a:p>
            <a:pPr algn="ctr"/>
            <a:endParaRPr lang="es-ES_tradnl" dirty="0" smtClean="0"/>
          </a:p>
          <a:p>
            <a:pPr algn="ctr"/>
            <a:r>
              <a:rPr lang="es-ES_tradnl" b="1" dirty="0" smtClean="0">
                <a:latin typeface="Arial" panose="020B0604020202020204" pitchFamily="34" charset="0"/>
                <a:cs typeface="Arial" panose="020B0604020202020204" pitchFamily="34" charset="0"/>
              </a:rPr>
              <a:t>DEPARTAMENTO DE  CIENCIAS ECONÓMICAS, ADMINISTRATIVAS Y DE COMERCIO</a:t>
            </a:r>
          </a:p>
          <a:p>
            <a:pPr algn="ctr"/>
            <a:endParaRPr lang="es-ES_tradnl" dirty="0" smtClean="0">
              <a:latin typeface="Arial" panose="020B0604020202020204" pitchFamily="34" charset="0"/>
              <a:cs typeface="Arial" panose="020B0604020202020204" pitchFamily="34" charset="0"/>
            </a:endParaRPr>
          </a:p>
          <a:p>
            <a:pPr algn="ctr"/>
            <a:r>
              <a:rPr lang="es-ES_tradnl" dirty="0" smtClean="0">
                <a:latin typeface="Arial" panose="020B0604020202020204" pitchFamily="34" charset="0"/>
                <a:cs typeface="Arial" panose="020B0604020202020204" pitchFamily="34" charset="0"/>
              </a:rPr>
              <a:t>PROYECTO </a:t>
            </a:r>
            <a:r>
              <a:rPr lang="es-ES_tradnl" dirty="0">
                <a:latin typeface="Arial" panose="020B0604020202020204" pitchFamily="34" charset="0"/>
                <a:cs typeface="Arial" panose="020B0604020202020204" pitchFamily="34" charset="0"/>
              </a:rPr>
              <a:t>DE TITULACIÓN PREVIO A LA OBTENCIÓN DEL TÍTULO DE INGENIERO EN FINANZAS Y AUDITORÍA CPA.</a:t>
            </a:r>
            <a:endParaRPr lang="es-ES_tradnl" b="1" dirty="0" smtClean="0">
              <a:latin typeface="Arial" panose="020B0604020202020204" pitchFamily="34" charset="0"/>
              <a:cs typeface="Arial" panose="020B0604020202020204" pitchFamily="34" charset="0"/>
            </a:endParaRPr>
          </a:p>
          <a:p>
            <a:pPr algn="ctr"/>
            <a:endParaRPr lang="es-ES_tradnl" b="1" dirty="0">
              <a:latin typeface="Arial" panose="020B0604020202020204" pitchFamily="34" charset="0"/>
              <a:cs typeface="Arial" panose="020B0604020202020204" pitchFamily="34" charset="0"/>
            </a:endParaRPr>
          </a:p>
          <a:p>
            <a:pPr algn="ctr"/>
            <a:r>
              <a:rPr lang="es-ES_tradnl" b="1" dirty="0" smtClean="0">
                <a:latin typeface="Arial" panose="020B0604020202020204" pitchFamily="34" charset="0"/>
                <a:cs typeface="Arial" panose="020B0604020202020204" pitchFamily="34" charset="0"/>
              </a:rPr>
              <a:t>TEMA:</a:t>
            </a:r>
          </a:p>
          <a:p>
            <a:pPr algn="ctr"/>
            <a:endParaRPr lang="es-ES_tradnl" b="1" dirty="0" smtClean="0">
              <a:latin typeface="Arial" panose="020B0604020202020204" pitchFamily="34" charset="0"/>
              <a:cs typeface="Arial" panose="020B0604020202020204" pitchFamily="34" charset="0"/>
            </a:endParaRPr>
          </a:p>
          <a:p>
            <a:pPr algn="just"/>
            <a:r>
              <a:rPr lang="es-ES_tradnl" sz="2000" dirty="0" smtClean="0">
                <a:latin typeface="Arial" panose="020B0604020202020204" pitchFamily="34" charset="0"/>
                <a:cs typeface="Arial" panose="020B0604020202020204" pitchFamily="34" charset="0"/>
              </a:rPr>
              <a:t>“</a:t>
            </a:r>
            <a:r>
              <a:rPr lang="es-EC" sz="2000" dirty="0">
                <a:latin typeface="Arial" panose="020B0604020202020204" pitchFamily="34" charset="0"/>
                <a:cs typeface="Arial" panose="020B0604020202020204" pitchFamily="34" charset="0"/>
              </a:rPr>
              <a:t>ANÁLISIS DEL IMPACTO ECONÓMICO EN LA INDUSTRIA TEXTIL DE LA CIUDAD DE QUITO TRAS LA APLICACIÓN DE LAS SALVAGUARDIAS POR BALANZA DE PAGOS  A LAS IMPORTACIONES EN EL PRIMER CUATRIMESTRE DEL AÑO 2015</a:t>
            </a:r>
            <a:r>
              <a:rPr lang="es-ES_tradnl" sz="2000" dirty="0" smtClean="0">
                <a:latin typeface="Arial" panose="020B0604020202020204" pitchFamily="34" charset="0"/>
                <a:cs typeface="Arial" panose="020B0604020202020204" pitchFamily="34" charset="0"/>
              </a:rPr>
              <a:t>”</a:t>
            </a:r>
          </a:p>
          <a:p>
            <a:endParaRPr lang="es-ES_tradnl" dirty="0" smtClean="0">
              <a:latin typeface="Arial" panose="020B0604020202020204" pitchFamily="34" charset="0"/>
              <a:cs typeface="Arial" panose="020B0604020202020204" pitchFamily="34" charset="0"/>
            </a:endParaRPr>
          </a:p>
          <a:p>
            <a:r>
              <a:rPr lang="es-ES_tradnl" sz="2000" b="1" dirty="0" smtClean="0">
                <a:latin typeface="Arial" panose="020B0604020202020204" pitchFamily="34" charset="0"/>
                <a:cs typeface="Arial" panose="020B0604020202020204" pitchFamily="34" charset="0"/>
              </a:rPr>
              <a:t>DIRECTOR: Ing. César Ruiz				AUTOR: Alex Greffa</a:t>
            </a:r>
          </a:p>
          <a:p>
            <a:endParaRPr lang="es-ES_tradnl" b="1" dirty="0">
              <a:latin typeface="Arial" panose="020B0604020202020204" pitchFamily="34" charset="0"/>
              <a:cs typeface="Arial" panose="020B0604020202020204" pitchFamily="34" charset="0"/>
            </a:endParaRPr>
          </a:p>
          <a:p>
            <a:pPr algn="ctr"/>
            <a:r>
              <a:rPr lang="es-ES_tradnl" b="1" dirty="0" smtClean="0">
                <a:latin typeface="Arial" panose="020B0604020202020204" pitchFamily="34" charset="0"/>
                <a:cs typeface="Arial" panose="020B0604020202020204" pitchFamily="34" charset="0"/>
              </a:rPr>
              <a:t>SANGOLQUÍ</a:t>
            </a:r>
          </a:p>
          <a:p>
            <a:pPr algn="ctr"/>
            <a:r>
              <a:rPr lang="es-ES_tradnl" b="1" dirty="0" smtClean="0">
                <a:latin typeface="Arial" panose="020B0604020202020204" pitchFamily="34" charset="0"/>
                <a:cs typeface="Arial" panose="020B0604020202020204" pitchFamily="34" charset="0"/>
              </a:rPr>
              <a:t>2016</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828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986490" y="479046"/>
            <a:ext cx="7267575" cy="571500"/>
          </a:xfrm>
          <a:prstGeom prst="rect">
            <a:avLst/>
          </a:prstGeom>
        </p:spPr>
        <p:txBody>
          <a:bodyPr vert="horz" lIns="91440" tIns="45720" rIns="91440" bIns="45720" rtlCol="0" anchor="t">
            <a:normAutofit fontScale="8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AR" sz="4400" b="1" smtClean="0">
                <a:solidFill>
                  <a:schemeClr val="tx1"/>
                </a:solidFill>
              </a:rPr>
              <a:t>POBLACIÓN Y MUESTRA</a:t>
            </a:r>
            <a:endParaRPr lang="es-AR" sz="4400" b="1" dirty="0" smtClean="0">
              <a:solidFill>
                <a:schemeClr val="tx1"/>
              </a:solidFill>
            </a:endParaRPr>
          </a:p>
        </p:txBody>
      </p:sp>
      <p:sp>
        <p:nvSpPr>
          <p:cNvPr id="3" name="2 Rectángulo"/>
          <p:cNvSpPr>
            <a:spLocks noChangeArrowheads="1"/>
          </p:cNvSpPr>
          <p:nvPr/>
        </p:nvSpPr>
        <p:spPr bwMode="auto">
          <a:xfrm>
            <a:off x="4037526" y="1665534"/>
            <a:ext cx="652314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AutoNum type="arabicPeriod"/>
            </a:pPr>
            <a:r>
              <a:rPr lang="es-EC" altLang="es-MX" dirty="0"/>
              <a:t>INDUSTRIA PIOLERA SELVA ALEGRE. </a:t>
            </a:r>
          </a:p>
          <a:p>
            <a:pPr eaLnBrk="1" hangingPunct="1">
              <a:buFont typeface="Arial" charset="0"/>
              <a:buAutoNum type="arabicPeriod"/>
            </a:pPr>
            <a:r>
              <a:rPr lang="es-EC" altLang="es-MX" dirty="0"/>
              <a:t>S.J. JERSEY ECUATORIANO C.A.</a:t>
            </a:r>
          </a:p>
          <a:p>
            <a:pPr eaLnBrk="1" hangingPunct="1">
              <a:buFont typeface="Arial" charset="0"/>
              <a:buAutoNum type="arabicPeriod"/>
            </a:pPr>
            <a:r>
              <a:rPr lang="es-EC" altLang="es-MX" dirty="0"/>
              <a:t>SHINATEX S.A.</a:t>
            </a:r>
          </a:p>
          <a:p>
            <a:pPr eaLnBrk="1" hangingPunct="1">
              <a:buFont typeface="Arial" charset="0"/>
              <a:buAutoNum type="arabicPeriod"/>
            </a:pPr>
            <a:r>
              <a:rPr lang="es-EC" altLang="es-MX" dirty="0"/>
              <a:t>TEXTILES MARÍA BELÉN.</a:t>
            </a:r>
          </a:p>
          <a:p>
            <a:pPr eaLnBrk="1" hangingPunct="1">
              <a:buFont typeface="Arial" charset="0"/>
              <a:buAutoNum type="arabicPeriod"/>
            </a:pPr>
            <a:r>
              <a:rPr lang="es-EC" altLang="es-MX" dirty="0"/>
              <a:t>TEXTILES GUALILAHUA S.A.</a:t>
            </a:r>
          </a:p>
          <a:p>
            <a:pPr eaLnBrk="1" hangingPunct="1">
              <a:buFont typeface="Arial" charset="0"/>
              <a:buAutoNum type="arabicPeriod"/>
            </a:pPr>
            <a:r>
              <a:rPr lang="es-EC" altLang="es-MX" dirty="0"/>
              <a:t>CORTINAS Y VISILLOS CRTYVIS CIA. LTDA.</a:t>
            </a:r>
          </a:p>
          <a:p>
            <a:pPr eaLnBrk="1" hangingPunct="1">
              <a:buFont typeface="Arial" charset="0"/>
              <a:buAutoNum type="arabicPeriod"/>
            </a:pPr>
            <a:r>
              <a:rPr lang="es-EC" altLang="es-MX" dirty="0"/>
              <a:t>SINTOFIL C.A.</a:t>
            </a:r>
          </a:p>
          <a:p>
            <a:pPr eaLnBrk="1" hangingPunct="1">
              <a:buFont typeface="Arial" charset="0"/>
              <a:buAutoNum type="arabicPeriod"/>
            </a:pPr>
            <a:r>
              <a:rPr lang="es-EC" altLang="es-MX" dirty="0"/>
              <a:t>TEXTILES MAR Y SOL S.A.</a:t>
            </a:r>
          </a:p>
          <a:p>
            <a:pPr eaLnBrk="1" hangingPunct="1">
              <a:buFont typeface="Arial" charset="0"/>
              <a:buAutoNum type="arabicPeriod"/>
            </a:pPr>
            <a:r>
              <a:rPr lang="es-EC" altLang="es-MX" dirty="0"/>
              <a:t>TEJIDOS PINTEX S.A.</a:t>
            </a:r>
          </a:p>
          <a:p>
            <a:pPr eaLnBrk="1" hangingPunct="1">
              <a:buFont typeface="Arial" charset="0"/>
              <a:buAutoNum type="arabicPeriod"/>
            </a:pPr>
            <a:r>
              <a:rPr lang="es-EC" altLang="es-MX" dirty="0"/>
              <a:t>TEXTILES MG S.A.</a:t>
            </a:r>
          </a:p>
          <a:p>
            <a:pPr eaLnBrk="1" hangingPunct="1">
              <a:buFont typeface="Arial" charset="0"/>
              <a:buAutoNum type="arabicPeriod"/>
            </a:pPr>
            <a:r>
              <a:rPr lang="es-EC" altLang="es-MX" dirty="0"/>
              <a:t>TEXTIL PADILLA CIA LTDA.</a:t>
            </a:r>
          </a:p>
          <a:p>
            <a:pPr eaLnBrk="1" hangingPunct="1">
              <a:buFont typeface="Arial" charset="0"/>
              <a:buAutoNum type="arabicPeriod"/>
            </a:pPr>
            <a:r>
              <a:rPr lang="es-EC" altLang="es-MX" dirty="0"/>
              <a:t>TEXTILES DEL VALLE S.A.</a:t>
            </a:r>
          </a:p>
          <a:p>
            <a:pPr eaLnBrk="1" hangingPunct="1">
              <a:buFont typeface="Arial" charset="0"/>
              <a:buAutoNum type="arabicPeriod"/>
            </a:pPr>
            <a:r>
              <a:rPr lang="es-EC" altLang="es-MX" dirty="0"/>
              <a:t>PROSERTXD S.A.</a:t>
            </a:r>
          </a:p>
          <a:p>
            <a:pPr eaLnBrk="1" hangingPunct="1">
              <a:buFont typeface="Arial" charset="0"/>
              <a:buAutoNum type="arabicPeriod"/>
            </a:pPr>
            <a:r>
              <a:rPr lang="es-EC" altLang="es-MX" dirty="0"/>
              <a:t>INDUSTRIA VILLA DIQUE S.A.</a:t>
            </a:r>
          </a:p>
        </p:txBody>
      </p:sp>
    </p:spTree>
    <p:extLst>
      <p:ext uri="{BB962C8B-B14F-4D97-AF65-F5344CB8AC3E}">
        <p14:creationId xmlns:p14="http://schemas.microsoft.com/office/powerpoint/2010/main" val="3663029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592559" y="517163"/>
            <a:ext cx="8229600" cy="990600"/>
          </a:xfrm>
          <a:prstGeom prst="rect">
            <a:avLst/>
          </a:prstGeom>
        </p:spPr>
        <p:txBody>
          <a:bodyPr>
            <a:normAutofit fontScale="90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ES" b="1" dirty="0" smtClean="0">
                <a:ln w="18000">
                  <a:solidFill>
                    <a:schemeClr val="accent2">
                      <a:satMod val="140000"/>
                    </a:schemeClr>
                  </a:solidFill>
                  <a:prstDash val="solid"/>
                  <a:miter lim="800000"/>
                </a:ln>
                <a:solidFill>
                  <a:srgbClr val="00B0F0"/>
                </a:solidFill>
                <a:effectLst>
                  <a:outerShdw blurRad="25500" dist="23000" dir="7020000" algn="tl">
                    <a:srgbClr val="000000">
                      <a:alpha val="50000"/>
                    </a:srgbClr>
                  </a:outerShdw>
                </a:effectLst>
              </a:rPr>
              <a:t>RESULTADOS DE LAS ENCUESTAS APLICADAS</a:t>
            </a:r>
            <a:endParaRPr lang="es-EC" dirty="0"/>
          </a:p>
        </p:txBody>
      </p:sp>
      <p:sp>
        <p:nvSpPr>
          <p:cNvPr id="3" name="2 CuadroTexto"/>
          <p:cNvSpPr txBox="1"/>
          <p:nvPr/>
        </p:nvSpPr>
        <p:spPr>
          <a:xfrm>
            <a:off x="596334" y="1507763"/>
            <a:ext cx="11496928" cy="4801314"/>
          </a:xfrm>
          <a:prstGeom prst="rect">
            <a:avLst/>
          </a:prstGeom>
          <a:solidFill>
            <a:schemeClr val="accent3">
              <a:lumMod val="60000"/>
              <a:lumOff val="40000"/>
            </a:schemeClr>
          </a:solidFill>
        </p:spPr>
        <p:txBody>
          <a:bodyPr wrap="square" rtlCol="0">
            <a:spAutoFit/>
          </a:bodyPr>
          <a:lstStyle/>
          <a:p>
            <a:pPr lvl="0"/>
            <a:endParaRPr lang="es-ES" b="1" dirty="0" smtClean="0"/>
          </a:p>
          <a:p>
            <a:pPr lvl="0"/>
            <a:endParaRPr lang="es-ES" b="1" dirty="0" smtClean="0"/>
          </a:p>
          <a:p>
            <a:pPr lvl="0"/>
            <a:r>
              <a:rPr lang="es-EC" b="1" dirty="0" smtClean="0">
                <a:latin typeface="+mj-lt"/>
                <a:cs typeface="Arial" panose="020B0604020202020204" pitchFamily="34" charset="0"/>
              </a:rPr>
              <a:t>¿</a:t>
            </a:r>
            <a:r>
              <a:rPr lang="es-EC" b="1" dirty="0">
                <a:latin typeface="+mj-lt"/>
                <a:cs typeface="Arial" panose="020B0604020202020204" pitchFamily="34" charset="0"/>
              </a:rPr>
              <a:t>Usted considera que el cobro de aranceles e impuestos a los textiles han sido un aspecto positivo para el Estado? </a:t>
            </a:r>
            <a:endParaRPr lang="es-MX" b="1" dirty="0">
              <a:latin typeface="+mj-lt"/>
              <a:cs typeface="Arial" panose="020B0604020202020204" pitchFamily="34" charset="0"/>
            </a:endParaRPr>
          </a:p>
          <a:p>
            <a:endParaRPr lang="es-ES" b="1" dirty="0" smtClean="0"/>
          </a:p>
          <a:p>
            <a:endParaRPr lang="es-ES" b="1" dirty="0" smtClean="0"/>
          </a:p>
          <a:p>
            <a:endParaRPr lang="es-ES" b="1" dirty="0" smtClean="0"/>
          </a:p>
          <a:p>
            <a:endParaRPr lang="es-ES" b="1" dirty="0" smtClean="0"/>
          </a:p>
          <a:p>
            <a:r>
              <a:rPr lang="es-EC" b="1" dirty="0"/>
              <a:t>¿Considera que el cobro de aranceles e impuestos a los textiles han sido un aspecto positivo para sector textil?</a:t>
            </a:r>
            <a:endParaRPr lang="es-ES" b="1" dirty="0"/>
          </a:p>
          <a:p>
            <a:endParaRPr lang="es-ES" b="1" dirty="0" smtClean="0"/>
          </a:p>
          <a:p>
            <a:endParaRPr lang="es-ES" b="1" dirty="0"/>
          </a:p>
          <a:p>
            <a:endParaRPr lang="es-ES" b="1" dirty="0" smtClean="0"/>
          </a:p>
          <a:p>
            <a:endParaRPr lang="es-ES" b="1" dirty="0" smtClean="0"/>
          </a:p>
          <a:p>
            <a:endParaRPr lang="es-ES" b="1" dirty="0" smtClean="0"/>
          </a:p>
          <a:p>
            <a:endParaRPr lang="es-ES" b="1" dirty="0" smtClean="0"/>
          </a:p>
          <a:p>
            <a:endParaRPr lang="es-MX" b="1" dirty="0"/>
          </a:p>
        </p:txBody>
      </p:sp>
      <p:graphicFrame>
        <p:nvGraphicFramePr>
          <p:cNvPr id="6" name="5 Tabla"/>
          <p:cNvGraphicFramePr>
            <a:graphicFrameLocks noGrp="1"/>
          </p:cNvGraphicFramePr>
          <p:nvPr>
            <p:extLst>
              <p:ext uri="{D42A27DB-BD31-4B8C-83A1-F6EECF244321}">
                <p14:modId xmlns:p14="http://schemas.microsoft.com/office/powerpoint/2010/main" val="3117294767"/>
              </p:ext>
            </p:extLst>
          </p:nvPr>
        </p:nvGraphicFramePr>
        <p:xfrm>
          <a:off x="4951927" y="2814026"/>
          <a:ext cx="2356834" cy="914400"/>
        </p:xfrm>
        <a:graphic>
          <a:graphicData uri="http://schemas.openxmlformats.org/drawingml/2006/table">
            <a:tbl>
              <a:tblPr firstRow="1" firstCol="1" bandRow="1">
                <a:tableStyleId>{5940675A-B579-460E-94D1-54222C63F5DA}</a:tableStyleId>
              </a:tblPr>
              <a:tblGrid>
                <a:gridCol w="1147106"/>
                <a:gridCol w="1209728"/>
              </a:tblGrid>
              <a:tr h="0">
                <a:tc>
                  <a:txBody>
                    <a:bodyPr/>
                    <a:lstStyle/>
                    <a:p>
                      <a:pPr marL="457200" algn="just">
                        <a:lnSpc>
                          <a:spcPct val="150000"/>
                        </a:lnSpc>
                        <a:spcAft>
                          <a:spcPts val="0"/>
                        </a:spcAft>
                        <a:tabLst>
                          <a:tab pos="2700655" algn="l"/>
                        </a:tabLst>
                      </a:pPr>
                      <a:r>
                        <a:rPr lang="es-EC" sz="2000" dirty="0">
                          <a:effectLst/>
                        </a:rPr>
                        <a:t>Si</a:t>
                      </a:r>
                      <a:endParaRPr lang="es-MX" sz="2800" dirty="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a:effectLst/>
                        </a:rPr>
                        <a:t>No</a:t>
                      </a:r>
                      <a:endParaRPr lang="es-MX" sz="2800">
                        <a:effectLst/>
                        <a:latin typeface="Calibri"/>
                        <a:ea typeface="Calibri"/>
                        <a:cs typeface="Times New Roman"/>
                      </a:endParaRPr>
                    </a:p>
                  </a:txBody>
                  <a:tcPr marL="68580" marR="68580" marT="0" marB="0"/>
                </a:tc>
              </a:tr>
              <a:tr h="0">
                <a:tc>
                  <a:txBody>
                    <a:bodyPr/>
                    <a:lstStyle/>
                    <a:p>
                      <a:pPr marL="457200" algn="just">
                        <a:lnSpc>
                          <a:spcPct val="150000"/>
                        </a:lnSpc>
                        <a:spcAft>
                          <a:spcPts val="0"/>
                        </a:spcAft>
                        <a:tabLst>
                          <a:tab pos="2700655" algn="l"/>
                        </a:tabLst>
                      </a:pPr>
                      <a:r>
                        <a:rPr lang="es-EC" sz="2000" dirty="0">
                          <a:effectLst/>
                        </a:rPr>
                        <a:t>13</a:t>
                      </a:r>
                      <a:endParaRPr lang="es-MX" sz="2800" dirty="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dirty="0">
                          <a:effectLst/>
                        </a:rPr>
                        <a:t>1</a:t>
                      </a:r>
                      <a:endParaRPr lang="es-MX" sz="2800" dirty="0">
                        <a:effectLst/>
                        <a:latin typeface="Calibri"/>
                        <a:ea typeface="Calibri"/>
                        <a:cs typeface="Times New Roman"/>
                      </a:endParaRPr>
                    </a:p>
                  </a:txBody>
                  <a:tcPr marL="68580" marR="68580" marT="0" marB="0"/>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176170669"/>
              </p:ext>
            </p:extLst>
          </p:nvPr>
        </p:nvGraphicFramePr>
        <p:xfrm>
          <a:off x="4932609" y="4855872"/>
          <a:ext cx="2395470" cy="914400"/>
        </p:xfrm>
        <a:graphic>
          <a:graphicData uri="http://schemas.openxmlformats.org/drawingml/2006/table">
            <a:tbl>
              <a:tblPr firstRow="1" firstCol="1" bandRow="1">
                <a:tableStyleId>{5940675A-B579-460E-94D1-54222C63F5DA}</a:tableStyleId>
              </a:tblPr>
              <a:tblGrid>
                <a:gridCol w="1165910"/>
                <a:gridCol w="1229560"/>
              </a:tblGrid>
              <a:tr h="0">
                <a:tc>
                  <a:txBody>
                    <a:bodyPr/>
                    <a:lstStyle/>
                    <a:p>
                      <a:pPr marL="457200" algn="just">
                        <a:lnSpc>
                          <a:spcPct val="150000"/>
                        </a:lnSpc>
                        <a:spcAft>
                          <a:spcPts val="0"/>
                        </a:spcAft>
                        <a:tabLst>
                          <a:tab pos="2700655" algn="l"/>
                        </a:tabLst>
                      </a:pPr>
                      <a:r>
                        <a:rPr lang="es-EC" sz="2000" dirty="0">
                          <a:effectLst/>
                        </a:rPr>
                        <a:t>Si</a:t>
                      </a:r>
                      <a:endParaRPr lang="es-MX" sz="2800" dirty="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a:effectLst/>
                        </a:rPr>
                        <a:t>No</a:t>
                      </a:r>
                      <a:endParaRPr lang="es-MX" sz="2800">
                        <a:effectLst/>
                        <a:latin typeface="Calibri"/>
                        <a:ea typeface="Calibri"/>
                        <a:cs typeface="Times New Roman"/>
                      </a:endParaRPr>
                    </a:p>
                  </a:txBody>
                  <a:tcPr marL="68580" marR="68580" marT="0" marB="0"/>
                </a:tc>
              </a:tr>
              <a:tr h="0">
                <a:tc>
                  <a:txBody>
                    <a:bodyPr/>
                    <a:lstStyle/>
                    <a:p>
                      <a:pPr marL="457200" algn="just">
                        <a:lnSpc>
                          <a:spcPct val="150000"/>
                        </a:lnSpc>
                        <a:spcAft>
                          <a:spcPts val="0"/>
                        </a:spcAft>
                        <a:tabLst>
                          <a:tab pos="2700655" algn="l"/>
                        </a:tabLst>
                      </a:pPr>
                      <a:r>
                        <a:rPr lang="es-EC" sz="2000">
                          <a:effectLst/>
                        </a:rPr>
                        <a:t>3</a:t>
                      </a:r>
                      <a:endParaRPr lang="es-MX" sz="280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dirty="0">
                          <a:effectLst/>
                        </a:rPr>
                        <a:t>11</a:t>
                      </a:r>
                      <a:endParaRPr lang="es-MX"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9477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5878" y="349719"/>
            <a:ext cx="11496928" cy="5632311"/>
          </a:xfrm>
          <a:prstGeom prst="rect">
            <a:avLst/>
          </a:prstGeom>
          <a:solidFill>
            <a:schemeClr val="accent3">
              <a:lumMod val="60000"/>
              <a:lumOff val="40000"/>
            </a:schemeClr>
          </a:solidFill>
        </p:spPr>
        <p:txBody>
          <a:bodyPr wrap="square" rtlCol="0">
            <a:spAutoFit/>
          </a:bodyPr>
          <a:lstStyle/>
          <a:p>
            <a:r>
              <a:rPr lang="es-EC" b="1" dirty="0"/>
              <a:t>¿Ha sentido afectaciones por la aplicación de salvaguardias? </a:t>
            </a:r>
            <a:endParaRPr lang="es-ES" b="1" dirty="0" smtClean="0"/>
          </a:p>
          <a:p>
            <a:endParaRPr lang="es-ES" b="1" dirty="0" smtClean="0"/>
          </a:p>
          <a:p>
            <a:endParaRPr lang="es-ES" b="1" dirty="0"/>
          </a:p>
          <a:p>
            <a:endParaRPr lang="es-ES" b="1" dirty="0" smtClean="0"/>
          </a:p>
          <a:p>
            <a:endParaRPr lang="es-ES" b="1" dirty="0"/>
          </a:p>
          <a:p>
            <a:r>
              <a:rPr lang="es-EC" b="1" dirty="0"/>
              <a:t>¿Cómo ha influido la aplicación de las salvaguardias</a:t>
            </a:r>
            <a:r>
              <a:rPr lang="es-EC" b="1" dirty="0" smtClean="0"/>
              <a:t>?</a:t>
            </a:r>
          </a:p>
          <a:p>
            <a:endParaRPr lang="es-EC" b="1" dirty="0"/>
          </a:p>
          <a:p>
            <a:endParaRPr lang="es-EC" b="1" dirty="0" smtClean="0"/>
          </a:p>
          <a:p>
            <a:endParaRPr lang="es-EC" b="1" dirty="0"/>
          </a:p>
          <a:p>
            <a:endParaRPr lang="es-EC" b="1" dirty="0" smtClean="0"/>
          </a:p>
          <a:p>
            <a:endParaRPr lang="es-EC" b="1" dirty="0"/>
          </a:p>
          <a:p>
            <a:endParaRPr lang="es-EC" b="1" dirty="0" smtClean="0"/>
          </a:p>
          <a:p>
            <a:r>
              <a:rPr lang="es-EC" b="1" dirty="0"/>
              <a:t>¿Cree usted que fue acertada la decisión de aplicar </a:t>
            </a:r>
            <a:r>
              <a:rPr lang="es-EC" b="1" dirty="0" smtClean="0"/>
              <a:t>la medida </a:t>
            </a:r>
            <a:r>
              <a:rPr lang="es-EC" b="1" dirty="0"/>
              <a:t>de salvaguardias a los productos textiles</a:t>
            </a:r>
            <a:r>
              <a:rPr lang="es-EC" b="1" dirty="0" smtClean="0"/>
              <a:t>?</a:t>
            </a:r>
          </a:p>
          <a:p>
            <a:endParaRPr lang="es-EC" b="1" dirty="0" smtClean="0"/>
          </a:p>
          <a:p>
            <a:endParaRPr lang="es-EC" b="1" dirty="0" smtClean="0"/>
          </a:p>
          <a:p>
            <a:endParaRPr lang="es-EC" b="1" dirty="0"/>
          </a:p>
          <a:p>
            <a:pPr lvl="0"/>
            <a:r>
              <a:rPr lang="es-EC" b="1" dirty="0"/>
              <a:t>¿Cree usted que el sector textil ecuatoriano sigue vulnerable a pesar de las medidas tomadas?</a:t>
            </a:r>
            <a:endParaRPr lang="es-MX" b="1" dirty="0"/>
          </a:p>
          <a:p>
            <a:endParaRPr lang="es-EC" b="1" dirty="0" smtClean="0"/>
          </a:p>
          <a:p>
            <a:endParaRPr lang="es-MX" b="1" dirty="0"/>
          </a:p>
        </p:txBody>
      </p:sp>
      <p:graphicFrame>
        <p:nvGraphicFramePr>
          <p:cNvPr id="3" name="2 Tabla"/>
          <p:cNvGraphicFramePr>
            <a:graphicFrameLocks noGrp="1"/>
          </p:cNvGraphicFramePr>
          <p:nvPr>
            <p:extLst>
              <p:ext uri="{D42A27DB-BD31-4B8C-83A1-F6EECF244321}">
                <p14:modId xmlns:p14="http://schemas.microsoft.com/office/powerpoint/2010/main" val="66939331"/>
              </p:ext>
            </p:extLst>
          </p:nvPr>
        </p:nvGraphicFramePr>
        <p:xfrm>
          <a:off x="4520485" y="769682"/>
          <a:ext cx="2743116" cy="914400"/>
        </p:xfrm>
        <a:graphic>
          <a:graphicData uri="http://schemas.openxmlformats.org/drawingml/2006/table">
            <a:tbl>
              <a:tblPr firstRow="1" firstCol="1" bandRow="1">
                <a:tableStyleId>{5940675A-B579-460E-94D1-54222C63F5DA}</a:tableStyleId>
              </a:tblPr>
              <a:tblGrid>
                <a:gridCol w="1335116"/>
                <a:gridCol w="1408000"/>
              </a:tblGrid>
              <a:tr h="0">
                <a:tc>
                  <a:txBody>
                    <a:bodyPr/>
                    <a:lstStyle/>
                    <a:p>
                      <a:pPr marL="457200" algn="just">
                        <a:lnSpc>
                          <a:spcPct val="150000"/>
                        </a:lnSpc>
                        <a:spcAft>
                          <a:spcPts val="0"/>
                        </a:spcAft>
                        <a:tabLst>
                          <a:tab pos="2700655" algn="l"/>
                        </a:tabLst>
                      </a:pPr>
                      <a:r>
                        <a:rPr lang="es-EC" sz="2000" dirty="0">
                          <a:effectLst/>
                        </a:rPr>
                        <a:t>Si</a:t>
                      </a:r>
                      <a:endParaRPr lang="es-MX" sz="2000" dirty="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a:effectLst/>
                        </a:rPr>
                        <a:t>No</a:t>
                      </a:r>
                      <a:endParaRPr lang="es-MX" sz="2000">
                        <a:effectLst/>
                        <a:latin typeface="Calibri"/>
                        <a:ea typeface="Calibri"/>
                        <a:cs typeface="Times New Roman"/>
                      </a:endParaRPr>
                    </a:p>
                  </a:txBody>
                  <a:tcPr marL="68580" marR="68580" marT="0" marB="0"/>
                </a:tc>
              </a:tr>
              <a:tr h="0">
                <a:tc>
                  <a:txBody>
                    <a:bodyPr/>
                    <a:lstStyle/>
                    <a:p>
                      <a:pPr marL="457200" algn="just">
                        <a:lnSpc>
                          <a:spcPct val="150000"/>
                        </a:lnSpc>
                        <a:spcAft>
                          <a:spcPts val="0"/>
                        </a:spcAft>
                        <a:tabLst>
                          <a:tab pos="2700655" algn="l"/>
                        </a:tabLst>
                      </a:pPr>
                      <a:r>
                        <a:rPr lang="es-EC" sz="2000">
                          <a:effectLst/>
                        </a:rPr>
                        <a:t>12</a:t>
                      </a:r>
                      <a:endParaRPr lang="es-MX" sz="200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dirty="0">
                          <a:effectLst/>
                        </a:rPr>
                        <a:t>2</a:t>
                      </a:r>
                      <a:endParaRPr lang="es-MX" sz="2000" dirty="0">
                        <a:effectLst/>
                        <a:latin typeface="Calibri"/>
                        <a:ea typeface="Calibri"/>
                        <a:cs typeface="Times New Roman"/>
                      </a:endParaRPr>
                    </a:p>
                  </a:txBody>
                  <a:tcPr marL="68580" marR="68580" marT="0" marB="0"/>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990427891"/>
              </p:ext>
            </p:extLst>
          </p:nvPr>
        </p:nvGraphicFramePr>
        <p:xfrm>
          <a:off x="1017432" y="2266682"/>
          <a:ext cx="9491728" cy="1242811"/>
        </p:xfrm>
        <a:graphic>
          <a:graphicData uri="http://schemas.openxmlformats.org/drawingml/2006/table">
            <a:tbl>
              <a:tblPr firstRow="1" firstCol="1" bandRow="1">
                <a:tableStyleId>{5940675A-B579-460E-94D1-54222C63F5DA}</a:tableStyleId>
              </a:tblPr>
              <a:tblGrid>
                <a:gridCol w="2895760"/>
                <a:gridCol w="3297372"/>
                <a:gridCol w="3298596"/>
              </a:tblGrid>
              <a:tr h="785611">
                <a:tc>
                  <a:txBody>
                    <a:bodyPr/>
                    <a:lstStyle/>
                    <a:p>
                      <a:pPr marL="457200" algn="ctr">
                        <a:lnSpc>
                          <a:spcPct val="150000"/>
                        </a:lnSpc>
                        <a:spcAft>
                          <a:spcPts val="0"/>
                        </a:spcAft>
                        <a:tabLst>
                          <a:tab pos="2700655" algn="l"/>
                        </a:tabLst>
                      </a:pPr>
                      <a:r>
                        <a:rPr lang="es-EC" sz="1500" dirty="0">
                          <a:effectLst/>
                        </a:rPr>
                        <a:t>Disminución de las materias primas</a:t>
                      </a:r>
                      <a:endParaRPr lang="es-MX" sz="1500" dirty="0">
                        <a:effectLst/>
                        <a:latin typeface="Calibri"/>
                        <a:ea typeface="Calibri"/>
                        <a:cs typeface="Times New Roman"/>
                      </a:endParaRPr>
                    </a:p>
                  </a:txBody>
                  <a:tcPr marL="68580" marR="68580" marT="0" marB="0"/>
                </a:tc>
                <a:tc>
                  <a:txBody>
                    <a:bodyPr/>
                    <a:lstStyle/>
                    <a:p>
                      <a:pPr marL="457200" algn="ctr">
                        <a:lnSpc>
                          <a:spcPct val="150000"/>
                        </a:lnSpc>
                        <a:spcAft>
                          <a:spcPts val="0"/>
                        </a:spcAft>
                        <a:tabLst>
                          <a:tab pos="2700655" algn="l"/>
                        </a:tabLst>
                      </a:pPr>
                      <a:r>
                        <a:rPr lang="es-EC" sz="1500" dirty="0">
                          <a:effectLst/>
                        </a:rPr>
                        <a:t>Disminución  de los niveles de producción</a:t>
                      </a:r>
                      <a:endParaRPr lang="es-MX" sz="1500" dirty="0">
                        <a:effectLst/>
                        <a:latin typeface="Calibri"/>
                        <a:ea typeface="Calibri"/>
                        <a:cs typeface="Times New Roman"/>
                      </a:endParaRPr>
                    </a:p>
                  </a:txBody>
                  <a:tcPr marL="68580" marR="68580" marT="0" marB="0"/>
                </a:tc>
                <a:tc>
                  <a:txBody>
                    <a:bodyPr/>
                    <a:lstStyle/>
                    <a:p>
                      <a:pPr marL="457200" algn="ctr">
                        <a:lnSpc>
                          <a:spcPct val="150000"/>
                        </a:lnSpc>
                        <a:spcAft>
                          <a:spcPts val="0"/>
                        </a:spcAft>
                        <a:tabLst>
                          <a:tab pos="2700655" algn="l"/>
                        </a:tabLst>
                      </a:pPr>
                      <a:r>
                        <a:rPr lang="es-EC" sz="1500" dirty="0">
                          <a:effectLst/>
                        </a:rPr>
                        <a:t>Disminución  de la calidad de los productos</a:t>
                      </a:r>
                      <a:endParaRPr lang="es-MX" sz="1500" dirty="0">
                        <a:effectLst/>
                        <a:latin typeface="Calibri"/>
                        <a:ea typeface="Calibri"/>
                        <a:cs typeface="Times New Roman"/>
                      </a:endParaRPr>
                    </a:p>
                  </a:txBody>
                  <a:tcPr marL="68580" marR="68580" marT="0" marB="0"/>
                </a:tc>
              </a:tr>
              <a:tr h="399111">
                <a:tc>
                  <a:txBody>
                    <a:bodyPr/>
                    <a:lstStyle/>
                    <a:p>
                      <a:pPr marL="457200" algn="ctr">
                        <a:lnSpc>
                          <a:spcPct val="150000"/>
                        </a:lnSpc>
                        <a:spcAft>
                          <a:spcPts val="0"/>
                        </a:spcAft>
                        <a:tabLst>
                          <a:tab pos="2700655" algn="l"/>
                        </a:tabLst>
                      </a:pPr>
                      <a:r>
                        <a:rPr lang="es-EC" sz="2000">
                          <a:effectLst/>
                        </a:rPr>
                        <a:t>6</a:t>
                      </a:r>
                      <a:endParaRPr lang="es-MX" sz="2000">
                        <a:effectLst/>
                        <a:latin typeface="Calibri"/>
                        <a:ea typeface="Calibri"/>
                        <a:cs typeface="Times New Roman"/>
                      </a:endParaRPr>
                    </a:p>
                  </a:txBody>
                  <a:tcPr marL="68580" marR="68580" marT="0" marB="0"/>
                </a:tc>
                <a:tc>
                  <a:txBody>
                    <a:bodyPr/>
                    <a:lstStyle/>
                    <a:p>
                      <a:pPr marL="457200" algn="ctr">
                        <a:lnSpc>
                          <a:spcPct val="150000"/>
                        </a:lnSpc>
                        <a:spcAft>
                          <a:spcPts val="0"/>
                        </a:spcAft>
                        <a:tabLst>
                          <a:tab pos="2700655" algn="l"/>
                        </a:tabLst>
                      </a:pPr>
                      <a:r>
                        <a:rPr lang="es-EC" sz="2000">
                          <a:effectLst/>
                        </a:rPr>
                        <a:t>6</a:t>
                      </a:r>
                      <a:endParaRPr lang="es-MX" sz="2000">
                        <a:effectLst/>
                        <a:latin typeface="Calibri"/>
                        <a:ea typeface="Calibri"/>
                        <a:cs typeface="Times New Roman"/>
                      </a:endParaRPr>
                    </a:p>
                  </a:txBody>
                  <a:tcPr marL="68580" marR="68580" marT="0" marB="0"/>
                </a:tc>
                <a:tc>
                  <a:txBody>
                    <a:bodyPr/>
                    <a:lstStyle/>
                    <a:p>
                      <a:pPr marL="457200" algn="ctr">
                        <a:lnSpc>
                          <a:spcPct val="150000"/>
                        </a:lnSpc>
                        <a:spcAft>
                          <a:spcPts val="0"/>
                        </a:spcAft>
                        <a:tabLst>
                          <a:tab pos="2700655" algn="l"/>
                        </a:tabLst>
                      </a:pPr>
                      <a:r>
                        <a:rPr lang="es-EC" sz="2000" dirty="0">
                          <a:effectLst/>
                        </a:rPr>
                        <a:t>2</a:t>
                      </a:r>
                      <a:endParaRPr lang="es-MX" sz="2000" dirty="0">
                        <a:effectLst/>
                        <a:latin typeface="Calibri"/>
                        <a:ea typeface="Calibri"/>
                        <a:cs typeface="Times New Roman"/>
                      </a:endParaRPr>
                    </a:p>
                  </a:txBody>
                  <a:tcPr marL="68580" marR="68580" marT="0" marB="0"/>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53826045"/>
              </p:ext>
            </p:extLst>
          </p:nvPr>
        </p:nvGraphicFramePr>
        <p:xfrm>
          <a:off x="4520485" y="4147533"/>
          <a:ext cx="2717442" cy="914400"/>
        </p:xfrm>
        <a:graphic>
          <a:graphicData uri="http://schemas.openxmlformats.org/drawingml/2006/table">
            <a:tbl>
              <a:tblPr firstRow="1" firstCol="1" bandRow="1">
                <a:tableStyleId>{5940675A-B579-460E-94D1-54222C63F5DA}</a:tableStyleId>
              </a:tblPr>
              <a:tblGrid>
                <a:gridCol w="1322620"/>
                <a:gridCol w="1394822"/>
              </a:tblGrid>
              <a:tr h="444053">
                <a:tc>
                  <a:txBody>
                    <a:bodyPr/>
                    <a:lstStyle/>
                    <a:p>
                      <a:pPr marL="457200" algn="just">
                        <a:lnSpc>
                          <a:spcPct val="150000"/>
                        </a:lnSpc>
                        <a:spcAft>
                          <a:spcPts val="0"/>
                        </a:spcAft>
                        <a:tabLst>
                          <a:tab pos="2700655" algn="l"/>
                        </a:tabLst>
                      </a:pPr>
                      <a:r>
                        <a:rPr lang="es-EC" sz="2000" dirty="0" smtClean="0">
                          <a:effectLst/>
                        </a:rPr>
                        <a:t>Si </a:t>
                      </a:r>
                      <a:endParaRPr lang="es-MX" sz="2800" dirty="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dirty="0">
                          <a:effectLst/>
                        </a:rPr>
                        <a:t>No</a:t>
                      </a:r>
                      <a:endParaRPr lang="es-MX" sz="2800" dirty="0">
                        <a:effectLst/>
                        <a:latin typeface="Calibri"/>
                        <a:ea typeface="Calibri"/>
                        <a:cs typeface="Times New Roman"/>
                      </a:endParaRPr>
                    </a:p>
                  </a:txBody>
                  <a:tcPr marL="68580" marR="68580" marT="0" marB="0"/>
                </a:tc>
              </a:tr>
              <a:tr h="444053">
                <a:tc>
                  <a:txBody>
                    <a:bodyPr/>
                    <a:lstStyle/>
                    <a:p>
                      <a:pPr marL="457200" algn="just">
                        <a:lnSpc>
                          <a:spcPct val="150000"/>
                        </a:lnSpc>
                        <a:spcAft>
                          <a:spcPts val="0"/>
                        </a:spcAft>
                        <a:tabLst>
                          <a:tab pos="2700655" algn="l"/>
                        </a:tabLst>
                      </a:pPr>
                      <a:r>
                        <a:rPr lang="es-EC" sz="2000">
                          <a:effectLst/>
                        </a:rPr>
                        <a:t>4</a:t>
                      </a:r>
                      <a:endParaRPr lang="es-MX" sz="280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dirty="0">
                          <a:effectLst/>
                        </a:rPr>
                        <a:t>10</a:t>
                      </a:r>
                      <a:endParaRPr lang="es-MX" sz="2800" dirty="0">
                        <a:effectLst/>
                        <a:latin typeface="Calibri"/>
                        <a:ea typeface="Calibri"/>
                        <a:cs typeface="Times New Roman"/>
                      </a:endParaRPr>
                    </a:p>
                  </a:txBody>
                  <a:tcPr marL="68580" marR="68580" marT="0" marB="0"/>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774792314"/>
              </p:ext>
            </p:extLst>
          </p:nvPr>
        </p:nvGraphicFramePr>
        <p:xfrm>
          <a:off x="4546242" y="5524830"/>
          <a:ext cx="2756079" cy="914400"/>
        </p:xfrm>
        <a:graphic>
          <a:graphicData uri="http://schemas.openxmlformats.org/drawingml/2006/table">
            <a:tbl>
              <a:tblPr firstRow="1" firstCol="1" bandRow="1">
                <a:tableStyleId>{5940675A-B579-460E-94D1-54222C63F5DA}</a:tableStyleId>
              </a:tblPr>
              <a:tblGrid>
                <a:gridCol w="1341426"/>
                <a:gridCol w="1414653"/>
              </a:tblGrid>
              <a:tr h="0">
                <a:tc>
                  <a:txBody>
                    <a:bodyPr/>
                    <a:lstStyle/>
                    <a:p>
                      <a:pPr marL="457200" algn="just">
                        <a:lnSpc>
                          <a:spcPct val="150000"/>
                        </a:lnSpc>
                        <a:spcAft>
                          <a:spcPts val="0"/>
                        </a:spcAft>
                        <a:tabLst>
                          <a:tab pos="2700655" algn="l"/>
                        </a:tabLst>
                      </a:pPr>
                      <a:r>
                        <a:rPr lang="es-EC" sz="2000">
                          <a:effectLst/>
                        </a:rPr>
                        <a:t>Si</a:t>
                      </a:r>
                      <a:endParaRPr lang="es-MX" sz="200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a:effectLst/>
                        </a:rPr>
                        <a:t>No</a:t>
                      </a:r>
                      <a:endParaRPr lang="es-MX" sz="2000">
                        <a:effectLst/>
                        <a:latin typeface="Calibri"/>
                        <a:ea typeface="Calibri"/>
                        <a:cs typeface="Times New Roman"/>
                      </a:endParaRPr>
                    </a:p>
                  </a:txBody>
                  <a:tcPr marL="68580" marR="68580" marT="0" marB="0"/>
                </a:tc>
              </a:tr>
              <a:tr h="0">
                <a:tc>
                  <a:txBody>
                    <a:bodyPr/>
                    <a:lstStyle/>
                    <a:p>
                      <a:pPr marL="457200" algn="just">
                        <a:lnSpc>
                          <a:spcPct val="150000"/>
                        </a:lnSpc>
                        <a:spcAft>
                          <a:spcPts val="0"/>
                        </a:spcAft>
                        <a:tabLst>
                          <a:tab pos="2700655" algn="l"/>
                        </a:tabLst>
                      </a:pPr>
                      <a:r>
                        <a:rPr lang="es-EC" sz="2000">
                          <a:effectLst/>
                        </a:rPr>
                        <a:t>14</a:t>
                      </a:r>
                      <a:endParaRPr lang="es-MX" sz="2000">
                        <a:effectLst/>
                        <a:latin typeface="Calibri"/>
                        <a:ea typeface="Calibri"/>
                        <a:cs typeface="Times New Roman"/>
                      </a:endParaRPr>
                    </a:p>
                  </a:txBody>
                  <a:tcPr marL="68580" marR="68580" marT="0" marB="0"/>
                </a:tc>
                <a:tc>
                  <a:txBody>
                    <a:bodyPr/>
                    <a:lstStyle/>
                    <a:p>
                      <a:pPr marL="457200" algn="just">
                        <a:lnSpc>
                          <a:spcPct val="150000"/>
                        </a:lnSpc>
                        <a:spcAft>
                          <a:spcPts val="0"/>
                        </a:spcAft>
                        <a:tabLst>
                          <a:tab pos="2700655" algn="l"/>
                        </a:tabLst>
                      </a:pPr>
                      <a:r>
                        <a:rPr lang="es-EC" sz="2000" dirty="0">
                          <a:effectLst/>
                        </a:rPr>
                        <a:t>0</a:t>
                      </a:r>
                      <a:endParaRPr lang="es-MX"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362308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MARIO03\Pictures\descarga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3716" y="1253194"/>
            <a:ext cx="2087562"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3509682" y="2735922"/>
            <a:ext cx="8256493" cy="954107"/>
          </a:xfrm>
          <a:prstGeom prst="rect">
            <a:avLst/>
          </a:prstGeom>
          <a:noFill/>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s-EC" sz="2800" b="1" dirty="0"/>
              <a:t>ANÁLISIS DEL IMPACTO </a:t>
            </a:r>
            <a:r>
              <a:rPr lang="es-EC" sz="2800" b="1" dirty="0" smtClean="0"/>
              <a:t>ECONÓMICO EN LA INDUSTRIA TEXTIL DE QUITO</a:t>
            </a:r>
            <a:endParaRPr lang="es-EC" sz="2800" b="1" dirty="0"/>
          </a:p>
        </p:txBody>
      </p:sp>
    </p:spTree>
    <p:extLst>
      <p:ext uri="{BB962C8B-B14F-4D97-AF65-F5344CB8AC3E}">
        <p14:creationId xmlns:p14="http://schemas.microsoft.com/office/powerpoint/2010/main" val="393800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458863634"/>
              </p:ext>
            </p:extLst>
          </p:nvPr>
        </p:nvGraphicFramePr>
        <p:xfrm>
          <a:off x="3048000" y="1703106"/>
          <a:ext cx="6096000" cy="3554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1416675" y="399245"/>
            <a:ext cx="9543245" cy="461665"/>
          </a:xfrm>
          <a:prstGeom prst="rect">
            <a:avLst/>
          </a:prstGeom>
          <a:noFill/>
        </p:spPr>
        <p:txBody>
          <a:bodyPr wrap="square" rtlCol="0">
            <a:spAutoFit/>
          </a:bodyPr>
          <a:lstStyle/>
          <a:p>
            <a:pPr algn="ctr"/>
            <a:r>
              <a:rPr lang="es-MX" sz="2400" b="1" dirty="0" smtClean="0"/>
              <a:t>PRINCIPALES PROVEEDORES DE LA INDUSTRIA TEXTIL</a:t>
            </a:r>
            <a:endParaRPr lang="es-MX" sz="2400" b="1" dirty="0"/>
          </a:p>
        </p:txBody>
      </p:sp>
    </p:spTree>
    <p:extLst>
      <p:ext uri="{BB962C8B-B14F-4D97-AF65-F5344CB8AC3E}">
        <p14:creationId xmlns:p14="http://schemas.microsoft.com/office/powerpoint/2010/main" val="3981092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CuadroTexto"/>
          <p:cNvSpPr txBox="1">
            <a:spLocks noChangeArrowheads="1"/>
          </p:cNvSpPr>
          <p:nvPr/>
        </p:nvSpPr>
        <p:spPr bwMode="auto">
          <a:xfrm>
            <a:off x="2587245" y="441620"/>
            <a:ext cx="105105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C" altLang="es-MX" b="1" dirty="0"/>
              <a:t>IMPORTACIONES POR TIPO DE PRODUCTOS VALORES FOB 2011-2014</a:t>
            </a:r>
            <a:endParaRPr lang="es-EC" altLang="es-MX" dirty="0"/>
          </a:p>
        </p:txBody>
      </p:sp>
      <p:graphicFrame>
        <p:nvGraphicFramePr>
          <p:cNvPr id="4" name="3 Tabla"/>
          <p:cNvGraphicFramePr>
            <a:graphicFrameLocks noGrp="1"/>
          </p:cNvGraphicFramePr>
          <p:nvPr>
            <p:extLst>
              <p:ext uri="{D42A27DB-BD31-4B8C-83A1-F6EECF244321}">
                <p14:modId xmlns:p14="http://schemas.microsoft.com/office/powerpoint/2010/main" val="1745102400"/>
              </p:ext>
            </p:extLst>
          </p:nvPr>
        </p:nvGraphicFramePr>
        <p:xfrm>
          <a:off x="1635616" y="801767"/>
          <a:ext cx="9878097" cy="6517237"/>
        </p:xfrm>
        <a:graphic>
          <a:graphicData uri="http://schemas.openxmlformats.org/drawingml/2006/table">
            <a:tbl>
              <a:tblPr firstRow="1" firstCol="1" bandRow="1">
                <a:tableStyleId>{5C22544A-7EE6-4342-B048-85BDC9FD1C3A}</a:tableStyleId>
              </a:tblPr>
              <a:tblGrid>
                <a:gridCol w="3971493"/>
                <a:gridCol w="965114"/>
                <a:gridCol w="1098110"/>
                <a:gridCol w="1146913"/>
                <a:gridCol w="1292108"/>
                <a:gridCol w="1404359"/>
              </a:tblGrid>
              <a:tr h="376957">
                <a:tc gridSpan="5">
                  <a:txBody>
                    <a:bodyPr/>
                    <a:lstStyle/>
                    <a:p>
                      <a:pPr algn="ctr">
                        <a:lnSpc>
                          <a:spcPct val="200000"/>
                        </a:lnSpc>
                        <a:spcAft>
                          <a:spcPts val="0"/>
                        </a:spcAft>
                      </a:pPr>
                      <a:r>
                        <a:rPr lang="es-MX" sz="1400" dirty="0">
                          <a:effectLst/>
                        </a:rPr>
                        <a:t>IMPORTACIONES POR TIPO DE PRODUCTOS VALORES FOB</a:t>
                      </a:r>
                      <a:endParaRPr lang="es-MX" sz="1600" dirty="0">
                        <a:effectLst/>
                        <a:latin typeface="Calibri"/>
                        <a:ea typeface="Times New Roman"/>
                        <a:cs typeface="Times New Roman"/>
                      </a:endParaRPr>
                    </a:p>
                  </a:txBody>
                  <a:tcPr marL="37956" marR="37956"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nSpc>
                          <a:spcPct val="200000"/>
                        </a:lnSpc>
                        <a:spcAft>
                          <a:spcPts val="0"/>
                        </a:spcAft>
                      </a:pPr>
                      <a:r>
                        <a:rPr lang="es-MX" sz="1400">
                          <a:effectLst/>
                        </a:rPr>
                        <a:t>VARIACIÓN</a:t>
                      </a:r>
                      <a:endParaRPr lang="es-MX" sz="1600">
                        <a:effectLst/>
                        <a:latin typeface="Calibri"/>
                        <a:ea typeface="Times New Roman"/>
                        <a:cs typeface="Times New Roman"/>
                      </a:endParaRPr>
                    </a:p>
                  </a:txBody>
                  <a:tcPr marL="37956" marR="37956" marT="0" marB="0" anchor="ctr"/>
                </a:tc>
              </a:tr>
              <a:tr h="376957">
                <a:tc>
                  <a:txBody>
                    <a:bodyPr/>
                    <a:lstStyle/>
                    <a:p>
                      <a:pPr>
                        <a:lnSpc>
                          <a:spcPct val="200000"/>
                        </a:lnSpc>
                        <a:spcAft>
                          <a:spcPts val="0"/>
                        </a:spcAft>
                      </a:pPr>
                      <a:r>
                        <a:rPr lang="es-MX" sz="1400">
                          <a:effectLst/>
                        </a:rPr>
                        <a:t>TIPO</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2011</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2012</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2013</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2014</a:t>
                      </a:r>
                      <a:endParaRPr lang="es-MX" sz="1600">
                        <a:effectLst/>
                        <a:latin typeface="Calibri"/>
                        <a:ea typeface="Times New Roman"/>
                        <a:cs typeface="Times New Roman"/>
                      </a:endParaRPr>
                    </a:p>
                  </a:txBody>
                  <a:tcPr marL="37956" marR="37956" marT="0" marB="0" anchor="ctr"/>
                </a:tc>
                <a:tc>
                  <a:txBody>
                    <a:bodyPr/>
                    <a:lstStyle/>
                    <a:p>
                      <a:pPr algn="ctr">
                        <a:lnSpc>
                          <a:spcPct val="200000"/>
                        </a:lnSpc>
                        <a:spcAft>
                          <a:spcPts val="0"/>
                        </a:spcAft>
                      </a:pPr>
                      <a:r>
                        <a:rPr lang="es-MX" sz="1400">
                          <a:effectLst/>
                        </a:rPr>
                        <a:t>2011-2014</a:t>
                      </a:r>
                      <a:endParaRPr lang="es-MX" sz="1600">
                        <a:effectLst/>
                        <a:latin typeface="Calibri"/>
                        <a:ea typeface="Times New Roman"/>
                        <a:cs typeface="Times New Roman"/>
                      </a:endParaRPr>
                    </a:p>
                  </a:txBody>
                  <a:tcPr marL="37956" marR="37956" marT="0" marB="0" anchor="ctr"/>
                </a:tc>
              </a:tr>
              <a:tr h="430807">
                <a:tc>
                  <a:txBody>
                    <a:bodyPr/>
                    <a:lstStyle/>
                    <a:p>
                      <a:pPr>
                        <a:lnSpc>
                          <a:spcPct val="200000"/>
                        </a:lnSpc>
                        <a:spcAft>
                          <a:spcPts val="0"/>
                        </a:spcAft>
                      </a:pPr>
                      <a:r>
                        <a:rPr lang="es-MX" sz="1400" dirty="0">
                          <a:effectLst/>
                        </a:rPr>
                        <a:t>Materia prima</a:t>
                      </a: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dirty="0">
                          <a:effectLst/>
                        </a:rPr>
                        <a:t>127.386</a:t>
                      </a: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dirty="0">
                          <a:effectLst/>
                        </a:rPr>
                        <a:t>87.975</a:t>
                      </a: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dirty="0">
                          <a:effectLst/>
                        </a:rPr>
                        <a:t>91.431</a:t>
                      </a: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dirty="0">
                          <a:effectLst/>
                        </a:rPr>
                        <a:t>69.146</a:t>
                      </a: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dirty="0">
                          <a:effectLst/>
                        </a:rPr>
                        <a:t>-45.72</a:t>
                      </a:r>
                      <a:endParaRPr lang="es-MX" sz="1600" dirty="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a:effectLst/>
                        </a:rPr>
                        <a:t>Hilado</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65.985</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51.305</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47.185</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39.208</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-40.58</a:t>
                      </a:r>
                      <a:endParaRPr lang="es-MX" sz="160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dirty="0">
                          <a:solidFill>
                            <a:schemeClr val="tx1"/>
                          </a:solidFill>
                          <a:effectLst/>
                        </a:rPr>
                        <a:t>Tejido plano</a:t>
                      </a:r>
                      <a:endParaRPr lang="es-MX" sz="1600" dirty="0">
                        <a:solidFill>
                          <a:schemeClr val="tx1"/>
                        </a:solidFill>
                        <a:effectLst/>
                        <a:latin typeface="Calibri"/>
                        <a:ea typeface="Times New Roman"/>
                        <a:cs typeface="Times New Roman"/>
                      </a:endParaRPr>
                    </a:p>
                  </a:txBody>
                  <a:tcPr marL="37956" marR="37956" marT="0" marB="0" anchor="ctr">
                    <a:solidFill>
                      <a:srgbClr val="FFFF00"/>
                    </a:solidFill>
                  </a:tcPr>
                </a:tc>
                <a:tc>
                  <a:txBody>
                    <a:bodyPr/>
                    <a:lstStyle/>
                    <a:p>
                      <a:pPr algn="r">
                        <a:lnSpc>
                          <a:spcPct val="200000"/>
                        </a:lnSpc>
                        <a:spcAft>
                          <a:spcPts val="0"/>
                        </a:spcAft>
                      </a:pPr>
                      <a:r>
                        <a:rPr lang="es-MX" sz="1400" dirty="0">
                          <a:effectLst/>
                        </a:rPr>
                        <a:t>216.751</a:t>
                      </a:r>
                      <a:endParaRPr lang="es-MX" sz="1600" dirty="0">
                        <a:effectLst/>
                        <a:latin typeface="Calibri"/>
                        <a:ea typeface="Times New Roman"/>
                        <a:cs typeface="Times New Roman"/>
                      </a:endParaRPr>
                    </a:p>
                  </a:txBody>
                  <a:tcPr marL="37956" marR="37956" marT="0" marB="0" anchor="ctr">
                    <a:solidFill>
                      <a:srgbClr val="FFFF00"/>
                    </a:solidFill>
                  </a:tcPr>
                </a:tc>
                <a:tc>
                  <a:txBody>
                    <a:bodyPr/>
                    <a:lstStyle/>
                    <a:p>
                      <a:pPr algn="r">
                        <a:lnSpc>
                          <a:spcPct val="200000"/>
                        </a:lnSpc>
                        <a:spcAft>
                          <a:spcPts val="0"/>
                        </a:spcAft>
                      </a:pPr>
                      <a:r>
                        <a:rPr lang="es-MX" sz="1400" dirty="0">
                          <a:effectLst/>
                        </a:rPr>
                        <a:t>216.036</a:t>
                      </a:r>
                      <a:endParaRPr lang="es-MX" sz="1600" dirty="0">
                        <a:effectLst/>
                        <a:latin typeface="Calibri"/>
                        <a:ea typeface="Times New Roman"/>
                        <a:cs typeface="Times New Roman"/>
                      </a:endParaRPr>
                    </a:p>
                  </a:txBody>
                  <a:tcPr marL="37956" marR="37956" marT="0" marB="0" anchor="ctr">
                    <a:solidFill>
                      <a:srgbClr val="FFFF00"/>
                    </a:solidFill>
                  </a:tcPr>
                </a:tc>
                <a:tc>
                  <a:txBody>
                    <a:bodyPr/>
                    <a:lstStyle/>
                    <a:p>
                      <a:pPr algn="r">
                        <a:lnSpc>
                          <a:spcPct val="200000"/>
                        </a:lnSpc>
                        <a:spcAft>
                          <a:spcPts val="0"/>
                        </a:spcAft>
                      </a:pPr>
                      <a:r>
                        <a:rPr lang="es-MX" sz="1400" dirty="0">
                          <a:effectLst/>
                        </a:rPr>
                        <a:t>166.281</a:t>
                      </a:r>
                      <a:endParaRPr lang="es-MX" sz="1600" dirty="0">
                        <a:effectLst/>
                        <a:latin typeface="Calibri"/>
                        <a:ea typeface="Times New Roman"/>
                        <a:cs typeface="Times New Roman"/>
                      </a:endParaRPr>
                    </a:p>
                  </a:txBody>
                  <a:tcPr marL="37956" marR="37956" marT="0" marB="0" anchor="ctr">
                    <a:solidFill>
                      <a:srgbClr val="FFFF00"/>
                    </a:solidFill>
                  </a:tcPr>
                </a:tc>
                <a:tc>
                  <a:txBody>
                    <a:bodyPr/>
                    <a:lstStyle/>
                    <a:p>
                      <a:pPr algn="r">
                        <a:lnSpc>
                          <a:spcPct val="200000"/>
                        </a:lnSpc>
                        <a:spcAft>
                          <a:spcPts val="0"/>
                        </a:spcAft>
                      </a:pPr>
                      <a:r>
                        <a:rPr lang="es-MX" sz="1400" dirty="0">
                          <a:effectLst/>
                        </a:rPr>
                        <a:t>115.589</a:t>
                      </a:r>
                      <a:endParaRPr lang="es-MX" sz="1600" dirty="0">
                        <a:effectLst/>
                        <a:latin typeface="Calibri"/>
                        <a:ea typeface="Times New Roman"/>
                        <a:cs typeface="Times New Roman"/>
                      </a:endParaRPr>
                    </a:p>
                  </a:txBody>
                  <a:tcPr marL="37956" marR="37956" marT="0" marB="0" anchor="ctr">
                    <a:solidFill>
                      <a:srgbClr val="FFFF00"/>
                    </a:solidFill>
                  </a:tcPr>
                </a:tc>
                <a:tc>
                  <a:txBody>
                    <a:bodyPr/>
                    <a:lstStyle/>
                    <a:p>
                      <a:pPr algn="r">
                        <a:lnSpc>
                          <a:spcPct val="200000"/>
                        </a:lnSpc>
                        <a:spcAft>
                          <a:spcPts val="0"/>
                        </a:spcAft>
                      </a:pPr>
                      <a:r>
                        <a:rPr lang="es-MX" sz="1600" dirty="0">
                          <a:effectLst/>
                        </a:rPr>
                        <a:t>-46.67</a:t>
                      </a:r>
                      <a:endParaRPr lang="es-MX" sz="1600" dirty="0">
                        <a:effectLst/>
                        <a:latin typeface="Calibri"/>
                        <a:ea typeface="Times New Roman"/>
                        <a:cs typeface="Times New Roman"/>
                      </a:endParaRPr>
                    </a:p>
                  </a:txBody>
                  <a:tcPr marL="37956" marR="37956" marT="0" marB="0" anchor="b">
                    <a:solidFill>
                      <a:srgbClr val="FFFF00"/>
                    </a:solidFill>
                  </a:tcPr>
                </a:tc>
              </a:tr>
              <a:tr h="430807">
                <a:tc>
                  <a:txBody>
                    <a:bodyPr/>
                    <a:lstStyle/>
                    <a:p>
                      <a:pPr>
                        <a:lnSpc>
                          <a:spcPct val="200000"/>
                        </a:lnSpc>
                        <a:spcAft>
                          <a:spcPts val="0"/>
                        </a:spcAft>
                      </a:pPr>
                      <a:r>
                        <a:rPr lang="es-MX" sz="1400">
                          <a:effectLst/>
                        </a:rPr>
                        <a:t>Tejido de punto</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77.032</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52.099</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100.00</a:t>
                      </a:r>
                      <a:endParaRPr lang="es-MX" sz="160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a:effectLst/>
                        </a:rPr>
                        <a:t>Prenda de punto</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118.056</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72.598</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100.00</a:t>
                      </a:r>
                      <a:endParaRPr lang="es-MX" sz="160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dirty="0">
                          <a:effectLst/>
                        </a:rPr>
                        <a:t>Prenda, </a:t>
                      </a:r>
                      <a:r>
                        <a:rPr lang="es-MX" sz="1400" dirty="0" err="1">
                          <a:effectLst/>
                        </a:rPr>
                        <a:t>exc</a:t>
                      </a:r>
                      <a:r>
                        <a:rPr lang="es-MX" sz="1400" dirty="0">
                          <a:effectLst/>
                        </a:rPr>
                        <a:t>. de punto</a:t>
                      </a:r>
                      <a:endParaRPr lang="es-MX" sz="1600" dirty="0">
                        <a:effectLst/>
                        <a:latin typeface="Calibri"/>
                        <a:ea typeface="Times New Roman"/>
                        <a:cs typeface="Times New Roman"/>
                      </a:endParaRPr>
                    </a:p>
                  </a:txBody>
                  <a:tcPr marL="37956" marR="37956" marT="0" marB="0" anchor="ctr">
                    <a:solidFill>
                      <a:schemeClr val="accent3"/>
                    </a:solidFill>
                  </a:tcPr>
                </a:tc>
                <a:tc>
                  <a:txBody>
                    <a:bodyPr/>
                    <a:lstStyle/>
                    <a:p>
                      <a:pPr algn="r">
                        <a:lnSpc>
                          <a:spcPct val="200000"/>
                        </a:lnSpc>
                        <a:spcAft>
                          <a:spcPts val="0"/>
                        </a:spcAft>
                      </a:pPr>
                      <a:r>
                        <a:rPr lang="es-MX" sz="1400" dirty="0">
                          <a:effectLst/>
                        </a:rPr>
                        <a:t>185.184</a:t>
                      </a:r>
                      <a:endParaRPr lang="es-MX" sz="1600" dirty="0">
                        <a:effectLst/>
                        <a:latin typeface="Calibri"/>
                        <a:ea typeface="Times New Roman"/>
                        <a:cs typeface="Times New Roman"/>
                      </a:endParaRPr>
                    </a:p>
                  </a:txBody>
                  <a:tcPr marL="37956" marR="37956" marT="0" marB="0" anchor="ctr">
                    <a:solidFill>
                      <a:schemeClr val="accent3"/>
                    </a:solidFill>
                  </a:tcPr>
                </a:tc>
                <a:tc>
                  <a:txBody>
                    <a:bodyPr/>
                    <a:lstStyle/>
                    <a:p>
                      <a:pPr algn="r">
                        <a:lnSpc>
                          <a:spcPct val="200000"/>
                        </a:lnSpc>
                        <a:spcAft>
                          <a:spcPts val="0"/>
                        </a:spcAft>
                      </a:pPr>
                      <a:r>
                        <a:rPr lang="es-MX" sz="1400" dirty="0">
                          <a:effectLst/>
                        </a:rPr>
                        <a:t>217.806</a:t>
                      </a:r>
                      <a:endParaRPr lang="es-MX" sz="1600" dirty="0">
                        <a:effectLst/>
                        <a:latin typeface="Calibri"/>
                        <a:ea typeface="Times New Roman"/>
                        <a:cs typeface="Times New Roman"/>
                      </a:endParaRPr>
                    </a:p>
                  </a:txBody>
                  <a:tcPr marL="37956" marR="37956" marT="0" marB="0" anchor="ctr">
                    <a:solidFill>
                      <a:schemeClr val="accent3"/>
                    </a:solidFill>
                  </a:tcPr>
                </a:tc>
                <a:tc>
                  <a:txBody>
                    <a:bodyPr/>
                    <a:lstStyle/>
                    <a:p>
                      <a:pPr algn="r">
                        <a:lnSpc>
                          <a:spcPct val="200000"/>
                        </a:lnSpc>
                        <a:spcAft>
                          <a:spcPts val="0"/>
                        </a:spcAft>
                      </a:pPr>
                      <a:r>
                        <a:rPr lang="es-MX" sz="1400" dirty="0">
                          <a:effectLst/>
                        </a:rPr>
                        <a:t>156.532</a:t>
                      </a:r>
                      <a:endParaRPr lang="es-MX" sz="1600" dirty="0">
                        <a:effectLst/>
                        <a:latin typeface="Calibri"/>
                        <a:ea typeface="Times New Roman"/>
                        <a:cs typeface="Times New Roman"/>
                      </a:endParaRPr>
                    </a:p>
                  </a:txBody>
                  <a:tcPr marL="37956" marR="37956" marT="0" marB="0" anchor="ctr">
                    <a:solidFill>
                      <a:schemeClr val="accent3"/>
                    </a:solidFill>
                  </a:tcPr>
                </a:tc>
                <a:tc>
                  <a:txBody>
                    <a:bodyPr/>
                    <a:lstStyle/>
                    <a:p>
                      <a:pPr algn="r">
                        <a:lnSpc>
                          <a:spcPct val="200000"/>
                        </a:lnSpc>
                        <a:spcAft>
                          <a:spcPts val="0"/>
                        </a:spcAft>
                      </a:pPr>
                      <a:r>
                        <a:rPr lang="es-MX" sz="1400" dirty="0">
                          <a:effectLst/>
                        </a:rPr>
                        <a:t>99.403</a:t>
                      </a:r>
                      <a:endParaRPr lang="es-MX" sz="1600" dirty="0">
                        <a:effectLst/>
                        <a:latin typeface="Calibri"/>
                        <a:ea typeface="Times New Roman"/>
                        <a:cs typeface="Times New Roman"/>
                      </a:endParaRPr>
                    </a:p>
                  </a:txBody>
                  <a:tcPr marL="37956" marR="37956" marT="0" marB="0" anchor="ctr">
                    <a:solidFill>
                      <a:schemeClr val="accent3"/>
                    </a:solidFill>
                  </a:tcPr>
                </a:tc>
                <a:tc>
                  <a:txBody>
                    <a:bodyPr/>
                    <a:lstStyle/>
                    <a:p>
                      <a:pPr algn="r">
                        <a:lnSpc>
                          <a:spcPct val="200000"/>
                        </a:lnSpc>
                        <a:spcAft>
                          <a:spcPts val="0"/>
                        </a:spcAft>
                      </a:pPr>
                      <a:r>
                        <a:rPr lang="es-MX" sz="1600" dirty="0">
                          <a:effectLst/>
                        </a:rPr>
                        <a:t>-46.32</a:t>
                      </a:r>
                      <a:endParaRPr lang="es-MX" sz="1600" dirty="0">
                        <a:effectLst/>
                        <a:latin typeface="Calibri"/>
                        <a:ea typeface="Times New Roman"/>
                        <a:cs typeface="Times New Roman"/>
                      </a:endParaRPr>
                    </a:p>
                  </a:txBody>
                  <a:tcPr marL="37956" marR="37956" marT="0" marB="0" anchor="b">
                    <a:solidFill>
                      <a:schemeClr val="accent3"/>
                    </a:solidFill>
                  </a:tcPr>
                </a:tc>
              </a:tr>
              <a:tr h="430807">
                <a:tc>
                  <a:txBody>
                    <a:bodyPr/>
                    <a:lstStyle/>
                    <a:p>
                      <a:pPr>
                        <a:lnSpc>
                          <a:spcPct val="200000"/>
                        </a:lnSpc>
                        <a:spcAft>
                          <a:spcPts val="0"/>
                        </a:spcAft>
                      </a:pPr>
                      <a:r>
                        <a:rPr lang="es-MX" sz="1400" dirty="0">
                          <a:effectLst/>
                        </a:rPr>
                        <a:t>Ropa Hogar</a:t>
                      </a: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11.400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6.368</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100.00</a:t>
                      </a:r>
                      <a:endParaRPr lang="es-MX" sz="160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a:effectLst/>
                        </a:rPr>
                        <a:t>Alfombras, tapices</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9.914</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6.671</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100.00</a:t>
                      </a:r>
                      <a:endParaRPr lang="es-MX" sz="160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a:effectLst/>
                        </a:rPr>
                        <a:t>Prod. Especial</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77.795</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78.638</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94.338</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69.699</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-10.41</a:t>
                      </a:r>
                      <a:endParaRPr lang="es-MX" sz="1600">
                        <a:effectLst/>
                        <a:latin typeface="Calibri"/>
                        <a:ea typeface="Times New Roman"/>
                        <a:cs typeface="Times New Roman"/>
                      </a:endParaRPr>
                    </a:p>
                  </a:txBody>
                  <a:tcPr marL="37956" marR="37956" marT="0" marB="0" anchor="b"/>
                </a:tc>
              </a:tr>
              <a:tr h="430807">
                <a:tc>
                  <a:txBody>
                    <a:bodyPr/>
                    <a:lstStyle/>
                    <a:p>
                      <a:pPr>
                        <a:lnSpc>
                          <a:spcPct val="200000"/>
                        </a:lnSpc>
                        <a:spcAft>
                          <a:spcPts val="0"/>
                        </a:spcAft>
                      </a:pPr>
                      <a:r>
                        <a:rPr lang="es-MX" sz="1400">
                          <a:effectLst/>
                        </a:rPr>
                        <a:t>Prenderia,trapos</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0</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16</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400">
                          <a:effectLst/>
                        </a:rPr>
                        <a:t>12</a:t>
                      </a:r>
                      <a:endParaRPr lang="es-MX" sz="1600">
                        <a:effectLst/>
                        <a:latin typeface="Calibri"/>
                        <a:ea typeface="Times New Roman"/>
                        <a:cs typeface="Times New Roman"/>
                      </a:endParaRPr>
                    </a:p>
                  </a:txBody>
                  <a:tcPr marL="37956" marR="37956" marT="0" marB="0" anchor="ctr"/>
                </a:tc>
                <a:tc>
                  <a:txBody>
                    <a:bodyPr/>
                    <a:lstStyle/>
                    <a:p>
                      <a:pPr algn="r">
                        <a:lnSpc>
                          <a:spcPct val="200000"/>
                        </a:lnSpc>
                        <a:spcAft>
                          <a:spcPts val="0"/>
                        </a:spcAft>
                      </a:pPr>
                      <a:r>
                        <a:rPr lang="es-MX" sz="1600">
                          <a:effectLst/>
                        </a:rPr>
                        <a:t>100.00</a:t>
                      </a:r>
                      <a:endParaRPr lang="es-MX" sz="1600">
                        <a:effectLst/>
                        <a:latin typeface="Calibri"/>
                        <a:ea typeface="Times New Roman"/>
                        <a:cs typeface="Times New Roman"/>
                      </a:endParaRPr>
                    </a:p>
                  </a:txBody>
                  <a:tcPr marL="37956" marR="37956" marT="0" marB="0" anchor="b"/>
                </a:tc>
              </a:tr>
              <a:tr h="786997">
                <a:tc>
                  <a:txBody>
                    <a:bodyPr/>
                    <a:lstStyle/>
                    <a:p>
                      <a:pPr>
                        <a:lnSpc>
                          <a:spcPct val="200000"/>
                        </a:lnSpc>
                        <a:spcAft>
                          <a:spcPts val="0"/>
                        </a:spcAft>
                      </a:pP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endParaRPr lang="es-MX" sz="1600" dirty="0">
                        <a:effectLst/>
                        <a:latin typeface="Calibri"/>
                        <a:ea typeface="Times New Roman"/>
                        <a:cs typeface="Times New Roman"/>
                      </a:endParaRPr>
                    </a:p>
                  </a:txBody>
                  <a:tcPr marL="37956" marR="37956" marT="0" marB="0" anchor="ctr"/>
                </a:tc>
                <a:tc>
                  <a:txBody>
                    <a:bodyPr/>
                    <a:lstStyle/>
                    <a:p>
                      <a:pPr algn="r">
                        <a:lnSpc>
                          <a:spcPct val="200000"/>
                        </a:lnSpc>
                        <a:spcAft>
                          <a:spcPts val="0"/>
                        </a:spcAft>
                      </a:pPr>
                      <a:endParaRPr lang="es-MX" sz="1600" dirty="0">
                        <a:effectLst/>
                        <a:latin typeface="Calibri"/>
                        <a:ea typeface="Times New Roman"/>
                        <a:cs typeface="Times New Roman"/>
                      </a:endParaRPr>
                    </a:p>
                  </a:txBody>
                  <a:tcPr marL="37956" marR="37956" marT="0" marB="0" anchor="b">
                    <a:lnR w="12700" cmpd="sng">
                      <a:noFill/>
                    </a:lnR>
                    <a:lnB w="12700" cmpd="sng">
                      <a:noFill/>
                    </a:lnB>
                  </a:tcPr>
                </a:tc>
              </a:tr>
            </a:tbl>
          </a:graphicData>
        </a:graphic>
      </p:graphicFrame>
    </p:spTree>
    <p:extLst>
      <p:ext uri="{BB962C8B-B14F-4D97-AF65-F5344CB8AC3E}">
        <p14:creationId xmlns:p14="http://schemas.microsoft.com/office/powerpoint/2010/main" val="3965815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411669112"/>
              </p:ext>
            </p:extLst>
          </p:nvPr>
        </p:nvGraphicFramePr>
        <p:xfrm>
          <a:off x="1841680" y="1197734"/>
          <a:ext cx="8615965" cy="5318975"/>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996225" y="321972"/>
            <a:ext cx="7856113" cy="646331"/>
          </a:xfrm>
          <a:prstGeom prst="rect">
            <a:avLst/>
          </a:prstGeom>
          <a:noFill/>
        </p:spPr>
        <p:txBody>
          <a:bodyPr wrap="square" rtlCol="0">
            <a:spAutoFit/>
          </a:bodyPr>
          <a:lstStyle/>
          <a:p>
            <a:pPr algn="ctr"/>
            <a:r>
              <a:rPr lang="es-ES" b="1" dirty="0" smtClean="0"/>
              <a:t>Comportamiento de importaciones  desde el año 2011 al 2014 y ecuación de proyección para el año  2015.</a:t>
            </a:r>
            <a:endParaRPr lang="es-MX" b="1" dirty="0"/>
          </a:p>
        </p:txBody>
      </p:sp>
    </p:spTree>
    <p:extLst>
      <p:ext uri="{BB962C8B-B14F-4D97-AF65-F5344CB8AC3E}">
        <p14:creationId xmlns:p14="http://schemas.microsoft.com/office/powerpoint/2010/main" val="972824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a:spLocks noChangeArrowheads="1"/>
          </p:cNvSpPr>
          <p:nvPr/>
        </p:nvSpPr>
        <p:spPr bwMode="auto">
          <a:xfrm>
            <a:off x="2333916" y="929627"/>
            <a:ext cx="80660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altLang="es-MX" sz="2400" b="1" dirty="0"/>
              <a:t>Tendencia para el 2015 del comportamiento de las importaciones de </a:t>
            </a:r>
            <a:r>
              <a:rPr lang="es-EC" altLang="es-MX" sz="2400" b="1" dirty="0" smtClean="0"/>
              <a:t>Productos Textiles</a:t>
            </a:r>
            <a:endParaRPr lang="es-EC" altLang="es-MX" sz="2400" dirty="0"/>
          </a:p>
        </p:txBody>
      </p:sp>
      <p:graphicFrame>
        <p:nvGraphicFramePr>
          <p:cNvPr id="4" name="3 Tabla"/>
          <p:cNvGraphicFramePr>
            <a:graphicFrameLocks noGrp="1"/>
          </p:cNvGraphicFramePr>
          <p:nvPr>
            <p:extLst>
              <p:ext uri="{D42A27DB-BD31-4B8C-83A1-F6EECF244321}">
                <p14:modId xmlns:p14="http://schemas.microsoft.com/office/powerpoint/2010/main" val="2894490869"/>
              </p:ext>
            </p:extLst>
          </p:nvPr>
        </p:nvGraphicFramePr>
        <p:xfrm>
          <a:off x="2163426" y="2021986"/>
          <a:ext cx="8407065" cy="4389120"/>
        </p:xfrm>
        <a:graphic>
          <a:graphicData uri="http://schemas.openxmlformats.org/drawingml/2006/table">
            <a:tbl>
              <a:tblPr firstRow="1" firstCol="1" bandRow="1">
                <a:tableStyleId>{5C22544A-7EE6-4342-B048-85BDC9FD1C3A}</a:tableStyleId>
              </a:tblPr>
              <a:tblGrid>
                <a:gridCol w="1681413"/>
                <a:gridCol w="1681413"/>
                <a:gridCol w="1681413"/>
                <a:gridCol w="1681413"/>
                <a:gridCol w="1681413"/>
              </a:tblGrid>
              <a:tr h="633211">
                <a:tc>
                  <a:txBody>
                    <a:bodyPr/>
                    <a:lstStyle/>
                    <a:p>
                      <a:pPr>
                        <a:lnSpc>
                          <a:spcPct val="200000"/>
                        </a:lnSpc>
                        <a:spcAft>
                          <a:spcPts val="0"/>
                        </a:spcAft>
                      </a:pPr>
                      <a:r>
                        <a:rPr lang="es-MX" sz="2400" dirty="0">
                          <a:effectLst/>
                        </a:rPr>
                        <a:t>Periodo</a:t>
                      </a:r>
                      <a:endParaRPr lang="es-MX" sz="3200" dirty="0">
                        <a:effectLst/>
                        <a:latin typeface="Calibri"/>
                        <a:ea typeface="Times New Roman"/>
                        <a:cs typeface="Times New Roman"/>
                      </a:endParaRPr>
                    </a:p>
                  </a:txBody>
                  <a:tcPr marL="44450" marR="44450" marT="0" marB="0" anchor="ctr"/>
                </a:tc>
                <a:tc>
                  <a:txBody>
                    <a:bodyPr/>
                    <a:lstStyle/>
                    <a:p>
                      <a:pPr>
                        <a:lnSpc>
                          <a:spcPct val="200000"/>
                        </a:lnSpc>
                        <a:spcAft>
                          <a:spcPts val="0"/>
                        </a:spcAft>
                      </a:pPr>
                      <a:r>
                        <a:rPr lang="es-MX" sz="2400">
                          <a:effectLst/>
                        </a:rPr>
                        <a:t>Año</a:t>
                      </a:r>
                      <a:endParaRPr lang="es-MX" sz="3200">
                        <a:effectLst/>
                        <a:latin typeface="Calibri"/>
                        <a:ea typeface="Times New Roman"/>
                        <a:cs typeface="Times New Roman"/>
                      </a:endParaRPr>
                    </a:p>
                  </a:txBody>
                  <a:tcPr marL="44450" marR="44450" marT="0" marB="0" anchor="ctr"/>
                </a:tc>
                <a:tc>
                  <a:txBody>
                    <a:bodyPr/>
                    <a:lstStyle/>
                    <a:p>
                      <a:pPr>
                        <a:lnSpc>
                          <a:spcPct val="200000"/>
                        </a:lnSpc>
                        <a:spcAft>
                          <a:spcPts val="0"/>
                        </a:spcAft>
                      </a:pPr>
                      <a:r>
                        <a:rPr lang="es-MX" sz="2400">
                          <a:effectLst/>
                        </a:rPr>
                        <a:t>Ton</a:t>
                      </a:r>
                      <a:endParaRPr lang="es-MX" sz="3200">
                        <a:effectLst/>
                        <a:latin typeface="Calibri"/>
                        <a:ea typeface="Times New Roman"/>
                        <a:cs typeface="Times New Roman"/>
                      </a:endParaRPr>
                    </a:p>
                  </a:txBody>
                  <a:tcPr marL="44450" marR="44450" marT="0" marB="0" anchor="ctr"/>
                </a:tc>
                <a:tc>
                  <a:txBody>
                    <a:bodyPr/>
                    <a:lstStyle/>
                    <a:p>
                      <a:pPr>
                        <a:lnSpc>
                          <a:spcPct val="200000"/>
                        </a:lnSpc>
                        <a:spcAft>
                          <a:spcPts val="0"/>
                        </a:spcAft>
                      </a:pPr>
                      <a:r>
                        <a:rPr lang="es-MX" sz="2400">
                          <a:effectLst/>
                        </a:rPr>
                        <a:t>FOB</a:t>
                      </a:r>
                      <a:endParaRPr lang="es-MX" sz="3200">
                        <a:effectLst/>
                        <a:latin typeface="Calibri"/>
                        <a:ea typeface="Times New Roman"/>
                        <a:cs typeface="Times New Roman"/>
                      </a:endParaRPr>
                    </a:p>
                  </a:txBody>
                  <a:tcPr marL="44450" marR="44450" marT="0" marB="0" anchor="ctr"/>
                </a:tc>
                <a:tc>
                  <a:txBody>
                    <a:bodyPr/>
                    <a:lstStyle/>
                    <a:p>
                      <a:pPr>
                        <a:lnSpc>
                          <a:spcPct val="200000"/>
                        </a:lnSpc>
                        <a:spcAft>
                          <a:spcPts val="0"/>
                        </a:spcAft>
                      </a:pPr>
                      <a:r>
                        <a:rPr lang="es-MX" sz="2400">
                          <a:effectLst/>
                        </a:rPr>
                        <a:t>CIF</a:t>
                      </a:r>
                      <a:endParaRPr lang="es-MX" sz="3200">
                        <a:effectLst/>
                        <a:latin typeface="Calibri"/>
                        <a:ea typeface="Times New Roman"/>
                        <a:cs typeface="Times New Roman"/>
                      </a:endParaRPr>
                    </a:p>
                  </a:txBody>
                  <a:tcPr marL="44450" marR="44450" marT="0" marB="0" anchor="ctr"/>
                </a:tc>
              </a:tr>
              <a:tr h="633211">
                <a:tc>
                  <a:txBody>
                    <a:bodyPr/>
                    <a:lstStyle/>
                    <a:p>
                      <a:pPr algn="r">
                        <a:lnSpc>
                          <a:spcPct val="200000"/>
                        </a:lnSpc>
                        <a:spcAft>
                          <a:spcPts val="0"/>
                        </a:spcAft>
                      </a:pPr>
                      <a:r>
                        <a:rPr lang="es-MX" sz="2400">
                          <a:effectLst/>
                        </a:rPr>
                        <a:t>1</a:t>
                      </a:r>
                      <a:endParaRPr lang="es-MX" sz="320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a:effectLst/>
                        </a:rPr>
                        <a:t>2011</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136.772</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736.605</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764.708</a:t>
                      </a:r>
                      <a:endParaRPr lang="es-MX" sz="3200">
                        <a:effectLst/>
                        <a:latin typeface="Calibri"/>
                        <a:ea typeface="Times New Roman"/>
                        <a:cs typeface="Times New Roman"/>
                      </a:endParaRPr>
                    </a:p>
                  </a:txBody>
                  <a:tcPr marL="44450" marR="44450" marT="0" marB="0" anchor="ctr"/>
                </a:tc>
              </a:tr>
              <a:tr h="633211">
                <a:tc>
                  <a:txBody>
                    <a:bodyPr/>
                    <a:lstStyle/>
                    <a:p>
                      <a:pPr algn="r">
                        <a:lnSpc>
                          <a:spcPct val="200000"/>
                        </a:lnSpc>
                        <a:spcAft>
                          <a:spcPts val="0"/>
                        </a:spcAft>
                      </a:pPr>
                      <a:r>
                        <a:rPr lang="es-MX" sz="2400">
                          <a:effectLst/>
                        </a:rPr>
                        <a:t>2</a:t>
                      </a:r>
                      <a:endParaRPr lang="es-MX" sz="320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a:effectLst/>
                        </a:rPr>
                        <a:t>2012</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130.511</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714.212</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741.945</a:t>
                      </a:r>
                      <a:endParaRPr lang="es-MX" sz="3200">
                        <a:effectLst/>
                        <a:latin typeface="Calibri"/>
                        <a:ea typeface="Times New Roman"/>
                        <a:cs typeface="Times New Roman"/>
                      </a:endParaRPr>
                    </a:p>
                  </a:txBody>
                  <a:tcPr marL="44450" marR="44450" marT="0" marB="0" anchor="ctr"/>
                </a:tc>
              </a:tr>
              <a:tr h="633211">
                <a:tc>
                  <a:txBody>
                    <a:bodyPr/>
                    <a:lstStyle/>
                    <a:p>
                      <a:pPr algn="r">
                        <a:lnSpc>
                          <a:spcPct val="200000"/>
                        </a:lnSpc>
                        <a:spcAft>
                          <a:spcPts val="0"/>
                        </a:spcAft>
                      </a:pPr>
                      <a:r>
                        <a:rPr lang="es-MX" sz="2400">
                          <a:effectLst/>
                        </a:rPr>
                        <a:t>3</a:t>
                      </a:r>
                      <a:endParaRPr lang="es-MX" sz="320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a:effectLst/>
                        </a:rPr>
                        <a:t>2013</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143.777</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807.640</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839.051</a:t>
                      </a:r>
                      <a:endParaRPr lang="es-MX" sz="3200">
                        <a:effectLst/>
                        <a:latin typeface="Calibri"/>
                        <a:ea typeface="Times New Roman"/>
                        <a:cs typeface="Times New Roman"/>
                      </a:endParaRPr>
                    </a:p>
                  </a:txBody>
                  <a:tcPr marL="44450" marR="44450" marT="0" marB="0" anchor="ctr"/>
                </a:tc>
              </a:tr>
              <a:tr h="633211">
                <a:tc>
                  <a:txBody>
                    <a:bodyPr/>
                    <a:lstStyle/>
                    <a:p>
                      <a:pPr algn="r">
                        <a:lnSpc>
                          <a:spcPct val="200000"/>
                        </a:lnSpc>
                        <a:spcAft>
                          <a:spcPts val="0"/>
                        </a:spcAft>
                      </a:pPr>
                      <a:r>
                        <a:rPr lang="es-MX" sz="2400">
                          <a:effectLst/>
                        </a:rPr>
                        <a:t>4</a:t>
                      </a:r>
                      <a:endParaRPr lang="es-MX" sz="320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a:effectLst/>
                        </a:rPr>
                        <a:t>2014</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107.397</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559.005</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582.656</a:t>
                      </a:r>
                      <a:endParaRPr lang="es-MX" sz="3200">
                        <a:effectLst/>
                        <a:latin typeface="Calibri"/>
                        <a:ea typeface="Times New Roman"/>
                        <a:cs typeface="Times New Roman"/>
                      </a:endParaRPr>
                    </a:p>
                  </a:txBody>
                  <a:tcPr marL="44450" marR="44450" marT="0" marB="0" anchor="ctr"/>
                </a:tc>
              </a:tr>
              <a:tr h="633211">
                <a:tc>
                  <a:txBody>
                    <a:bodyPr/>
                    <a:lstStyle/>
                    <a:p>
                      <a:pPr algn="r">
                        <a:lnSpc>
                          <a:spcPct val="200000"/>
                        </a:lnSpc>
                        <a:spcAft>
                          <a:spcPts val="0"/>
                        </a:spcAft>
                      </a:pPr>
                      <a:r>
                        <a:rPr lang="es-MX" sz="2400" dirty="0">
                          <a:effectLst/>
                        </a:rPr>
                        <a:t>5</a:t>
                      </a:r>
                      <a:endParaRPr lang="es-MX" sz="3200" dirty="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a:effectLst/>
                        </a:rPr>
                        <a:t>2015</a:t>
                      </a:r>
                      <a:endParaRPr lang="es-MX" sz="32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2400">
                          <a:effectLst/>
                        </a:rPr>
                        <a:t>73.249</a:t>
                      </a:r>
                      <a:endParaRPr lang="es-MX" sz="320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a:effectLst/>
                        </a:rPr>
                        <a:t>311.731</a:t>
                      </a:r>
                      <a:endParaRPr lang="es-MX" sz="3200">
                        <a:effectLst/>
                        <a:latin typeface="Calibri"/>
                        <a:ea typeface="Times New Roman"/>
                        <a:cs typeface="Times New Roman"/>
                      </a:endParaRPr>
                    </a:p>
                  </a:txBody>
                  <a:tcPr marL="44450" marR="44450" marT="0" marB="0" anchor="b"/>
                </a:tc>
                <a:tc>
                  <a:txBody>
                    <a:bodyPr/>
                    <a:lstStyle/>
                    <a:p>
                      <a:pPr algn="r">
                        <a:lnSpc>
                          <a:spcPct val="200000"/>
                        </a:lnSpc>
                        <a:spcAft>
                          <a:spcPts val="0"/>
                        </a:spcAft>
                      </a:pPr>
                      <a:r>
                        <a:rPr lang="es-MX" sz="2400" dirty="0">
                          <a:effectLst/>
                        </a:rPr>
                        <a:t>327.783</a:t>
                      </a:r>
                      <a:endParaRPr lang="es-MX" sz="3200" dirty="0">
                        <a:effectLst/>
                        <a:latin typeface="Calibri"/>
                        <a:ea typeface="Times New Roman"/>
                        <a:cs typeface="Times New Roman"/>
                      </a:endParaRPr>
                    </a:p>
                  </a:txBody>
                  <a:tcPr marL="44450" marR="44450" marT="0" marB="0" anchor="b"/>
                </a:tc>
              </a:tr>
            </a:tbl>
          </a:graphicData>
        </a:graphic>
      </p:graphicFrame>
    </p:spTree>
    <p:extLst>
      <p:ext uri="{BB962C8B-B14F-4D97-AF65-F5344CB8AC3E}">
        <p14:creationId xmlns:p14="http://schemas.microsoft.com/office/powerpoint/2010/main" val="2460535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437829508"/>
              </p:ext>
            </p:extLst>
          </p:nvPr>
        </p:nvGraphicFramePr>
        <p:xfrm>
          <a:off x="1944710" y="1609860"/>
          <a:ext cx="7894749" cy="4623515"/>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2009104" y="463639"/>
            <a:ext cx="7701566" cy="1569660"/>
          </a:xfrm>
          <a:prstGeom prst="rect">
            <a:avLst/>
          </a:prstGeom>
          <a:noFill/>
        </p:spPr>
        <p:txBody>
          <a:bodyPr wrap="square" rtlCol="0">
            <a:spAutoFit/>
          </a:bodyPr>
          <a:lstStyle/>
          <a:p>
            <a:pPr algn="ctr"/>
            <a:r>
              <a:rPr lang="es-EC" sz="2400" b="1" dirty="0"/>
              <a:t>Tendencia del comportamiento </a:t>
            </a:r>
            <a:r>
              <a:rPr lang="es-EC" sz="2400" b="1" dirty="0" smtClean="0"/>
              <a:t>de las importaciones de </a:t>
            </a:r>
            <a:r>
              <a:rPr lang="es-EC" sz="2400" b="1" dirty="0"/>
              <a:t>los productos textiles para el año 2015</a:t>
            </a:r>
            <a:endParaRPr lang="es-MX" sz="2400" b="1" dirty="0"/>
          </a:p>
          <a:p>
            <a:endParaRPr lang="es-MX" sz="2400" dirty="0"/>
          </a:p>
        </p:txBody>
      </p:sp>
    </p:spTree>
    <p:extLst>
      <p:ext uri="{BB962C8B-B14F-4D97-AF65-F5344CB8AC3E}">
        <p14:creationId xmlns:p14="http://schemas.microsoft.com/office/powerpoint/2010/main" val="3116193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37893" y="412124"/>
            <a:ext cx="8847786" cy="954107"/>
          </a:xfrm>
          <a:prstGeom prst="rect">
            <a:avLst/>
          </a:prstGeom>
          <a:noFill/>
        </p:spPr>
        <p:txBody>
          <a:bodyPr wrap="square" rtlCol="0">
            <a:spAutoFit/>
          </a:bodyPr>
          <a:lstStyle/>
          <a:p>
            <a:pPr algn="ctr"/>
            <a:r>
              <a:rPr lang="es-EC" sz="2800" dirty="0"/>
              <a:t>Comportamiento de la Balanza Comercial hasta Abril del 2015</a:t>
            </a:r>
            <a:endParaRPr lang="es-MX" sz="2800" dirty="0"/>
          </a:p>
        </p:txBody>
      </p:sp>
      <p:pic>
        <p:nvPicPr>
          <p:cNvPr id="307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5219" t="50000" r="14597" b="12896"/>
          <a:stretch/>
        </p:blipFill>
        <p:spPr bwMode="auto">
          <a:xfrm>
            <a:off x="991673" y="1493949"/>
            <a:ext cx="10419009" cy="4893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441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361385" y="541119"/>
            <a:ext cx="5563674" cy="461665"/>
          </a:xfrm>
          <a:prstGeom prst="rect">
            <a:avLst/>
          </a:prstGeom>
          <a:noFill/>
        </p:spPr>
        <p:txBody>
          <a:bodyPr wrap="square" rtlCol="0">
            <a:spAutoFit/>
          </a:bodyPr>
          <a:lstStyle/>
          <a:p>
            <a:pPr algn="ctr"/>
            <a:r>
              <a:rPr lang="es-ES" sz="2400" b="1" dirty="0" smtClean="0"/>
              <a:t>JUSTIFICACIÓN</a:t>
            </a:r>
            <a:endParaRPr lang="es-MX" sz="2400" b="1" dirty="0"/>
          </a:p>
        </p:txBody>
      </p:sp>
      <p:graphicFrame>
        <p:nvGraphicFramePr>
          <p:cNvPr id="3" name="2 Diagrama"/>
          <p:cNvGraphicFramePr/>
          <p:nvPr>
            <p:extLst>
              <p:ext uri="{D42A27DB-BD31-4B8C-83A1-F6EECF244321}">
                <p14:modId xmlns:p14="http://schemas.microsoft.com/office/powerpoint/2010/main" val="4159676093"/>
              </p:ext>
            </p:extLst>
          </p:nvPr>
        </p:nvGraphicFramePr>
        <p:xfrm>
          <a:off x="2611549" y="1275008"/>
          <a:ext cx="8128000" cy="5172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7267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4406" y="1609859"/>
            <a:ext cx="8899301" cy="4932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1931831" y="347730"/>
            <a:ext cx="8860665" cy="830997"/>
          </a:xfrm>
          <a:prstGeom prst="rect">
            <a:avLst/>
          </a:prstGeom>
          <a:noFill/>
        </p:spPr>
        <p:txBody>
          <a:bodyPr wrap="square" rtlCol="0">
            <a:spAutoFit/>
          </a:bodyPr>
          <a:lstStyle/>
          <a:p>
            <a:pPr algn="ctr"/>
            <a:r>
              <a:rPr lang="es-EC" sz="2400" dirty="0" smtClean="0"/>
              <a:t>Importaciones </a:t>
            </a:r>
            <a:r>
              <a:rPr lang="es-EC" sz="2400" dirty="0"/>
              <a:t>petroleras y no petroleras a noviembre del 2015</a:t>
            </a:r>
            <a:endParaRPr lang="es-MX" sz="2400" dirty="0"/>
          </a:p>
        </p:txBody>
      </p:sp>
    </p:spTree>
    <p:extLst>
      <p:ext uri="{BB962C8B-B14F-4D97-AF65-F5344CB8AC3E}">
        <p14:creationId xmlns:p14="http://schemas.microsoft.com/office/powerpoint/2010/main" val="2589300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19707" y="373487"/>
            <a:ext cx="8899301" cy="1569660"/>
          </a:xfrm>
          <a:prstGeom prst="rect">
            <a:avLst/>
          </a:prstGeom>
          <a:noFill/>
        </p:spPr>
        <p:txBody>
          <a:bodyPr wrap="square" rtlCol="0">
            <a:spAutoFit/>
          </a:bodyPr>
          <a:lstStyle/>
          <a:p>
            <a:pPr algn="just"/>
            <a:r>
              <a:rPr lang="es-EC" sz="2400" dirty="0" smtClean="0"/>
              <a:t>Balanza </a:t>
            </a:r>
            <a:r>
              <a:rPr lang="es-EC" sz="2400" dirty="0"/>
              <a:t>de Pagos al 2015 aun contiene déficit de $-188,2 millones ya que es la diferencia entre las exportaciones de $5.118,5 y las importaciones de $5.306,7 millones.</a:t>
            </a:r>
            <a:endParaRPr lang="es-MX" sz="2400" dirty="0"/>
          </a:p>
          <a:p>
            <a:pPr algn="just"/>
            <a:endParaRPr lang="es-MX"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710" y="1943147"/>
            <a:ext cx="8010659" cy="4148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3833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rotWithShape="1">
          <a:blip r:embed="rId2"/>
          <a:srcRect l="17342" t="41233" r="39213" b="26948"/>
          <a:stretch/>
        </p:blipFill>
        <p:spPr bwMode="auto">
          <a:xfrm>
            <a:off x="2137669" y="2038183"/>
            <a:ext cx="8126570" cy="4285343"/>
          </a:xfrm>
          <a:prstGeom prst="rect">
            <a:avLst/>
          </a:prstGeom>
          <a:ln>
            <a:noFill/>
          </a:ln>
          <a:extLst>
            <a:ext uri="{53640926-AAD7-44D8-BBD7-CCE9431645EC}">
              <a14:shadowObscured xmlns:a14="http://schemas.microsoft.com/office/drawing/2010/main"/>
            </a:ext>
          </a:extLst>
        </p:spPr>
      </p:pic>
      <p:sp>
        <p:nvSpPr>
          <p:cNvPr id="3" name="2 CuadroTexto"/>
          <p:cNvSpPr txBox="1">
            <a:spLocks noChangeArrowheads="1"/>
          </p:cNvSpPr>
          <p:nvPr/>
        </p:nvSpPr>
        <p:spPr bwMode="auto">
          <a:xfrm>
            <a:off x="1712443" y="677217"/>
            <a:ext cx="89770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s-EC" altLang="es-MX" sz="2400" b="1" dirty="0"/>
              <a:t>Balanza Comercial de la Industria Textil del </a:t>
            </a:r>
            <a:r>
              <a:rPr lang="es-EC" altLang="es-MX" sz="2400" b="1" dirty="0" smtClean="0"/>
              <a:t>2012- Junio 2015</a:t>
            </a:r>
            <a:endParaRPr lang="es-EC" altLang="es-MX" sz="2400" dirty="0"/>
          </a:p>
        </p:txBody>
      </p:sp>
    </p:spTree>
    <p:extLst>
      <p:ext uri="{BB962C8B-B14F-4D97-AF65-F5344CB8AC3E}">
        <p14:creationId xmlns:p14="http://schemas.microsoft.com/office/powerpoint/2010/main" val="1966504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50772" y="528034"/>
            <a:ext cx="8835475" cy="1015663"/>
          </a:xfrm>
          <a:prstGeom prst="rect">
            <a:avLst/>
          </a:prstGeom>
          <a:noFill/>
        </p:spPr>
        <p:txBody>
          <a:bodyPr wrap="square" rtlCol="0">
            <a:spAutoFit/>
          </a:bodyPr>
          <a:lstStyle/>
          <a:p>
            <a:pPr algn="ctr"/>
            <a:r>
              <a:rPr lang="es-EC" sz="2000" b="1" dirty="0">
                <a:latin typeface="Arial" panose="020B0604020202020204" pitchFamily="34" charset="0"/>
                <a:cs typeface="Arial" panose="020B0604020202020204" pitchFamily="34" charset="0"/>
              </a:rPr>
              <a:t>Comportamiento de las </a:t>
            </a:r>
            <a:r>
              <a:rPr lang="es-EC" sz="2000" b="1" dirty="0" smtClean="0">
                <a:latin typeface="Arial" panose="020B0604020202020204" pitchFamily="34" charset="0"/>
                <a:cs typeface="Arial" panose="020B0604020202020204" pitchFamily="34" charset="0"/>
              </a:rPr>
              <a:t>importaciones textiles </a:t>
            </a:r>
            <a:r>
              <a:rPr lang="es-EC" sz="2000" b="1" dirty="0">
                <a:latin typeface="Arial" panose="020B0604020202020204" pitchFamily="34" charset="0"/>
                <a:cs typeface="Arial" panose="020B0604020202020204" pitchFamily="34" charset="0"/>
              </a:rPr>
              <a:t>para el primer cuatrimestre de cada uno de los años de estudio</a:t>
            </a: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566479060"/>
              </p:ext>
            </p:extLst>
          </p:nvPr>
        </p:nvGraphicFramePr>
        <p:xfrm>
          <a:off x="1390920" y="2125012"/>
          <a:ext cx="9595327" cy="3464418"/>
        </p:xfrm>
        <a:graphic>
          <a:graphicData uri="http://schemas.openxmlformats.org/drawingml/2006/table">
            <a:tbl>
              <a:tblPr firstRow="1" firstCol="1" bandRow="1">
                <a:tableStyleId>{5C22544A-7EE6-4342-B048-85BDC9FD1C3A}</a:tableStyleId>
              </a:tblPr>
              <a:tblGrid>
                <a:gridCol w="1370761"/>
                <a:gridCol w="1370761"/>
                <a:gridCol w="1370761"/>
                <a:gridCol w="1370761"/>
                <a:gridCol w="1370761"/>
                <a:gridCol w="1370761"/>
                <a:gridCol w="1370761"/>
              </a:tblGrid>
              <a:tr h="577403">
                <a:tc>
                  <a:txBody>
                    <a:bodyPr/>
                    <a:lstStyle/>
                    <a:p>
                      <a:pPr>
                        <a:lnSpc>
                          <a:spcPct val="200000"/>
                        </a:lnSpc>
                        <a:spcAft>
                          <a:spcPts val="0"/>
                        </a:spcAft>
                      </a:pPr>
                      <a:r>
                        <a:rPr lang="es-EC" sz="1600" dirty="0">
                          <a:effectLst/>
                        </a:rPr>
                        <a:t>Período</a:t>
                      </a:r>
                      <a:endParaRPr lang="es-MX" sz="2000" dirty="0">
                        <a:effectLst/>
                        <a:latin typeface="Calibri"/>
                        <a:ea typeface="Times New Roman"/>
                        <a:cs typeface="Times New Roman"/>
                      </a:endParaRPr>
                    </a:p>
                  </a:txBody>
                  <a:tcPr marL="44450" marR="44450" marT="0" marB="0" anchor="ctr"/>
                </a:tc>
                <a:tc>
                  <a:txBody>
                    <a:bodyPr/>
                    <a:lstStyle/>
                    <a:p>
                      <a:pPr algn="just">
                        <a:lnSpc>
                          <a:spcPct val="200000"/>
                        </a:lnSpc>
                        <a:spcAft>
                          <a:spcPts val="0"/>
                        </a:spcAft>
                      </a:pPr>
                      <a:r>
                        <a:rPr lang="es-EC" sz="1600">
                          <a:effectLst/>
                        </a:rPr>
                        <a:t>Ton</a:t>
                      </a:r>
                      <a:endParaRPr lang="es-MX" sz="2000">
                        <a:effectLst/>
                        <a:latin typeface="Calibri"/>
                        <a:ea typeface="Times New Roman"/>
                        <a:cs typeface="Times New Roman"/>
                      </a:endParaRPr>
                    </a:p>
                  </a:txBody>
                  <a:tcPr marL="44450" marR="44450" marT="0" marB="0" anchor="ctr"/>
                </a:tc>
                <a:tc>
                  <a:txBody>
                    <a:bodyPr/>
                    <a:lstStyle/>
                    <a:p>
                      <a:pPr algn="just">
                        <a:lnSpc>
                          <a:spcPct val="200000"/>
                        </a:lnSpc>
                        <a:spcAft>
                          <a:spcPts val="0"/>
                        </a:spcAft>
                      </a:pPr>
                      <a:r>
                        <a:rPr lang="es-EC" sz="1600">
                          <a:effectLst/>
                        </a:rPr>
                        <a:t>%</a:t>
                      </a:r>
                      <a:endParaRPr lang="es-MX" sz="2000">
                        <a:effectLst/>
                        <a:latin typeface="Calibri"/>
                        <a:ea typeface="Times New Roman"/>
                        <a:cs typeface="Times New Roman"/>
                      </a:endParaRPr>
                    </a:p>
                  </a:txBody>
                  <a:tcPr marL="44450" marR="44450" marT="0" marB="0" anchor="ctr"/>
                </a:tc>
                <a:tc>
                  <a:txBody>
                    <a:bodyPr/>
                    <a:lstStyle/>
                    <a:p>
                      <a:pPr algn="just">
                        <a:lnSpc>
                          <a:spcPct val="200000"/>
                        </a:lnSpc>
                        <a:spcAft>
                          <a:spcPts val="0"/>
                        </a:spcAft>
                      </a:pPr>
                      <a:r>
                        <a:rPr lang="es-EC" sz="1600">
                          <a:effectLst/>
                        </a:rPr>
                        <a:t>FOB</a:t>
                      </a:r>
                      <a:endParaRPr lang="es-MX" sz="2000">
                        <a:effectLst/>
                        <a:latin typeface="Calibri"/>
                        <a:ea typeface="Times New Roman"/>
                        <a:cs typeface="Times New Roman"/>
                      </a:endParaRPr>
                    </a:p>
                  </a:txBody>
                  <a:tcPr marL="44450" marR="44450" marT="0" marB="0" anchor="ctr"/>
                </a:tc>
                <a:tc>
                  <a:txBody>
                    <a:bodyPr/>
                    <a:lstStyle/>
                    <a:p>
                      <a:pPr algn="just">
                        <a:lnSpc>
                          <a:spcPct val="200000"/>
                        </a:lnSpc>
                        <a:spcAft>
                          <a:spcPts val="0"/>
                        </a:spcAft>
                      </a:pPr>
                      <a:r>
                        <a:rPr lang="es-EC" sz="1600">
                          <a:effectLst/>
                        </a:rPr>
                        <a:t>%</a:t>
                      </a:r>
                      <a:endParaRPr lang="es-MX" sz="2000">
                        <a:effectLst/>
                        <a:latin typeface="Calibri"/>
                        <a:ea typeface="Times New Roman"/>
                        <a:cs typeface="Times New Roman"/>
                      </a:endParaRPr>
                    </a:p>
                  </a:txBody>
                  <a:tcPr marL="44450" marR="44450" marT="0" marB="0" anchor="ctr"/>
                </a:tc>
                <a:tc>
                  <a:txBody>
                    <a:bodyPr/>
                    <a:lstStyle/>
                    <a:p>
                      <a:pPr algn="just">
                        <a:lnSpc>
                          <a:spcPct val="200000"/>
                        </a:lnSpc>
                        <a:spcAft>
                          <a:spcPts val="0"/>
                        </a:spcAft>
                      </a:pPr>
                      <a:r>
                        <a:rPr lang="es-EC" sz="1600">
                          <a:effectLst/>
                        </a:rPr>
                        <a:t>CIF</a:t>
                      </a:r>
                      <a:endParaRPr lang="es-MX" sz="2000">
                        <a:effectLst/>
                        <a:latin typeface="Calibri"/>
                        <a:ea typeface="Times New Roman"/>
                        <a:cs typeface="Times New Roman"/>
                      </a:endParaRPr>
                    </a:p>
                  </a:txBody>
                  <a:tcPr marL="44450" marR="44450" marT="0" marB="0" anchor="ctr"/>
                </a:tc>
                <a:tc>
                  <a:txBody>
                    <a:bodyPr/>
                    <a:lstStyle/>
                    <a:p>
                      <a:pPr algn="just">
                        <a:lnSpc>
                          <a:spcPct val="200000"/>
                        </a:lnSpc>
                        <a:spcAft>
                          <a:spcPts val="0"/>
                        </a:spcAft>
                      </a:pPr>
                      <a:r>
                        <a:rPr lang="es-EC" sz="1600">
                          <a:effectLst/>
                        </a:rPr>
                        <a:t>%</a:t>
                      </a:r>
                      <a:endParaRPr lang="es-MX" sz="2000">
                        <a:effectLst/>
                        <a:latin typeface="Calibri"/>
                        <a:ea typeface="Times New Roman"/>
                        <a:cs typeface="Times New Roman"/>
                      </a:endParaRPr>
                    </a:p>
                  </a:txBody>
                  <a:tcPr marL="44450" marR="44450" marT="0" marB="0" anchor="ctr"/>
                </a:tc>
              </a:tr>
              <a:tr h="577403">
                <a:tc>
                  <a:txBody>
                    <a:bodyPr/>
                    <a:lstStyle/>
                    <a:p>
                      <a:pPr algn="r">
                        <a:lnSpc>
                          <a:spcPct val="200000"/>
                        </a:lnSpc>
                        <a:spcAft>
                          <a:spcPts val="0"/>
                        </a:spcAft>
                      </a:pPr>
                      <a:r>
                        <a:rPr lang="es-EC" sz="1600">
                          <a:effectLst/>
                        </a:rPr>
                        <a:t>2011</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45.666</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 </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228.739</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 </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237.790</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 </a:t>
                      </a:r>
                      <a:endParaRPr lang="es-MX" sz="2000">
                        <a:effectLst/>
                        <a:latin typeface="Calibri"/>
                        <a:ea typeface="Times New Roman"/>
                        <a:cs typeface="Times New Roman"/>
                      </a:endParaRPr>
                    </a:p>
                  </a:txBody>
                  <a:tcPr marL="44450" marR="44450" marT="0" marB="0" anchor="ctr"/>
                </a:tc>
              </a:tr>
              <a:tr h="577403">
                <a:tc>
                  <a:txBody>
                    <a:bodyPr/>
                    <a:lstStyle/>
                    <a:p>
                      <a:pPr algn="r">
                        <a:lnSpc>
                          <a:spcPct val="200000"/>
                        </a:lnSpc>
                        <a:spcAft>
                          <a:spcPts val="0"/>
                        </a:spcAft>
                      </a:pPr>
                      <a:r>
                        <a:rPr lang="es-EC" sz="1600">
                          <a:effectLst/>
                        </a:rPr>
                        <a:t>2012</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42.294</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-7.38%</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213.251</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-6.77%</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221.820</a:t>
                      </a:r>
                      <a:endParaRPr lang="es-MX" sz="2000">
                        <a:effectLst/>
                        <a:latin typeface="Calibri"/>
                        <a:ea typeface="Times New Roman"/>
                        <a:cs typeface="Times New Roman"/>
                      </a:endParaRPr>
                    </a:p>
                  </a:txBody>
                  <a:tcPr marL="44450" marR="44450" marT="0" marB="0" anchor="ctr"/>
                </a:tc>
                <a:tc>
                  <a:txBody>
                    <a:bodyPr/>
                    <a:lstStyle/>
                    <a:p>
                      <a:pPr marL="457200" algn="just">
                        <a:lnSpc>
                          <a:spcPct val="150000"/>
                        </a:lnSpc>
                        <a:spcAft>
                          <a:spcPts val="0"/>
                        </a:spcAft>
                      </a:pPr>
                      <a:r>
                        <a:rPr lang="es-ES" sz="1600">
                          <a:effectLst/>
                        </a:rPr>
                        <a:t>-6.72%</a:t>
                      </a:r>
                      <a:endParaRPr lang="es-MX" sz="2400">
                        <a:effectLst/>
                        <a:latin typeface="Arial"/>
                        <a:ea typeface="Times New Roman"/>
                      </a:endParaRPr>
                    </a:p>
                  </a:txBody>
                  <a:tcPr marL="44450" marR="44450" marT="0" marB="0" anchor="ctr"/>
                </a:tc>
              </a:tr>
              <a:tr h="577403">
                <a:tc>
                  <a:txBody>
                    <a:bodyPr/>
                    <a:lstStyle/>
                    <a:p>
                      <a:pPr algn="r">
                        <a:lnSpc>
                          <a:spcPct val="200000"/>
                        </a:lnSpc>
                        <a:spcAft>
                          <a:spcPts val="0"/>
                        </a:spcAft>
                      </a:pPr>
                      <a:r>
                        <a:rPr lang="es-EC" sz="1600">
                          <a:effectLst/>
                        </a:rPr>
                        <a:t>2013</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44.243</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4.61%</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240.195</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12.63%</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245.393</a:t>
                      </a:r>
                      <a:endParaRPr lang="es-MX" sz="2000">
                        <a:effectLst/>
                        <a:latin typeface="Calibri"/>
                        <a:ea typeface="Times New Roman"/>
                        <a:cs typeface="Times New Roman"/>
                      </a:endParaRPr>
                    </a:p>
                  </a:txBody>
                  <a:tcPr marL="44450" marR="44450" marT="0" marB="0" anchor="ctr"/>
                </a:tc>
                <a:tc>
                  <a:txBody>
                    <a:bodyPr/>
                    <a:lstStyle/>
                    <a:p>
                      <a:pPr marL="457200" algn="just">
                        <a:lnSpc>
                          <a:spcPct val="150000"/>
                        </a:lnSpc>
                        <a:spcAft>
                          <a:spcPts val="0"/>
                        </a:spcAft>
                      </a:pPr>
                      <a:r>
                        <a:rPr lang="es-ES" sz="1600">
                          <a:effectLst/>
                        </a:rPr>
                        <a:t>10.63%</a:t>
                      </a:r>
                      <a:endParaRPr lang="es-MX" sz="2400">
                        <a:effectLst/>
                        <a:latin typeface="Arial"/>
                        <a:ea typeface="Times New Roman"/>
                      </a:endParaRPr>
                    </a:p>
                  </a:txBody>
                  <a:tcPr marL="44450" marR="44450" marT="0" marB="0" anchor="ctr"/>
                </a:tc>
              </a:tr>
              <a:tr h="577403">
                <a:tc>
                  <a:txBody>
                    <a:bodyPr/>
                    <a:lstStyle/>
                    <a:p>
                      <a:pPr algn="r">
                        <a:lnSpc>
                          <a:spcPct val="200000"/>
                        </a:lnSpc>
                        <a:spcAft>
                          <a:spcPts val="0"/>
                        </a:spcAft>
                      </a:pPr>
                      <a:r>
                        <a:rPr lang="es-EC" sz="1600">
                          <a:effectLst/>
                        </a:rPr>
                        <a:t>2014</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53.698</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21.37%</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279.503</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16.37%</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291.328</a:t>
                      </a:r>
                      <a:endParaRPr lang="es-MX" sz="2000">
                        <a:effectLst/>
                        <a:latin typeface="Calibri"/>
                        <a:ea typeface="Times New Roman"/>
                        <a:cs typeface="Times New Roman"/>
                      </a:endParaRPr>
                    </a:p>
                  </a:txBody>
                  <a:tcPr marL="44450" marR="44450" marT="0" marB="0" anchor="ctr"/>
                </a:tc>
                <a:tc>
                  <a:txBody>
                    <a:bodyPr/>
                    <a:lstStyle/>
                    <a:p>
                      <a:pPr marL="457200" algn="just">
                        <a:lnSpc>
                          <a:spcPct val="150000"/>
                        </a:lnSpc>
                        <a:spcAft>
                          <a:spcPts val="0"/>
                        </a:spcAft>
                      </a:pPr>
                      <a:r>
                        <a:rPr lang="es-ES" sz="1600">
                          <a:effectLst/>
                        </a:rPr>
                        <a:t>18.72%</a:t>
                      </a:r>
                      <a:endParaRPr lang="es-MX" sz="2400">
                        <a:effectLst/>
                        <a:latin typeface="Arial"/>
                        <a:ea typeface="Times New Roman"/>
                      </a:endParaRPr>
                    </a:p>
                  </a:txBody>
                  <a:tcPr marL="44450" marR="44450" marT="0" marB="0" anchor="ctr"/>
                </a:tc>
              </a:tr>
              <a:tr h="577403">
                <a:tc>
                  <a:txBody>
                    <a:bodyPr/>
                    <a:lstStyle/>
                    <a:p>
                      <a:pPr algn="r">
                        <a:lnSpc>
                          <a:spcPct val="200000"/>
                        </a:lnSpc>
                        <a:spcAft>
                          <a:spcPts val="0"/>
                        </a:spcAft>
                      </a:pPr>
                      <a:r>
                        <a:rPr lang="es-EC" sz="1600">
                          <a:effectLst/>
                        </a:rPr>
                        <a:t>2015</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44.499</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dirty="0" smtClean="0">
                          <a:effectLst/>
                        </a:rPr>
                        <a:t>-17.13</a:t>
                      </a:r>
                      <a:r>
                        <a:rPr lang="es-EC" sz="1600" dirty="0">
                          <a:effectLst/>
                        </a:rPr>
                        <a:t>%</a:t>
                      </a:r>
                      <a:endParaRPr lang="es-MX" sz="2000" dirty="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234.184</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EC" sz="1600">
                          <a:effectLst/>
                        </a:rPr>
                        <a:t>-16.21%</a:t>
                      </a:r>
                      <a:endParaRPr lang="es-MX" sz="2000">
                        <a:effectLst/>
                        <a:latin typeface="Calibri"/>
                        <a:ea typeface="Times New Roman"/>
                        <a:cs typeface="Times New Roman"/>
                      </a:endParaRPr>
                    </a:p>
                  </a:txBody>
                  <a:tcPr marL="44450" marR="44450" marT="0" marB="0" anchor="ctr"/>
                </a:tc>
                <a:tc>
                  <a:txBody>
                    <a:bodyPr/>
                    <a:lstStyle/>
                    <a:p>
                      <a:pPr algn="r">
                        <a:lnSpc>
                          <a:spcPct val="200000"/>
                        </a:lnSpc>
                        <a:spcAft>
                          <a:spcPts val="0"/>
                        </a:spcAft>
                      </a:pPr>
                      <a:r>
                        <a:rPr lang="es-MX" sz="1600">
                          <a:effectLst/>
                        </a:rPr>
                        <a:t>243.846</a:t>
                      </a:r>
                      <a:endParaRPr lang="es-MX" sz="2000">
                        <a:effectLst/>
                        <a:latin typeface="Calibri"/>
                        <a:ea typeface="Times New Roman"/>
                        <a:cs typeface="Times New Roman"/>
                      </a:endParaRPr>
                    </a:p>
                  </a:txBody>
                  <a:tcPr marL="44450" marR="44450" marT="0" marB="0" anchor="ctr"/>
                </a:tc>
                <a:tc>
                  <a:txBody>
                    <a:bodyPr/>
                    <a:lstStyle/>
                    <a:p>
                      <a:pPr marL="340995" algn="r">
                        <a:lnSpc>
                          <a:spcPct val="150000"/>
                        </a:lnSpc>
                        <a:spcAft>
                          <a:spcPts val="0"/>
                        </a:spcAft>
                      </a:pPr>
                      <a:r>
                        <a:rPr lang="es-ES" sz="1600" dirty="0">
                          <a:effectLst/>
                        </a:rPr>
                        <a:t>-16.30%</a:t>
                      </a:r>
                      <a:endParaRPr lang="es-MX" sz="2400" dirty="0">
                        <a:effectLst/>
                        <a:latin typeface="Arial"/>
                        <a:ea typeface="Times New Roman"/>
                      </a:endParaRPr>
                    </a:p>
                  </a:txBody>
                  <a:tcPr marL="44450" marR="44450" marT="0" marB="0" anchor="ctr"/>
                </a:tc>
              </a:tr>
            </a:tbl>
          </a:graphicData>
        </a:graphic>
      </p:graphicFrame>
    </p:spTree>
    <p:extLst>
      <p:ext uri="{BB962C8B-B14F-4D97-AF65-F5344CB8AC3E}">
        <p14:creationId xmlns:p14="http://schemas.microsoft.com/office/powerpoint/2010/main" val="1076498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149165246"/>
              </p:ext>
            </p:extLst>
          </p:nvPr>
        </p:nvGraphicFramePr>
        <p:xfrm>
          <a:off x="2105697" y="2418008"/>
          <a:ext cx="8358388" cy="3789608"/>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2395471" y="1120462"/>
            <a:ext cx="7778840" cy="1015663"/>
          </a:xfrm>
          <a:prstGeom prst="rect">
            <a:avLst/>
          </a:prstGeom>
          <a:noFill/>
        </p:spPr>
        <p:txBody>
          <a:bodyPr wrap="square" rtlCol="0">
            <a:spAutoFit/>
          </a:bodyPr>
          <a:lstStyle/>
          <a:p>
            <a:pPr algn="ctr"/>
            <a:r>
              <a:rPr lang="es-EC" sz="2000" b="1" dirty="0"/>
              <a:t>Comportamiento de las importaciones para el primer cuatrimestre de cada uno de los años</a:t>
            </a:r>
            <a:endParaRPr lang="es-MX" sz="2000" b="1" dirty="0"/>
          </a:p>
          <a:p>
            <a:endParaRPr lang="es-MX" sz="2000" dirty="0"/>
          </a:p>
        </p:txBody>
      </p:sp>
    </p:spTree>
    <p:extLst>
      <p:ext uri="{BB962C8B-B14F-4D97-AF65-F5344CB8AC3E}">
        <p14:creationId xmlns:p14="http://schemas.microsoft.com/office/powerpoint/2010/main" val="998907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309870" y="334851"/>
            <a:ext cx="7186411" cy="523220"/>
          </a:xfrm>
          <a:prstGeom prst="rect">
            <a:avLst/>
          </a:prstGeom>
          <a:noFill/>
        </p:spPr>
        <p:txBody>
          <a:bodyPr wrap="square" rtlCol="0">
            <a:spAutoFit/>
          </a:bodyPr>
          <a:lstStyle/>
          <a:p>
            <a:pPr algn="ctr"/>
            <a:r>
              <a:rPr lang="es-ES" sz="2800" b="1" dirty="0" smtClean="0"/>
              <a:t>CONCLUSIONES Y RECOMENDACIONES</a:t>
            </a:r>
            <a:endParaRPr lang="es-MX" sz="2800" b="1" dirty="0"/>
          </a:p>
        </p:txBody>
      </p:sp>
      <p:graphicFrame>
        <p:nvGraphicFramePr>
          <p:cNvPr id="5" name="4 Diagrama"/>
          <p:cNvGraphicFramePr/>
          <p:nvPr>
            <p:extLst>
              <p:ext uri="{D42A27DB-BD31-4B8C-83A1-F6EECF244321}">
                <p14:modId xmlns:p14="http://schemas.microsoft.com/office/powerpoint/2010/main" val="763190889"/>
              </p:ext>
            </p:extLst>
          </p:nvPr>
        </p:nvGraphicFramePr>
        <p:xfrm>
          <a:off x="631064" y="1004552"/>
          <a:ext cx="10934163" cy="5853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6291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707401211"/>
              </p:ext>
            </p:extLst>
          </p:nvPr>
        </p:nvGraphicFramePr>
        <p:xfrm>
          <a:off x="450761" y="1300767"/>
          <a:ext cx="11333407" cy="4832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041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87228191"/>
              </p:ext>
            </p:extLst>
          </p:nvPr>
        </p:nvGraphicFramePr>
        <p:xfrm>
          <a:off x="643944" y="1275007"/>
          <a:ext cx="11294771" cy="5227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317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3275715958"/>
              </p:ext>
            </p:extLst>
          </p:nvPr>
        </p:nvGraphicFramePr>
        <p:xfrm>
          <a:off x="437882" y="1339403"/>
          <a:ext cx="10972800" cy="5422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295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3744122171"/>
              </p:ext>
            </p:extLst>
          </p:nvPr>
        </p:nvGraphicFramePr>
        <p:xfrm>
          <a:off x="489397" y="1249251"/>
          <a:ext cx="11397803" cy="4726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22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p:cNvGrpSpPr/>
          <p:nvPr/>
        </p:nvGrpSpPr>
        <p:grpSpPr>
          <a:xfrm>
            <a:off x="1043189" y="309094"/>
            <a:ext cx="10496282" cy="5658075"/>
            <a:chOff x="618186" y="1120462"/>
            <a:chExt cx="10496282" cy="4335300"/>
          </a:xfrm>
        </p:grpSpPr>
        <p:sp>
          <p:nvSpPr>
            <p:cNvPr id="22" name="Forma libre 21"/>
            <p:cNvSpPr/>
            <p:nvPr/>
          </p:nvSpPr>
          <p:spPr>
            <a:xfrm>
              <a:off x="618186" y="1120462"/>
              <a:ext cx="10496282" cy="3227296"/>
            </a:xfrm>
            <a:custGeom>
              <a:avLst/>
              <a:gdLst>
                <a:gd name="connsiteX0" fmla="*/ 0 w 10496282"/>
                <a:gd name="connsiteY0" fmla="*/ 0 h 5017871"/>
                <a:gd name="connsiteX1" fmla="*/ 10496282 w 10496282"/>
                <a:gd name="connsiteY1" fmla="*/ 0 h 5017871"/>
                <a:gd name="connsiteX2" fmla="*/ 10496282 w 10496282"/>
                <a:gd name="connsiteY2" fmla="*/ 5017871 h 5017871"/>
                <a:gd name="connsiteX3" fmla="*/ 0 w 10496282"/>
                <a:gd name="connsiteY3" fmla="*/ 5017871 h 5017871"/>
                <a:gd name="connsiteX4" fmla="*/ 0 w 10496282"/>
                <a:gd name="connsiteY4" fmla="*/ 0 h 50178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6282" h="5017871">
                  <a:moveTo>
                    <a:pt x="0" y="0"/>
                  </a:moveTo>
                  <a:lnTo>
                    <a:pt x="10496282" y="0"/>
                  </a:lnTo>
                  <a:lnTo>
                    <a:pt x="10496282" y="5017871"/>
                  </a:lnTo>
                  <a:lnTo>
                    <a:pt x="0" y="5017871"/>
                  </a:lnTo>
                  <a:lnTo>
                    <a:pt x="0" y="0"/>
                  </a:lnTo>
                  <a:close/>
                </a:path>
              </a:pathLst>
            </a:cu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0688" tIns="170688" rIns="170688" bIns="2478909" numCol="1" spcCol="1270" anchor="ctr" anchorCtr="0">
              <a:noAutofit/>
            </a:bodyPr>
            <a:lstStyle/>
            <a:p>
              <a:pPr lvl="0" algn="ctr" defTabSz="1066800">
                <a:lnSpc>
                  <a:spcPct val="90000"/>
                </a:lnSpc>
                <a:spcBef>
                  <a:spcPct val="0"/>
                </a:spcBef>
                <a:spcAft>
                  <a:spcPct val="35000"/>
                </a:spcAft>
              </a:pPr>
              <a:r>
                <a:rPr lang="es-MX" sz="3200" b="1" kern="1200" dirty="0" smtClean="0">
                  <a:solidFill>
                    <a:schemeClr val="tx1"/>
                  </a:solidFill>
                </a:rPr>
                <a:t>PLANTEAMIENTO DEL PROBLEMA</a:t>
              </a:r>
              <a:endParaRPr lang="es-MX" sz="3200" kern="1200" dirty="0">
                <a:solidFill>
                  <a:schemeClr val="tx1"/>
                </a:solidFill>
              </a:endParaRPr>
            </a:p>
          </p:txBody>
        </p:sp>
        <p:sp>
          <p:nvSpPr>
            <p:cNvPr id="23" name="Forma libre 22"/>
            <p:cNvSpPr/>
            <p:nvPr/>
          </p:nvSpPr>
          <p:spPr>
            <a:xfrm>
              <a:off x="1133341" y="3147542"/>
              <a:ext cx="9453093" cy="2308220"/>
            </a:xfrm>
            <a:custGeom>
              <a:avLst/>
              <a:gdLst>
                <a:gd name="connsiteX0" fmla="*/ 0 w 5248141"/>
                <a:gd name="connsiteY0" fmla="*/ 0 h 2308220"/>
                <a:gd name="connsiteX1" fmla="*/ 5248141 w 5248141"/>
                <a:gd name="connsiteY1" fmla="*/ 0 h 2308220"/>
                <a:gd name="connsiteX2" fmla="*/ 5248141 w 5248141"/>
                <a:gd name="connsiteY2" fmla="*/ 2308220 h 2308220"/>
                <a:gd name="connsiteX3" fmla="*/ 0 w 5248141"/>
                <a:gd name="connsiteY3" fmla="*/ 2308220 h 2308220"/>
                <a:gd name="connsiteX4" fmla="*/ 0 w 5248141"/>
                <a:gd name="connsiteY4" fmla="*/ 0 h 2308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8141" h="2308220">
                  <a:moveTo>
                    <a:pt x="0" y="0"/>
                  </a:moveTo>
                  <a:lnTo>
                    <a:pt x="5248141" y="0"/>
                  </a:lnTo>
                  <a:lnTo>
                    <a:pt x="5248141" y="2308220"/>
                  </a:lnTo>
                  <a:lnTo>
                    <a:pt x="0" y="2308220"/>
                  </a:lnTo>
                  <a:lnTo>
                    <a:pt x="0" y="0"/>
                  </a:lnTo>
                  <a:close/>
                </a:path>
              </a:pathLst>
            </a:cu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62280" tIns="82550" rIns="462280" bIns="82550" numCol="1" spcCol="1270" anchor="ctr" anchorCtr="0">
              <a:noAutofit/>
            </a:bodyPr>
            <a:lstStyle/>
            <a:p>
              <a:pPr lvl="0" algn="ctr" defTabSz="2889250">
                <a:lnSpc>
                  <a:spcPct val="90000"/>
                </a:lnSpc>
                <a:spcBef>
                  <a:spcPct val="0"/>
                </a:spcBef>
                <a:spcAft>
                  <a:spcPct val="35000"/>
                </a:spcAft>
              </a:pPr>
              <a:r>
                <a:rPr lang="es-MX" sz="2400" dirty="0" smtClean="0">
                  <a:latin typeface="Calibri" panose="020F0502020204030204" pitchFamily="34" charset="0"/>
                </a:rPr>
                <a:t>A la industria textil afecta la</a:t>
              </a:r>
              <a:r>
                <a:rPr lang="es-MX" sz="2400" kern="1200" dirty="0" smtClean="0">
                  <a:latin typeface="Calibri" panose="020F0502020204030204" pitchFamily="34" charset="0"/>
                </a:rPr>
                <a:t> </a:t>
              </a:r>
              <a:r>
                <a:rPr lang="es-MX" sz="2400" kern="1200" dirty="0" smtClean="0">
                  <a:latin typeface="Calibri" panose="020F0502020204030204" pitchFamily="34" charset="0"/>
                </a:rPr>
                <a:t>aplicación de las salvaguardias a las importaciones de varios productos finales </a:t>
              </a:r>
              <a:r>
                <a:rPr lang="es-MX" sz="2400" dirty="0" smtClean="0">
                  <a:latin typeface="Calibri" panose="020F0502020204030204" pitchFamily="34" charset="0"/>
                </a:rPr>
                <a:t>e insumos</a:t>
              </a:r>
              <a:r>
                <a:rPr lang="es-MX" sz="2400" kern="1200" dirty="0" smtClean="0">
                  <a:latin typeface="Calibri" panose="020F0502020204030204" pitchFamily="34" charset="0"/>
                </a:rPr>
                <a:t> </a:t>
              </a:r>
              <a:r>
                <a:rPr lang="es-MX" sz="2400" kern="1200" dirty="0" smtClean="0">
                  <a:latin typeface="Calibri" panose="020F0502020204030204" pitchFamily="34" charset="0"/>
                </a:rPr>
                <a:t>para la producción textil, generó gran incertidumbre alrededor de las industrias quiteñas que elaboran su producto con materia prima importada.</a:t>
              </a:r>
              <a:endParaRPr lang="es-MX" sz="2400" kern="1200" dirty="0">
                <a:latin typeface="Calibri" panose="020F0502020204030204" pitchFamily="34" charset="0"/>
              </a:endParaRPr>
            </a:p>
          </p:txBody>
        </p:sp>
      </p:grpSp>
      <p:pic>
        <p:nvPicPr>
          <p:cNvPr id="3074" name="Picture 2" descr="Resultado de imagen para problema salvaguardi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315" y="1791206"/>
            <a:ext cx="234315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5076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val="1829934679"/>
              </p:ext>
            </p:extLst>
          </p:nvPr>
        </p:nvGraphicFramePr>
        <p:xfrm>
          <a:off x="489397" y="1249251"/>
          <a:ext cx="11397803" cy="4726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00709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664739" y="1777284"/>
            <a:ext cx="11050742" cy="357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547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888637" y="787683"/>
            <a:ext cx="10225834" cy="5348577"/>
            <a:chOff x="888637" y="787683"/>
            <a:chExt cx="10225834" cy="5348577"/>
          </a:xfrm>
        </p:grpSpPr>
        <p:sp>
          <p:nvSpPr>
            <p:cNvPr id="4" name="Forma libre 3"/>
            <p:cNvSpPr/>
            <p:nvPr/>
          </p:nvSpPr>
          <p:spPr>
            <a:xfrm>
              <a:off x="888637" y="787683"/>
              <a:ext cx="4754291" cy="2377145"/>
            </a:xfrm>
            <a:custGeom>
              <a:avLst/>
              <a:gdLst>
                <a:gd name="connsiteX0" fmla="*/ 0 w 4754291"/>
                <a:gd name="connsiteY0" fmla="*/ 237715 h 2377145"/>
                <a:gd name="connsiteX1" fmla="*/ 237715 w 4754291"/>
                <a:gd name="connsiteY1" fmla="*/ 0 h 2377145"/>
                <a:gd name="connsiteX2" fmla="*/ 4516577 w 4754291"/>
                <a:gd name="connsiteY2" fmla="*/ 0 h 2377145"/>
                <a:gd name="connsiteX3" fmla="*/ 4754292 w 4754291"/>
                <a:gd name="connsiteY3" fmla="*/ 237715 h 2377145"/>
                <a:gd name="connsiteX4" fmla="*/ 4754291 w 4754291"/>
                <a:gd name="connsiteY4" fmla="*/ 2139431 h 2377145"/>
                <a:gd name="connsiteX5" fmla="*/ 4516576 w 4754291"/>
                <a:gd name="connsiteY5" fmla="*/ 2377146 h 2377145"/>
                <a:gd name="connsiteX6" fmla="*/ 237715 w 4754291"/>
                <a:gd name="connsiteY6" fmla="*/ 2377145 h 2377145"/>
                <a:gd name="connsiteX7" fmla="*/ 0 w 4754291"/>
                <a:gd name="connsiteY7" fmla="*/ 2139430 h 2377145"/>
                <a:gd name="connsiteX8" fmla="*/ 0 w 4754291"/>
                <a:gd name="connsiteY8" fmla="*/ 237715 h 2377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291" h="2377145">
                  <a:moveTo>
                    <a:pt x="0" y="237715"/>
                  </a:moveTo>
                  <a:cubicBezTo>
                    <a:pt x="0" y="106429"/>
                    <a:pt x="106429" y="0"/>
                    <a:pt x="237715" y="0"/>
                  </a:cubicBezTo>
                  <a:lnTo>
                    <a:pt x="4516577" y="0"/>
                  </a:lnTo>
                  <a:cubicBezTo>
                    <a:pt x="4647863" y="0"/>
                    <a:pt x="4754292" y="106429"/>
                    <a:pt x="4754292" y="237715"/>
                  </a:cubicBezTo>
                  <a:cubicBezTo>
                    <a:pt x="4754292" y="871620"/>
                    <a:pt x="4754291" y="1505526"/>
                    <a:pt x="4754291" y="2139431"/>
                  </a:cubicBezTo>
                  <a:cubicBezTo>
                    <a:pt x="4754291" y="2270717"/>
                    <a:pt x="4647862" y="2377146"/>
                    <a:pt x="4516576" y="2377146"/>
                  </a:cubicBezTo>
                  <a:lnTo>
                    <a:pt x="237715" y="2377145"/>
                  </a:lnTo>
                  <a:cubicBezTo>
                    <a:pt x="106429" y="2377145"/>
                    <a:pt x="0" y="2270716"/>
                    <a:pt x="0" y="2139430"/>
                  </a:cubicBezTo>
                  <a:lnTo>
                    <a:pt x="0" y="237715"/>
                  </a:lnTo>
                  <a:close/>
                </a:path>
              </a:pathLst>
            </a:custGeom>
            <a:solidFill>
              <a:srgbClr val="00B0F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0584" tIns="110264" rIns="130584" bIns="110264" numCol="1" spcCol="1270" anchor="ctr" anchorCtr="0">
              <a:noAutofit/>
            </a:bodyPr>
            <a:lstStyle/>
            <a:p>
              <a:pPr lvl="0" algn="ctr" defTabSz="1422400">
                <a:lnSpc>
                  <a:spcPct val="90000"/>
                </a:lnSpc>
                <a:spcBef>
                  <a:spcPct val="0"/>
                </a:spcBef>
                <a:spcAft>
                  <a:spcPct val="35000"/>
                </a:spcAft>
              </a:pPr>
              <a:r>
                <a:rPr lang="es-MX" sz="3200" kern="1200" dirty="0" smtClean="0">
                  <a:solidFill>
                    <a:schemeClr val="tx1"/>
                  </a:solidFill>
                  <a:latin typeface="Arial" panose="020B0604020202020204" pitchFamily="34" charset="0"/>
                  <a:cs typeface="Arial" panose="020B0604020202020204" pitchFamily="34" charset="0"/>
                </a:rPr>
                <a:t>Formulación del problema</a:t>
              </a:r>
              <a:endParaRPr lang="es-MX" sz="3200" kern="1200" dirty="0">
                <a:solidFill>
                  <a:schemeClr val="tx1"/>
                </a:solidFill>
                <a:latin typeface="Arial" panose="020B0604020202020204" pitchFamily="34" charset="0"/>
                <a:cs typeface="Arial" panose="020B0604020202020204" pitchFamily="34" charset="0"/>
              </a:endParaRPr>
            </a:p>
          </p:txBody>
        </p:sp>
        <p:sp>
          <p:nvSpPr>
            <p:cNvPr id="5" name="Forma libre 4"/>
            <p:cNvSpPr/>
            <p:nvPr/>
          </p:nvSpPr>
          <p:spPr>
            <a:xfrm>
              <a:off x="1364067" y="3164828"/>
              <a:ext cx="475429" cy="1782859"/>
            </a:xfrm>
            <a:custGeom>
              <a:avLst/>
              <a:gdLst/>
              <a:ahLst/>
              <a:cxnLst/>
              <a:rect l="0" t="0" r="0" b="0"/>
              <a:pathLst>
                <a:path>
                  <a:moveTo>
                    <a:pt x="0" y="0"/>
                  </a:moveTo>
                  <a:lnTo>
                    <a:pt x="0" y="1782859"/>
                  </a:lnTo>
                  <a:lnTo>
                    <a:pt x="475429" y="1782859"/>
                  </a:lnTo>
                </a:path>
              </a:pathLst>
            </a:custGeom>
            <a:noFill/>
            <a:ln w="57150">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Forma libre 5"/>
            <p:cNvSpPr/>
            <p:nvPr/>
          </p:nvSpPr>
          <p:spPr>
            <a:xfrm>
              <a:off x="1839496" y="3759115"/>
              <a:ext cx="9274975" cy="2377145"/>
            </a:xfrm>
            <a:custGeom>
              <a:avLst/>
              <a:gdLst>
                <a:gd name="connsiteX0" fmla="*/ 0 w 9274975"/>
                <a:gd name="connsiteY0" fmla="*/ 237715 h 2377145"/>
                <a:gd name="connsiteX1" fmla="*/ 237715 w 9274975"/>
                <a:gd name="connsiteY1" fmla="*/ 0 h 2377145"/>
                <a:gd name="connsiteX2" fmla="*/ 9037261 w 9274975"/>
                <a:gd name="connsiteY2" fmla="*/ 0 h 2377145"/>
                <a:gd name="connsiteX3" fmla="*/ 9274976 w 9274975"/>
                <a:gd name="connsiteY3" fmla="*/ 237715 h 2377145"/>
                <a:gd name="connsiteX4" fmla="*/ 9274975 w 9274975"/>
                <a:gd name="connsiteY4" fmla="*/ 2139431 h 2377145"/>
                <a:gd name="connsiteX5" fmla="*/ 9037260 w 9274975"/>
                <a:gd name="connsiteY5" fmla="*/ 2377146 h 2377145"/>
                <a:gd name="connsiteX6" fmla="*/ 237715 w 9274975"/>
                <a:gd name="connsiteY6" fmla="*/ 2377145 h 2377145"/>
                <a:gd name="connsiteX7" fmla="*/ 0 w 9274975"/>
                <a:gd name="connsiteY7" fmla="*/ 2139430 h 2377145"/>
                <a:gd name="connsiteX8" fmla="*/ 0 w 9274975"/>
                <a:gd name="connsiteY8" fmla="*/ 237715 h 2377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74975" h="2377145">
                  <a:moveTo>
                    <a:pt x="0" y="237715"/>
                  </a:moveTo>
                  <a:cubicBezTo>
                    <a:pt x="0" y="106429"/>
                    <a:pt x="106429" y="0"/>
                    <a:pt x="237715" y="0"/>
                  </a:cubicBezTo>
                  <a:lnTo>
                    <a:pt x="9037261" y="0"/>
                  </a:lnTo>
                  <a:cubicBezTo>
                    <a:pt x="9168547" y="0"/>
                    <a:pt x="9274976" y="106429"/>
                    <a:pt x="9274976" y="237715"/>
                  </a:cubicBezTo>
                  <a:cubicBezTo>
                    <a:pt x="9274976" y="871620"/>
                    <a:pt x="9274975" y="1505526"/>
                    <a:pt x="9274975" y="2139431"/>
                  </a:cubicBezTo>
                  <a:cubicBezTo>
                    <a:pt x="9274975" y="2270717"/>
                    <a:pt x="9168546" y="2377146"/>
                    <a:pt x="9037260" y="2377146"/>
                  </a:cubicBezTo>
                  <a:lnTo>
                    <a:pt x="237715" y="2377145"/>
                  </a:lnTo>
                  <a:cubicBezTo>
                    <a:pt x="106429" y="2377145"/>
                    <a:pt x="0" y="2270716"/>
                    <a:pt x="0" y="2139430"/>
                  </a:cubicBezTo>
                  <a:lnTo>
                    <a:pt x="0" y="237715"/>
                  </a:lnTo>
                  <a:close/>
                </a:path>
              </a:pathLst>
            </a:custGeom>
            <a:gradFill flip="none" rotWithShape="1">
              <a:gsLst>
                <a:gs pos="0">
                  <a:srgbClr val="7D1F1D">
                    <a:tint val="66000"/>
                    <a:satMod val="160000"/>
                  </a:srgbClr>
                </a:gs>
                <a:gs pos="50000">
                  <a:srgbClr val="7D1F1D">
                    <a:tint val="44500"/>
                    <a:satMod val="160000"/>
                  </a:srgbClr>
                </a:gs>
                <a:gs pos="100000">
                  <a:srgbClr val="7D1F1D">
                    <a:tint val="23500"/>
                    <a:satMod val="160000"/>
                  </a:srgbClr>
                </a:gs>
              </a:gsLst>
              <a:path path="circle">
                <a:fillToRect l="50000" t="50000" r="50000" b="50000"/>
              </a:path>
              <a:tileRect/>
            </a:gra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6774" tIns="107724" rIns="126774" bIns="107724" numCol="1" spcCol="1270" anchor="ctr" anchorCtr="0">
              <a:noAutofit/>
            </a:bodyPr>
            <a:lstStyle/>
            <a:p>
              <a:pPr lvl="0" algn="ctr" defTabSz="1333500">
                <a:lnSpc>
                  <a:spcPct val="90000"/>
                </a:lnSpc>
                <a:spcBef>
                  <a:spcPct val="0"/>
                </a:spcBef>
                <a:spcAft>
                  <a:spcPct val="35000"/>
                </a:spcAft>
              </a:pPr>
              <a:r>
                <a:rPr lang="es-EC" sz="3000" kern="1200" dirty="0" smtClean="0"/>
                <a:t>¿Cuál es el impacto económico que tiene la aplicación de las salvaguardias en las industrias importadoras de textiles dentro de la Ciudad de Quito en el primer cuatrimestre del año 2015?</a:t>
              </a:r>
              <a:endParaRPr lang="es-MX" sz="3000" kern="1200" dirty="0"/>
            </a:p>
          </p:txBody>
        </p:sp>
      </p:grpSp>
    </p:spTree>
    <p:extLst>
      <p:ext uri="{BB962C8B-B14F-4D97-AF65-F5344CB8AC3E}">
        <p14:creationId xmlns:p14="http://schemas.microsoft.com/office/powerpoint/2010/main" val="56607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1 CuadroTexto"/>
          <p:cNvSpPr txBox="1"/>
          <p:nvPr/>
        </p:nvSpPr>
        <p:spPr>
          <a:xfrm>
            <a:off x="1949183" y="1302131"/>
            <a:ext cx="3024336" cy="369332"/>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s-EC" b="1" dirty="0"/>
              <a:t>OBJETIVO GENERAL</a:t>
            </a:r>
          </a:p>
        </p:txBody>
      </p:sp>
      <p:sp>
        <p:nvSpPr>
          <p:cNvPr id="22" name="4 CuadroTexto"/>
          <p:cNvSpPr txBox="1">
            <a:spLocks noChangeArrowheads="1"/>
          </p:cNvSpPr>
          <p:nvPr/>
        </p:nvSpPr>
        <p:spPr bwMode="auto">
          <a:xfrm>
            <a:off x="5672614" y="886722"/>
            <a:ext cx="51133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C" altLang="es-MX" dirty="0"/>
              <a:t>Analizar el impacto económico que tiene la aplicación de las salvaguardias en las industrias importadoras de textiles dentro de la Ciudad de Quito en el primer cuatrimestre del año 2015</a:t>
            </a:r>
          </a:p>
        </p:txBody>
      </p:sp>
      <p:sp>
        <p:nvSpPr>
          <p:cNvPr id="23" name="5 Abrir llave"/>
          <p:cNvSpPr/>
          <p:nvPr/>
        </p:nvSpPr>
        <p:spPr>
          <a:xfrm>
            <a:off x="5070654" y="488413"/>
            <a:ext cx="504825" cy="2032000"/>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C"/>
          </a:p>
        </p:txBody>
      </p:sp>
      <p:sp>
        <p:nvSpPr>
          <p:cNvPr id="24" name="9 CuadroTexto"/>
          <p:cNvSpPr txBox="1"/>
          <p:nvPr/>
        </p:nvSpPr>
        <p:spPr>
          <a:xfrm>
            <a:off x="1929461" y="4686507"/>
            <a:ext cx="3260082" cy="369332"/>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s-EC" b="1" dirty="0"/>
              <a:t>OBJETIVOS ESPECÍFICOS</a:t>
            </a:r>
          </a:p>
        </p:txBody>
      </p:sp>
      <p:sp>
        <p:nvSpPr>
          <p:cNvPr id="25" name="10 Abrir llave"/>
          <p:cNvSpPr/>
          <p:nvPr/>
        </p:nvSpPr>
        <p:spPr>
          <a:xfrm>
            <a:off x="5137329" y="2814101"/>
            <a:ext cx="503238" cy="3744912"/>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C"/>
          </a:p>
        </p:txBody>
      </p:sp>
      <p:sp>
        <p:nvSpPr>
          <p:cNvPr id="26" name="11 CuadroTexto"/>
          <p:cNvSpPr txBox="1">
            <a:spLocks noChangeArrowheads="1"/>
          </p:cNvSpPr>
          <p:nvPr/>
        </p:nvSpPr>
        <p:spPr bwMode="auto">
          <a:xfrm>
            <a:off x="5640567" y="3117313"/>
            <a:ext cx="5111750"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buFont typeface="Arial" panose="020B0604020202020204" pitchFamily="34" charset="0"/>
              <a:buChar char="•"/>
            </a:pPr>
            <a:r>
              <a:rPr lang="es-EC" altLang="es-MX" dirty="0"/>
              <a:t>Analizar el marco legal vigente para las salvaguardas.</a:t>
            </a:r>
          </a:p>
          <a:p>
            <a:pPr algn="just">
              <a:buFont typeface="Arial" panose="020B0604020202020204" pitchFamily="34" charset="0"/>
              <a:buChar char="•"/>
            </a:pPr>
            <a:r>
              <a:rPr lang="es-EC" altLang="es-MX" dirty="0"/>
              <a:t>Investigar la situación actual de la industria textil de la ciudad de Quito.</a:t>
            </a:r>
          </a:p>
          <a:p>
            <a:pPr algn="just">
              <a:buFont typeface="Arial" panose="020B0604020202020204" pitchFamily="34" charset="0"/>
              <a:buChar char="•"/>
            </a:pPr>
            <a:r>
              <a:rPr lang="es-EC" altLang="es-MX" dirty="0"/>
              <a:t>Realizar un análisis de las nuevas oportunidades, fortalezas y debilidades que se presentaron en el sector industrial textil en la ciudad de Quito debido a la aplicación de las salvaguardias de importación.</a:t>
            </a:r>
          </a:p>
          <a:p>
            <a:pPr algn="just">
              <a:buFont typeface="Arial" panose="020B0604020202020204" pitchFamily="34" charset="0"/>
              <a:buChar char="•"/>
            </a:pPr>
            <a:r>
              <a:rPr lang="es-EC" altLang="es-MX" dirty="0"/>
              <a:t>Identificar oportunidades de mejora para fortalecer su competitividad.</a:t>
            </a:r>
          </a:p>
        </p:txBody>
      </p:sp>
    </p:spTree>
    <p:extLst>
      <p:ext uri="{BB962C8B-B14F-4D97-AF65-F5344CB8AC3E}">
        <p14:creationId xmlns:p14="http://schemas.microsoft.com/office/powerpoint/2010/main" val="2965896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426156296"/>
              </p:ext>
            </p:extLst>
          </p:nvPr>
        </p:nvGraphicFramePr>
        <p:xfrm>
          <a:off x="755576" y="260648"/>
          <a:ext cx="10307376" cy="6311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656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559994650"/>
              </p:ext>
            </p:extLst>
          </p:nvPr>
        </p:nvGraphicFramePr>
        <p:xfrm>
          <a:off x="2363087" y="1245351"/>
          <a:ext cx="8136904" cy="3998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358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4105837925"/>
              </p:ext>
            </p:extLst>
          </p:nvPr>
        </p:nvGraphicFramePr>
        <p:xfrm>
          <a:off x="2298692" y="1412776"/>
          <a:ext cx="8136904" cy="3998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3466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890502" y="404749"/>
            <a:ext cx="7267575" cy="71437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AR" smtClean="0">
                <a:solidFill>
                  <a:schemeClr val="tx1"/>
                </a:solidFill>
                <a:effectLst>
                  <a:outerShdw blurRad="38100" dist="38100" dir="2700000" algn="tl">
                    <a:srgbClr val="000000">
                      <a:alpha val="43137"/>
                    </a:srgbClr>
                  </a:outerShdw>
                </a:effectLst>
              </a:rPr>
              <a:t>METODOLOGÍA</a:t>
            </a:r>
            <a:endParaRPr lang="es-AR" dirty="0" smtClean="0">
              <a:solidFill>
                <a:schemeClr val="tx1"/>
              </a:solidFill>
              <a:effectLst>
                <a:outerShdw blurRad="38100" dist="38100" dir="2700000" algn="tl">
                  <a:srgbClr val="000000">
                    <a:alpha val="43137"/>
                  </a:srgbClr>
                </a:outerShdw>
              </a:effectLst>
            </a:endParaRPr>
          </a:p>
        </p:txBody>
      </p:sp>
      <p:graphicFrame>
        <p:nvGraphicFramePr>
          <p:cNvPr id="3" name="2 Diagrama"/>
          <p:cNvGraphicFramePr/>
          <p:nvPr>
            <p:extLst>
              <p:ext uri="{D42A27DB-BD31-4B8C-83A1-F6EECF244321}">
                <p14:modId xmlns:p14="http://schemas.microsoft.com/office/powerpoint/2010/main" val="4025671755"/>
              </p:ext>
            </p:extLst>
          </p:nvPr>
        </p:nvGraphicFramePr>
        <p:xfrm>
          <a:off x="2455837" y="1156423"/>
          <a:ext cx="8136904"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3 Diagrama"/>
          <p:cNvGraphicFramePr/>
          <p:nvPr>
            <p:extLst>
              <p:ext uri="{D42A27DB-BD31-4B8C-83A1-F6EECF244321}">
                <p14:modId xmlns:p14="http://schemas.microsoft.com/office/powerpoint/2010/main" val="1635327819"/>
              </p:ext>
            </p:extLst>
          </p:nvPr>
        </p:nvGraphicFramePr>
        <p:xfrm>
          <a:off x="2062253" y="2514217"/>
          <a:ext cx="8692251" cy="3998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17982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6707</TotalTime>
  <Words>1605</Words>
  <Application>Microsoft Office PowerPoint</Application>
  <PresentationFormat>Panorámica</PresentationFormat>
  <Paragraphs>306</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Arial</vt:lpstr>
      <vt:lpstr>Calibri</vt:lpstr>
      <vt:lpstr>Century Gothic</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 ESPE</dc:creator>
  <cp:lastModifiedBy>Alex .... ESPE</cp:lastModifiedBy>
  <cp:revision>67</cp:revision>
  <dcterms:created xsi:type="dcterms:W3CDTF">2016-02-13T17:54:30Z</dcterms:created>
  <dcterms:modified xsi:type="dcterms:W3CDTF">2016-02-19T16:01:42Z</dcterms:modified>
</cp:coreProperties>
</file>