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9FF"/>
    <a:srgbClr val="E1EDFF"/>
    <a:srgbClr val="FFE8D9"/>
    <a:srgbClr val="FFFFCC"/>
    <a:srgbClr val="FFFBE1"/>
    <a:srgbClr val="FFE8C5"/>
    <a:srgbClr val="E1FFE1"/>
    <a:srgbClr val="008000"/>
    <a:srgbClr val="FFE62D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EMA\Downloads\Distri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26584027333611E-2"/>
          <c:y val="0.1077068099219446"/>
          <c:w val="0.82102684158867034"/>
          <c:h val="0.78458638015611082"/>
        </c:manualLayout>
      </c:layout>
      <c:ofPieChart>
        <c:ofPieType val="bar"/>
        <c:varyColors val="1"/>
        <c:ser>
          <c:idx val="0"/>
          <c:order val="0"/>
          <c:dLbls>
            <c:dLbl>
              <c:idx val="4"/>
              <c:layout>
                <c:manualLayout>
                  <c:x val="0"/>
                  <c:y val="-4.93165419784411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438847326147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3937153419592477E-3"/>
                  <c:y val="3.1693467893978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84842883548984"/>
                      <c:h val="0.12868544600938966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109057301293901"/>
                  <c:y val="0.11738456988651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8426936304359928"/>
                  <c:y val="-4.1097663342319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Sector Público
59%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Datos!$I$4:$I$11</c:f>
              <c:strCache>
                <c:ptCount val="8"/>
                <c:pt idx="0">
                  <c:v>Jubilados</c:v>
                </c:pt>
                <c:pt idx="1">
                  <c:v>Sector Privado, asociaciones, socios pasivos</c:v>
                </c:pt>
                <c:pt idx="3">
                  <c:v>Distrito 1</c:v>
                </c:pt>
                <c:pt idx="4">
                  <c:v>Distrito 2</c:v>
                </c:pt>
                <c:pt idx="5">
                  <c:v>Distrito 3</c:v>
                </c:pt>
                <c:pt idx="6">
                  <c:v>Distrito 5</c:v>
                </c:pt>
                <c:pt idx="7">
                  <c:v>Distrito 6</c:v>
                </c:pt>
              </c:strCache>
            </c:strRef>
          </c:cat>
          <c:val>
            <c:numRef>
              <c:f>Datos!$J$4:$J$11</c:f>
              <c:numCache>
                <c:formatCode>General</c:formatCode>
                <c:ptCount val="8"/>
                <c:pt idx="0">
                  <c:v>600</c:v>
                </c:pt>
                <c:pt idx="1">
                  <c:v>728</c:v>
                </c:pt>
                <c:pt idx="3">
                  <c:v>760</c:v>
                </c:pt>
                <c:pt idx="4">
                  <c:v>662</c:v>
                </c:pt>
                <c:pt idx="5">
                  <c:v>96</c:v>
                </c:pt>
                <c:pt idx="6">
                  <c:v>182</c:v>
                </c:pt>
                <c:pt idx="7">
                  <c:v>218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plitType val="pos"/>
        <c:splitPos val="5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lnSpc>
          <a:spcPct val="100000"/>
        </a:lnSpc>
        <a:defRPr sz="1200">
          <a:latin typeface="Georgia" panose="02040502050405020303" pitchFamily="18" charset="0"/>
        </a:defRPr>
      </a:pPr>
      <a:endParaRPr lang="es-EC"/>
    </a:p>
  </c:txPr>
  <c:externalData r:id="rId1">
    <c:autoUpdate val="0"/>
  </c:externalData>
</c:chartSpace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hyperlink" Target="PROYECTO%20DE%20TITULACI&#211;N.docx#PEA" TargetMode="External"/><Relationship Id="rId2" Type="http://schemas.openxmlformats.org/officeDocument/2006/relationships/hyperlink" Target="PROYECTO%20DE%20TITULACI&#211;N.docx#RI" TargetMode="External"/><Relationship Id="rId1" Type="http://schemas.openxmlformats.org/officeDocument/2006/relationships/hyperlink" Target="PROYECTO%20DE%20TITULACI&#211;N.docx#PPA" TargetMode="External"/><Relationship Id="rId4" Type="http://schemas.openxmlformats.org/officeDocument/2006/relationships/hyperlink" Target="PROYECTO%20DE%20TITULACI&#211;N.docx#RC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hyperlink" Target="PROYECTO%20DE%20TITULACI&#211;N.docx#H1CREDITO" TargetMode="External"/><Relationship Id="rId2" Type="http://schemas.openxmlformats.org/officeDocument/2006/relationships/hyperlink" Target="PROYECTO%20DE%20TITULACI&#211;N.docx#PCOBRANZAS" TargetMode="External"/><Relationship Id="rId1" Type="http://schemas.openxmlformats.org/officeDocument/2006/relationships/hyperlink" Target="PROYECTO%20DE%20TITULACI&#211;N.docx#PCREDITO" TargetMode="External"/><Relationship Id="rId4" Type="http://schemas.openxmlformats.org/officeDocument/2006/relationships/hyperlink" Target="PROYECTO%20DE%20TITULACI&#211;N.docx#H2COBRANZAS" TargetMode="Externa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hyperlink" Target="PROYECTO%20DE%20TITULACI&#211;N.docx#PEA" TargetMode="External"/><Relationship Id="rId2" Type="http://schemas.openxmlformats.org/officeDocument/2006/relationships/hyperlink" Target="PROYECTO%20DE%20TITULACI&#211;N.docx#RI" TargetMode="External"/><Relationship Id="rId1" Type="http://schemas.openxmlformats.org/officeDocument/2006/relationships/hyperlink" Target="PROYECTO%20DE%20TITULACI&#211;N.docx#PPA" TargetMode="External"/><Relationship Id="rId4" Type="http://schemas.openxmlformats.org/officeDocument/2006/relationships/hyperlink" Target="PROYECTO%20DE%20TITULACI&#211;N.docx#RC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hyperlink" Target="PROYECTO%20DE%20TITULACI&#211;N.docx#H1CREDITO" TargetMode="External"/><Relationship Id="rId2" Type="http://schemas.openxmlformats.org/officeDocument/2006/relationships/hyperlink" Target="PROYECTO%20DE%20TITULACI&#211;N.docx#PCOBRANZAS" TargetMode="External"/><Relationship Id="rId1" Type="http://schemas.openxmlformats.org/officeDocument/2006/relationships/hyperlink" Target="PROYECTO%20DE%20TITULACI&#211;N.docx#PCREDITO" TargetMode="External"/><Relationship Id="rId4" Type="http://schemas.openxmlformats.org/officeDocument/2006/relationships/hyperlink" Target="PROYECTO%20DE%20TITULACI&#211;N.docx#H2COBRANZAS" TargetMode="External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160DA-2864-43BA-8289-9D8E5B62FA7E}" type="doc">
      <dgm:prSet loTypeId="urn:microsoft.com/office/officeart/2009/3/layout/PhasedProcess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6B47EFC-F5F7-443C-89C3-F0019D52A5A8}">
      <dgm:prSet phldrT="[Texto]" custT="1"/>
      <dgm:spPr/>
      <dgm:t>
        <a:bodyPr/>
        <a:lstStyle/>
        <a:p>
          <a:r>
            <a:rPr lang="es-ES" sz="1300" b="0" dirty="0" smtClean="0">
              <a:latin typeface="Georgia" panose="02040502050405020303" pitchFamily="18" charset="0"/>
              <a:cs typeface="Times New Roman" panose="02020603050405020304" pitchFamily="18" charset="0"/>
            </a:rPr>
            <a:t>Capitulo I</a:t>
          </a:r>
          <a:br>
            <a:rPr lang="es-ES" sz="1300" b="0" dirty="0" smtClean="0">
              <a:latin typeface="Georgia" panose="02040502050405020303" pitchFamily="18" charset="0"/>
              <a:cs typeface="Times New Roman" panose="02020603050405020304" pitchFamily="18" charset="0"/>
            </a:rPr>
          </a:br>
          <a:r>
            <a:rPr lang="es-ES" sz="1300" b="0" dirty="0" smtClean="0">
              <a:latin typeface="Georgia" panose="02040502050405020303" pitchFamily="18" charset="0"/>
              <a:cs typeface="Times New Roman" panose="02020603050405020304" pitchFamily="18" charset="0"/>
            </a:rPr>
            <a:t/>
          </a:r>
          <a:br>
            <a:rPr lang="es-ES" sz="1300" b="0" dirty="0" smtClean="0">
              <a:latin typeface="Georgia" panose="02040502050405020303" pitchFamily="18" charset="0"/>
              <a:cs typeface="Times New Roman" panose="02020603050405020304" pitchFamily="18" charset="0"/>
            </a:rPr>
          </a:br>
          <a:r>
            <a:rPr lang="es-ES" sz="1300" b="0" dirty="0" smtClean="0">
              <a:latin typeface="Georgia" panose="02040502050405020303" pitchFamily="18" charset="0"/>
              <a:cs typeface="Times New Roman" panose="02020603050405020304" pitchFamily="18" charset="0"/>
            </a:rPr>
            <a:t>Introducción</a:t>
          </a:r>
          <a:endParaRPr lang="es-ES" sz="1300" b="0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E9C208C3-58A2-4007-ADAC-0772DDF0AFCF}" type="parTrans" cxnId="{76899E2D-0CCC-4479-B1F3-06E4688CF018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29C8362A-16F7-47B5-B8CD-6E0805759805}" type="sibTrans" cxnId="{76899E2D-0CCC-4479-B1F3-06E4688CF018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950414BA-F8D0-4876-8FEE-5F04B6B77E18}">
      <dgm:prSet phldrT="[Texto]" custT="1"/>
      <dgm:spPr/>
      <dgm:t>
        <a:bodyPr/>
        <a:lstStyle/>
        <a:p>
          <a:r>
            <a:rPr lang="es-EC" sz="1300" b="0" dirty="0" smtClean="0">
              <a:latin typeface="Georgia" panose="02040502050405020303" pitchFamily="18" charset="0"/>
            </a:rPr>
            <a:t>Capítulo III: Análisis Situacional</a:t>
          </a:r>
          <a:endParaRPr lang="es-ES" sz="1300" b="0" dirty="0">
            <a:latin typeface="Georgia" panose="02040502050405020303" pitchFamily="18" charset="0"/>
          </a:endParaRPr>
        </a:p>
      </dgm:t>
    </dgm:pt>
    <dgm:pt modelId="{4F56BA54-695F-4D62-BB9B-927A2BD1D3F3}" type="parTrans" cxnId="{06617D2E-8FC3-487F-BC9B-DD82548F45AD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89EE2811-4D63-42A3-989C-CEA5F53FDD5C}" type="sibTrans" cxnId="{06617D2E-8FC3-487F-BC9B-DD82548F45AD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88705F65-6D55-42EF-A806-912F077DD27D}">
      <dgm:prSet phldrT="[Texto]" custT="1"/>
      <dgm:spPr/>
      <dgm:t>
        <a:bodyPr/>
        <a:lstStyle/>
        <a:p>
          <a:r>
            <a:rPr lang="es-ES" sz="1300" b="0" dirty="0" smtClean="0">
              <a:latin typeface="Georgia" panose="02040502050405020303" pitchFamily="18" charset="0"/>
            </a:rPr>
            <a:t>Capítulo II: Empresa</a:t>
          </a:r>
          <a:endParaRPr lang="es-ES" sz="1300" b="0" dirty="0">
            <a:latin typeface="Georgia" panose="02040502050405020303" pitchFamily="18" charset="0"/>
          </a:endParaRPr>
        </a:p>
      </dgm:t>
    </dgm:pt>
    <dgm:pt modelId="{37616686-C9A3-41CE-AA90-CA01BC5B03C0}" type="parTrans" cxnId="{442345C2-2FEC-48DF-BB25-6851DBA872FC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C7E214AD-216E-45BC-B09E-8B16F43B3E98}" type="sibTrans" cxnId="{442345C2-2FEC-48DF-BB25-6851DBA872FC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709787A8-CE3D-4075-A5DA-047932792277}">
      <dgm:prSet phldrT="[Texto]" phldr="1" custT="1"/>
      <dgm:spPr/>
      <dgm:t>
        <a:bodyPr/>
        <a:lstStyle/>
        <a:p>
          <a:endParaRPr lang="es-ES" sz="13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98762C5A-E612-4862-A485-D630BB4BEB0C}" type="parTrans" cxnId="{A65C8C11-9E0E-408E-99D2-4C1DDA9B6244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14CE047E-4CDD-43F9-9C4A-5D95B6ED43B9}" type="sibTrans" cxnId="{A65C8C11-9E0E-408E-99D2-4C1DDA9B6244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AA759AA7-25B5-45B7-BF3B-7781AC6BE85D}">
      <dgm:prSet phldrT="[Texto]" custT="1"/>
      <dgm:spPr/>
      <dgm:t>
        <a:bodyPr/>
        <a:lstStyle/>
        <a:p>
          <a:r>
            <a:rPr lang="es-ES" sz="1300" b="0" dirty="0" smtClean="0">
              <a:latin typeface="Georgia" panose="02040502050405020303" pitchFamily="18" charset="0"/>
            </a:rPr>
            <a:t>Capítulo IV: Fundamen- </a:t>
          </a:r>
          <a:r>
            <a:rPr lang="es-ES" sz="1300" b="0" dirty="0" err="1" smtClean="0">
              <a:latin typeface="Georgia" panose="02040502050405020303" pitchFamily="18" charset="0"/>
            </a:rPr>
            <a:t>tación</a:t>
          </a:r>
          <a:r>
            <a:rPr lang="es-ES" sz="1300" b="0" dirty="0" smtClean="0">
              <a:latin typeface="Georgia" panose="02040502050405020303" pitchFamily="18" charset="0"/>
            </a:rPr>
            <a:t> Teórica</a:t>
          </a:r>
          <a:endParaRPr lang="es-ES" sz="1300" b="0" dirty="0">
            <a:latin typeface="Georgia" panose="02040502050405020303" pitchFamily="18" charset="0"/>
          </a:endParaRPr>
        </a:p>
      </dgm:t>
    </dgm:pt>
    <dgm:pt modelId="{EFCF87E9-DE7C-4519-A584-4E7C053AFE02}" type="parTrans" cxnId="{4F524B43-BBDF-46B6-A048-BE69393EA9E9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A2B120EA-DD2B-4487-9528-D5ED8BCA3BBE}" type="sibTrans" cxnId="{4F524B43-BBDF-46B6-A048-BE69393EA9E9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8C3563F0-621C-4DFD-BA72-DDB52A308E81}">
      <dgm:prSet phldrT="[Texto]" custT="1"/>
      <dgm:spPr/>
      <dgm:t>
        <a:bodyPr/>
        <a:lstStyle/>
        <a:p>
          <a:r>
            <a:rPr lang="es-ES" sz="1300" b="0" dirty="0" smtClean="0">
              <a:latin typeface="Georgia" panose="02040502050405020303" pitchFamily="18" charset="0"/>
            </a:rPr>
            <a:t>Capítulo V: Ejercicio Práctico</a:t>
          </a:r>
          <a:endParaRPr lang="es-ES" sz="1300" b="0" dirty="0">
            <a:latin typeface="Georgia" panose="02040502050405020303" pitchFamily="18" charset="0"/>
          </a:endParaRPr>
        </a:p>
      </dgm:t>
    </dgm:pt>
    <dgm:pt modelId="{55D06F95-F956-45F9-8A5C-E68F3FD060B1}" type="parTrans" cxnId="{F5D0FB39-0996-4117-A132-E20970224997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D8163787-F24C-485A-A3B6-FF876D223EF3}" type="sibTrans" cxnId="{F5D0FB39-0996-4117-A132-E20970224997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A9A8D992-9FC4-4A4D-802D-4A395F323EE4}">
      <dgm:prSet phldrT="[Texto]" phldr="1" custT="1"/>
      <dgm:spPr/>
      <dgm:t>
        <a:bodyPr/>
        <a:lstStyle/>
        <a:p>
          <a:endParaRPr lang="es-ES" sz="13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20C6D7C6-C763-4863-A9A2-98CE0E8DF151}" type="parTrans" cxnId="{F5D80373-36F2-420B-9D4C-5C577D05A3EC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36EDC595-2C64-47AF-820D-A122A6B2F76A}" type="sibTrans" cxnId="{F5D80373-36F2-420B-9D4C-5C577D05A3EC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B99E6272-26A2-4A6F-B304-C99682BEACB4}">
      <dgm:prSet phldrT="[Texto]" custT="1"/>
      <dgm:spPr/>
      <dgm:t>
        <a:bodyPr/>
        <a:lstStyle/>
        <a:p>
          <a:r>
            <a:rPr lang="es-EC" sz="1300" b="0" smtClean="0">
              <a:solidFill>
                <a:schemeClr val="tx1"/>
              </a:solidFill>
              <a:latin typeface="Georgia" panose="02040502050405020303" pitchFamily="18" charset="0"/>
            </a:rPr>
            <a:t>Capítulo VI:  </a:t>
          </a:r>
        </a:p>
        <a:p>
          <a:r>
            <a:rPr lang="es-EC" sz="1300" b="0" smtClean="0">
              <a:solidFill>
                <a:schemeClr val="tx1"/>
              </a:solidFill>
              <a:latin typeface="Georgia" panose="02040502050405020303" pitchFamily="18" charset="0"/>
            </a:rPr>
            <a:t>Co</a:t>
          </a:r>
          <a:r>
            <a:rPr lang="es-ES" sz="1300" b="0" smtClean="0">
              <a:solidFill>
                <a:schemeClr val="tx1"/>
              </a:solidFill>
              <a:latin typeface="Georgia" panose="02040502050405020303" pitchFamily="18" charset="0"/>
            </a:rPr>
            <a:t>nclusiones y Recomenda-ciones</a:t>
          </a:r>
          <a:endParaRPr lang="es-ES" sz="13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D351D9D-8748-4C7F-ACB7-4E72A8C57D06}" type="parTrans" cxnId="{3425A6E7-2332-4482-8275-173C4B6DF51F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A15EC403-6A7B-49A1-AA14-10E1DAF96191}" type="sibTrans" cxnId="{3425A6E7-2332-4482-8275-173C4B6DF51F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601D5E9A-8ED5-4E83-BB06-1A733B64E80C}">
      <dgm:prSet phldrT="[Texto]" phldr="1" custT="1"/>
      <dgm:spPr/>
      <dgm:t>
        <a:bodyPr/>
        <a:lstStyle/>
        <a:p>
          <a:endParaRPr lang="es-ES" sz="13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E74A9009-D8F2-4390-AC4F-F2B00BB88594}" type="sibTrans" cxnId="{7047AFBB-8296-43D1-8487-1DD783F7E2D3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339A576C-5189-4C23-BAFB-414BCB986496}" type="parTrans" cxnId="{7047AFBB-8296-43D1-8487-1DD783F7E2D3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34174361-5A56-468C-AB2A-01BD70A2F495}" type="pres">
      <dgm:prSet presAssocID="{54B160DA-2864-43BA-8289-9D8E5B62FA7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83437A-DB31-4AE2-99EF-6FB6EDEF3D7F}" type="pres">
      <dgm:prSet presAssocID="{54B160DA-2864-43BA-8289-9D8E5B62FA7E}" presName="arc1" presStyleLbl="node1" presStyleIdx="0" presStyleCnt="4" custScaleY="121500"/>
      <dgm:spPr/>
    </dgm:pt>
    <dgm:pt modelId="{81924688-4F97-436F-83B7-76A6077AF1A3}" type="pres">
      <dgm:prSet presAssocID="{54B160DA-2864-43BA-8289-9D8E5B62FA7E}" presName="arc3" presStyleLbl="node1" presStyleIdx="1" presStyleCnt="4" custScaleY="121500"/>
      <dgm:spPr/>
    </dgm:pt>
    <dgm:pt modelId="{AA762FF4-245F-4730-A5F5-F2C813C26F41}" type="pres">
      <dgm:prSet presAssocID="{54B160DA-2864-43BA-8289-9D8E5B62FA7E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649D03-E045-454F-99BF-69BA7B72D185}" type="pres">
      <dgm:prSet presAssocID="{54B160DA-2864-43BA-8289-9D8E5B62FA7E}" presName="arc2" presStyleLbl="node1" presStyleIdx="2" presStyleCnt="4" custScaleY="119213" custLinFactNeighborX="-1132"/>
      <dgm:spPr/>
    </dgm:pt>
    <dgm:pt modelId="{7DCBD999-4367-4D82-A8A2-A20A22D1331E}" type="pres">
      <dgm:prSet presAssocID="{54B160DA-2864-43BA-8289-9D8E5B62FA7E}" presName="arc4" presStyleLbl="node1" presStyleIdx="3" presStyleCnt="4" custScaleY="121500" custLinFactNeighborX="0"/>
      <dgm:spPr/>
    </dgm:pt>
    <dgm:pt modelId="{E1D715DB-BCC4-4772-A1FA-AE800DFC8DBF}" type="pres">
      <dgm:prSet presAssocID="{54B160DA-2864-43BA-8289-9D8E5B62FA7E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03D195-995E-40E8-ACBF-497FE14DCEAF}" type="pres">
      <dgm:prSet presAssocID="{54B160DA-2864-43BA-8289-9D8E5B62FA7E}" presName="middleComposite" presStyleCnt="0"/>
      <dgm:spPr/>
    </dgm:pt>
    <dgm:pt modelId="{79F291A2-FA11-4AC9-A907-1668AFE13EA1}" type="pres">
      <dgm:prSet presAssocID="{AA759AA7-25B5-45B7-BF3B-7781AC6BE85D}" presName="circ1" presStyleLbl="vennNode1" presStyleIdx="0" presStyleCnt="8" custScaleX="103943" custScaleY="98067" custLinFactNeighborX="-2650" custLinFactNeighborY="5505"/>
      <dgm:spPr/>
      <dgm:t>
        <a:bodyPr/>
        <a:lstStyle/>
        <a:p>
          <a:endParaRPr lang="es-ES"/>
        </a:p>
      </dgm:t>
    </dgm:pt>
    <dgm:pt modelId="{2800BCCA-2AE3-4AC0-93BC-3A1BA675C5F9}" type="pres">
      <dgm:prSet presAssocID="{AA759AA7-25B5-45B7-BF3B-7781AC6BE85D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BAA8B96-255F-42F2-A5E4-82C1CD6C7654}" type="pres">
      <dgm:prSet presAssocID="{8C3563F0-621C-4DFD-BA72-DDB52A308E81}" presName="circ2" presStyleLbl="vennNode1" presStyleIdx="1" presStyleCnt="8" custScaleX="100740" custScaleY="98067" custLinFactNeighborX="2601" custLinFactNeighborY="502"/>
      <dgm:spPr/>
      <dgm:t>
        <a:bodyPr/>
        <a:lstStyle/>
        <a:p>
          <a:endParaRPr lang="es-ES"/>
        </a:p>
      </dgm:t>
    </dgm:pt>
    <dgm:pt modelId="{ABA3F441-E7D9-442E-B8F8-6E9FD7302FA1}" type="pres">
      <dgm:prSet presAssocID="{8C3563F0-621C-4DFD-BA72-DDB52A308E81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82ABE86-CFEE-4FD5-9A24-594CD0F866E3}" type="pres">
      <dgm:prSet presAssocID="{54B160DA-2864-43BA-8289-9D8E5B62FA7E}" presName="leftComposite" presStyleCnt="0"/>
      <dgm:spPr/>
    </dgm:pt>
    <dgm:pt modelId="{B86D8C24-C735-45F3-B325-975145BB94EC}" type="pres">
      <dgm:prSet presAssocID="{D6B47EFC-F5F7-443C-89C3-F0019D52A5A8}" presName="childText1_1" presStyleLbl="vennNode1" presStyleIdx="2" presStyleCnt="8" custScaleX="155115" custScaleY="110298" custLinFactNeighborX="-7235" custLinFactNeighborY="-2243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2DA2A6B-AC5B-4563-B760-C9718E961739}" type="pres">
      <dgm:prSet presAssocID="{D6B47EFC-F5F7-443C-89C3-F0019D52A5A8}" presName="ellipse1" presStyleLbl="vennNode1" presStyleIdx="3" presStyleCnt="8" custLinFactNeighborX="28552"/>
      <dgm:spPr/>
    </dgm:pt>
    <dgm:pt modelId="{F999C4A4-48D4-441B-9E47-92D3A4ACC4C3}" type="pres">
      <dgm:prSet presAssocID="{D6B47EFC-F5F7-443C-89C3-F0019D52A5A8}" presName="ellipse2" presStyleLbl="vennNode1" presStyleIdx="4" presStyleCnt="8" custLinFactNeighborX="42392" custLinFactNeighborY="11886"/>
      <dgm:spPr/>
    </dgm:pt>
    <dgm:pt modelId="{D6710B7B-CBFD-4BB2-99C9-7CEF65F1413B}" type="pres">
      <dgm:prSet presAssocID="{950414BA-F8D0-4876-8FEE-5F04B6B77E18}" presName="childText1_2" presStyleLbl="vennNode1" presStyleIdx="5" presStyleCnt="8" custScaleX="135072" custScaleY="110298" custLinFactNeighborX="-3138" custLinFactNeighborY="466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E36F15-C0F7-4829-BA1C-F2D7B59FD3D3}" type="pres">
      <dgm:prSet presAssocID="{950414BA-F8D0-4876-8FEE-5F04B6B77E18}" presName="ellipse3" presStyleLbl="vennNode1" presStyleIdx="6" presStyleCnt="8" custLinFactNeighborX="18910" custLinFactNeighborY="33396"/>
      <dgm:spPr/>
    </dgm:pt>
    <dgm:pt modelId="{D0437622-33A1-44EF-9013-98046304EFE2}" type="pres">
      <dgm:prSet presAssocID="{88705F65-6D55-42EF-A806-912F077DD27D}" presName="childText1_3" presStyleLbl="vennNode1" presStyleIdx="7" presStyleCnt="8" custScaleX="114847" custScaleY="110298" custLinFactNeighborX="-11506" custLinFactNeighborY="2533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F32ABD3-4CFB-4219-97A1-9773035D2B67}" type="pres">
      <dgm:prSet presAssocID="{54B160DA-2864-43BA-8289-9D8E5B62FA7E}" presName="rightChild" presStyleLbl="node2" presStyleIdx="0" presStyleCnt="1" custScaleX="107850" custScaleY="104151" custLinFactNeighborX="-8306" custLinFactNeighborY="-80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CF8F550-2618-4BD6-B1E6-6B8E675D83B2}" type="pres">
      <dgm:prSet presAssocID="{54B160DA-2864-43BA-8289-9D8E5B62FA7E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47AFBB-8296-43D1-8487-1DD783F7E2D3}" srcId="{54B160DA-2864-43BA-8289-9D8E5B62FA7E}" destId="{601D5E9A-8ED5-4E83-BB06-1A733B64E80C}" srcOrd="0" destOrd="0" parTransId="{339A576C-5189-4C23-BAFB-414BCB986496}" sibTransId="{E74A9009-D8F2-4390-AC4F-F2B00BB88594}"/>
    <dgm:cxn modelId="{E93DE8C6-DD54-40F4-B85B-11680659BEA2}" type="presOf" srcId="{B99E6272-26A2-4A6F-B304-C99682BEACB4}" destId="{4F32ABD3-4CFB-4219-97A1-9773035D2B67}" srcOrd="0" destOrd="0" presId="urn:microsoft.com/office/officeart/2009/3/layout/PhasedProcess"/>
    <dgm:cxn modelId="{A9EB68E6-BACD-4B1B-AF01-CB430CD48552}" type="presOf" srcId="{8C3563F0-621C-4DFD-BA72-DDB52A308E81}" destId="{FBAA8B96-255F-42F2-A5E4-82C1CD6C7654}" srcOrd="0" destOrd="0" presId="urn:microsoft.com/office/officeart/2009/3/layout/PhasedProcess"/>
    <dgm:cxn modelId="{4EF8A31D-D199-4564-8D3A-C6EE929B6CBA}" type="presOf" srcId="{54B160DA-2864-43BA-8289-9D8E5B62FA7E}" destId="{34174361-5A56-468C-AB2A-01BD70A2F495}" srcOrd="0" destOrd="0" presId="urn:microsoft.com/office/officeart/2009/3/layout/PhasedProcess"/>
    <dgm:cxn modelId="{06617D2E-8FC3-487F-BC9B-DD82548F45AD}" srcId="{601D5E9A-8ED5-4E83-BB06-1A733B64E80C}" destId="{950414BA-F8D0-4876-8FEE-5F04B6B77E18}" srcOrd="1" destOrd="0" parTransId="{4F56BA54-695F-4D62-BB9B-927A2BD1D3F3}" sibTransId="{89EE2811-4D63-42A3-989C-CEA5F53FDD5C}"/>
    <dgm:cxn modelId="{4F524B43-BBDF-46B6-A048-BE69393EA9E9}" srcId="{709787A8-CE3D-4075-A5DA-047932792277}" destId="{AA759AA7-25B5-45B7-BF3B-7781AC6BE85D}" srcOrd="0" destOrd="0" parTransId="{EFCF87E9-DE7C-4519-A584-4E7C053AFE02}" sibTransId="{A2B120EA-DD2B-4487-9528-D5ED8BCA3BBE}"/>
    <dgm:cxn modelId="{E5ED58DA-D5C8-4452-B93E-307F7F9EB9D5}" type="presOf" srcId="{950414BA-F8D0-4876-8FEE-5F04B6B77E18}" destId="{D6710B7B-CBFD-4BB2-99C9-7CEF65F1413B}" srcOrd="0" destOrd="0" presId="urn:microsoft.com/office/officeart/2009/3/layout/PhasedProcess"/>
    <dgm:cxn modelId="{C87FC9D4-4921-40AC-84B6-B53FAEB8E7BE}" type="presOf" srcId="{AA759AA7-25B5-45B7-BF3B-7781AC6BE85D}" destId="{2800BCCA-2AE3-4AC0-93BC-3A1BA675C5F9}" srcOrd="1" destOrd="0" presId="urn:microsoft.com/office/officeart/2009/3/layout/PhasedProcess"/>
    <dgm:cxn modelId="{76899E2D-0CCC-4479-B1F3-06E4688CF018}" srcId="{601D5E9A-8ED5-4E83-BB06-1A733B64E80C}" destId="{D6B47EFC-F5F7-443C-89C3-F0019D52A5A8}" srcOrd="0" destOrd="0" parTransId="{E9C208C3-58A2-4007-ADAC-0772DDF0AFCF}" sibTransId="{29C8362A-16F7-47B5-B8CD-6E0805759805}"/>
    <dgm:cxn modelId="{60E8E2AC-1FDC-47D2-A3B7-275B391C5E1E}" type="presOf" srcId="{A9A8D992-9FC4-4A4D-802D-4A395F323EE4}" destId="{E1D715DB-BCC4-4772-A1FA-AE800DFC8DBF}" srcOrd="0" destOrd="0" presId="urn:microsoft.com/office/officeart/2009/3/layout/PhasedProcess"/>
    <dgm:cxn modelId="{A65C8C11-9E0E-408E-99D2-4C1DDA9B6244}" srcId="{54B160DA-2864-43BA-8289-9D8E5B62FA7E}" destId="{709787A8-CE3D-4075-A5DA-047932792277}" srcOrd="1" destOrd="0" parTransId="{98762C5A-E612-4862-A485-D630BB4BEB0C}" sibTransId="{14CE047E-4CDD-43F9-9C4A-5D95B6ED43B9}"/>
    <dgm:cxn modelId="{48B0EEE0-A069-4376-9977-8835B3A6986C}" type="presOf" srcId="{D6B47EFC-F5F7-443C-89C3-F0019D52A5A8}" destId="{B86D8C24-C735-45F3-B325-975145BB94EC}" srcOrd="0" destOrd="0" presId="urn:microsoft.com/office/officeart/2009/3/layout/PhasedProcess"/>
    <dgm:cxn modelId="{442345C2-2FEC-48DF-BB25-6851DBA872FC}" srcId="{601D5E9A-8ED5-4E83-BB06-1A733B64E80C}" destId="{88705F65-6D55-42EF-A806-912F077DD27D}" srcOrd="2" destOrd="0" parTransId="{37616686-C9A3-41CE-AA90-CA01BC5B03C0}" sibTransId="{C7E214AD-216E-45BC-B09E-8B16F43B3E98}"/>
    <dgm:cxn modelId="{43034C7D-1972-438B-81BC-5B3908954A48}" type="presOf" srcId="{8C3563F0-621C-4DFD-BA72-DDB52A308E81}" destId="{ABA3F441-E7D9-442E-B8F8-6E9FD7302FA1}" srcOrd="1" destOrd="0" presId="urn:microsoft.com/office/officeart/2009/3/layout/PhasedProcess"/>
    <dgm:cxn modelId="{F5D80373-36F2-420B-9D4C-5C577D05A3EC}" srcId="{54B160DA-2864-43BA-8289-9D8E5B62FA7E}" destId="{A9A8D992-9FC4-4A4D-802D-4A395F323EE4}" srcOrd="2" destOrd="0" parTransId="{20C6D7C6-C763-4863-A9A2-98CE0E8DF151}" sibTransId="{36EDC595-2C64-47AF-820D-A122A6B2F76A}"/>
    <dgm:cxn modelId="{A3E24701-A941-4B77-804D-10BB360AA186}" type="presOf" srcId="{AA759AA7-25B5-45B7-BF3B-7781AC6BE85D}" destId="{79F291A2-FA11-4AC9-A907-1668AFE13EA1}" srcOrd="0" destOrd="0" presId="urn:microsoft.com/office/officeart/2009/3/layout/PhasedProcess"/>
    <dgm:cxn modelId="{F5D0FB39-0996-4117-A132-E20970224997}" srcId="{709787A8-CE3D-4075-A5DA-047932792277}" destId="{8C3563F0-621C-4DFD-BA72-DDB52A308E81}" srcOrd="1" destOrd="0" parTransId="{55D06F95-F956-45F9-8A5C-E68F3FD060B1}" sibTransId="{D8163787-F24C-485A-A3B6-FF876D223EF3}"/>
    <dgm:cxn modelId="{9B4CFFB3-07FD-4C95-8D7A-389534624D5A}" type="presOf" srcId="{88705F65-6D55-42EF-A806-912F077DD27D}" destId="{D0437622-33A1-44EF-9013-98046304EFE2}" srcOrd="0" destOrd="0" presId="urn:microsoft.com/office/officeart/2009/3/layout/PhasedProcess"/>
    <dgm:cxn modelId="{3425A6E7-2332-4482-8275-173C4B6DF51F}" srcId="{A9A8D992-9FC4-4A4D-802D-4A395F323EE4}" destId="{B99E6272-26A2-4A6F-B304-C99682BEACB4}" srcOrd="0" destOrd="0" parTransId="{FD351D9D-8748-4C7F-ACB7-4E72A8C57D06}" sibTransId="{A15EC403-6A7B-49A1-AA14-10E1DAF96191}"/>
    <dgm:cxn modelId="{DEEBD574-2838-48E6-8FA6-9181222829D0}" type="presOf" srcId="{601D5E9A-8ED5-4E83-BB06-1A733B64E80C}" destId="{2CF8F550-2618-4BD6-B1E6-6B8E675D83B2}" srcOrd="0" destOrd="0" presId="urn:microsoft.com/office/officeart/2009/3/layout/PhasedProcess"/>
    <dgm:cxn modelId="{59A43745-16B6-4424-BF7E-F70216EA27A3}" type="presOf" srcId="{709787A8-CE3D-4075-A5DA-047932792277}" destId="{AA762FF4-245F-4730-A5F5-F2C813C26F41}" srcOrd="0" destOrd="0" presId="urn:microsoft.com/office/officeart/2009/3/layout/PhasedProcess"/>
    <dgm:cxn modelId="{22429BC3-6E23-4788-9C35-62D2F12BB1D3}" type="presParOf" srcId="{34174361-5A56-468C-AB2A-01BD70A2F495}" destId="{C783437A-DB31-4AE2-99EF-6FB6EDEF3D7F}" srcOrd="0" destOrd="0" presId="urn:microsoft.com/office/officeart/2009/3/layout/PhasedProcess"/>
    <dgm:cxn modelId="{8A96BBB4-C087-4D48-9A3F-CD4BA3B87AAF}" type="presParOf" srcId="{34174361-5A56-468C-AB2A-01BD70A2F495}" destId="{81924688-4F97-436F-83B7-76A6077AF1A3}" srcOrd="1" destOrd="0" presId="urn:microsoft.com/office/officeart/2009/3/layout/PhasedProcess"/>
    <dgm:cxn modelId="{C9B39D9A-379A-45AA-AAA8-EE92047A83B3}" type="presParOf" srcId="{34174361-5A56-468C-AB2A-01BD70A2F495}" destId="{AA762FF4-245F-4730-A5F5-F2C813C26F41}" srcOrd="2" destOrd="0" presId="urn:microsoft.com/office/officeart/2009/3/layout/PhasedProcess"/>
    <dgm:cxn modelId="{46DE04F4-8E81-4AAC-936F-69B26183FF41}" type="presParOf" srcId="{34174361-5A56-468C-AB2A-01BD70A2F495}" destId="{06649D03-E045-454F-99BF-69BA7B72D185}" srcOrd="3" destOrd="0" presId="urn:microsoft.com/office/officeart/2009/3/layout/PhasedProcess"/>
    <dgm:cxn modelId="{8883835E-E3D5-4801-969D-B07E2F7A4231}" type="presParOf" srcId="{34174361-5A56-468C-AB2A-01BD70A2F495}" destId="{7DCBD999-4367-4D82-A8A2-A20A22D1331E}" srcOrd="4" destOrd="0" presId="urn:microsoft.com/office/officeart/2009/3/layout/PhasedProcess"/>
    <dgm:cxn modelId="{8D7CA498-C00D-4F44-87AF-CF6D9FE5F6F5}" type="presParOf" srcId="{34174361-5A56-468C-AB2A-01BD70A2F495}" destId="{E1D715DB-BCC4-4772-A1FA-AE800DFC8DBF}" srcOrd="5" destOrd="0" presId="urn:microsoft.com/office/officeart/2009/3/layout/PhasedProcess"/>
    <dgm:cxn modelId="{3E431511-6FDD-4FF7-A0DC-35D61896BC17}" type="presParOf" srcId="{34174361-5A56-468C-AB2A-01BD70A2F495}" destId="{5B03D195-995E-40E8-ACBF-497FE14DCEAF}" srcOrd="6" destOrd="0" presId="urn:microsoft.com/office/officeart/2009/3/layout/PhasedProcess"/>
    <dgm:cxn modelId="{10540E68-7285-4B02-9241-7A84D5A14421}" type="presParOf" srcId="{5B03D195-995E-40E8-ACBF-497FE14DCEAF}" destId="{79F291A2-FA11-4AC9-A907-1668AFE13EA1}" srcOrd="0" destOrd="0" presId="urn:microsoft.com/office/officeart/2009/3/layout/PhasedProcess"/>
    <dgm:cxn modelId="{76664131-BE29-4818-AECD-69AE96D8A319}" type="presParOf" srcId="{5B03D195-995E-40E8-ACBF-497FE14DCEAF}" destId="{2800BCCA-2AE3-4AC0-93BC-3A1BA675C5F9}" srcOrd="1" destOrd="0" presId="urn:microsoft.com/office/officeart/2009/3/layout/PhasedProcess"/>
    <dgm:cxn modelId="{E0E330C7-FBEC-4B0A-AE86-79984944FBB7}" type="presParOf" srcId="{5B03D195-995E-40E8-ACBF-497FE14DCEAF}" destId="{FBAA8B96-255F-42F2-A5E4-82C1CD6C7654}" srcOrd="2" destOrd="0" presId="urn:microsoft.com/office/officeart/2009/3/layout/PhasedProcess"/>
    <dgm:cxn modelId="{08789E8F-7CD2-42B5-9F76-F9A2A942CEE9}" type="presParOf" srcId="{5B03D195-995E-40E8-ACBF-497FE14DCEAF}" destId="{ABA3F441-E7D9-442E-B8F8-6E9FD7302FA1}" srcOrd="3" destOrd="0" presId="urn:microsoft.com/office/officeart/2009/3/layout/PhasedProcess"/>
    <dgm:cxn modelId="{C0468CEC-C2D4-4DCC-B23B-290E006DF97C}" type="presParOf" srcId="{34174361-5A56-468C-AB2A-01BD70A2F495}" destId="{A82ABE86-CFEE-4FD5-9A24-594CD0F866E3}" srcOrd="7" destOrd="0" presId="urn:microsoft.com/office/officeart/2009/3/layout/PhasedProcess"/>
    <dgm:cxn modelId="{1B345AB5-0703-4CD0-AE60-7DC1D06B70AE}" type="presParOf" srcId="{A82ABE86-CFEE-4FD5-9A24-594CD0F866E3}" destId="{B86D8C24-C735-45F3-B325-975145BB94EC}" srcOrd="0" destOrd="0" presId="urn:microsoft.com/office/officeart/2009/3/layout/PhasedProcess"/>
    <dgm:cxn modelId="{8092AB07-8266-413F-82A0-1311DDABDC0D}" type="presParOf" srcId="{A82ABE86-CFEE-4FD5-9A24-594CD0F866E3}" destId="{12DA2A6B-AC5B-4563-B760-C9718E961739}" srcOrd="1" destOrd="0" presId="urn:microsoft.com/office/officeart/2009/3/layout/PhasedProcess"/>
    <dgm:cxn modelId="{1F40EDCC-117A-406B-B7E6-DFF939D052F1}" type="presParOf" srcId="{A82ABE86-CFEE-4FD5-9A24-594CD0F866E3}" destId="{F999C4A4-48D4-441B-9E47-92D3A4ACC4C3}" srcOrd="2" destOrd="0" presId="urn:microsoft.com/office/officeart/2009/3/layout/PhasedProcess"/>
    <dgm:cxn modelId="{C1EBE38E-7554-4921-8494-30A61D5B93C8}" type="presParOf" srcId="{A82ABE86-CFEE-4FD5-9A24-594CD0F866E3}" destId="{D6710B7B-CBFD-4BB2-99C9-7CEF65F1413B}" srcOrd="3" destOrd="0" presId="urn:microsoft.com/office/officeart/2009/3/layout/PhasedProcess"/>
    <dgm:cxn modelId="{DEFC626E-B8AC-42A5-90D5-2BB89F575143}" type="presParOf" srcId="{A82ABE86-CFEE-4FD5-9A24-594CD0F866E3}" destId="{73E36F15-C0F7-4829-BA1C-F2D7B59FD3D3}" srcOrd="4" destOrd="0" presId="urn:microsoft.com/office/officeart/2009/3/layout/PhasedProcess"/>
    <dgm:cxn modelId="{D3AF8542-8402-4D94-BD5E-7DCD9EC1E6BF}" type="presParOf" srcId="{A82ABE86-CFEE-4FD5-9A24-594CD0F866E3}" destId="{D0437622-33A1-44EF-9013-98046304EFE2}" srcOrd="5" destOrd="0" presId="urn:microsoft.com/office/officeart/2009/3/layout/PhasedProcess"/>
    <dgm:cxn modelId="{293F42A7-C9BC-46DE-BB8C-61C2377573B4}" type="presParOf" srcId="{34174361-5A56-468C-AB2A-01BD70A2F495}" destId="{4F32ABD3-4CFB-4219-97A1-9773035D2B67}" srcOrd="8" destOrd="0" presId="urn:microsoft.com/office/officeart/2009/3/layout/PhasedProcess"/>
    <dgm:cxn modelId="{43A56437-2E99-4A6A-8E42-1FC647E9E5D1}" type="presParOf" srcId="{34174361-5A56-468C-AB2A-01BD70A2F495}" destId="{2CF8F550-2618-4BD6-B1E6-6B8E675D83B2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4CC2A5-EF66-4AF5-8F44-511F8988060F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F7ED83D-5B17-4778-A6B5-25707BAA9C80}">
      <dgm:prSet phldrT="[Texto]"/>
      <dgm:spPr/>
      <dgm:t>
        <a:bodyPr/>
        <a:lstStyle/>
        <a:p>
          <a:r>
            <a:rPr lang="es-ES" b="1" dirty="0" smtClean="0">
              <a:latin typeface="Georgia" panose="02040502050405020303" pitchFamily="18" charset="0"/>
            </a:rPr>
            <a:t>LEGAL</a:t>
          </a:r>
          <a:endParaRPr lang="es-ES" b="1" dirty="0">
            <a:latin typeface="Georgia" panose="02040502050405020303" pitchFamily="18" charset="0"/>
          </a:endParaRPr>
        </a:p>
      </dgm:t>
    </dgm:pt>
    <dgm:pt modelId="{50F06F39-CDB8-4877-8CE3-6ED86287590D}" type="parTrans" cxnId="{F3327859-8F51-45B4-810F-5DB6FA8266C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C812102-CB8E-4BDC-A91F-EC88002B53B1}" type="sibTrans" cxnId="{F3327859-8F51-45B4-810F-5DB6FA8266C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3A7B82E-508E-41E4-BCDB-1E62009C9E5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smtClean="0">
              <a:latin typeface="Georgia" panose="02040502050405020303" pitchFamily="18" charset="0"/>
            </a:rPr>
            <a:t>-  Inclusión en la estructura financiera el SFPS</a:t>
          </a:r>
        </a:p>
        <a:p>
          <a:pPr>
            <a:lnSpc>
              <a:spcPct val="100000"/>
            </a:lnSpc>
          </a:pPr>
          <a:r>
            <a:rPr lang="es-ES" dirty="0" smtClean="0">
              <a:latin typeface="Georgia" panose="02040502050405020303" pitchFamily="18" charset="0"/>
            </a:rPr>
            <a:t>- Superintendencia de Economía Popular y Solidaria - LOEPS</a:t>
          </a:r>
        </a:p>
        <a:p>
          <a:pPr>
            <a:lnSpc>
              <a:spcPct val="100000"/>
            </a:lnSpc>
          </a:pPr>
          <a:r>
            <a:rPr lang="es-ES" dirty="0" smtClean="0">
              <a:latin typeface="Georgia" panose="02040502050405020303" pitchFamily="18" charset="0"/>
            </a:rPr>
            <a:t>- Código Orgánico Monetario y Financiero</a:t>
          </a:r>
          <a:endParaRPr lang="es-ES" dirty="0">
            <a:latin typeface="Georgia" panose="02040502050405020303" pitchFamily="18" charset="0"/>
          </a:endParaRPr>
        </a:p>
      </dgm:t>
    </dgm:pt>
    <dgm:pt modelId="{CB55CAB3-B30D-4EEE-89A3-F03F053E731F}" type="parTrans" cxnId="{B990C7C1-379B-44C9-8DBB-F7397B64194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4149AA6-DE5C-4C5F-9577-732D46FEA2D8}" type="sibTrans" cxnId="{B990C7C1-379B-44C9-8DBB-F7397B641945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B85E2EF-1998-41EF-833D-18C8B3C0AF93}">
      <dgm:prSet phldrT="[Texto]"/>
      <dgm:spPr/>
      <dgm:t>
        <a:bodyPr/>
        <a:lstStyle/>
        <a:p>
          <a:r>
            <a:rPr lang="es-ES" b="1" dirty="0" smtClean="0">
              <a:latin typeface="Georgia" panose="02040502050405020303" pitchFamily="18" charset="0"/>
            </a:rPr>
            <a:t>SOCIAL</a:t>
          </a:r>
          <a:endParaRPr lang="es-ES" b="1" dirty="0">
            <a:latin typeface="Georgia" panose="02040502050405020303" pitchFamily="18" charset="0"/>
          </a:endParaRPr>
        </a:p>
      </dgm:t>
    </dgm:pt>
    <dgm:pt modelId="{1632140A-F35C-4D40-9151-4B9CBE1F5565}" type="parTrans" cxnId="{FA3B27ED-FD12-4AF1-B7D5-2D1C2909ED6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C219656-DF89-4C52-ACE7-27C68A3344AD}" type="sibTrans" cxnId="{FA3B27ED-FD12-4AF1-B7D5-2D1C2909ED6C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2CC0F853-9C22-40CD-8854-680D1491F9C0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- Crecimiento y acogida  de organizaciones de Economía Popular y Solidaria, generan empleo</a:t>
          </a:r>
        </a:p>
        <a:p>
          <a:r>
            <a:rPr lang="es-ES" dirty="0" smtClean="0">
              <a:latin typeface="Georgia" panose="02040502050405020303" pitchFamily="18" charset="0"/>
            </a:rPr>
            <a:t>- Ofrece servicios  al magisterio de la provincia de Tungurahua</a:t>
          </a:r>
          <a:endParaRPr lang="es-ES" dirty="0">
            <a:latin typeface="Georgia" panose="02040502050405020303" pitchFamily="18" charset="0"/>
          </a:endParaRPr>
        </a:p>
      </dgm:t>
    </dgm:pt>
    <dgm:pt modelId="{5E69F348-7CFE-4003-A714-2FEDBC869DCC}" type="parTrans" cxnId="{12ACA1D4-0221-4E40-BCF9-422EFD380DB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84F404A-25EF-4796-A3EC-DD5000E44516}" type="sibTrans" cxnId="{12ACA1D4-0221-4E40-BCF9-422EFD380DB9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AFE4DBE-29EB-4591-B546-726AC2FE5C6F}" type="pres">
      <dgm:prSet presAssocID="{FB4CC2A5-EF66-4AF5-8F44-511F8988060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78F2DA2-44E1-4F35-B5D8-B4625A4640AC}" type="pres">
      <dgm:prSet presAssocID="{6F7ED83D-5B17-4778-A6B5-25707BAA9C80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6F548-A826-41FE-AFFA-10036D46706B}" type="pres">
      <dgm:prSet presAssocID="{6F7ED83D-5B17-4778-A6B5-25707BAA9C80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9CC38-3DE9-4C6C-A986-B2210542F024}" type="pres">
      <dgm:prSet presAssocID="{4B85E2EF-1998-41EF-833D-18C8B3C0AF93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C81BA-DB73-45E2-B70C-04CB3BF974BD}" type="pres">
      <dgm:prSet presAssocID="{4B85E2EF-1998-41EF-833D-18C8B3C0AF93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327859-8F51-45B4-810F-5DB6FA8266C7}" srcId="{FB4CC2A5-EF66-4AF5-8F44-511F8988060F}" destId="{6F7ED83D-5B17-4778-A6B5-25707BAA9C80}" srcOrd="0" destOrd="0" parTransId="{50F06F39-CDB8-4877-8CE3-6ED86287590D}" sibTransId="{1C812102-CB8E-4BDC-A91F-EC88002B53B1}"/>
    <dgm:cxn modelId="{B990C7C1-379B-44C9-8DBB-F7397B641945}" srcId="{6F7ED83D-5B17-4778-A6B5-25707BAA9C80}" destId="{13A7B82E-508E-41E4-BCDB-1E62009C9E58}" srcOrd="0" destOrd="0" parTransId="{CB55CAB3-B30D-4EEE-89A3-F03F053E731F}" sibTransId="{74149AA6-DE5C-4C5F-9577-732D46FEA2D8}"/>
    <dgm:cxn modelId="{9F9622CA-F0B1-4895-90DB-C77EAC85B401}" type="presOf" srcId="{4B85E2EF-1998-41EF-833D-18C8B3C0AF93}" destId="{E0B9CC38-3DE9-4C6C-A986-B2210542F024}" srcOrd="0" destOrd="0" presId="urn:microsoft.com/office/officeart/2009/3/layout/IncreasingArrowsProcess"/>
    <dgm:cxn modelId="{12ACA1D4-0221-4E40-BCF9-422EFD380DB9}" srcId="{4B85E2EF-1998-41EF-833D-18C8B3C0AF93}" destId="{2CC0F853-9C22-40CD-8854-680D1491F9C0}" srcOrd="0" destOrd="0" parTransId="{5E69F348-7CFE-4003-A714-2FEDBC869DCC}" sibTransId="{B84F404A-25EF-4796-A3EC-DD5000E44516}"/>
    <dgm:cxn modelId="{09110CDE-DDCA-42F8-97EB-804F24D11E68}" type="presOf" srcId="{6F7ED83D-5B17-4778-A6B5-25707BAA9C80}" destId="{678F2DA2-44E1-4F35-B5D8-B4625A4640AC}" srcOrd="0" destOrd="0" presId="urn:microsoft.com/office/officeart/2009/3/layout/IncreasingArrowsProcess"/>
    <dgm:cxn modelId="{10AFB469-86D0-409D-9993-5201516276C0}" type="presOf" srcId="{13A7B82E-508E-41E4-BCDB-1E62009C9E58}" destId="{4796F548-A826-41FE-AFFA-10036D46706B}" srcOrd="0" destOrd="0" presId="urn:microsoft.com/office/officeart/2009/3/layout/IncreasingArrowsProcess"/>
    <dgm:cxn modelId="{1DE1FA6B-1003-4874-B8A6-D274382990C1}" type="presOf" srcId="{FB4CC2A5-EF66-4AF5-8F44-511F8988060F}" destId="{BAFE4DBE-29EB-4591-B546-726AC2FE5C6F}" srcOrd="0" destOrd="0" presId="urn:microsoft.com/office/officeart/2009/3/layout/IncreasingArrowsProcess"/>
    <dgm:cxn modelId="{FA3B27ED-FD12-4AF1-B7D5-2D1C2909ED6C}" srcId="{FB4CC2A5-EF66-4AF5-8F44-511F8988060F}" destId="{4B85E2EF-1998-41EF-833D-18C8B3C0AF93}" srcOrd="1" destOrd="0" parTransId="{1632140A-F35C-4D40-9151-4B9CBE1F5565}" sibTransId="{2C219656-DF89-4C52-ACE7-27C68A3344AD}"/>
    <dgm:cxn modelId="{1C0E9370-97FF-4FD1-893B-EB5683D7199B}" type="presOf" srcId="{2CC0F853-9C22-40CD-8854-680D1491F9C0}" destId="{421C81BA-DB73-45E2-B70C-04CB3BF974BD}" srcOrd="0" destOrd="0" presId="urn:microsoft.com/office/officeart/2009/3/layout/IncreasingArrowsProcess"/>
    <dgm:cxn modelId="{18DF3086-F491-4109-A68A-9BD63AE93FA2}" type="presParOf" srcId="{BAFE4DBE-29EB-4591-B546-726AC2FE5C6F}" destId="{678F2DA2-44E1-4F35-B5D8-B4625A4640AC}" srcOrd="0" destOrd="0" presId="urn:microsoft.com/office/officeart/2009/3/layout/IncreasingArrowsProcess"/>
    <dgm:cxn modelId="{AD41E6BF-3DD2-43E6-ADF5-D2DBEC742A00}" type="presParOf" srcId="{BAFE4DBE-29EB-4591-B546-726AC2FE5C6F}" destId="{4796F548-A826-41FE-AFFA-10036D46706B}" srcOrd="1" destOrd="0" presId="urn:microsoft.com/office/officeart/2009/3/layout/IncreasingArrowsProcess"/>
    <dgm:cxn modelId="{1BB9ED34-AB25-470C-8570-2CFE12753FEE}" type="presParOf" srcId="{BAFE4DBE-29EB-4591-B546-726AC2FE5C6F}" destId="{E0B9CC38-3DE9-4C6C-A986-B2210542F024}" srcOrd="2" destOrd="0" presId="urn:microsoft.com/office/officeart/2009/3/layout/IncreasingArrowsProcess"/>
    <dgm:cxn modelId="{359E30E9-88FD-4036-8AAB-15D7ADDC3E39}" type="presParOf" srcId="{BAFE4DBE-29EB-4591-B546-726AC2FE5C6F}" destId="{421C81BA-DB73-45E2-B70C-04CB3BF974B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B79859-CC2A-40FB-966E-C1A7594A6609}" type="doc">
      <dgm:prSet loTypeId="urn:microsoft.com/office/officeart/2008/layout/Squa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E392860-23CA-4ED9-990E-4A62AF0100D1}">
      <dgm:prSet phldrT="[Texto]" custT="1"/>
      <dgm:spPr/>
      <dgm:t>
        <a:bodyPr/>
        <a:lstStyle/>
        <a:p>
          <a:pPr>
            <a:lnSpc>
              <a:spcPct val="100000"/>
            </a:lnSpc>
          </a:pPr>
          <a:endParaRPr lang="es-ES" sz="1200" b="0" dirty="0">
            <a:latin typeface="Georgia" panose="02040502050405020303" pitchFamily="18" charset="0"/>
          </a:endParaRPr>
        </a:p>
      </dgm:t>
    </dgm:pt>
    <dgm:pt modelId="{0D8E61B7-3D38-41A6-AB2C-EF71F33BD727}" type="parTrans" cxnId="{C41C2CDB-50C2-4059-B231-DD131121FE8A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F72BD6F8-ABC0-45A2-8F83-2C6F0F8409D0}" type="sibTrans" cxnId="{C41C2CDB-50C2-4059-B231-DD131121FE8A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6DA0C71B-742A-439F-95BC-5F4764D5FA5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b="0" dirty="0" smtClean="0">
              <a:latin typeface="Georgia" panose="02040502050405020303" pitchFamily="18" charset="0"/>
            </a:rPr>
            <a:t>Empresa Eléctrica Ambato EEASA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2E0A1F02-E4B6-4113-9AC6-3A86DF5F13A5}" type="parTrans" cxnId="{1FF3D110-D2DD-4F19-B1D3-12950BA3260D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F7EC07C1-F568-4190-A601-0C58D8C43EF4}" type="sibTrans" cxnId="{1FF3D110-D2DD-4F19-B1D3-12950BA3260D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FE815EEE-3230-4413-A71B-6E863C6655E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200" b="0" dirty="0" err="1" smtClean="0">
              <a:latin typeface="Georgia" panose="02040502050405020303" pitchFamily="18" charset="0"/>
            </a:rPr>
            <a:t>Ambaseg</a:t>
          </a:r>
          <a:r>
            <a:rPr lang="es-EC" sz="1200" b="0" dirty="0" smtClean="0">
              <a:latin typeface="Georgia" panose="02040502050405020303" pitchFamily="18" charset="0"/>
            </a:rPr>
            <a:t> Cía. Ltda.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08D26DA6-1635-42F3-AE6D-3E92B20046B8}" type="parTrans" cxnId="{DF25EAFC-77E2-4C19-A0A1-EFF8B326EAE1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9537E2E6-2D3E-4986-B844-FB7B477C9134}" type="sibTrans" cxnId="{DF25EAFC-77E2-4C19-A0A1-EFF8B326EAE1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D265EF3E-3203-4749-B955-5C08066CFA5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b="0" dirty="0" smtClean="0">
              <a:latin typeface="Georgia" panose="02040502050405020303" pitchFamily="18" charset="0"/>
            </a:rPr>
            <a:t>Empresa Municipal de Agua Potable y Alcantarillado de Ambato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422E2A3A-AEA2-4885-BF1D-2000046A2498}" type="parTrans" cxnId="{672DB057-7931-4A3F-A1D9-02048DE4ECA6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F8AE5899-BC6B-4E4E-A7C3-22993C95B173}" type="sibTrans" cxnId="{672DB057-7931-4A3F-A1D9-02048DE4ECA6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493FFA45-06FA-4DF4-9676-701D7D8DDAA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0" dirty="0" err="1" smtClean="0">
              <a:latin typeface="Georgia" panose="02040502050405020303" pitchFamily="18" charset="0"/>
            </a:rPr>
            <a:t>Corporación</a:t>
          </a:r>
          <a:r>
            <a:rPr lang="en-US" sz="1200" b="0" dirty="0" smtClean="0">
              <a:latin typeface="Georgia" panose="02040502050405020303" pitchFamily="18" charset="0"/>
            </a:rPr>
            <a:t> Nacional de </a:t>
          </a:r>
          <a:r>
            <a:rPr lang="en-US" sz="1200" b="0" dirty="0" err="1" smtClean="0">
              <a:latin typeface="Georgia" panose="02040502050405020303" pitchFamily="18" charset="0"/>
            </a:rPr>
            <a:t>Telecomunicaciones</a:t>
          </a:r>
          <a:r>
            <a:rPr lang="en-US" sz="1200" b="0" dirty="0" smtClean="0">
              <a:latin typeface="Georgia" panose="02040502050405020303" pitchFamily="18" charset="0"/>
            </a:rPr>
            <a:t> 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1BAD494E-E6C9-470F-8969-C3F8BCB4DC38}" type="parTrans" cxnId="{9BB93F89-5307-4B56-848C-7F8F6ABC3613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13B224A4-20ED-47F6-B14E-E7466D5B69A6}" type="sibTrans" cxnId="{9BB93F89-5307-4B56-848C-7F8F6ABC3613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EF4301BF-6397-4D5D-BD95-7AE14028F1B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b="0" dirty="0" smtClean="0">
              <a:latin typeface="Georgia" panose="02040502050405020303" pitchFamily="18" charset="0"/>
            </a:rPr>
            <a:t>Proveedores del Comisariato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EEA82CC5-0CB2-4CEE-B66F-5AEBD7CA3D5D}" type="parTrans" cxnId="{033E97B8-AB83-4BFA-9F1C-1529DE8E341A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D6B5704D-2902-4836-A2E8-76D5D214D1EC}" type="sibTrans" cxnId="{033E97B8-AB83-4BFA-9F1C-1529DE8E341A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FD3CF06E-4B21-4167-853F-EE9919A952FB}">
      <dgm:prSet phldrT="[Texto]" phldr="1" custT="1"/>
      <dgm:spPr/>
      <dgm:t>
        <a:bodyPr/>
        <a:lstStyle/>
        <a:p>
          <a:pPr>
            <a:lnSpc>
              <a:spcPct val="100000"/>
            </a:lnSpc>
          </a:pPr>
          <a:endParaRPr lang="es-ES" sz="1200" b="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2C9C79C2-7893-4FA3-BF24-9186CAE225BC}" type="sibTrans" cxnId="{36902F1A-E10A-4B03-BFE1-3FBF78378DE0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E9F25574-F92B-4425-A099-A19117D6A5DA}" type="parTrans" cxnId="{36902F1A-E10A-4B03-BFE1-3FBF78378DE0}">
      <dgm:prSet/>
      <dgm:spPr/>
      <dgm:t>
        <a:bodyPr/>
        <a:lstStyle/>
        <a:p>
          <a:pPr>
            <a:lnSpc>
              <a:spcPct val="100000"/>
            </a:lnSpc>
          </a:pPr>
          <a:endParaRPr lang="es-ES" sz="1200" b="0">
            <a:latin typeface="Georgia" panose="02040502050405020303" pitchFamily="18" charset="0"/>
          </a:endParaRPr>
        </a:p>
      </dgm:t>
    </dgm:pt>
    <dgm:pt modelId="{F59D6F84-1C6B-430B-B185-DDD462BC234E}" type="pres">
      <dgm:prSet presAssocID="{80B79859-CC2A-40FB-966E-C1A7594A66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EBAE6D9-13BE-40B4-AD19-A58BBBDB42E0}" type="pres">
      <dgm:prSet presAssocID="{5E392860-23CA-4ED9-990E-4A62AF0100D1}" presName="root" presStyleCnt="0">
        <dgm:presLayoutVars>
          <dgm:chMax/>
          <dgm:chPref/>
        </dgm:presLayoutVars>
      </dgm:prSet>
      <dgm:spPr/>
    </dgm:pt>
    <dgm:pt modelId="{D719E54C-5533-4CC3-B13A-3CA5D839C5D0}" type="pres">
      <dgm:prSet presAssocID="{5E392860-23CA-4ED9-990E-4A62AF0100D1}" presName="rootComposite" presStyleCnt="0">
        <dgm:presLayoutVars/>
      </dgm:prSet>
      <dgm:spPr/>
    </dgm:pt>
    <dgm:pt modelId="{71EAB5AE-84AC-44E2-9B49-CA9317ACE7BD}" type="pres">
      <dgm:prSet presAssocID="{5E392860-23CA-4ED9-990E-4A62AF0100D1}" presName="ParentAccent" presStyleLbl="alignNode1" presStyleIdx="0" presStyleCnt="2"/>
      <dgm:spPr/>
    </dgm:pt>
    <dgm:pt modelId="{5D8669F4-67B0-44D0-8291-184F5D08C8E5}" type="pres">
      <dgm:prSet presAssocID="{5E392860-23CA-4ED9-990E-4A62AF0100D1}" presName="ParentSmallAccent" presStyleLbl="fgAcc1" presStyleIdx="0" presStyleCnt="2"/>
      <dgm:spPr/>
    </dgm:pt>
    <dgm:pt modelId="{E0692349-5736-46F3-B6A2-01882CE787DA}" type="pres">
      <dgm:prSet presAssocID="{5E392860-23CA-4ED9-990E-4A62AF0100D1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FAF03-7508-4086-B445-AD7C84C7996B}" type="pres">
      <dgm:prSet presAssocID="{5E392860-23CA-4ED9-990E-4A62AF0100D1}" presName="childShape" presStyleCnt="0">
        <dgm:presLayoutVars>
          <dgm:chMax val="0"/>
          <dgm:chPref val="0"/>
        </dgm:presLayoutVars>
      </dgm:prSet>
      <dgm:spPr/>
    </dgm:pt>
    <dgm:pt modelId="{BB498975-9487-4F78-9350-BEF52387B92A}" type="pres">
      <dgm:prSet presAssocID="{6DA0C71B-742A-439F-95BC-5F4764D5FA52}" presName="childComposite" presStyleCnt="0">
        <dgm:presLayoutVars>
          <dgm:chMax val="0"/>
          <dgm:chPref val="0"/>
        </dgm:presLayoutVars>
      </dgm:prSet>
      <dgm:spPr/>
    </dgm:pt>
    <dgm:pt modelId="{F1504088-2889-4B3A-B377-D07036CC2591}" type="pres">
      <dgm:prSet presAssocID="{6DA0C71B-742A-439F-95BC-5F4764D5FA52}" presName="ChildAccent" presStyleLbl="solidFgAcc1" presStyleIdx="0" presStyleCnt="5"/>
      <dgm:spPr/>
    </dgm:pt>
    <dgm:pt modelId="{95ADC35F-64F4-422D-8715-65127F09A34F}" type="pres">
      <dgm:prSet presAssocID="{6DA0C71B-742A-439F-95BC-5F4764D5FA5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45CDD-056A-44F0-A092-70363C6CC4B6}" type="pres">
      <dgm:prSet presAssocID="{D265EF3E-3203-4749-B955-5C08066CFA5E}" presName="childComposite" presStyleCnt="0">
        <dgm:presLayoutVars>
          <dgm:chMax val="0"/>
          <dgm:chPref val="0"/>
        </dgm:presLayoutVars>
      </dgm:prSet>
      <dgm:spPr/>
    </dgm:pt>
    <dgm:pt modelId="{2B415703-9B93-404D-B2FF-DFE408EDA708}" type="pres">
      <dgm:prSet presAssocID="{D265EF3E-3203-4749-B955-5C08066CFA5E}" presName="ChildAccent" presStyleLbl="solidFgAcc1" presStyleIdx="1" presStyleCnt="5"/>
      <dgm:spPr/>
    </dgm:pt>
    <dgm:pt modelId="{507C152D-A151-4C07-9B9B-774C18EC65C8}" type="pres">
      <dgm:prSet presAssocID="{D265EF3E-3203-4749-B955-5C08066CFA5E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3F9671-8FD5-4DFD-B189-6A318E926A1D}" type="pres">
      <dgm:prSet presAssocID="{493FFA45-06FA-4DF4-9676-701D7D8DDAA0}" presName="childComposite" presStyleCnt="0">
        <dgm:presLayoutVars>
          <dgm:chMax val="0"/>
          <dgm:chPref val="0"/>
        </dgm:presLayoutVars>
      </dgm:prSet>
      <dgm:spPr/>
    </dgm:pt>
    <dgm:pt modelId="{4FC4C5F4-6C34-4895-AF5F-6FBBCD16BA05}" type="pres">
      <dgm:prSet presAssocID="{493FFA45-06FA-4DF4-9676-701D7D8DDAA0}" presName="ChildAccent" presStyleLbl="solidFgAcc1" presStyleIdx="2" presStyleCnt="5"/>
      <dgm:spPr/>
    </dgm:pt>
    <dgm:pt modelId="{7753F30E-5CD1-4065-8C0B-8F5BBBA1D43C}" type="pres">
      <dgm:prSet presAssocID="{493FFA45-06FA-4DF4-9676-701D7D8DDAA0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7DB96-B1E7-4076-9DF1-652D03665D31}" type="pres">
      <dgm:prSet presAssocID="{FD3CF06E-4B21-4167-853F-EE9919A952FB}" presName="root" presStyleCnt="0">
        <dgm:presLayoutVars>
          <dgm:chMax/>
          <dgm:chPref/>
        </dgm:presLayoutVars>
      </dgm:prSet>
      <dgm:spPr/>
    </dgm:pt>
    <dgm:pt modelId="{1AA2D2E7-5A2B-44B3-B1FE-7C81444CB69B}" type="pres">
      <dgm:prSet presAssocID="{FD3CF06E-4B21-4167-853F-EE9919A952FB}" presName="rootComposite" presStyleCnt="0">
        <dgm:presLayoutVars/>
      </dgm:prSet>
      <dgm:spPr/>
    </dgm:pt>
    <dgm:pt modelId="{80062D5A-E543-4CC8-A855-C565A44EE5AA}" type="pres">
      <dgm:prSet presAssocID="{FD3CF06E-4B21-4167-853F-EE9919A952FB}" presName="ParentAccent" presStyleLbl="alignNode1" presStyleIdx="1" presStyleCnt="2"/>
      <dgm:spPr/>
    </dgm:pt>
    <dgm:pt modelId="{D52760E1-3DBE-402D-BB60-73E3BC79A398}" type="pres">
      <dgm:prSet presAssocID="{FD3CF06E-4B21-4167-853F-EE9919A952FB}" presName="ParentSmallAccent" presStyleLbl="fgAcc1" presStyleIdx="1" presStyleCnt="2"/>
      <dgm:spPr/>
    </dgm:pt>
    <dgm:pt modelId="{18A48E66-3FB8-417B-AB51-907A965AD44F}" type="pres">
      <dgm:prSet presAssocID="{FD3CF06E-4B21-4167-853F-EE9919A952FB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04161-F099-4FF5-91A6-CA0C878121C9}" type="pres">
      <dgm:prSet presAssocID="{FD3CF06E-4B21-4167-853F-EE9919A952FB}" presName="childShape" presStyleCnt="0">
        <dgm:presLayoutVars>
          <dgm:chMax val="0"/>
          <dgm:chPref val="0"/>
        </dgm:presLayoutVars>
      </dgm:prSet>
      <dgm:spPr/>
    </dgm:pt>
    <dgm:pt modelId="{957D378A-671E-4C9D-9F11-2EF5C12887C3}" type="pres">
      <dgm:prSet presAssocID="{FE815EEE-3230-4413-A71B-6E863C6655EF}" presName="childComposite" presStyleCnt="0">
        <dgm:presLayoutVars>
          <dgm:chMax val="0"/>
          <dgm:chPref val="0"/>
        </dgm:presLayoutVars>
      </dgm:prSet>
      <dgm:spPr/>
    </dgm:pt>
    <dgm:pt modelId="{7C0D56E1-EECC-4010-8EF0-7F680B9A8ED5}" type="pres">
      <dgm:prSet presAssocID="{FE815EEE-3230-4413-A71B-6E863C6655EF}" presName="ChildAccent" presStyleLbl="solidFgAcc1" presStyleIdx="3" presStyleCnt="5"/>
      <dgm:spPr/>
    </dgm:pt>
    <dgm:pt modelId="{8669E43A-6EFD-4C74-88A7-E4AA672E7AB0}" type="pres">
      <dgm:prSet presAssocID="{FE815EEE-3230-4413-A71B-6E863C6655EF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6FCC08-CC4B-4045-B3C2-1A787B4C1028}" type="pres">
      <dgm:prSet presAssocID="{EF4301BF-6397-4D5D-BD95-7AE14028F1BF}" presName="childComposite" presStyleCnt="0">
        <dgm:presLayoutVars>
          <dgm:chMax val="0"/>
          <dgm:chPref val="0"/>
        </dgm:presLayoutVars>
      </dgm:prSet>
      <dgm:spPr/>
    </dgm:pt>
    <dgm:pt modelId="{C71F851E-F0FA-4F40-97D1-D926788D0F95}" type="pres">
      <dgm:prSet presAssocID="{EF4301BF-6397-4D5D-BD95-7AE14028F1BF}" presName="ChildAccent" presStyleLbl="solidFgAcc1" presStyleIdx="4" presStyleCnt="5"/>
      <dgm:spPr/>
    </dgm:pt>
    <dgm:pt modelId="{FD9A1F3B-0D3D-4ACB-854B-D1030BDF20FC}" type="pres">
      <dgm:prSet presAssocID="{EF4301BF-6397-4D5D-BD95-7AE14028F1BF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25EAFC-77E2-4C19-A0A1-EFF8B326EAE1}" srcId="{FD3CF06E-4B21-4167-853F-EE9919A952FB}" destId="{FE815EEE-3230-4413-A71B-6E863C6655EF}" srcOrd="0" destOrd="0" parTransId="{08D26DA6-1635-42F3-AE6D-3E92B20046B8}" sibTransId="{9537E2E6-2D3E-4986-B844-FB7B477C9134}"/>
    <dgm:cxn modelId="{C41C2CDB-50C2-4059-B231-DD131121FE8A}" srcId="{80B79859-CC2A-40FB-966E-C1A7594A6609}" destId="{5E392860-23CA-4ED9-990E-4A62AF0100D1}" srcOrd="0" destOrd="0" parTransId="{0D8E61B7-3D38-41A6-AB2C-EF71F33BD727}" sibTransId="{F72BD6F8-ABC0-45A2-8F83-2C6F0F8409D0}"/>
    <dgm:cxn modelId="{36902F1A-E10A-4B03-BFE1-3FBF78378DE0}" srcId="{80B79859-CC2A-40FB-966E-C1A7594A6609}" destId="{FD3CF06E-4B21-4167-853F-EE9919A952FB}" srcOrd="1" destOrd="0" parTransId="{E9F25574-F92B-4425-A099-A19117D6A5DA}" sibTransId="{2C9C79C2-7893-4FA3-BF24-9186CAE225BC}"/>
    <dgm:cxn modelId="{C8B58C0F-CD3E-414F-806B-68BAB9679E36}" type="presOf" srcId="{EF4301BF-6397-4D5D-BD95-7AE14028F1BF}" destId="{FD9A1F3B-0D3D-4ACB-854B-D1030BDF20FC}" srcOrd="0" destOrd="0" presId="urn:microsoft.com/office/officeart/2008/layout/SquareAccentList"/>
    <dgm:cxn modelId="{033E97B8-AB83-4BFA-9F1C-1529DE8E341A}" srcId="{FD3CF06E-4B21-4167-853F-EE9919A952FB}" destId="{EF4301BF-6397-4D5D-BD95-7AE14028F1BF}" srcOrd="1" destOrd="0" parTransId="{EEA82CC5-0CB2-4CEE-B66F-5AEBD7CA3D5D}" sibTransId="{D6B5704D-2902-4836-A2E8-76D5D214D1EC}"/>
    <dgm:cxn modelId="{6FADC0D1-84D0-43F9-8F47-3D733CA9ACF3}" type="presOf" srcId="{5E392860-23CA-4ED9-990E-4A62AF0100D1}" destId="{E0692349-5736-46F3-B6A2-01882CE787DA}" srcOrd="0" destOrd="0" presId="urn:microsoft.com/office/officeart/2008/layout/SquareAccentList"/>
    <dgm:cxn modelId="{21EDDF10-F941-49DF-B215-3988815630F5}" type="presOf" srcId="{D265EF3E-3203-4749-B955-5C08066CFA5E}" destId="{507C152D-A151-4C07-9B9B-774C18EC65C8}" srcOrd="0" destOrd="0" presId="urn:microsoft.com/office/officeart/2008/layout/SquareAccentList"/>
    <dgm:cxn modelId="{1FF3D110-D2DD-4F19-B1D3-12950BA3260D}" srcId="{5E392860-23CA-4ED9-990E-4A62AF0100D1}" destId="{6DA0C71B-742A-439F-95BC-5F4764D5FA52}" srcOrd="0" destOrd="0" parTransId="{2E0A1F02-E4B6-4113-9AC6-3A86DF5F13A5}" sibTransId="{F7EC07C1-F568-4190-A601-0C58D8C43EF4}"/>
    <dgm:cxn modelId="{B9C93197-29F6-4217-AC41-5733C477D675}" type="presOf" srcId="{FE815EEE-3230-4413-A71B-6E863C6655EF}" destId="{8669E43A-6EFD-4C74-88A7-E4AA672E7AB0}" srcOrd="0" destOrd="0" presId="urn:microsoft.com/office/officeart/2008/layout/SquareAccentList"/>
    <dgm:cxn modelId="{9BB93F89-5307-4B56-848C-7F8F6ABC3613}" srcId="{5E392860-23CA-4ED9-990E-4A62AF0100D1}" destId="{493FFA45-06FA-4DF4-9676-701D7D8DDAA0}" srcOrd="2" destOrd="0" parTransId="{1BAD494E-E6C9-470F-8969-C3F8BCB4DC38}" sibTransId="{13B224A4-20ED-47F6-B14E-E7466D5B69A6}"/>
    <dgm:cxn modelId="{11BBD354-49EA-49FC-ADD9-5BFD47CBC701}" type="presOf" srcId="{6DA0C71B-742A-439F-95BC-5F4764D5FA52}" destId="{95ADC35F-64F4-422D-8715-65127F09A34F}" srcOrd="0" destOrd="0" presId="urn:microsoft.com/office/officeart/2008/layout/SquareAccentList"/>
    <dgm:cxn modelId="{672DB057-7931-4A3F-A1D9-02048DE4ECA6}" srcId="{5E392860-23CA-4ED9-990E-4A62AF0100D1}" destId="{D265EF3E-3203-4749-B955-5C08066CFA5E}" srcOrd="1" destOrd="0" parTransId="{422E2A3A-AEA2-4885-BF1D-2000046A2498}" sibTransId="{F8AE5899-BC6B-4E4E-A7C3-22993C95B173}"/>
    <dgm:cxn modelId="{53F7EE69-0937-49AF-828D-D295D1ED4DE9}" type="presOf" srcId="{FD3CF06E-4B21-4167-853F-EE9919A952FB}" destId="{18A48E66-3FB8-417B-AB51-907A965AD44F}" srcOrd="0" destOrd="0" presId="urn:microsoft.com/office/officeart/2008/layout/SquareAccentList"/>
    <dgm:cxn modelId="{F994F893-181D-45DE-BEF0-CDE0ED5D7CE6}" type="presOf" srcId="{80B79859-CC2A-40FB-966E-C1A7594A6609}" destId="{F59D6F84-1C6B-430B-B185-DDD462BC234E}" srcOrd="0" destOrd="0" presId="urn:microsoft.com/office/officeart/2008/layout/SquareAccentList"/>
    <dgm:cxn modelId="{40CA9969-7887-40C2-A5C6-7AC837AA13EB}" type="presOf" srcId="{493FFA45-06FA-4DF4-9676-701D7D8DDAA0}" destId="{7753F30E-5CD1-4065-8C0B-8F5BBBA1D43C}" srcOrd="0" destOrd="0" presId="urn:microsoft.com/office/officeart/2008/layout/SquareAccentList"/>
    <dgm:cxn modelId="{3ECA4CCF-D6F9-4E22-9E65-3F4222EF3C25}" type="presParOf" srcId="{F59D6F84-1C6B-430B-B185-DDD462BC234E}" destId="{4EBAE6D9-13BE-40B4-AD19-A58BBBDB42E0}" srcOrd="0" destOrd="0" presId="urn:microsoft.com/office/officeart/2008/layout/SquareAccentList"/>
    <dgm:cxn modelId="{EE7B6B9A-7F3E-416C-9069-26FABC0C0976}" type="presParOf" srcId="{4EBAE6D9-13BE-40B4-AD19-A58BBBDB42E0}" destId="{D719E54C-5533-4CC3-B13A-3CA5D839C5D0}" srcOrd="0" destOrd="0" presId="urn:microsoft.com/office/officeart/2008/layout/SquareAccentList"/>
    <dgm:cxn modelId="{A6AB0374-5A39-4262-AD70-64961166E4FD}" type="presParOf" srcId="{D719E54C-5533-4CC3-B13A-3CA5D839C5D0}" destId="{71EAB5AE-84AC-44E2-9B49-CA9317ACE7BD}" srcOrd="0" destOrd="0" presId="urn:microsoft.com/office/officeart/2008/layout/SquareAccentList"/>
    <dgm:cxn modelId="{B26DC218-BBF0-4352-BB72-F839C8668D53}" type="presParOf" srcId="{D719E54C-5533-4CC3-B13A-3CA5D839C5D0}" destId="{5D8669F4-67B0-44D0-8291-184F5D08C8E5}" srcOrd="1" destOrd="0" presId="urn:microsoft.com/office/officeart/2008/layout/SquareAccentList"/>
    <dgm:cxn modelId="{AFAD3F12-61F9-4A0A-94FD-9B931DFADCCB}" type="presParOf" srcId="{D719E54C-5533-4CC3-B13A-3CA5D839C5D0}" destId="{E0692349-5736-46F3-B6A2-01882CE787DA}" srcOrd="2" destOrd="0" presId="urn:microsoft.com/office/officeart/2008/layout/SquareAccentList"/>
    <dgm:cxn modelId="{4CF62307-E0C8-4636-B230-76BB649849D7}" type="presParOf" srcId="{4EBAE6D9-13BE-40B4-AD19-A58BBBDB42E0}" destId="{CBDFAF03-7508-4086-B445-AD7C84C7996B}" srcOrd="1" destOrd="0" presId="urn:microsoft.com/office/officeart/2008/layout/SquareAccentList"/>
    <dgm:cxn modelId="{E7BD1BF3-76C1-4234-91B4-9DD7E93FA376}" type="presParOf" srcId="{CBDFAF03-7508-4086-B445-AD7C84C7996B}" destId="{BB498975-9487-4F78-9350-BEF52387B92A}" srcOrd="0" destOrd="0" presId="urn:microsoft.com/office/officeart/2008/layout/SquareAccentList"/>
    <dgm:cxn modelId="{9A46710A-6FC7-4297-BF4B-3ACA24A7B96F}" type="presParOf" srcId="{BB498975-9487-4F78-9350-BEF52387B92A}" destId="{F1504088-2889-4B3A-B377-D07036CC2591}" srcOrd="0" destOrd="0" presId="urn:microsoft.com/office/officeart/2008/layout/SquareAccentList"/>
    <dgm:cxn modelId="{FDF72D53-1E97-48A0-A103-E1A0227A8376}" type="presParOf" srcId="{BB498975-9487-4F78-9350-BEF52387B92A}" destId="{95ADC35F-64F4-422D-8715-65127F09A34F}" srcOrd="1" destOrd="0" presId="urn:microsoft.com/office/officeart/2008/layout/SquareAccentList"/>
    <dgm:cxn modelId="{96E7534F-A9CD-4887-A3AE-6E80EECD2A4E}" type="presParOf" srcId="{CBDFAF03-7508-4086-B445-AD7C84C7996B}" destId="{95245CDD-056A-44F0-A092-70363C6CC4B6}" srcOrd="1" destOrd="0" presId="urn:microsoft.com/office/officeart/2008/layout/SquareAccentList"/>
    <dgm:cxn modelId="{D44A12DE-2801-4242-8A2C-DC57B71BC9B4}" type="presParOf" srcId="{95245CDD-056A-44F0-A092-70363C6CC4B6}" destId="{2B415703-9B93-404D-B2FF-DFE408EDA708}" srcOrd="0" destOrd="0" presId="urn:microsoft.com/office/officeart/2008/layout/SquareAccentList"/>
    <dgm:cxn modelId="{28FB2F2A-1B3A-4FA3-A32E-11715FBE8B01}" type="presParOf" srcId="{95245CDD-056A-44F0-A092-70363C6CC4B6}" destId="{507C152D-A151-4C07-9B9B-774C18EC65C8}" srcOrd="1" destOrd="0" presId="urn:microsoft.com/office/officeart/2008/layout/SquareAccentList"/>
    <dgm:cxn modelId="{B2CEB17F-0DE9-4419-8475-014EBADCEF58}" type="presParOf" srcId="{CBDFAF03-7508-4086-B445-AD7C84C7996B}" destId="{393F9671-8FD5-4DFD-B189-6A318E926A1D}" srcOrd="2" destOrd="0" presId="urn:microsoft.com/office/officeart/2008/layout/SquareAccentList"/>
    <dgm:cxn modelId="{C3437429-EC14-40BB-85F9-147078A67D6D}" type="presParOf" srcId="{393F9671-8FD5-4DFD-B189-6A318E926A1D}" destId="{4FC4C5F4-6C34-4895-AF5F-6FBBCD16BA05}" srcOrd="0" destOrd="0" presId="urn:microsoft.com/office/officeart/2008/layout/SquareAccentList"/>
    <dgm:cxn modelId="{7E97319B-C9D2-472F-9E6C-74D76C6BF645}" type="presParOf" srcId="{393F9671-8FD5-4DFD-B189-6A318E926A1D}" destId="{7753F30E-5CD1-4065-8C0B-8F5BBBA1D43C}" srcOrd="1" destOrd="0" presId="urn:microsoft.com/office/officeart/2008/layout/SquareAccentList"/>
    <dgm:cxn modelId="{A5D7A5A4-85FE-4F09-9562-C9903E96CB47}" type="presParOf" srcId="{F59D6F84-1C6B-430B-B185-DDD462BC234E}" destId="{05F7DB96-B1E7-4076-9DF1-652D03665D31}" srcOrd="1" destOrd="0" presId="urn:microsoft.com/office/officeart/2008/layout/SquareAccentList"/>
    <dgm:cxn modelId="{197CAF15-F366-41ED-A5CF-21063A477739}" type="presParOf" srcId="{05F7DB96-B1E7-4076-9DF1-652D03665D31}" destId="{1AA2D2E7-5A2B-44B3-B1FE-7C81444CB69B}" srcOrd="0" destOrd="0" presId="urn:microsoft.com/office/officeart/2008/layout/SquareAccentList"/>
    <dgm:cxn modelId="{37D4810F-6526-4CB3-9106-09E31277B9A4}" type="presParOf" srcId="{1AA2D2E7-5A2B-44B3-B1FE-7C81444CB69B}" destId="{80062D5A-E543-4CC8-A855-C565A44EE5AA}" srcOrd="0" destOrd="0" presId="urn:microsoft.com/office/officeart/2008/layout/SquareAccentList"/>
    <dgm:cxn modelId="{A8B8A253-A2D5-474A-B644-ACFDD6FBF5F4}" type="presParOf" srcId="{1AA2D2E7-5A2B-44B3-B1FE-7C81444CB69B}" destId="{D52760E1-3DBE-402D-BB60-73E3BC79A398}" srcOrd="1" destOrd="0" presId="urn:microsoft.com/office/officeart/2008/layout/SquareAccentList"/>
    <dgm:cxn modelId="{F9576F2A-904A-4FEB-9112-30C1A09C8585}" type="presParOf" srcId="{1AA2D2E7-5A2B-44B3-B1FE-7C81444CB69B}" destId="{18A48E66-3FB8-417B-AB51-907A965AD44F}" srcOrd="2" destOrd="0" presId="urn:microsoft.com/office/officeart/2008/layout/SquareAccentList"/>
    <dgm:cxn modelId="{7D523B4B-EFCB-46C8-B281-5EE7B6F6960B}" type="presParOf" srcId="{05F7DB96-B1E7-4076-9DF1-652D03665D31}" destId="{BE004161-F099-4FF5-91A6-CA0C878121C9}" srcOrd="1" destOrd="0" presId="urn:microsoft.com/office/officeart/2008/layout/SquareAccentList"/>
    <dgm:cxn modelId="{A96FF30F-77A1-4041-9DAD-B882C96733F0}" type="presParOf" srcId="{BE004161-F099-4FF5-91A6-CA0C878121C9}" destId="{957D378A-671E-4C9D-9F11-2EF5C12887C3}" srcOrd="0" destOrd="0" presId="urn:microsoft.com/office/officeart/2008/layout/SquareAccentList"/>
    <dgm:cxn modelId="{AEF52560-94F6-43DD-A49E-E20B343A5B9F}" type="presParOf" srcId="{957D378A-671E-4C9D-9F11-2EF5C12887C3}" destId="{7C0D56E1-EECC-4010-8EF0-7F680B9A8ED5}" srcOrd="0" destOrd="0" presId="urn:microsoft.com/office/officeart/2008/layout/SquareAccentList"/>
    <dgm:cxn modelId="{FB6A006C-FEEE-4A9F-B0F9-E3ACEFE5460F}" type="presParOf" srcId="{957D378A-671E-4C9D-9F11-2EF5C12887C3}" destId="{8669E43A-6EFD-4C74-88A7-E4AA672E7AB0}" srcOrd="1" destOrd="0" presId="urn:microsoft.com/office/officeart/2008/layout/SquareAccentList"/>
    <dgm:cxn modelId="{89F2A109-9D6D-4927-9FF4-EEE7CB01E33E}" type="presParOf" srcId="{BE004161-F099-4FF5-91A6-CA0C878121C9}" destId="{0B6FCC08-CC4B-4045-B3C2-1A787B4C1028}" srcOrd="1" destOrd="0" presId="urn:microsoft.com/office/officeart/2008/layout/SquareAccentList"/>
    <dgm:cxn modelId="{53688A2B-48B1-4FDB-8F48-EDAD3301F150}" type="presParOf" srcId="{0B6FCC08-CC4B-4045-B3C2-1A787B4C1028}" destId="{C71F851E-F0FA-4F40-97D1-D926788D0F95}" srcOrd="0" destOrd="0" presId="urn:microsoft.com/office/officeart/2008/layout/SquareAccentList"/>
    <dgm:cxn modelId="{C56321C8-239A-45D6-8347-5363FC7B17D6}" type="presParOf" srcId="{0B6FCC08-CC4B-4045-B3C2-1A787B4C1028}" destId="{FD9A1F3B-0D3D-4ACB-854B-D1030BDF20F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EAC8FB-48AC-41A2-BEBD-70FBB113F9AE}" type="doc">
      <dgm:prSet loTypeId="urn:microsoft.com/office/officeart/2008/layout/AlternatingHexagons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B5689ED2-2697-4F82-9183-0AA01BB48414}">
      <dgm:prSet phldrT="[Texto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gm:spPr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COAC El Sagrario Ltda.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89D13971-D108-45BF-87ED-C6AB4D9BB2BE}" type="parTrans" cxnId="{0E28EA11-6BDC-423E-9876-18676A9040BC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C8390A37-712A-4BCE-9B25-E82E401BFAF6}" type="sibTrans" cxnId="{0E28EA11-6BDC-423E-9876-18676A9040BC}">
      <dgm:prSet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gm:spPr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28FC4FDD-5D37-4A3D-9E16-188CD6A5D7B3}">
      <dgm:prSet phldrT="[Texto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COAC Oscus Ltda. 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2C3E0601-9981-4681-BD54-50EE4E151923}" type="parTrans" cxnId="{498A2A52-C8C1-4270-A7FB-7D642C1744B8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D08546D1-4979-4E17-85E1-AAC376E21878}" type="sibTrans" cxnId="{498A2A52-C8C1-4270-A7FB-7D642C1744B8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EF341F41-0E47-4101-B3BF-64C44FEACA8B}">
      <dgm:prSet phldrT="[Texto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gm:spPr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COAC San Francisco Ltda.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613E7D55-6C23-4AC2-B386-B9D72CD89457}" type="parTrans" cxnId="{5221B68B-DC20-464F-A36E-017137823865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09E0B23F-91A4-4820-A3B6-639507729F77}" type="sibTrans" cxnId="{5221B68B-DC20-464F-A36E-017137823865}">
      <dgm:prSet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gm:spPr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COAC Ambato Ltda.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FB86BA61-DC51-4F5E-90A8-6E12A27211A7}">
      <dgm:prSet phldrT="[Texto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s-ES" sz="1800" b="1" dirty="0" smtClean="0">
              <a:latin typeface="Georgia" panose="02040502050405020303" pitchFamily="18" charset="0"/>
            </a:rPr>
            <a:t>Competencia</a:t>
          </a:r>
          <a:endParaRPr lang="es-ES" sz="1800" b="1" dirty="0">
            <a:latin typeface="Georgia" panose="02040502050405020303" pitchFamily="18" charset="0"/>
          </a:endParaRPr>
        </a:p>
      </dgm:t>
    </dgm:pt>
    <dgm:pt modelId="{5F9B04B4-70EE-4BBD-BF09-32EBCCA6B2B7}" type="parTrans" cxnId="{174F35DF-D26A-41E1-8049-F856D98FD1E5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62DCD1EB-8E8D-4AD7-8569-2BAEDFCC7F45}" type="sibTrans" cxnId="{174F35DF-D26A-41E1-8049-F856D98FD1E5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7605D3A3-9332-43D9-9C58-A7E3BE9C823F}">
      <dgm:prSet phldrT="[Texto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COAC Cámara de Comercio de Ambato Ltda.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E7AAA38F-8A4F-4510-84DA-E580A609C259}" type="parTrans" cxnId="{17EC12B6-4A38-4373-A18D-B4CE3BA664DD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CF1325A2-F195-4324-BBC4-0A4F3175A853}" type="sibTrans" cxnId="{17EC12B6-4A38-4373-A18D-B4CE3BA664DD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2C146206-318A-4DBE-B9A4-5B290F38700C}">
      <dgm:prSet phldrT="[Texto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gm:spPr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COAC Mushuc Runa Ltda.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17D88789-E37A-4B79-BC78-B5B04CB3B24C}" type="parTrans" cxnId="{08B17458-56A8-4E3D-B43D-3768E150D3D6}">
      <dgm:prSet/>
      <dgm:spPr/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D6AA7DB4-D523-488E-A96D-528444BDEFA4}" type="sibTrans" cxnId="{08B17458-56A8-4E3D-B43D-3768E150D3D6}">
      <dgm:prSet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gm:spPr>
      <dgm:t>
        <a:bodyPr/>
        <a:lstStyle/>
        <a:p>
          <a:endParaRPr lang="es-ES" sz="1200" b="0" dirty="0">
            <a:latin typeface="Georgia" panose="02040502050405020303" pitchFamily="18" charset="0"/>
          </a:endParaRPr>
        </a:p>
      </dgm:t>
    </dgm:pt>
    <dgm:pt modelId="{B23DF020-C9C2-4298-9343-B4D9056A5DC8}" type="pres">
      <dgm:prSet presAssocID="{A8EAC8FB-48AC-41A2-BEBD-70FBB113F9A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296DFEE-E3B7-400F-9621-FDF8C62E7FAB}" type="pres">
      <dgm:prSet presAssocID="{B5689ED2-2697-4F82-9183-0AA01BB48414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AADBD617-F2D5-48DD-9ED4-B6ACA0584F65}" type="pres">
      <dgm:prSet presAssocID="{B5689ED2-2697-4F82-9183-0AA01BB48414}" presName="Parent1" presStyleLbl="node1" presStyleIdx="0" presStyleCnt="6" custScaleX="120884" custLinFactNeighborX="4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D8E1D-9677-43BD-8FB2-0D0591BA4F87}" type="pres">
      <dgm:prSet presAssocID="{B5689ED2-2697-4F82-9183-0AA01BB48414}" presName="Childtext1" presStyleLbl="revTx" presStyleIdx="0" presStyleCnt="3" custScaleX="119088" custLinFactNeighborX="24808" custLinFactNeighborY="1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B447E-7F78-4AC0-8947-056F8E4B8815}" type="pres">
      <dgm:prSet presAssocID="{B5689ED2-2697-4F82-9183-0AA01BB48414}" presName="BalanceSpacing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C8AE6800-289D-4807-A96F-C4E05B5FAB6A}" type="pres">
      <dgm:prSet presAssocID="{B5689ED2-2697-4F82-9183-0AA01BB48414}" presName="BalanceSpacing1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15DF1642-48AF-41AE-A06B-392D0F08F37A}" type="pres">
      <dgm:prSet presAssocID="{C8390A37-712A-4BCE-9B25-E82E401BFAF6}" presName="Accent1Text" presStyleLbl="node1" presStyleIdx="1" presStyleCnt="6" custScaleX="120884" custLinFactNeighborX="-18989"/>
      <dgm:spPr/>
      <dgm:t>
        <a:bodyPr/>
        <a:lstStyle/>
        <a:p>
          <a:endParaRPr lang="es-ES"/>
        </a:p>
      </dgm:t>
    </dgm:pt>
    <dgm:pt modelId="{3E63E239-329D-4E13-9396-37E5975BB9E2}" type="pres">
      <dgm:prSet presAssocID="{C8390A37-712A-4BCE-9B25-E82E401BFAF6}" presName="spaceBetweenRectangles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C32189F0-5581-4E30-91FE-E8756A8F9566}" type="pres">
      <dgm:prSet presAssocID="{EF341F41-0E47-4101-B3BF-64C44FEACA8B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1D562FC6-147B-408C-A821-1FDF9CB4AE15}" type="pres">
      <dgm:prSet presAssocID="{EF341F41-0E47-4101-B3BF-64C44FEACA8B}" presName="Parent1" presStyleLbl="node1" presStyleIdx="2" presStyleCnt="6" custScaleX="120884" custLinFactNeighborX="-283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CFE71-24A7-4A47-9D08-56F708F7B41D}" type="pres">
      <dgm:prSet presAssocID="{EF341F41-0E47-4101-B3BF-64C44FEACA8B}" presName="Childtext1" presStyleLbl="revTx" presStyleIdx="1" presStyleCnt="3" custScaleX="157153" custLinFactNeighborX="-69106" custLinFactNeighborY="1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C7CF5-CAE8-4431-8FA9-34A4079971EA}" type="pres">
      <dgm:prSet presAssocID="{EF341F41-0E47-4101-B3BF-64C44FEACA8B}" presName="BalanceSpacing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3446B257-82D7-4052-853B-B2946E1F1BEE}" type="pres">
      <dgm:prSet presAssocID="{EF341F41-0E47-4101-B3BF-64C44FEACA8B}" presName="BalanceSpacing1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FD238EBA-D907-452B-9DDF-1A31DB640947}" type="pres">
      <dgm:prSet presAssocID="{09E0B23F-91A4-4820-A3B6-639507729F77}" presName="Accent1Text" presStyleLbl="node1" presStyleIdx="3" presStyleCnt="6" custScaleX="120884" custLinFactNeighborX="-2127"/>
      <dgm:spPr/>
      <dgm:t>
        <a:bodyPr/>
        <a:lstStyle/>
        <a:p>
          <a:endParaRPr lang="es-ES"/>
        </a:p>
      </dgm:t>
    </dgm:pt>
    <dgm:pt modelId="{ED2A0A47-610C-4D3C-BEAC-7EA3F1BA93C1}" type="pres">
      <dgm:prSet presAssocID="{09E0B23F-91A4-4820-A3B6-639507729F77}" presName="spaceBetweenRectangles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EEE65DAE-4BD5-4953-AB0D-4F8D39DEFE4E}" type="pres">
      <dgm:prSet presAssocID="{2C146206-318A-4DBE-B9A4-5B290F38700C}" presName="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B8690EF6-5807-4962-8B87-1C0D85E3BCAB}" type="pres">
      <dgm:prSet presAssocID="{2C146206-318A-4DBE-B9A4-5B290F38700C}" presName="Parent1" presStyleLbl="node1" presStyleIdx="4" presStyleCnt="6" custScaleX="120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38B27-2AFE-4C78-BA97-1B0E029B0654}" type="pres">
      <dgm:prSet presAssocID="{2C146206-318A-4DBE-B9A4-5B290F38700C}" presName="Childtext1" presStyleLbl="revTx" presStyleIdx="2" presStyleCnt="3" custLinFactNeighborX="10492" custLinFactNeighborY="-6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A843F-C418-4A34-A373-90DAC735D87F}" type="pres">
      <dgm:prSet presAssocID="{2C146206-318A-4DBE-B9A4-5B290F38700C}" presName="BalanceSpacing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AB653BBD-9C7E-4E2A-AEBC-816331983134}" type="pres">
      <dgm:prSet presAssocID="{2C146206-318A-4DBE-B9A4-5B290F38700C}" presName="BalanceSpacing1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54122D8C-21DF-4D72-93B4-A8EA0A6F5CAB}" type="pres">
      <dgm:prSet presAssocID="{D6AA7DB4-D523-488E-A96D-528444BDEFA4}" presName="Accent1Text" presStyleLbl="node1" presStyleIdx="5" presStyleCnt="6" custScaleX="120884" custLinFactNeighborX="-25236"/>
      <dgm:spPr/>
      <dgm:t>
        <a:bodyPr/>
        <a:lstStyle/>
        <a:p>
          <a:endParaRPr lang="es-ES"/>
        </a:p>
      </dgm:t>
    </dgm:pt>
  </dgm:ptLst>
  <dgm:cxnLst>
    <dgm:cxn modelId="{3A40475D-68B1-4355-B3AD-B268CB075699}" type="presOf" srcId="{C8390A37-712A-4BCE-9B25-E82E401BFAF6}" destId="{15DF1642-48AF-41AE-A06B-392D0F08F37A}" srcOrd="0" destOrd="0" presId="urn:microsoft.com/office/officeart/2008/layout/AlternatingHexagons"/>
    <dgm:cxn modelId="{17EC12B6-4A38-4373-A18D-B4CE3BA664DD}" srcId="{2C146206-318A-4DBE-B9A4-5B290F38700C}" destId="{7605D3A3-9332-43D9-9C58-A7E3BE9C823F}" srcOrd="0" destOrd="0" parTransId="{E7AAA38F-8A4F-4510-84DA-E580A609C259}" sibTransId="{CF1325A2-F195-4324-BBC4-0A4F3175A853}"/>
    <dgm:cxn modelId="{D957C748-AE6A-4853-88B2-4F84BF89B4AB}" type="presOf" srcId="{EF341F41-0E47-4101-B3BF-64C44FEACA8B}" destId="{1D562FC6-147B-408C-A821-1FDF9CB4AE15}" srcOrd="0" destOrd="0" presId="urn:microsoft.com/office/officeart/2008/layout/AlternatingHexagons"/>
    <dgm:cxn modelId="{F7DF10DC-87E5-4F6F-98FD-1624F55A1437}" type="presOf" srcId="{7605D3A3-9332-43D9-9C58-A7E3BE9C823F}" destId="{16F38B27-2AFE-4C78-BA97-1B0E029B0654}" srcOrd="0" destOrd="0" presId="urn:microsoft.com/office/officeart/2008/layout/AlternatingHexagons"/>
    <dgm:cxn modelId="{498A2A52-C8C1-4270-A7FB-7D642C1744B8}" srcId="{B5689ED2-2697-4F82-9183-0AA01BB48414}" destId="{28FC4FDD-5D37-4A3D-9E16-188CD6A5D7B3}" srcOrd="0" destOrd="0" parTransId="{2C3E0601-9981-4681-BD54-50EE4E151923}" sibTransId="{D08546D1-4979-4E17-85E1-AAC376E21878}"/>
    <dgm:cxn modelId="{24DF6C5F-F1AD-4EE0-8AC9-E2AC8B8C4818}" type="presOf" srcId="{FB86BA61-DC51-4F5E-90A8-6E12A27211A7}" destId="{B3ACFE71-24A7-4A47-9D08-56F708F7B41D}" srcOrd="0" destOrd="0" presId="urn:microsoft.com/office/officeart/2008/layout/AlternatingHexagons"/>
    <dgm:cxn modelId="{5221B68B-DC20-464F-A36E-017137823865}" srcId="{A8EAC8FB-48AC-41A2-BEBD-70FBB113F9AE}" destId="{EF341F41-0E47-4101-B3BF-64C44FEACA8B}" srcOrd="1" destOrd="0" parTransId="{613E7D55-6C23-4AC2-B386-B9D72CD89457}" sibTransId="{09E0B23F-91A4-4820-A3B6-639507729F77}"/>
    <dgm:cxn modelId="{08B17458-56A8-4E3D-B43D-3768E150D3D6}" srcId="{A8EAC8FB-48AC-41A2-BEBD-70FBB113F9AE}" destId="{2C146206-318A-4DBE-B9A4-5B290F38700C}" srcOrd="2" destOrd="0" parTransId="{17D88789-E37A-4B79-BC78-B5B04CB3B24C}" sibTransId="{D6AA7DB4-D523-488E-A96D-528444BDEFA4}"/>
    <dgm:cxn modelId="{0E28EA11-6BDC-423E-9876-18676A9040BC}" srcId="{A8EAC8FB-48AC-41A2-BEBD-70FBB113F9AE}" destId="{B5689ED2-2697-4F82-9183-0AA01BB48414}" srcOrd="0" destOrd="0" parTransId="{89D13971-D108-45BF-87ED-C6AB4D9BB2BE}" sibTransId="{C8390A37-712A-4BCE-9B25-E82E401BFAF6}"/>
    <dgm:cxn modelId="{E913853C-B065-4EA5-977D-A9B4145038DD}" type="presOf" srcId="{A8EAC8FB-48AC-41A2-BEBD-70FBB113F9AE}" destId="{B23DF020-C9C2-4298-9343-B4D9056A5DC8}" srcOrd="0" destOrd="0" presId="urn:microsoft.com/office/officeart/2008/layout/AlternatingHexagons"/>
    <dgm:cxn modelId="{E64B7CBA-59A1-4CB4-8E27-A38AEB17DBB8}" type="presOf" srcId="{2C146206-318A-4DBE-B9A4-5B290F38700C}" destId="{B8690EF6-5807-4962-8B87-1C0D85E3BCAB}" srcOrd="0" destOrd="0" presId="urn:microsoft.com/office/officeart/2008/layout/AlternatingHexagons"/>
    <dgm:cxn modelId="{174F35DF-D26A-41E1-8049-F856D98FD1E5}" srcId="{EF341F41-0E47-4101-B3BF-64C44FEACA8B}" destId="{FB86BA61-DC51-4F5E-90A8-6E12A27211A7}" srcOrd="0" destOrd="0" parTransId="{5F9B04B4-70EE-4BBD-BF09-32EBCCA6B2B7}" sibTransId="{62DCD1EB-8E8D-4AD7-8569-2BAEDFCC7F45}"/>
    <dgm:cxn modelId="{C259FD3E-434C-41E5-BB39-29751E07FD0D}" type="presOf" srcId="{D6AA7DB4-D523-488E-A96D-528444BDEFA4}" destId="{54122D8C-21DF-4D72-93B4-A8EA0A6F5CAB}" srcOrd="0" destOrd="0" presId="urn:microsoft.com/office/officeart/2008/layout/AlternatingHexagons"/>
    <dgm:cxn modelId="{2C94E907-9D5B-45F2-A27C-5213511D85C2}" type="presOf" srcId="{28FC4FDD-5D37-4A3D-9E16-188CD6A5D7B3}" destId="{CBCD8E1D-9677-43BD-8FB2-0D0591BA4F87}" srcOrd="0" destOrd="0" presId="urn:microsoft.com/office/officeart/2008/layout/AlternatingHexagons"/>
    <dgm:cxn modelId="{6B7C749E-1E6C-4F7C-AE0D-A1538D745DF7}" type="presOf" srcId="{B5689ED2-2697-4F82-9183-0AA01BB48414}" destId="{AADBD617-F2D5-48DD-9ED4-B6ACA0584F65}" srcOrd="0" destOrd="0" presId="urn:microsoft.com/office/officeart/2008/layout/AlternatingHexagons"/>
    <dgm:cxn modelId="{2CD1BC12-CD98-4532-9BC9-4F549A73D588}" type="presOf" srcId="{09E0B23F-91A4-4820-A3B6-639507729F77}" destId="{FD238EBA-D907-452B-9DDF-1A31DB640947}" srcOrd="0" destOrd="0" presId="urn:microsoft.com/office/officeart/2008/layout/AlternatingHexagons"/>
    <dgm:cxn modelId="{8A17E8ED-BFD7-4B6F-97A1-C695B30A6C83}" type="presParOf" srcId="{B23DF020-C9C2-4298-9343-B4D9056A5DC8}" destId="{A296DFEE-E3B7-400F-9621-FDF8C62E7FAB}" srcOrd="0" destOrd="0" presId="urn:microsoft.com/office/officeart/2008/layout/AlternatingHexagons"/>
    <dgm:cxn modelId="{AA43393D-340D-4F5B-82AD-10780C740244}" type="presParOf" srcId="{A296DFEE-E3B7-400F-9621-FDF8C62E7FAB}" destId="{AADBD617-F2D5-48DD-9ED4-B6ACA0584F65}" srcOrd="0" destOrd="0" presId="urn:microsoft.com/office/officeart/2008/layout/AlternatingHexagons"/>
    <dgm:cxn modelId="{EA17026C-8722-4135-9BF1-F07F9FD3D220}" type="presParOf" srcId="{A296DFEE-E3B7-400F-9621-FDF8C62E7FAB}" destId="{CBCD8E1D-9677-43BD-8FB2-0D0591BA4F87}" srcOrd="1" destOrd="0" presId="urn:microsoft.com/office/officeart/2008/layout/AlternatingHexagons"/>
    <dgm:cxn modelId="{AC6AD5FE-C01C-415B-B505-33A18E7DD751}" type="presParOf" srcId="{A296DFEE-E3B7-400F-9621-FDF8C62E7FAB}" destId="{532B447E-7F78-4AC0-8947-056F8E4B8815}" srcOrd="2" destOrd="0" presId="urn:microsoft.com/office/officeart/2008/layout/AlternatingHexagons"/>
    <dgm:cxn modelId="{201BB5F8-C600-49C3-BE61-206C8468B708}" type="presParOf" srcId="{A296DFEE-E3B7-400F-9621-FDF8C62E7FAB}" destId="{C8AE6800-289D-4807-A96F-C4E05B5FAB6A}" srcOrd="3" destOrd="0" presId="urn:microsoft.com/office/officeart/2008/layout/AlternatingHexagons"/>
    <dgm:cxn modelId="{9AACBF2C-E650-412A-A134-A897A4833CAF}" type="presParOf" srcId="{A296DFEE-E3B7-400F-9621-FDF8C62E7FAB}" destId="{15DF1642-48AF-41AE-A06B-392D0F08F37A}" srcOrd="4" destOrd="0" presId="urn:microsoft.com/office/officeart/2008/layout/AlternatingHexagons"/>
    <dgm:cxn modelId="{081809DF-3003-4914-ACE6-5FCF6BFDDBF5}" type="presParOf" srcId="{B23DF020-C9C2-4298-9343-B4D9056A5DC8}" destId="{3E63E239-329D-4E13-9396-37E5975BB9E2}" srcOrd="1" destOrd="0" presId="urn:microsoft.com/office/officeart/2008/layout/AlternatingHexagons"/>
    <dgm:cxn modelId="{95E146DC-A462-42D1-859F-F7CD640EB15C}" type="presParOf" srcId="{B23DF020-C9C2-4298-9343-B4D9056A5DC8}" destId="{C32189F0-5581-4E30-91FE-E8756A8F9566}" srcOrd="2" destOrd="0" presId="urn:microsoft.com/office/officeart/2008/layout/AlternatingHexagons"/>
    <dgm:cxn modelId="{BF0FDFA0-6569-4C6E-8422-5BD4AB1750CC}" type="presParOf" srcId="{C32189F0-5581-4E30-91FE-E8756A8F9566}" destId="{1D562FC6-147B-408C-A821-1FDF9CB4AE15}" srcOrd="0" destOrd="0" presId="urn:microsoft.com/office/officeart/2008/layout/AlternatingHexagons"/>
    <dgm:cxn modelId="{4096B82E-8F82-4E36-ACB2-DE55C47C60E3}" type="presParOf" srcId="{C32189F0-5581-4E30-91FE-E8756A8F9566}" destId="{B3ACFE71-24A7-4A47-9D08-56F708F7B41D}" srcOrd="1" destOrd="0" presId="urn:microsoft.com/office/officeart/2008/layout/AlternatingHexagons"/>
    <dgm:cxn modelId="{8D7BDF9C-6D61-439A-9272-ACA6B95B8782}" type="presParOf" srcId="{C32189F0-5581-4E30-91FE-E8756A8F9566}" destId="{FB4C7CF5-CAE8-4431-8FA9-34A4079971EA}" srcOrd="2" destOrd="0" presId="urn:microsoft.com/office/officeart/2008/layout/AlternatingHexagons"/>
    <dgm:cxn modelId="{AB2CC281-7450-4675-952C-15363EA59417}" type="presParOf" srcId="{C32189F0-5581-4E30-91FE-E8756A8F9566}" destId="{3446B257-82D7-4052-853B-B2946E1F1BEE}" srcOrd="3" destOrd="0" presId="urn:microsoft.com/office/officeart/2008/layout/AlternatingHexagons"/>
    <dgm:cxn modelId="{E9275D3C-6686-4734-BE09-35D00BE1220D}" type="presParOf" srcId="{C32189F0-5581-4E30-91FE-E8756A8F9566}" destId="{FD238EBA-D907-452B-9DDF-1A31DB640947}" srcOrd="4" destOrd="0" presId="urn:microsoft.com/office/officeart/2008/layout/AlternatingHexagons"/>
    <dgm:cxn modelId="{FFA7DC3E-9365-4D98-A475-039ADE696E6A}" type="presParOf" srcId="{B23DF020-C9C2-4298-9343-B4D9056A5DC8}" destId="{ED2A0A47-610C-4D3C-BEAC-7EA3F1BA93C1}" srcOrd="3" destOrd="0" presId="urn:microsoft.com/office/officeart/2008/layout/AlternatingHexagons"/>
    <dgm:cxn modelId="{829573BB-BE9C-40E4-9B1D-C24DC2AC9790}" type="presParOf" srcId="{B23DF020-C9C2-4298-9343-B4D9056A5DC8}" destId="{EEE65DAE-4BD5-4953-AB0D-4F8D39DEFE4E}" srcOrd="4" destOrd="0" presId="urn:microsoft.com/office/officeart/2008/layout/AlternatingHexagons"/>
    <dgm:cxn modelId="{8C7CE7DE-EDA5-49C7-A040-EB8F701514A3}" type="presParOf" srcId="{EEE65DAE-4BD5-4953-AB0D-4F8D39DEFE4E}" destId="{B8690EF6-5807-4962-8B87-1C0D85E3BCAB}" srcOrd="0" destOrd="0" presId="urn:microsoft.com/office/officeart/2008/layout/AlternatingHexagons"/>
    <dgm:cxn modelId="{2F897375-FB89-4C3D-A4D6-A9F8B5140BCC}" type="presParOf" srcId="{EEE65DAE-4BD5-4953-AB0D-4F8D39DEFE4E}" destId="{16F38B27-2AFE-4C78-BA97-1B0E029B0654}" srcOrd="1" destOrd="0" presId="urn:microsoft.com/office/officeart/2008/layout/AlternatingHexagons"/>
    <dgm:cxn modelId="{A13215EA-6022-4C1A-A7C4-80EDC799F0BD}" type="presParOf" srcId="{EEE65DAE-4BD5-4953-AB0D-4F8D39DEFE4E}" destId="{E2BA843F-C418-4A34-A373-90DAC735D87F}" srcOrd="2" destOrd="0" presId="urn:microsoft.com/office/officeart/2008/layout/AlternatingHexagons"/>
    <dgm:cxn modelId="{2E7DE06C-7C2B-4ADF-9206-A177163D0D7D}" type="presParOf" srcId="{EEE65DAE-4BD5-4953-AB0D-4F8D39DEFE4E}" destId="{AB653BBD-9C7E-4E2A-AEBC-816331983134}" srcOrd="3" destOrd="0" presId="urn:microsoft.com/office/officeart/2008/layout/AlternatingHexagons"/>
    <dgm:cxn modelId="{D3CB2704-92F2-497A-B23E-9E8140951734}" type="presParOf" srcId="{EEE65DAE-4BD5-4953-AB0D-4F8D39DEFE4E}" destId="{54122D8C-21DF-4D72-93B4-A8EA0A6F5CAB}" srcOrd="4" destOrd="0" presId="urn:microsoft.com/office/officeart/2008/layout/AlternatingHexagons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7879B8-DF6B-4BD0-8992-D5CDC2374262}" type="doc">
      <dgm:prSet loTypeId="urn:microsoft.com/office/officeart/2005/8/layout/venn1" loCatId="relationship" qsTypeId="urn:microsoft.com/office/officeart/2005/8/quickstyle/simple2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s-ES"/>
        </a:p>
      </dgm:t>
    </dgm:pt>
    <dgm:pt modelId="{CB144B57-002C-4AAF-BC85-2C7305244D8E}">
      <dgm:prSet phldrT="[Texto]" custT="1"/>
      <dgm:spPr>
        <a:ln w="38100">
          <a:solidFill>
            <a:srgbClr val="FFE62D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S" sz="1400" i="1" dirty="0" smtClean="0">
              <a:latin typeface="Georgia" panose="02040502050405020303" pitchFamily="18" charset="0"/>
            </a:rPr>
            <a:t>Definición</a:t>
          </a:r>
          <a:endParaRPr lang="es-ES" sz="1400" i="1" dirty="0">
            <a:latin typeface="Georgia" panose="02040502050405020303" pitchFamily="18" charset="0"/>
          </a:endParaRPr>
        </a:p>
      </dgm:t>
    </dgm:pt>
    <dgm:pt modelId="{777208C9-69E3-48B3-AF18-B964217AA29B}" type="parTrans" cxnId="{307DFA76-834C-47FC-9D8C-0E2B226247E0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015F6794-64A6-40C8-9E15-2D9EEAE265FD}" type="sibTrans" cxnId="{307DFA76-834C-47FC-9D8C-0E2B226247E0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F474883B-3155-4185-ACDB-8481CEE38360}">
      <dgm:prSet phldrT="[Texto]" custT="1"/>
      <dgm:spPr>
        <a:ln w="38100">
          <a:solidFill>
            <a:srgbClr val="4F79FF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S" sz="1400" i="1" dirty="0" smtClean="0">
              <a:latin typeface="Georgia" panose="02040502050405020303" pitchFamily="18" charset="0"/>
            </a:rPr>
            <a:t>Objetivos</a:t>
          </a:r>
          <a:endParaRPr lang="es-ES" sz="1400" i="1" dirty="0">
            <a:latin typeface="Georgia" panose="02040502050405020303" pitchFamily="18" charset="0"/>
          </a:endParaRPr>
        </a:p>
      </dgm:t>
    </dgm:pt>
    <dgm:pt modelId="{79BC0B68-9101-41DA-AC79-7A4CA6E51FDD}" type="parTrans" cxnId="{E5431725-1A10-470D-9C48-8FA2870AAE0D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1810EBB9-BB5C-401D-9D37-E3DF89308735}" type="sibTrans" cxnId="{E5431725-1A10-470D-9C48-8FA2870AAE0D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1E387BBD-E4CF-471A-B4EC-A43BE5510B2D}">
      <dgm:prSet phldrT="[Texto]" custT="1"/>
      <dgm:spPr>
        <a:ln w="38100">
          <a:solidFill>
            <a:srgbClr val="954ECA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S" sz="1400" i="1" dirty="0" smtClean="0">
              <a:latin typeface="Georgia" panose="02040502050405020303" pitchFamily="18" charset="0"/>
            </a:rPr>
            <a:t>Normativa</a:t>
          </a:r>
          <a:endParaRPr lang="es-ES" sz="1400" i="1" dirty="0">
            <a:latin typeface="Georgia" panose="02040502050405020303" pitchFamily="18" charset="0"/>
          </a:endParaRPr>
        </a:p>
      </dgm:t>
    </dgm:pt>
    <dgm:pt modelId="{06B3334E-2FE8-4831-80BA-8D4329294A4D}" type="parTrans" cxnId="{58D70C80-C48D-4B0E-A3C2-7DC5975A47F1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C696278E-D098-4789-8A7A-33ABE0B8C4FB}" type="sibTrans" cxnId="{58D70C80-C48D-4B0E-A3C2-7DC5975A47F1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491FD559-8324-45A1-B5F9-345B397BB611}" type="pres">
      <dgm:prSet presAssocID="{177879B8-DF6B-4BD0-8992-D5CDC23742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DD652F7-96B4-424D-9E30-808C7EBFC338}" type="pres">
      <dgm:prSet presAssocID="{CB144B57-002C-4AAF-BC85-2C7305244D8E}" presName="circ1" presStyleLbl="vennNode1" presStyleIdx="0" presStyleCnt="3"/>
      <dgm:spPr/>
      <dgm:t>
        <a:bodyPr/>
        <a:lstStyle/>
        <a:p>
          <a:endParaRPr lang="es-ES"/>
        </a:p>
      </dgm:t>
    </dgm:pt>
    <dgm:pt modelId="{03FF91C4-54B7-4577-BD11-E62F30DD0A89}" type="pres">
      <dgm:prSet presAssocID="{CB144B57-002C-4AAF-BC85-2C7305244D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525AD-72A7-49A2-87CA-225F44D2A5C3}" type="pres">
      <dgm:prSet presAssocID="{F474883B-3155-4185-ACDB-8481CEE38360}" presName="circ2" presStyleLbl="vennNode1" presStyleIdx="1" presStyleCnt="3"/>
      <dgm:spPr/>
      <dgm:t>
        <a:bodyPr/>
        <a:lstStyle/>
        <a:p>
          <a:endParaRPr lang="es-ES"/>
        </a:p>
      </dgm:t>
    </dgm:pt>
    <dgm:pt modelId="{4073A15E-1418-4B84-A61F-A8F4D6C266A5}" type="pres">
      <dgm:prSet presAssocID="{F474883B-3155-4185-ACDB-8481CEE383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6CC30-11FD-4D9A-85CB-4ADD12601981}" type="pres">
      <dgm:prSet presAssocID="{1E387BBD-E4CF-471A-B4EC-A43BE5510B2D}" presName="circ3" presStyleLbl="vennNode1" presStyleIdx="2" presStyleCnt="3"/>
      <dgm:spPr/>
      <dgm:t>
        <a:bodyPr/>
        <a:lstStyle/>
        <a:p>
          <a:endParaRPr lang="es-ES"/>
        </a:p>
      </dgm:t>
    </dgm:pt>
    <dgm:pt modelId="{55AB011C-0F0D-4832-826C-35A9C71CD37E}" type="pres">
      <dgm:prSet presAssocID="{1E387BBD-E4CF-471A-B4EC-A43BE5510B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D70C80-C48D-4B0E-A3C2-7DC5975A47F1}" srcId="{177879B8-DF6B-4BD0-8992-D5CDC2374262}" destId="{1E387BBD-E4CF-471A-B4EC-A43BE5510B2D}" srcOrd="2" destOrd="0" parTransId="{06B3334E-2FE8-4831-80BA-8D4329294A4D}" sibTransId="{C696278E-D098-4789-8A7A-33ABE0B8C4FB}"/>
    <dgm:cxn modelId="{165AA5C1-89EE-4ED1-8B65-93A57DAD8082}" type="presOf" srcId="{F474883B-3155-4185-ACDB-8481CEE38360}" destId="{7D0525AD-72A7-49A2-87CA-225F44D2A5C3}" srcOrd="0" destOrd="0" presId="urn:microsoft.com/office/officeart/2005/8/layout/venn1"/>
    <dgm:cxn modelId="{F1338B74-AF44-4D20-81BC-2D4BEFE0E8CD}" type="presOf" srcId="{CB144B57-002C-4AAF-BC85-2C7305244D8E}" destId="{CDD652F7-96B4-424D-9E30-808C7EBFC338}" srcOrd="0" destOrd="0" presId="urn:microsoft.com/office/officeart/2005/8/layout/venn1"/>
    <dgm:cxn modelId="{9B74410B-8E25-439B-B537-B91F8D845436}" type="presOf" srcId="{F474883B-3155-4185-ACDB-8481CEE38360}" destId="{4073A15E-1418-4B84-A61F-A8F4D6C266A5}" srcOrd="1" destOrd="0" presId="urn:microsoft.com/office/officeart/2005/8/layout/venn1"/>
    <dgm:cxn modelId="{ADC012EB-ADBA-42F0-A4A3-A85709763A99}" type="presOf" srcId="{177879B8-DF6B-4BD0-8992-D5CDC2374262}" destId="{491FD559-8324-45A1-B5F9-345B397BB611}" srcOrd="0" destOrd="0" presId="urn:microsoft.com/office/officeart/2005/8/layout/venn1"/>
    <dgm:cxn modelId="{E5431725-1A10-470D-9C48-8FA2870AAE0D}" srcId="{177879B8-DF6B-4BD0-8992-D5CDC2374262}" destId="{F474883B-3155-4185-ACDB-8481CEE38360}" srcOrd="1" destOrd="0" parTransId="{79BC0B68-9101-41DA-AC79-7A4CA6E51FDD}" sibTransId="{1810EBB9-BB5C-401D-9D37-E3DF89308735}"/>
    <dgm:cxn modelId="{544F7636-A4B4-4C32-A12C-D0F65ECA28C4}" type="presOf" srcId="{CB144B57-002C-4AAF-BC85-2C7305244D8E}" destId="{03FF91C4-54B7-4577-BD11-E62F30DD0A89}" srcOrd="1" destOrd="0" presId="urn:microsoft.com/office/officeart/2005/8/layout/venn1"/>
    <dgm:cxn modelId="{3E82AEE3-6F17-4841-935C-2888E02C7456}" type="presOf" srcId="{1E387BBD-E4CF-471A-B4EC-A43BE5510B2D}" destId="{5D16CC30-11FD-4D9A-85CB-4ADD12601981}" srcOrd="0" destOrd="0" presId="urn:microsoft.com/office/officeart/2005/8/layout/venn1"/>
    <dgm:cxn modelId="{307DFA76-834C-47FC-9D8C-0E2B226247E0}" srcId="{177879B8-DF6B-4BD0-8992-D5CDC2374262}" destId="{CB144B57-002C-4AAF-BC85-2C7305244D8E}" srcOrd="0" destOrd="0" parTransId="{777208C9-69E3-48B3-AF18-B964217AA29B}" sibTransId="{015F6794-64A6-40C8-9E15-2D9EEAE265FD}"/>
    <dgm:cxn modelId="{6C4526BC-D169-40E9-B23A-FE04F1ECAB6B}" type="presOf" srcId="{1E387BBD-E4CF-471A-B4EC-A43BE5510B2D}" destId="{55AB011C-0F0D-4832-826C-35A9C71CD37E}" srcOrd="1" destOrd="0" presId="urn:microsoft.com/office/officeart/2005/8/layout/venn1"/>
    <dgm:cxn modelId="{1FFADD96-AD18-468E-AC23-4ECA2943E4EE}" type="presParOf" srcId="{491FD559-8324-45A1-B5F9-345B397BB611}" destId="{CDD652F7-96B4-424D-9E30-808C7EBFC338}" srcOrd="0" destOrd="0" presId="urn:microsoft.com/office/officeart/2005/8/layout/venn1"/>
    <dgm:cxn modelId="{FBC98574-F6F9-41CF-8B26-01E8674ABBB9}" type="presParOf" srcId="{491FD559-8324-45A1-B5F9-345B397BB611}" destId="{03FF91C4-54B7-4577-BD11-E62F30DD0A89}" srcOrd="1" destOrd="0" presId="urn:microsoft.com/office/officeart/2005/8/layout/venn1"/>
    <dgm:cxn modelId="{E7528C40-7BB0-4519-B3C1-5FD6A61276DA}" type="presParOf" srcId="{491FD559-8324-45A1-B5F9-345B397BB611}" destId="{7D0525AD-72A7-49A2-87CA-225F44D2A5C3}" srcOrd="2" destOrd="0" presId="urn:microsoft.com/office/officeart/2005/8/layout/venn1"/>
    <dgm:cxn modelId="{349F4E05-132E-4BA3-B375-0802F56AA96E}" type="presParOf" srcId="{491FD559-8324-45A1-B5F9-345B397BB611}" destId="{4073A15E-1418-4B84-A61F-A8F4D6C266A5}" srcOrd="3" destOrd="0" presId="urn:microsoft.com/office/officeart/2005/8/layout/venn1"/>
    <dgm:cxn modelId="{B2D5F4D2-ED52-41A0-B94E-F3D644AC1937}" type="presParOf" srcId="{491FD559-8324-45A1-B5F9-345B397BB611}" destId="{5D16CC30-11FD-4D9A-85CB-4ADD12601981}" srcOrd="4" destOrd="0" presId="urn:microsoft.com/office/officeart/2005/8/layout/venn1"/>
    <dgm:cxn modelId="{13D22100-B10D-4028-B590-999C2A735E3E}" type="presParOf" srcId="{491FD559-8324-45A1-B5F9-345B397BB611}" destId="{55AB011C-0F0D-4832-826C-35A9C71CD37E}" srcOrd="5" destOrd="0" presId="urn:microsoft.com/office/officeart/2005/8/layout/venn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70C561-FC91-4A8C-AA05-CC0CAFC5675E}" type="doc">
      <dgm:prSet loTypeId="urn:microsoft.com/office/officeart/2005/8/layout/hierarchy5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C90503B-68A7-4F72-B578-127A46DD9DAC}">
      <dgm:prSet phldrT="[Texto]" custT="1"/>
      <dgm:spPr>
        <a:ln w="31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20000"/>
            </a:lnSpc>
          </a:pPr>
          <a:r>
            <a:rPr lang="es-ES" sz="1800" b="1" i="1" dirty="0" smtClean="0">
              <a:latin typeface="Georgia" panose="02040502050405020303" pitchFamily="18" charset="0"/>
            </a:rPr>
            <a:t>FASES </a:t>
          </a:r>
        </a:p>
        <a:p>
          <a:pPr>
            <a:lnSpc>
              <a:spcPct val="120000"/>
            </a:lnSpc>
          </a:pPr>
          <a:r>
            <a:rPr lang="es-ES" sz="1800" b="1" i="1" dirty="0" smtClean="0">
              <a:latin typeface="Georgia" panose="02040502050405020303" pitchFamily="18" charset="0"/>
            </a:rPr>
            <a:t>DE LA AUDITORÍA</a:t>
          </a:r>
          <a:endParaRPr lang="es-ES" sz="1800" b="1" i="1" dirty="0">
            <a:latin typeface="Georgia" panose="02040502050405020303" pitchFamily="18" charset="0"/>
          </a:endParaRPr>
        </a:p>
      </dgm:t>
    </dgm:pt>
    <dgm:pt modelId="{03DB9919-AC3C-4F6F-9AC7-F0BB73E39AB9}" type="parTrans" cxnId="{A69EC839-3111-43F9-BDB5-4BF284823F1B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E9D3848E-37CB-47AB-9500-ECC465F23AC9}" type="sibTrans" cxnId="{A69EC839-3111-43F9-BDB5-4BF284823F1B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8BABB016-3932-4280-AE5C-B0E952E98E24}">
      <dgm:prSet phldrT="[Texto]" custT="1"/>
      <dgm:spPr>
        <a:ln>
          <a:noFill/>
        </a:ln>
        <a:effectLst>
          <a:glow rad="63500">
            <a:srgbClr val="7030A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400" b="1" dirty="0" smtClean="0">
              <a:latin typeface="Georgia" panose="02040502050405020303" pitchFamily="18" charset="0"/>
            </a:rPr>
            <a:t>Planificación</a:t>
          </a:r>
        </a:p>
        <a:p>
          <a:r>
            <a:rPr lang="es-ES" sz="1400" b="1" dirty="0" smtClean="0">
              <a:latin typeface="Georgia" panose="02040502050405020303" pitchFamily="18" charset="0"/>
            </a:rPr>
            <a:t>(NIA 300)</a:t>
          </a:r>
          <a:endParaRPr lang="es-ES" sz="1400" b="1" dirty="0">
            <a:latin typeface="Georgia" panose="02040502050405020303" pitchFamily="18" charset="0"/>
          </a:endParaRPr>
        </a:p>
      </dgm:t>
    </dgm:pt>
    <dgm:pt modelId="{7768A374-6BE6-449A-937B-632FFA301344}" type="parTrans" cxnId="{69EA446B-3F73-4CD9-8AD1-E57CD1969516}">
      <dgm:prSet custT="1"/>
      <dgm:spPr/>
      <dgm:t>
        <a:bodyPr/>
        <a:lstStyle/>
        <a:p>
          <a:endParaRPr lang="es-ES" sz="200">
            <a:latin typeface="Georgia" panose="02040502050405020303" pitchFamily="18" charset="0"/>
          </a:endParaRPr>
        </a:p>
      </dgm:t>
    </dgm:pt>
    <dgm:pt modelId="{BFC2F2BD-87A3-496B-A476-F8D5EEE65094}" type="sibTrans" cxnId="{69EA446B-3F73-4CD9-8AD1-E57CD1969516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3C7F042C-8002-472E-8239-1CE2963EF976}">
      <dgm:prSet phldrT="[Texto]" custT="1"/>
      <dgm:spPr>
        <a:ln>
          <a:noFill/>
        </a:ln>
        <a:effectLst>
          <a:glow rad="63500">
            <a:srgbClr val="7030A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400" b="1" dirty="0" smtClean="0">
              <a:latin typeface="Georgia" panose="02040502050405020303" pitchFamily="18" charset="0"/>
            </a:rPr>
            <a:t>Comunicación de Resultados</a:t>
          </a:r>
        </a:p>
        <a:p>
          <a:r>
            <a:rPr lang="es-ES" sz="1400" b="1" dirty="0" smtClean="0">
              <a:latin typeface="Georgia" panose="02040502050405020303" pitchFamily="18" charset="0"/>
            </a:rPr>
            <a:t>NIA 700</a:t>
          </a:r>
        </a:p>
      </dgm:t>
    </dgm:pt>
    <dgm:pt modelId="{4DE76425-8CD0-4F0E-A718-D8B9B2BD0236}" type="parTrans" cxnId="{08C86B10-4C66-4DA9-8508-DC372546872D}">
      <dgm:prSet custT="1"/>
      <dgm:spPr/>
      <dgm:t>
        <a:bodyPr/>
        <a:lstStyle/>
        <a:p>
          <a:endParaRPr lang="es-ES" sz="200">
            <a:latin typeface="Georgia" panose="02040502050405020303" pitchFamily="18" charset="0"/>
          </a:endParaRPr>
        </a:p>
      </dgm:t>
    </dgm:pt>
    <dgm:pt modelId="{19AE6DCA-B6C2-434B-A812-FFC5C8598332}" type="sibTrans" cxnId="{08C86B10-4C66-4DA9-8508-DC372546872D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9CFD656F-1FD6-45BF-849C-1F993F95583A}">
      <dgm:prSet custT="1"/>
      <dgm:spPr/>
      <dgm:t>
        <a:bodyPr/>
        <a:lstStyle/>
        <a:p>
          <a:pPr algn="ctr"/>
          <a:r>
            <a:rPr lang="es-ES" sz="1400" dirty="0" smtClean="0">
              <a:latin typeface="Georgia" panose="02040502050405020303" pitchFamily="18" charset="0"/>
            </a:rPr>
            <a:t>Planificación Específica (NIA 315)</a:t>
          </a:r>
        </a:p>
        <a:p>
          <a:pPr algn="ctr"/>
          <a:r>
            <a:rPr lang="es-ES" sz="1400" dirty="0" smtClean="0">
              <a:latin typeface="Georgia" panose="02040502050405020303" pitchFamily="18" charset="0"/>
            </a:rPr>
            <a:t>Evaluación de Control Interno </a:t>
          </a:r>
          <a:endParaRPr lang="es-ES" sz="1400" dirty="0">
            <a:latin typeface="Georgia" panose="02040502050405020303" pitchFamily="18" charset="0"/>
          </a:endParaRPr>
        </a:p>
      </dgm:t>
    </dgm:pt>
    <dgm:pt modelId="{88E8D410-F978-4E9D-BE74-AC6C68DAF5F9}" type="parTrans" cxnId="{66D77310-A495-49D9-8577-1E9C28C216FC}">
      <dgm:prSet custT="1"/>
      <dgm:spPr/>
      <dgm:t>
        <a:bodyPr/>
        <a:lstStyle/>
        <a:p>
          <a:endParaRPr lang="es-ES" sz="200">
            <a:latin typeface="Georgia" panose="02040502050405020303" pitchFamily="18" charset="0"/>
          </a:endParaRPr>
        </a:p>
      </dgm:t>
    </dgm:pt>
    <dgm:pt modelId="{C3B52ADC-225E-4385-9359-6500F9E22B65}" type="sibTrans" cxnId="{66D77310-A495-49D9-8577-1E9C28C216FC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25D03F7B-9F67-4C57-80EE-22450F2A2619}">
      <dgm:prSet custT="1"/>
      <dgm:spPr/>
      <dgm:t>
        <a:bodyPr/>
        <a:lstStyle/>
        <a:p>
          <a:pPr algn="ctr"/>
          <a:r>
            <a:rPr lang="es-ES" sz="1400" dirty="0" smtClean="0">
              <a:latin typeface="Georgia" panose="02040502050405020303" pitchFamily="18" charset="0"/>
            </a:rPr>
            <a:t>Planificación  Preliminar </a:t>
          </a:r>
        </a:p>
        <a:p>
          <a:pPr algn="ctr"/>
          <a:r>
            <a:rPr lang="es-ES" sz="1400" dirty="0" smtClean="0">
              <a:latin typeface="Georgia" panose="02040502050405020303" pitchFamily="18" charset="0"/>
            </a:rPr>
            <a:t>Riesgo Inherente</a:t>
          </a:r>
          <a:endParaRPr lang="es-ES" sz="1400" dirty="0">
            <a:latin typeface="Georgia" panose="02040502050405020303" pitchFamily="18" charset="0"/>
          </a:endParaRPr>
        </a:p>
      </dgm:t>
    </dgm:pt>
    <dgm:pt modelId="{3D0B9BC7-3D58-4D85-9376-C8B37F4A9D51}" type="parTrans" cxnId="{B9E96084-940A-4711-AE1C-BB8A815275CF}">
      <dgm:prSet custT="1"/>
      <dgm:spPr/>
      <dgm:t>
        <a:bodyPr/>
        <a:lstStyle/>
        <a:p>
          <a:endParaRPr lang="es-ES" sz="200">
            <a:latin typeface="Georgia" panose="02040502050405020303" pitchFamily="18" charset="0"/>
          </a:endParaRPr>
        </a:p>
      </dgm:t>
    </dgm:pt>
    <dgm:pt modelId="{DE868459-1689-41AF-81D2-DDA1EDE751C6}" type="sibTrans" cxnId="{B9E96084-940A-4711-AE1C-BB8A815275CF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B389CBD5-AFE4-45B8-A938-2C3B2E9C57B0}">
      <dgm:prSet custT="1"/>
      <dgm:spPr>
        <a:ln>
          <a:noFill/>
        </a:ln>
        <a:effectLst>
          <a:glow rad="63500">
            <a:srgbClr val="7030A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400" b="1" dirty="0" smtClean="0">
              <a:latin typeface="Georgia" panose="02040502050405020303" pitchFamily="18" charset="0"/>
            </a:rPr>
            <a:t>Ejecución</a:t>
          </a:r>
          <a:endParaRPr lang="es-ES" sz="1400" b="1" dirty="0">
            <a:latin typeface="Georgia" panose="02040502050405020303" pitchFamily="18" charset="0"/>
          </a:endParaRPr>
        </a:p>
      </dgm:t>
    </dgm:pt>
    <dgm:pt modelId="{EA1653C3-8C38-4969-A422-0E491D1EDCBA}" type="parTrans" cxnId="{A412162A-848F-45C4-A484-9ED3D5C0D1FD}">
      <dgm:prSet custT="1"/>
      <dgm:spPr/>
      <dgm:t>
        <a:bodyPr/>
        <a:lstStyle/>
        <a:p>
          <a:endParaRPr lang="es-ES" sz="200">
            <a:latin typeface="Georgia" panose="02040502050405020303" pitchFamily="18" charset="0"/>
          </a:endParaRPr>
        </a:p>
      </dgm:t>
    </dgm:pt>
    <dgm:pt modelId="{C5646ED4-3C89-4A53-B0DB-928C560F27F9}" type="sibTrans" cxnId="{A412162A-848F-45C4-A484-9ED3D5C0D1FD}">
      <dgm:prSet/>
      <dgm:spPr/>
      <dgm:t>
        <a:bodyPr/>
        <a:lstStyle/>
        <a:p>
          <a:endParaRPr lang="es-ES" sz="1200">
            <a:latin typeface="Georgia" panose="02040502050405020303" pitchFamily="18" charset="0"/>
          </a:endParaRPr>
        </a:p>
      </dgm:t>
    </dgm:pt>
    <dgm:pt modelId="{36506E22-A19A-462C-A344-F316DE8AB066}">
      <dgm:prSet custT="1"/>
      <dgm:spPr/>
      <dgm:t>
        <a:bodyPr/>
        <a:lstStyle/>
        <a:p>
          <a:pPr algn="l">
            <a:lnSpc>
              <a:spcPct val="120000"/>
            </a:lnSpc>
          </a:pPr>
          <a:r>
            <a:rPr lang="es-ES" sz="1400" dirty="0" smtClean="0">
              <a:latin typeface="Georgia" panose="02040502050405020303" pitchFamily="18" charset="0"/>
            </a:rPr>
            <a:t>- Programa de Auditoría</a:t>
          </a:r>
        </a:p>
        <a:p>
          <a:pPr algn="l">
            <a:lnSpc>
              <a:spcPct val="120000"/>
            </a:lnSpc>
          </a:pPr>
          <a:r>
            <a:rPr lang="es-ES" sz="1400" dirty="0" smtClean="0">
              <a:latin typeface="Georgia" panose="02040502050405020303" pitchFamily="18" charset="0"/>
            </a:rPr>
            <a:t>- Pruebas/procedimientos </a:t>
          </a:r>
        </a:p>
        <a:p>
          <a:pPr algn="l">
            <a:lnSpc>
              <a:spcPct val="120000"/>
            </a:lnSpc>
          </a:pPr>
          <a:r>
            <a:rPr lang="es-ES" sz="1400" dirty="0" smtClean="0">
              <a:latin typeface="Georgia" panose="02040502050405020303" pitchFamily="18" charset="0"/>
            </a:rPr>
            <a:t>- Evidencia (NIA 500)</a:t>
          </a:r>
        </a:p>
        <a:p>
          <a:pPr algn="l">
            <a:lnSpc>
              <a:spcPct val="120000"/>
            </a:lnSpc>
          </a:pPr>
          <a:r>
            <a:rPr lang="es-ES" sz="1400" dirty="0" smtClean="0">
              <a:latin typeface="Georgia" panose="02040502050405020303" pitchFamily="18" charset="0"/>
            </a:rPr>
            <a:t>- Papeles de Trabajo (NIA 230)</a:t>
          </a:r>
        </a:p>
        <a:p>
          <a:pPr algn="l">
            <a:lnSpc>
              <a:spcPct val="120000"/>
            </a:lnSpc>
          </a:pPr>
          <a:r>
            <a:rPr lang="es-ES" sz="1400" dirty="0" smtClean="0">
              <a:latin typeface="Georgia" panose="02040502050405020303" pitchFamily="18" charset="0"/>
            </a:rPr>
            <a:t>- Hallazgos</a:t>
          </a:r>
        </a:p>
        <a:p>
          <a:pPr algn="l">
            <a:lnSpc>
              <a:spcPct val="120000"/>
            </a:lnSpc>
          </a:pPr>
          <a:r>
            <a:rPr lang="es-ES" sz="1400" dirty="0" smtClean="0">
              <a:latin typeface="Georgia" panose="02040502050405020303" pitchFamily="18" charset="0"/>
            </a:rPr>
            <a:t>- Riesgo de detección</a:t>
          </a:r>
        </a:p>
      </dgm:t>
    </dgm:pt>
    <dgm:pt modelId="{359B5FEF-AD59-4225-821A-D38EAAD29B48}" type="parTrans" cxnId="{1AA0A235-3C5B-47DB-9FCE-7D389DEDBB9C}">
      <dgm:prSet custT="1"/>
      <dgm:spPr/>
      <dgm:t>
        <a:bodyPr/>
        <a:lstStyle/>
        <a:p>
          <a:endParaRPr lang="es-ES" sz="300"/>
        </a:p>
      </dgm:t>
    </dgm:pt>
    <dgm:pt modelId="{AA2AB79A-6158-4073-8682-7A887AB7D386}" type="sibTrans" cxnId="{1AA0A235-3C5B-47DB-9FCE-7D389DEDBB9C}">
      <dgm:prSet/>
      <dgm:spPr/>
      <dgm:t>
        <a:bodyPr/>
        <a:lstStyle/>
        <a:p>
          <a:endParaRPr lang="es-ES" sz="1400"/>
        </a:p>
      </dgm:t>
    </dgm:pt>
    <dgm:pt modelId="{B17851D1-C082-40FF-98D4-E60C6ED3A244}">
      <dgm:prSet phldrT="[Texto]" custT="1"/>
      <dgm:spPr/>
      <dgm:t>
        <a:bodyPr/>
        <a:lstStyle/>
        <a:p>
          <a:r>
            <a:rPr lang="es-ES" sz="1400" dirty="0" smtClean="0">
              <a:latin typeface="Georgia" panose="02040502050405020303" pitchFamily="18" charset="0"/>
            </a:rPr>
            <a:t>Informe  Borrador</a:t>
          </a:r>
          <a:endParaRPr lang="es-ES" sz="1400" dirty="0">
            <a:latin typeface="Georgia" panose="02040502050405020303" pitchFamily="18" charset="0"/>
          </a:endParaRPr>
        </a:p>
      </dgm:t>
    </dgm:pt>
    <dgm:pt modelId="{8E04C500-A62C-4748-A06B-051BC921945A}" type="parTrans" cxnId="{72E8AA67-E03B-46A6-B32F-73369CC1F018}">
      <dgm:prSet/>
      <dgm:spPr/>
      <dgm:t>
        <a:bodyPr/>
        <a:lstStyle/>
        <a:p>
          <a:endParaRPr lang="es-ES"/>
        </a:p>
      </dgm:t>
    </dgm:pt>
    <dgm:pt modelId="{72B1BF7E-091E-43B0-AE82-7027656D93F0}" type="sibTrans" cxnId="{72E8AA67-E03B-46A6-B32F-73369CC1F018}">
      <dgm:prSet/>
      <dgm:spPr/>
      <dgm:t>
        <a:bodyPr/>
        <a:lstStyle/>
        <a:p>
          <a:endParaRPr lang="es-ES"/>
        </a:p>
      </dgm:t>
    </dgm:pt>
    <dgm:pt modelId="{B64607F4-C6CE-4DB0-BF82-AE5C3624A2B3}">
      <dgm:prSet phldrT="[Texto]" custT="1"/>
      <dgm:spPr/>
      <dgm:t>
        <a:bodyPr/>
        <a:lstStyle/>
        <a:p>
          <a:r>
            <a:rPr lang="es-ES" sz="1400" dirty="0" smtClean="0">
              <a:latin typeface="Georgia" panose="02040502050405020303" pitchFamily="18" charset="0"/>
            </a:rPr>
            <a:t>Informe  Final</a:t>
          </a:r>
          <a:endParaRPr lang="es-ES" sz="1400" dirty="0">
            <a:latin typeface="Georgia" panose="02040502050405020303" pitchFamily="18" charset="0"/>
          </a:endParaRPr>
        </a:p>
      </dgm:t>
    </dgm:pt>
    <dgm:pt modelId="{AF493141-6D55-4D38-81A9-5E64AF2CBB15}" type="parTrans" cxnId="{AC5AE18B-3F57-43D9-83BC-C66DFB62B3B1}">
      <dgm:prSet/>
      <dgm:spPr/>
      <dgm:t>
        <a:bodyPr/>
        <a:lstStyle/>
        <a:p>
          <a:endParaRPr lang="es-ES"/>
        </a:p>
      </dgm:t>
    </dgm:pt>
    <dgm:pt modelId="{A1D947A6-EDFD-424B-A3EB-9781C62CFA94}" type="sibTrans" cxnId="{AC5AE18B-3F57-43D9-83BC-C66DFB62B3B1}">
      <dgm:prSet/>
      <dgm:spPr/>
      <dgm:t>
        <a:bodyPr/>
        <a:lstStyle/>
        <a:p>
          <a:endParaRPr lang="es-ES"/>
        </a:p>
      </dgm:t>
    </dgm:pt>
    <dgm:pt modelId="{5D99FCD4-C916-4ABC-AA27-F2DDE60C024C}" type="pres">
      <dgm:prSet presAssocID="{E370C561-FC91-4A8C-AA05-CC0CAFC567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6B1DCE-8C4A-4C89-B125-2A187D1D976C}" type="pres">
      <dgm:prSet presAssocID="{E370C561-FC91-4A8C-AA05-CC0CAFC5675E}" presName="hierFlow" presStyleCnt="0"/>
      <dgm:spPr/>
    </dgm:pt>
    <dgm:pt modelId="{F417650F-515D-451F-9CD1-8C10098486B7}" type="pres">
      <dgm:prSet presAssocID="{E370C561-FC91-4A8C-AA05-CC0CAFC567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CD11A6E-48F5-4A83-8C8C-AAFCBA11A452}" type="pres">
      <dgm:prSet presAssocID="{BC90503B-68A7-4F72-B578-127A46DD9DAC}" presName="Name17" presStyleCnt="0"/>
      <dgm:spPr/>
    </dgm:pt>
    <dgm:pt modelId="{996DCDF4-DEB3-4567-9938-58EB03F69D0F}" type="pres">
      <dgm:prSet presAssocID="{BC90503B-68A7-4F72-B578-127A46DD9DAC}" presName="level1Shape" presStyleLbl="node0" presStyleIdx="0" presStyleCnt="1" custScaleX="109816" custScaleY="158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81A3A1-F199-47DC-B46C-958D12ED8C65}" type="pres">
      <dgm:prSet presAssocID="{BC90503B-68A7-4F72-B578-127A46DD9DAC}" presName="hierChild2" presStyleCnt="0"/>
      <dgm:spPr/>
    </dgm:pt>
    <dgm:pt modelId="{9EE1E322-138F-49DA-B74C-CB13380EFC94}" type="pres">
      <dgm:prSet presAssocID="{7768A374-6BE6-449A-937B-632FFA301344}" presName="Name25" presStyleLbl="parChTrans1D2" presStyleIdx="0" presStyleCnt="3"/>
      <dgm:spPr/>
      <dgm:t>
        <a:bodyPr/>
        <a:lstStyle/>
        <a:p>
          <a:endParaRPr lang="es-ES"/>
        </a:p>
      </dgm:t>
    </dgm:pt>
    <dgm:pt modelId="{24F1706A-00E0-4837-B6A6-360AF725B01D}" type="pres">
      <dgm:prSet presAssocID="{7768A374-6BE6-449A-937B-632FFA30134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5483CCC-6AC9-4C87-82BE-FE7FF85C1CE2}" type="pres">
      <dgm:prSet presAssocID="{8BABB016-3932-4280-AE5C-B0E952E98E24}" presName="Name30" presStyleCnt="0"/>
      <dgm:spPr/>
    </dgm:pt>
    <dgm:pt modelId="{ACD25A2C-FD03-4ACF-BA39-126D306E3E85}" type="pres">
      <dgm:prSet presAssocID="{8BABB016-3932-4280-AE5C-B0E952E98E24}" presName="level2Shape" presStyleLbl="node2" presStyleIdx="0" presStyleCnt="3" custScaleX="112293" custLinFactNeighborY="-15750"/>
      <dgm:spPr/>
      <dgm:t>
        <a:bodyPr/>
        <a:lstStyle/>
        <a:p>
          <a:endParaRPr lang="es-ES"/>
        </a:p>
      </dgm:t>
    </dgm:pt>
    <dgm:pt modelId="{CB4349A0-04A4-4A05-9A94-06591E336A69}" type="pres">
      <dgm:prSet presAssocID="{8BABB016-3932-4280-AE5C-B0E952E98E24}" presName="hierChild3" presStyleCnt="0"/>
      <dgm:spPr/>
    </dgm:pt>
    <dgm:pt modelId="{3C0DFB98-C09C-4557-BA62-9BB9A0DE23FE}" type="pres">
      <dgm:prSet presAssocID="{3D0B9BC7-3D58-4D85-9376-C8B37F4A9D51}" presName="Name25" presStyleLbl="parChTrans1D3" presStyleIdx="0" presStyleCnt="5"/>
      <dgm:spPr/>
      <dgm:t>
        <a:bodyPr/>
        <a:lstStyle/>
        <a:p>
          <a:endParaRPr lang="es-ES"/>
        </a:p>
      </dgm:t>
    </dgm:pt>
    <dgm:pt modelId="{BCFC84CE-406D-419F-B5CF-732E971CFF9B}" type="pres">
      <dgm:prSet presAssocID="{3D0B9BC7-3D58-4D85-9376-C8B37F4A9D51}" presName="connTx" presStyleLbl="parChTrans1D3" presStyleIdx="0" presStyleCnt="5"/>
      <dgm:spPr/>
      <dgm:t>
        <a:bodyPr/>
        <a:lstStyle/>
        <a:p>
          <a:endParaRPr lang="es-ES"/>
        </a:p>
      </dgm:t>
    </dgm:pt>
    <dgm:pt modelId="{24298015-1E55-4952-9FE6-B9395D89F593}" type="pres">
      <dgm:prSet presAssocID="{25D03F7B-9F67-4C57-80EE-22450F2A2619}" presName="Name30" presStyleCnt="0"/>
      <dgm:spPr/>
    </dgm:pt>
    <dgm:pt modelId="{FBCC4F1B-0C2D-48B5-A44E-DE22903FEA33}" type="pres">
      <dgm:prSet presAssocID="{25D03F7B-9F67-4C57-80EE-22450F2A2619}" presName="level2Shape" presStyleLbl="node3" presStyleIdx="0" presStyleCnt="5" custScaleX="212552" custScaleY="90323" custLinFactNeighborX="-5207" custLinFactNeighborY="-27316"/>
      <dgm:spPr/>
      <dgm:t>
        <a:bodyPr/>
        <a:lstStyle/>
        <a:p>
          <a:endParaRPr lang="es-ES"/>
        </a:p>
      </dgm:t>
    </dgm:pt>
    <dgm:pt modelId="{A18A6B86-0F3F-4DA6-8C23-9F97BC503717}" type="pres">
      <dgm:prSet presAssocID="{25D03F7B-9F67-4C57-80EE-22450F2A2619}" presName="hierChild3" presStyleCnt="0"/>
      <dgm:spPr/>
    </dgm:pt>
    <dgm:pt modelId="{37C73422-CCEC-4078-9D77-03831F823C75}" type="pres">
      <dgm:prSet presAssocID="{88E8D410-F978-4E9D-BE74-AC6C68DAF5F9}" presName="Name25" presStyleLbl="parChTrans1D3" presStyleIdx="1" presStyleCnt="5"/>
      <dgm:spPr/>
      <dgm:t>
        <a:bodyPr/>
        <a:lstStyle/>
        <a:p>
          <a:endParaRPr lang="es-ES"/>
        </a:p>
      </dgm:t>
    </dgm:pt>
    <dgm:pt modelId="{C7D57211-7ED4-4AC3-9DDF-F3906F99E438}" type="pres">
      <dgm:prSet presAssocID="{88E8D410-F978-4E9D-BE74-AC6C68DAF5F9}" presName="connTx" presStyleLbl="parChTrans1D3" presStyleIdx="1" presStyleCnt="5"/>
      <dgm:spPr/>
      <dgm:t>
        <a:bodyPr/>
        <a:lstStyle/>
        <a:p>
          <a:endParaRPr lang="es-ES"/>
        </a:p>
      </dgm:t>
    </dgm:pt>
    <dgm:pt modelId="{C1ADDF34-CF50-4204-A088-DE894510BD44}" type="pres">
      <dgm:prSet presAssocID="{9CFD656F-1FD6-45BF-849C-1F993F95583A}" presName="Name30" presStyleCnt="0"/>
      <dgm:spPr/>
    </dgm:pt>
    <dgm:pt modelId="{23C10705-C3FC-496D-8870-E3C66B22595D}" type="pres">
      <dgm:prSet presAssocID="{9CFD656F-1FD6-45BF-849C-1F993F95583A}" presName="level2Shape" presStyleLbl="node3" presStyleIdx="1" presStyleCnt="5" custScaleX="212552" custScaleY="90323" custLinFactNeighborX="-5207" custLinFactNeighborY="-13658"/>
      <dgm:spPr/>
      <dgm:t>
        <a:bodyPr/>
        <a:lstStyle/>
        <a:p>
          <a:endParaRPr lang="es-ES"/>
        </a:p>
      </dgm:t>
    </dgm:pt>
    <dgm:pt modelId="{C0A728FB-A423-418E-889B-B3134BEA8B2A}" type="pres">
      <dgm:prSet presAssocID="{9CFD656F-1FD6-45BF-849C-1F993F95583A}" presName="hierChild3" presStyleCnt="0"/>
      <dgm:spPr/>
    </dgm:pt>
    <dgm:pt modelId="{E01F6B6A-9012-4D89-B8DE-D49708CBF8DD}" type="pres">
      <dgm:prSet presAssocID="{EA1653C3-8C38-4969-A422-0E491D1EDCBA}" presName="Name25" presStyleLbl="parChTrans1D2" presStyleIdx="1" presStyleCnt="3"/>
      <dgm:spPr/>
      <dgm:t>
        <a:bodyPr/>
        <a:lstStyle/>
        <a:p>
          <a:endParaRPr lang="es-ES"/>
        </a:p>
      </dgm:t>
    </dgm:pt>
    <dgm:pt modelId="{54057040-A933-4EAF-91B4-3F7E2C777CAD}" type="pres">
      <dgm:prSet presAssocID="{EA1653C3-8C38-4969-A422-0E491D1EDCBA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2B2757D-2B49-4282-9250-8FA93284D87A}" type="pres">
      <dgm:prSet presAssocID="{B389CBD5-AFE4-45B8-A938-2C3B2E9C57B0}" presName="Name30" presStyleCnt="0"/>
      <dgm:spPr/>
    </dgm:pt>
    <dgm:pt modelId="{89122815-C0C4-4D77-9CFC-5D2E35CD8A93}" type="pres">
      <dgm:prSet presAssocID="{B389CBD5-AFE4-45B8-A938-2C3B2E9C57B0}" presName="level2Shape" presStyleLbl="node2" presStyleIdx="1" presStyleCnt="3" custScaleX="112293"/>
      <dgm:spPr/>
      <dgm:t>
        <a:bodyPr/>
        <a:lstStyle/>
        <a:p>
          <a:endParaRPr lang="es-ES"/>
        </a:p>
      </dgm:t>
    </dgm:pt>
    <dgm:pt modelId="{B9027EEE-DC7A-49CA-AB0E-A22CC5063F08}" type="pres">
      <dgm:prSet presAssocID="{B389CBD5-AFE4-45B8-A938-2C3B2E9C57B0}" presName="hierChild3" presStyleCnt="0"/>
      <dgm:spPr/>
    </dgm:pt>
    <dgm:pt modelId="{5B07B216-7E3F-4072-BB71-B24ED3BFD05F}" type="pres">
      <dgm:prSet presAssocID="{359B5FEF-AD59-4225-821A-D38EAAD29B48}" presName="Name25" presStyleLbl="parChTrans1D3" presStyleIdx="2" presStyleCnt="5"/>
      <dgm:spPr/>
      <dgm:t>
        <a:bodyPr/>
        <a:lstStyle/>
        <a:p>
          <a:endParaRPr lang="es-ES"/>
        </a:p>
      </dgm:t>
    </dgm:pt>
    <dgm:pt modelId="{865825F0-D52F-4C77-82EC-E661B8AC8B64}" type="pres">
      <dgm:prSet presAssocID="{359B5FEF-AD59-4225-821A-D38EAAD29B48}" presName="connTx" presStyleLbl="parChTrans1D3" presStyleIdx="2" presStyleCnt="5"/>
      <dgm:spPr/>
      <dgm:t>
        <a:bodyPr/>
        <a:lstStyle/>
        <a:p>
          <a:endParaRPr lang="es-ES"/>
        </a:p>
      </dgm:t>
    </dgm:pt>
    <dgm:pt modelId="{A2C42FAB-6F6E-4310-B8F2-3C0D2499608E}" type="pres">
      <dgm:prSet presAssocID="{36506E22-A19A-462C-A344-F316DE8AB066}" presName="Name30" presStyleCnt="0"/>
      <dgm:spPr/>
    </dgm:pt>
    <dgm:pt modelId="{DB7F0211-0785-48D9-822D-D36FFA31A460}" type="pres">
      <dgm:prSet presAssocID="{36506E22-A19A-462C-A344-F316DE8AB066}" presName="level2Shape" presStyleLbl="node3" presStyleIdx="2" presStyleCnt="5" custScaleX="212552" custScaleY="312207" custLinFactNeighborX="-5207"/>
      <dgm:spPr/>
      <dgm:t>
        <a:bodyPr/>
        <a:lstStyle/>
        <a:p>
          <a:endParaRPr lang="es-ES"/>
        </a:p>
      </dgm:t>
    </dgm:pt>
    <dgm:pt modelId="{C3E3925B-2FFC-4A7C-9999-52226E00A24D}" type="pres">
      <dgm:prSet presAssocID="{36506E22-A19A-462C-A344-F316DE8AB066}" presName="hierChild3" presStyleCnt="0"/>
      <dgm:spPr/>
    </dgm:pt>
    <dgm:pt modelId="{F1B85C0B-9601-4AD1-B8C8-5EA8B5D5D9CE}" type="pres">
      <dgm:prSet presAssocID="{4DE76425-8CD0-4F0E-A718-D8B9B2BD0236}" presName="Name25" presStyleLbl="parChTrans1D2" presStyleIdx="2" presStyleCnt="3"/>
      <dgm:spPr/>
      <dgm:t>
        <a:bodyPr/>
        <a:lstStyle/>
        <a:p>
          <a:endParaRPr lang="es-ES"/>
        </a:p>
      </dgm:t>
    </dgm:pt>
    <dgm:pt modelId="{056CF35F-F2D8-4574-855C-B4FD69FDA142}" type="pres">
      <dgm:prSet presAssocID="{4DE76425-8CD0-4F0E-A718-D8B9B2BD023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868BCCA8-CDCF-4119-B9EF-4B238C181FAA}" type="pres">
      <dgm:prSet presAssocID="{3C7F042C-8002-472E-8239-1CE2963EF976}" presName="Name30" presStyleCnt="0"/>
      <dgm:spPr/>
    </dgm:pt>
    <dgm:pt modelId="{39676773-2BB9-4787-A86E-5C2DFD2B187C}" type="pres">
      <dgm:prSet presAssocID="{3C7F042C-8002-472E-8239-1CE2963EF976}" presName="level2Shape" presStyleLbl="node2" presStyleIdx="2" presStyleCnt="3" custScaleX="112293" custScaleY="104903" custLinFactNeighborY="25654"/>
      <dgm:spPr/>
      <dgm:t>
        <a:bodyPr/>
        <a:lstStyle/>
        <a:p>
          <a:endParaRPr lang="es-ES"/>
        </a:p>
      </dgm:t>
    </dgm:pt>
    <dgm:pt modelId="{2E647DA5-5C9A-41DA-B060-C965FA0DBD3F}" type="pres">
      <dgm:prSet presAssocID="{3C7F042C-8002-472E-8239-1CE2963EF976}" presName="hierChild3" presStyleCnt="0"/>
      <dgm:spPr/>
    </dgm:pt>
    <dgm:pt modelId="{89540C00-6925-4985-85D3-1EB8A56EB338}" type="pres">
      <dgm:prSet presAssocID="{8E04C500-A62C-4748-A06B-051BC921945A}" presName="Name25" presStyleLbl="parChTrans1D3" presStyleIdx="3" presStyleCnt="5"/>
      <dgm:spPr/>
      <dgm:t>
        <a:bodyPr/>
        <a:lstStyle/>
        <a:p>
          <a:endParaRPr lang="es-ES"/>
        </a:p>
      </dgm:t>
    </dgm:pt>
    <dgm:pt modelId="{FBA3B42B-EFDC-439F-BB40-DCE61E027383}" type="pres">
      <dgm:prSet presAssocID="{8E04C500-A62C-4748-A06B-051BC921945A}" presName="connTx" presStyleLbl="parChTrans1D3" presStyleIdx="3" presStyleCnt="5"/>
      <dgm:spPr/>
      <dgm:t>
        <a:bodyPr/>
        <a:lstStyle/>
        <a:p>
          <a:endParaRPr lang="es-ES"/>
        </a:p>
      </dgm:t>
    </dgm:pt>
    <dgm:pt modelId="{163DFB3E-FED3-4220-B803-A87ACF99C1BB}" type="pres">
      <dgm:prSet presAssocID="{B17851D1-C082-40FF-98D4-E60C6ED3A244}" presName="Name30" presStyleCnt="0"/>
      <dgm:spPr/>
    </dgm:pt>
    <dgm:pt modelId="{92DB7235-90E4-49C0-99B9-500B03B1F946}" type="pres">
      <dgm:prSet presAssocID="{B17851D1-C082-40FF-98D4-E60C6ED3A244}" presName="level2Shape" presStyleLbl="node3" presStyleIdx="3" presStyleCnt="5" custScaleX="212552" custScaleY="90323" custLinFactNeighborX="-5207" custLinFactNeighborY="13658"/>
      <dgm:spPr/>
      <dgm:t>
        <a:bodyPr/>
        <a:lstStyle/>
        <a:p>
          <a:endParaRPr lang="es-ES"/>
        </a:p>
      </dgm:t>
    </dgm:pt>
    <dgm:pt modelId="{99649346-BF2B-466D-9F82-D91153E32824}" type="pres">
      <dgm:prSet presAssocID="{B17851D1-C082-40FF-98D4-E60C6ED3A244}" presName="hierChild3" presStyleCnt="0"/>
      <dgm:spPr/>
    </dgm:pt>
    <dgm:pt modelId="{8E4FB763-F5B9-4E17-AE7E-08875136C31C}" type="pres">
      <dgm:prSet presAssocID="{AF493141-6D55-4D38-81A9-5E64AF2CBB15}" presName="Name25" presStyleLbl="parChTrans1D3" presStyleIdx="4" presStyleCnt="5"/>
      <dgm:spPr/>
      <dgm:t>
        <a:bodyPr/>
        <a:lstStyle/>
        <a:p>
          <a:endParaRPr lang="es-ES"/>
        </a:p>
      </dgm:t>
    </dgm:pt>
    <dgm:pt modelId="{951C200B-DDF3-4A97-BD57-EE02885A7861}" type="pres">
      <dgm:prSet presAssocID="{AF493141-6D55-4D38-81A9-5E64AF2CBB15}" presName="connTx" presStyleLbl="parChTrans1D3" presStyleIdx="4" presStyleCnt="5"/>
      <dgm:spPr/>
      <dgm:t>
        <a:bodyPr/>
        <a:lstStyle/>
        <a:p>
          <a:endParaRPr lang="es-ES"/>
        </a:p>
      </dgm:t>
    </dgm:pt>
    <dgm:pt modelId="{0FE38D15-BD95-4912-8AF2-EADBD5895B45}" type="pres">
      <dgm:prSet presAssocID="{B64607F4-C6CE-4DB0-BF82-AE5C3624A2B3}" presName="Name30" presStyleCnt="0"/>
      <dgm:spPr/>
    </dgm:pt>
    <dgm:pt modelId="{594F57A1-4B6A-440F-B0BB-F7CA86C34136}" type="pres">
      <dgm:prSet presAssocID="{B64607F4-C6CE-4DB0-BF82-AE5C3624A2B3}" presName="level2Shape" presStyleLbl="node3" presStyleIdx="4" presStyleCnt="5" custScaleX="212552" custScaleY="90323" custLinFactNeighborX="-5207" custLinFactNeighborY="27316"/>
      <dgm:spPr/>
      <dgm:t>
        <a:bodyPr/>
        <a:lstStyle/>
        <a:p>
          <a:endParaRPr lang="es-ES"/>
        </a:p>
      </dgm:t>
    </dgm:pt>
    <dgm:pt modelId="{CF5B7850-63A1-4434-B029-806F3A5F4773}" type="pres">
      <dgm:prSet presAssocID="{B64607F4-C6CE-4DB0-BF82-AE5C3624A2B3}" presName="hierChild3" presStyleCnt="0"/>
      <dgm:spPr/>
    </dgm:pt>
    <dgm:pt modelId="{69907F5B-BAD9-4108-8ADF-8399EEE46E4A}" type="pres">
      <dgm:prSet presAssocID="{E370C561-FC91-4A8C-AA05-CC0CAFC5675E}" presName="bgShapesFlow" presStyleCnt="0"/>
      <dgm:spPr/>
    </dgm:pt>
  </dgm:ptLst>
  <dgm:cxnLst>
    <dgm:cxn modelId="{18F6173D-6E43-43E8-8831-D773E7D15007}" type="presOf" srcId="{88E8D410-F978-4E9D-BE74-AC6C68DAF5F9}" destId="{37C73422-CCEC-4078-9D77-03831F823C75}" srcOrd="0" destOrd="0" presId="urn:microsoft.com/office/officeart/2005/8/layout/hierarchy5"/>
    <dgm:cxn modelId="{657BBDA5-A06C-4EE3-8D50-74592A70409D}" type="presOf" srcId="{8E04C500-A62C-4748-A06B-051BC921945A}" destId="{FBA3B42B-EFDC-439F-BB40-DCE61E027383}" srcOrd="1" destOrd="0" presId="urn:microsoft.com/office/officeart/2005/8/layout/hierarchy5"/>
    <dgm:cxn modelId="{7D802C7C-0CE1-4FFC-A810-FAEC154F3451}" type="presOf" srcId="{8BABB016-3932-4280-AE5C-B0E952E98E24}" destId="{ACD25A2C-FD03-4ACF-BA39-126D306E3E85}" srcOrd="0" destOrd="0" presId="urn:microsoft.com/office/officeart/2005/8/layout/hierarchy5"/>
    <dgm:cxn modelId="{A69EC839-3111-43F9-BDB5-4BF284823F1B}" srcId="{E370C561-FC91-4A8C-AA05-CC0CAFC5675E}" destId="{BC90503B-68A7-4F72-B578-127A46DD9DAC}" srcOrd="0" destOrd="0" parTransId="{03DB9919-AC3C-4F6F-9AC7-F0BB73E39AB9}" sibTransId="{E9D3848E-37CB-47AB-9500-ECC465F23AC9}"/>
    <dgm:cxn modelId="{AC5AE18B-3F57-43D9-83BC-C66DFB62B3B1}" srcId="{3C7F042C-8002-472E-8239-1CE2963EF976}" destId="{B64607F4-C6CE-4DB0-BF82-AE5C3624A2B3}" srcOrd="1" destOrd="0" parTransId="{AF493141-6D55-4D38-81A9-5E64AF2CBB15}" sibTransId="{A1D947A6-EDFD-424B-A3EB-9781C62CFA94}"/>
    <dgm:cxn modelId="{2D7E4231-3920-4580-9A70-68583EF7DC00}" type="presOf" srcId="{AF493141-6D55-4D38-81A9-5E64AF2CBB15}" destId="{951C200B-DDF3-4A97-BD57-EE02885A7861}" srcOrd="1" destOrd="0" presId="urn:microsoft.com/office/officeart/2005/8/layout/hierarchy5"/>
    <dgm:cxn modelId="{9C984A76-B746-426C-94A7-321C0C7399E7}" type="presOf" srcId="{B389CBD5-AFE4-45B8-A938-2C3B2E9C57B0}" destId="{89122815-C0C4-4D77-9CFC-5D2E35CD8A93}" srcOrd="0" destOrd="0" presId="urn:microsoft.com/office/officeart/2005/8/layout/hierarchy5"/>
    <dgm:cxn modelId="{F3453B3B-10A4-466F-9DF2-78556609FE6E}" type="presOf" srcId="{36506E22-A19A-462C-A344-F316DE8AB066}" destId="{DB7F0211-0785-48D9-822D-D36FFA31A460}" srcOrd="0" destOrd="0" presId="urn:microsoft.com/office/officeart/2005/8/layout/hierarchy5"/>
    <dgm:cxn modelId="{DF0C9869-51BA-4D93-8D3C-83DAC218AE4F}" type="presOf" srcId="{BC90503B-68A7-4F72-B578-127A46DD9DAC}" destId="{996DCDF4-DEB3-4567-9938-58EB03F69D0F}" srcOrd="0" destOrd="0" presId="urn:microsoft.com/office/officeart/2005/8/layout/hierarchy5"/>
    <dgm:cxn modelId="{A412162A-848F-45C4-A484-9ED3D5C0D1FD}" srcId="{BC90503B-68A7-4F72-B578-127A46DD9DAC}" destId="{B389CBD5-AFE4-45B8-A938-2C3B2E9C57B0}" srcOrd="1" destOrd="0" parTransId="{EA1653C3-8C38-4969-A422-0E491D1EDCBA}" sibTransId="{C5646ED4-3C89-4A53-B0DB-928C560F27F9}"/>
    <dgm:cxn modelId="{B9E96084-940A-4711-AE1C-BB8A815275CF}" srcId="{8BABB016-3932-4280-AE5C-B0E952E98E24}" destId="{25D03F7B-9F67-4C57-80EE-22450F2A2619}" srcOrd="0" destOrd="0" parTransId="{3D0B9BC7-3D58-4D85-9376-C8B37F4A9D51}" sibTransId="{DE868459-1689-41AF-81D2-DDA1EDE751C6}"/>
    <dgm:cxn modelId="{F59235BB-DBB3-47E4-A405-3B5293B63425}" type="presOf" srcId="{EA1653C3-8C38-4969-A422-0E491D1EDCBA}" destId="{54057040-A933-4EAF-91B4-3F7E2C777CAD}" srcOrd="1" destOrd="0" presId="urn:microsoft.com/office/officeart/2005/8/layout/hierarchy5"/>
    <dgm:cxn modelId="{72E8AA67-E03B-46A6-B32F-73369CC1F018}" srcId="{3C7F042C-8002-472E-8239-1CE2963EF976}" destId="{B17851D1-C082-40FF-98D4-E60C6ED3A244}" srcOrd="0" destOrd="0" parTransId="{8E04C500-A62C-4748-A06B-051BC921945A}" sibTransId="{72B1BF7E-091E-43B0-AE82-7027656D93F0}"/>
    <dgm:cxn modelId="{670BECD4-DB5B-4F96-BA87-76CF14B58A10}" type="presOf" srcId="{EA1653C3-8C38-4969-A422-0E491D1EDCBA}" destId="{E01F6B6A-9012-4D89-B8DE-D49708CBF8DD}" srcOrd="0" destOrd="0" presId="urn:microsoft.com/office/officeart/2005/8/layout/hierarchy5"/>
    <dgm:cxn modelId="{D1C65D4A-5A91-4E63-A048-65F580E03FD4}" type="presOf" srcId="{E370C561-FC91-4A8C-AA05-CC0CAFC5675E}" destId="{5D99FCD4-C916-4ABC-AA27-F2DDE60C024C}" srcOrd="0" destOrd="0" presId="urn:microsoft.com/office/officeart/2005/8/layout/hierarchy5"/>
    <dgm:cxn modelId="{459F4399-8075-4A38-9D33-BCE01326C2C6}" type="presOf" srcId="{7768A374-6BE6-449A-937B-632FFA301344}" destId="{9EE1E322-138F-49DA-B74C-CB13380EFC94}" srcOrd="0" destOrd="0" presId="urn:microsoft.com/office/officeart/2005/8/layout/hierarchy5"/>
    <dgm:cxn modelId="{5ECFAE5B-4262-41BA-B560-45F0F79D9B77}" type="presOf" srcId="{3D0B9BC7-3D58-4D85-9376-C8B37F4A9D51}" destId="{BCFC84CE-406D-419F-B5CF-732E971CFF9B}" srcOrd="1" destOrd="0" presId="urn:microsoft.com/office/officeart/2005/8/layout/hierarchy5"/>
    <dgm:cxn modelId="{09986A18-17CC-4C0F-9BBF-B8E2D2A6BB7E}" type="presOf" srcId="{3C7F042C-8002-472E-8239-1CE2963EF976}" destId="{39676773-2BB9-4787-A86E-5C2DFD2B187C}" srcOrd="0" destOrd="0" presId="urn:microsoft.com/office/officeart/2005/8/layout/hierarchy5"/>
    <dgm:cxn modelId="{FFC1D9B1-F93E-4E0A-9F47-A80561A11F2E}" type="presOf" srcId="{88E8D410-F978-4E9D-BE74-AC6C68DAF5F9}" destId="{C7D57211-7ED4-4AC3-9DDF-F3906F99E438}" srcOrd="1" destOrd="0" presId="urn:microsoft.com/office/officeart/2005/8/layout/hierarchy5"/>
    <dgm:cxn modelId="{3A7D1BF6-F52C-40F3-82B1-C488CA162D77}" type="presOf" srcId="{7768A374-6BE6-449A-937B-632FFA301344}" destId="{24F1706A-00E0-4837-B6A6-360AF725B01D}" srcOrd="1" destOrd="0" presId="urn:microsoft.com/office/officeart/2005/8/layout/hierarchy5"/>
    <dgm:cxn modelId="{1AA0A235-3C5B-47DB-9FCE-7D389DEDBB9C}" srcId="{B389CBD5-AFE4-45B8-A938-2C3B2E9C57B0}" destId="{36506E22-A19A-462C-A344-F316DE8AB066}" srcOrd="0" destOrd="0" parTransId="{359B5FEF-AD59-4225-821A-D38EAAD29B48}" sibTransId="{AA2AB79A-6158-4073-8682-7A887AB7D386}"/>
    <dgm:cxn modelId="{39A1F54D-9A35-4F1B-B646-E51EFEEC8E57}" type="presOf" srcId="{359B5FEF-AD59-4225-821A-D38EAAD29B48}" destId="{5B07B216-7E3F-4072-BB71-B24ED3BFD05F}" srcOrd="0" destOrd="0" presId="urn:microsoft.com/office/officeart/2005/8/layout/hierarchy5"/>
    <dgm:cxn modelId="{69EA446B-3F73-4CD9-8AD1-E57CD1969516}" srcId="{BC90503B-68A7-4F72-B578-127A46DD9DAC}" destId="{8BABB016-3932-4280-AE5C-B0E952E98E24}" srcOrd="0" destOrd="0" parTransId="{7768A374-6BE6-449A-937B-632FFA301344}" sibTransId="{BFC2F2BD-87A3-496B-A476-F8D5EEE65094}"/>
    <dgm:cxn modelId="{2A72B19A-AC38-40F3-BE6C-B3D2184AD198}" type="presOf" srcId="{359B5FEF-AD59-4225-821A-D38EAAD29B48}" destId="{865825F0-D52F-4C77-82EC-E661B8AC8B64}" srcOrd="1" destOrd="0" presId="urn:microsoft.com/office/officeart/2005/8/layout/hierarchy5"/>
    <dgm:cxn modelId="{860B65A4-354F-418C-B331-65D8F4A5CE16}" type="presOf" srcId="{8E04C500-A62C-4748-A06B-051BC921945A}" destId="{89540C00-6925-4985-85D3-1EB8A56EB338}" srcOrd="0" destOrd="0" presId="urn:microsoft.com/office/officeart/2005/8/layout/hierarchy5"/>
    <dgm:cxn modelId="{08C86B10-4C66-4DA9-8508-DC372546872D}" srcId="{BC90503B-68A7-4F72-B578-127A46DD9DAC}" destId="{3C7F042C-8002-472E-8239-1CE2963EF976}" srcOrd="2" destOrd="0" parTransId="{4DE76425-8CD0-4F0E-A718-D8B9B2BD0236}" sibTransId="{19AE6DCA-B6C2-434B-A812-FFC5C8598332}"/>
    <dgm:cxn modelId="{81C1BD46-784B-4ADB-9725-2F886B4E79BB}" type="presOf" srcId="{25D03F7B-9F67-4C57-80EE-22450F2A2619}" destId="{FBCC4F1B-0C2D-48B5-A44E-DE22903FEA33}" srcOrd="0" destOrd="0" presId="urn:microsoft.com/office/officeart/2005/8/layout/hierarchy5"/>
    <dgm:cxn modelId="{14D81AF6-C130-4EF9-93F5-5BEE78096AE3}" type="presOf" srcId="{4DE76425-8CD0-4F0E-A718-D8B9B2BD0236}" destId="{056CF35F-F2D8-4574-855C-B4FD69FDA142}" srcOrd="1" destOrd="0" presId="urn:microsoft.com/office/officeart/2005/8/layout/hierarchy5"/>
    <dgm:cxn modelId="{66D77310-A495-49D9-8577-1E9C28C216FC}" srcId="{8BABB016-3932-4280-AE5C-B0E952E98E24}" destId="{9CFD656F-1FD6-45BF-849C-1F993F95583A}" srcOrd="1" destOrd="0" parTransId="{88E8D410-F978-4E9D-BE74-AC6C68DAF5F9}" sibTransId="{C3B52ADC-225E-4385-9359-6500F9E22B65}"/>
    <dgm:cxn modelId="{930607AD-6AC9-4CE6-99AE-A557CF80294E}" type="presOf" srcId="{B64607F4-C6CE-4DB0-BF82-AE5C3624A2B3}" destId="{594F57A1-4B6A-440F-B0BB-F7CA86C34136}" srcOrd="0" destOrd="0" presId="urn:microsoft.com/office/officeart/2005/8/layout/hierarchy5"/>
    <dgm:cxn modelId="{6E4A79E3-62F9-4620-8774-47DF1A899153}" type="presOf" srcId="{9CFD656F-1FD6-45BF-849C-1F993F95583A}" destId="{23C10705-C3FC-496D-8870-E3C66B22595D}" srcOrd="0" destOrd="0" presId="urn:microsoft.com/office/officeart/2005/8/layout/hierarchy5"/>
    <dgm:cxn modelId="{5B54572E-5462-4CDB-A677-FAD569B8CD1D}" type="presOf" srcId="{4DE76425-8CD0-4F0E-A718-D8B9B2BD0236}" destId="{F1B85C0B-9601-4AD1-B8C8-5EA8B5D5D9CE}" srcOrd="0" destOrd="0" presId="urn:microsoft.com/office/officeart/2005/8/layout/hierarchy5"/>
    <dgm:cxn modelId="{61550838-0D9E-49F7-90CA-0D8637C7FAC8}" type="presOf" srcId="{B17851D1-C082-40FF-98D4-E60C6ED3A244}" destId="{92DB7235-90E4-49C0-99B9-500B03B1F946}" srcOrd="0" destOrd="0" presId="urn:microsoft.com/office/officeart/2005/8/layout/hierarchy5"/>
    <dgm:cxn modelId="{97F2D53C-814D-4748-AC16-FBCC0A77CEA1}" type="presOf" srcId="{3D0B9BC7-3D58-4D85-9376-C8B37F4A9D51}" destId="{3C0DFB98-C09C-4557-BA62-9BB9A0DE23FE}" srcOrd="0" destOrd="0" presId="urn:microsoft.com/office/officeart/2005/8/layout/hierarchy5"/>
    <dgm:cxn modelId="{5B1DBA25-4939-46AA-9D53-6AE698B4E56D}" type="presOf" srcId="{AF493141-6D55-4D38-81A9-5E64AF2CBB15}" destId="{8E4FB763-F5B9-4E17-AE7E-08875136C31C}" srcOrd="0" destOrd="0" presId="urn:microsoft.com/office/officeart/2005/8/layout/hierarchy5"/>
    <dgm:cxn modelId="{97AF15CB-E640-40FF-855B-2ECC72ACB559}" type="presParOf" srcId="{5D99FCD4-C916-4ABC-AA27-F2DDE60C024C}" destId="{3B6B1DCE-8C4A-4C89-B125-2A187D1D976C}" srcOrd="0" destOrd="0" presId="urn:microsoft.com/office/officeart/2005/8/layout/hierarchy5"/>
    <dgm:cxn modelId="{DBF1D3B3-B8F1-48A8-BA62-D5B3240890DF}" type="presParOf" srcId="{3B6B1DCE-8C4A-4C89-B125-2A187D1D976C}" destId="{F417650F-515D-451F-9CD1-8C10098486B7}" srcOrd="0" destOrd="0" presId="urn:microsoft.com/office/officeart/2005/8/layout/hierarchy5"/>
    <dgm:cxn modelId="{A30C5CEC-AD62-41EA-B03A-98CB94FB386F}" type="presParOf" srcId="{F417650F-515D-451F-9CD1-8C10098486B7}" destId="{ACD11A6E-48F5-4A83-8C8C-AAFCBA11A452}" srcOrd="0" destOrd="0" presId="urn:microsoft.com/office/officeart/2005/8/layout/hierarchy5"/>
    <dgm:cxn modelId="{9F7109CE-0F82-4284-B81F-FF6E5CD228C9}" type="presParOf" srcId="{ACD11A6E-48F5-4A83-8C8C-AAFCBA11A452}" destId="{996DCDF4-DEB3-4567-9938-58EB03F69D0F}" srcOrd="0" destOrd="0" presId="urn:microsoft.com/office/officeart/2005/8/layout/hierarchy5"/>
    <dgm:cxn modelId="{613C9A70-5B15-478B-AD95-D45B8C7A80D2}" type="presParOf" srcId="{ACD11A6E-48F5-4A83-8C8C-AAFCBA11A452}" destId="{1681A3A1-F199-47DC-B46C-958D12ED8C65}" srcOrd="1" destOrd="0" presId="urn:microsoft.com/office/officeart/2005/8/layout/hierarchy5"/>
    <dgm:cxn modelId="{057D9BAB-34B3-4AC2-BCFC-8F36048D79F0}" type="presParOf" srcId="{1681A3A1-F199-47DC-B46C-958D12ED8C65}" destId="{9EE1E322-138F-49DA-B74C-CB13380EFC94}" srcOrd="0" destOrd="0" presId="urn:microsoft.com/office/officeart/2005/8/layout/hierarchy5"/>
    <dgm:cxn modelId="{0C325AA2-4C89-4932-A47F-CDF43436E70D}" type="presParOf" srcId="{9EE1E322-138F-49DA-B74C-CB13380EFC94}" destId="{24F1706A-00E0-4837-B6A6-360AF725B01D}" srcOrd="0" destOrd="0" presId="urn:microsoft.com/office/officeart/2005/8/layout/hierarchy5"/>
    <dgm:cxn modelId="{C6C0B742-6D0F-430C-B7BF-7FDAD02CA994}" type="presParOf" srcId="{1681A3A1-F199-47DC-B46C-958D12ED8C65}" destId="{35483CCC-6AC9-4C87-82BE-FE7FF85C1CE2}" srcOrd="1" destOrd="0" presId="urn:microsoft.com/office/officeart/2005/8/layout/hierarchy5"/>
    <dgm:cxn modelId="{9A321132-A31B-4185-BE8E-70A1CD06A0FB}" type="presParOf" srcId="{35483CCC-6AC9-4C87-82BE-FE7FF85C1CE2}" destId="{ACD25A2C-FD03-4ACF-BA39-126D306E3E85}" srcOrd="0" destOrd="0" presId="urn:microsoft.com/office/officeart/2005/8/layout/hierarchy5"/>
    <dgm:cxn modelId="{90B1432E-923F-41E1-BD5A-D7CB63C93D09}" type="presParOf" srcId="{35483CCC-6AC9-4C87-82BE-FE7FF85C1CE2}" destId="{CB4349A0-04A4-4A05-9A94-06591E336A69}" srcOrd="1" destOrd="0" presId="urn:microsoft.com/office/officeart/2005/8/layout/hierarchy5"/>
    <dgm:cxn modelId="{A62CF2E8-45D2-4FE3-BF4C-3BADD9FD8CD9}" type="presParOf" srcId="{CB4349A0-04A4-4A05-9A94-06591E336A69}" destId="{3C0DFB98-C09C-4557-BA62-9BB9A0DE23FE}" srcOrd="0" destOrd="0" presId="urn:microsoft.com/office/officeart/2005/8/layout/hierarchy5"/>
    <dgm:cxn modelId="{6F23B235-761F-47EF-81E7-E759327A43F8}" type="presParOf" srcId="{3C0DFB98-C09C-4557-BA62-9BB9A0DE23FE}" destId="{BCFC84CE-406D-419F-B5CF-732E971CFF9B}" srcOrd="0" destOrd="0" presId="urn:microsoft.com/office/officeart/2005/8/layout/hierarchy5"/>
    <dgm:cxn modelId="{586F1580-0AA0-4852-8517-79FBE9F729CE}" type="presParOf" srcId="{CB4349A0-04A4-4A05-9A94-06591E336A69}" destId="{24298015-1E55-4952-9FE6-B9395D89F593}" srcOrd="1" destOrd="0" presId="urn:microsoft.com/office/officeart/2005/8/layout/hierarchy5"/>
    <dgm:cxn modelId="{233DD024-242F-4A1E-978E-9A6D6F805D6B}" type="presParOf" srcId="{24298015-1E55-4952-9FE6-B9395D89F593}" destId="{FBCC4F1B-0C2D-48B5-A44E-DE22903FEA33}" srcOrd="0" destOrd="0" presId="urn:microsoft.com/office/officeart/2005/8/layout/hierarchy5"/>
    <dgm:cxn modelId="{753B94C8-6176-40F8-8A1F-970CEFCA0DB2}" type="presParOf" srcId="{24298015-1E55-4952-9FE6-B9395D89F593}" destId="{A18A6B86-0F3F-4DA6-8C23-9F97BC503717}" srcOrd="1" destOrd="0" presId="urn:microsoft.com/office/officeart/2005/8/layout/hierarchy5"/>
    <dgm:cxn modelId="{BCD1D702-9515-4D71-9366-2B81396715EC}" type="presParOf" srcId="{CB4349A0-04A4-4A05-9A94-06591E336A69}" destId="{37C73422-CCEC-4078-9D77-03831F823C75}" srcOrd="2" destOrd="0" presId="urn:microsoft.com/office/officeart/2005/8/layout/hierarchy5"/>
    <dgm:cxn modelId="{3C03896E-F8BA-4BF7-B967-F84C31FF1A99}" type="presParOf" srcId="{37C73422-CCEC-4078-9D77-03831F823C75}" destId="{C7D57211-7ED4-4AC3-9DDF-F3906F99E438}" srcOrd="0" destOrd="0" presId="urn:microsoft.com/office/officeart/2005/8/layout/hierarchy5"/>
    <dgm:cxn modelId="{ACC16A7C-F4BE-41F7-BD15-03BAA64B9192}" type="presParOf" srcId="{CB4349A0-04A4-4A05-9A94-06591E336A69}" destId="{C1ADDF34-CF50-4204-A088-DE894510BD44}" srcOrd="3" destOrd="0" presId="urn:microsoft.com/office/officeart/2005/8/layout/hierarchy5"/>
    <dgm:cxn modelId="{DEB0D3C6-CB9D-4C98-A96E-AFF4F3D58901}" type="presParOf" srcId="{C1ADDF34-CF50-4204-A088-DE894510BD44}" destId="{23C10705-C3FC-496D-8870-E3C66B22595D}" srcOrd="0" destOrd="0" presId="urn:microsoft.com/office/officeart/2005/8/layout/hierarchy5"/>
    <dgm:cxn modelId="{718C0998-4678-419F-A062-3099DDD027EE}" type="presParOf" srcId="{C1ADDF34-CF50-4204-A088-DE894510BD44}" destId="{C0A728FB-A423-418E-889B-B3134BEA8B2A}" srcOrd="1" destOrd="0" presId="urn:microsoft.com/office/officeart/2005/8/layout/hierarchy5"/>
    <dgm:cxn modelId="{95D02E58-DB42-404F-86BF-600BB8A567D5}" type="presParOf" srcId="{1681A3A1-F199-47DC-B46C-958D12ED8C65}" destId="{E01F6B6A-9012-4D89-B8DE-D49708CBF8DD}" srcOrd="2" destOrd="0" presId="urn:microsoft.com/office/officeart/2005/8/layout/hierarchy5"/>
    <dgm:cxn modelId="{DDF5500D-697B-470A-A17A-A2DCC8422901}" type="presParOf" srcId="{E01F6B6A-9012-4D89-B8DE-D49708CBF8DD}" destId="{54057040-A933-4EAF-91B4-3F7E2C777CAD}" srcOrd="0" destOrd="0" presId="urn:microsoft.com/office/officeart/2005/8/layout/hierarchy5"/>
    <dgm:cxn modelId="{E82193D7-01DF-4658-B894-B017DF40DEC7}" type="presParOf" srcId="{1681A3A1-F199-47DC-B46C-958D12ED8C65}" destId="{62B2757D-2B49-4282-9250-8FA93284D87A}" srcOrd="3" destOrd="0" presId="urn:microsoft.com/office/officeart/2005/8/layout/hierarchy5"/>
    <dgm:cxn modelId="{2010D763-9642-49DC-8A94-A177DA1AC19E}" type="presParOf" srcId="{62B2757D-2B49-4282-9250-8FA93284D87A}" destId="{89122815-C0C4-4D77-9CFC-5D2E35CD8A93}" srcOrd="0" destOrd="0" presId="urn:microsoft.com/office/officeart/2005/8/layout/hierarchy5"/>
    <dgm:cxn modelId="{BB67D946-4B51-411F-9308-E0304B9CE189}" type="presParOf" srcId="{62B2757D-2B49-4282-9250-8FA93284D87A}" destId="{B9027EEE-DC7A-49CA-AB0E-A22CC5063F08}" srcOrd="1" destOrd="0" presId="urn:microsoft.com/office/officeart/2005/8/layout/hierarchy5"/>
    <dgm:cxn modelId="{D1E7807B-2866-4523-BD90-455E5DC20728}" type="presParOf" srcId="{B9027EEE-DC7A-49CA-AB0E-A22CC5063F08}" destId="{5B07B216-7E3F-4072-BB71-B24ED3BFD05F}" srcOrd="0" destOrd="0" presId="urn:microsoft.com/office/officeart/2005/8/layout/hierarchy5"/>
    <dgm:cxn modelId="{199CF8BF-8006-496F-82AE-019A3AC138C3}" type="presParOf" srcId="{5B07B216-7E3F-4072-BB71-B24ED3BFD05F}" destId="{865825F0-D52F-4C77-82EC-E661B8AC8B64}" srcOrd="0" destOrd="0" presId="urn:microsoft.com/office/officeart/2005/8/layout/hierarchy5"/>
    <dgm:cxn modelId="{4D664C00-8B36-4F00-B5DD-1DAA7FAE347C}" type="presParOf" srcId="{B9027EEE-DC7A-49CA-AB0E-A22CC5063F08}" destId="{A2C42FAB-6F6E-4310-B8F2-3C0D2499608E}" srcOrd="1" destOrd="0" presId="urn:microsoft.com/office/officeart/2005/8/layout/hierarchy5"/>
    <dgm:cxn modelId="{C42DE4AD-D904-4454-B6D4-257A103E3B81}" type="presParOf" srcId="{A2C42FAB-6F6E-4310-B8F2-3C0D2499608E}" destId="{DB7F0211-0785-48D9-822D-D36FFA31A460}" srcOrd="0" destOrd="0" presId="urn:microsoft.com/office/officeart/2005/8/layout/hierarchy5"/>
    <dgm:cxn modelId="{8F2DA64E-BABD-47DF-85D3-BC856C0ACD2B}" type="presParOf" srcId="{A2C42FAB-6F6E-4310-B8F2-3C0D2499608E}" destId="{C3E3925B-2FFC-4A7C-9999-52226E00A24D}" srcOrd="1" destOrd="0" presId="urn:microsoft.com/office/officeart/2005/8/layout/hierarchy5"/>
    <dgm:cxn modelId="{146F27BC-6059-49A9-B23E-9FA4145B5700}" type="presParOf" srcId="{1681A3A1-F199-47DC-B46C-958D12ED8C65}" destId="{F1B85C0B-9601-4AD1-B8C8-5EA8B5D5D9CE}" srcOrd="4" destOrd="0" presId="urn:microsoft.com/office/officeart/2005/8/layout/hierarchy5"/>
    <dgm:cxn modelId="{3BA7601E-2F1B-482E-8BEA-83D2CFF3E363}" type="presParOf" srcId="{F1B85C0B-9601-4AD1-B8C8-5EA8B5D5D9CE}" destId="{056CF35F-F2D8-4574-855C-B4FD69FDA142}" srcOrd="0" destOrd="0" presId="urn:microsoft.com/office/officeart/2005/8/layout/hierarchy5"/>
    <dgm:cxn modelId="{92B31E8C-C9E4-47DD-9281-637892686970}" type="presParOf" srcId="{1681A3A1-F199-47DC-B46C-958D12ED8C65}" destId="{868BCCA8-CDCF-4119-B9EF-4B238C181FAA}" srcOrd="5" destOrd="0" presId="urn:microsoft.com/office/officeart/2005/8/layout/hierarchy5"/>
    <dgm:cxn modelId="{AEA0EA26-AA87-4642-9AE6-F29B806E38A9}" type="presParOf" srcId="{868BCCA8-CDCF-4119-B9EF-4B238C181FAA}" destId="{39676773-2BB9-4787-A86E-5C2DFD2B187C}" srcOrd="0" destOrd="0" presId="urn:microsoft.com/office/officeart/2005/8/layout/hierarchy5"/>
    <dgm:cxn modelId="{D944BD3A-035B-496F-AD0A-C7E1AE150F6D}" type="presParOf" srcId="{868BCCA8-CDCF-4119-B9EF-4B238C181FAA}" destId="{2E647DA5-5C9A-41DA-B060-C965FA0DBD3F}" srcOrd="1" destOrd="0" presId="urn:microsoft.com/office/officeart/2005/8/layout/hierarchy5"/>
    <dgm:cxn modelId="{5A2606D1-6E61-4ED7-AB96-CB558E776DE3}" type="presParOf" srcId="{2E647DA5-5C9A-41DA-B060-C965FA0DBD3F}" destId="{89540C00-6925-4985-85D3-1EB8A56EB338}" srcOrd="0" destOrd="0" presId="urn:microsoft.com/office/officeart/2005/8/layout/hierarchy5"/>
    <dgm:cxn modelId="{6AE5C398-21AD-41E9-BB47-2021FBF92464}" type="presParOf" srcId="{89540C00-6925-4985-85D3-1EB8A56EB338}" destId="{FBA3B42B-EFDC-439F-BB40-DCE61E027383}" srcOrd="0" destOrd="0" presId="urn:microsoft.com/office/officeart/2005/8/layout/hierarchy5"/>
    <dgm:cxn modelId="{3D99FAB5-87E8-402E-A4B4-B11CC46A0F04}" type="presParOf" srcId="{2E647DA5-5C9A-41DA-B060-C965FA0DBD3F}" destId="{163DFB3E-FED3-4220-B803-A87ACF99C1BB}" srcOrd="1" destOrd="0" presId="urn:microsoft.com/office/officeart/2005/8/layout/hierarchy5"/>
    <dgm:cxn modelId="{166863B2-2241-48D3-A19C-B672EE79D7AA}" type="presParOf" srcId="{163DFB3E-FED3-4220-B803-A87ACF99C1BB}" destId="{92DB7235-90E4-49C0-99B9-500B03B1F946}" srcOrd="0" destOrd="0" presId="urn:microsoft.com/office/officeart/2005/8/layout/hierarchy5"/>
    <dgm:cxn modelId="{EF39D033-D3AA-495A-A268-64DA9AC92124}" type="presParOf" srcId="{163DFB3E-FED3-4220-B803-A87ACF99C1BB}" destId="{99649346-BF2B-466D-9F82-D91153E32824}" srcOrd="1" destOrd="0" presId="urn:microsoft.com/office/officeart/2005/8/layout/hierarchy5"/>
    <dgm:cxn modelId="{02CE364D-453D-4993-B5AF-B54362D39E6A}" type="presParOf" srcId="{2E647DA5-5C9A-41DA-B060-C965FA0DBD3F}" destId="{8E4FB763-F5B9-4E17-AE7E-08875136C31C}" srcOrd="2" destOrd="0" presId="urn:microsoft.com/office/officeart/2005/8/layout/hierarchy5"/>
    <dgm:cxn modelId="{44D78C72-2F7F-4CEA-A097-35C57034F07D}" type="presParOf" srcId="{8E4FB763-F5B9-4E17-AE7E-08875136C31C}" destId="{951C200B-DDF3-4A97-BD57-EE02885A7861}" srcOrd="0" destOrd="0" presId="urn:microsoft.com/office/officeart/2005/8/layout/hierarchy5"/>
    <dgm:cxn modelId="{43307671-0B76-45CE-9D75-04117AE64FCF}" type="presParOf" srcId="{2E647DA5-5C9A-41DA-B060-C965FA0DBD3F}" destId="{0FE38D15-BD95-4912-8AF2-EADBD5895B45}" srcOrd="3" destOrd="0" presId="urn:microsoft.com/office/officeart/2005/8/layout/hierarchy5"/>
    <dgm:cxn modelId="{3ADF9DB0-CB35-4E18-AC9E-8FCB714A2D50}" type="presParOf" srcId="{0FE38D15-BD95-4912-8AF2-EADBD5895B45}" destId="{594F57A1-4B6A-440F-B0BB-F7CA86C34136}" srcOrd="0" destOrd="0" presId="urn:microsoft.com/office/officeart/2005/8/layout/hierarchy5"/>
    <dgm:cxn modelId="{E34988F6-C443-4C3B-B3E9-FB06A9B3D62D}" type="presParOf" srcId="{0FE38D15-BD95-4912-8AF2-EADBD5895B45}" destId="{CF5B7850-63A1-4434-B029-806F3A5F4773}" srcOrd="1" destOrd="0" presId="urn:microsoft.com/office/officeart/2005/8/layout/hierarchy5"/>
    <dgm:cxn modelId="{319A7258-8AE4-4210-8E82-091373A84EFC}" type="presParOf" srcId="{5D99FCD4-C916-4ABC-AA27-F2DDE60C024C}" destId="{69907F5B-BAD9-4108-8ADF-8399EEE46E4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F31A63-85D3-4B84-A4D1-DA3CA1B324FA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8F92CB9-EF2A-446C-823F-94EBA8EB7C87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Riesgo Inherente</a:t>
          </a:r>
          <a:endParaRPr lang="es-ES" dirty="0">
            <a:latin typeface="Georgia" panose="02040502050405020303" pitchFamily="18" charset="0"/>
          </a:endParaRPr>
        </a:p>
      </dgm:t>
    </dgm:pt>
    <dgm:pt modelId="{9F3ADF56-00EF-431A-A66C-8C8DE1ABB670}" type="parTrans" cxnId="{D43A004F-1B7B-416D-A69E-80F1F8E47538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F41FFF7-61E2-4DA8-AA72-F2418343819B}" type="sibTrans" cxnId="{D43A004F-1B7B-416D-A69E-80F1F8E47538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1C532730-92F2-4DBE-87A2-0C9E3C35986A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Naturaleza/ contexto de operaciones</a:t>
          </a:r>
          <a:endParaRPr lang="es-ES" dirty="0">
            <a:latin typeface="Georgia" panose="02040502050405020303" pitchFamily="18" charset="0"/>
          </a:endParaRPr>
        </a:p>
      </dgm:t>
    </dgm:pt>
    <dgm:pt modelId="{02C8E292-4DDC-4B57-A2A5-CB113A9CCB4A}" type="parTrans" cxnId="{02E26191-DDD4-43DC-807D-959BF30B7E4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4FA46477-93D5-4CAE-AC7A-AD9B21A0B48A}" type="sibTrans" cxnId="{02E26191-DDD4-43DC-807D-959BF30B7E4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11A7B52-CD37-4CAF-961E-4330E2364D56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Riesgo de Control</a:t>
          </a:r>
          <a:endParaRPr lang="es-ES" dirty="0">
            <a:latin typeface="Georgia" panose="02040502050405020303" pitchFamily="18" charset="0"/>
          </a:endParaRPr>
        </a:p>
      </dgm:t>
    </dgm:pt>
    <dgm:pt modelId="{5F5E6ED4-24C5-47D4-9444-DC398419900D}" type="parTrans" cxnId="{9B3BAFD9-29A6-4155-AEED-23866BC3E15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F5BAA43B-ED8E-499D-85DD-68D5ED3865AB}" type="sibTrans" cxnId="{9B3BAFD9-29A6-4155-AEED-23866BC3E157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58239A3-E9E1-4E88-A0EB-B4BEBEC6B6A5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Errores no detectados por el SCI</a:t>
          </a:r>
          <a:endParaRPr lang="es-ES" dirty="0">
            <a:latin typeface="Georgia" panose="02040502050405020303" pitchFamily="18" charset="0"/>
          </a:endParaRPr>
        </a:p>
      </dgm:t>
    </dgm:pt>
    <dgm:pt modelId="{91F73460-1DBE-4C4C-9251-011A9AE6428D}" type="parTrans" cxnId="{896BAFB2-646B-407A-94D0-EE47E11CA59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8419D15C-A1CF-4BE0-93EF-5F6719896712}" type="sibTrans" cxnId="{896BAFB2-646B-407A-94D0-EE47E11CA59F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EEE6B4BC-0AF4-4265-95C6-6A6D0C4225DF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Riesgo de Detección</a:t>
          </a:r>
          <a:endParaRPr lang="es-ES" dirty="0">
            <a:latin typeface="Georgia" panose="02040502050405020303" pitchFamily="18" charset="0"/>
          </a:endParaRPr>
        </a:p>
      </dgm:t>
    </dgm:pt>
    <dgm:pt modelId="{D887B679-68E6-494F-8439-67221274E4A9}" type="parTrans" cxnId="{F51D0EFC-48E8-4FCB-850F-4522CA800B9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77248246-81D1-4170-B956-5A698CD1F133}" type="sibTrans" cxnId="{F51D0EFC-48E8-4FCB-850F-4522CA800B9A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183617A-F6D0-4311-A34B-E79909DE09ED}">
      <dgm:prSet phldrT="[Texto]"/>
      <dgm:spPr/>
      <dgm:t>
        <a:bodyPr/>
        <a:lstStyle/>
        <a:p>
          <a:r>
            <a:rPr lang="es-ES" dirty="0" smtClean="0">
              <a:latin typeface="Georgia" panose="02040502050405020303" pitchFamily="18" charset="0"/>
            </a:rPr>
            <a:t>Errores no detectados con procedimientos auditoría</a:t>
          </a:r>
          <a:endParaRPr lang="es-ES" dirty="0">
            <a:latin typeface="Georgia" panose="02040502050405020303" pitchFamily="18" charset="0"/>
          </a:endParaRPr>
        </a:p>
      </dgm:t>
    </dgm:pt>
    <dgm:pt modelId="{F28B88FD-120D-4DE4-8467-B3DFE0EF5EB0}" type="parTrans" cxnId="{268A7ACF-5C78-4E17-AB27-3E1F409B9578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B5005BDE-207D-4661-91F5-5AA2B09D9720}" type="sibTrans" cxnId="{268A7ACF-5C78-4E17-AB27-3E1F409B9578}">
      <dgm:prSet/>
      <dgm:spPr/>
      <dgm:t>
        <a:bodyPr/>
        <a:lstStyle/>
        <a:p>
          <a:endParaRPr lang="es-ES">
            <a:latin typeface="Georgia" panose="02040502050405020303" pitchFamily="18" charset="0"/>
          </a:endParaRPr>
        </a:p>
      </dgm:t>
    </dgm:pt>
    <dgm:pt modelId="{09386016-9D43-41A1-8E58-EFC36A41343E}" type="pres">
      <dgm:prSet presAssocID="{B6F31A63-85D3-4B84-A4D1-DA3CA1B324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98C75BF-4ADF-4E74-A72B-1355AC526E5A}" type="pres">
      <dgm:prSet presAssocID="{D8F92CB9-EF2A-446C-823F-94EBA8EB7C87}" presName="composite" presStyleCnt="0"/>
      <dgm:spPr/>
    </dgm:pt>
    <dgm:pt modelId="{408C868F-7F09-4147-AD61-D6EF743A94AC}" type="pres">
      <dgm:prSet presAssocID="{D8F92CB9-EF2A-446C-823F-94EBA8EB7C87}" presName="bentUpArrow1" presStyleLbl="alignImgPlace1" presStyleIdx="0" presStyleCnt="2"/>
      <dgm:spPr/>
    </dgm:pt>
    <dgm:pt modelId="{3F9DF510-ABF8-41B2-ABE5-4AC60E8D366C}" type="pres">
      <dgm:prSet presAssocID="{D8F92CB9-EF2A-446C-823F-94EBA8EB7C8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50BE8-E312-422B-8F07-384F4F3BCAEB}" type="pres">
      <dgm:prSet presAssocID="{D8F92CB9-EF2A-446C-823F-94EBA8EB7C87}" presName="ChildText" presStyleLbl="revTx" presStyleIdx="0" presStyleCnt="3" custScaleX="138853" custLinFactNeighborX="23277" custLinFactNeighborY="-1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C8CA8-930C-4E73-B894-514D946A690D}" type="pres">
      <dgm:prSet presAssocID="{1F41FFF7-61E2-4DA8-AA72-F2418343819B}" presName="sibTrans" presStyleCnt="0"/>
      <dgm:spPr/>
    </dgm:pt>
    <dgm:pt modelId="{A604007B-FED8-4C64-B65D-3138EC1E22D1}" type="pres">
      <dgm:prSet presAssocID="{B11A7B52-CD37-4CAF-961E-4330E2364D56}" presName="composite" presStyleCnt="0"/>
      <dgm:spPr/>
    </dgm:pt>
    <dgm:pt modelId="{581ECB09-B07F-4E9F-A1AB-3E3E28FE4732}" type="pres">
      <dgm:prSet presAssocID="{B11A7B52-CD37-4CAF-961E-4330E2364D56}" presName="bentUpArrow1" presStyleLbl="alignImgPlace1" presStyleIdx="1" presStyleCnt="2"/>
      <dgm:spPr/>
    </dgm:pt>
    <dgm:pt modelId="{DCC11846-3C8D-4E21-828E-ADAB243C6C4C}" type="pres">
      <dgm:prSet presAssocID="{B11A7B52-CD37-4CAF-961E-4330E2364D5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78F8C-D55F-4B2E-8E8A-0690FEE32C58}" type="pres">
      <dgm:prSet presAssocID="{B11A7B52-CD37-4CAF-961E-4330E2364D56}" presName="ChildText" presStyleLbl="revTx" presStyleIdx="1" presStyleCnt="3" custScaleX="138853" custLinFactNeighborX="17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67184-0BF7-46DF-B2FD-DF84C5FC186B}" type="pres">
      <dgm:prSet presAssocID="{F5BAA43B-ED8E-499D-85DD-68D5ED3865AB}" presName="sibTrans" presStyleCnt="0"/>
      <dgm:spPr/>
    </dgm:pt>
    <dgm:pt modelId="{379ACC13-1D70-4F3A-A680-3666D28CDF1A}" type="pres">
      <dgm:prSet presAssocID="{EEE6B4BC-0AF4-4265-95C6-6A6D0C4225DF}" presName="composite" presStyleCnt="0"/>
      <dgm:spPr/>
    </dgm:pt>
    <dgm:pt modelId="{B05B6A6B-8F49-4A0C-A1DE-71124ECE995C}" type="pres">
      <dgm:prSet presAssocID="{EEE6B4BC-0AF4-4265-95C6-6A6D0C4225D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2ED4A6-FA0D-465C-8350-1830D6011897}" type="pres">
      <dgm:prSet presAssocID="{EEE6B4BC-0AF4-4265-95C6-6A6D0C4225DF}" presName="FinalChildText" presStyleLbl="revTx" presStyleIdx="2" presStyleCnt="3" custScaleX="163519" custScaleY="125289" custLinFactNeighborX="37551" custLinFactNeighborY="-3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16827-917E-40AE-9B53-124ADB71A7AA}" type="presOf" srcId="{B11A7B52-CD37-4CAF-961E-4330E2364D56}" destId="{DCC11846-3C8D-4E21-828E-ADAB243C6C4C}" srcOrd="0" destOrd="0" presId="urn:microsoft.com/office/officeart/2005/8/layout/StepDownProcess"/>
    <dgm:cxn modelId="{3ADB72FA-B73A-47B9-8198-3E96D02F559F}" type="presOf" srcId="{D8F92CB9-EF2A-446C-823F-94EBA8EB7C87}" destId="{3F9DF510-ABF8-41B2-ABE5-4AC60E8D366C}" srcOrd="0" destOrd="0" presId="urn:microsoft.com/office/officeart/2005/8/layout/StepDownProcess"/>
    <dgm:cxn modelId="{39E23764-BF69-4A9C-B8CC-0B4D4B181C29}" type="presOf" srcId="{1C532730-92F2-4DBE-87A2-0C9E3C35986A}" destId="{C2E50BE8-E312-422B-8F07-384F4F3BCAEB}" srcOrd="0" destOrd="0" presId="urn:microsoft.com/office/officeart/2005/8/layout/StepDownProcess"/>
    <dgm:cxn modelId="{F51D0EFC-48E8-4FCB-850F-4522CA800B9A}" srcId="{B6F31A63-85D3-4B84-A4D1-DA3CA1B324FA}" destId="{EEE6B4BC-0AF4-4265-95C6-6A6D0C4225DF}" srcOrd="2" destOrd="0" parTransId="{D887B679-68E6-494F-8439-67221274E4A9}" sibTransId="{77248246-81D1-4170-B956-5A698CD1F133}"/>
    <dgm:cxn modelId="{DB90149C-8BD6-4CB7-A0AF-E2CB67EE6602}" type="presOf" srcId="{B183617A-F6D0-4311-A34B-E79909DE09ED}" destId="{D12ED4A6-FA0D-465C-8350-1830D6011897}" srcOrd="0" destOrd="0" presId="urn:microsoft.com/office/officeart/2005/8/layout/StepDownProcess"/>
    <dgm:cxn modelId="{896BAFB2-646B-407A-94D0-EE47E11CA59F}" srcId="{B11A7B52-CD37-4CAF-961E-4330E2364D56}" destId="{758239A3-E9E1-4E88-A0EB-B4BEBEC6B6A5}" srcOrd="0" destOrd="0" parTransId="{91F73460-1DBE-4C4C-9251-011A9AE6428D}" sibTransId="{8419D15C-A1CF-4BE0-93EF-5F6719896712}"/>
    <dgm:cxn modelId="{86DDEAA1-A6CE-457D-A046-E58777508471}" type="presOf" srcId="{B6F31A63-85D3-4B84-A4D1-DA3CA1B324FA}" destId="{09386016-9D43-41A1-8E58-EFC36A41343E}" srcOrd="0" destOrd="0" presId="urn:microsoft.com/office/officeart/2005/8/layout/StepDownProcess"/>
    <dgm:cxn modelId="{02E26191-DDD4-43DC-807D-959BF30B7E47}" srcId="{D8F92CB9-EF2A-446C-823F-94EBA8EB7C87}" destId="{1C532730-92F2-4DBE-87A2-0C9E3C35986A}" srcOrd="0" destOrd="0" parTransId="{02C8E292-4DDC-4B57-A2A5-CB113A9CCB4A}" sibTransId="{4FA46477-93D5-4CAE-AC7A-AD9B21A0B48A}"/>
    <dgm:cxn modelId="{F85615C8-70A7-463B-BC59-BE72022A57CA}" type="presOf" srcId="{758239A3-E9E1-4E88-A0EB-B4BEBEC6B6A5}" destId="{A3578F8C-D55F-4B2E-8E8A-0690FEE32C58}" srcOrd="0" destOrd="0" presId="urn:microsoft.com/office/officeart/2005/8/layout/StepDownProcess"/>
    <dgm:cxn modelId="{9B3BAFD9-29A6-4155-AEED-23866BC3E157}" srcId="{B6F31A63-85D3-4B84-A4D1-DA3CA1B324FA}" destId="{B11A7B52-CD37-4CAF-961E-4330E2364D56}" srcOrd="1" destOrd="0" parTransId="{5F5E6ED4-24C5-47D4-9444-DC398419900D}" sibTransId="{F5BAA43B-ED8E-499D-85DD-68D5ED3865AB}"/>
    <dgm:cxn modelId="{7736B2D7-470F-402B-9972-10533B579102}" type="presOf" srcId="{EEE6B4BC-0AF4-4265-95C6-6A6D0C4225DF}" destId="{B05B6A6B-8F49-4A0C-A1DE-71124ECE995C}" srcOrd="0" destOrd="0" presId="urn:microsoft.com/office/officeart/2005/8/layout/StepDownProcess"/>
    <dgm:cxn modelId="{D43A004F-1B7B-416D-A69E-80F1F8E47538}" srcId="{B6F31A63-85D3-4B84-A4D1-DA3CA1B324FA}" destId="{D8F92CB9-EF2A-446C-823F-94EBA8EB7C87}" srcOrd="0" destOrd="0" parTransId="{9F3ADF56-00EF-431A-A66C-8C8DE1ABB670}" sibTransId="{1F41FFF7-61E2-4DA8-AA72-F2418343819B}"/>
    <dgm:cxn modelId="{268A7ACF-5C78-4E17-AB27-3E1F409B9578}" srcId="{EEE6B4BC-0AF4-4265-95C6-6A6D0C4225DF}" destId="{B183617A-F6D0-4311-A34B-E79909DE09ED}" srcOrd="0" destOrd="0" parTransId="{F28B88FD-120D-4DE4-8467-B3DFE0EF5EB0}" sibTransId="{B5005BDE-207D-4661-91F5-5AA2B09D9720}"/>
    <dgm:cxn modelId="{0494EAE2-7095-46CF-BC39-CC0236C1737F}" type="presParOf" srcId="{09386016-9D43-41A1-8E58-EFC36A41343E}" destId="{698C75BF-4ADF-4E74-A72B-1355AC526E5A}" srcOrd="0" destOrd="0" presId="urn:microsoft.com/office/officeart/2005/8/layout/StepDownProcess"/>
    <dgm:cxn modelId="{678774C5-0864-4A68-8A16-5B432C26F36A}" type="presParOf" srcId="{698C75BF-4ADF-4E74-A72B-1355AC526E5A}" destId="{408C868F-7F09-4147-AD61-D6EF743A94AC}" srcOrd="0" destOrd="0" presId="urn:microsoft.com/office/officeart/2005/8/layout/StepDownProcess"/>
    <dgm:cxn modelId="{870ECD23-F7F6-430A-916A-47DEFE55BA6F}" type="presParOf" srcId="{698C75BF-4ADF-4E74-A72B-1355AC526E5A}" destId="{3F9DF510-ABF8-41B2-ABE5-4AC60E8D366C}" srcOrd="1" destOrd="0" presId="urn:microsoft.com/office/officeart/2005/8/layout/StepDownProcess"/>
    <dgm:cxn modelId="{3F3C389D-86FE-4697-924B-896FCEFB6A83}" type="presParOf" srcId="{698C75BF-4ADF-4E74-A72B-1355AC526E5A}" destId="{C2E50BE8-E312-422B-8F07-384F4F3BCAEB}" srcOrd="2" destOrd="0" presId="urn:microsoft.com/office/officeart/2005/8/layout/StepDownProcess"/>
    <dgm:cxn modelId="{12D14790-783D-4D47-88F9-346D3519314D}" type="presParOf" srcId="{09386016-9D43-41A1-8E58-EFC36A41343E}" destId="{B88C8CA8-930C-4E73-B894-514D946A690D}" srcOrd="1" destOrd="0" presId="urn:microsoft.com/office/officeart/2005/8/layout/StepDownProcess"/>
    <dgm:cxn modelId="{5CD14BBC-7473-4023-9E5A-1A4D5CD5FD0D}" type="presParOf" srcId="{09386016-9D43-41A1-8E58-EFC36A41343E}" destId="{A604007B-FED8-4C64-B65D-3138EC1E22D1}" srcOrd="2" destOrd="0" presId="urn:microsoft.com/office/officeart/2005/8/layout/StepDownProcess"/>
    <dgm:cxn modelId="{A4E63F77-E8C1-46AD-8550-03DF3A3E699E}" type="presParOf" srcId="{A604007B-FED8-4C64-B65D-3138EC1E22D1}" destId="{581ECB09-B07F-4E9F-A1AB-3E3E28FE4732}" srcOrd="0" destOrd="0" presId="urn:microsoft.com/office/officeart/2005/8/layout/StepDownProcess"/>
    <dgm:cxn modelId="{38FC24C1-737F-4688-B28B-CC44D44DF983}" type="presParOf" srcId="{A604007B-FED8-4C64-B65D-3138EC1E22D1}" destId="{DCC11846-3C8D-4E21-828E-ADAB243C6C4C}" srcOrd="1" destOrd="0" presId="urn:microsoft.com/office/officeart/2005/8/layout/StepDownProcess"/>
    <dgm:cxn modelId="{FD6CBA55-75CA-4830-9513-77ED685D6A2B}" type="presParOf" srcId="{A604007B-FED8-4C64-B65D-3138EC1E22D1}" destId="{A3578F8C-D55F-4B2E-8E8A-0690FEE32C58}" srcOrd="2" destOrd="0" presId="urn:microsoft.com/office/officeart/2005/8/layout/StepDownProcess"/>
    <dgm:cxn modelId="{BFF9B156-32C4-4E83-A866-A656CF4DC9A3}" type="presParOf" srcId="{09386016-9D43-41A1-8E58-EFC36A41343E}" destId="{24C67184-0BF7-46DF-B2FD-DF84C5FC186B}" srcOrd="3" destOrd="0" presId="urn:microsoft.com/office/officeart/2005/8/layout/StepDownProcess"/>
    <dgm:cxn modelId="{4BFF364F-E607-43D7-A757-0519659E439D}" type="presParOf" srcId="{09386016-9D43-41A1-8E58-EFC36A41343E}" destId="{379ACC13-1D70-4F3A-A680-3666D28CDF1A}" srcOrd="4" destOrd="0" presId="urn:microsoft.com/office/officeart/2005/8/layout/StepDownProcess"/>
    <dgm:cxn modelId="{07C37F62-E84C-44AE-BDFB-21FB86B568EC}" type="presParOf" srcId="{379ACC13-1D70-4F3A-A680-3666D28CDF1A}" destId="{B05B6A6B-8F49-4A0C-A1DE-71124ECE995C}" srcOrd="0" destOrd="0" presId="urn:microsoft.com/office/officeart/2005/8/layout/StepDownProcess"/>
    <dgm:cxn modelId="{383DF8FD-DBAC-4F71-A755-8277A98CD926}" type="presParOf" srcId="{379ACC13-1D70-4F3A-A680-3666D28CDF1A}" destId="{D12ED4A6-FA0D-465C-8350-1830D60118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7D1BA7-DDFE-428B-8270-CE3163E411E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ES"/>
        </a:p>
      </dgm:t>
    </dgm:pt>
    <dgm:pt modelId="{039D41AE-AAF4-43D7-A89E-C896D36B0696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r>
            <a:rPr lang="es-ES" sz="1400" b="1" dirty="0" smtClean="0">
              <a:latin typeface="Georgia" panose="02040502050405020303" pitchFamily="18" charset="0"/>
            </a:rPr>
            <a:t>Indicadores de Gestión</a:t>
          </a:r>
          <a:endParaRPr lang="es-ES" sz="1400" b="1" dirty="0">
            <a:latin typeface="Georgia" panose="02040502050405020303" pitchFamily="18" charset="0"/>
          </a:endParaRPr>
        </a:p>
      </dgm:t>
    </dgm:pt>
    <dgm:pt modelId="{6AB75BB7-FF81-41CE-8182-7286C2578188}" type="parTrans" cxnId="{69B4F134-C2EF-44A2-817F-29141971E63C}">
      <dgm:prSet/>
      <dgm:spPr/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87A86BAE-D024-4F93-B7F6-6429948EEE4F}" type="sibTrans" cxnId="{69B4F134-C2EF-44A2-817F-29141971E63C}">
      <dgm:prSet/>
      <dgm:spPr/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C17B2B70-EC97-43F5-AFF4-7C221FCBDF19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r>
            <a:rPr lang="es-ES" sz="1250" dirty="0" smtClean="0">
              <a:latin typeface="Georgia" panose="02040502050405020303" pitchFamily="18" charset="0"/>
            </a:rPr>
            <a:t>Instrumento de evaluación de resultados de la gestión</a:t>
          </a:r>
        </a:p>
      </dgm:t>
    </dgm:pt>
    <dgm:pt modelId="{F42D974D-97E1-459A-8CB9-75CB873B8671}" type="parTrans" cxnId="{1F7BC47F-AAF8-4EFE-815F-A929FCB90BF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FE04A81C-3C96-4F4F-8F8D-4733933712EC}" type="sibTrans" cxnId="{1F7BC47F-AAF8-4EFE-815F-A929FCB90BF6}">
      <dgm:prSet/>
      <dgm:spPr/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9B9DC814-8628-4021-AF23-A4625710C30D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r>
            <a:rPr lang="es-ES" sz="1250" dirty="0" smtClean="0">
              <a:latin typeface="Georgia" panose="02040502050405020303" pitchFamily="18" charset="0"/>
            </a:rPr>
            <a:t>Evaluación cualitativa y cuantitativa</a:t>
          </a:r>
          <a:endParaRPr lang="es-ES" sz="1250" dirty="0">
            <a:latin typeface="Georgia" panose="02040502050405020303" pitchFamily="18" charset="0"/>
          </a:endParaRPr>
        </a:p>
      </dgm:t>
    </dgm:pt>
    <dgm:pt modelId="{36E8E131-EA5A-49E4-AB7D-59CD5B041E2E}" type="parTrans" cxnId="{D5848D16-25E3-4CD4-98BB-3094D66DCC0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A1F509A4-A715-4112-8A2A-3E93D98917CA}" type="sibTrans" cxnId="{D5848D16-25E3-4CD4-98BB-3094D66DCC04}">
      <dgm:prSet/>
      <dgm:spPr/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97819439-4D23-4FA3-91F0-6C2295B2F978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r>
            <a:rPr lang="es-ES" sz="1250" dirty="0" smtClean="0">
              <a:latin typeface="Georgia" panose="02040502050405020303" pitchFamily="18" charset="0"/>
            </a:rPr>
            <a:t>Específicos cuantificables verificables  útiles</a:t>
          </a:r>
          <a:endParaRPr lang="es-ES" sz="1250" dirty="0">
            <a:latin typeface="Georgia" panose="02040502050405020303" pitchFamily="18" charset="0"/>
          </a:endParaRPr>
        </a:p>
      </dgm:t>
    </dgm:pt>
    <dgm:pt modelId="{724945F9-FAFB-48BC-B424-BB14BEE1CFAC}" type="parTrans" cxnId="{22123BC1-D501-42D9-A785-3F8F834BC41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119988FA-BBE2-40A1-9B07-A699744E64C6}" type="sibTrans" cxnId="{22123BC1-D501-42D9-A785-3F8F834BC41D}">
      <dgm:prSet/>
      <dgm:spPr/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8BD2AA18-418E-407B-BA16-421DC0DA403D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r>
            <a:rPr lang="es-ES" sz="1250" dirty="0" smtClean="0">
              <a:latin typeface="Georgia" panose="02040502050405020303" pitchFamily="18" charset="0"/>
            </a:rPr>
            <a:t>Indicadores de Eficiencia, eficacia, efectividad</a:t>
          </a:r>
          <a:endParaRPr lang="es-ES" sz="1250" dirty="0">
            <a:latin typeface="Georgia" panose="02040502050405020303" pitchFamily="18" charset="0"/>
          </a:endParaRPr>
        </a:p>
      </dgm:t>
    </dgm:pt>
    <dgm:pt modelId="{8E964515-F155-4992-A72A-6B98D6C9F6B6}" type="parTrans" cxnId="{B7782C1B-344E-4285-BA7D-08EC6FF0A8B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27A933DB-2A39-49A0-B8E5-5FD0A716ABBB}" type="sibTrans" cxnId="{B7782C1B-344E-4285-BA7D-08EC6FF0A8BE}">
      <dgm:prSet/>
      <dgm:spPr/>
      <dgm:t>
        <a:bodyPr/>
        <a:lstStyle/>
        <a:p>
          <a:pPr>
            <a:lnSpc>
              <a:spcPct val="130000"/>
            </a:lnSpc>
          </a:pPr>
          <a:endParaRPr lang="es-ES" sz="1250">
            <a:latin typeface="Georgia" panose="02040502050405020303" pitchFamily="18" charset="0"/>
          </a:endParaRPr>
        </a:p>
      </dgm:t>
    </dgm:pt>
    <dgm:pt modelId="{29499661-3A8B-4003-AFF8-D8FFEDE7328B}" type="pres">
      <dgm:prSet presAssocID="{0D7D1BA7-DDFE-428B-8270-CE3163E411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337180-3B5B-422C-91B2-2E88B6B7E031}" type="pres">
      <dgm:prSet presAssocID="{039D41AE-AAF4-43D7-A89E-C896D36B0696}" presName="centerShape" presStyleLbl="node0" presStyleIdx="0" presStyleCnt="1" custScaleX="115952"/>
      <dgm:spPr/>
      <dgm:t>
        <a:bodyPr/>
        <a:lstStyle/>
        <a:p>
          <a:endParaRPr lang="es-ES"/>
        </a:p>
      </dgm:t>
    </dgm:pt>
    <dgm:pt modelId="{3731862D-F14C-4E93-85E7-6C9E15495C6B}" type="pres">
      <dgm:prSet presAssocID="{F42D974D-97E1-459A-8CB9-75CB873B8671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E3DCA766-5655-42DC-8FFD-1E8BFA80F09A}" type="pres">
      <dgm:prSet presAssocID="{C17B2B70-EC97-43F5-AFF4-7C221FCBDF19}" presName="node" presStyleLbl="node1" presStyleIdx="0" presStyleCnt="4" custRadScaleRad="123923" custRadScaleInc="-6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F6A18-593D-4A39-AB43-57DB93484375}" type="pres">
      <dgm:prSet presAssocID="{36E8E131-EA5A-49E4-AB7D-59CD5B041E2E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27E54283-890C-4387-8EDE-CE63F30028A9}" type="pres">
      <dgm:prSet presAssocID="{9B9DC814-8628-4021-AF23-A4625710C30D}" presName="node" presStyleLbl="node1" presStyleIdx="1" presStyleCnt="4" custRadScaleRad="103195" custRadScaleInc="-7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74C5F-0937-47BA-A2A2-13EE7409CCD4}" type="pres">
      <dgm:prSet presAssocID="{724945F9-FAFB-48BC-B424-BB14BEE1CFAC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612E6C13-EA0D-4231-A3DF-FCDD39918090}" type="pres">
      <dgm:prSet presAssocID="{97819439-4D23-4FA3-91F0-6C2295B2F978}" presName="node" presStyleLbl="node1" presStyleIdx="2" presStyleCnt="4" custRadScaleRad="103649" custRadScaleInc="89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F03C19-C74A-4F78-ADCB-305DCA7BFD76}" type="pres">
      <dgm:prSet presAssocID="{8E964515-F155-4992-A72A-6B98D6C9F6B6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6B0AFCDB-8FD5-49D1-8588-9FBD7AB08F5D}" type="pres">
      <dgm:prSet presAssocID="{8BD2AA18-418E-407B-BA16-421DC0DA403D}" presName="node" presStyleLbl="node1" presStyleIdx="3" presStyleCnt="4" custRadScaleRad="129550" custRadScaleInc="7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123BC1-D501-42D9-A785-3F8F834BC41D}" srcId="{039D41AE-AAF4-43D7-A89E-C896D36B0696}" destId="{97819439-4D23-4FA3-91F0-6C2295B2F978}" srcOrd="2" destOrd="0" parTransId="{724945F9-FAFB-48BC-B424-BB14BEE1CFAC}" sibTransId="{119988FA-BBE2-40A1-9B07-A699744E64C6}"/>
    <dgm:cxn modelId="{69B4F134-C2EF-44A2-817F-29141971E63C}" srcId="{0D7D1BA7-DDFE-428B-8270-CE3163E411E3}" destId="{039D41AE-AAF4-43D7-A89E-C896D36B0696}" srcOrd="0" destOrd="0" parTransId="{6AB75BB7-FF81-41CE-8182-7286C2578188}" sibTransId="{87A86BAE-D024-4F93-B7F6-6429948EEE4F}"/>
    <dgm:cxn modelId="{DB0FB732-7E17-4D6C-B99E-C5E5F4823C61}" type="presOf" srcId="{F42D974D-97E1-459A-8CB9-75CB873B8671}" destId="{3731862D-F14C-4E93-85E7-6C9E15495C6B}" srcOrd="0" destOrd="0" presId="urn:microsoft.com/office/officeart/2005/8/layout/radial4"/>
    <dgm:cxn modelId="{EFE9BD53-52CB-4C55-8947-0D9F0C2C6164}" type="presOf" srcId="{C17B2B70-EC97-43F5-AFF4-7C221FCBDF19}" destId="{E3DCA766-5655-42DC-8FFD-1E8BFA80F09A}" srcOrd="0" destOrd="0" presId="urn:microsoft.com/office/officeart/2005/8/layout/radial4"/>
    <dgm:cxn modelId="{1F7BC47F-AAF8-4EFE-815F-A929FCB90BF6}" srcId="{039D41AE-AAF4-43D7-A89E-C896D36B0696}" destId="{C17B2B70-EC97-43F5-AFF4-7C221FCBDF19}" srcOrd="0" destOrd="0" parTransId="{F42D974D-97E1-459A-8CB9-75CB873B8671}" sibTransId="{FE04A81C-3C96-4F4F-8F8D-4733933712EC}"/>
    <dgm:cxn modelId="{D5848D16-25E3-4CD4-98BB-3094D66DCC04}" srcId="{039D41AE-AAF4-43D7-A89E-C896D36B0696}" destId="{9B9DC814-8628-4021-AF23-A4625710C30D}" srcOrd="1" destOrd="0" parTransId="{36E8E131-EA5A-49E4-AB7D-59CD5B041E2E}" sibTransId="{A1F509A4-A715-4112-8A2A-3E93D98917CA}"/>
    <dgm:cxn modelId="{911A713E-2B07-44C5-AFB2-80C766285781}" type="presOf" srcId="{039D41AE-AAF4-43D7-A89E-C896D36B0696}" destId="{AE337180-3B5B-422C-91B2-2E88B6B7E031}" srcOrd="0" destOrd="0" presId="urn:microsoft.com/office/officeart/2005/8/layout/radial4"/>
    <dgm:cxn modelId="{0EB9D681-B9C3-4BF4-A95D-166D4806DD6A}" type="presOf" srcId="{8BD2AA18-418E-407B-BA16-421DC0DA403D}" destId="{6B0AFCDB-8FD5-49D1-8588-9FBD7AB08F5D}" srcOrd="0" destOrd="0" presId="urn:microsoft.com/office/officeart/2005/8/layout/radial4"/>
    <dgm:cxn modelId="{B7782C1B-344E-4285-BA7D-08EC6FF0A8BE}" srcId="{039D41AE-AAF4-43D7-A89E-C896D36B0696}" destId="{8BD2AA18-418E-407B-BA16-421DC0DA403D}" srcOrd="3" destOrd="0" parTransId="{8E964515-F155-4992-A72A-6B98D6C9F6B6}" sibTransId="{27A933DB-2A39-49A0-B8E5-5FD0A716ABBB}"/>
    <dgm:cxn modelId="{BF7EDD7B-F83D-43A1-ACF8-967CC530021A}" type="presOf" srcId="{36E8E131-EA5A-49E4-AB7D-59CD5B041E2E}" destId="{6CFF6A18-593D-4A39-AB43-57DB93484375}" srcOrd="0" destOrd="0" presId="urn:microsoft.com/office/officeart/2005/8/layout/radial4"/>
    <dgm:cxn modelId="{243FE562-A01D-44B4-BB3F-EE47CE17D981}" type="presOf" srcId="{0D7D1BA7-DDFE-428B-8270-CE3163E411E3}" destId="{29499661-3A8B-4003-AFF8-D8FFEDE7328B}" srcOrd="0" destOrd="0" presId="urn:microsoft.com/office/officeart/2005/8/layout/radial4"/>
    <dgm:cxn modelId="{211EB649-F6C5-420C-9CAC-BADA0CDECDA8}" type="presOf" srcId="{9B9DC814-8628-4021-AF23-A4625710C30D}" destId="{27E54283-890C-4387-8EDE-CE63F30028A9}" srcOrd="0" destOrd="0" presId="urn:microsoft.com/office/officeart/2005/8/layout/radial4"/>
    <dgm:cxn modelId="{E22004B3-0981-4765-BD92-5DA5CA49C078}" type="presOf" srcId="{724945F9-FAFB-48BC-B424-BB14BEE1CFAC}" destId="{5DF74C5F-0937-47BA-A2A2-13EE7409CCD4}" srcOrd="0" destOrd="0" presId="urn:microsoft.com/office/officeart/2005/8/layout/radial4"/>
    <dgm:cxn modelId="{339B0387-C1CB-4E23-8315-116F29E0A4B8}" type="presOf" srcId="{97819439-4D23-4FA3-91F0-6C2295B2F978}" destId="{612E6C13-EA0D-4231-A3DF-FCDD39918090}" srcOrd="0" destOrd="0" presId="urn:microsoft.com/office/officeart/2005/8/layout/radial4"/>
    <dgm:cxn modelId="{3486DEC1-9B7A-4E56-8135-1BBA364E2AE4}" type="presOf" srcId="{8E964515-F155-4992-A72A-6B98D6C9F6B6}" destId="{ADF03C19-C74A-4F78-ADCB-305DCA7BFD76}" srcOrd="0" destOrd="0" presId="urn:microsoft.com/office/officeart/2005/8/layout/radial4"/>
    <dgm:cxn modelId="{E3A144DB-110C-4AE1-A45B-CF130838A688}" type="presParOf" srcId="{29499661-3A8B-4003-AFF8-D8FFEDE7328B}" destId="{AE337180-3B5B-422C-91B2-2E88B6B7E031}" srcOrd="0" destOrd="0" presId="urn:microsoft.com/office/officeart/2005/8/layout/radial4"/>
    <dgm:cxn modelId="{6E0C296A-B033-48DB-8DB2-580C11F47D0B}" type="presParOf" srcId="{29499661-3A8B-4003-AFF8-D8FFEDE7328B}" destId="{3731862D-F14C-4E93-85E7-6C9E15495C6B}" srcOrd="1" destOrd="0" presId="urn:microsoft.com/office/officeart/2005/8/layout/radial4"/>
    <dgm:cxn modelId="{5DF79846-0E3D-4FC2-8CFF-36151D564DFA}" type="presParOf" srcId="{29499661-3A8B-4003-AFF8-D8FFEDE7328B}" destId="{E3DCA766-5655-42DC-8FFD-1E8BFA80F09A}" srcOrd="2" destOrd="0" presId="urn:microsoft.com/office/officeart/2005/8/layout/radial4"/>
    <dgm:cxn modelId="{E7D7458E-4EC0-4BA7-B593-86D89506DF6C}" type="presParOf" srcId="{29499661-3A8B-4003-AFF8-D8FFEDE7328B}" destId="{6CFF6A18-593D-4A39-AB43-57DB93484375}" srcOrd="3" destOrd="0" presId="urn:microsoft.com/office/officeart/2005/8/layout/radial4"/>
    <dgm:cxn modelId="{F40A0E2D-A12A-49AE-BC84-4B2DC4BAECDD}" type="presParOf" srcId="{29499661-3A8B-4003-AFF8-D8FFEDE7328B}" destId="{27E54283-890C-4387-8EDE-CE63F30028A9}" srcOrd="4" destOrd="0" presId="urn:microsoft.com/office/officeart/2005/8/layout/radial4"/>
    <dgm:cxn modelId="{63E5FCA9-A218-476A-8BBE-075692989FBE}" type="presParOf" srcId="{29499661-3A8B-4003-AFF8-D8FFEDE7328B}" destId="{5DF74C5F-0937-47BA-A2A2-13EE7409CCD4}" srcOrd="5" destOrd="0" presId="urn:microsoft.com/office/officeart/2005/8/layout/radial4"/>
    <dgm:cxn modelId="{30993CF4-1171-4ADA-93B6-A1FA32020B17}" type="presParOf" srcId="{29499661-3A8B-4003-AFF8-D8FFEDE7328B}" destId="{612E6C13-EA0D-4231-A3DF-FCDD39918090}" srcOrd="6" destOrd="0" presId="urn:microsoft.com/office/officeart/2005/8/layout/radial4"/>
    <dgm:cxn modelId="{2FD54E58-0E10-4401-A74C-7B820F2F7BAD}" type="presParOf" srcId="{29499661-3A8B-4003-AFF8-D8FFEDE7328B}" destId="{ADF03C19-C74A-4F78-ADCB-305DCA7BFD76}" srcOrd="7" destOrd="0" presId="urn:microsoft.com/office/officeart/2005/8/layout/radial4"/>
    <dgm:cxn modelId="{9DAE3AE6-3DAD-4AC5-88BF-6A7600AAFE9B}" type="presParOf" srcId="{29499661-3A8B-4003-AFF8-D8FFEDE7328B}" destId="{6B0AFCDB-8FD5-49D1-8588-9FBD7AB08F5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C8C0B8-B9B5-447A-B168-D716FB984B31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s-ES"/>
        </a:p>
      </dgm:t>
    </dgm:pt>
    <dgm:pt modelId="{9CEE5120-4990-4F96-B3CA-9203528FF107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es-ES" sz="1700" b="1" dirty="0" smtClean="0">
              <a:solidFill>
                <a:schemeClr val="tx1"/>
              </a:solidFill>
              <a:latin typeface="Georgia" panose="02040502050405020303" pitchFamily="18" charset="0"/>
            </a:rPr>
            <a:t>Planificación Preliminar</a:t>
          </a:r>
          <a:endParaRPr lang="es-ES" sz="17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EA9A27C-5702-4924-8709-D7A2EE0B8AD7}" type="parTrans" cxnId="{1D25E93A-6E0F-48E3-B69D-1A0F4A6663F3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5E179BB4-9C55-4D09-9131-7EFBE689A5FC}" type="sibTrans" cxnId="{1D25E93A-6E0F-48E3-B69D-1A0F4A6663F3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2437BFE7-BA5A-4541-83B1-41317B9086AC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200000"/>
            </a:lnSpc>
          </a:pPr>
          <a:r>
            <a:rPr lang="es-ES" sz="1400" dirty="0" smtClean="0">
              <a:latin typeface="Georgia" panose="02040502050405020303" pitchFamily="18" charset="0"/>
              <a:hlinkClick xmlns:r="http://schemas.openxmlformats.org/officeDocument/2006/relationships" r:id="rId1" action="ppaction://hlinkfile"/>
            </a:rPr>
            <a:t>Programa Preliminar de Auditoría</a:t>
          </a:r>
          <a:endParaRPr lang="es-ES" sz="1400" dirty="0">
            <a:latin typeface="Georgia" panose="02040502050405020303" pitchFamily="18" charset="0"/>
          </a:endParaRPr>
        </a:p>
      </dgm:t>
    </dgm:pt>
    <dgm:pt modelId="{67378863-7D8D-421B-A174-BAC129CCA364}" type="parTrans" cxnId="{C2643165-5B5C-4B07-A874-D8CE5ED3B072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ED830CE8-6152-4E4A-8B63-13228C410C7E}" type="sibTrans" cxnId="{C2643165-5B5C-4B07-A874-D8CE5ED3B072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4274E146-F55F-4218-8028-C7877EC12F4A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200000"/>
            </a:lnSpc>
          </a:pPr>
          <a:r>
            <a:rPr lang="es-ES" sz="1400" dirty="0" smtClean="0">
              <a:latin typeface="Georgia" panose="02040502050405020303" pitchFamily="18" charset="0"/>
              <a:hlinkClick xmlns:r="http://schemas.openxmlformats.org/officeDocument/2006/relationships" r:id="rId2" action="ppaction://hlinkfile"/>
            </a:rPr>
            <a:t>Riesgo Inherente</a:t>
          </a:r>
          <a:endParaRPr lang="es-ES" sz="1400" dirty="0">
            <a:latin typeface="Georgia" panose="02040502050405020303" pitchFamily="18" charset="0"/>
          </a:endParaRPr>
        </a:p>
      </dgm:t>
    </dgm:pt>
    <dgm:pt modelId="{DE338D36-F117-4EA7-8D4E-7D1B283062FC}" type="parTrans" cxnId="{4BD98DD8-4D93-4CB3-87D3-C29B28ADA574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756904F7-8B1F-4699-940B-FA5C8D4FB89B}" type="sibTrans" cxnId="{4BD98DD8-4D93-4CB3-87D3-C29B28ADA574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5007649F-CA83-4C63-9A8B-E2B0AF024404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es-ES" sz="1700" b="1" dirty="0" smtClean="0">
              <a:solidFill>
                <a:schemeClr val="tx1"/>
              </a:solidFill>
              <a:latin typeface="Georgia" panose="02040502050405020303" pitchFamily="18" charset="0"/>
            </a:rPr>
            <a:t>Planificación Específica</a:t>
          </a:r>
          <a:endParaRPr lang="es-ES" sz="17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034F514-8461-442B-B674-2EFAE05E6AE2}" type="parTrans" cxnId="{94734BF7-156B-4882-9F04-D22306545BB2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5893718D-1EFB-440C-888D-0A6D1E785D73}" type="sibTrans" cxnId="{94734BF7-156B-4882-9F04-D22306545BB2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C3147947-B1E8-4026-9EA3-97ABE5AD7DA1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200000"/>
            </a:lnSpc>
          </a:pPr>
          <a:r>
            <a:rPr lang="es-ES" sz="1400" dirty="0" smtClean="0">
              <a:latin typeface="Georgia" panose="02040502050405020303" pitchFamily="18" charset="0"/>
              <a:hlinkClick xmlns:r="http://schemas.openxmlformats.org/officeDocument/2006/relationships" r:id="rId3" action="ppaction://hlinkfile"/>
            </a:rPr>
            <a:t>Programa Específico de Auditoría</a:t>
          </a:r>
          <a:endParaRPr lang="es-ES" sz="1400" dirty="0">
            <a:latin typeface="Georgia" panose="02040502050405020303" pitchFamily="18" charset="0"/>
          </a:endParaRPr>
        </a:p>
      </dgm:t>
    </dgm:pt>
    <dgm:pt modelId="{A17B6FB2-CEC2-4136-B3CD-FE7214F19B12}" type="parTrans" cxnId="{5A02DEF5-BDC7-450A-90BB-D10D69DAFC1B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968C23F7-8F60-4E0C-A662-9AC44721447A}" type="sibTrans" cxnId="{5A02DEF5-BDC7-450A-90BB-D10D69DAFC1B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AD36A902-8DCC-461A-B325-82D71D7BB348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200000"/>
            </a:lnSpc>
          </a:pPr>
          <a:r>
            <a:rPr lang="es-ES" sz="1400" dirty="0" smtClean="0">
              <a:latin typeface="Georgia" panose="02040502050405020303" pitchFamily="18" charset="0"/>
              <a:hlinkClick xmlns:r="http://schemas.openxmlformats.org/officeDocument/2006/relationships" r:id="rId4" action="ppaction://hlinkfile"/>
            </a:rPr>
            <a:t>Riesgo de Control</a:t>
          </a:r>
          <a:endParaRPr lang="es-ES" sz="1400" dirty="0">
            <a:latin typeface="Georgia" panose="02040502050405020303" pitchFamily="18" charset="0"/>
          </a:endParaRPr>
        </a:p>
      </dgm:t>
    </dgm:pt>
    <dgm:pt modelId="{7A5A2DD2-30CB-4F2F-B739-A5666DE8ADB2}" type="parTrans" cxnId="{DAFE7172-F9E9-46F6-A330-6EEBBFDA8983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B79F5850-70D6-4D67-8656-784E372CCF6F}" type="sibTrans" cxnId="{DAFE7172-F9E9-46F6-A330-6EEBBFDA8983}">
      <dgm:prSet/>
      <dgm:spPr/>
      <dgm:t>
        <a:bodyPr/>
        <a:lstStyle/>
        <a:p>
          <a:pPr>
            <a:lnSpc>
              <a:spcPct val="150000"/>
            </a:lnSpc>
          </a:pPr>
          <a:endParaRPr lang="es-ES" sz="1400">
            <a:latin typeface="Georgia" panose="02040502050405020303" pitchFamily="18" charset="0"/>
          </a:endParaRPr>
        </a:p>
      </dgm:t>
    </dgm:pt>
    <dgm:pt modelId="{F0E1B7DF-BFCF-4865-A974-598CAA1E75B0}" type="pres">
      <dgm:prSet presAssocID="{5AC8C0B8-B9B5-447A-B168-D716FB984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0B31BA-988A-43F6-86D2-A2DBBA8FA736}" type="pres">
      <dgm:prSet presAssocID="{9CEE5120-4990-4F96-B3CA-9203528FF107}" presName="lin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DFA79A1-8A69-4209-B985-D6246EBB98F4}" type="pres">
      <dgm:prSet presAssocID="{9CEE5120-4990-4F96-B3CA-9203528FF10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62FFA2-2593-4FF3-BD55-3E66BDB3C572}" type="pres">
      <dgm:prSet presAssocID="{9CEE5120-4990-4F96-B3CA-9203528FF10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FF1BE-D03E-42D3-A77D-9266B01BD1BE}" type="pres">
      <dgm:prSet presAssocID="{5E179BB4-9C55-4D09-9131-7EFBE689A5FC}" presName="sp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0F7267B-A708-4085-A61C-C33538A88F80}" type="pres">
      <dgm:prSet presAssocID="{5007649F-CA83-4C63-9A8B-E2B0AF024404}" presName="lin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54DF202-EE70-4134-8625-323BD6A6427A}" type="pres">
      <dgm:prSet presAssocID="{5007649F-CA83-4C63-9A8B-E2B0AF024404}" presName="parentText" presStyleLbl="node1" presStyleIdx="1" presStyleCnt="2" custLinFactNeighborY="53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E994AC-238C-4E47-A88A-3423F30C080B}" type="pres">
      <dgm:prSet presAssocID="{5007649F-CA83-4C63-9A8B-E2B0AF02440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043630-C086-4D60-BF36-E3EEE7364D13}" type="presOf" srcId="{4274E146-F55F-4218-8028-C7877EC12F4A}" destId="{4362FFA2-2593-4FF3-BD55-3E66BDB3C572}" srcOrd="0" destOrd="1" presId="urn:microsoft.com/office/officeart/2005/8/layout/vList5"/>
    <dgm:cxn modelId="{8447A019-118D-4869-951E-B19F4CD878C7}" type="presOf" srcId="{5AC8C0B8-B9B5-447A-B168-D716FB984B31}" destId="{F0E1B7DF-BFCF-4865-A974-598CAA1E75B0}" srcOrd="0" destOrd="0" presId="urn:microsoft.com/office/officeart/2005/8/layout/vList5"/>
    <dgm:cxn modelId="{A2E82036-3129-40E8-AC2B-54BA8E27B6A9}" type="presOf" srcId="{5007649F-CA83-4C63-9A8B-E2B0AF024404}" destId="{654DF202-EE70-4134-8625-323BD6A6427A}" srcOrd="0" destOrd="0" presId="urn:microsoft.com/office/officeart/2005/8/layout/vList5"/>
    <dgm:cxn modelId="{C2643165-5B5C-4B07-A874-D8CE5ED3B072}" srcId="{9CEE5120-4990-4F96-B3CA-9203528FF107}" destId="{2437BFE7-BA5A-4541-83B1-41317B9086AC}" srcOrd="0" destOrd="0" parTransId="{67378863-7D8D-421B-A174-BAC129CCA364}" sibTransId="{ED830CE8-6152-4E4A-8B63-13228C410C7E}"/>
    <dgm:cxn modelId="{7EDC1206-4546-44E4-AF19-007E7DD7934B}" type="presOf" srcId="{AD36A902-8DCC-461A-B325-82D71D7BB348}" destId="{40E994AC-238C-4E47-A88A-3423F30C080B}" srcOrd="0" destOrd="1" presId="urn:microsoft.com/office/officeart/2005/8/layout/vList5"/>
    <dgm:cxn modelId="{106B7F61-C84B-4B38-9BA6-0CBCB2319A3B}" type="presOf" srcId="{2437BFE7-BA5A-4541-83B1-41317B9086AC}" destId="{4362FFA2-2593-4FF3-BD55-3E66BDB3C572}" srcOrd="0" destOrd="0" presId="urn:microsoft.com/office/officeart/2005/8/layout/vList5"/>
    <dgm:cxn modelId="{94734BF7-156B-4882-9F04-D22306545BB2}" srcId="{5AC8C0B8-B9B5-447A-B168-D716FB984B31}" destId="{5007649F-CA83-4C63-9A8B-E2B0AF024404}" srcOrd="1" destOrd="0" parTransId="{3034F514-8461-442B-B674-2EFAE05E6AE2}" sibTransId="{5893718D-1EFB-440C-888D-0A6D1E785D73}"/>
    <dgm:cxn modelId="{DAFE7172-F9E9-46F6-A330-6EEBBFDA8983}" srcId="{5007649F-CA83-4C63-9A8B-E2B0AF024404}" destId="{AD36A902-8DCC-461A-B325-82D71D7BB348}" srcOrd="1" destOrd="0" parTransId="{7A5A2DD2-30CB-4F2F-B739-A5666DE8ADB2}" sibTransId="{B79F5850-70D6-4D67-8656-784E372CCF6F}"/>
    <dgm:cxn modelId="{1D25E93A-6E0F-48E3-B69D-1A0F4A6663F3}" srcId="{5AC8C0B8-B9B5-447A-B168-D716FB984B31}" destId="{9CEE5120-4990-4F96-B3CA-9203528FF107}" srcOrd="0" destOrd="0" parTransId="{1EA9A27C-5702-4924-8709-D7A2EE0B8AD7}" sibTransId="{5E179BB4-9C55-4D09-9131-7EFBE689A5FC}"/>
    <dgm:cxn modelId="{3EC43640-D2FC-4525-8CD5-B7E42B4F8A4C}" type="presOf" srcId="{C3147947-B1E8-4026-9EA3-97ABE5AD7DA1}" destId="{40E994AC-238C-4E47-A88A-3423F30C080B}" srcOrd="0" destOrd="0" presId="urn:microsoft.com/office/officeart/2005/8/layout/vList5"/>
    <dgm:cxn modelId="{4BD98DD8-4D93-4CB3-87D3-C29B28ADA574}" srcId="{9CEE5120-4990-4F96-B3CA-9203528FF107}" destId="{4274E146-F55F-4218-8028-C7877EC12F4A}" srcOrd="1" destOrd="0" parTransId="{DE338D36-F117-4EA7-8D4E-7D1B283062FC}" sibTransId="{756904F7-8B1F-4699-940B-FA5C8D4FB89B}"/>
    <dgm:cxn modelId="{5A02DEF5-BDC7-450A-90BB-D10D69DAFC1B}" srcId="{5007649F-CA83-4C63-9A8B-E2B0AF024404}" destId="{C3147947-B1E8-4026-9EA3-97ABE5AD7DA1}" srcOrd="0" destOrd="0" parTransId="{A17B6FB2-CEC2-4136-B3CD-FE7214F19B12}" sibTransId="{968C23F7-8F60-4E0C-A662-9AC44721447A}"/>
    <dgm:cxn modelId="{3F6420D0-7775-4887-A07A-3E759389E60B}" type="presOf" srcId="{9CEE5120-4990-4F96-B3CA-9203528FF107}" destId="{2DFA79A1-8A69-4209-B985-D6246EBB98F4}" srcOrd="0" destOrd="0" presId="urn:microsoft.com/office/officeart/2005/8/layout/vList5"/>
    <dgm:cxn modelId="{77415FB1-FB00-4DEB-8823-496095F5C277}" type="presParOf" srcId="{F0E1B7DF-BFCF-4865-A974-598CAA1E75B0}" destId="{610B31BA-988A-43F6-86D2-A2DBBA8FA736}" srcOrd="0" destOrd="0" presId="urn:microsoft.com/office/officeart/2005/8/layout/vList5"/>
    <dgm:cxn modelId="{08213288-BF2E-4BE0-9E6C-BFF39CB79597}" type="presParOf" srcId="{610B31BA-988A-43F6-86D2-A2DBBA8FA736}" destId="{2DFA79A1-8A69-4209-B985-D6246EBB98F4}" srcOrd="0" destOrd="0" presId="urn:microsoft.com/office/officeart/2005/8/layout/vList5"/>
    <dgm:cxn modelId="{BC82277D-4083-4B23-8AC5-A938A9EF3919}" type="presParOf" srcId="{610B31BA-988A-43F6-86D2-A2DBBA8FA736}" destId="{4362FFA2-2593-4FF3-BD55-3E66BDB3C572}" srcOrd="1" destOrd="0" presId="urn:microsoft.com/office/officeart/2005/8/layout/vList5"/>
    <dgm:cxn modelId="{208371B0-568B-4563-A760-46BB73747AE5}" type="presParOf" srcId="{F0E1B7DF-BFCF-4865-A974-598CAA1E75B0}" destId="{4BDFF1BE-D03E-42D3-A77D-9266B01BD1BE}" srcOrd="1" destOrd="0" presId="urn:microsoft.com/office/officeart/2005/8/layout/vList5"/>
    <dgm:cxn modelId="{0EA1549D-9E31-40E2-9237-FBD3B973EE38}" type="presParOf" srcId="{F0E1B7DF-BFCF-4865-A974-598CAA1E75B0}" destId="{10F7267B-A708-4085-A61C-C33538A88F80}" srcOrd="2" destOrd="0" presId="urn:microsoft.com/office/officeart/2005/8/layout/vList5"/>
    <dgm:cxn modelId="{40CC573F-E275-461E-974C-FEE19B1E7AE1}" type="presParOf" srcId="{10F7267B-A708-4085-A61C-C33538A88F80}" destId="{654DF202-EE70-4134-8625-323BD6A6427A}" srcOrd="0" destOrd="0" presId="urn:microsoft.com/office/officeart/2005/8/layout/vList5"/>
    <dgm:cxn modelId="{EC1E5EF2-28DB-4671-85AC-D06A9D160581}" type="presParOf" srcId="{10F7267B-A708-4085-A61C-C33538A88F80}" destId="{40E994AC-238C-4E47-A88A-3423F30C08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28B903F-8B18-412C-BC61-6B4013E1004B}" type="doc">
      <dgm:prSet loTypeId="urn:microsoft.com/office/officeart/2008/layout/PictureStrip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F01E4C-D7FF-4AD4-B72E-9E6A47A8953C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800" dirty="0" smtClean="0">
              <a:latin typeface="Georgia" panose="02040502050405020303" pitchFamily="18" charset="0"/>
            </a:rPr>
            <a:t>Programa de Ejecución de Auditoría</a:t>
          </a:r>
          <a:endParaRPr lang="es-ES" sz="1800" dirty="0">
            <a:latin typeface="Georgia" panose="02040502050405020303" pitchFamily="18" charset="0"/>
          </a:endParaRPr>
        </a:p>
      </dgm:t>
    </dgm:pt>
    <dgm:pt modelId="{71FD5859-171F-40EB-9EA9-606B850FE404}" type="parTrans" cxnId="{EA563990-86EA-42DE-9257-C54C01A38BAC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7D906E12-547A-4E47-A768-39EBEBAFD771}" type="sibTrans" cxnId="{EA563990-86EA-42DE-9257-C54C01A38BAC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7973DE22-9FA2-4DF9-84F9-A73CB6F87C3C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es-ES" sz="1800" dirty="0" smtClean="0">
              <a:latin typeface="Georgia" panose="02040502050405020303" pitchFamily="18" charset="0"/>
            </a:rPr>
            <a:t>Hallazgos</a:t>
          </a:r>
        </a:p>
      </dgm:t>
    </dgm:pt>
    <dgm:pt modelId="{9199DD9B-2F29-47DF-80B5-9E4C0AD9E206}" type="parTrans" cxnId="{EECE0884-4106-4B4E-AECF-232EBD54F3C9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5418218E-6953-4000-8B78-1166FEAF0C94}" type="sibTrans" cxnId="{EECE0884-4106-4B4E-AECF-232EBD54F3C9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55C51E11-FF37-48B9-927D-F38FB4812F66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es-ES" sz="1600" dirty="0" smtClean="0">
              <a:latin typeface="Georgia" panose="02040502050405020303" pitchFamily="18" charset="0"/>
              <a:hlinkClick xmlns:r="http://schemas.openxmlformats.org/officeDocument/2006/relationships" r:id="rId1" action="ppaction://hlinkfile"/>
            </a:rPr>
            <a:t>Crédito</a:t>
          </a:r>
          <a:endParaRPr lang="es-ES" sz="1600" dirty="0">
            <a:latin typeface="Georgia" panose="02040502050405020303" pitchFamily="18" charset="0"/>
          </a:endParaRPr>
        </a:p>
      </dgm:t>
    </dgm:pt>
    <dgm:pt modelId="{D6EE1D1A-AFC4-44DB-9E5B-576839F38765}" type="parTrans" cxnId="{0E59DF9C-0AA5-4E46-931F-DACE3510CDD0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0EB5949D-1C9F-4876-AA36-D4E5FD31BB0D}" type="sibTrans" cxnId="{0E59DF9C-0AA5-4E46-931F-DACE3510CDD0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98B08A98-68D3-4D76-8C4D-D73A56DC8F95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es-ES" sz="1600" dirty="0" smtClean="0">
              <a:latin typeface="Georgia" panose="02040502050405020303" pitchFamily="18" charset="0"/>
              <a:hlinkClick xmlns:r="http://schemas.openxmlformats.org/officeDocument/2006/relationships" r:id="rId2" action="ppaction://hlinkfile"/>
            </a:rPr>
            <a:t>Cobranzas</a:t>
          </a:r>
          <a:endParaRPr lang="es-ES" sz="1600" dirty="0">
            <a:latin typeface="Georgia" panose="02040502050405020303" pitchFamily="18" charset="0"/>
          </a:endParaRPr>
        </a:p>
      </dgm:t>
    </dgm:pt>
    <dgm:pt modelId="{273498C1-F468-4995-8777-001B82D3F933}" type="parTrans" cxnId="{980FB840-5D08-4E17-9999-5CBAC565D3B4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FA37CDAA-65EB-4A8D-8A8C-D3911DEACAD7}" type="sibTrans" cxnId="{980FB840-5D08-4E17-9999-5CBAC565D3B4}">
      <dgm:prSet/>
      <dgm:spPr/>
      <dgm:t>
        <a:bodyPr/>
        <a:lstStyle/>
        <a:p>
          <a:pPr>
            <a:lnSpc>
              <a:spcPct val="150000"/>
            </a:lnSpc>
          </a:pPr>
          <a:endParaRPr lang="es-ES" sz="2000">
            <a:latin typeface="Georgia" panose="02040502050405020303" pitchFamily="18" charset="0"/>
          </a:endParaRPr>
        </a:p>
      </dgm:t>
    </dgm:pt>
    <dgm:pt modelId="{937E626A-8EFA-486F-9C64-F8AC3235053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 smtClean="0">
              <a:latin typeface="Georgia" panose="02040502050405020303" pitchFamily="18" charset="0"/>
              <a:hlinkClick xmlns:r="http://schemas.openxmlformats.org/officeDocument/2006/relationships" r:id="rId3" action="ppaction://hlinkfile"/>
            </a:rPr>
            <a:t>Crédito</a:t>
          </a:r>
          <a:endParaRPr lang="es-EC" sz="1600" dirty="0">
            <a:latin typeface="Georgia" panose="02040502050405020303" pitchFamily="18" charset="0"/>
          </a:endParaRPr>
        </a:p>
      </dgm:t>
    </dgm:pt>
    <dgm:pt modelId="{38CCDBB0-62CB-4B9A-9F6C-F62572FE34F0}" type="sibTrans" cxnId="{E1F0FAC8-0FC0-431D-9026-F1F1609789F0}">
      <dgm:prSet/>
      <dgm:spPr/>
      <dgm:t>
        <a:bodyPr/>
        <a:lstStyle/>
        <a:p>
          <a:endParaRPr lang="es-EC"/>
        </a:p>
      </dgm:t>
    </dgm:pt>
    <dgm:pt modelId="{6F247140-E766-45E6-82F5-E6FFD33C10C0}" type="parTrans" cxnId="{E1F0FAC8-0FC0-431D-9026-F1F1609789F0}">
      <dgm:prSet/>
      <dgm:spPr/>
      <dgm:t>
        <a:bodyPr/>
        <a:lstStyle/>
        <a:p>
          <a:endParaRPr lang="es-EC"/>
        </a:p>
      </dgm:t>
    </dgm:pt>
    <dgm:pt modelId="{50E2F848-517C-4D46-B582-36CD11826800}">
      <dgm:prSet custScaleX="117897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 smtClean="0">
              <a:latin typeface="Georgia" panose="02040502050405020303" pitchFamily="18" charset="0"/>
              <a:hlinkClick xmlns:r="http://schemas.openxmlformats.org/officeDocument/2006/relationships" r:id="rId4" action="ppaction://hlinkfile"/>
            </a:rPr>
            <a:t>Cobranzas</a:t>
          </a:r>
          <a:endParaRPr lang="es-EC" sz="1600" dirty="0">
            <a:latin typeface="Georgia" panose="02040502050405020303" pitchFamily="18" charset="0"/>
          </a:endParaRPr>
        </a:p>
      </dgm:t>
    </dgm:pt>
    <dgm:pt modelId="{845347F9-9C5F-4FCB-B3FE-AEB448C8AF68}" type="parTrans" cxnId="{4CF65D2D-3B3B-460F-8650-0842FB78A769}">
      <dgm:prSet/>
      <dgm:spPr/>
      <dgm:t>
        <a:bodyPr/>
        <a:lstStyle/>
        <a:p>
          <a:endParaRPr lang="es-EC"/>
        </a:p>
      </dgm:t>
    </dgm:pt>
    <dgm:pt modelId="{4337D726-CE8A-4050-9A43-AA0E37960182}" type="sibTrans" cxnId="{4CF65D2D-3B3B-460F-8650-0842FB78A769}">
      <dgm:prSet/>
      <dgm:spPr/>
      <dgm:t>
        <a:bodyPr/>
        <a:lstStyle/>
        <a:p>
          <a:endParaRPr lang="es-EC"/>
        </a:p>
      </dgm:t>
    </dgm:pt>
    <dgm:pt modelId="{F3C4B127-C697-45F4-B2D0-D1131926D682}" type="pres">
      <dgm:prSet presAssocID="{228B903F-8B18-412C-BC61-6B4013E10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316DCE-D263-4765-B4E1-E171CADFD100}" type="pres">
      <dgm:prSet presAssocID="{C7F01E4C-D7FF-4AD4-B72E-9E6A47A8953C}" presName="composite" presStyleCnt="0"/>
      <dgm:spPr/>
    </dgm:pt>
    <dgm:pt modelId="{E38D8D6B-114C-405B-9CF9-BD3A8DB9C913}" type="pres">
      <dgm:prSet presAssocID="{C7F01E4C-D7FF-4AD4-B72E-9E6A47A8953C}" presName="rect1" presStyleLbl="trAlignAcc1" presStyleIdx="0" presStyleCnt="2" custScaleX="117897" custScaleY="140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80E82-109C-411F-8C65-A5707ED3870F}" type="pres">
      <dgm:prSet presAssocID="{C7F01E4C-D7FF-4AD4-B72E-9E6A47A8953C}" presName="rect2" presStyleLbl="fgImgPlace1" presStyleIdx="0" presStyleCnt="2" custLinFactNeighborX="-66559"/>
      <dgm:spPr/>
    </dgm:pt>
    <dgm:pt modelId="{51AE77EA-4B8C-45A0-ACA8-341FB4E82EDB}" type="pres">
      <dgm:prSet presAssocID="{7D906E12-547A-4E47-A768-39EBEBAFD771}" presName="sibTrans" presStyleCnt="0"/>
      <dgm:spPr/>
    </dgm:pt>
    <dgm:pt modelId="{829A3AD9-29C9-40E1-9E04-40004044F2B9}" type="pres">
      <dgm:prSet presAssocID="{7973DE22-9FA2-4DF9-84F9-A73CB6F87C3C}" presName="composite" presStyleCnt="0"/>
      <dgm:spPr/>
    </dgm:pt>
    <dgm:pt modelId="{4E945C60-9FD8-4467-967D-C9865B080A0E}" type="pres">
      <dgm:prSet presAssocID="{7973DE22-9FA2-4DF9-84F9-A73CB6F87C3C}" presName="rect1" presStyleLbl="trAlignAcc1" presStyleIdx="1" presStyleCnt="2" custScaleX="117897" custScaleY="121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2448AD-FF2F-4990-B22C-6F53CF2A4525}" type="pres">
      <dgm:prSet presAssocID="{7973DE22-9FA2-4DF9-84F9-A73CB6F87C3C}" presName="rect2" presStyleLbl="fgImgPlace1" presStyleIdx="1" presStyleCnt="2" custLinFactNeighborX="-66559"/>
      <dgm:spPr/>
    </dgm:pt>
  </dgm:ptLst>
  <dgm:cxnLst>
    <dgm:cxn modelId="{801D3ED6-4618-4F98-8A7E-92DECB2C958B}" type="presOf" srcId="{7973DE22-9FA2-4DF9-84F9-A73CB6F87C3C}" destId="{4E945C60-9FD8-4467-967D-C9865B080A0E}" srcOrd="0" destOrd="0" presId="urn:microsoft.com/office/officeart/2008/layout/PictureStrips"/>
    <dgm:cxn modelId="{EA563990-86EA-42DE-9257-C54C01A38BAC}" srcId="{228B903F-8B18-412C-BC61-6B4013E1004B}" destId="{C7F01E4C-D7FF-4AD4-B72E-9E6A47A8953C}" srcOrd="0" destOrd="0" parTransId="{71FD5859-171F-40EB-9EA9-606B850FE404}" sibTransId="{7D906E12-547A-4E47-A768-39EBEBAFD771}"/>
    <dgm:cxn modelId="{980FB840-5D08-4E17-9999-5CBAC565D3B4}" srcId="{C7F01E4C-D7FF-4AD4-B72E-9E6A47A8953C}" destId="{98B08A98-68D3-4D76-8C4D-D73A56DC8F95}" srcOrd="1" destOrd="0" parTransId="{273498C1-F468-4995-8777-001B82D3F933}" sibTransId="{FA37CDAA-65EB-4A8D-8A8C-D3911DEACAD7}"/>
    <dgm:cxn modelId="{AEAB5E26-A8EA-4A46-8195-7BEFAC7AD2DE}" type="presOf" srcId="{228B903F-8B18-412C-BC61-6B4013E1004B}" destId="{F3C4B127-C697-45F4-B2D0-D1131926D682}" srcOrd="0" destOrd="0" presId="urn:microsoft.com/office/officeart/2008/layout/PictureStrips"/>
    <dgm:cxn modelId="{0E59DF9C-0AA5-4E46-931F-DACE3510CDD0}" srcId="{C7F01E4C-D7FF-4AD4-B72E-9E6A47A8953C}" destId="{55C51E11-FF37-48B9-927D-F38FB4812F66}" srcOrd="0" destOrd="0" parTransId="{D6EE1D1A-AFC4-44DB-9E5B-576839F38765}" sibTransId="{0EB5949D-1C9F-4876-AA36-D4E5FD31BB0D}"/>
    <dgm:cxn modelId="{5F37BC55-3684-4094-8E5D-283A00BDC515}" type="presOf" srcId="{98B08A98-68D3-4D76-8C4D-D73A56DC8F95}" destId="{E38D8D6B-114C-405B-9CF9-BD3A8DB9C913}" srcOrd="0" destOrd="2" presId="urn:microsoft.com/office/officeart/2008/layout/PictureStrips"/>
    <dgm:cxn modelId="{659CE1EF-3A77-4B54-BE55-33A4EF5F1B2C}" type="presOf" srcId="{55C51E11-FF37-48B9-927D-F38FB4812F66}" destId="{E38D8D6B-114C-405B-9CF9-BD3A8DB9C913}" srcOrd="0" destOrd="1" presId="urn:microsoft.com/office/officeart/2008/layout/PictureStrips"/>
    <dgm:cxn modelId="{B3FF637F-8BA5-4F38-BBB5-C7C6BA3E6F71}" type="presOf" srcId="{50E2F848-517C-4D46-B582-36CD11826800}" destId="{4E945C60-9FD8-4467-967D-C9865B080A0E}" srcOrd="0" destOrd="2" presId="urn:microsoft.com/office/officeart/2008/layout/PictureStrips"/>
    <dgm:cxn modelId="{E1F0FAC8-0FC0-431D-9026-F1F1609789F0}" srcId="{7973DE22-9FA2-4DF9-84F9-A73CB6F87C3C}" destId="{937E626A-8EFA-486F-9C64-F8AC32350538}" srcOrd="0" destOrd="0" parTransId="{6F247140-E766-45E6-82F5-E6FFD33C10C0}" sibTransId="{38CCDBB0-62CB-4B9A-9F6C-F62572FE34F0}"/>
    <dgm:cxn modelId="{387C62C1-8F4E-4515-AF57-90DDD0D46E27}" type="presOf" srcId="{C7F01E4C-D7FF-4AD4-B72E-9E6A47A8953C}" destId="{E38D8D6B-114C-405B-9CF9-BD3A8DB9C913}" srcOrd="0" destOrd="0" presId="urn:microsoft.com/office/officeart/2008/layout/PictureStrips"/>
    <dgm:cxn modelId="{4CF65D2D-3B3B-460F-8650-0842FB78A769}" srcId="{7973DE22-9FA2-4DF9-84F9-A73CB6F87C3C}" destId="{50E2F848-517C-4D46-B582-36CD11826800}" srcOrd="1" destOrd="0" parTransId="{845347F9-9C5F-4FCB-B3FE-AEB448C8AF68}" sibTransId="{4337D726-CE8A-4050-9A43-AA0E37960182}"/>
    <dgm:cxn modelId="{EECE0884-4106-4B4E-AECF-232EBD54F3C9}" srcId="{228B903F-8B18-412C-BC61-6B4013E1004B}" destId="{7973DE22-9FA2-4DF9-84F9-A73CB6F87C3C}" srcOrd="1" destOrd="0" parTransId="{9199DD9B-2F29-47DF-80B5-9E4C0AD9E206}" sibTransId="{5418218E-6953-4000-8B78-1166FEAF0C94}"/>
    <dgm:cxn modelId="{5404688F-8016-465B-82A4-E82DB4867D81}" type="presOf" srcId="{937E626A-8EFA-486F-9C64-F8AC32350538}" destId="{4E945C60-9FD8-4467-967D-C9865B080A0E}" srcOrd="0" destOrd="1" presId="urn:microsoft.com/office/officeart/2008/layout/PictureStrips"/>
    <dgm:cxn modelId="{95A2A36A-63FF-444B-B67A-6B393E269F0B}" type="presParOf" srcId="{F3C4B127-C697-45F4-B2D0-D1131926D682}" destId="{A3316DCE-D263-4765-B4E1-E171CADFD100}" srcOrd="0" destOrd="0" presId="urn:microsoft.com/office/officeart/2008/layout/PictureStrips"/>
    <dgm:cxn modelId="{5C87A2FB-4154-40EA-B752-4C7C9D6559DA}" type="presParOf" srcId="{A3316DCE-D263-4765-B4E1-E171CADFD100}" destId="{E38D8D6B-114C-405B-9CF9-BD3A8DB9C913}" srcOrd="0" destOrd="0" presId="urn:microsoft.com/office/officeart/2008/layout/PictureStrips"/>
    <dgm:cxn modelId="{23BAB338-EFDD-420A-B4C1-FE5DE6B97418}" type="presParOf" srcId="{A3316DCE-D263-4765-B4E1-E171CADFD100}" destId="{59080E82-109C-411F-8C65-A5707ED3870F}" srcOrd="1" destOrd="0" presId="urn:microsoft.com/office/officeart/2008/layout/PictureStrips"/>
    <dgm:cxn modelId="{D638A898-05FA-4E50-8105-17601F95E6A4}" type="presParOf" srcId="{F3C4B127-C697-45F4-B2D0-D1131926D682}" destId="{51AE77EA-4B8C-45A0-ACA8-341FB4E82EDB}" srcOrd="1" destOrd="0" presId="urn:microsoft.com/office/officeart/2008/layout/PictureStrips"/>
    <dgm:cxn modelId="{5C604AED-1612-4D16-A8CF-C8C13266EACA}" type="presParOf" srcId="{F3C4B127-C697-45F4-B2D0-D1131926D682}" destId="{829A3AD9-29C9-40E1-9E04-40004044F2B9}" srcOrd="2" destOrd="0" presId="urn:microsoft.com/office/officeart/2008/layout/PictureStrips"/>
    <dgm:cxn modelId="{0755AAA7-4607-46FE-8FA2-9CE6A90EA2B7}" type="presParOf" srcId="{829A3AD9-29C9-40E1-9E04-40004044F2B9}" destId="{4E945C60-9FD8-4467-967D-C9865B080A0E}" srcOrd="0" destOrd="0" presId="urn:microsoft.com/office/officeart/2008/layout/PictureStrips"/>
    <dgm:cxn modelId="{E1108DA5-20B5-45C4-9479-95B55B59E399}" type="presParOf" srcId="{829A3AD9-29C9-40E1-9E04-40004044F2B9}" destId="{E12448AD-FF2F-4990-B22C-6F53CF2A452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070AC8-7A13-42CD-9F75-9C7DAE85BB61}" type="doc">
      <dgm:prSet loTypeId="urn:microsoft.com/office/officeart/2005/8/layout/chevronAccent+Icon" loCatId="officeonline" qsTypeId="urn:microsoft.com/office/officeart/2005/8/quickstyle/3d1" qsCatId="3D" csTypeId="urn:microsoft.com/office/officeart/2005/8/colors/colorful5" csCatId="colorful" phldr="1"/>
      <dgm:spPr/>
    </dgm:pt>
    <dgm:pt modelId="{CDD301D1-DA58-421A-A87F-87C672E6DED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s-EC" sz="1800" dirty="0" smtClean="0">
              <a:latin typeface="Georgia" panose="02040502050405020303" pitchFamily="18" charset="0"/>
            </a:rPr>
            <a:t>Informe de Auditoría</a:t>
          </a:r>
          <a:endParaRPr lang="es-EC" sz="1800" dirty="0">
            <a:latin typeface="Georgia" panose="02040502050405020303" pitchFamily="18" charset="0"/>
          </a:endParaRPr>
        </a:p>
      </dgm:t>
    </dgm:pt>
    <dgm:pt modelId="{F90F626B-5399-4E31-8ED9-AC60A70AA9B1}" type="parTrans" cxnId="{FFF79B59-2C16-4AA9-89BD-21245BEAB0E0}">
      <dgm:prSet/>
      <dgm:spPr/>
      <dgm:t>
        <a:bodyPr/>
        <a:lstStyle/>
        <a:p>
          <a:endParaRPr lang="es-EC" sz="1400">
            <a:latin typeface="Georgia" panose="02040502050405020303" pitchFamily="18" charset="0"/>
          </a:endParaRPr>
        </a:p>
      </dgm:t>
    </dgm:pt>
    <dgm:pt modelId="{7A916D13-0330-4923-82CF-C190DE2C7F29}" type="sibTrans" cxnId="{FFF79B59-2C16-4AA9-89BD-21245BEAB0E0}">
      <dgm:prSet/>
      <dgm:spPr/>
      <dgm:t>
        <a:bodyPr/>
        <a:lstStyle/>
        <a:p>
          <a:endParaRPr lang="es-EC" sz="1400">
            <a:latin typeface="Georgia" panose="02040502050405020303" pitchFamily="18" charset="0"/>
          </a:endParaRPr>
        </a:p>
      </dgm:t>
    </dgm:pt>
    <dgm:pt modelId="{51A8CB83-7728-43B0-8D4D-37F81AC6B753}" type="pres">
      <dgm:prSet presAssocID="{D3070AC8-7A13-42CD-9F75-9C7DAE85BB61}" presName="Name0" presStyleCnt="0">
        <dgm:presLayoutVars>
          <dgm:dir/>
          <dgm:resizeHandles val="exact"/>
        </dgm:presLayoutVars>
      </dgm:prSet>
      <dgm:spPr/>
    </dgm:pt>
    <dgm:pt modelId="{FE6160CD-E23E-400F-9F65-7FD35EB19B76}" type="pres">
      <dgm:prSet presAssocID="{CDD301D1-DA58-421A-A87F-87C672E6DED7}" presName="composite" presStyleCnt="0"/>
      <dgm:spPr/>
    </dgm:pt>
    <dgm:pt modelId="{EEA5CC86-0B3E-4685-AC4A-5270314AD38B}" type="pres">
      <dgm:prSet presAssocID="{CDD301D1-DA58-421A-A87F-87C672E6DED7}" presName="bgChev" presStyleLbl="node1" presStyleIdx="0" presStyleCnt="1"/>
      <dgm:spPr/>
    </dgm:pt>
    <dgm:pt modelId="{04E571D5-B6CD-43C7-AF3B-74FD9527F312}" type="pres">
      <dgm:prSet presAssocID="{CDD301D1-DA58-421A-A87F-87C672E6DED7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AFF783-ABFD-41AC-BA96-94359A7857AE}" type="presOf" srcId="{D3070AC8-7A13-42CD-9F75-9C7DAE85BB61}" destId="{51A8CB83-7728-43B0-8D4D-37F81AC6B753}" srcOrd="0" destOrd="0" presId="urn:microsoft.com/office/officeart/2005/8/layout/chevronAccent+Icon"/>
    <dgm:cxn modelId="{FFF79B59-2C16-4AA9-89BD-21245BEAB0E0}" srcId="{D3070AC8-7A13-42CD-9F75-9C7DAE85BB61}" destId="{CDD301D1-DA58-421A-A87F-87C672E6DED7}" srcOrd="0" destOrd="0" parTransId="{F90F626B-5399-4E31-8ED9-AC60A70AA9B1}" sibTransId="{7A916D13-0330-4923-82CF-C190DE2C7F29}"/>
    <dgm:cxn modelId="{88F60DDC-78DE-4006-9282-85FA0F471564}" type="presOf" srcId="{CDD301D1-DA58-421A-A87F-87C672E6DED7}" destId="{04E571D5-B6CD-43C7-AF3B-74FD9527F312}" srcOrd="0" destOrd="0" presId="urn:microsoft.com/office/officeart/2005/8/layout/chevronAccent+Icon"/>
    <dgm:cxn modelId="{63AD90A6-66EE-47BE-AC60-E4AF88407BCD}" type="presParOf" srcId="{51A8CB83-7728-43B0-8D4D-37F81AC6B753}" destId="{FE6160CD-E23E-400F-9F65-7FD35EB19B76}" srcOrd="0" destOrd="0" presId="urn:microsoft.com/office/officeart/2005/8/layout/chevronAccent+Icon"/>
    <dgm:cxn modelId="{5FA120EC-5973-4532-A79C-39EAE0AC7523}" type="presParOf" srcId="{FE6160CD-E23E-400F-9F65-7FD35EB19B76}" destId="{EEA5CC86-0B3E-4685-AC4A-5270314AD38B}" srcOrd="0" destOrd="0" presId="urn:microsoft.com/office/officeart/2005/8/layout/chevronAccent+Icon"/>
    <dgm:cxn modelId="{069CA85C-B7B0-4D59-A21A-6747064D619D}" type="presParOf" srcId="{FE6160CD-E23E-400F-9F65-7FD35EB19B76}" destId="{04E571D5-B6CD-43C7-AF3B-74FD9527F31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8FEC4-A64D-47A4-A7D1-30642300BB03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F152AD1-EA72-4759-B997-3636CD58F19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300" b="1" i="1" dirty="0" smtClean="0"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S" sz="13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54BA05-2BE8-4943-979E-816C3CA744EE}" type="parTrans" cxnId="{215D7C61-AC17-42E2-87D2-BABEC88A4DF5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9150ED76-D1ED-4C6F-AF4E-95338DAB0160}" type="sibTrans" cxnId="{215D7C61-AC17-42E2-87D2-BABEC88A4DF5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7D8906C4-9363-4D79-978A-B50B9732F06C}">
      <dgm:prSet phldrT="[Texto]" custT="1"/>
      <dgm:spPr/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Falta de gestión de cobranzas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4A3A6478-E3EC-402C-8813-325E8FC4014F}" type="parTrans" cxnId="{6561669B-E7EE-4AE8-AB4D-16234ED4ADC1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39568BFA-BDDD-47EC-BE06-69CB44D84109}" type="sibTrans" cxnId="{6561669B-E7EE-4AE8-AB4D-16234ED4ADC1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AEA23DB0-9C55-44AA-9242-944A3546097E}">
      <dgm:prSet phldrT="[Texto]" custT="1"/>
      <dgm:spPr/>
      <dgm:t>
        <a:bodyPr/>
        <a:lstStyle/>
        <a:p>
          <a:r>
            <a:rPr lang="es-ES" sz="1200" b="0" dirty="0" smtClean="0">
              <a:latin typeface="Georgia" panose="02040502050405020303" pitchFamily="18" charset="0"/>
            </a:rPr>
            <a:t>Manual desactualizado</a:t>
          </a:r>
          <a:endParaRPr lang="es-ES" sz="1200" b="0" dirty="0">
            <a:latin typeface="Georgia" panose="02040502050405020303" pitchFamily="18" charset="0"/>
          </a:endParaRPr>
        </a:p>
      </dgm:t>
    </dgm:pt>
    <dgm:pt modelId="{12CF8D22-B17D-452E-8803-C32EB85F40CE}" type="parTrans" cxnId="{6DDCAFE6-E149-4C51-9D04-300C3F4F6B3B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05EE51A6-1C3D-4F56-9894-C2AD6A6D7692}" type="sibTrans" cxnId="{6DDCAFE6-E149-4C51-9D04-300C3F4F6B3B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25F60296-0145-4FBE-B32F-FB85A89ACBBB}">
      <dgm:prSet custT="1"/>
      <dgm:spPr/>
      <dgm:t>
        <a:bodyPr/>
        <a:lstStyle/>
        <a:p>
          <a:r>
            <a:rPr lang="es-ES" sz="1200" b="0" i="0" dirty="0" smtClean="0">
              <a:latin typeface="Georgia" panose="02040502050405020303" pitchFamily="18" charset="0"/>
            </a:rPr>
            <a:t>Morosidad en créditos a docentes en servicio pasivo</a:t>
          </a:r>
          <a:endParaRPr lang="es-ES" sz="1200" b="0" i="0" dirty="0">
            <a:latin typeface="Georgia" panose="02040502050405020303" pitchFamily="18" charset="0"/>
          </a:endParaRPr>
        </a:p>
      </dgm:t>
    </dgm:pt>
    <dgm:pt modelId="{D8DACDC9-9A65-4F05-82FB-9C25A629E6B6}" type="parTrans" cxnId="{36D3370B-B4C6-4BA6-A0B5-E9EC504CF712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288EA76C-99EB-4D60-87FE-02538B3DF79E}" type="sibTrans" cxnId="{36D3370B-B4C6-4BA6-A0B5-E9EC504CF712}">
      <dgm:prSet/>
      <dgm:spPr/>
      <dgm:t>
        <a:bodyPr/>
        <a:lstStyle/>
        <a:p>
          <a:endParaRPr lang="es-ES" sz="3200" b="1" dirty="0">
            <a:latin typeface="Georgia" panose="02040502050405020303" pitchFamily="18" charset="0"/>
          </a:endParaRPr>
        </a:p>
      </dgm:t>
    </dgm:pt>
    <dgm:pt modelId="{8967AF04-A24F-46CD-A9E2-523AAFC2DE87}" type="pres">
      <dgm:prSet presAssocID="{5AE8FEC4-A64D-47A4-A7D1-30642300BB03}" presName="Name0" presStyleCnt="0">
        <dgm:presLayoutVars>
          <dgm:dir/>
          <dgm:animLvl val="lvl"/>
          <dgm:resizeHandles val="exact"/>
        </dgm:presLayoutVars>
      </dgm:prSet>
      <dgm:spPr/>
    </dgm:pt>
    <dgm:pt modelId="{93144BCA-58A9-467D-9D26-EA8835E525BE}" type="pres">
      <dgm:prSet presAssocID="{5F152AD1-EA72-4759-B997-3636CD58F190}" presName="parTxOnly" presStyleLbl="node1" presStyleIdx="0" presStyleCnt="4" custScaleX="111833" custScaleY="129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56B291-61AA-4820-8180-6A15B4E90A2E}" type="pres">
      <dgm:prSet presAssocID="{9150ED76-D1ED-4C6F-AF4E-95338DAB0160}" presName="parTxOnlySpace" presStyleCnt="0"/>
      <dgm:spPr/>
    </dgm:pt>
    <dgm:pt modelId="{0CFFDC27-F590-4DCF-A6D7-F4371663419F}" type="pres">
      <dgm:prSet presAssocID="{25F60296-0145-4FBE-B32F-FB85A89ACBB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35E86-32CE-4590-AAE0-ED0B2317FC5B}" type="pres">
      <dgm:prSet presAssocID="{288EA76C-99EB-4D60-87FE-02538B3DF79E}" presName="parTxOnlySpace" presStyleCnt="0"/>
      <dgm:spPr/>
    </dgm:pt>
    <dgm:pt modelId="{68921216-D16A-4FF3-800D-DE1C6139F900}" type="pres">
      <dgm:prSet presAssocID="{7D8906C4-9363-4D79-978A-B50B9732F06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5A5B4-664A-4425-B0DD-24FD92C93CDE}" type="pres">
      <dgm:prSet presAssocID="{39568BFA-BDDD-47EC-BE06-69CB44D84109}" presName="parTxOnlySpace" presStyleCnt="0"/>
      <dgm:spPr/>
    </dgm:pt>
    <dgm:pt modelId="{D6F46727-10BD-4415-82D7-32D71F433BC0}" type="pres">
      <dgm:prSet presAssocID="{AEA23DB0-9C55-44AA-9242-944A3546097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5D7C61-AC17-42E2-87D2-BABEC88A4DF5}" srcId="{5AE8FEC4-A64D-47A4-A7D1-30642300BB03}" destId="{5F152AD1-EA72-4759-B997-3636CD58F190}" srcOrd="0" destOrd="0" parTransId="{2754BA05-2BE8-4943-979E-816C3CA744EE}" sibTransId="{9150ED76-D1ED-4C6F-AF4E-95338DAB0160}"/>
    <dgm:cxn modelId="{6561669B-E7EE-4AE8-AB4D-16234ED4ADC1}" srcId="{5AE8FEC4-A64D-47A4-A7D1-30642300BB03}" destId="{7D8906C4-9363-4D79-978A-B50B9732F06C}" srcOrd="2" destOrd="0" parTransId="{4A3A6478-E3EC-402C-8813-325E8FC4014F}" sibTransId="{39568BFA-BDDD-47EC-BE06-69CB44D84109}"/>
    <dgm:cxn modelId="{52C343BD-8E08-405A-8EF9-F72A6CF34F32}" type="presOf" srcId="{AEA23DB0-9C55-44AA-9242-944A3546097E}" destId="{D6F46727-10BD-4415-82D7-32D71F433BC0}" srcOrd="0" destOrd="0" presId="urn:microsoft.com/office/officeart/2005/8/layout/chevron1"/>
    <dgm:cxn modelId="{36D3370B-B4C6-4BA6-A0B5-E9EC504CF712}" srcId="{5AE8FEC4-A64D-47A4-A7D1-30642300BB03}" destId="{25F60296-0145-4FBE-B32F-FB85A89ACBBB}" srcOrd="1" destOrd="0" parTransId="{D8DACDC9-9A65-4F05-82FB-9C25A629E6B6}" sibTransId="{288EA76C-99EB-4D60-87FE-02538B3DF79E}"/>
    <dgm:cxn modelId="{4F5DAB62-8426-428A-8603-E8065CE498CB}" type="presOf" srcId="{5F152AD1-EA72-4759-B997-3636CD58F190}" destId="{93144BCA-58A9-467D-9D26-EA8835E525BE}" srcOrd="0" destOrd="0" presId="urn:microsoft.com/office/officeart/2005/8/layout/chevron1"/>
    <dgm:cxn modelId="{6DDCAFE6-E149-4C51-9D04-300C3F4F6B3B}" srcId="{5AE8FEC4-A64D-47A4-A7D1-30642300BB03}" destId="{AEA23DB0-9C55-44AA-9242-944A3546097E}" srcOrd="3" destOrd="0" parTransId="{12CF8D22-B17D-452E-8803-C32EB85F40CE}" sibTransId="{05EE51A6-1C3D-4F56-9894-C2AD6A6D7692}"/>
    <dgm:cxn modelId="{CEAA068D-6BC9-4602-9076-2CEB3988B631}" type="presOf" srcId="{7D8906C4-9363-4D79-978A-B50B9732F06C}" destId="{68921216-D16A-4FF3-800D-DE1C6139F900}" srcOrd="0" destOrd="0" presId="urn:microsoft.com/office/officeart/2005/8/layout/chevron1"/>
    <dgm:cxn modelId="{5E524C53-45C0-4EF9-9CD3-5CCA8AEAAAD3}" type="presOf" srcId="{5AE8FEC4-A64D-47A4-A7D1-30642300BB03}" destId="{8967AF04-A24F-46CD-A9E2-523AAFC2DE87}" srcOrd="0" destOrd="0" presId="urn:microsoft.com/office/officeart/2005/8/layout/chevron1"/>
    <dgm:cxn modelId="{6AF6059F-8C76-472D-818D-A17FC6851184}" type="presOf" srcId="{25F60296-0145-4FBE-B32F-FB85A89ACBBB}" destId="{0CFFDC27-F590-4DCF-A6D7-F4371663419F}" srcOrd="0" destOrd="0" presId="urn:microsoft.com/office/officeart/2005/8/layout/chevron1"/>
    <dgm:cxn modelId="{57043171-5D1D-411B-AA7D-41560AD64E27}" type="presParOf" srcId="{8967AF04-A24F-46CD-A9E2-523AAFC2DE87}" destId="{93144BCA-58A9-467D-9D26-EA8835E525BE}" srcOrd="0" destOrd="0" presId="urn:microsoft.com/office/officeart/2005/8/layout/chevron1"/>
    <dgm:cxn modelId="{3CD947F0-D5D5-499A-85A2-D7139BC5339E}" type="presParOf" srcId="{8967AF04-A24F-46CD-A9E2-523AAFC2DE87}" destId="{B956B291-61AA-4820-8180-6A15B4E90A2E}" srcOrd="1" destOrd="0" presId="urn:microsoft.com/office/officeart/2005/8/layout/chevron1"/>
    <dgm:cxn modelId="{61AF4CBC-268F-4980-92FD-55D8C1B1016A}" type="presParOf" srcId="{8967AF04-A24F-46CD-A9E2-523AAFC2DE87}" destId="{0CFFDC27-F590-4DCF-A6D7-F4371663419F}" srcOrd="2" destOrd="0" presId="urn:microsoft.com/office/officeart/2005/8/layout/chevron1"/>
    <dgm:cxn modelId="{1D306669-2E28-4CDE-AE4E-027E94C5DAFF}" type="presParOf" srcId="{8967AF04-A24F-46CD-A9E2-523AAFC2DE87}" destId="{7D835E86-32CE-4590-AAE0-ED0B2317FC5B}" srcOrd="3" destOrd="0" presId="urn:microsoft.com/office/officeart/2005/8/layout/chevron1"/>
    <dgm:cxn modelId="{6DE6BD69-0311-4038-B720-2A458EECEF6B}" type="presParOf" srcId="{8967AF04-A24F-46CD-A9E2-523AAFC2DE87}" destId="{68921216-D16A-4FF3-800D-DE1C6139F900}" srcOrd="4" destOrd="0" presId="urn:microsoft.com/office/officeart/2005/8/layout/chevron1"/>
    <dgm:cxn modelId="{8F7D4FD1-7068-4320-97B1-C5E158B0AB7C}" type="presParOf" srcId="{8967AF04-A24F-46CD-A9E2-523AAFC2DE87}" destId="{9D35A5B4-664A-4425-B0DD-24FD92C93CDE}" srcOrd="5" destOrd="0" presId="urn:microsoft.com/office/officeart/2005/8/layout/chevron1"/>
    <dgm:cxn modelId="{DA8F8D32-9FB2-45FC-9AF4-FE871D595D2C}" type="presParOf" srcId="{8967AF04-A24F-46CD-A9E2-523AAFC2DE87}" destId="{D6F46727-10BD-4415-82D7-32D71F433B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8C4B16C-5A00-428E-BC4E-481E6C2412C0}" type="doc">
      <dgm:prSet loTypeId="urn:microsoft.com/office/officeart/2005/8/layout/vList3" loCatId="list" qsTypeId="urn:microsoft.com/office/officeart/2005/8/quickstyle/3d4" qsCatId="3D" csTypeId="urn:microsoft.com/office/officeart/2005/8/colors/colorful1" csCatId="colorful" phldr="1"/>
      <dgm:spPr/>
    </dgm:pt>
    <dgm:pt modelId="{C62DCE53-3DEC-42BE-BD10-1D15183D8285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solidFill>
                <a:schemeClr val="tx1"/>
              </a:solidFill>
              <a:latin typeface="Georgia" panose="02040502050405020303" pitchFamily="18" charset="0"/>
            </a:rPr>
            <a:t>El presente trabajo de investigación ha permitido fortalecer e integrar los conocimientos obtenidos en las distintas asignaturas</a:t>
          </a:r>
          <a:endParaRPr lang="es-EC" sz="13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AFD9B9C-075C-4C72-B5A2-3500A584BB7B}" type="parTrans" cxnId="{EE47AFE3-4368-409A-B4BF-26E06FE2A103}">
      <dgm:prSet/>
      <dgm:spPr/>
      <dgm:t>
        <a:bodyPr/>
        <a:lstStyle/>
        <a:p>
          <a:pPr algn="just">
            <a:lnSpc>
              <a:spcPct val="130000"/>
            </a:lnSpc>
          </a:pPr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C63EA78-E45F-4EC7-8F8A-62BDDB354DDC}" type="sibTrans" cxnId="{EE47AFE3-4368-409A-B4BF-26E06FE2A103}">
      <dgm:prSet/>
      <dgm:spPr/>
      <dgm:t>
        <a:bodyPr/>
        <a:lstStyle/>
        <a:p>
          <a:pPr algn="just">
            <a:lnSpc>
              <a:spcPct val="130000"/>
            </a:lnSpc>
          </a:pPr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85AD831-D1F7-457D-9C9F-6AA70976C656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solidFill>
                <a:schemeClr val="tx1"/>
              </a:solidFill>
              <a:latin typeface="Georgia" panose="02040502050405020303" pitchFamily="18" charset="0"/>
            </a:rPr>
            <a:t>La Auditoría de Gestión constituye un examen objetivo y sistemático realizado para evaluar la gestión de un proceso, en base a criterios de eficiencia, eficacia y efectividad para emitir una opinión</a:t>
          </a:r>
          <a:endParaRPr lang="es-EC" sz="13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3E87853-3C35-4AEC-BA91-3941F6974864}" type="parTrans" cxnId="{5EC81C4D-6EC4-4144-9636-63130FB1B4FE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7870A5D-FFE9-446B-B195-7B96C3CB9DF9}" type="sibTrans" cxnId="{5EC81C4D-6EC4-4144-9636-63130FB1B4FE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A2445BB-E6EA-481D-AC34-8BF9732C5949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solidFill>
                <a:schemeClr val="tx1"/>
              </a:solidFill>
              <a:latin typeface="Georgia" panose="02040502050405020303" pitchFamily="18" charset="0"/>
            </a:rPr>
            <a:t>Con la ejecución de la Auditoría de Gestión se logró evaluar  los niveles de eficiencia y eficacia de los procesos de crédito y cobranzas, mediante la utilización de indicadores de gestión para la toma adecuada de decisiones y mejora continua</a:t>
          </a:r>
          <a:endParaRPr lang="es-EC" sz="13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829D23D-B844-42AF-BA24-F65679066679}" type="parTrans" cxnId="{8372FEEA-F2B2-478A-B245-F4FB58574C28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A1A887B-503A-4DE5-A5EF-A212769B0637}" type="sibTrans" cxnId="{8372FEEA-F2B2-478A-B245-F4FB58574C28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42F7D5D-9EF5-427F-8CE5-C37FCFA7FE2B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s-EC" sz="1300" smtClean="0">
              <a:solidFill>
                <a:schemeClr val="tx1"/>
              </a:solidFill>
              <a:latin typeface="Georgia" panose="02040502050405020303" pitchFamily="18" charset="0"/>
            </a:rPr>
            <a:t>En la evaluación de Control Interno identificaron falencias relacionadas a la estructura organizacional, al sistema informático y respecto a la actualización del Manual de Crédito y Cobranzas</a:t>
          </a:r>
          <a:endParaRPr lang="es-EC" sz="13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386129B-F501-4B2C-A5C7-6193DEB599E2}" type="parTrans" cxnId="{71F5A102-D279-4CA8-A8E9-882C9CD850BE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3FB2B12-5A3A-4FD7-A4AD-33444527E815}" type="sibTrans" cxnId="{71F5A102-D279-4CA8-A8E9-882C9CD850BE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19E09BB-B403-4BEB-B5FC-124F1275D598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solidFill>
                <a:schemeClr val="tx1"/>
              </a:solidFill>
              <a:latin typeface="Georgia" panose="02040502050405020303" pitchFamily="18" charset="0"/>
            </a:rPr>
            <a:t>El área de Crédito y ha cumplido con sus objetivos, sin embargo se han observado falencias relacionadas en la definición de políticas, procedimientos y mecanismos específicos</a:t>
          </a:r>
          <a:endParaRPr lang="es-EC" sz="13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59D77A2-1AAF-47F9-8AF8-C1774753F172}" type="parTrans" cxnId="{E8F28DF3-6390-4F72-B1C1-DC1ECEF880F8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BD1E05B-17BD-497D-BF48-419DA5B57A22}" type="sibTrans" cxnId="{E8F28DF3-6390-4F72-B1C1-DC1ECEF880F8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4063A7D-7855-4C13-B29C-AECBDC204601}" type="pres">
      <dgm:prSet presAssocID="{78C4B16C-5A00-428E-BC4E-481E6C2412C0}" presName="linearFlow" presStyleCnt="0">
        <dgm:presLayoutVars>
          <dgm:dir/>
          <dgm:resizeHandles val="exact"/>
        </dgm:presLayoutVars>
      </dgm:prSet>
      <dgm:spPr/>
    </dgm:pt>
    <dgm:pt modelId="{7FF18450-98B5-441A-96F2-1D4E3D1C133D}" type="pres">
      <dgm:prSet presAssocID="{C62DCE53-3DEC-42BE-BD10-1D15183D8285}" presName="composite" presStyleCnt="0"/>
      <dgm:spPr/>
    </dgm:pt>
    <dgm:pt modelId="{0361D805-CC51-4A84-86C3-7C43E89579BA}" type="pres">
      <dgm:prSet presAssocID="{C62DCE53-3DEC-42BE-BD10-1D15183D8285}" presName="imgShp" presStyleLbl="fgImgPlace1" presStyleIdx="0" presStyleCnt="5" custLinFactNeighborX="-747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E92568-CD4F-441A-96B3-5CB27D0F6674}" type="pres">
      <dgm:prSet presAssocID="{C62DCE53-3DEC-42BE-BD10-1D15183D8285}" presName="txShp" presStyleLbl="node1" presStyleIdx="0" presStyleCnt="5" custScaleX="126424" custScaleY="934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F3EC7B-FBFB-4D93-B84B-CAAD4EC5BC84}" type="pres">
      <dgm:prSet presAssocID="{8C63EA78-E45F-4EC7-8F8A-62BDDB354DDC}" presName="spacing" presStyleCnt="0"/>
      <dgm:spPr/>
    </dgm:pt>
    <dgm:pt modelId="{6BAAA40C-F1A0-4223-945B-EC3D251B44F4}" type="pres">
      <dgm:prSet presAssocID="{685AD831-D1F7-457D-9C9F-6AA70976C656}" presName="composite" presStyleCnt="0"/>
      <dgm:spPr/>
    </dgm:pt>
    <dgm:pt modelId="{7B42A942-812D-4C50-BBCA-BBF6715E2FB4}" type="pres">
      <dgm:prSet presAssocID="{685AD831-D1F7-457D-9C9F-6AA70976C656}" presName="imgShp" presStyleLbl="fgImgPlace1" presStyleIdx="1" presStyleCnt="5" custLinFactNeighborX="-74726"/>
      <dgm:spPr/>
    </dgm:pt>
    <dgm:pt modelId="{059182DD-7A66-4375-AA58-3782FE4F570B}" type="pres">
      <dgm:prSet presAssocID="{685AD831-D1F7-457D-9C9F-6AA70976C656}" presName="txShp" presStyleLbl="node1" presStyleIdx="1" presStyleCnt="5" custScaleX="1272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3EB187-4ADB-49EB-A721-9F712FA00B90}" type="pres">
      <dgm:prSet presAssocID="{C7870A5D-FFE9-446B-B195-7B96C3CB9DF9}" presName="spacing" presStyleCnt="0"/>
      <dgm:spPr/>
    </dgm:pt>
    <dgm:pt modelId="{FF453FBC-98B4-4AEF-8FED-0AB243B9C2A9}" type="pres">
      <dgm:prSet presAssocID="{BA2445BB-E6EA-481D-AC34-8BF9732C5949}" presName="composite" presStyleCnt="0"/>
      <dgm:spPr/>
    </dgm:pt>
    <dgm:pt modelId="{6034404B-0796-4DB8-BA79-20FA32D31BB5}" type="pres">
      <dgm:prSet presAssocID="{BA2445BB-E6EA-481D-AC34-8BF9732C5949}" presName="imgShp" presStyleLbl="fgImgPlace1" presStyleIdx="2" presStyleCnt="5" custLinFactNeighborX="-74726"/>
      <dgm:spPr/>
    </dgm:pt>
    <dgm:pt modelId="{6681D56C-A19F-4DC6-AA28-402507A26E50}" type="pres">
      <dgm:prSet presAssocID="{BA2445BB-E6EA-481D-AC34-8BF9732C5949}" presName="txShp" presStyleLbl="node1" presStyleIdx="2" presStyleCnt="5" custScaleX="127274" custScaleY="1174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032D4A-AF08-45AC-B70C-565FBDDD66D8}" type="pres">
      <dgm:prSet presAssocID="{3A1A887B-503A-4DE5-A5EF-A212769B0637}" presName="spacing" presStyleCnt="0"/>
      <dgm:spPr/>
    </dgm:pt>
    <dgm:pt modelId="{453D37E6-3511-4460-97ED-4DC2E3BF0DDD}" type="pres">
      <dgm:prSet presAssocID="{142F7D5D-9EF5-427F-8CE5-C37FCFA7FE2B}" presName="composite" presStyleCnt="0"/>
      <dgm:spPr/>
    </dgm:pt>
    <dgm:pt modelId="{25E6582B-5192-4492-AF19-12C426A43D22}" type="pres">
      <dgm:prSet presAssocID="{142F7D5D-9EF5-427F-8CE5-C37FCFA7FE2B}" presName="imgShp" presStyleLbl="fgImgPlace1" presStyleIdx="3" presStyleCnt="5" custLinFactNeighborX="-74726"/>
      <dgm:spPr/>
    </dgm:pt>
    <dgm:pt modelId="{DC8E28FD-D8B7-47BA-8D8B-9CF7A0C9B4DC}" type="pres">
      <dgm:prSet presAssocID="{142F7D5D-9EF5-427F-8CE5-C37FCFA7FE2B}" presName="txShp" presStyleLbl="node1" presStyleIdx="3" presStyleCnt="5" custScaleX="1272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DBF11B-2C95-49AD-B062-4CEE2846926F}" type="pres">
      <dgm:prSet presAssocID="{63FB2B12-5A3A-4FD7-A4AD-33444527E815}" presName="spacing" presStyleCnt="0"/>
      <dgm:spPr/>
    </dgm:pt>
    <dgm:pt modelId="{78D17D65-A6A2-43EE-ABFB-0EC26352DB91}" type="pres">
      <dgm:prSet presAssocID="{D19E09BB-B403-4BEB-B5FC-124F1275D598}" presName="composite" presStyleCnt="0"/>
      <dgm:spPr/>
    </dgm:pt>
    <dgm:pt modelId="{3898E4B3-3036-4E2E-8A45-3549B2B7DF99}" type="pres">
      <dgm:prSet presAssocID="{D19E09BB-B403-4BEB-B5FC-124F1275D598}" presName="imgShp" presStyleLbl="fgImgPlace1" presStyleIdx="4" presStyleCnt="5" custLinFactNeighborX="-74726"/>
      <dgm:spPr/>
    </dgm:pt>
    <dgm:pt modelId="{CDA2E820-D931-44E3-B508-853E3CC58EBC}" type="pres">
      <dgm:prSet presAssocID="{D19E09BB-B403-4BEB-B5FC-124F1275D598}" presName="txShp" presStyleLbl="node1" presStyleIdx="4" presStyleCnt="5" custScaleX="1272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889CF8-EFFB-4D7C-ADFA-DE7E8FF172C3}" type="presOf" srcId="{685AD831-D1F7-457D-9C9F-6AA70976C656}" destId="{059182DD-7A66-4375-AA58-3782FE4F570B}" srcOrd="0" destOrd="0" presId="urn:microsoft.com/office/officeart/2005/8/layout/vList3"/>
    <dgm:cxn modelId="{71F5A102-D279-4CA8-A8E9-882C9CD850BE}" srcId="{78C4B16C-5A00-428E-BC4E-481E6C2412C0}" destId="{142F7D5D-9EF5-427F-8CE5-C37FCFA7FE2B}" srcOrd="3" destOrd="0" parTransId="{5386129B-F501-4B2C-A5C7-6193DEB599E2}" sibTransId="{63FB2B12-5A3A-4FD7-A4AD-33444527E815}"/>
    <dgm:cxn modelId="{E8F28DF3-6390-4F72-B1C1-DC1ECEF880F8}" srcId="{78C4B16C-5A00-428E-BC4E-481E6C2412C0}" destId="{D19E09BB-B403-4BEB-B5FC-124F1275D598}" srcOrd="4" destOrd="0" parTransId="{259D77A2-1AAF-47F9-8AF8-C1774753F172}" sibTransId="{DBD1E05B-17BD-497D-BF48-419DA5B57A22}"/>
    <dgm:cxn modelId="{EE47AFE3-4368-409A-B4BF-26E06FE2A103}" srcId="{78C4B16C-5A00-428E-BC4E-481E6C2412C0}" destId="{C62DCE53-3DEC-42BE-BD10-1D15183D8285}" srcOrd="0" destOrd="0" parTransId="{0AFD9B9C-075C-4C72-B5A2-3500A584BB7B}" sibTransId="{8C63EA78-E45F-4EC7-8F8A-62BDDB354DDC}"/>
    <dgm:cxn modelId="{5EC81C4D-6EC4-4144-9636-63130FB1B4FE}" srcId="{78C4B16C-5A00-428E-BC4E-481E6C2412C0}" destId="{685AD831-D1F7-457D-9C9F-6AA70976C656}" srcOrd="1" destOrd="0" parTransId="{E3E87853-3C35-4AEC-BA91-3941F6974864}" sibTransId="{C7870A5D-FFE9-446B-B195-7B96C3CB9DF9}"/>
    <dgm:cxn modelId="{C6F81C1D-121D-4E29-817F-A2E57DECB088}" type="presOf" srcId="{142F7D5D-9EF5-427F-8CE5-C37FCFA7FE2B}" destId="{DC8E28FD-D8B7-47BA-8D8B-9CF7A0C9B4DC}" srcOrd="0" destOrd="0" presId="urn:microsoft.com/office/officeart/2005/8/layout/vList3"/>
    <dgm:cxn modelId="{F432FF8A-2C32-4C98-AFE7-88F136CA423F}" type="presOf" srcId="{C62DCE53-3DEC-42BE-BD10-1D15183D8285}" destId="{DCE92568-CD4F-441A-96B3-5CB27D0F6674}" srcOrd="0" destOrd="0" presId="urn:microsoft.com/office/officeart/2005/8/layout/vList3"/>
    <dgm:cxn modelId="{D373F397-ECD6-4E64-AD65-305BF584BD0E}" type="presOf" srcId="{BA2445BB-E6EA-481D-AC34-8BF9732C5949}" destId="{6681D56C-A19F-4DC6-AA28-402507A26E50}" srcOrd="0" destOrd="0" presId="urn:microsoft.com/office/officeart/2005/8/layout/vList3"/>
    <dgm:cxn modelId="{15E481E7-D419-4E30-BB5F-42077A216D17}" type="presOf" srcId="{D19E09BB-B403-4BEB-B5FC-124F1275D598}" destId="{CDA2E820-D931-44E3-B508-853E3CC58EBC}" srcOrd="0" destOrd="0" presId="urn:microsoft.com/office/officeart/2005/8/layout/vList3"/>
    <dgm:cxn modelId="{17342652-211E-4A39-AD27-1AA0127F853D}" type="presOf" srcId="{78C4B16C-5A00-428E-BC4E-481E6C2412C0}" destId="{34063A7D-7855-4C13-B29C-AECBDC204601}" srcOrd="0" destOrd="0" presId="urn:microsoft.com/office/officeart/2005/8/layout/vList3"/>
    <dgm:cxn modelId="{8372FEEA-F2B2-478A-B245-F4FB58574C28}" srcId="{78C4B16C-5A00-428E-BC4E-481E6C2412C0}" destId="{BA2445BB-E6EA-481D-AC34-8BF9732C5949}" srcOrd="2" destOrd="0" parTransId="{2829D23D-B844-42AF-BA24-F65679066679}" sibTransId="{3A1A887B-503A-4DE5-A5EF-A212769B0637}"/>
    <dgm:cxn modelId="{0C18A5DF-92AF-4EA9-898D-0138DD26C1A3}" type="presParOf" srcId="{34063A7D-7855-4C13-B29C-AECBDC204601}" destId="{7FF18450-98B5-441A-96F2-1D4E3D1C133D}" srcOrd="0" destOrd="0" presId="urn:microsoft.com/office/officeart/2005/8/layout/vList3"/>
    <dgm:cxn modelId="{7D2D2514-8CBF-481F-ACA6-D5C767C04ECF}" type="presParOf" srcId="{7FF18450-98B5-441A-96F2-1D4E3D1C133D}" destId="{0361D805-CC51-4A84-86C3-7C43E89579BA}" srcOrd="0" destOrd="0" presId="urn:microsoft.com/office/officeart/2005/8/layout/vList3"/>
    <dgm:cxn modelId="{BB1B2EEA-892A-4BAE-B7EA-29B7E4E02E0E}" type="presParOf" srcId="{7FF18450-98B5-441A-96F2-1D4E3D1C133D}" destId="{DCE92568-CD4F-441A-96B3-5CB27D0F6674}" srcOrd="1" destOrd="0" presId="urn:microsoft.com/office/officeart/2005/8/layout/vList3"/>
    <dgm:cxn modelId="{935BD613-8BD9-4DD9-AEB8-6D0FE413C80E}" type="presParOf" srcId="{34063A7D-7855-4C13-B29C-AECBDC204601}" destId="{11F3EC7B-FBFB-4D93-B84B-CAAD4EC5BC84}" srcOrd="1" destOrd="0" presId="urn:microsoft.com/office/officeart/2005/8/layout/vList3"/>
    <dgm:cxn modelId="{7F114D0D-0CAD-4D2C-B327-F6402532B109}" type="presParOf" srcId="{34063A7D-7855-4C13-B29C-AECBDC204601}" destId="{6BAAA40C-F1A0-4223-945B-EC3D251B44F4}" srcOrd="2" destOrd="0" presId="urn:microsoft.com/office/officeart/2005/8/layout/vList3"/>
    <dgm:cxn modelId="{7266AEA4-3DBE-4427-BA81-690B0F58C66C}" type="presParOf" srcId="{6BAAA40C-F1A0-4223-945B-EC3D251B44F4}" destId="{7B42A942-812D-4C50-BBCA-BBF6715E2FB4}" srcOrd="0" destOrd="0" presId="urn:microsoft.com/office/officeart/2005/8/layout/vList3"/>
    <dgm:cxn modelId="{6F0FD942-FF8C-47B2-9488-2F473B27482A}" type="presParOf" srcId="{6BAAA40C-F1A0-4223-945B-EC3D251B44F4}" destId="{059182DD-7A66-4375-AA58-3782FE4F570B}" srcOrd="1" destOrd="0" presId="urn:microsoft.com/office/officeart/2005/8/layout/vList3"/>
    <dgm:cxn modelId="{70FC342D-C5A1-49BA-9FF8-CD672D9ECE4D}" type="presParOf" srcId="{34063A7D-7855-4C13-B29C-AECBDC204601}" destId="{D33EB187-4ADB-49EB-A721-9F712FA00B90}" srcOrd="3" destOrd="0" presId="urn:microsoft.com/office/officeart/2005/8/layout/vList3"/>
    <dgm:cxn modelId="{EB011959-621C-4750-87CC-F6772C5295C6}" type="presParOf" srcId="{34063A7D-7855-4C13-B29C-AECBDC204601}" destId="{FF453FBC-98B4-4AEF-8FED-0AB243B9C2A9}" srcOrd="4" destOrd="0" presId="urn:microsoft.com/office/officeart/2005/8/layout/vList3"/>
    <dgm:cxn modelId="{11708E5F-F09A-4EB2-A8DC-5EC8833D6089}" type="presParOf" srcId="{FF453FBC-98B4-4AEF-8FED-0AB243B9C2A9}" destId="{6034404B-0796-4DB8-BA79-20FA32D31BB5}" srcOrd="0" destOrd="0" presId="urn:microsoft.com/office/officeart/2005/8/layout/vList3"/>
    <dgm:cxn modelId="{06FAFA16-8D7B-45E6-89A6-E33ED79FCEA7}" type="presParOf" srcId="{FF453FBC-98B4-4AEF-8FED-0AB243B9C2A9}" destId="{6681D56C-A19F-4DC6-AA28-402507A26E50}" srcOrd="1" destOrd="0" presId="urn:microsoft.com/office/officeart/2005/8/layout/vList3"/>
    <dgm:cxn modelId="{CEB66D9F-62AC-426D-AB51-E4E302F4FFD0}" type="presParOf" srcId="{34063A7D-7855-4C13-B29C-AECBDC204601}" destId="{EB032D4A-AF08-45AC-B70C-565FBDDD66D8}" srcOrd="5" destOrd="0" presId="urn:microsoft.com/office/officeart/2005/8/layout/vList3"/>
    <dgm:cxn modelId="{894202B9-82CC-4093-9B1C-1F7772B45BFF}" type="presParOf" srcId="{34063A7D-7855-4C13-B29C-AECBDC204601}" destId="{453D37E6-3511-4460-97ED-4DC2E3BF0DDD}" srcOrd="6" destOrd="0" presId="urn:microsoft.com/office/officeart/2005/8/layout/vList3"/>
    <dgm:cxn modelId="{757994EC-C3E6-4E4B-9564-EC837288AECC}" type="presParOf" srcId="{453D37E6-3511-4460-97ED-4DC2E3BF0DDD}" destId="{25E6582B-5192-4492-AF19-12C426A43D22}" srcOrd="0" destOrd="0" presId="urn:microsoft.com/office/officeart/2005/8/layout/vList3"/>
    <dgm:cxn modelId="{4B74ECC5-B133-496C-AF09-A01B6E89ACB6}" type="presParOf" srcId="{453D37E6-3511-4460-97ED-4DC2E3BF0DDD}" destId="{DC8E28FD-D8B7-47BA-8D8B-9CF7A0C9B4DC}" srcOrd="1" destOrd="0" presId="urn:microsoft.com/office/officeart/2005/8/layout/vList3"/>
    <dgm:cxn modelId="{E1BE58F2-3A09-4BD0-8710-4CCCB566F636}" type="presParOf" srcId="{34063A7D-7855-4C13-B29C-AECBDC204601}" destId="{D3DBF11B-2C95-49AD-B062-4CEE2846926F}" srcOrd="7" destOrd="0" presId="urn:microsoft.com/office/officeart/2005/8/layout/vList3"/>
    <dgm:cxn modelId="{C89BDC5D-3A3C-4889-8EFB-D0405377C321}" type="presParOf" srcId="{34063A7D-7855-4C13-B29C-AECBDC204601}" destId="{78D17D65-A6A2-43EE-ABFB-0EC26352DB91}" srcOrd="8" destOrd="0" presId="urn:microsoft.com/office/officeart/2005/8/layout/vList3"/>
    <dgm:cxn modelId="{85121E81-C516-4104-8ADC-41477C7BE07E}" type="presParOf" srcId="{78D17D65-A6A2-43EE-ABFB-0EC26352DB91}" destId="{3898E4B3-3036-4E2E-8A45-3549B2B7DF99}" srcOrd="0" destOrd="0" presId="urn:microsoft.com/office/officeart/2005/8/layout/vList3"/>
    <dgm:cxn modelId="{F32221C7-4BEC-4333-947D-71073D9719DD}" type="presParOf" srcId="{78D17D65-A6A2-43EE-ABFB-0EC26352DB91}" destId="{CDA2E820-D931-44E3-B508-853E3CC58E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4CC5DF-7639-46BA-874C-8798CE9C6191}" type="doc">
      <dgm:prSet loTypeId="urn:microsoft.com/office/officeart/2008/layout/PictureStrip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5C222C9-C18C-4DFA-9C81-F2FDFB1ACB88}">
      <dgm:prSet phldrT="[Text]" custT="1"/>
      <dgm:spPr>
        <a:solidFill>
          <a:srgbClr val="E1FFE1">
            <a:alpha val="40000"/>
          </a:srgbClr>
        </a:solidFill>
      </dgm:spPr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latin typeface="Georgia" panose="02040502050405020303" pitchFamily="18" charset="0"/>
            </a:rPr>
            <a:t>Es necesario que las Instituciones Educativas fomenten e impulsan el desarrollo profesional de los estudiantes, mediante  conocimientos teóricos y la práctica de estos.</a:t>
          </a:r>
          <a:endParaRPr lang="es-EC" sz="1300" dirty="0">
            <a:latin typeface="Georgia" panose="02040502050405020303" pitchFamily="18" charset="0"/>
          </a:endParaRPr>
        </a:p>
      </dgm:t>
    </dgm:pt>
    <dgm:pt modelId="{0E6A5C5B-7366-4B9B-A182-1EA91F3AABF9}" type="parTrans" cxnId="{375A8D19-BE71-4517-AA06-296C7F26E423}">
      <dgm:prSet/>
      <dgm:spPr/>
      <dgm:t>
        <a:bodyPr/>
        <a:lstStyle/>
        <a:p>
          <a:pPr algn="just">
            <a:lnSpc>
              <a:spcPct val="130000"/>
            </a:lnSpc>
          </a:pPr>
          <a:endParaRPr lang="es-EC" sz="1300">
            <a:latin typeface="Georgia" panose="02040502050405020303" pitchFamily="18" charset="0"/>
          </a:endParaRPr>
        </a:p>
      </dgm:t>
    </dgm:pt>
    <dgm:pt modelId="{C6C593EC-361C-4264-80B4-A0856FE8BCC5}" type="sibTrans" cxnId="{375A8D19-BE71-4517-AA06-296C7F26E423}">
      <dgm:prSet/>
      <dgm:spPr/>
      <dgm:t>
        <a:bodyPr/>
        <a:lstStyle/>
        <a:p>
          <a:pPr algn="just">
            <a:lnSpc>
              <a:spcPct val="130000"/>
            </a:lnSpc>
          </a:pPr>
          <a:endParaRPr lang="es-EC" sz="1300">
            <a:latin typeface="Georgia" panose="02040502050405020303" pitchFamily="18" charset="0"/>
          </a:endParaRPr>
        </a:p>
      </dgm:t>
    </dgm:pt>
    <dgm:pt modelId="{875D62EC-CD54-4FB7-ABA3-96314FB8B3D4}">
      <dgm:prSet phldrT="[Text]" custT="1"/>
      <dgm:spPr>
        <a:solidFill>
          <a:srgbClr val="E1EDFF">
            <a:alpha val="40000"/>
          </a:srgbClr>
        </a:solidFill>
      </dgm:spPr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latin typeface="Georgia" panose="02040502050405020303" pitchFamily="18" charset="0"/>
            </a:rPr>
            <a:t>Se recomienda a la Gerencia y al Consejo de Administración de COACET implementar un sistema integral de Control Interno</a:t>
          </a:r>
          <a:endParaRPr lang="es-EC" sz="1300" dirty="0">
            <a:latin typeface="Georgia" panose="02040502050405020303" pitchFamily="18" charset="0"/>
          </a:endParaRPr>
        </a:p>
      </dgm:t>
    </dgm:pt>
    <dgm:pt modelId="{80B370FC-5708-4558-898A-6A155A309AE1}" type="parTrans" cxnId="{7AE71C55-19E7-4703-836A-A51EDFDBBBDA}">
      <dgm:prSet/>
      <dgm:spPr/>
      <dgm:t>
        <a:bodyPr/>
        <a:lstStyle/>
        <a:p>
          <a:pPr algn="just">
            <a:lnSpc>
              <a:spcPct val="130000"/>
            </a:lnSpc>
          </a:pPr>
          <a:endParaRPr lang="es-EC" sz="1300">
            <a:latin typeface="Georgia" panose="02040502050405020303" pitchFamily="18" charset="0"/>
          </a:endParaRPr>
        </a:p>
      </dgm:t>
    </dgm:pt>
    <dgm:pt modelId="{8E72541A-05E0-4F62-99E1-1CEABE8BC89D}" type="sibTrans" cxnId="{7AE71C55-19E7-4703-836A-A51EDFDBBBDA}">
      <dgm:prSet/>
      <dgm:spPr/>
      <dgm:t>
        <a:bodyPr/>
        <a:lstStyle/>
        <a:p>
          <a:pPr algn="just">
            <a:lnSpc>
              <a:spcPct val="130000"/>
            </a:lnSpc>
          </a:pPr>
          <a:endParaRPr lang="es-EC" sz="1300">
            <a:latin typeface="Georgia" panose="02040502050405020303" pitchFamily="18" charset="0"/>
          </a:endParaRPr>
        </a:p>
      </dgm:t>
    </dgm:pt>
    <dgm:pt modelId="{F5573212-0956-455F-93AD-65A17132311F}">
      <dgm:prSet phldrT="[Text]" custT="1"/>
      <dgm:spPr>
        <a:solidFill>
          <a:srgbClr val="E1FFE1">
            <a:alpha val="40000"/>
          </a:srgbClr>
        </a:solidFill>
      </dgm:spPr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latin typeface="Georgia" panose="02040502050405020303" pitchFamily="18" charset="0"/>
            </a:rPr>
            <a:t>Para la ejecución  de una Auditoría de Gestión, se recomienda obtener un entendimiento del objeto del examen, y mantener la independencia necesaria</a:t>
          </a:r>
          <a:endParaRPr lang="es-EC" sz="1300" dirty="0">
            <a:latin typeface="Georgia" panose="02040502050405020303" pitchFamily="18" charset="0"/>
          </a:endParaRPr>
        </a:p>
      </dgm:t>
    </dgm:pt>
    <dgm:pt modelId="{32E5C4F5-6D87-4B25-9974-984B10990813}" type="parTrans" cxnId="{5DD3A6A5-777A-4535-8E0A-DF5B85796A37}">
      <dgm:prSet/>
      <dgm:spPr/>
      <dgm:t>
        <a:bodyPr/>
        <a:lstStyle/>
        <a:p>
          <a:endParaRPr lang="es-EC" sz="1300">
            <a:latin typeface="Georgia" panose="02040502050405020303" pitchFamily="18" charset="0"/>
          </a:endParaRPr>
        </a:p>
      </dgm:t>
    </dgm:pt>
    <dgm:pt modelId="{3E02B758-F356-448A-8704-B0E41CCE7840}" type="sibTrans" cxnId="{5DD3A6A5-777A-4535-8E0A-DF5B85796A37}">
      <dgm:prSet/>
      <dgm:spPr/>
      <dgm:t>
        <a:bodyPr/>
        <a:lstStyle/>
        <a:p>
          <a:endParaRPr lang="es-EC" sz="1300">
            <a:latin typeface="Georgia" panose="02040502050405020303" pitchFamily="18" charset="0"/>
          </a:endParaRPr>
        </a:p>
      </dgm:t>
    </dgm:pt>
    <dgm:pt modelId="{7B0ABB37-A62A-446C-AB3B-BA8E089FD7C1}">
      <dgm:prSet phldrT="[Text]" custT="1"/>
      <dgm:spPr>
        <a:solidFill>
          <a:srgbClr val="E1FFE1">
            <a:alpha val="40000"/>
          </a:srgbClr>
        </a:solidFill>
      </dgm:spPr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latin typeface="Georgia" panose="02040502050405020303" pitchFamily="18" charset="0"/>
            </a:rPr>
            <a:t>Se recomienda a COACET realizar auditorías de Gestión y externas de forma anual, para conocer el desempeño real y facilitar la toma oportuna decisiones, en busca del crecimiento institucional. </a:t>
          </a:r>
          <a:endParaRPr lang="es-EC" sz="1300" dirty="0">
            <a:latin typeface="Georgia" panose="02040502050405020303" pitchFamily="18" charset="0"/>
          </a:endParaRPr>
        </a:p>
      </dgm:t>
    </dgm:pt>
    <dgm:pt modelId="{2EA9E201-7A05-4EC3-A09D-D97BF4607325}" type="parTrans" cxnId="{96F4A683-27FC-4BFC-A26A-2BC890AF4437}">
      <dgm:prSet/>
      <dgm:spPr/>
      <dgm:t>
        <a:bodyPr/>
        <a:lstStyle/>
        <a:p>
          <a:endParaRPr lang="es-EC" sz="1300">
            <a:latin typeface="Georgia" panose="02040502050405020303" pitchFamily="18" charset="0"/>
          </a:endParaRPr>
        </a:p>
      </dgm:t>
    </dgm:pt>
    <dgm:pt modelId="{32F47959-B54C-40E0-8833-A05CE35CE602}" type="sibTrans" cxnId="{96F4A683-27FC-4BFC-A26A-2BC890AF4437}">
      <dgm:prSet/>
      <dgm:spPr/>
      <dgm:t>
        <a:bodyPr/>
        <a:lstStyle/>
        <a:p>
          <a:endParaRPr lang="es-EC" sz="1300">
            <a:latin typeface="Georgia" panose="02040502050405020303" pitchFamily="18" charset="0"/>
          </a:endParaRPr>
        </a:p>
      </dgm:t>
    </dgm:pt>
    <dgm:pt modelId="{A625369E-1435-4AA6-8D67-9956E0146736}">
      <dgm:prSet phldrT="[Text]" custT="1"/>
      <dgm:spPr>
        <a:solidFill>
          <a:srgbClr val="E1EDFF">
            <a:alpha val="40000"/>
          </a:srgbClr>
        </a:solidFill>
      </dgm:spPr>
      <dgm:t>
        <a:bodyPr/>
        <a:lstStyle/>
        <a:p>
          <a:pPr algn="just">
            <a:lnSpc>
              <a:spcPct val="130000"/>
            </a:lnSpc>
          </a:pPr>
          <a:r>
            <a:rPr lang="es-ES" sz="1300" dirty="0" smtClean="0">
              <a:latin typeface="Georgia" panose="02040502050405020303" pitchFamily="18" charset="0"/>
            </a:rPr>
            <a:t>Es importante definir e implementar directrices y procedimientos adecuados y el establecimiento de diagramas de flujo para los procesos de crédito y cobranzas, para su correcta ejecución</a:t>
          </a:r>
          <a:endParaRPr lang="es-EC" sz="1300" dirty="0">
            <a:latin typeface="Georgia" panose="02040502050405020303" pitchFamily="18" charset="0"/>
          </a:endParaRPr>
        </a:p>
      </dgm:t>
    </dgm:pt>
    <dgm:pt modelId="{F151CDD7-F034-4A56-ADA7-30BC278E3C7E}" type="parTrans" cxnId="{A5B221A4-9203-49A0-A404-EFFFCC0C20F2}">
      <dgm:prSet/>
      <dgm:spPr/>
      <dgm:t>
        <a:bodyPr/>
        <a:lstStyle/>
        <a:p>
          <a:endParaRPr lang="es-EC" sz="1300">
            <a:latin typeface="Georgia" panose="02040502050405020303" pitchFamily="18" charset="0"/>
          </a:endParaRPr>
        </a:p>
      </dgm:t>
    </dgm:pt>
    <dgm:pt modelId="{49C4FF52-9A40-421D-93E8-F8572AC71F29}" type="sibTrans" cxnId="{A5B221A4-9203-49A0-A404-EFFFCC0C20F2}">
      <dgm:prSet/>
      <dgm:spPr/>
      <dgm:t>
        <a:bodyPr/>
        <a:lstStyle/>
        <a:p>
          <a:endParaRPr lang="es-EC" sz="1300">
            <a:latin typeface="Georgia" panose="02040502050405020303" pitchFamily="18" charset="0"/>
          </a:endParaRPr>
        </a:p>
      </dgm:t>
    </dgm:pt>
    <dgm:pt modelId="{375EE354-1F7C-421C-A58F-DAD272CBA6C5}" type="pres">
      <dgm:prSet presAssocID="{CD4CC5DF-7639-46BA-874C-8798CE9C6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CDFBEA-3839-4159-92D7-4292EF719085}" type="pres">
      <dgm:prSet presAssocID="{05C222C9-C18C-4DFA-9C81-F2FDFB1ACB88}" presName="composite" presStyleCnt="0"/>
      <dgm:spPr/>
    </dgm:pt>
    <dgm:pt modelId="{F58AF8C9-78C6-493B-91D0-C54D3E15F3C9}" type="pres">
      <dgm:prSet presAssocID="{05C222C9-C18C-4DFA-9C81-F2FDFB1ACB88}" presName="rect1" presStyleLbl="trAlignAcc1" presStyleIdx="0" presStyleCnt="5" custScaleX="2070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03C40A-27B3-4E54-A788-D41487F569B1}" type="pres">
      <dgm:prSet presAssocID="{05C222C9-C18C-4DFA-9C81-F2FDFB1ACB88}" presName="rect2" presStyleLbl="fgImgPlace1" presStyleIdx="0" presStyleCnt="5" custLinFactX="-100000" custLinFactNeighborX="-153763" custLinFactNeighborY="-3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B61DF46-EC95-4035-86B3-9CBF16BF30F0}" type="pres">
      <dgm:prSet presAssocID="{C6C593EC-361C-4264-80B4-A0856FE8BCC5}" presName="sibTrans" presStyleCnt="0"/>
      <dgm:spPr/>
    </dgm:pt>
    <dgm:pt modelId="{6ACF503D-B3F0-4A13-8BD4-C770F67A3F5A}" type="pres">
      <dgm:prSet presAssocID="{F5573212-0956-455F-93AD-65A17132311F}" presName="composite" presStyleCnt="0"/>
      <dgm:spPr/>
    </dgm:pt>
    <dgm:pt modelId="{D7B8D9B1-E4E2-4BFF-9CA6-263801589AC5}" type="pres">
      <dgm:prSet presAssocID="{F5573212-0956-455F-93AD-65A17132311F}" presName="rect1" presStyleLbl="trAlignAcc1" presStyleIdx="1" presStyleCnt="5" custScaleX="2070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4E40D4-50F5-4537-BC48-1AA7C33DEEB5}" type="pres">
      <dgm:prSet presAssocID="{F5573212-0956-455F-93AD-65A17132311F}" presName="rect2" presStyleLbl="fgImgPlace1" presStyleIdx="1" presStyleCnt="5" custLinFactX="-100000" custLinFactNeighborX="-153721" custLinFactNeighborY="-1731"/>
      <dgm:spPr/>
    </dgm:pt>
    <dgm:pt modelId="{2C745737-35D9-413D-A590-D3470B663D9D}" type="pres">
      <dgm:prSet presAssocID="{3E02B758-F356-448A-8704-B0E41CCE7840}" presName="sibTrans" presStyleCnt="0"/>
      <dgm:spPr/>
    </dgm:pt>
    <dgm:pt modelId="{CA95FA3B-B119-40EC-9DA8-79F748097475}" type="pres">
      <dgm:prSet presAssocID="{7B0ABB37-A62A-446C-AB3B-BA8E089FD7C1}" presName="composite" presStyleCnt="0"/>
      <dgm:spPr/>
    </dgm:pt>
    <dgm:pt modelId="{8E0997FF-C367-4F06-A0D8-C228FEF09415}" type="pres">
      <dgm:prSet presAssocID="{7B0ABB37-A62A-446C-AB3B-BA8E089FD7C1}" presName="rect1" presStyleLbl="trAlignAcc1" presStyleIdx="2" presStyleCnt="5" custScaleX="2070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662FA-2666-46A9-A8F4-077306149A1A}" type="pres">
      <dgm:prSet presAssocID="{7B0ABB37-A62A-446C-AB3B-BA8E089FD7C1}" presName="rect2" presStyleLbl="fgImgPlace1" presStyleIdx="2" presStyleCnt="5" custLinFactX="-100000" custLinFactNeighborX="-153721" custLinFactNeighborY="-3156"/>
      <dgm:spPr/>
    </dgm:pt>
    <dgm:pt modelId="{17FBAFBC-353F-43C5-863C-CDBE1835951E}" type="pres">
      <dgm:prSet presAssocID="{32F47959-B54C-40E0-8833-A05CE35CE602}" presName="sibTrans" presStyleCnt="0"/>
      <dgm:spPr/>
    </dgm:pt>
    <dgm:pt modelId="{D0BC20A1-23C5-40B5-9D66-35770511D8ED}" type="pres">
      <dgm:prSet presAssocID="{875D62EC-CD54-4FB7-ABA3-96314FB8B3D4}" presName="composite" presStyleCnt="0"/>
      <dgm:spPr/>
    </dgm:pt>
    <dgm:pt modelId="{C66A313F-699F-479C-A074-EF0B900D99EC}" type="pres">
      <dgm:prSet presAssocID="{875D62EC-CD54-4FB7-ABA3-96314FB8B3D4}" presName="rect1" presStyleLbl="trAlignAcc1" presStyleIdx="3" presStyleCnt="5" custScaleX="207067" custScaleY="97835" custLinFactNeighborY="70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896B50-56FD-4D10-AE6E-47C7BFB335D4}" type="pres">
      <dgm:prSet presAssocID="{875D62EC-CD54-4FB7-ABA3-96314FB8B3D4}" presName="rect2" presStyleLbl="fgImgPlace1" presStyleIdx="3" presStyleCnt="5" custLinFactX="-100000" custLinFactNeighborX="-153721" custLinFactNeighborY="62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B01B14A-98E4-4A6E-846B-34B3B7F229A1}" type="pres">
      <dgm:prSet presAssocID="{8E72541A-05E0-4F62-99E1-1CEABE8BC89D}" presName="sibTrans" presStyleCnt="0"/>
      <dgm:spPr/>
    </dgm:pt>
    <dgm:pt modelId="{16DE2D67-45A3-4270-B471-1C18D73B55A6}" type="pres">
      <dgm:prSet presAssocID="{A625369E-1435-4AA6-8D67-9956E0146736}" presName="composite" presStyleCnt="0"/>
      <dgm:spPr/>
    </dgm:pt>
    <dgm:pt modelId="{E20FEF1E-0D7A-414C-B362-FC981B8F25F6}" type="pres">
      <dgm:prSet presAssocID="{A625369E-1435-4AA6-8D67-9956E0146736}" presName="rect1" presStyleLbl="trAlignAcc1" presStyleIdx="4" presStyleCnt="5" custScaleX="2057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174CB3-65F8-4757-B7D7-59237C3F1677}" type="pres">
      <dgm:prSet presAssocID="{A625369E-1435-4AA6-8D67-9956E0146736}" presName="rect2" presStyleLbl="fgImgPlace1" presStyleIdx="4" presStyleCnt="5" custLinFactX="-100000" custLinFactNeighborX="-153721" custLinFactNeighborY="-517"/>
      <dgm:spPr/>
    </dgm:pt>
  </dgm:ptLst>
  <dgm:cxnLst>
    <dgm:cxn modelId="{96F4A683-27FC-4BFC-A26A-2BC890AF4437}" srcId="{CD4CC5DF-7639-46BA-874C-8798CE9C6191}" destId="{7B0ABB37-A62A-446C-AB3B-BA8E089FD7C1}" srcOrd="2" destOrd="0" parTransId="{2EA9E201-7A05-4EC3-A09D-D97BF4607325}" sibTransId="{32F47959-B54C-40E0-8833-A05CE35CE602}"/>
    <dgm:cxn modelId="{A5B221A4-9203-49A0-A404-EFFFCC0C20F2}" srcId="{CD4CC5DF-7639-46BA-874C-8798CE9C6191}" destId="{A625369E-1435-4AA6-8D67-9956E0146736}" srcOrd="4" destOrd="0" parTransId="{F151CDD7-F034-4A56-ADA7-30BC278E3C7E}" sibTransId="{49C4FF52-9A40-421D-93E8-F8572AC71F29}"/>
    <dgm:cxn modelId="{8FD3CA6C-A644-4714-8C08-CFE8FABE6798}" type="presOf" srcId="{05C222C9-C18C-4DFA-9C81-F2FDFB1ACB88}" destId="{F58AF8C9-78C6-493B-91D0-C54D3E15F3C9}" srcOrd="0" destOrd="0" presId="urn:microsoft.com/office/officeart/2008/layout/PictureStrips"/>
    <dgm:cxn modelId="{375A8D19-BE71-4517-AA06-296C7F26E423}" srcId="{CD4CC5DF-7639-46BA-874C-8798CE9C6191}" destId="{05C222C9-C18C-4DFA-9C81-F2FDFB1ACB88}" srcOrd="0" destOrd="0" parTransId="{0E6A5C5B-7366-4B9B-A182-1EA91F3AABF9}" sibTransId="{C6C593EC-361C-4264-80B4-A0856FE8BCC5}"/>
    <dgm:cxn modelId="{01C8EF80-6127-467A-A2B5-DAD8B8303463}" type="presOf" srcId="{F5573212-0956-455F-93AD-65A17132311F}" destId="{D7B8D9B1-E4E2-4BFF-9CA6-263801589AC5}" srcOrd="0" destOrd="0" presId="urn:microsoft.com/office/officeart/2008/layout/PictureStrips"/>
    <dgm:cxn modelId="{CBDF3854-E0E3-497F-9B50-AFB4402BF12F}" type="presOf" srcId="{CD4CC5DF-7639-46BA-874C-8798CE9C6191}" destId="{375EE354-1F7C-421C-A58F-DAD272CBA6C5}" srcOrd="0" destOrd="0" presId="urn:microsoft.com/office/officeart/2008/layout/PictureStrips"/>
    <dgm:cxn modelId="{5DD3A6A5-777A-4535-8E0A-DF5B85796A37}" srcId="{CD4CC5DF-7639-46BA-874C-8798CE9C6191}" destId="{F5573212-0956-455F-93AD-65A17132311F}" srcOrd="1" destOrd="0" parTransId="{32E5C4F5-6D87-4B25-9974-984B10990813}" sibTransId="{3E02B758-F356-448A-8704-B0E41CCE7840}"/>
    <dgm:cxn modelId="{7AE71C55-19E7-4703-836A-A51EDFDBBBDA}" srcId="{CD4CC5DF-7639-46BA-874C-8798CE9C6191}" destId="{875D62EC-CD54-4FB7-ABA3-96314FB8B3D4}" srcOrd="3" destOrd="0" parTransId="{80B370FC-5708-4558-898A-6A155A309AE1}" sibTransId="{8E72541A-05E0-4F62-99E1-1CEABE8BC89D}"/>
    <dgm:cxn modelId="{8398DD5B-62A6-4FD9-848F-5BD88987E163}" type="presOf" srcId="{875D62EC-CD54-4FB7-ABA3-96314FB8B3D4}" destId="{C66A313F-699F-479C-A074-EF0B900D99EC}" srcOrd="0" destOrd="0" presId="urn:microsoft.com/office/officeart/2008/layout/PictureStrips"/>
    <dgm:cxn modelId="{E7EDF2A5-4E14-4CC9-AF01-A898E021107E}" type="presOf" srcId="{7B0ABB37-A62A-446C-AB3B-BA8E089FD7C1}" destId="{8E0997FF-C367-4F06-A0D8-C228FEF09415}" srcOrd="0" destOrd="0" presId="urn:microsoft.com/office/officeart/2008/layout/PictureStrips"/>
    <dgm:cxn modelId="{51557163-8C6A-462F-ABE7-60F617D8359F}" type="presOf" srcId="{A625369E-1435-4AA6-8D67-9956E0146736}" destId="{E20FEF1E-0D7A-414C-B362-FC981B8F25F6}" srcOrd="0" destOrd="0" presId="urn:microsoft.com/office/officeart/2008/layout/PictureStrips"/>
    <dgm:cxn modelId="{7F0DECAD-B3AF-435D-BD3F-3F3C0F38813A}" type="presParOf" srcId="{375EE354-1F7C-421C-A58F-DAD272CBA6C5}" destId="{29CDFBEA-3839-4159-92D7-4292EF719085}" srcOrd="0" destOrd="0" presId="urn:microsoft.com/office/officeart/2008/layout/PictureStrips"/>
    <dgm:cxn modelId="{C9C7AF3B-4F7C-4CEF-B8A7-17601726E05C}" type="presParOf" srcId="{29CDFBEA-3839-4159-92D7-4292EF719085}" destId="{F58AF8C9-78C6-493B-91D0-C54D3E15F3C9}" srcOrd="0" destOrd="0" presId="urn:microsoft.com/office/officeart/2008/layout/PictureStrips"/>
    <dgm:cxn modelId="{4B4C6EE0-CBB5-41F6-B947-C554CCF94EB9}" type="presParOf" srcId="{29CDFBEA-3839-4159-92D7-4292EF719085}" destId="{6003C40A-27B3-4E54-A788-D41487F569B1}" srcOrd="1" destOrd="0" presId="urn:microsoft.com/office/officeart/2008/layout/PictureStrips"/>
    <dgm:cxn modelId="{A50CC5EE-0F9C-4DE5-AB83-40C479FADBAE}" type="presParOf" srcId="{375EE354-1F7C-421C-A58F-DAD272CBA6C5}" destId="{FB61DF46-EC95-4035-86B3-9CBF16BF30F0}" srcOrd="1" destOrd="0" presId="urn:microsoft.com/office/officeart/2008/layout/PictureStrips"/>
    <dgm:cxn modelId="{809398A5-ECC4-4DDE-AF43-D15BDE082644}" type="presParOf" srcId="{375EE354-1F7C-421C-A58F-DAD272CBA6C5}" destId="{6ACF503D-B3F0-4A13-8BD4-C770F67A3F5A}" srcOrd="2" destOrd="0" presId="urn:microsoft.com/office/officeart/2008/layout/PictureStrips"/>
    <dgm:cxn modelId="{A275CF0F-43DB-45ED-9E9C-E426F7B334FF}" type="presParOf" srcId="{6ACF503D-B3F0-4A13-8BD4-C770F67A3F5A}" destId="{D7B8D9B1-E4E2-4BFF-9CA6-263801589AC5}" srcOrd="0" destOrd="0" presId="urn:microsoft.com/office/officeart/2008/layout/PictureStrips"/>
    <dgm:cxn modelId="{43F056F9-AFC7-45A0-BF00-21FBC9DA8B8A}" type="presParOf" srcId="{6ACF503D-B3F0-4A13-8BD4-C770F67A3F5A}" destId="{024E40D4-50F5-4537-BC48-1AA7C33DEEB5}" srcOrd="1" destOrd="0" presId="urn:microsoft.com/office/officeart/2008/layout/PictureStrips"/>
    <dgm:cxn modelId="{06587151-C184-4824-8304-F2FFE5FACFF3}" type="presParOf" srcId="{375EE354-1F7C-421C-A58F-DAD272CBA6C5}" destId="{2C745737-35D9-413D-A590-D3470B663D9D}" srcOrd="3" destOrd="0" presId="urn:microsoft.com/office/officeart/2008/layout/PictureStrips"/>
    <dgm:cxn modelId="{3AB19C62-D5ED-4730-A952-72F73B46F602}" type="presParOf" srcId="{375EE354-1F7C-421C-A58F-DAD272CBA6C5}" destId="{CA95FA3B-B119-40EC-9DA8-79F748097475}" srcOrd="4" destOrd="0" presId="urn:microsoft.com/office/officeart/2008/layout/PictureStrips"/>
    <dgm:cxn modelId="{401D38D5-ACD2-4725-B2C3-AC75537A50B8}" type="presParOf" srcId="{CA95FA3B-B119-40EC-9DA8-79F748097475}" destId="{8E0997FF-C367-4F06-A0D8-C228FEF09415}" srcOrd="0" destOrd="0" presId="urn:microsoft.com/office/officeart/2008/layout/PictureStrips"/>
    <dgm:cxn modelId="{214B9740-F24A-43B7-AA5F-FAD40ED29EAE}" type="presParOf" srcId="{CA95FA3B-B119-40EC-9DA8-79F748097475}" destId="{0E2662FA-2666-46A9-A8F4-077306149A1A}" srcOrd="1" destOrd="0" presId="urn:microsoft.com/office/officeart/2008/layout/PictureStrips"/>
    <dgm:cxn modelId="{4FD7A49B-7CD7-44D2-86DD-FA8B74907B43}" type="presParOf" srcId="{375EE354-1F7C-421C-A58F-DAD272CBA6C5}" destId="{17FBAFBC-353F-43C5-863C-CDBE1835951E}" srcOrd="5" destOrd="0" presId="urn:microsoft.com/office/officeart/2008/layout/PictureStrips"/>
    <dgm:cxn modelId="{2F760422-75A1-4BBC-8024-8FE47D80DCBF}" type="presParOf" srcId="{375EE354-1F7C-421C-A58F-DAD272CBA6C5}" destId="{D0BC20A1-23C5-40B5-9D66-35770511D8ED}" srcOrd="6" destOrd="0" presId="urn:microsoft.com/office/officeart/2008/layout/PictureStrips"/>
    <dgm:cxn modelId="{63E336EF-E3FF-4802-8197-C2CCD87DF2F9}" type="presParOf" srcId="{D0BC20A1-23C5-40B5-9D66-35770511D8ED}" destId="{C66A313F-699F-479C-A074-EF0B900D99EC}" srcOrd="0" destOrd="0" presId="urn:microsoft.com/office/officeart/2008/layout/PictureStrips"/>
    <dgm:cxn modelId="{F5EE1673-B4A6-48D2-81FD-975EC732921B}" type="presParOf" srcId="{D0BC20A1-23C5-40B5-9D66-35770511D8ED}" destId="{05896B50-56FD-4D10-AE6E-47C7BFB335D4}" srcOrd="1" destOrd="0" presId="urn:microsoft.com/office/officeart/2008/layout/PictureStrips"/>
    <dgm:cxn modelId="{3BDE065C-2E08-4062-9124-E2AF71C9C459}" type="presParOf" srcId="{375EE354-1F7C-421C-A58F-DAD272CBA6C5}" destId="{AB01B14A-98E4-4A6E-846B-34B3B7F229A1}" srcOrd="7" destOrd="0" presId="urn:microsoft.com/office/officeart/2008/layout/PictureStrips"/>
    <dgm:cxn modelId="{C8A7931D-C747-4279-8AE0-22E6AA5AE886}" type="presParOf" srcId="{375EE354-1F7C-421C-A58F-DAD272CBA6C5}" destId="{16DE2D67-45A3-4270-B471-1C18D73B55A6}" srcOrd="8" destOrd="0" presId="urn:microsoft.com/office/officeart/2008/layout/PictureStrips"/>
    <dgm:cxn modelId="{696B9B15-7630-43AE-B97C-F7CFBFA3B18D}" type="presParOf" srcId="{16DE2D67-45A3-4270-B471-1C18D73B55A6}" destId="{E20FEF1E-0D7A-414C-B362-FC981B8F25F6}" srcOrd="0" destOrd="0" presId="urn:microsoft.com/office/officeart/2008/layout/PictureStrips"/>
    <dgm:cxn modelId="{AF12A039-CE57-4F3A-B518-971CFA2931C0}" type="presParOf" srcId="{16DE2D67-45A3-4270-B471-1C18D73B55A6}" destId="{E3174CB3-65F8-4757-B7D7-59237C3F16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AA1BF-3FCB-400A-A6FF-C957C7E293F0}" type="doc">
      <dgm:prSet loTypeId="urn:microsoft.com/office/officeart/2009/3/layout/SubStepProcess" loCatId="process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030A77A6-657A-4384-8EE9-2DE40172815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1500" dirty="0" smtClean="0">
              <a:latin typeface="Georgia" panose="02040502050405020303" pitchFamily="18" charset="0"/>
            </a:rPr>
            <a:t>Evaluar </a:t>
          </a:r>
          <a:r>
            <a:rPr lang="es-ES" sz="1500" smtClean="0">
              <a:latin typeface="Georgia" panose="02040502050405020303" pitchFamily="18" charset="0"/>
            </a:rPr>
            <a:t>el Sistema de Control Interno para </a:t>
          </a:r>
          <a:r>
            <a:rPr lang="es-ES" sz="1500" dirty="0" smtClean="0">
              <a:latin typeface="Georgia" panose="02040502050405020303" pitchFamily="18" charset="0"/>
            </a:rPr>
            <a:t>determinar la efectividad de procesos</a:t>
          </a:r>
          <a:endParaRPr lang="es-ES" sz="1500" dirty="0">
            <a:latin typeface="Georgia" panose="02040502050405020303" pitchFamily="18" charset="0"/>
          </a:endParaRPr>
        </a:p>
      </dgm:t>
    </dgm:pt>
    <dgm:pt modelId="{E7A7B013-BA2F-4886-9F8C-2F5DE48E09AC}" type="parTrans" cxnId="{D359A526-03F9-41EE-BD98-38C1D40704ED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83894002-1161-4FF9-A40F-21535BE8C4A7}" type="sibTrans" cxnId="{D359A526-03F9-41EE-BD98-38C1D40704ED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5EB07209-A822-4620-B531-CEB45F487256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1500" dirty="0" smtClean="0">
              <a:latin typeface="Georgia" panose="02040502050405020303" pitchFamily="18" charset="0"/>
            </a:rPr>
            <a:t>Utilizar indicadores de gestión para medir 5 E</a:t>
          </a:r>
          <a:endParaRPr lang="es-ES" sz="1500" dirty="0">
            <a:latin typeface="Georgia" panose="02040502050405020303" pitchFamily="18" charset="0"/>
          </a:endParaRPr>
        </a:p>
      </dgm:t>
    </dgm:pt>
    <dgm:pt modelId="{C50E8FAA-7E04-4C66-B443-2CB1F22106BE}" type="parTrans" cxnId="{74EFA62F-D0FB-4AA7-9870-D91A884A1ED0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6E7B2119-4BE0-4A8F-804E-15830D6EEA00}" type="sibTrans" cxnId="{74EFA62F-D0FB-4AA7-9870-D91A884A1ED0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F9BACDBF-6206-4282-AEA6-D343ACFCDCE8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1500" dirty="0" smtClean="0">
              <a:latin typeface="Georgia" panose="02040502050405020303" pitchFamily="18" charset="0"/>
            </a:rPr>
            <a:t>Determinar los hallazgos y obtener el Informe de Auditoría</a:t>
          </a:r>
          <a:endParaRPr lang="es-ES" sz="1500" dirty="0">
            <a:latin typeface="Georgia" panose="02040502050405020303" pitchFamily="18" charset="0"/>
          </a:endParaRPr>
        </a:p>
      </dgm:t>
    </dgm:pt>
    <dgm:pt modelId="{C0B22FBD-3DFE-4050-81F8-A0F0D187EE98}" type="parTrans" cxnId="{3AE49471-00AE-46EC-B6D0-0769A9C0501D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014DC9E5-D9C0-450C-96A2-3AC37B1A7064}" type="sibTrans" cxnId="{3AE49471-00AE-46EC-B6D0-0769A9C0501D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A82DD0A3-251A-4D4E-9ECA-5DE0DC8C2E41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1500" dirty="0" smtClean="0">
              <a:latin typeface="Georgia" panose="02040502050405020303" pitchFamily="18" charset="0"/>
            </a:rPr>
            <a:t>Fortalecer la Gestión las operaciones de la Cooperativa</a:t>
          </a:r>
        </a:p>
      </dgm:t>
    </dgm:pt>
    <dgm:pt modelId="{4FD8CD47-E15F-41A5-9835-C31116D09E62}" type="parTrans" cxnId="{70A7FC18-5036-4B35-968F-A01F347DEEC0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DE485A56-FD23-4D4E-BEFD-D8B29223B3EF}" type="sibTrans" cxnId="{70A7FC18-5036-4B35-968F-A01F347DEEC0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C82608D0-9AC6-419D-B673-DC91F68CBA44}">
      <dgm:prSet custT="1"/>
      <dgm:spPr>
        <a:solidFill>
          <a:srgbClr val="9EB2BC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ES" sz="1500" dirty="0" smtClean="0">
              <a:solidFill>
                <a:schemeClr val="tx1"/>
              </a:solidFill>
              <a:latin typeface="Georgia" panose="02040502050405020303" pitchFamily="18" charset="0"/>
            </a:rPr>
            <a:t>Realizar una Auditoría de Gestión a los procesos de crédito y cobranzas de COACET, para evaluar su nivel de eficiencia, eficacia y economía, de tal manera que permita la toma adecuada de decisiones</a:t>
          </a:r>
          <a:endParaRPr lang="es-ES" sz="15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AAB4F0B-2719-4347-A6C4-B1620062F796}" type="parTrans" cxnId="{CC22B11B-D12E-4BF9-A633-FD8AF404EFAF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45D12807-C969-441F-BEEC-5015F77C7F0F}" type="sibTrans" cxnId="{CC22B11B-D12E-4BF9-A633-FD8AF404EFAF}">
      <dgm:prSet/>
      <dgm:spPr/>
      <dgm:t>
        <a:bodyPr/>
        <a:lstStyle/>
        <a:p>
          <a:endParaRPr lang="es-ES" sz="1500">
            <a:latin typeface="Georgia" panose="02040502050405020303" pitchFamily="18" charset="0"/>
          </a:endParaRPr>
        </a:p>
      </dgm:t>
    </dgm:pt>
    <dgm:pt modelId="{B4FF5261-7C10-4FEA-89AB-D4B8FC64DAE5}" type="pres">
      <dgm:prSet presAssocID="{C84AA1BF-3FCB-400A-A6FF-C957C7E293F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3697E6CD-3F07-4C1D-877B-B489C0421D0F}" type="pres">
      <dgm:prSet presAssocID="{C82608D0-9AC6-419D-B673-DC91F68CBA44}" presName="parTx1" presStyleLbl="node1" presStyleIdx="0" presStyleCnt="1" custScaleX="93362" custScaleY="94703"/>
      <dgm:spPr/>
      <dgm:t>
        <a:bodyPr/>
        <a:lstStyle/>
        <a:p>
          <a:endParaRPr lang="es-ES"/>
        </a:p>
      </dgm:t>
    </dgm:pt>
    <dgm:pt modelId="{47F6927E-873F-4FA2-B0F4-4239FBFA2F37}" type="pres">
      <dgm:prSet presAssocID="{C82608D0-9AC6-419D-B673-DC91F68CBA44}" presName="spPre1" presStyleCnt="0"/>
      <dgm:spPr/>
    </dgm:pt>
    <dgm:pt modelId="{C6E3435F-B551-4403-94C0-CA8931A4523F}" type="pres">
      <dgm:prSet presAssocID="{C82608D0-9AC6-419D-B673-DC91F68CBA44}" presName="chLin1" presStyleCnt="0"/>
      <dgm:spPr/>
    </dgm:pt>
    <dgm:pt modelId="{6D011828-7AF7-4153-8755-7543F657E08D}" type="pres">
      <dgm:prSet presAssocID="{E7A7B013-BA2F-4886-9F8C-2F5DE48E09AC}" presName="Name11" presStyleLbl="parChTrans1D1" presStyleIdx="0" presStyleCnt="8"/>
      <dgm:spPr>
        <a:ln>
          <a:solidFill>
            <a:srgbClr val="002060"/>
          </a:solidFill>
        </a:ln>
      </dgm:spPr>
    </dgm:pt>
    <dgm:pt modelId="{9C49A9BA-A38B-43B1-AE3B-39951B54AB68}" type="pres">
      <dgm:prSet presAssocID="{030A77A6-657A-4384-8EE9-2DE401728151}" presName="txAndLines1" presStyleCnt="0"/>
      <dgm:spPr/>
    </dgm:pt>
    <dgm:pt modelId="{686AE224-04B8-46E8-8325-252B182B1321}" type="pres">
      <dgm:prSet presAssocID="{030A77A6-657A-4384-8EE9-2DE401728151}" presName="anchor1" presStyleCnt="0"/>
      <dgm:spPr/>
    </dgm:pt>
    <dgm:pt modelId="{35AEB54D-0B20-4228-A1B3-220B7F6F2E58}" type="pres">
      <dgm:prSet presAssocID="{030A77A6-657A-4384-8EE9-2DE401728151}" presName="backup1" presStyleCnt="0"/>
      <dgm:spPr/>
    </dgm:pt>
    <dgm:pt modelId="{B9479001-FD9E-465D-9224-85F8C9CD0BB9}" type="pres">
      <dgm:prSet presAssocID="{030A77A6-657A-4384-8EE9-2DE401728151}" presName="preLine1" presStyleLbl="parChTrans1D1" presStyleIdx="1" presStyleCnt="8"/>
      <dgm:spPr>
        <a:ln>
          <a:solidFill>
            <a:srgbClr val="002060"/>
          </a:solidFill>
        </a:ln>
      </dgm:spPr>
    </dgm:pt>
    <dgm:pt modelId="{97E4B3D7-122E-4A9E-BF21-52DCF4BA1ECD}" type="pres">
      <dgm:prSet presAssocID="{030A77A6-657A-4384-8EE9-2DE40172815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F9603-0595-4EEF-9094-568EF4F13CB3}" type="pres">
      <dgm:prSet presAssocID="{C50E8FAA-7E04-4C66-B443-2CB1F22106BE}" presName="Name11" presStyleLbl="parChTrans1D1" presStyleIdx="2" presStyleCnt="8"/>
      <dgm:spPr>
        <a:ln>
          <a:solidFill>
            <a:srgbClr val="002060"/>
          </a:solidFill>
        </a:ln>
      </dgm:spPr>
    </dgm:pt>
    <dgm:pt modelId="{771442D9-7FD1-442B-983D-8911E5EA3AB9}" type="pres">
      <dgm:prSet presAssocID="{5EB07209-A822-4620-B531-CEB45F487256}" presName="txAndLines1" presStyleCnt="0"/>
      <dgm:spPr/>
    </dgm:pt>
    <dgm:pt modelId="{B3E15650-32F0-4DAE-8CE0-FA4A04E70A1A}" type="pres">
      <dgm:prSet presAssocID="{5EB07209-A822-4620-B531-CEB45F487256}" presName="anchor1" presStyleCnt="0"/>
      <dgm:spPr/>
    </dgm:pt>
    <dgm:pt modelId="{1B1EA4C3-DEED-4AE3-A198-1B198BA046F7}" type="pres">
      <dgm:prSet presAssocID="{5EB07209-A822-4620-B531-CEB45F487256}" presName="backup1" presStyleCnt="0"/>
      <dgm:spPr/>
    </dgm:pt>
    <dgm:pt modelId="{41120CB7-D62E-4DC0-991B-5346B5324C3F}" type="pres">
      <dgm:prSet presAssocID="{5EB07209-A822-4620-B531-CEB45F487256}" presName="preLine1" presStyleLbl="parChTrans1D1" presStyleIdx="3" presStyleCnt="8"/>
      <dgm:spPr>
        <a:ln>
          <a:solidFill>
            <a:srgbClr val="002060"/>
          </a:solidFill>
        </a:ln>
      </dgm:spPr>
    </dgm:pt>
    <dgm:pt modelId="{F38CDEC9-B23F-4078-B4D2-296502985EA3}" type="pres">
      <dgm:prSet presAssocID="{5EB07209-A822-4620-B531-CEB45F48725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96331-B377-43C5-AA7B-59373B040666}" type="pres">
      <dgm:prSet presAssocID="{C0B22FBD-3DFE-4050-81F8-A0F0D187EE98}" presName="Name11" presStyleLbl="parChTrans1D1" presStyleIdx="4" presStyleCnt="8"/>
      <dgm:spPr>
        <a:ln>
          <a:solidFill>
            <a:srgbClr val="002060"/>
          </a:solidFill>
        </a:ln>
      </dgm:spPr>
    </dgm:pt>
    <dgm:pt modelId="{7D09CC80-A93A-447D-9787-2488C4AC7262}" type="pres">
      <dgm:prSet presAssocID="{F9BACDBF-6206-4282-AEA6-D343ACFCDCE8}" presName="txAndLines1" presStyleCnt="0"/>
      <dgm:spPr/>
    </dgm:pt>
    <dgm:pt modelId="{7A9B8522-CF87-4619-A342-8B73774ABA83}" type="pres">
      <dgm:prSet presAssocID="{F9BACDBF-6206-4282-AEA6-D343ACFCDCE8}" presName="anchor1" presStyleCnt="0"/>
      <dgm:spPr/>
    </dgm:pt>
    <dgm:pt modelId="{368C7C5B-E04C-4000-8A4B-4484491A0FC2}" type="pres">
      <dgm:prSet presAssocID="{F9BACDBF-6206-4282-AEA6-D343ACFCDCE8}" presName="backup1" presStyleCnt="0"/>
      <dgm:spPr/>
    </dgm:pt>
    <dgm:pt modelId="{E266680C-D899-4668-B8AF-93BFB0D6FF1A}" type="pres">
      <dgm:prSet presAssocID="{F9BACDBF-6206-4282-AEA6-D343ACFCDCE8}" presName="preLine1" presStyleLbl="parChTrans1D1" presStyleIdx="5" presStyleCnt="8"/>
      <dgm:spPr>
        <a:ln>
          <a:solidFill>
            <a:srgbClr val="002060"/>
          </a:solidFill>
        </a:ln>
      </dgm:spPr>
    </dgm:pt>
    <dgm:pt modelId="{426A0032-66E7-4C2F-B0D5-CCB7D5D82DA1}" type="pres">
      <dgm:prSet presAssocID="{F9BACDBF-6206-4282-AEA6-D343ACFCDCE8}" presName="desTx1" presStyleLbl="revTx" presStyleIdx="0" presStyleCnt="0" custLinFactNeighborY="68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E37C2F-5F73-4247-BFD8-409E83FAF6D5}" type="pres">
      <dgm:prSet presAssocID="{4FD8CD47-E15F-41A5-9835-C31116D09E62}" presName="Name11" presStyleLbl="parChTrans1D1" presStyleIdx="6" presStyleCnt="8"/>
      <dgm:spPr>
        <a:ln>
          <a:solidFill>
            <a:srgbClr val="002060"/>
          </a:solidFill>
        </a:ln>
      </dgm:spPr>
    </dgm:pt>
    <dgm:pt modelId="{1256BA60-B7CE-45AB-8D72-253002F8F0F2}" type="pres">
      <dgm:prSet presAssocID="{A82DD0A3-251A-4D4E-9ECA-5DE0DC8C2E41}" presName="txAndLines1" presStyleCnt="0"/>
      <dgm:spPr/>
    </dgm:pt>
    <dgm:pt modelId="{6B1318D7-7610-4018-B304-F85E265E5D1F}" type="pres">
      <dgm:prSet presAssocID="{A82DD0A3-251A-4D4E-9ECA-5DE0DC8C2E41}" presName="anchor1" presStyleCnt="0"/>
      <dgm:spPr/>
    </dgm:pt>
    <dgm:pt modelId="{94504567-5936-400D-8034-A17F8AD84C8C}" type="pres">
      <dgm:prSet presAssocID="{A82DD0A3-251A-4D4E-9ECA-5DE0DC8C2E41}" presName="backup1" presStyleCnt="0"/>
      <dgm:spPr/>
    </dgm:pt>
    <dgm:pt modelId="{5E3E26FB-5FC0-4BA2-A438-2850CE329A3B}" type="pres">
      <dgm:prSet presAssocID="{A82DD0A3-251A-4D4E-9ECA-5DE0DC8C2E41}" presName="preLine1" presStyleLbl="parChTrans1D1" presStyleIdx="7" presStyleCnt="8"/>
      <dgm:spPr>
        <a:ln>
          <a:solidFill>
            <a:srgbClr val="002060"/>
          </a:solidFill>
        </a:ln>
      </dgm:spPr>
    </dgm:pt>
    <dgm:pt modelId="{86C6F046-B297-4C1E-A420-3D099BB15C33}" type="pres">
      <dgm:prSet presAssocID="{A82DD0A3-251A-4D4E-9ECA-5DE0DC8C2E41}" presName="desTx1" presStyleLbl="revTx" presStyleIdx="0" presStyleCnt="0" custLinFactNeighborY="7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EFA62F-D0FB-4AA7-9870-D91A884A1ED0}" srcId="{C82608D0-9AC6-419D-B673-DC91F68CBA44}" destId="{5EB07209-A822-4620-B531-CEB45F487256}" srcOrd="1" destOrd="0" parTransId="{C50E8FAA-7E04-4C66-B443-2CB1F22106BE}" sibTransId="{6E7B2119-4BE0-4A8F-804E-15830D6EEA00}"/>
    <dgm:cxn modelId="{067015F9-145A-4367-BB87-8085E8EDC40D}" type="presOf" srcId="{F9BACDBF-6206-4282-AEA6-D343ACFCDCE8}" destId="{426A0032-66E7-4C2F-B0D5-CCB7D5D82DA1}" srcOrd="0" destOrd="0" presId="urn:microsoft.com/office/officeart/2009/3/layout/SubStepProcess"/>
    <dgm:cxn modelId="{03360EBA-035D-46A4-A3A4-44763EE3CA36}" type="presOf" srcId="{A82DD0A3-251A-4D4E-9ECA-5DE0DC8C2E41}" destId="{86C6F046-B297-4C1E-A420-3D099BB15C33}" srcOrd="0" destOrd="0" presId="urn:microsoft.com/office/officeart/2009/3/layout/SubStepProcess"/>
    <dgm:cxn modelId="{3AE49471-00AE-46EC-B6D0-0769A9C0501D}" srcId="{C82608D0-9AC6-419D-B673-DC91F68CBA44}" destId="{F9BACDBF-6206-4282-AEA6-D343ACFCDCE8}" srcOrd="2" destOrd="0" parTransId="{C0B22FBD-3DFE-4050-81F8-A0F0D187EE98}" sibTransId="{014DC9E5-D9C0-450C-96A2-3AC37B1A7064}"/>
    <dgm:cxn modelId="{C62966AB-4CDA-439B-9F2F-E3F19DEF0942}" type="presOf" srcId="{5EB07209-A822-4620-B531-CEB45F487256}" destId="{F38CDEC9-B23F-4078-B4D2-296502985EA3}" srcOrd="0" destOrd="0" presId="urn:microsoft.com/office/officeart/2009/3/layout/SubStepProcess"/>
    <dgm:cxn modelId="{D359A526-03F9-41EE-BD98-38C1D40704ED}" srcId="{C82608D0-9AC6-419D-B673-DC91F68CBA44}" destId="{030A77A6-657A-4384-8EE9-2DE401728151}" srcOrd="0" destOrd="0" parTransId="{E7A7B013-BA2F-4886-9F8C-2F5DE48E09AC}" sibTransId="{83894002-1161-4FF9-A40F-21535BE8C4A7}"/>
    <dgm:cxn modelId="{78A8514B-815E-4D76-AA67-41D8BA782629}" type="presOf" srcId="{030A77A6-657A-4384-8EE9-2DE401728151}" destId="{97E4B3D7-122E-4A9E-BF21-52DCF4BA1ECD}" srcOrd="0" destOrd="0" presId="urn:microsoft.com/office/officeart/2009/3/layout/SubStepProcess"/>
    <dgm:cxn modelId="{70A7FC18-5036-4B35-968F-A01F347DEEC0}" srcId="{C82608D0-9AC6-419D-B673-DC91F68CBA44}" destId="{A82DD0A3-251A-4D4E-9ECA-5DE0DC8C2E41}" srcOrd="3" destOrd="0" parTransId="{4FD8CD47-E15F-41A5-9835-C31116D09E62}" sibTransId="{DE485A56-FD23-4D4E-BEFD-D8B29223B3EF}"/>
    <dgm:cxn modelId="{CC22B11B-D12E-4BF9-A633-FD8AF404EFAF}" srcId="{C84AA1BF-3FCB-400A-A6FF-C957C7E293F0}" destId="{C82608D0-9AC6-419D-B673-DC91F68CBA44}" srcOrd="0" destOrd="0" parTransId="{9AAB4F0B-2719-4347-A6C4-B1620062F796}" sibTransId="{45D12807-C969-441F-BEEC-5015F77C7F0F}"/>
    <dgm:cxn modelId="{3D60E1C5-E928-41F8-B60F-ECD2079F8E03}" type="presOf" srcId="{C82608D0-9AC6-419D-B673-DC91F68CBA44}" destId="{3697E6CD-3F07-4C1D-877B-B489C0421D0F}" srcOrd="0" destOrd="0" presId="urn:microsoft.com/office/officeart/2009/3/layout/SubStepProcess"/>
    <dgm:cxn modelId="{D98C9354-D9DC-452E-A809-9231C06C8DD9}" type="presOf" srcId="{C84AA1BF-3FCB-400A-A6FF-C957C7E293F0}" destId="{B4FF5261-7C10-4FEA-89AB-D4B8FC64DAE5}" srcOrd="0" destOrd="0" presId="urn:microsoft.com/office/officeart/2009/3/layout/SubStepProcess"/>
    <dgm:cxn modelId="{227E7426-215B-4292-820C-1500E2798594}" type="presParOf" srcId="{B4FF5261-7C10-4FEA-89AB-D4B8FC64DAE5}" destId="{3697E6CD-3F07-4C1D-877B-B489C0421D0F}" srcOrd="0" destOrd="0" presId="urn:microsoft.com/office/officeart/2009/3/layout/SubStepProcess"/>
    <dgm:cxn modelId="{9AD15D00-93DB-4F16-8B97-53ACF01BC0EA}" type="presParOf" srcId="{B4FF5261-7C10-4FEA-89AB-D4B8FC64DAE5}" destId="{47F6927E-873F-4FA2-B0F4-4239FBFA2F37}" srcOrd="1" destOrd="0" presId="urn:microsoft.com/office/officeart/2009/3/layout/SubStepProcess"/>
    <dgm:cxn modelId="{F7151244-2A1F-479A-BE92-997A208C6F58}" type="presParOf" srcId="{B4FF5261-7C10-4FEA-89AB-D4B8FC64DAE5}" destId="{C6E3435F-B551-4403-94C0-CA8931A4523F}" srcOrd="2" destOrd="0" presId="urn:microsoft.com/office/officeart/2009/3/layout/SubStepProcess"/>
    <dgm:cxn modelId="{7DDB1FF0-CA35-4069-A21F-5DB8A1AF48C7}" type="presParOf" srcId="{C6E3435F-B551-4403-94C0-CA8931A4523F}" destId="{6D011828-7AF7-4153-8755-7543F657E08D}" srcOrd="0" destOrd="0" presId="urn:microsoft.com/office/officeart/2009/3/layout/SubStepProcess"/>
    <dgm:cxn modelId="{8D6AF086-BB3F-43BF-A52D-3B24E6C8C590}" type="presParOf" srcId="{C6E3435F-B551-4403-94C0-CA8931A4523F}" destId="{9C49A9BA-A38B-43B1-AE3B-39951B54AB68}" srcOrd="1" destOrd="0" presId="urn:microsoft.com/office/officeart/2009/3/layout/SubStepProcess"/>
    <dgm:cxn modelId="{679212B2-06F7-41BA-86C6-B2A5D3743ADD}" type="presParOf" srcId="{9C49A9BA-A38B-43B1-AE3B-39951B54AB68}" destId="{686AE224-04B8-46E8-8325-252B182B1321}" srcOrd="0" destOrd="0" presId="urn:microsoft.com/office/officeart/2009/3/layout/SubStepProcess"/>
    <dgm:cxn modelId="{A76BB9E7-D7A7-4852-A677-B6B5B9EFE45C}" type="presParOf" srcId="{9C49A9BA-A38B-43B1-AE3B-39951B54AB68}" destId="{35AEB54D-0B20-4228-A1B3-220B7F6F2E58}" srcOrd="1" destOrd="0" presId="urn:microsoft.com/office/officeart/2009/3/layout/SubStepProcess"/>
    <dgm:cxn modelId="{3FEADAC2-D4BA-4927-9047-4ABD76594D97}" type="presParOf" srcId="{9C49A9BA-A38B-43B1-AE3B-39951B54AB68}" destId="{B9479001-FD9E-465D-9224-85F8C9CD0BB9}" srcOrd="2" destOrd="0" presId="urn:microsoft.com/office/officeart/2009/3/layout/SubStepProcess"/>
    <dgm:cxn modelId="{84653DA2-2D51-4244-9CB4-C85D41F2B47F}" type="presParOf" srcId="{9C49A9BA-A38B-43B1-AE3B-39951B54AB68}" destId="{97E4B3D7-122E-4A9E-BF21-52DCF4BA1ECD}" srcOrd="3" destOrd="0" presId="urn:microsoft.com/office/officeart/2009/3/layout/SubStepProcess"/>
    <dgm:cxn modelId="{296E38C8-0042-4AEF-A421-3EE590E53D4A}" type="presParOf" srcId="{C6E3435F-B551-4403-94C0-CA8931A4523F}" destId="{D3EF9603-0595-4EEF-9094-568EF4F13CB3}" srcOrd="2" destOrd="0" presId="urn:microsoft.com/office/officeart/2009/3/layout/SubStepProcess"/>
    <dgm:cxn modelId="{F79987B5-BC87-46F9-B4CE-32397E427DBC}" type="presParOf" srcId="{C6E3435F-B551-4403-94C0-CA8931A4523F}" destId="{771442D9-7FD1-442B-983D-8911E5EA3AB9}" srcOrd="3" destOrd="0" presId="urn:microsoft.com/office/officeart/2009/3/layout/SubStepProcess"/>
    <dgm:cxn modelId="{2CD27192-96E5-495C-A084-5C11EC85E247}" type="presParOf" srcId="{771442D9-7FD1-442B-983D-8911E5EA3AB9}" destId="{B3E15650-32F0-4DAE-8CE0-FA4A04E70A1A}" srcOrd="0" destOrd="0" presId="urn:microsoft.com/office/officeart/2009/3/layout/SubStepProcess"/>
    <dgm:cxn modelId="{3F914BB0-20DA-474B-905C-05A5A83EDFCB}" type="presParOf" srcId="{771442D9-7FD1-442B-983D-8911E5EA3AB9}" destId="{1B1EA4C3-DEED-4AE3-A198-1B198BA046F7}" srcOrd="1" destOrd="0" presId="urn:microsoft.com/office/officeart/2009/3/layout/SubStepProcess"/>
    <dgm:cxn modelId="{C27A865E-17BC-48E4-B8DA-40295E48826C}" type="presParOf" srcId="{771442D9-7FD1-442B-983D-8911E5EA3AB9}" destId="{41120CB7-D62E-4DC0-991B-5346B5324C3F}" srcOrd="2" destOrd="0" presId="urn:microsoft.com/office/officeart/2009/3/layout/SubStepProcess"/>
    <dgm:cxn modelId="{26FF3F20-32EA-4B85-BFB9-2D7615EF8742}" type="presParOf" srcId="{771442D9-7FD1-442B-983D-8911E5EA3AB9}" destId="{F38CDEC9-B23F-4078-B4D2-296502985EA3}" srcOrd="3" destOrd="0" presId="urn:microsoft.com/office/officeart/2009/3/layout/SubStepProcess"/>
    <dgm:cxn modelId="{C944045E-32DC-49BD-9E90-D244F68B8240}" type="presParOf" srcId="{C6E3435F-B551-4403-94C0-CA8931A4523F}" destId="{6CD96331-B377-43C5-AA7B-59373B040666}" srcOrd="4" destOrd="0" presId="urn:microsoft.com/office/officeart/2009/3/layout/SubStepProcess"/>
    <dgm:cxn modelId="{D7F69ED2-519A-4B04-941C-5BC87371F835}" type="presParOf" srcId="{C6E3435F-B551-4403-94C0-CA8931A4523F}" destId="{7D09CC80-A93A-447D-9787-2488C4AC7262}" srcOrd="5" destOrd="0" presId="urn:microsoft.com/office/officeart/2009/3/layout/SubStepProcess"/>
    <dgm:cxn modelId="{EC80800A-2089-406C-8916-B873637162C1}" type="presParOf" srcId="{7D09CC80-A93A-447D-9787-2488C4AC7262}" destId="{7A9B8522-CF87-4619-A342-8B73774ABA83}" srcOrd="0" destOrd="0" presId="urn:microsoft.com/office/officeart/2009/3/layout/SubStepProcess"/>
    <dgm:cxn modelId="{4857D432-986A-4840-9929-4162F8B09EE0}" type="presParOf" srcId="{7D09CC80-A93A-447D-9787-2488C4AC7262}" destId="{368C7C5B-E04C-4000-8A4B-4484491A0FC2}" srcOrd="1" destOrd="0" presId="urn:microsoft.com/office/officeart/2009/3/layout/SubStepProcess"/>
    <dgm:cxn modelId="{B621AE17-0874-4DFD-B5AB-0B81D6939400}" type="presParOf" srcId="{7D09CC80-A93A-447D-9787-2488C4AC7262}" destId="{E266680C-D899-4668-B8AF-93BFB0D6FF1A}" srcOrd="2" destOrd="0" presId="urn:microsoft.com/office/officeart/2009/3/layout/SubStepProcess"/>
    <dgm:cxn modelId="{19728F45-F31E-4A56-842C-EC2B81AA4BF6}" type="presParOf" srcId="{7D09CC80-A93A-447D-9787-2488C4AC7262}" destId="{426A0032-66E7-4C2F-B0D5-CCB7D5D82DA1}" srcOrd="3" destOrd="0" presId="urn:microsoft.com/office/officeart/2009/3/layout/SubStepProcess"/>
    <dgm:cxn modelId="{9508D26F-E8D4-4B19-839F-A4C4731377BB}" type="presParOf" srcId="{C6E3435F-B551-4403-94C0-CA8931A4523F}" destId="{09E37C2F-5F73-4247-BFD8-409E83FAF6D5}" srcOrd="6" destOrd="0" presId="urn:microsoft.com/office/officeart/2009/3/layout/SubStepProcess"/>
    <dgm:cxn modelId="{2ED41028-7E05-4042-89B4-CF328B21FBE6}" type="presParOf" srcId="{C6E3435F-B551-4403-94C0-CA8931A4523F}" destId="{1256BA60-B7CE-45AB-8D72-253002F8F0F2}" srcOrd="7" destOrd="0" presId="urn:microsoft.com/office/officeart/2009/3/layout/SubStepProcess"/>
    <dgm:cxn modelId="{B951E972-3918-4CA2-8D2D-030C5191C216}" type="presParOf" srcId="{1256BA60-B7CE-45AB-8D72-253002F8F0F2}" destId="{6B1318D7-7610-4018-B304-F85E265E5D1F}" srcOrd="0" destOrd="0" presId="urn:microsoft.com/office/officeart/2009/3/layout/SubStepProcess"/>
    <dgm:cxn modelId="{C8BBD216-FC17-4930-88D6-F4719C2F4AC8}" type="presParOf" srcId="{1256BA60-B7CE-45AB-8D72-253002F8F0F2}" destId="{94504567-5936-400D-8034-A17F8AD84C8C}" srcOrd="1" destOrd="0" presId="urn:microsoft.com/office/officeart/2009/3/layout/SubStepProcess"/>
    <dgm:cxn modelId="{8BFFA39F-FF33-4172-842C-448C60876D78}" type="presParOf" srcId="{1256BA60-B7CE-45AB-8D72-253002F8F0F2}" destId="{5E3E26FB-5FC0-4BA2-A438-2850CE329A3B}" srcOrd="2" destOrd="0" presId="urn:microsoft.com/office/officeart/2009/3/layout/SubStepProcess"/>
    <dgm:cxn modelId="{2D12E289-0B6E-4C4C-994F-89DF13336696}" type="presParOf" srcId="{1256BA60-B7CE-45AB-8D72-253002F8F0F2}" destId="{86C6F046-B297-4C1E-A420-3D099BB15C3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660F7-175A-41BF-9B17-70BC8E2F53C7}" type="doc">
      <dgm:prSet loTypeId="urn:microsoft.com/office/officeart/2005/8/layout/arrow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765BBC40-8F1C-4C7B-B665-2089BB6C68D2}">
      <dgm:prSet phldrT="[Texto]" custT="1"/>
      <dgm:spPr/>
      <dgm:t>
        <a:bodyPr/>
        <a:lstStyle/>
        <a:p>
          <a:r>
            <a:rPr lang="es-EC" sz="1420" dirty="0" smtClean="0">
              <a:solidFill>
                <a:schemeClr val="tx1"/>
              </a:solidFill>
            </a:rPr>
            <a:t>Institución cooperativista de intermediación  financiera que busca satisfacer la necesidad de los socios</a:t>
          </a:r>
          <a:endParaRPr lang="es-ES" sz="1420" dirty="0">
            <a:solidFill>
              <a:schemeClr val="tx1"/>
            </a:solidFill>
          </a:endParaRPr>
        </a:p>
      </dgm:t>
    </dgm:pt>
    <dgm:pt modelId="{D4913D03-C22C-455F-BADB-B5BE2DC21ED2}" type="parTrans" cxnId="{684EFA01-6CFB-4554-874B-623CE068B809}">
      <dgm:prSet/>
      <dgm:spPr/>
      <dgm:t>
        <a:bodyPr/>
        <a:lstStyle/>
        <a:p>
          <a:endParaRPr lang="es-ES" sz="1420">
            <a:solidFill>
              <a:schemeClr val="tx1"/>
            </a:solidFill>
          </a:endParaRPr>
        </a:p>
      </dgm:t>
    </dgm:pt>
    <dgm:pt modelId="{9054E764-BBC3-4B6E-9F64-6CDF42F86D4F}" type="sibTrans" cxnId="{684EFA01-6CFB-4554-874B-623CE068B809}">
      <dgm:prSet/>
      <dgm:spPr/>
      <dgm:t>
        <a:bodyPr/>
        <a:lstStyle/>
        <a:p>
          <a:endParaRPr lang="es-ES" sz="1420">
            <a:solidFill>
              <a:schemeClr val="tx1"/>
            </a:solidFill>
          </a:endParaRPr>
        </a:p>
      </dgm:t>
    </dgm:pt>
    <dgm:pt modelId="{1E9F3946-9819-40F9-B926-B1AB4524A601}">
      <dgm:prSet phldrT="[Texto]" custT="1"/>
      <dgm:spPr/>
      <dgm:t>
        <a:bodyPr/>
        <a:lstStyle/>
        <a:p>
          <a:r>
            <a:rPr lang="es-EC" sz="1420" dirty="0" smtClean="0">
              <a:solidFill>
                <a:schemeClr val="tx1"/>
              </a:solidFill>
            </a:rPr>
            <a:t>mediante la entrega de productos financieros y no financieros que garantice la sostenibilidad social y económica de sus afiliados</a:t>
          </a:r>
          <a:endParaRPr lang="es-ES" sz="1420" dirty="0">
            <a:solidFill>
              <a:schemeClr val="tx1"/>
            </a:solidFill>
          </a:endParaRPr>
        </a:p>
      </dgm:t>
    </dgm:pt>
    <dgm:pt modelId="{15971ABE-F13D-4F79-B4FA-2D23F3B2E46C}" type="parTrans" cxnId="{D01E4708-8BF1-48E0-8351-FA1767E2E28D}">
      <dgm:prSet/>
      <dgm:spPr/>
      <dgm:t>
        <a:bodyPr/>
        <a:lstStyle/>
        <a:p>
          <a:endParaRPr lang="es-ES" sz="1420">
            <a:solidFill>
              <a:schemeClr val="tx1"/>
            </a:solidFill>
          </a:endParaRPr>
        </a:p>
      </dgm:t>
    </dgm:pt>
    <dgm:pt modelId="{DE4120C4-F99E-49B5-8106-377750F87DC3}" type="sibTrans" cxnId="{D01E4708-8BF1-48E0-8351-FA1767E2E28D}">
      <dgm:prSet/>
      <dgm:spPr/>
      <dgm:t>
        <a:bodyPr/>
        <a:lstStyle/>
        <a:p>
          <a:endParaRPr lang="es-ES" sz="1420">
            <a:solidFill>
              <a:schemeClr val="tx1"/>
            </a:solidFill>
          </a:endParaRPr>
        </a:p>
      </dgm:t>
    </dgm:pt>
    <dgm:pt modelId="{62933D6B-EB28-42F6-B1C8-2B055ED2139A}" type="pres">
      <dgm:prSet presAssocID="{478660F7-175A-41BF-9B17-70BC8E2F53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CEF643-8538-4088-B840-0781CD540912}" type="pres">
      <dgm:prSet presAssocID="{478660F7-175A-41BF-9B17-70BC8E2F53C7}" presName="ribbon" presStyleLbl="node1" presStyleIdx="0" presStyleCnt="1" custScaleX="107281" custLinFactNeighborY="1582"/>
      <dgm:spPr>
        <a:ln>
          <a:solidFill>
            <a:schemeClr val="accent3">
              <a:lumMod val="50000"/>
            </a:schemeClr>
          </a:solidFill>
        </a:ln>
      </dgm:spPr>
    </dgm:pt>
    <dgm:pt modelId="{602B337F-C42C-41AC-94C8-4FD2A9D2C355}" type="pres">
      <dgm:prSet presAssocID="{478660F7-175A-41BF-9B17-70BC8E2F53C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B46F3D-8B2E-4849-8ED8-BE5EDDB22776}" type="pres">
      <dgm:prSet presAssocID="{478660F7-175A-41BF-9B17-70BC8E2F53C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608E26-9181-4BA9-819C-728AAE4B1672}" type="presOf" srcId="{1E9F3946-9819-40F9-B926-B1AB4524A601}" destId="{A0B46F3D-8B2E-4849-8ED8-BE5EDDB22776}" srcOrd="0" destOrd="0" presId="urn:microsoft.com/office/officeart/2005/8/layout/arrow6"/>
    <dgm:cxn modelId="{D01E4708-8BF1-48E0-8351-FA1767E2E28D}" srcId="{478660F7-175A-41BF-9B17-70BC8E2F53C7}" destId="{1E9F3946-9819-40F9-B926-B1AB4524A601}" srcOrd="1" destOrd="0" parTransId="{15971ABE-F13D-4F79-B4FA-2D23F3B2E46C}" sibTransId="{DE4120C4-F99E-49B5-8106-377750F87DC3}"/>
    <dgm:cxn modelId="{684EFA01-6CFB-4554-874B-623CE068B809}" srcId="{478660F7-175A-41BF-9B17-70BC8E2F53C7}" destId="{765BBC40-8F1C-4C7B-B665-2089BB6C68D2}" srcOrd="0" destOrd="0" parTransId="{D4913D03-C22C-455F-BADB-B5BE2DC21ED2}" sibTransId="{9054E764-BBC3-4B6E-9F64-6CDF42F86D4F}"/>
    <dgm:cxn modelId="{013E6617-0D6B-4CA3-A351-EBDABBBCB29E}" type="presOf" srcId="{478660F7-175A-41BF-9B17-70BC8E2F53C7}" destId="{62933D6B-EB28-42F6-B1C8-2B055ED2139A}" srcOrd="0" destOrd="0" presId="urn:microsoft.com/office/officeart/2005/8/layout/arrow6"/>
    <dgm:cxn modelId="{FDAEC6D6-40C5-4536-850C-C247A66E3EEA}" type="presOf" srcId="{765BBC40-8F1C-4C7B-B665-2089BB6C68D2}" destId="{602B337F-C42C-41AC-94C8-4FD2A9D2C355}" srcOrd="0" destOrd="0" presId="urn:microsoft.com/office/officeart/2005/8/layout/arrow6"/>
    <dgm:cxn modelId="{1C2D7AF1-866C-4256-AF06-E7461991FA82}" type="presParOf" srcId="{62933D6B-EB28-42F6-B1C8-2B055ED2139A}" destId="{24CEF643-8538-4088-B840-0781CD540912}" srcOrd="0" destOrd="0" presId="urn:microsoft.com/office/officeart/2005/8/layout/arrow6"/>
    <dgm:cxn modelId="{10149BDD-E5F4-4E30-9294-796DE5DC71EB}" type="presParOf" srcId="{62933D6B-EB28-42F6-B1C8-2B055ED2139A}" destId="{602B337F-C42C-41AC-94C8-4FD2A9D2C355}" srcOrd="1" destOrd="0" presId="urn:microsoft.com/office/officeart/2005/8/layout/arrow6"/>
    <dgm:cxn modelId="{40668C28-7FE4-494C-9140-D4EA15A3CD6F}" type="presParOf" srcId="{62933D6B-EB28-42F6-B1C8-2B055ED2139A}" destId="{A0B46F3D-8B2E-4849-8ED8-BE5EDDB227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256A92-F605-4342-B557-903AACBF80B1}" type="doc">
      <dgm:prSet loTypeId="urn:microsoft.com/office/officeart/2009/layout/CircleArrow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AA0C001-A585-4343-895C-200840E0B348}">
      <dgm:prSet phldrT="[Texto]" custT="1"/>
      <dgm:spPr/>
      <dgm:t>
        <a:bodyPr/>
        <a:lstStyle/>
        <a:p>
          <a:r>
            <a:rPr lang="es-ES" sz="1300" dirty="0" smtClean="0">
              <a:latin typeface="Georgia" panose="02040502050405020303" pitchFamily="18" charset="0"/>
            </a:rPr>
            <a:t>Honestidad</a:t>
          </a:r>
        </a:p>
      </dgm:t>
    </dgm:pt>
    <dgm:pt modelId="{17B8B1BA-55C4-4C90-AFFE-93005C3AD642}" type="parTrans" cxnId="{03B167EB-F68B-4F9A-A499-4F1D3B84BC6B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594719DD-D554-4B70-8230-8560313FA362}" type="sibTrans" cxnId="{03B167EB-F68B-4F9A-A499-4F1D3B84BC6B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5B68961B-576E-4B24-A50A-CC1E06ED2CB9}">
      <dgm:prSet phldrT="[Texto]" custT="1"/>
      <dgm:spPr/>
      <dgm:t>
        <a:bodyPr/>
        <a:lstStyle/>
        <a:p>
          <a:r>
            <a:rPr lang="es-ES" sz="1300" dirty="0" smtClean="0">
              <a:latin typeface="Georgia" panose="02040502050405020303" pitchFamily="18" charset="0"/>
            </a:rPr>
            <a:t>Trabajo en equipo</a:t>
          </a:r>
          <a:endParaRPr lang="es-ES" sz="1300" dirty="0">
            <a:latin typeface="Georgia" panose="02040502050405020303" pitchFamily="18" charset="0"/>
          </a:endParaRPr>
        </a:p>
      </dgm:t>
    </dgm:pt>
    <dgm:pt modelId="{8DC70999-2433-442F-AF12-3F4B5472B46C}" type="parTrans" cxnId="{5837106D-56D8-40A6-B7C4-FA7D7287E2DA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74103C40-E72A-4A52-8149-E1CF9B6246BD}" type="sibTrans" cxnId="{5837106D-56D8-40A6-B7C4-FA7D7287E2DA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B3F77430-EE61-46A4-8796-7B23955467A0}">
      <dgm:prSet phldrT="[Texto]" custT="1"/>
      <dgm:spPr/>
      <dgm:t>
        <a:bodyPr/>
        <a:lstStyle/>
        <a:p>
          <a:r>
            <a:rPr lang="es-ES" sz="1300" dirty="0" smtClean="0">
              <a:latin typeface="Georgia" panose="02040502050405020303" pitchFamily="18" charset="0"/>
            </a:rPr>
            <a:t>Solidaridad</a:t>
          </a:r>
        </a:p>
      </dgm:t>
    </dgm:pt>
    <dgm:pt modelId="{977A7302-F62B-4102-B5B2-D6058AB7B23B}" type="parTrans" cxnId="{9B27A782-F558-4E4A-AEEC-FC0858C26F21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0D2ACF9F-C76E-48CB-8D9B-6155860F4AC0}" type="sibTrans" cxnId="{9B27A782-F558-4E4A-AEEC-FC0858C26F21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7E8F9D94-7DFD-4784-8CD3-57739F5A742F}">
      <dgm:prSet phldrT="[Texto]" custT="1"/>
      <dgm:spPr/>
      <dgm:t>
        <a:bodyPr/>
        <a:lstStyle/>
        <a:p>
          <a:r>
            <a:rPr lang="es-ES" sz="1300" dirty="0" smtClean="0">
              <a:latin typeface="Georgia" panose="02040502050405020303" pitchFamily="18" charset="0"/>
            </a:rPr>
            <a:t>Transparencia</a:t>
          </a:r>
        </a:p>
      </dgm:t>
    </dgm:pt>
    <dgm:pt modelId="{31FFB153-7EBF-44EA-BBC4-1F54FE593EC2}" type="parTrans" cxnId="{C2EC5D17-8CFF-4F26-95AE-032CF435A7D8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537F8F89-76E2-4440-BC32-4A0D3616CA2B}" type="sibTrans" cxnId="{C2EC5D17-8CFF-4F26-95AE-032CF435A7D8}">
      <dgm:prSet/>
      <dgm:spPr/>
      <dgm:t>
        <a:bodyPr/>
        <a:lstStyle/>
        <a:p>
          <a:endParaRPr lang="es-ES" sz="1300">
            <a:latin typeface="Georgia" panose="02040502050405020303" pitchFamily="18" charset="0"/>
          </a:endParaRPr>
        </a:p>
      </dgm:t>
    </dgm:pt>
    <dgm:pt modelId="{3B7D4F0E-65D3-4B22-ABB0-4C243BABB8A5}" type="pres">
      <dgm:prSet presAssocID="{40256A92-F605-4342-B557-903AACBF80B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B1F4DDD-3DDE-4064-895A-B81364B1AEB3}" type="pres">
      <dgm:prSet presAssocID="{8AA0C001-A585-4343-895C-200840E0B348}" presName="Accent1" presStyleCnt="0"/>
      <dgm:spPr/>
    </dgm:pt>
    <dgm:pt modelId="{21D72ADB-AF29-44A9-893E-C4EE000958A5}" type="pres">
      <dgm:prSet presAssocID="{8AA0C001-A585-4343-895C-200840E0B348}" presName="Accent" presStyleLbl="node1" presStyleIdx="0" presStyleCnt="4"/>
      <dgm:spPr/>
    </dgm:pt>
    <dgm:pt modelId="{9176A6B9-90C3-45D4-82C1-9FE524A4F7D7}" type="pres">
      <dgm:prSet presAssocID="{8AA0C001-A585-4343-895C-200840E0B348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0C36D-6A6D-485E-854D-CE87237384E3}" type="pres">
      <dgm:prSet presAssocID="{5B68961B-576E-4B24-A50A-CC1E06ED2CB9}" presName="Accent2" presStyleCnt="0"/>
      <dgm:spPr/>
    </dgm:pt>
    <dgm:pt modelId="{E715569B-90D6-4F13-BFCE-A23541F1360A}" type="pres">
      <dgm:prSet presAssocID="{5B68961B-576E-4B24-A50A-CC1E06ED2CB9}" presName="Accent" presStyleLbl="node1" presStyleIdx="1" presStyleCnt="4"/>
      <dgm:spPr/>
    </dgm:pt>
    <dgm:pt modelId="{56E83F04-7934-4EA3-9FA2-1FDF4C8B5350}" type="pres">
      <dgm:prSet presAssocID="{5B68961B-576E-4B24-A50A-CC1E06ED2CB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8D65A-F624-44EA-AFF5-8053802264E2}" type="pres">
      <dgm:prSet presAssocID="{B3F77430-EE61-46A4-8796-7B23955467A0}" presName="Accent3" presStyleCnt="0"/>
      <dgm:spPr/>
    </dgm:pt>
    <dgm:pt modelId="{27309C1E-391C-419A-9161-452C448656FE}" type="pres">
      <dgm:prSet presAssocID="{B3F77430-EE61-46A4-8796-7B23955467A0}" presName="Accent" presStyleLbl="node1" presStyleIdx="2" presStyleCnt="4"/>
      <dgm:spPr/>
    </dgm:pt>
    <dgm:pt modelId="{A32ECACC-F24E-4765-9BA9-60DECB45D3A8}" type="pres">
      <dgm:prSet presAssocID="{B3F77430-EE61-46A4-8796-7B23955467A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B6DB3A-9B8C-4FA5-9E9A-12BDD82A026C}" type="pres">
      <dgm:prSet presAssocID="{7E8F9D94-7DFD-4784-8CD3-57739F5A742F}" presName="Accent4" presStyleCnt="0"/>
      <dgm:spPr/>
    </dgm:pt>
    <dgm:pt modelId="{94D2B96D-3654-4757-BD17-3BFA691E7AA2}" type="pres">
      <dgm:prSet presAssocID="{7E8F9D94-7DFD-4784-8CD3-57739F5A742F}" presName="Accent" presStyleLbl="node1" presStyleIdx="3" presStyleCnt="4"/>
      <dgm:spPr/>
    </dgm:pt>
    <dgm:pt modelId="{010A6BB4-529F-4797-A697-3DEF08B8BD58}" type="pres">
      <dgm:prSet presAssocID="{7E8F9D94-7DFD-4784-8CD3-57739F5A742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B167EB-F68B-4F9A-A499-4F1D3B84BC6B}" srcId="{40256A92-F605-4342-B557-903AACBF80B1}" destId="{8AA0C001-A585-4343-895C-200840E0B348}" srcOrd="0" destOrd="0" parTransId="{17B8B1BA-55C4-4C90-AFFE-93005C3AD642}" sibTransId="{594719DD-D554-4B70-8230-8560313FA362}"/>
    <dgm:cxn modelId="{311B264C-A09D-4460-943D-83065DD9AA77}" type="presOf" srcId="{40256A92-F605-4342-B557-903AACBF80B1}" destId="{3B7D4F0E-65D3-4B22-ABB0-4C243BABB8A5}" srcOrd="0" destOrd="0" presId="urn:microsoft.com/office/officeart/2009/layout/CircleArrowProcess"/>
    <dgm:cxn modelId="{313754B9-0F75-4D32-97FA-66CD33536A1C}" type="presOf" srcId="{5B68961B-576E-4B24-A50A-CC1E06ED2CB9}" destId="{56E83F04-7934-4EA3-9FA2-1FDF4C8B5350}" srcOrd="0" destOrd="0" presId="urn:microsoft.com/office/officeart/2009/layout/CircleArrowProcess"/>
    <dgm:cxn modelId="{19755A57-885B-4544-B06B-84069AC88D3B}" type="presOf" srcId="{8AA0C001-A585-4343-895C-200840E0B348}" destId="{9176A6B9-90C3-45D4-82C1-9FE524A4F7D7}" srcOrd="0" destOrd="0" presId="urn:microsoft.com/office/officeart/2009/layout/CircleArrowProcess"/>
    <dgm:cxn modelId="{4B12475A-4734-4063-8CC9-5C8DBE8C7CA9}" type="presOf" srcId="{7E8F9D94-7DFD-4784-8CD3-57739F5A742F}" destId="{010A6BB4-529F-4797-A697-3DEF08B8BD58}" srcOrd="0" destOrd="0" presId="urn:microsoft.com/office/officeart/2009/layout/CircleArrowProcess"/>
    <dgm:cxn modelId="{DAC22CDC-0917-4E23-99C8-D35EBBBC306B}" type="presOf" srcId="{B3F77430-EE61-46A4-8796-7B23955467A0}" destId="{A32ECACC-F24E-4765-9BA9-60DECB45D3A8}" srcOrd="0" destOrd="0" presId="urn:microsoft.com/office/officeart/2009/layout/CircleArrowProcess"/>
    <dgm:cxn modelId="{9B27A782-F558-4E4A-AEEC-FC0858C26F21}" srcId="{40256A92-F605-4342-B557-903AACBF80B1}" destId="{B3F77430-EE61-46A4-8796-7B23955467A0}" srcOrd="2" destOrd="0" parTransId="{977A7302-F62B-4102-B5B2-D6058AB7B23B}" sibTransId="{0D2ACF9F-C76E-48CB-8D9B-6155860F4AC0}"/>
    <dgm:cxn modelId="{C2EC5D17-8CFF-4F26-95AE-032CF435A7D8}" srcId="{40256A92-F605-4342-B557-903AACBF80B1}" destId="{7E8F9D94-7DFD-4784-8CD3-57739F5A742F}" srcOrd="3" destOrd="0" parTransId="{31FFB153-7EBF-44EA-BBC4-1F54FE593EC2}" sibTransId="{537F8F89-76E2-4440-BC32-4A0D3616CA2B}"/>
    <dgm:cxn modelId="{5837106D-56D8-40A6-B7C4-FA7D7287E2DA}" srcId="{40256A92-F605-4342-B557-903AACBF80B1}" destId="{5B68961B-576E-4B24-A50A-CC1E06ED2CB9}" srcOrd="1" destOrd="0" parTransId="{8DC70999-2433-442F-AF12-3F4B5472B46C}" sibTransId="{74103C40-E72A-4A52-8149-E1CF9B6246BD}"/>
    <dgm:cxn modelId="{00D4D8A4-D3CC-476D-AF92-16CD2C58AAD1}" type="presParOf" srcId="{3B7D4F0E-65D3-4B22-ABB0-4C243BABB8A5}" destId="{CB1F4DDD-3DDE-4064-895A-B81364B1AEB3}" srcOrd="0" destOrd="0" presId="urn:microsoft.com/office/officeart/2009/layout/CircleArrowProcess"/>
    <dgm:cxn modelId="{9D4D545F-6361-4803-AD37-0ABF03E160E3}" type="presParOf" srcId="{CB1F4DDD-3DDE-4064-895A-B81364B1AEB3}" destId="{21D72ADB-AF29-44A9-893E-C4EE000958A5}" srcOrd="0" destOrd="0" presId="urn:microsoft.com/office/officeart/2009/layout/CircleArrowProcess"/>
    <dgm:cxn modelId="{4A290B96-82CA-4145-AE29-00281495CE2E}" type="presParOf" srcId="{3B7D4F0E-65D3-4B22-ABB0-4C243BABB8A5}" destId="{9176A6B9-90C3-45D4-82C1-9FE524A4F7D7}" srcOrd="1" destOrd="0" presId="urn:microsoft.com/office/officeart/2009/layout/CircleArrowProcess"/>
    <dgm:cxn modelId="{ABE5F576-7AE7-4C20-8FE4-C70BAC9E7C52}" type="presParOf" srcId="{3B7D4F0E-65D3-4B22-ABB0-4C243BABB8A5}" destId="{7D80C36D-6A6D-485E-854D-CE87237384E3}" srcOrd="2" destOrd="0" presId="urn:microsoft.com/office/officeart/2009/layout/CircleArrowProcess"/>
    <dgm:cxn modelId="{D213BEEF-0FAF-493B-95FB-A9D01AB6372D}" type="presParOf" srcId="{7D80C36D-6A6D-485E-854D-CE87237384E3}" destId="{E715569B-90D6-4F13-BFCE-A23541F1360A}" srcOrd="0" destOrd="0" presId="urn:microsoft.com/office/officeart/2009/layout/CircleArrowProcess"/>
    <dgm:cxn modelId="{BA4228C0-C25B-4C35-A393-43AACF3F5F69}" type="presParOf" srcId="{3B7D4F0E-65D3-4B22-ABB0-4C243BABB8A5}" destId="{56E83F04-7934-4EA3-9FA2-1FDF4C8B5350}" srcOrd="3" destOrd="0" presId="urn:microsoft.com/office/officeart/2009/layout/CircleArrowProcess"/>
    <dgm:cxn modelId="{7F54669D-59C0-428C-951D-0F97E7D157C8}" type="presParOf" srcId="{3B7D4F0E-65D3-4B22-ABB0-4C243BABB8A5}" destId="{B3D8D65A-F624-44EA-AFF5-8053802264E2}" srcOrd="4" destOrd="0" presId="urn:microsoft.com/office/officeart/2009/layout/CircleArrowProcess"/>
    <dgm:cxn modelId="{1153D9BF-FCE3-45EA-A8ED-13C391A0FB4A}" type="presParOf" srcId="{B3D8D65A-F624-44EA-AFF5-8053802264E2}" destId="{27309C1E-391C-419A-9161-452C448656FE}" srcOrd="0" destOrd="0" presId="urn:microsoft.com/office/officeart/2009/layout/CircleArrowProcess"/>
    <dgm:cxn modelId="{909CFBD2-D9C1-4FB9-8789-DA8F3AFE0F4E}" type="presParOf" srcId="{3B7D4F0E-65D3-4B22-ABB0-4C243BABB8A5}" destId="{A32ECACC-F24E-4765-9BA9-60DECB45D3A8}" srcOrd="5" destOrd="0" presId="urn:microsoft.com/office/officeart/2009/layout/CircleArrowProcess"/>
    <dgm:cxn modelId="{71395A7D-2A42-4D9D-9FEA-49E1E267D8F6}" type="presParOf" srcId="{3B7D4F0E-65D3-4B22-ABB0-4C243BABB8A5}" destId="{9AB6DB3A-9B8C-4FA5-9E9A-12BDD82A026C}" srcOrd="6" destOrd="0" presId="urn:microsoft.com/office/officeart/2009/layout/CircleArrowProcess"/>
    <dgm:cxn modelId="{D26B4A6E-3A73-4D7D-BB1F-88978B10BE62}" type="presParOf" srcId="{9AB6DB3A-9B8C-4FA5-9E9A-12BDD82A026C}" destId="{94D2B96D-3654-4757-BD17-3BFA691E7AA2}" srcOrd="0" destOrd="0" presId="urn:microsoft.com/office/officeart/2009/layout/CircleArrowProcess"/>
    <dgm:cxn modelId="{B42F856C-E2A3-4E91-BD39-32C6F5E2573B}" type="presParOf" srcId="{3B7D4F0E-65D3-4B22-ABB0-4C243BABB8A5}" destId="{010A6BB4-529F-4797-A697-3DEF08B8BD5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5D13D-9C98-4042-94C7-8AC20B90E5EE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C2763E-5282-4AC9-80BA-674A68613794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+mj-lt"/>
            </a:rPr>
            <a:t>Incrementar la productividad del personal </a:t>
          </a:r>
          <a:endParaRPr lang="es-ES" sz="1400" dirty="0">
            <a:solidFill>
              <a:schemeClr val="tx1"/>
            </a:solidFill>
            <a:latin typeface="+mj-lt"/>
          </a:endParaRPr>
        </a:p>
      </dgm:t>
    </dgm:pt>
    <dgm:pt modelId="{57632A12-461E-4D66-B955-5FCCE32434EB}" type="parTrans" cxnId="{8B74868A-6CCA-488F-9AFE-61FB398A5DE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39D7F162-BC5B-4C06-94DB-54866DBD913F}" type="sibTrans" cxnId="{8B74868A-6CCA-488F-9AFE-61FB398A5DE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1B1F3ADC-2FDD-41DA-82DD-34E4A1A55B68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+mj-lt"/>
            </a:rPr>
            <a:t>Actualizar reglamentos y estatutos de acuerdo a la normativa legal</a:t>
          </a:r>
          <a:endParaRPr lang="es-ES" sz="1400" dirty="0">
            <a:solidFill>
              <a:schemeClr val="tx1"/>
            </a:solidFill>
            <a:latin typeface="+mj-lt"/>
          </a:endParaRPr>
        </a:p>
      </dgm:t>
    </dgm:pt>
    <dgm:pt modelId="{9E7597E1-FD39-4701-ACA3-1148CE558009}" type="parTrans" cxnId="{06DB522D-42D3-4688-8B65-D3CB4597D4C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FAA7A445-B719-41FF-AD5B-842EC39F25ED}" type="sibTrans" cxnId="{06DB522D-42D3-4688-8B65-D3CB4597D4C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D37BF162-FB88-41E9-A068-676CC4AD3625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+mj-lt"/>
            </a:rPr>
            <a:t>Potencializar el nivel tecnológico</a:t>
          </a:r>
          <a:endParaRPr lang="es-ES" sz="1400" dirty="0">
            <a:solidFill>
              <a:schemeClr val="tx1"/>
            </a:solidFill>
            <a:latin typeface="+mj-lt"/>
          </a:endParaRPr>
        </a:p>
      </dgm:t>
    </dgm:pt>
    <dgm:pt modelId="{A3D3677D-3C2B-4C40-84A3-6D162A3069B5}" type="parTrans" cxnId="{FB035979-EE7B-4732-8AB4-8D5A65E2EBDD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FF628C19-95F8-4944-A585-504A1CD1D8C2}" type="sibTrans" cxnId="{FB035979-EE7B-4732-8AB4-8D5A65E2EBDD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69FB299C-91B0-4B9F-ABC6-74ED62487EEC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+mj-lt"/>
            </a:rPr>
            <a:t>Aprovechar el potencial crediticio y del comisariato</a:t>
          </a:r>
          <a:endParaRPr lang="es-ES" sz="1400" dirty="0">
            <a:solidFill>
              <a:schemeClr val="tx1"/>
            </a:solidFill>
            <a:latin typeface="+mj-lt"/>
          </a:endParaRPr>
        </a:p>
      </dgm:t>
    </dgm:pt>
    <dgm:pt modelId="{9FDD41B4-822A-485D-9E59-1FEFAD70110C}" type="parTrans" cxnId="{927E7EC1-734F-46EB-BD68-E0458781BE1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DD70EEF7-ECA9-4C16-8401-683C7C7A7294}" type="sibTrans" cxnId="{927E7EC1-734F-46EB-BD68-E0458781BE1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56E9B096-7871-44FC-AB78-A40101730D9E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+mj-lt"/>
            </a:rPr>
            <a:t>Maximizar la posición financiera</a:t>
          </a:r>
          <a:endParaRPr lang="es-ES" sz="1400" dirty="0">
            <a:solidFill>
              <a:schemeClr val="tx1"/>
            </a:solidFill>
            <a:latin typeface="+mj-lt"/>
          </a:endParaRPr>
        </a:p>
      </dgm:t>
    </dgm:pt>
    <dgm:pt modelId="{A3971A82-5776-42A0-9A61-BE805671AC6F}" type="parTrans" cxnId="{678DD1C0-B77E-4B16-80B4-BA1FF4759902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51BBAF61-00B1-4AA6-BDEA-18BF4739D04F}" type="sibTrans" cxnId="{678DD1C0-B77E-4B16-80B4-BA1FF4759902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+mj-lt"/>
          </a:endParaRPr>
        </a:p>
      </dgm:t>
    </dgm:pt>
    <dgm:pt modelId="{DCB7117C-5F8B-496C-BDBC-378B10F3DF8C}" type="pres">
      <dgm:prSet presAssocID="{6955D13D-9C98-4042-94C7-8AC20B90E5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535794E-3CC8-4B77-AA3C-84B1A612EBD6}" type="pres">
      <dgm:prSet presAssocID="{6955D13D-9C98-4042-94C7-8AC20B90E5EE}" presName="Name1" presStyleCnt="0"/>
      <dgm:spPr/>
    </dgm:pt>
    <dgm:pt modelId="{6F21CB24-6BBE-4DB8-8131-EDE038AF24DF}" type="pres">
      <dgm:prSet presAssocID="{6955D13D-9C98-4042-94C7-8AC20B90E5EE}" presName="cycle" presStyleCnt="0"/>
      <dgm:spPr/>
    </dgm:pt>
    <dgm:pt modelId="{DB935769-A70A-40C0-A0AB-20E77D58BF9E}" type="pres">
      <dgm:prSet presAssocID="{6955D13D-9C98-4042-94C7-8AC20B90E5EE}" presName="srcNode" presStyleLbl="node1" presStyleIdx="0" presStyleCnt="5"/>
      <dgm:spPr/>
    </dgm:pt>
    <dgm:pt modelId="{5F324A8F-B45D-421D-99F7-FC1EE33EC547}" type="pres">
      <dgm:prSet presAssocID="{6955D13D-9C98-4042-94C7-8AC20B90E5EE}" presName="conn" presStyleLbl="parChTrans1D2" presStyleIdx="0" presStyleCnt="1"/>
      <dgm:spPr/>
      <dgm:t>
        <a:bodyPr/>
        <a:lstStyle/>
        <a:p>
          <a:endParaRPr lang="es-ES"/>
        </a:p>
      </dgm:t>
    </dgm:pt>
    <dgm:pt modelId="{E79712C4-6D9E-491B-A99B-78DC597288A5}" type="pres">
      <dgm:prSet presAssocID="{6955D13D-9C98-4042-94C7-8AC20B90E5EE}" presName="extraNode" presStyleLbl="node1" presStyleIdx="0" presStyleCnt="5"/>
      <dgm:spPr/>
    </dgm:pt>
    <dgm:pt modelId="{13FFEDAA-62A0-4797-AF3E-3D18424C7C8A}" type="pres">
      <dgm:prSet presAssocID="{6955D13D-9C98-4042-94C7-8AC20B90E5EE}" presName="dstNode" presStyleLbl="node1" presStyleIdx="0" presStyleCnt="5"/>
      <dgm:spPr/>
    </dgm:pt>
    <dgm:pt modelId="{9331B773-FE00-4FAB-94C6-166EC6F3A687}" type="pres">
      <dgm:prSet presAssocID="{57C2763E-5282-4AC9-80BA-674A6861379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39CD2-CBEB-4A24-8F69-2D41E85AF182}" type="pres">
      <dgm:prSet presAssocID="{57C2763E-5282-4AC9-80BA-674A68613794}" presName="accent_1" presStyleCnt="0"/>
      <dgm:spPr/>
    </dgm:pt>
    <dgm:pt modelId="{783D60ED-D822-45DF-9196-DD71BCFD33B1}" type="pres">
      <dgm:prSet presAssocID="{57C2763E-5282-4AC9-80BA-674A68613794}" presName="accentRepeatNode" presStyleLbl="solidFgAcc1" presStyleIdx="0" presStyleCnt="5"/>
      <dgm:spPr/>
    </dgm:pt>
    <dgm:pt modelId="{C6EB9812-B745-4BD3-A1EE-BFD6093A58EC}" type="pres">
      <dgm:prSet presAssocID="{D37BF162-FB88-41E9-A068-676CC4AD36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BC64CB-80C9-46AD-AE36-BED0DC787453}" type="pres">
      <dgm:prSet presAssocID="{D37BF162-FB88-41E9-A068-676CC4AD3625}" presName="accent_2" presStyleCnt="0"/>
      <dgm:spPr/>
    </dgm:pt>
    <dgm:pt modelId="{0BC626D2-6D82-49C7-9254-A60352D5CAB3}" type="pres">
      <dgm:prSet presAssocID="{D37BF162-FB88-41E9-A068-676CC4AD3625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D75DB7CC-ED4B-4350-AADF-AB9E88C4B536}" type="pres">
      <dgm:prSet presAssocID="{1B1F3ADC-2FDD-41DA-82DD-34E4A1A55B6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723B1-31AD-4F79-A322-D255902D5537}" type="pres">
      <dgm:prSet presAssocID="{1B1F3ADC-2FDD-41DA-82DD-34E4A1A55B68}" presName="accent_3" presStyleCnt="0"/>
      <dgm:spPr/>
    </dgm:pt>
    <dgm:pt modelId="{D4724D67-28F0-4C01-99E9-6CFE4664F864}" type="pres">
      <dgm:prSet presAssocID="{1B1F3ADC-2FDD-41DA-82DD-34E4A1A55B68}" presName="accentRepeatNode" presStyleLbl="solidFgAcc1" presStyleIdx="2" presStyleCnt="5"/>
      <dgm:spPr/>
    </dgm:pt>
    <dgm:pt modelId="{A479D9F2-E3B7-4790-BF9F-3CE349E3D68D}" type="pres">
      <dgm:prSet presAssocID="{69FB299C-91B0-4B9F-ABC6-74ED62487E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5C9CF-3CA3-41B5-AB1C-78FC1CCB3A0E}" type="pres">
      <dgm:prSet presAssocID="{69FB299C-91B0-4B9F-ABC6-74ED62487EEC}" presName="accent_4" presStyleCnt="0"/>
      <dgm:spPr/>
    </dgm:pt>
    <dgm:pt modelId="{963EF187-9075-4083-B672-6DAD1B8595EA}" type="pres">
      <dgm:prSet presAssocID="{69FB299C-91B0-4B9F-ABC6-74ED62487EEC}" presName="accentRepeatNode" presStyleLbl="solidFgAcc1" presStyleIdx="3" presStyleCnt="5"/>
      <dgm:spPr/>
    </dgm:pt>
    <dgm:pt modelId="{C05290ED-EE63-446A-8532-DDB1F91FB5CD}" type="pres">
      <dgm:prSet presAssocID="{56E9B096-7871-44FC-AB78-A40101730D9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8376D-5E83-4B90-A374-5F60C2D8489A}" type="pres">
      <dgm:prSet presAssocID="{56E9B096-7871-44FC-AB78-A40101730D9E}" presName="accent_5" presStyleCnt="0"/>
      <dgm:spPr/>
    </dgm:pt>
    <dgm:pt modelId="{D06D7A3B-FFA1-4AAB-8DDB-E880C0B50F02}" type="pres">
      <dgm:prSet presAssocID="{56E9B096-7871-44FC-AB78-A40101730D9E}" presName="accentRepeatNode" presStyleLbl="solidFgAcc1" presStyleIdx="4" presStyleCnt="5"/>
      <dgm:spPr/>
    </dgm:pt>
  </dgm:ptLst>
  <dgm:cxnLst>
    <dgm:cxn modelId="{3F15C889-80AE-4387-A065-20AE62C0B70B}" type="presOf" srcId="{39D7F162-BC5B-4C06-94DB-54866DBD913F}" destId="{5F324A8F-B45D-421D-99F7-FC1EE33EC547}" srcOrd="0" destOrd="0" presId="urn:microsoft.com/office/officeart/2008/layout/VerticalCurvedList"/>
    <dgm:cxn modelId="{927E7EC1-734F-46EB-BD68-E0458781BE1B}" srcId="{6955D13D-9C98-4042-94C7-8AC20B90E5EE}" destId="{69FB299C-91B0-4B9F-ABC6-74ED62487EEC}" srcOrd="3" destOrd="0" parTransId="{9FDD41B4-822A-485D-9E59-1FEFAD70110C}" sibTransId="{DD70EEF7-ECA9-4C16-8401-683C7C7A7294}"/>
    <dgm:cxn modelId="{2970E52D-F943-454B-B4C5-24E153AA6059}" type="presOf" srcId="{56E9B096-7871-44FC-AB78-A40101730D9E}" destId="{C05290ED-EE63-446A-8532-DDB1F91FB5CD}" srcOrd="0" destOrd="0" presId="urn:microsoft.com/office/officeart/2008/layout/VerticalCurvedList"/>
    <dgm:cxn modelId="{FB035979-EE7B-4732-8AB4-8D5A65E2EBDD}" srcId="{6955D13D-9C98-4042-94C7-8AC20B90E5EE}" destId="{D37BF162-FB88-41E9-A068-676CC4AD3625}" srcOrd="1" destOrd="0" parTransId="{A3D3677D-3C2B-4C40-84A3-6D162A3069B5}" sibTransId="{FF628C19-95F8-4944-A585-504A1CD1D8C2}"/>
    <dgm:cxn modelId="{D9E64FAD-60E0-42CB-90CA-22ED67995061}" type="presOf" srcId="{1B1F3ADC-2FDD-41DA-82DD-34E4A1A55B68}" destId="{D75DB7CC-ED4B-4350-AADF-AB9E88C4B536}" srcOrd="0" destOrd="0" presId="urn:microsoft.com/office/officeart/2008/layout/VerticalCurvedList"/>
    <dgm:cxn modelId="{8495E751-FC08-46EF-B568-4ACD8657AEF1}" type="presOf" srcId="{69FB299C-91B0-4B9F-ABC6-74ED62487EEC}" destId="{A479D9F2-E3B7-4790-BF9F-3CE349E3D68D}" srcOrd="0" destOrd="0" presId="urn:microsoft.com/office/officeart/2008/layout/VerticalCurvedList"/>
    <dgm:cxn modelId="{06DB522D-42D3-4688-8B65-D3CB4597D4C3}" srcId="{6955D13D-9C98-4042-94C7-8AC20B90E5EE}" destId="{1B1F3ADC-2FDD-41DA-82DD-34E4A1A55B68}" srcOrd="2" destOrd="0" parTransId="{9E7597E1-FD39-4701-ACA3-1148CE558009}" sibTransId="{FAA7A445-B719-41FF-AD5B-842EC39F25ED}"/>
    <dgm:cxn modelId="{3CF74C35-FD4F-4852-86A5-83E7D28770F6}" type="presOf" srcId="{D37BF162-FB88-41E9-A068-676CC4AD3625}" destId="{C6EB9812-B745-4BD3-A1EE-BFD6093A58EC}" srcOrd="0" destOrd="0" presId="urn:microsoft.com/office/officeart/2008/layout/VerticalCurvedList"/>
    <dgm:cxn modelId="{678DD1C0-B77E-4B16-80B4-BA1FF4759902}" srcId="{6955D13D-9C98-4042-94C7-8AC20B90E5EE}" destId="{56E9B096-7871-44FC-AB78-A40101730D9E}" srcOrd="4" destOrd="0" parTransId="{A3971A82-5776-42A0-9A61-BE805671AC6F}" sibTransId="{51BBAF61-00B1-4AA6-BDEA-18BF4739D04F}"/>
    <dgm:cxn modelId="{699526DE-47C3-4455-B7CA-EFF2CB1C09D0}" type="presOf" srcId="{6955D13D-9C98-4042-94C7-8AC20B90E5EE}" destId="{DCB7117C-5F8B-496C-BDBC-378B10F3DF8C}" srcOrd="0" destOrd="0" presId="urn:microsoft.com/office/officeart/2008/layout/VerticalCurvedList"/>
    <dgm:cxn modelId="{782F7BEC-7D46-4707-9AA3-D43B2C05A340}" type="presOf" srcId="{57C2763E-5282-4AC9-80BA-674A68613794}" destId="{9331B773-FE00-4FAB-94C6-166EC6F3A687}" srcOrd="0" destOrd="0" presId="urn:microsoft.com/office/officeart/2008/layout/VerticalCurvedList"/>
    <dgm:cxn modelId="{8B74868A-6CCA-488F-9AFE-61FB398A5DEB}" srcId="{6955D13D-9C98-4042-94C7-8AC20B90E5EE}" destId="{57C2763E-5282-4AC9-80BA-674A68613794}" srcOrd="0" destOrd="0" parTransId="{57632A12-461E-4D66-B955-5FCCE32434EB}" sibTransId="{39D7F162-BC5B-4C06-94DB-54866DBD913F}"/>
    <dgm:cxn modelId="{EEA6B239-2B4C-4ED7-93E4-7A1CB57EDED9}" type="presParOf" srcId="{DCB7117C-5F8B-496C-BDBC-378B10F3DF8C}" destId="{6535794E-3CC8-4B77-AA3C-84B1A612EBD6}" srcOrd="0" destOrd="0" presId="urn:microsoft.com/office/officeart/2008/layout/VerticalCurvedList"/>
    <dgm:cxn modelId="{966EA407-3389-4ED5-826D-438AC1B594F3}" type="presParOf" srcId="{6535794E-3CC8-4B77-AA3C-84B1A612EBD6}" destId="{6F21CB24-6BBE-4DB8-8131-EDE038AF24DF}" srcOrd="0" destOrd="0" presId="urn:microsoft.com/office/officeart/2008/layout/VerticalCurvedList"/>
    <dgm:cxn modelId="{2F095E0E-E8B6-4DC6-89E9-8477E2B433ED}" type="presParOf" srcId="{6F21CB24-6BBE-4DB8-8131-EDE038AF24DF}" destId="{DB935769-A70A-40C0-A0AB-20E77D58BF9E}" srcOrd="0" destOrd="0" presId="urn:microsoft.com/office/officeart/2008/layout/VerticalCurvedList"/>
    <dgm:cxn modelId="{27563BA5-3AFC-49AA-8B83-9E1CB8A05F77}" type="presParOf" srcId="{6F21CB24-6BBE-4DB8-8131-EDE038AF24DF}" destId="{5F324A8F-B45D-421D-99F7-FC1EE33EC547}" srcOrd="1" destOrd="0" presId="urn:microsoft.com/office/officeart/2008/layout/VerticalCurvedList"/>
    <dgm:cxn modelId="{6BC92ADD-DB56-4EF8-B545-0BA544249D47}" type="presParOf" srcId="{6F21CB24-6BBE-4DB8-8131-EDE038AF24DF}" destId="{E79712C4-6D9E-491B-A99B-78DC597288A5}" srcOrd="2" destOrd="0" presId="urn:microsoft.com/office/officeart/2008/layout/VerticalCurvedList"/>
    <dgm:cxn modelId="{0872139D-162E-4645-8847-8A53F6A2F11D}" type="presParOf" srcId="{6F21CB24-6BBE-4DB8-8131-EDE038AF24DF}" destId="{13FFEDAA-62A0-4797-AF3E-3D18424C7C8A}" srcOrd="3" destOrd="0" presId="urn:microsoft.com/office/officeart/2008/layout/VerticalCurvedList"/>
    <dgm:cxn modelId="{5AC02FF8-7069-4FEC-873E-1632000F4585}" type="presParOf" srcId="{6535794E-3CC8-4B77-AA3C-84B1A612EBD6}" destId="{9331B773-FE00-4FAB-94C6-166EC6F3A687}" srcOrd="1" destOrd="0" presId="urn:microsoft.com/office/officeart/2008/layout/VerticalCurvedList"/>
    <dgm:cxn modelId="{84FE51C6-DF92-4743-BCD6-08557020483F}" type="presParOf" srcId="{6535794E-3CC8-4B77-AA3C-84B1A612EBD6}" destId="{1A239CD2-CBEB-4A24-8F69-2D41E85AF182}" srcOrd="2" destOrd="0" presId="urn:microsoft.com/office/officeart/2008/layout/VerticalCurvedList"/>
    <dgm:cxn modelId="{C19F38D4-B10D-451A-B197-9B66049C6C25}" type="presParOf" srcId="{1A239CD2-CBEB-4A24-8F69-2D41E85AF182}" destId="{783D60ED-D822-45DF-9196-DD71BCFD33B1}" srcOrd="0" destOrd="0" presId="urn:microsoft.com/office/officeart/2008/layout/VerticalCurvedList"/>
    <dgm:cxn modelId="{14D4AFFA-5619-47A4-A8F6-290BEF2268B5}" type="presParOf" srcId="{6535794E-3CC8-4B77-AA3C-84B1A612EBD6}" destId="{C6EB9812-B745-4BD3-A1EE-BFD6093A58EC}" srcOrd="3" destOrd="0" presId="urn:microsoft.com/office/officeart/2008/layout/VerticalCurvedList"/>
    <dgm:cxn modelId="{EF0FDBB0-7FCE-4CC3-9268-48C922B38796}" type="presParOf" srcId="{6535794E-3CC8-4B77-AA3C-84B1A612EBD6}" destId="{87BC64CB-80C9-46AD-AE36-BED0DC787453}" srcOrd="4" destOrd="0" presId="urn:microsoft.com/office/officeart/2008/layout/VerticalCurvedList"/>
    <dgm:cxn modelId="{9028B3C1-E964-479B-81F2-F1EBFD92191A}" type="presParOf" srcId="{87BC64CB-80C9-46AD-AE36-BED0DC787453}" destId="{0BC626D2-6D82-49C7-9254-A60352D5CAB3}" srcOrd="0" destOrd="0" presId="urn:microsoft.com/office/officeart/2008/layout/VerticalCurvedList"/>
    <dgm:cxn modelId="{42BABBD7-7C6B-4BB0-B0FB-918295436C33}" type="presParOf" srcId="{6535794E-3CC8-4B77-AA3C-84B1A612EBD6}" destId="{D75DB7CC-ED4B-4350-AADF-AB9E88C4B536}" srcOrd="5" destOrd="0" presId="urn:microsoft.com/office/officeart/2008/layout/VerticalCurvedList"/>
    <dgm:cxn modelId="{9C7AB599-795F-42E1-BA66-5F83E1273168}" type="presParOf" srcId="{6535794E-3CC8-4B77-AA3C-84B1A612EBD6}" destId="{331723B1-31AD-4F79-A322-D255902D5537}" srcOrd="6" destOrd="0" presId="urn:microsoft.com/office/officeart/2008/layout/VerticalCurvedList"/>
    <dgm:cxn modelId="{808A8B6A-1241-46CF-A6BE-F1FCFDA48F67}" type="presParOf" srcId="{331723B1-31AD-4F79-A322-D255902D5537}" destId="{D4724D67-28F0-4C01-99E9-6CFE4664F864}" srcOrd="0" destOrd="0" presId="urn:microsoft.com/office/officeart/2008/layout/VerticalCurvedList"/>
    <dgm:cxn modelId="{A4A92EC5-91B1-4A56-9484-FF4CD45CA6E9}" type="presParOf" srcId="{6535794E-3CC8-4B77-AA3C-84B1A612EBD6}" destId="{A479D9F2-E3B7-4790-BF9F-3CE349E3D68D}" srcOrd="7" destOrd="0" presId="urn:microsoft.com/office/officeart/2008/layout/VerticalCurvedList"/>
    <dgm:cxn modelId="{8B2FE52E-E793-4914-AB29-FDEF8D4FAB5B}" type="presParOf" srcId="{6535794E-3CC8-4B77-AA3C-84B1A612EBD6}" destId="{4FA5C9CF-3CA3-41B5-AB1C-78FC1CCB3A0E}" srcOrd="8" destOrd="0" presId="urn:microsoft.com/office/officeart/2008/layout/VerticalCurvedList"/>
    <dgm:cxn modelId="{368F8ADF-89D9-4D0A-BCB1-274BEFA9FA11}" type="presParOf" srcId="{4FA5C9CF-3CA3-41B5-AB1C-78FC1CCB3A0E}" destId="{963EF187-9075-4083-B672-6DAD1B8595EA}" srcOrd="0" destOrd="0" presId="urn:microsoft.com/office/officeart/2008/layout/VerticalCurvedList"/>
    <dgm:cxn modelId="{FF84ED84-8662-41FD-A769-01262F18C412}" type="presParOf" srcId="{6535794E-3CC8-4B77-AA3C-84B1A612EBD6}" destId="{C05290ED-EE63-446A-8532-DDB1F91FB5CD}" srcOrd="9" destOrd="0" presId="urn:microsoft.com/office/officeart/2008/layout/VerticalCurvedList"/>
    <dgm:cxn modelId="{3E5604E8-EDC8-4EA3-92DC-BA5C4BC1DBCD}" type="presParOf" srcId="{6535794E-3CC8-4B77-AA3C-84B1A612EBD6}" destId="{4648376D-5E83-4B90-A374-5F60C2D8489A}" srcOrd="10" destOrd="0" presId="urn:microsoft.com/office/officeart/2008/layout/VerticalCurvedList"/>
    <dgm:cxn modelId="{C2FB918F-BA51-4928-BECD-14629FDF805F}" type="presParOf" srcId="{4648376D-5E83-4B90-A374-5F60C2D8489A}" destId="{D06D7A3B-FFA1-4AAB-8DDB-E880C0B50F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BE4D6C-A0CA-4A23-B261-3069D031F5B0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FF20178-C4DB-4C7C-BA28-756DA82204ED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Crédito</a:t>
          </a:r>
          <a:endParaRPr lang="es-ES" sz="1800" dirty="0">
            <a:solidFill>
              <a:schemeClr val="tx1"/>
            </a:solidFill>
          </a:endParaRPr>
        </a:p>
      </dgm:t>
    </dgm:pt>
    <dgm:pt modelId="{3B2FA67F-A39F-424B-8824-9D94D880AEC6}" type="parTrans" cxnId="{2DD9AA7B-521F-4ACD-9783-7595B194937F}">
      <dgm:prSet/>
      <dgm:spPr/>
      <dgm:t>
        <a:bodyPr/>
        <a:lstStyle/>
        <a:p>
          <a:endParaRPr lang="es-ES" sz="1600"/>
        </a:p>
      </dgm:t>
    </dgm:pt>
    <dgm:pt modelId="{C7E9C205-EE41-4EDD-A986-96F74F410E16}" type="sibTrans" cxnId="{2DD9AA7B-521F-4ACD-9783-7595B194937F}">
      <dgm:prSet/>
      <dgm:spPr/>
      <dgm:t>
        <a:bodyPr/>
        <a:lstStyle/>
        <a:p>
          <a:endParaRPr lang="es-ES" sz="1600"/>
        </a:p>
      </dgm:t>
    </dgm:pt>
    <dgm:pt modelId="{1A391A5A-0085-48CD-B2B1-D7811FAF29E3}">
      <dgm:prSet phldrT="[Texto]" custT="1"/>
      <dgm:spPr/>
      <dgm:t>
        <a:bodyPr/>
        <a:lstStyle/>
        <a:p>
          <a:r>
            <a:rPr lang="es-ES" sz="1400" dirty="0" smtClean="0"/>
            <a:t>Información de condiciones de crédito</a:t>
          </a:r>
          <a:endParaRPr lang="es-ES" sz="1400" dirty="0"/>
        </a:p>
      </dgm:t>
    </dgm:pt>
    <dgm:pt modelId="{BE359DBF-620A-4E5C-99F5-6393142ED9F5}" type="parTrans" cxnId="{CC89015F-5EF8-45D4-82DB-8AF0D1D31089}">
      <dgm:prSet/>
      <dgm:spPr/>
      <dgm:t>
        <a:bodyPr/>
        <a:lstStyle/>
        <a:p>
          <a:endParaRPr lang="es-ES" sz="1600"/>
        </a:p>
      </dgm:t>
    </dgm:pt>
    <dgm:pt modelId="{2A1738B4-8A3D-4AD8-9CFD-466224CDEA38}" type="sibTrans" cxnId="{CC89015F-5EF8-45D4-82DB-8AF0D1D31089}">
      <dgm:prSet/>
      <dgm:spPr/>
      <dgm:t>
        <a:bodyPr/>
        <a:lstStyle/>
        <a:p>
          <a:endParaRPr lang="es-ES" sz="1600"/>
        </a:p>
      </dgm:t>
    </dgm:pt>
    <dgm:pt modelId="{41B40855-FC93-4FDC-8566-5BDAF27CB99F}">
      <dgm:prSet phldrT="[Texto]" custT="1"/>
      <dgm:spPr/>
      <dgm:t>
        <a:bodyPr/>
        <a:lstStyle/>
        <a:p>
          <a:r>
            <a:rPr lang="es-ES" sz="1400" dirty="0" smtClean="0"/>
            <a:t>Evaluación del Crédito</a:t>
          </a:r>
        </a:p>
      </dgm:t>
    </dgm:pt>
    <dgm:pt modelId="{8C84D8A4-2CCE-4E45-913C-CEE1E53AABB1}" type="parTrans" cxnId="{7E634685-F643-4348-83E0-FA422CED5461}">
      <dgm:prSet/>
      <dgm:spPr/>
      <dgm:t>
        <a:bodyPr/>
        <a:lstStyle/>
        <a:p>
          <a:endParaRPr lang="es-ES" sz="1600"/>
        </a:p>
      </dgm:t>
    </dgm:pt>
    <dgm:pt modelId="{D162ADB4-7578-4144-8FAF-D4357B639246}" type="sibTrans" cxnId="{7E634685-F643-4348-83E0-FA422CED5461}">
      <dgm:prSet/>
      <dgm:spPr/>
      <dgm:t>
        <a:bodyPr/>
        <a:lstStyle/>
        <a:p>
          <a:endParaRPr lang="es-ES" sz="1600"/>
        </a:p>
      </dgm:t>
    </dgm:pt>
    <dgm:pt modelId="{3879F6DB-87F2-4ED4-A33A-1B1B958AC130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Cobranzas</a:t>
          </a:r>
          <a:endParaRPr lang="es-ES" sz="1800" dirty="0">
            <a:solidFill>
              <a:schemeClr val="tx1"/>
            </a:solidFill>
          </a:endParaRPr>
        </a:p>
      </dgm:t>
    </dgm:pt>
    <dgm:pt modelId="{9D42527D-0D03-457D-AF0E-ACDCA136D748}" type="parTrans" cxnId="{3746800F-CC70-490A-BF7E-0B1392D296D1}">
      <dgm:prSet/>
      <dgm:spPr/>
      <dgm:t>
        <a:bodyPr/>
        <a:lstStyle/>
        <a:p>
          <a:endParaRPr lang="es-ES" sz="1600"/>
        </a:p>
      </dgm:t>
    </dgm:pt>
    <dgm:pt modelId="{073B9785-9EAA-4F56-8408-93C8AE90F532}" type="sibTrans" cxnId="{3746800F-CC70-490A-BF7E-0B1392D296D1}">
      <dgm:prSet/>
      <dgm:spPr/>
      <dgm:t>
        <a:bodyPr/>
        <a:lstStyle/>
        <a:p>
          <a:endParaRPr lang="es-ES" sz="1600"/>
        </a:p>
      </dgm:t>
    </dgm:pt>
    <dgm:pt modelId="{35AF732A-9B60-4711-87A2-E35F054126FE}">
      <dgm:prSet phldrT="[Texto]" custT="1"/>
      <dgm:spPr/>
      <dgm:t>
        <a:bodyPr/>
        <a:lstStyle/>
        <a:p>
          <a:r>
            <a:rPr lang="es-ES" sz="1400" dirty="0" smtClean="0"/>
            <a:t>Calificación cartera vencida</a:t>
          </a:r>
          <a:endParaRPr lang="es-ES" sz="1400" dirty="0"/>
        </a:p>
      </dgm:t>
    </dgm:pt>
    <dgm:pt modelId="{6CC9F60F-2499-4FEF-B2F8-F50A3D709B9C}" type="parTrans" cxnId="{67C2AFCB-BA36-45EE-94AF-8997428807D0}">
      <dgm:prSet/>
      <dgm:spPr/>
      <dgm:t>
        <a:bodyPr/>
        <a:lstStyle/>
        <a:p>
          <a:endParaRPr lang="es-ES" sz="1600"/>
        </a:p>
      </dgm:t>
    </dgm:pt>
    <dgm:pt modelId="{5CA58EBB-D7D9-4890-88A8-BF67AA7EED8A}" type="sibTrans" cxnId="{67C2AFCB-BA36-45EE-94AF-8997428807D0}">
      <dgm:prSet/>
      <dgm:spPr/>
      <dgm:t>
        <a:bodyPr/>
        <a:lstStyle/>
        <a:p>
          <a:endParaRPr lang="es-ES" sz="1600"/>
        </a:p>
      </dgm:t>
    </dgm:pt>
    <dgm:pt modelId="{F684B766-80E2-402F-A731-3B31334AA6D6}">
      <dgm:prSet phldrT="[Texto]" custT="1"/>
      <dgm:spPr/>
      <dgm:t>
        <a:bodyPr/>
        <a:lstStyle/>
        <a:p>
          <a:r>
            <a:rPr lang="es-ES" sz="1400" dirty="0" smtClean="0"/>
            <a:t>Operaciones de cobro</a:t>
          </a:r>
        </a:p>
      </dgm:t>
    </dgm:pt>
    <dgm:pt modelId="{41C06172-EF36-46F7-BE39-737DB6DB3B39}" type="parTrans" cxnId="{07CD38CD-B4BF-49A3-B2A9-8D56DC077BE8}">
      <dgm:prSet/>
      <dgm:spPr/>
      <dgm:t>
        <a:bodyPr/>
        <a:lstStyle/>
        <a:p>
          <a:endParaRPr lang="es-ES" sz="1600"/>
        </a:p>
      </dgm:t>
    </dgm:pt>
    <dgm:pt modelId="{8D56BD0F-2719-4FA6-8431-18E98B45BD21}" type="sibTrans" cxnId="{07CD38CD-B4BF-49A3-B2A9-8D56DC077BE8}">
      <dgm:prSet/>
      <dgm:spPr/>
      <dgm:t>
        <a:bodyPr/>
        <a:lstStyle/>
        <a:p>
          <a:endParaRPr lang="es-ES" sz="1600"/>
        </a:p>
      </dgm:t>
    </dgm:pt>
    <dgm:pt modelId="{E3F0E133-B379-41BF-AE6E-B2A0EE804A76}">
      <dgm:prSet phldrT="[Texto]" custT="1"/>
      <dgm:spPr/>
      <dgm:t>
        <a:bodyPr/>
        <a:lstStyle/>
        <a:p>
          <a:r>
            <a:rPr lang="es-ES" sz="1400" dirty="0" smtClean="0"/>
            <a:t>Aprobación y desembolso del crédito</a:t>
          </a:r>
        </a:p>
      </dgm:t>
    </dgm:pt>
    <dgm:pt modelId="{A49A9FDA-1B64-448A-82D0-724CFB341D0C}" type="parTrans" cxnId="{78A65D3B-ED8B-4CC7-B35D-A138785958CB}">
      <dgm:prSet/>
      <dgm:spPr/>
      <dgm:t>
        <a:bodyPr/>
        <a:lstStyle/>
        <a:p>
          <a:endParaRPr lang="es-ES" sz="1600"/>
        </a:p>
      </dgm:t>
    </dgm:pt>
    <dgm:pt modelId="{D855B8E6-7907-423A-B70F-622CAE733A77}" type="sibTrans" cxnId="{78A65D3B-ED8B-4CC7-B35D-A138785958CB}">
      <dgm:prSet/>
      <dgm:spPr/>
      <dgm:t>
        <a:bodyPr/>
        <a:lstStyle/>
        <a:p>
          <a:endParaRPr lang="es-ES" sz="1600"/>
        </a:p>
      </dgm:t>
    </dgm:pt>
    <dgm:pt modelId="{6C13E72A-B328-4165-9F33-E3B6E6B9D4FF}">
      <dgm:prSet phldrT="[Texto]" custT="1"/>
      <dgm:spPr/>
      <dgm:t>
        <a:bodyPr/>
        <a:lstStyle/>
        <a:p>
          <a:r>
            <a:rPr lang="es-ES" sz="1400" dirty="0" smtClean="0"/>
            <a:t>Actualización cartera vencida</a:t>
          </a:r>
        </a:p>
      </dgm:t>
    </dgm:pt>
    <dgm:pt modelId="{624B95C2-EC72-4BBB-A973-9DE3FB13CA1F}" type="parTrans" cxnId="{CADB7370-4648-4DAE-9516-E18BDA48C08B}">
      <dgm:prSet/>
      <dgm:spPr/>
      <dgm:t>
        <a:bodyPr/>
        <a:lstStyle/>
        <a:p>
          <a:endParaRPr lang="es-ES" sz="1600"/>
        </a:p>
      </dgm:t>
    </dgm:pt>
    <dgm:pt modelId="{E6B549C3-16C7-4CA8-9CF2-9CD0DEA85557}" type="sibTrans" cxnId="{CADB7370-4648-4DAE-9516-E18BDA48C08B}">
      <dgm:prSet/>
      <dgm:spPr/>
      <dgm:t>
        <a:bodyPr/>
        <a:lstStyle/>
        <a:p>
          <a:endParaRPr lang="es-ES" sz="1600"/>
        </a:p>
      </dgm:t>
    </dgm:pt>
    <dgm:pt modelId="{2552EBD2-FF3E-47ED-9CBA-D5428A39A36D}" type="pres">
      <dgm:prSet presAssocID="{0BBE4D6C-A0CA-4A23-B261-3069D031F5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C1EC618-610A-4C81-889B-243CD453D30F}" type="pres">
      <dgm:prSet presAssocID="{AFF20178-C4DB-4C7C-BA28-756DA82204ED}" presName="root" presStyleCnt="0"/>
      <dgm:spPr/>
    </dgm:pt>
    <dgm:pt modelId="{6837CF2B-1987-4B3B-B283-1AB059DB6613}" type="pres">
      <dgm:prSet presAssocID="{AFF20178-C4DB-4C7C-BA28-756DA82204ED}" presName="rootComposite" presStyleCnt="0"/>
      <dgm:spPr/>
    </dgm:pt>
    <dgm:pt modelId="{9C4FE151-7BCF-4B97-89C4-887AAE2C7C32}" type="pres">
      <dgm:prSet presAssocID="{AFF20178-C4DB-4C7C-BA28-756DA82204ED}" presName="rootText" presStyleLbl="node1" presStyleIdx="0" presStyleCnt="2"/>
      <dgm:spPr/>
      <dgm:t>
        <a:bodyPr/>
        <a:lstStyle/>
        <a:p>
          <a:endParaRPr lang="es-ES"/>
        </a:p>
      </dgm:t>
    </dgm:pt>
    <dgm:pt modelId="{FB6B5DD1-4F43-4E84-980A-A94D52B73193}" type="pres">
      <dgm:prSet presAssocID="{AFF20178-C4DB-4C7C-BA28-756DA82204ED}" presName="rootConnector" presStyleLbl="node1" presStyleIdx="0" presStyleCnt="2"/>
      <dgm:spPr/>
      <dgm:t>
        <a:bodyPr/>
        <a:lstStyle/>
        <a:p>
          <a:endParaRPr lang="es-ES"/>
        </a:p>
      </dgm:t>
    </dgm:pt>
    <dgm:pt modelId="{68A71029-4A38-4670-B7D1-126809F7E04E}" type="pres">
      <dgm:prSet presAssocID="{AFF20178-C4DB-4C7C-BA28-756DA82204ED}" presName="childShape" presStyleCnt="0"/>
      <dgm:spPr/>
    </dgm:pt>
    <dgm:pt modelId="{BC7C19B9-D775-4982-819E-64C5E3D87FEB}" type="pres">
      <dgm:prSet presAssocID="{BE359DBF-620A-4E5C-99F5-6393142ED9F5}" presName="Name13" presStyleLbl="parChTrans1D2" presStyleIdx="0" presStyleCnt="6"/>
      <dgm:spPr/>
      <dgm:t>
        <a:bodyPr/>
        <a:lstStyle/>
        <a:p>
          <a:endParaRPr lang="es-ES"/>
        </a:p>
      </dgm:t>
    </dgm:pt>
    <dgm:pt modelId="{F665FA15-8B43-4269-9348-CECA4247AE53}" type="pres">
      <dgm:prSet presAssocID="{1A391A5A-0085-48CD-B2B1-D7811FAF29E3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3CF352-72D8-4107-94A3-64A83067D992}" type="pres">
      <dgm:prSet presAssocID="{8C84D8A4-2CCE-4E45-913C-CEE1E53AABB1}" presName="Name13" presStyleLbl="parChTrans1D2" presStyleIdx="1" presStyleCnt="6"/>
      <dgm:spPr/>
      <dgm:t>
        <a:bodyPr/>
        <a:lstStyle/>
        <a:p>
          <a:endParaRPr lang="es-ES"/>
        </a:p>
      </dgm:t>
    </dgm:pt>
    <dgm:pt modelId="{01D7B117-DCE6-4E21-AEAB-E23973D7708A}" type="pres">
      <dgm:prSet presAssocID="{41B40855-FC93-4FDC-8566-5BDAF27CB99F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0F279-1A0B-4AAB-B311-1AE3908C4904}" type="pres">
      <dgm:prSet presAssocID="{A49A9FDA-1B64-448A-82D0-724CFB341D0C}" presName="Name13" presStyleLbl="parChTrans1D2" presStyleIdx="2" presStyleCnt="6"/>
      <dgm:spPr/>
      <dgm:t>
        <a:bodyPr/>
        <a:lstStyle/>
        <a:p>
          <a:endParaRPr lang="es-ES"/>
        </a:p>
      </dgm:t>
    </dgm:pt>
    <dgm:pt modelId="{3A7198D0-C84D-4299-8C8D-224238C06028}" type="pres">
      <dgm:prSet presAssocID="{E3F0E133-B379-41BF-AE6E-B2A0EE804A76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040E25-98E9-4D86-827F-2E69B24D3724}" type="pres">
      <dgm:prSet presAssocID="{3879F6DB-87F2-4ED4-A33A-1B1B958AC130}" presName="root" presStyleCnt="0"/>
      <dgm:spPr/>
    </dgm:pt>
    <dgm:pt modelId="{A2081692-841C-4667-8BC5-B0C8CFC0CBDF}" type="pres">
      <dgm:prSet presAssocID="{3879F6DB-87F2-4ED4-A33A-1B1B958AC130}" presName="rootComposite" presStyleCnt="0"/>
      <dgm:spPr/>
    </dgm:pt>
    <dgm:pt modelId="{7EC05A88-6DC5-494B-936F-4B8281AA63FD}" type="pres">
      <dgm:prSet presAssocID="{3879F6DB-87F2-4ED4-A33A-1B1B958AC130}" presName="rootText" presStyleLbl="node1" presStyleIdx="1" presStyleCnt="2"/>
      <dgm:spPr/>
      <dgm:t>
        <a:bodyPr/>
        <a:lstStyle/>
        <a:p>
          <a:endParaRPr lang="es-ES"/>
        </a:p>
      </dgm:t>
    </dgm:pt>
    <dgm:pt modelId="{70DA41DA-4D52-4C5B-874A-9D0A96399A0F}" type="pres">
      <dgm:prSet presAssocID="{3879F6DB-87F2-4ED4-A33A-1B1B958AC130}" presName="rootConnector" presStyleLbl="node1" presStyleIdx="1" presStyleCnt="2"/>
      <dgm:spPr/>
      <dgm:t>
        <a:bodyPr/>
        <a:lstStyle/>
        <a:p>
          <a:endParaRPr lang="es-ES"/>
        </a:p>
      </dgm:t>
    </dgm:pt>
    <dgm:pt modelId="{13209713-9AF9-4B52-8756-FF642D7EB24A}" type="pres">
      <dgm:prSet presAssocID="{3879F6DB-87F2-4ED4-A33A-1B1B958AC130}" presName="childShape" presStyleCnt="0"/>
      <dgm:spPr/>
    </dgm:pt>
    <dgm:pt modelId="{93CABD37-60F8-4048-8680-01D6B8AEF3A6}" type="pres">
      <dgm:prSet presAssocID="{6CC9F60F-2499-4FEF-B2F8-F50A3D709B9C}" presName="Name13" presStyleLbl="parChTrans1D2" presStyleIdx="3" presStyleCnt="6"/>
      <dgm:spPr/>
      <dgm:t>
        <a:bodyPr/>
        <a:lstStyle/>
        <a:p>
          <a:endParaRPr lang="es-ES"/>
        </a:p>
      </dgm:t>
    </dgm:pt>
    <dgm:pt modelId="{6B8857DD-324B-4AC4-B201-16FB90DCF735}" type="pres">
      <dgm:prSet presAssocID="{35AF732A-9B60-4711-87A2-E35F054126F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64337A-9A96-4DA2-A813-853AD5172D9F}" type="pres">
      <dgm:prSet presAssocID="{41C06172-EF36-46F7-BE39-737DB6DB3B39}" presName="Name13" presStyleLbl="parChTrans1D2" presStyleIdx="4" presStyleCnt="6"/>
      <dgm:spPr/>
      <dgm:t>
        <a:bodyPr/>
        <a:lstStyle/>
        <a:p>
          <a:endParaRPr lang="es-ES"/>
        </a:p>
      </dgm:t>
    </dgm:pt>
    <dgm:pt modelId="{936052F0-5F99-4D29-AEF1-E00E7148F5F0}" type="pres">
      <dgm:prSet presAssocID="{F684B766-80E2-402F-A731-3B31334AA6D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027FA9-0B67-4610-BFD6-BCB6955F1168}" type="pres">
      <dgm:prSet presAssocID="{624B95C2-EC72-4BBB-A973-9DE3FB13CA1F}" presName="Name13" presStyleLbl="parChTrans1D2" presStyleIdx="5" presStyleCnt="6"/>
      <dgm:spPr/>
      <dgm:t>
        <a:bodyPr/>
        <a:lstStyle/>
        <a:p>
          <a:endParaRPr lang="es-ES"/>
        </a:p>
      </dgm:t>
    </dgm:pt>
    <dgm:pt modelId="{73B90338-D4C6-4CCE-BC67-0E6E378008A9}" type="pres">
      <dgm:prSet presAssocID="{6C13E72A-B328-4165-9F33-E3B6E6B9D4FF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2B2594-A27F-4336-B9E6-66E7ED6BAF87}" type="presOf" srcId="{624B95C2-EC72-4BBB-A973-9DE3FB13CA1F}" destId="{49027FA9-0B67-4610-BFD6-BCB6955F1168}" srcOrd="0" destOrd="0" presId="urn:microsoft.com/office/officeart/2005/8/layout/hierarchy3"/>
    <dgm:cxn modelId="{D224D240-FDC1-4857-9A4D-2CFD42BC13C3}" type="presOf" srcId="{8C84D8A4-2CCE-4E45-913C-CEE1E53AABB1}" destId="{943CF352-72D8-4107-94A3-64A83067D992}" srcOrd="0" destOrd="0" presId="urn:microsoft.com/office/officeart/2005/8/layout/hierarchy3"/>
    <dgm:cxn modelId="{67C2AFCB-BA36-45EE-94AF-8997428807D0}" srcId="{3879F6DB-87F2-4ED4-A33A-1B1B958AC130}" destId="{35AF732A-9B60-4711-87A2-E35F054126FE}" srcOrd="0" destOrd="0" parTransId="{6CC9F60F-2499-4FEF-B2F8-F50A3D709B9C}" sibTransId="{5CA58EBB-D7D9-4890-88A8-BF67AA7EED8A}"/>
    <dgm:cxn modelId="{07CD38CD-B4BF-49A3-B2A9-8D56DC077BE8}" srcId="{3879F6DB-87F2-4ED4-A33A-1B1B958AC130}" destId="{F684B766-80E2-402F-A731-3B31334AA6D6}" srcOrd="1" destOrd="0" parTransId="{41C06172-EF36-46F7-BE39-737DB6DB3B39}" sibTransId="{8D56BD0F-2719-4FA6-8431-18E98B45BD21}"/>
    <dgm:cxn modelId="{78A65D3B-ED8B-4CC7-B35D-A138785958CB}" srcId="{AFF20178-C4DB-4C7C-BA28-756DA82204ED}" destId="{E3F0E133-B379-41BF-AE6E-B2A0EE804A76}" srcOrd="2" destOrd="0" parTransId="{A49A9FDA-1B64-448A-82D0-724CFB341D0C}" sibTransId="{D855B8E6-7907-423A-B70F-622CAE733A77}"/>
    <dgm:cxn modelId="{85190875-DD3C-4404-8239-A4AD5A40F6AF}" type="presOf" srcId="{6CC9F60F-2499-4FEF-B2F8-F50A3D709B9C}" destId="{93CABD37-60F8-4048-8680-01D6B8AEF3A6}" srcOrd="0" destOrd="0" presId="urn:microsoft.com/office/officeart/2005/8/layout/hierarchy3"/>
    <dgm:cxn modelId="{9D417AEB-FC54-408D-8FF7-E22547D7124B}" type="presOf" srcId="{BE359DBF-620A-4E5C-99F5-6393142ED9F5}" destId="{BC7C19B9-D775-4982-819E-64C5E3D87FEB}" srcOrd="0" destOrd="0" presId="urn:microsoft.com/office/officeart/2005/8/layout/hierarchy3"/>
    <dgm:cxn modelId="{8173B3FD-D43E-493A-AD91-6172E7399DA5}" type="presOf" srcId="{6C13E72A-B328-4165-9F33-E3B6E6B9D4FF}" destId="{73B90338-D4C6-4CCE-BC67-0E6E378008A9}" srcOrd="0" destOrd="0" presId="urn:microsoft.com/office/officeart/2005/8/layout/hierarchy3"/>
    <dgm:cxn modelId="{AE0751C9-BE7A-470C-963A-8D7FBD3CFA16}" type="presOf" srcId="{3879F6DB-87F2-4ED4-A33A-1B1B958AC130}" destId="{7EC05A88-6DC5-494B-936F-4B8281AA63FD}" srcOrd="0" destOrd="0" presId="urn:microsoft.com/office/officeart/2005/8/layout/hierarchy3"/>
    <dgm:cxn modelId="{F1CE1E29-8D22-4DED-BE8F-46C56D1AEF3F}" type="presOf" srcId="{A49A9FDA-1B64-448A-82D0-724CFB341D0C}" destId="{0E00F279-1A0B-4AAB-B311-1AE3908C4904}" srcOrd="0" destOrd="0" presId="urn:microsoft.com/office/officeart/2005/8/layout/hierarchy3"/>
    <dgm:cxn modelId="{7E634685-F643-4348-83E0-FA422CED5461}" srcId="{AFF20178-C4DB-4C7C-BA28-756DA82204ED}" destId="{41B40855-FC93-4FDC-8566-5BDAF27CB99F}" srcOrd="1" destOrd="0" parTransId="{8C84D8A4-2CCE-4E45-913C-CEE1E53AABB1}" sibTransId="{D162ADB4-7578-4144-8FAF-D4357B639246}"/>
    <dgm:cxn modelId="{CC89015F-5EF8-45D4-82DB-8AF0D1D31089}" srcId="{AFF20178-C4DB-4C7C-BA28-756DA82204ED}" destId="{1A391A5A-0085-48CD-B2B1-D7811FAF29E3}" srcOrd="0" destOrd="0" parTransId="{BE359DBF-620A-4E5C-99F5-6393142ED9F5}" sibTransId="{2A1738B4-8A3D-4AD8-9CFD-466224CDEA38}"/>
    <dgm:cxn modelId="{D1686814-8065-4583-8550-CEEE343811C5}" type="presOf" srcId="{35AF732A-9B60-4711-87A2-E35F054126FE}" destId="{6B8857DD-324B-4AC4-B201-16FB90DCF735}" srcOrd="0" destOrd="0" presId="urn:microsoft.com/office/officeart/2005/8/layout/hierarchy3"/>
    <dgm:cxn modelId="{EFF185F5-CE2F-4DD3-B103-B90BDAF106C7}" type="presOf" srcId="{0BBE4D6C-A0CA-4A23-B261-3069D031F5B0}" destId="{2552EBD2-FF3E-47ED-9CBA-D5428A39A36D}" srcOrd="0" destOrd="0" presId="urn:microsoft.com/office/officeart/2005/8/layout/hierarchy3"/>
    <dgm:cxn modelId="{8ECFE08F-1DDC-465B-B766-4A78A132119D}" type="presOf" srcId="{AFF20178-C4DB-4C7C-BA28-756DA82204ED}" destId="{9C4FE151-7BCF-4B97-89C4-887AAE2C7C32}" srcOrd="0" destOrd="0" presId="urn:microsoft.com/office/officeart/2005/8/layout/hierarchy3"/>
    <dgm:cxn modelId="{77D457FE-2EDB-4FBB-A0CF-48A5F7E5045F}" type="presOf" srcId="{F684B766-80E2-402F-A731-3B31334AA6D6}" destId="{936052F0-5F99-4D29-AEF1-E00E7148F5F0}" srcOrd="0" destOrd="0" presId="urn:microsoft.com/office/officeart/2005/8/layout/hierarchy3"/>
    <dgm:cxn modelId="{FCC5B6D9-9AA8-4778-ADBE-EF334A8DDF96}" type="presOf" srcId="{1A391A5A-0085-48CD-B2B1-D7811FAF29E3}" destId="{F665FA15-8B43-4269-9348-CECA4247AE53}" srcOrd="0" destOrd="0" presId="urn:microsoft.com/office/officeart/2005/8/layout/hierarchy3"/>
    <dgm:cxn modelId="{CADB7370-4648-4DAE-9516-E18BDA48C08B}" srcId="{3879F6DB-87F2-4ED4-A33A-1B1B958AC130}" destId="{6C13E72A-B328-4165-9F33-E3B6E6B9D4FF}" srcOrd="2" destOrd="0" parTransId="{624B95C2-EC72-4BBB-A973-9DE3FB13CA1F}" sibTransId="{E6B549C3-16C7-4CA8-9CF2-9CD0DEA85557}"/>
    <dgm:cxn modelId="{4914DFD9-4F28-424A-BCBA-911344760586}" type="presOf" srcId="{41B40855-FC93-4FDC-8566-5BDAF27CB99F}" destId="{01D7B117-DCE6-4E21-AEAB-E23973D7708A}" srcOrd="0" destOrd="0" presId="urn:microsoft.com/office/officeart/2005/8/layout/hierarchy3"/>
    <dgm:cxn modelId="{3746800F-CC70-490A-BF7E-0B1392D296D1}" srcId="{0BBE4D6C-A0CA-4A23-B261-3069D031F5B0}" destId="{3879F6DB-87F2-4ED4-A33A-1B1B958AC130}" srcOrd="1" destOrd="0" parTransId="{9D42527D-0D03-457D-AF0E-ACDCA136D748}" sibTransId="{073B9785-9EAA-4F56-8408-93C8AE90F532}"/>
    <dgm:cxn modelId="{2DD9AA7B-521F-4ACD-9783-7595B194937F}" srcId="{0BBE4D6C-A0CA-4A23-B261-3069D031F5B0}" destId="{AFF20178-C4DB-4C7C-BA28-756DA82204ED}" srcOrd="0" destOrd="0" parTransId="{3B2FA67F-A39F-424B-8824-9D94D880AEC6}" sibTransId="{C7E9C205-EE41-4EDD-A986-96F74F410E16}"/>
    <dgm:cxn modelId="{51BC3D2A-09D0-49D4-91C8-48F22E78DC78}" type="presOf" srcId="{E3F0E133-B379-41BF-AE6E-B2A0EE804A76}" destId="{3A7198D0-C84D-4299-8C8D-224238C06028}" srcOrd="0" destOrd="0" presId="urn:microsoft.com/office/officeart/2005/8/layout/hierarchy3"/>
    <dgm:cxn modelId="{0B625A52-5E91-4318-BF9A-C24282B65023}" type="presOf" srcId="{AFF20178-C4DB-4C7C-BA28-756DA82204ED}" destId="{FB6B5DD1-4F43-4E84-980A-A94D52B73193}" srcOrd="1" destOrd="0" presId="urn:microsoft.com/office/officeart/2005/8/layout/hierarchy3"/>
    <dgm:cxn modelId="{9ECE9FC6-8F03-4FCD-9D3D-C0DEE554BAA9}" type="presOf" srcId="{41C06172-EF36-46F7-BE39-737DB6DB3B39}" destId="{8A64337A-9A96-4DA2-A813-853AD5172D9F}" srcOrd="0" destOrd="0" presId="urn:microsoft.com/office/officeart/2005/8/layout/hierarchy3"/>
    <dgm:cxn modelId="{18A6A210-C103-421F-9B28-E8E337F773EB}" type="presOf" srcId="{3879F6DB-87F2-4ED4-A33A-1B1B958AC130}" destId="{70DA41DA-4D52-4C5B-874A-9D0A96399A0F}" srcOrd="1" destOrd="0" presId="urn:microsoft.com/office/officeart/2005/8/layout/hierarchy3"/>
    <dgm:cxn modelId="{D41C2CB8-53DC-44D5-85FE-B2587901400E}" type="presParOf" srcId="{2552EBD2-FF3E-47ED-9CBA-D5428A39A36D}" destId="{0C1EC618-610A-4C81-889B-243CD453D30F}" srcOrd="0" destOrd="0" presId="urn:microsoft.com/office/officeart/2005/8/layout/hierarchy3"/>
    <dgm:cxn modelId="{851D4854-084C-4266-9B0A-CEB8D076C2C5}" type="presParOf" srcId="{0C1EC618-610A-4C81-889B-243CD453D30F}" destId="{6837CF2B-1987-4B3B-B283-1AB059DB6613}" srcOrd="0" destOrd="0" presId="urn:microsoft.com/office/officeart/2005/8/layout/hierarchy3"/>
    <dgm:cxn modelId="{FD087566-9A2C-4DEC-9E18-C361BBF5C51F}" type="presParOf" srcId="{6837CF2B-1987-4B3B-B283-1AB059DB6613}" destId="{9C4FE151-7BCF-4B97-89C4-887AAE2C7C32}" srcOrd="0" destOrd="0" presId="urn:microsoft.com/office/officeart/2005/8/layout/hierarchy3"/>
    <dgm:cxn modelId="{B054E30D-5157-47EC-8874-A0F17339F398}" type="presParOf" srcId="{6837CF2B-1987-4B3B-B283-1AB059DB6613}" destId="{FB6B5DD1-4F43-4E84-980A-A94D52B73193}" srcOrd="1" destOrd="0" presId="urn:microsoft.com/office/officeart/2005/8/layout/hierarchy3"/>
    <dgm:cxn modelId="{1B539067-B596-4234-B778-6944534320EF}" type="presParOf" srcId="{0C1EC618-610A-4C81-889B-243CD453D30F}" destId="{68A71029-4A38-4670-B7D1-126809F7E04E}" srcOrd="1" destOrd="0" presId="urn:microsoft.com/office/officeart/2005/8/layout/hierarchy3"/>
    <dgm:cxn modelId="{B0DB6748-DAF0-4AEF-AADF-CB8B7093B743}" type="presParOf" srcId="{68A71029-4A38-4670-B7D1-126809F7E04E}" destId="{BC7C19B9-D775-4982-819E-64C5E3D87FEB}" srcOrd="0" destOrd="0" presId="urn:microsoft.com/office/officeart/2005/8/layout/hierarchy3"/>
    <dgm:cxn modelId="{F8165EB7-9DB7-4192-838D-D5B555E44531}" type="presParOf" srcId="{68A71029-4A38-4670-B7D1-126809F7E04E}" destId="{F665FA15-8B43-4269-9348-CECA4247AE53}" srcOrd="1" destOrd="0" presId="urn:microsoft.com/office/officeart/2005/8/layout/hierarchy3"/>
    <dgm:cxn modelId="{7DF8A515-2CD4-433B-AD17-5CD6C93EB057}" type="presParOf" srcId="{68A71029-4A38-4670-B7D1-126809F7E04E}" destId="{943CF352-72D8-4107-94A3-64A83067D992}" srcOrd="2" destOrd="0" presId="urn:microsoft.com/office/officeart/2005/8/layout/hierarchy3"/>
    <dgm:cxn modelId="{7EE419D2-327B-426F-AA55-2B14AF83FFC3}" type="presParOf" srcId="{68A71029-4A38-4670-B7D1-126809F7E04E}" destId="{01D7B117-DCE6-4E21-AEAB-E23973D7708A}" srcOrd="3" destOrd="0" presId="urn:microsoft.com/office/officeart/2005/8/layout/hierarchy3"/>
    <dgm:cxn modelId="{74F4384E-55BD-4276-9317-307AD47D9565}" type="presParOf" srcId="{68A71029-4A38-4670-B7D1-126809F7E04E}" destId="{0E00F279-1A0B-4AAB-B311-1AE3908C4904}" srcOrd="4" destOrd="0" presId="urn:microsoft.com/office/officeart/2005/8/layout/hierarchy3"/>
    <dgm:cxn modelId="{24E729B5-3CB5-45A8-AE3E-8A1806B67DA6}" type="presParOf" srcId="{68A71029-4A38-4670-B7D1-126809F7E04E}" destId="{3A7198D0-C84D-4299-8C8D-224238C06028}" srcOrd="5" destOrd="0" presId="urn:microsoft.com/office/officeart/2005/8/layout/hierarchy3"/>
    <dgm:cxn modelId="{FA0024BE-92F7-47AD-AFE0-A8CDDC6BA2FD}" type="presParOf" srcId="{2552EBD2-FF3E-47ED-9CBA-D5428A39A36D}" destId="{B7040E25-98E9-4D86-827F-2E69B24D3724}" srcOrd="1" destOrd="0" presId="urn:microsoft.com/office/officeart/2005/8/layout/hierarchy3"/>
    <dgm:cxn modelId="{9BC3A3A4-44E0-452E-A8F8-842AE6FA4BD9}" type="presParOf" srcId="{B7040E25-98E9-4D86-827F-2E69B24D3724}" destId="{A2081692-841C-4667-8BC5-B0C8CFC0CBDF}" srcOrd="0" destOrd="0" presId="urn:microsoft.com/office/officeart/2005/8/layout/hierarchy3"/>
    <dgm:cxn modelId="{FF6A9DF1-B2B7-483F-930C-EA7C6019D5A3}" type="presParOf" srcId="{A2081692-841C-4667-8BC5-B0C8CFC0CBDF}" destId="{7EC05A88-6DC5-494B-936F-4B8281AA63FD}" srcOrd="0" destOrd="0" presId="urn:microsoft.com/office/officeart/2005/8/layout/hierarchy3"/>
    <dgm:cxn modelId="{F9D9C3C2-132C-49D7-9AB0-BCCDFF51D199}" type="presParOf" srcId="{A2081692-841C-4667-8BC5-B0C8CFC0CBDF}" destId="{70DA41DA-4D52-4C5B-874A-9D0A96399A0F}" srcOrd="1" destOrd="0" presId="urn:microsoft.com/office/officeart/2005/8/layout/hierarchy3"/>
    <dgm:cxn modelId="{7518C3A4-F842-45C9-AEFD-65FBCFA85E1D}" type="presParOf" srcId="{B7040E25-98E9-4D86-827F-2E69B24D3724}" destId="{13209713-9AF9-4B52-8756-FF642D7EB24A}" srcOrd="1" destOrd="0" presId="urn:microsoft.com/office/officeart/2005/8/layout/hierarchy3"/>
    <dgm:cxn modelId="{5709F601-CF5D-4DAE-A33F-A114B69DD111}" type="presParOf" srcId="{13209713-9AF9-4B52-8756-FF642D7EB24A}" destId="{93CABD37-60F8-4048-8680-01D6B8AEF3A6}" srcOrd="0" destOrd="0" presId="urn:microsoft.com/office/officeart/2005/8/layout/hierarchy3"/>
    <dgm:cxn modelId="{AC801113-4AA1-478C-895A-C661568879F9}" type="presParOf" srcId="{13209713-9AF9-4B52-8756-FF642D7EB24A}" destId="{6B8857DD-324B-4AC4-B201-16FB90DCF735}" srcOrd="1" destOrd="0" presId="urn:microsoft.com/office/officeart/2005/8/layout/hierarchy3"/>
    <dgm:cxn modelId="{977F1C7D-7194-4127-AC8C-63163014E1DC}" type="presParOf" srcId="{13209713-9AF9-4B52-8756-FF642D7EB24A}" destId="{8A64337A-9A96-4DA2-A813-853AD5172D9F}" srcOrd="2" destOrd="0" presId="urn:microsoft.com/office/officeart/2005/8/layout/hierarchy3"/>
    <dgm:cxn modelId="{3EA6BBE3-8280-4B5D-8048-0C6F3065B657}" type="presParOf" srcId="{13209713-9AF9-4B52-8756-FF642D7EB24A}" destId="{936052F0-5F99-4D29-AEF1-E00E7148F5F0}" srcOrd="3" destOrd="0" presId="urn:microsoft.com/office/officeart/2005/8/layout/hierarchy3"/>
    <dgm:cxn modelId="{7CC3B63C-168F-41BE-8C64-2F4153C476A6}" type="presParOf" srcId="{13209713-9AF9-4B52-8756-FF642D7EB24A}" destId="{49027FA9-0B67-4610-BFD6-BCB6955F1168}" srcOrd="4" destOrd="0" presId="urn:microsoft.com/office/officeart/2005/8/layout/hierarchy3"/>
    <dgm:cxn modelId="{72B817D6-3C0A-4E14-BD1F-BCD722A0D2F3}" type="presParOf" srcId="{13209713-9AF9-4B52-8756-FF642D7EB24A}" destId="{73B90338-D4C6-4CCE-BC67-0E6E378008A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A61A4-5CE4-46DD-B6F7-902D58E36AFD}" type="doc">
      <dgm:prSet loTypeId="urn:microsoft.com/office/officeart/2005/8/layout/cycle8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1A91E3D-CA3A-4646-9E0A-6D94F519B09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Georgia" panose="02040502050405020303" pitchFamily="18" charset="0"/>
            </a:rPr>
            <a:t>Clientes</a:t>
          </a:r>
          <a:endParaRPr lang="es-ES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7CA0A85-80EC-47F5-8BD5-B295C00748EC}" type="parTrans" cxnId="{D075D9C5-AC55-47B1-9104-C631567BF752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17CE51A-C22D-4F00-9BE2-7792181DDC3E}" type="sibTrans" cxnId="{D075D9C5-AC55-47B1-9104-C631567BF752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D1B0921-4309-44F5-984D-AC975942EF89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  <a:latin typeface="Georgia" panose="02040502050405020303" pitchFamily="18" charset="0"/>
            </a:rPr>
            <a:t>Proveedores</a:t>
          </a:r>
          <a:endParaRPr lang="es-ES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866ACB5-A86A-4B2F-A1AB-FF046BAE22AF}" type="parTrans" cxnId="{42EE87FC-2F91-4CCE-87D9-45ADD225FF1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BA6BCA7-45D9-4237-8231-63D16A8C4844}" type="sibTrans" cxnId="{42EE87FC-2F91-4CCE-87D9-45ADD225FF1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0062B2C-20E0-43CE-8664-4A5D6352DA0A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Georgia" panose="02040502050405020303" pitchFamily="18" charset="0"/>
            </a:rPr>
            <a:t>Competencia</a:t>
          </a:r>
          <a:endParaRPr lang="es-ES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CF4AA03-8347-4511-B455-C1B3C1C432EC}" type="parTrans" cxnId="{1107C80E-0B78-44FF-B4F3-C3E55ADE712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FCF9529-E9EB-43DD-B63B-E13D1D7B12DC}" type="sibTrans" cxnId="{1107C80E-0B78-44FF-B4F3-C3E55ADE712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62B0676-99AF-4B1E-A568-37C1450BA94F}">
      <dgm:prSet phldrT="[Texto]" custT="1"/>
      <dgm:spPr/>
      <dgm:t>
        <a:bodyPr/>
        <a:lstStyle/>
        <a:p>
          <a:r>
            <a:rPr lang="es-ES" sz="1500" dirty="0" smtClean="0">
              <a:solidFill>
                <a:schemeClr val="tx1"/>
              </a:solidFill>
              <a:latin typeface="Georgia" panose="02040502050405020303" pitchFamily="18" charset="0"/>
            </a:rPr>
            <a:t>Productos y servicios</a:t>
          </a:r>
          <a:endParaRPr lang="es-ES" sz="15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E4F045F-84DA-43B5-96A3-33DD765C0995}" type="parTrans" cxnId="{1224317E-42DD-489E-B0CB-17391894E87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5A54963-3489-4F6F-9A55-855B425CBD06}" type="sibTrans" cxnId="{1224317E-42DD-489E-B0CB-17391894E87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E650BBD-AE8D-4350-805C-60DAAD86FDD4}" type="pres">
      <dgm:prSet presAssocID="{7F6A61A4-5CE4-46DD-B6F7-902D58E36AF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23A8C2-8CEF-4026-A75A-8B1F0A7BCE73}" type="pres">
      <dgm:prSet presAssocID="{7F6A61A4-5CE4-46DD-B6F7-902D58E36AFD}" presName="wedge1" presStyleLbl="node1" presStyleIdx="0" presStyleCnt="4"/>
      <dgm:spPr/>
      <dgm:t>
        <a:bodyPr/>
        <a:lstStyle/>
        <a:p>
          <a:endParaRPr lang="es-ES"/>
        </a:p>
      </dgm:t>
    </dgm:pt>
    <dgm:pt modelId="{325FE6C0-589C-4EF0-88C4-5200F7577DF6}" type="pres">
      <dgm:prSet presAssocID="{7F6A61A4-5CE4-46DD-B6F7-902D58E36AFD}" presName="dummy1a" presStyleCnt="0"/>
      <dgm:spPr/>
    </dgm:pt>
    <dgm:pt modelId="{7309F20A-7E85-41D3-8381-66B46A094CC2}" type="pres">
      <dgm:prSet presAssocID="{7F6A61A4-5CE4-46DD-B6F7-902D58E36AFD}" presName="dummy1b" presStyleCnt="0"/>
      <dgm:spPr/>
    </dgm:pt>
    <dgm:pt modelId="{2934A947-0482-48B2-A103-EE908B9AED68}" type="pres">
      <dgm:prSet presAssocID="{7F6A61A4-5CE4-46DD-B6F7-902D58E36AF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D41F8-17C7-4A32-966A-C2C7F9F770F8}" type="pres">
      <dgm:prSet presAssocID="{7F6A61A4-5CE4-46DD-B6F7-902D58E36AFD}" presName="wedge2" presStyleLbl="node1" presStyleIdx="1" presStyleCnt="4"/>
      <dgm:spPr/>
      <dgm:t>
        <a:bodyPr/>
        <a:lstStyle/>
        <a:p>
          <a:endParaRPr lang="es-ES"/>
        </a:p>
      </dgm:t>
    </dgm:pt>
    <dgm:pt modelId="{7AB3F5B4-2E52-4849-AD47-6ADA6D2A9E56}" type="pres">
      <dgm:prSet presAssocID="{7F6A61A4-5CE4-46DD-B6F7-902D58E36AFD}" presName="dummy2a" presStyleCnt="0"/>
      <dgm:spPr/>
    </dgm:pt>
    <dgm:pt modelId="{775ADCB9-BDF7-4E67-921F-CA46E0F038E6}" type="pres">
      <dgm:prSet presAssocID="{7F6A61A4-5CE4-46DD-B6F7-902D58E36AFD}" presName="dummy2b" presStyleCnt="0"/>
      <dgm:spPr/>
    </dgm:pt>
    <dgm:pt modelId="{FA479643-4991-4EFC-ABB7-0626A1F24FB0}" type="pres">
      <dgm:prSet presAssocID="{7F6A61A4-5CE4-46DD-B6F7-902D58E36AF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EC7F5-72AC-4785-A357-E64244BEBCD2}" type="pres">
      <dgm:prSet presAssocID="{7F6A61A4-5CE4-46DD-B6F7-902D58E36AFD}" presName="wedge3" presStyleLbl="node1" presStyleIdx="2" presStyleCnt="4"/>
      <dgm:spPr/>
      <dgm:t>
        <a:bodyPr/>
        <a:lstStyle/>
        <a:p>
          <a:endParaRPr lang="es-ES"/>
        </a:p>
      </dgm:t>
    </dgm:pt>
    <dgm:pt modelId="{02A3EC25-E673-4363-B6B6-59FCD81F014E}" type="pres">
      <dgm:prSet presAssocID="{7F6A61A4-5CE4-46DD-B6F7-902D58E36AFD}" presName="dummy3a" presStyleCnt="0"/>
      <dgm:spPr/>
    </dgm:pt>
    <dgm:pt modelId="{087C5902-2DF2-46F1-8BAF-1B4CCC974C94}" type="pres">
      <dgm:prSet presAssocID="{7F6A61A4-5CE4-46DD-B6F7-902D58E36AFD}" presName="dummy3b" presStyleCnt="0"/>
      <dgm:spPr/>
    </dgm:pt>
    <dgm:pt modelId="{9DDFBD15-319C-4365-A1CA-D471920F7632}" type="pres">
      <dgm:prSet presAssocID="{7F6A61A4-5CE4-46DD-B6F7-902D58E36AF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4BB27-D035-4F72-A8D7-D67080A1FF12}" type="pres">
      <dgm:prSet presAssocID="{7F6A61A4-5CE4-46DD-B6F7-902D58E36AFD}" presName="wedge4" presStyleLbl="node1" presStyleIdx="3" presStyleCnt="4"/>
      <dgm:spPr/>
      <dgm:t>
        <a:bodyPr/>
        <a:lstStyle/>
        <a:p>
          <a:endParaRPr lang="es-ES"/>
        </a:p>
      </dgm:t>
    </dgm:pt>
    <dgm:pt modelId="{E813410F-CA6C-44F0-B9DA-DD978D7880FB}" type="pres">
      <dgm:prSet presAssocID="{7F6A61A4-5CE4-46DD-B6F7-902D58E36AFD}" presName="dummy4a" presStyleCnt="0"/>
      <dgm:spPr/>
    </dgm:pt>
    <dgm:pt modelId="{C5B90573-B924-4DEC-9F02-DE65214A7A7B}" type="pres">
      <dgm:prSet presAssocID="{7F6A61A4-5CE4-46DD-B6F7-902D58E36AFD}" presName="dummy4b" presStyleCnt="0"/>
      <dgm:spPr/>
    </dgm:pt>
    <dgm:pt modelId="{446D64C8-E2AB-4D61-9331-955E06FE8F20}" type="pres">
      <dgm:prSet presAssocID="{7F6A61A4-5CE4-46DD-B6F7-902D58E36AF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F416D-7C1C-4433-B6E6-7202D1B430EA}" type="pres">
      <dgm:prSet presAssocID="{317CE51A-C22D-4F00-9BE2-7792181DDC3E}" presName="arrowWedge1" presStyleLbl="fgSibTrans2D1" presStyleIdx="0" presStyleCnt="4"/>
      <dgm:spPr/>
    </dgm:pt>
    <dgm:pt modelId="{3268E054-4538-443C-8699-9A2FC70A59B8}" type="pres">
      <dgm:prSet presAssocID="{1BA6BCA7-45D9-4237-8231-63D16A8C4844}" presName="arrowWedge2" presStyleLbl="fgSibTrans2D1" presStyleIdx="1" presStyleCnt="4"/>
      <dgm:spPr/>
    </dgm:pt>
    <dgm:pt modelId="{F4134CC5-F07E-4547-8586-76F859ACFFAA}" type="pres">
      <dgm:prSet presAssocID="{A5A54963-3489-4F6F-9A55-855B425CBD06}" presName="arrowWedge3" presStyleLbl="fgSibTrans2D1" presStyleIdx="2" presStyleCnt="4"/>
      <dgm:spPr/>
    </dgm:pt>
    <dgm:pt modelId="{BCCC730C-2761-46C5-AF43-E0D32F27B6AA}" type="pres">
      <dgm:prSet presAssocID="{FFCF9529-E9EB-43DD-B63B-E13D1D7B12DC}" presName="arrowWedge4" presStyleLbl="fgSibTrans2D1" presStyleIdx="3" presStyleCnt="4"/>
      <dgm:spPr/>
    </dgm:pt>
  </dgm:ptLst>
  <dgm:cxnLst>
    <dgm:cxn modelId="{DFBAA4A4-193D-40AA-ACB8-AEF19E377BF3}" type="presOf" srcId="{B0062B2C-20E0-43CE-8664-4A5D6352DA0A}" destId="{446D64C8-E2AB-4D61-9331-955E06FE8F20}" srcOrd="1" destOrd="0" presId="urn:microsoft.com/office/officeart/2005/8/layout/cycle8"/>
    <dgm:cxn modelId="{3C2245E0-FBD1-4ACA-A9FB-AAB43F14E41B}" type="presOf" srcId="{362B0676-99AF-4B1E-A568-37C1450BA94F}" destId="{9DDFBD15-319C-4365-A1CA-D471920F7632}" srcOrd="1" destOrd="0" presId="urn:microsoft.com/office/officeart/2005/8/layout/cycle8"/>
    <dgm:cxn modelId="{E30B37A4-57BE-4118-BF58-E099F7C421EF}" type="presOf" srcId="{B0062B2C-20E0-43CE-8664-4A5D6352DA0A}" destId="{2D04BB27-D035-4F72-A8D7-D67080A1FF12}" srcOrd="0" destOrd="0" presId="urn:microsoft.com/office/officeart/2005/8/layout/cycle8"/>
    <dgm:cxn modelId="{E52BCB8B-91B0-4381-9285-CA17417EF7EC}" type="presOf" srcId="{2D1B0921-4309-44F5-984D-AC975942EF89}" destId="{FA479643-4991-4EFC-ABB7-0626A1F24FB0}" srcOrd="1" destOrd="0" presId="urn:microsoft.com/office/officeart/2005/8/layout/cycle8"/>
    <dgm:cxn modelId="{05FD6EFB-8887-4464-8C20-040B94E16711}" type="presOf" srcId="{91A91E3D-CA3A-4646-9E0A-6D94F519B095}" destId="{AF23A8C2-8CEF-4026-A75A-8B1F0A7BCE73}" srcOrd="0" destOrd="0" presId="urn:microsoft.com/office/officeart/2005/8/layout/cycle8"/>
    <dgm:cxn modelId="{FB8F45AB-FFF6-4E27-B4A6-693A89CECC88}" type="presOf" srcId="{91A91E3D-CA3A-4646-9E0A-6D94F519B095}" destId="{2934A947-0482-48B2-A103-EE908B9AED68}" srcOrd="1" destOrd="0" presId="urn:microsoft.com/office/officeart/2005/8/layout/cycle8"/>
    <dgm:cxn modelId="{42EE87FC-2F91-4CCE-87D9-45ADD225FF15}" srcId="{7F6A61A4-5CE4-46DD-B6F7-902D58E36AFD}" destId="{2D1B0921-4309-44F5-984D-AC975942EF89}" srcOrd="1" destOrd="0" parTransId="{D866ACB5-A86A-4B2F-A1AB-FF046BAE22AF}" sibTransId="{1BA6BCA7-45D9-4237-8231-63D16A8C4844}"/>
    <dgm:cxn modelId="{1107C80E-0B78-44FF-B4F3-C3E55ADE7120}" srcId="{7F6A61A4-5CE4-46DD-B6F7-902D58E36AFD}" destId="{B0062B2C-20E0-43CE-8664-4A5D6352DA0A}" srcOrd="3" destOrd="0" parTransId="{BCF4AA03-8347-4511-B455-C1B3C1C432EC}" sibTransId="{FFCF9529-E9EB-43DD-B63B-E13D1D7B12DC}"/>
    <dgm:cxn modelId="{31DB331D-13E1-4313-9C24-8588AC70E941}" type="presOf" srcId="{2D1B0921-4309-44F5-984D-AC975942EF89}" destId="{3CED41F8-17C7-4A32-966A-C2C7F9F770F8}" srcOrd="0" destOrd="0" presId="urn:microsoft.com/office/officeart/2005/8/layout/cycle8"/>
    <dgm:cxn modelId="{1224317E-42DD-489E-B0CB-17391894E87B}" srcId="{7F6A61A4-5CE4-46DD-B6F7-902D58E36AFD}" destId="{362B0676-99AF-4B1E-A568-37C1450BA94F}" srcOrd="2" destOrd="0" parTransId="{BE4F045F-84DA-43B5-96A3-33DD765C0995}" sibTransId="{A5A54963-3489-4F6F-9A55-855B425CBD06}"/>
    <dgm:cxn modelId="{D075D9C5-AC55-47B1-9104-C631567BF752}" srcId="{7F6A61A4-5CE4-46DD-B6F7-902D58E36AFD}" destId="{91A91E3D-CA3A-4646-9E0A-6D94F519B095}" srcOrd="0" destOrd="0" parTransId="{A7CA0A85-80EC-47F5-8BD5-B295C00748EC}" sibTransId="{317CE51A-C22D-4F00-9BE2-7792181DDC3E}"/>
    <dgm:cxn modelId="{8C9BA0F8-10E5-4E0E-ADD5-2F22C5549AF4}" type="presOf" srcId="{7F6A61A4-5CE4-46DD-B6F7-902D58E36AFD}" destId="{DE650BBD-AE8D-4350-805C-60DAAD86FDD4}" srcOrd="0" destOrd="0" presId="urn:microsoft.com/office/officeart/2005/8/layout/cycle8"/>
    <dgm:cxn modelId="{69A2E050-D9B8-4712-8F8D-B5BFFA5425DB}" type="presOf" srcId="{362B0676-99AF-4B1E-A568-37C1450BA94F}" destId="{D08EC7F5-72AC-4785-A357-E64244BEBCD2}" srcOrd="0" destOrd="0" presId="urn:microsoft.com/office/officeart/2005/8/layout/cycle8"/>
    <dgm:cxn modelId="{AFC8FA62-7846-4D52-B3BA-4A8D6B27993B}" type="presParOf" srcId="{DE650BBD-AE8D-4350-805C-60DAAD86FDD4}" destId="{AF23A8C2-8CEF-4026-A75A-8B1F0A7BCE73}" srcOrd="0" destOrd="0" presId="urn:microsoft.com/office/officeart/2005/8/layout/cycle8"/>
    <dgm:cxn modelId="{446BACA3-2769-4261-A295-1A466CBF5DC2}" type="presParOf" srcId="{DE650BBD-AE8D-4350-805C-60DAAD86FDD4}" destId="{325FE6C0-589C-4EF0-88C4-5200F7577DF6}" srcOrd="1" destOrd="0" presId="urn:microsoft.com/office/officeart/2005/8/layout/cycle8"/>
    <dgm:cxn modelId="{1F1B0D4B-1801-40B0-AF92-20E04C7B3C1D}" type="presParOf" srcId="{DE650BBD-AE8D-4350-805C-60DAAD86FDD4}" destId="{7309F20A-7E85-41D3-8381-66B46A094CC2}" srcOrd="2" destOrd="0" presId="urn:microsoft.com/office/officeart/2005/8/layout/cycle8"/>
    <dgm:cxn modelId="{A5691EF3-695E-49D7-8305-BC834C6DD23E}" type="presParOf" srcId="{DE650BBD-AE8D-4350-805C-60DAAD86FDD4}" destId="{2934A947-0482-48B2-A103-EE908B9AED68}" srcOrd="3" destOrd="0" presId="urn:microsoft.com/office/officeart/2005/8/layout/cycle8"/>
    <dgm:cxn modelId="{B1B1DE68-8F44-4699-9391-06945FB217FE}" type="presParOf" srcId="{DE650BBD-AE8D-4350-805C-60DAAD86FDD4}" destId="{3CED41F8-17C7-4A32-966A-C2C7F9F770F8}" srcOrd="4" destOrd="0" presId="urn:microsoft.com/office/officeart/2005/8/layout/cycle8"/>
    <dgm:cxn modelId="{2803F269-BA39-4A3F-B159-22FACF982B98}" type="presParOf" srcId="{DE650BBD-AE8D-4350-805C-60DAAD86FDD4}" destId="{7AB3F5B4-2E52-4849-AD47-6ADA6D2A9E56}" srcOrd="5" destOrd="0" presId="urn:microsoft.com/office/officeart/2005/8/layout/cycle8"/>
    <dgm:cxn modelId="{445D1933-3D5E-4C28-9E12-964CB8277AFE}" type="presParOf" srcId="{DE650BBD-AE8D-4350-805C-60DAAD86FDD4}" destId="{775ADCB9-BDF7-4E67-921F-CA46E0F038E6}" srcOrd="6" destOrd="0" presId="urn:microsoft.com/office/officeart/2005/8/layout/cycle8"/>
    <dgm:cxn modelId="{5073C8AB-B044-4075-A426-546144541CA2}" type="presParOf" srcId="{DE650BBD-AE8D-4350-805C-60DAAD86FDD4}" destId="{FA479643-4991-4EFC-ABB7-0626A1F24FB0}" srcOrd="7" destOrd="0" presId="urn:microsoft.com/office/officeart/2005/8/layout/cycle8"/>
    <dgm:cxn modelId="{93555DE1-F3F4-4892-9295-7CE564C8F9BD}" type="presParOf" srcId="{DE650BBD-AE8D-4350-805C-60DAAD86FDD4}" destId="{D08EC7F5-72AC-4785-A357-E64244BEBCD2}" srcOrd="8" destOrd="0" presId="urn:microsoft.com/office/officeart/2005/8/layout/cycle8"/>
    <dgm:cxn modelId="{587BC372-060A-4C47-A32B-B7EF0EC6E59B}" type="presParOf" srcId="{DE650BBD-AE8D-4350-805C-60DAAD86FDD4}" destId="{02A3EC25-E673-4363-B6B6-59FCD81F014E}" srcOrd="9" destOrd="0" presId="urn:microsoft.com/office/officeart/2005/8/layout/cycle8"/>
    <dgm:cxn modelId="{F4B8B809-C430-4E18-A709-23B2EA7355AE}" type="presParOf" srcId="{DE650BBD-AE8D-4350-805C-60DAAD86FDD4}" destId="{087C5902-2DF2-46F1-8BAF-1B4CCC974C94}" srcOrd="10" destOrd="0" presId="urn:microsoft.com/office/officeart/2005/8/layout/cycle8"/>
    <dgm:cxn modelId="{0108CC8A-767C-4949-9757-1C4B371BA864}" type="presParOf" srcId="{DE650BBD-AE8D-4350-805C-60DAAD86FDD4}" destId="{9DDFBD15-319C-4365-A1CA-D471920F7632}" srcOrd="11" destOrd="0" presId="urn:microsoft.com/office/officeart/2005/8/layout/cycle8"/>
    <dgm:cxn modelId="{C9FC5A6F-57E6-4DBC-8D4D-0395DF1ECEB3}" type="presParOf" srcId="{DE650BBD-AE8D-4350-805C-60DAAD86FDD4}" destId="{2D04BB27-D035-4F72-A8D7-D67080A1FF12}" srcOrd="12" destOrd="0" presId="urn:microsoft.com/office/officeart/2005/8/layout/cycle8"/>
    <dgm:cxn modelId="{AF1C380C-8F73-476D-96DF-AB6E6A3025AC}" type="presParOf" srcId="{DE650BBD-AE8D-4350-805C-60DAAD86FDD4}" destId="{E813410F-CA6C-44F0-B9DA-DD978D7880FB}" srcOrd="13" destOrd="0" presId="urn:microsoft.com/office/officeart/2005/8/layout/cycle8"/>
    <dgm:cxn modelId="{E48DAAA5-67A4-41F3-9C9C-82DE6E2B2290}" type="presParOf" srcId="{DE650BBD-AE8D-4350-805C-60DAAD86FDD4}" destId="{C5B90573-B924-4DEC-9F02-DE65214A7A7B}" srcOrd="14" destOrd="0" presId="urn:microsoft.com/office/officeart/2005/8/layout/cycle8"/>
    <dgm:cxn modelId="{72357408-08BC-4F16-A78A-DBDA2CD0DC10}" type="presParOf" srcId="{DE650BBD-AE8D-4350-805C-60DAAD86FDD4}" destId="{446D64C8-E2AB-4D61-9331-955E06FE8F20}" srcOrd="15" destOrd="0" presId="urn:microsoft.com/office/officeart/2005/8/layout/cycle8"/>
    <dgm:cxn modelId="{B92901C3-95B4-4BB5-9F1D-3C1C57A25B71}" type="presParOf" srcId="{DE650BBD-AE8D-4350-805C-60DAAD86FDD4}" destId="{CD0F416D-7C1C-4433-B6E6-7202D1B430EA}" srcOrd="16" destOrd="0" presId="urn:microsoft.com/office/officeart/2005/8/layout/cycle8"/>
    <dgm:cxn modelId="{4B10243C-9EA9-4924-A060-BBFBBC982086}" type="presParOf" srcId="{DE650BBD-AE8D-4350-805C-60DAAD86FDD4}" destId="{3268E054-4538-443C-8699-9A2FC70A59B8}" srcOrd="17" destOrd="0" presId="urn:microsoft.com/office/officeart/2005/8/layout/cycle8"/>
    <dgm:cxn modelId="{192341A3-EDC7-4256-B2ED-31ACA9DBCA4B}" type="presParOf" srcId="{DE650BBD-AE8D-4350-805C-60DAAD86FDD4}" destId="{F4134CC5-F07E-4547-8586-76F859ACFFAA}" srcOrd="18" destOrd="0" presId="urn:microsoft.com/office/officeart/2005/8/layout/cycle8"/>
    <dgm:cxn modelId="{D8A95BB4-D971-45FA-9A67-A410D8D90121}" type="presParOf" srcId="{DE650BBD-AE8D-4350-805C-60DAAD86FDD4}" destId="{BCCC730C-2761-46C5-AF43-E0D32F27B6A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4CC2A5-EF66-4AF5-8F44-511F8988060F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F7ED83D-5B17-4778-A6B5-25707BAA9C80}">
      <dgm:prSet phldrT="[Texto]" custT="1"/>
      <dgm:spPr/>
      <dgm:t>
        <a:bodyPr/>
        <a:lstStyle/>
        <a:p>
          <a:r>
            <a:rPr lang="es-ES" sz="1600" b="1" dirty="0" smtClean="0">
              <a:latin typeface="Georgia" panose="02040502050405020303" pitchFamily="18" charset="0"/>
            </a:rPr>
            <a:t>POLÍTICO</a:t>
          </a:r>
          <a:endParaRPr lang="es-ES" sz="1600" b="1" dirty="0">
            <a:latin typeface="Georgia" panose="02040502050405020303" pitchFamily="18" charset="0"/>
          </a:endParaRPr>
        </a:p>
      </dgm:t>
    </dgm:pt>
    <dgm:pt modelId="{50F06F39-CDB8-4877-8CE3-6ED86287590D}" type="parTrans" cxnId="{F3327859-8F51-45B4-810F-5DB6FA8266C7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1C812102-CB8E-4BDC-A91F-EC88002B53B1}" type="sibTrans" cxnId="{F3327859-8F51-45B4-810F-5DB6FA8266C7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13A7B82E-508E-41E4-BCDB-1E62009C9E5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PNBV</a:t>
          </a:r>
        </a:p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- Consolidar el sistema económico, social y solidario. </a:t>
          </a:r>
        </a:p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- Fortalecimiento de la EPS</a:t>
          </a:r>
        </a:p>
      </dgm:t>
    </dgm:pt>
    <dgm:pt modelId="{CB55CAB3-B30D-4EEE-89A3-F03F053E731F}" type="parTrans" cxnId="{B990C7C1-379B-44C9-8DBB-F7397B641945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74149AA6-DE5C-4C5F-9577-732D46FEA2D8}" type="sibTrans" cxnId="{B990C7C1-379B-44C9-8DBB-F7397B641945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4B85E2EF-1998-41EF-833D-18C8B3C0AF93}">
      <dgm:prSet phldrT="[Texto]" custT="1"/>
      <dgm:spPr/>
      <dgm:t>
        <a:bodyPr/>
        <a:lstStyle/>
        <a:p>
          <a:r>
            <a:rPr lang="es-ES" sz="1600" b="1" dirty="0" smtClean="0">
              <a:latin typeface="Georgia" panose="02040502050405020303" pitchFamily="18" charset="0"/>
            </a:rPr>
            <a:t>ECONÓMICO</a:t>
          </a:r>
          <a:endParaRPr lang="es-ES" sz="1600" b="1" dirty="0">
            <a:latin typeface="Georgia" panose="02040502050405020303" pitchFamily="18" charset="0"/>
          </a:endParaRPr>
        </a:p>
      </dgm:t>
    </dgm:pt>
    <dgm:pt modelId="{1632140A-F35C-4D40-9151-4B9CBE1F5565}" type="parTrans" cxnId="{FA3B27ED-FD12-4AF1-B7D5-2D1C2909ED6C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2C219656-DF89-4C52-ACE7-27C68A3344AD}" type="sibTrans" cxnId="{FA3B27ED-FD12-4AF1-B7D5-2D1C2909ED6C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2CC0F853-9C22-40CD-8854-680D1491F9C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-</a:t>
          </a:r>
          <a:r>
            <a:rPr lang="es-ES" sz="1500" b="1" dirty="0" smtClean="0">
              <a:latin typeface="Georgia" panose="02040502050405020303" pitchFamily="18" charset="0"/>
            </a:rPr>
            <a:t>Inflación</a:t>
          </a:r>
          <a:r>
            <a:rPr lang="es-ES" sz="1500" dirty="0" smtClean="0">
              <a:latin typeface="Georgia" panose="02040502050405020303" pitchFamily="18" charset="0"/>
            </a:rPr>
            <a:t> estable,  desarrollo de actividades económicas</a:t>
          </a:r>
        </a:p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- </a:t>
          </a:r>
          <a:r>
            <a:rPr lang="es-ES" sz="1500" b="1" dirty="0" smtClean="0">
              <a:latin typeface="Georgia" panose="02040502050405020303" pitchFamily="18" charset="0"/>
            </a:rPr>
            <a:t>Tasas de interés </a:t>
          </a:r>
          <a:r>
            <a:rPr lang="es-ES" sz="1500" b="0" dirty="0" smtClean="0">
              <a:latin typeface="Georgia" panose="02040502050405020303" pitchFamily="18" charset="0"/>
            </a:rPr>
            <a:t>activa y pasiva atractivas para socios</a:t>
          </a:r>
          <a:endParaRPr lang="es-ES" sz="1500" b="1" dirty="0">
            <a:latin typeface="Georgia" panose="02040502050405020303" pitchFamily="18" charset="0"/>
          </a:endParaRPr>
        </a:p>
      </dgm:t>
    </dgm:pt>
    <dgm:pt modelId="{5E69F348-7CFE-4003-A714-2FEDBC869DCC}" type="parTrans" cxnId="{12ACA1D4-0221-4E40-BCF9-422EFD380DB9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B84F404A-25EF-4796-A3EC-DD5000E44516}" type="sibTrans" cxnId="{12ACA1D4-0221-4E40-BCF9-422EFD380DB9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C06EF0B9-D151-4869-8794-72F491BD4A8F}">
      <dgm:prSet phldrT="[Texto]" custT="1"/>
      <dgm:spPr/>
      <dgm:t>
        <a:bodyPr/>
        <a:lstStyle/>
        <a:p>
          <a:r>
            <a:rPr lang="es-ES" sz="1600" b="1" dirty="0" smtClean="0">
              <a:latin typeface="Georgia" panose="02040502050405020303" pitchFamily="18" charset="0"/>
            </a:rPr>
            <a:t>TECNOLÓGICO</a:t>
          </a:r>
          <a:endParaRPr lang="es-ES" sz="1600" b="1" dirty="0">
            <a:latin typeface="Georgia" panose="02040502050405020303" pitchFamily="18" charset="0"/>
          </a:endParaRPr>
        </a:p>
      </dgm:t>
    </dgm:pt>
    <dgm:pt modelId="{75A64B74-4AEF-49E5-ADE4-C59E7E77DB91}" type="parTrans" cxnId="{37379074-51A4-4F90-8958-9A184F409AFA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9BEAB5E2-1607-436F-A8DC-011300AD087C}" type="sibTrans" cxnId="{37379074-51A4-4F90-8958-9A184F409AFA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16A93EC2-1BBD-4FFC-AD51-66E86455070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- Innovación en software administrativos – financieros</a:t>
          </a:r>
        </a:p>
        <a:p>
          <a:pPr>
            <a:lnSpc>
              <a:spcPct val="100000"/>
            </a:lnSpc>
          </a:pPr>
          <a:r>
            <a:rPr lang="es-ES" sz="1500" dirty="0" smtClean="0">
              <a:latin typeface="Georgia" panose="02040502050405020303" pitchFamily="18" charset="0"/>
            </a:rPr>
            <a:t>- Respaldos de información en la nube (back up)</a:t>
          </a:r>
          <a:endParaRPr lang="es-ES" sz="1500" dirty="0">
            <a:latin typeface="Georgia" panose="02040502050405020303" pitchFamily="18" charset="0"/>
          </a:endParaRPr>
        </a:p>
      </dgm:t>
    </dgm:pt>
    <dgm:pt modelId="{4C4A107C-A395-490D-B3A2-42F40C2B5220}" type="parTrans" cxnId="{35389271-4201-4630-AC3B-FC81CA741256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4DE899EC-EE9D-435B-9FD9-0976A56042AC}" type="sibTrans" cxnId="{35389271-4201-4630-AC3B-FC81CA741256}">
      <dgm:prSet/>
      <dgm:spPr/>
      <dgm:t>
        <a:bodyPr/>
        <a:lstStyle/>
        <a:p>
          <a:endParaRPr lang="es-ES" sz="1600">
            <a:latin typeface="Georgia" panose="02040502050405020303" pitchFamily="18" charset="0"/>
          </a:endParaRPr>
        </a:p>
      </dgm:t>
    </dgm:pt>
    <dgm:pt modelId="{BAFE4DBE-29EB-4591-B546-726AC2FE5C6F}" type="pres">
      <dgm:prSet presAssocID="{FB4CC2A5-EF66-4AF5-8F44-511F8988060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78F2DA2-44E1-4F35-B5D8-B4625A4640AC}" type="pres">
      <dgm:prSet presAssocID="{6F7ED83D-5B17-4778-A6B5-25707BAA9C80}" presName="parentText1" presStyleLbl="node1" presStyleIdx="0" presStyleCnt="3" custLinFactNeighborY="-822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6F548-A826-41FE-AFFA-10036D46706B}" type="pres">
      <dgm:prSet presAssocID="{6F7ED83D-5B17-4778-A6B5-25707BAA9C8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9CC38-3DE9-4C6C-A986-B2210542F024}" type="pres">
      <dgm:prSet presAssocID="{4B85E2EF-1998-41EF-833D-18C8B3C0AF9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C81BA-DB73-45E2-B70C-04CB3BF974BD}" type="pres">
      <dgm:prSet presAssocID="{4B85E2EF-1998-41EF-833D-18C8B3C0AF9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B2FAE-098A-4279-91BF-1D3995F74687}" type="pres">
      <dgm:prSet presAssocID="{C06EF0B9-D151-4869-8794-72F491BD4A8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1240E-717A-4E96-A198-D3B04D65978E}" type="pres">
      <dgm:prSet presAssocID="{C06EF0B9-D151-4869-8794-72F491BD4A8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D31E62-D185-454C-B44A-153CEB578897}" type="presOf" srcId="{4B85E2EF-1998-41EF-833D-18C8B3C0AF93}" destId="{E0B9CC38-3DE9-4C6C-A986-B2210542F024}" srcOrd="0" destOrd="0" presId="urn:microsoft.com/office/officeart/2009/3/layout/IncreasingArrowsProcess"/>
    <dgm:cxn modelId="{12ACA1D4-0221-4E40-BCF9-422EFD380DB9}" srcId="{4B85E2EF-1998-41EF-833D-18C8B3C0AF93}" destId="{2CC0F853-9C22-40CD-8854-680D1491F9C0}" srcOrd="0" destOrd="0" parTransId="{5E69F348-7CFE-4003-A714-2FEDBC869DCC}" sibTransId="{B84F404A-25EF-4796-A3EC-DD5000E44516}"/>
    <dgm:cxn modelId="{35389271-4201-4630-AC3B-FC81CA741256}" srcId="{C06EF0B9-D151-4869-8794-72F491BD4A8F}" destId="{16A93EC2-1BBD-4FFC-AD51-66E864550705}" srcOrd="0" destOrd="0" parTransId="{4C4A107C-A395-490D-B3A2-42F40C2B5220}" sibTransId="{4DE899EC-EE9D-435B-9FD9-0976A56042AC}"/>
    <dgm:cxn modelId="{B990C7C1-379B-44C9-8DBB-F7397B641945}" srcId="{6F7ED83D-5B17-4778-A6B5-25707BAA9C80}" destId="{13A7B82E-508E-41E4-BCDB-1E62009C9E58}" srcOrd="0" destOrd="0" parTransId="{CB55CAB3-B30D-4EEE-89A3-F03F053E731F}" sibTransId="{74149AA6-DE5C-4C5F-9577-732D46FEA2D8}"/>
    <dgm:cxn modelId="{770B4C7F-0BB2-4F8D-A5E9-A4F6574D2080}" type="presOf" srcId="{13A7B82E-508E-41E4-BCDB-1E62009C9E58}" destId="{4796F548-A826-41FE-AFFA-10036D46706B}" srcOrd="0" destOrd="0" presId="urn:microsoft.com/office/officeart/2009/3/layout/IncreasingArrowsProcess"/>
    <dgm:cxn modelId="{9F13672A-DED1-4419-BE24-451F81C558BA}" type="presOf" srcId="{FB4CC2A5-EF66-4AF5-8F44-511F8988060F}" destId="{BAFE4DBE-29EB-4591-B546-726AC2FE5C6F}" srcOrd="0" destOrd="0" presId="urn:microsoft.com/office/officeart/2009/3/layout/IncreasingArrowsProcess"/>
    <dgm:cxn modelId="{FA3B27ED-FD12-4AF1-B7D5-2D1C2909ED6C}" srcId="{FB4CC2A5-EF66-4AF5-8F44-511F8988060F}" destId="{4B85E2EF-1998-41EF-833D-18C8B3C0AF93}" srcOrd="1" destOrd="0" parTransId="{1632140A-F35C-4D40-9151-4B9CBE1F5565}" sibTransId="{2C219656-DF89-4C52-ACE7-27C68A3344AD}"/>
    <dgm:cxn modelId="{51AD7E6F-4347-47B5-9F88-4376256DF38A}" type="presOf" srcId="{C06EF0B9-D151-4869-8794-72F491BD4A8F}" destId="{FBAB2FAE-098A-4279-91BF-1D3995F74687}" srcOrd="0" destOrd="0" presId="urn:microsoft.com/office/officeart/2009/3/layout/IncreasingArrowsProcess"/>
    <dgm:cxn modelId="{02415052-FE28-4E89-B22F-F40567F83A91}" type="presOf" srcId="{16A93EC2-1BBD-4FFC-AD51-66E864550705}" destId="{1ED1240E-717A-4E96-A198-D3B04D65978E}" srcOrd="0" destOrd="0" presId="urn:microsoft.com/office/officeart/2009/3/layout/IncreasingArrowsProcess"/>
    <dgm:cxn modelId="{37379074-51A4-4F90-8958-9A184F409AFA}" srcId="{FB4CC2A5-EF66-4AF5-8F44-511F8988060F}" destId="{C06EF0B9-D151-4869-8794-72F491BD4A8F}" srcOrd="2" destOrd="0" parTransId="{75A64B74-4AEF-49E5-ADE4-C59E7E77DB91}" sibTransId="{9BEAB5E2-1607-436F-A8DC-011300AD087C}"/>
    <dgm:cxn modelId="{F3327859-8F51-45B4-810F-5DB6FA8266C7}" srcId="{FB4CC2A5-EF66-4AF5-8F44-511F8988060F}" destId="{6F7ED83D-5B17-4778-A6B5-25707BAA9C80}" srcOrd="0" destOrd="0" parTransId="{50F06F39-CDB8-4877-8CE3-6ED86287590D}" sibTransId="{1C812102-CB8E-4BDC-A91F-EC88002B53B1}"/>
    <dgm:cxn modelId="{FB120FF3-E5CB-498C-9227-6CA02784D1B7}" type="presOf" srcId="{2CC0F853-9C22-40CD-8854-680D1491F9C0}" destId="{421C81BA-DB73-45E2-B70C-04CB3BF974BD}" srcOrd="0" destOrd="0" presId="urn:microsoft.com/office/officeart/2009/3/layout/IncreasingArrowsProcess"/>
    <dgm:cxn modelId="{8AE43FBB-20FE-4B70-B1AD-96D65B3236A6}" type="presOf" srcId="{6F7ED83D-5B17-4778-A6B5-25707BAA9C80}" destId="{678F2DA2-44E1-4F35-B5D8-B4625A4640AC}" srcOrd="0" destOrd="0" presId="urn:microsoft.com/office/officeart/2009/3/layout/IncreasingArrowsProcess"/>
    <dgm:cxn modelId="{FEBE6226-A0DA-4556-B86B-978237F29243}" type="presParOf" srcId="{BAFE4DBE-29EB-4591-B546-726AC2FE5C6F}" destId="{678F2DA2-44E1-4F35-B5D8-B4625A4640AC}" srcOrd="0" destOrd="0" presId="urn:microsoft.com/office/officeart/2009/3/layout/IncreasingArrowsProcess"/>
    <dgm:cxn modelId="{0C8DAC9D-4ACE-4EE9-AF66-8A8525ACDE81}" type="presParOf" srcId="{BAFE4DBE-29EB-4591-B546-726AC2FE5C6F}" destId="{4796F548-A826-41FE-AFFA-10036D46706B}" srcOrd="1" destOrd="0" presId="urn:microsoft.com/office/officeart/2009/3/layout/IncreasingArrowsProcess"/>
    <dgm:cxn modelId="{DEF4CACA-BCE9-4FCE-B655-F475B06FA7B9}" type="presParOf" srcId="{BAFE4DBE-29EB-4591-B546-726AC2FE5C6F}" destId="{E0B9CC38-3DE9-4C6C-A986-B2210542F024}" srcOrd="2" destOrd="0" presId="urn:microsoft.com/office/officeart/2009/3/layout/IncreasingArrowsProcess"/>
    <dgm:cxn modelId="{146D1091-51A4-488E-B99A-9353F3237845}" type="presParOf" srcId="{BAFE4DBE-29EB-4591-B546-726AC2FE5C6F}" destId="{421C81BA-DB73-45E2-B70C-04CB3BF974BD}" srcOrd="3" destOrd="0" presId="urn:microsoft.com/office/officeart/2009/3/layout/IncreasingArrowsProcess"/>
    <dgm:cxn modelId="{E7770D66-1553-407D-8381-77C8C7BD9E3C}" type="presParOf" srcId="{BAFE4DBE-29EB-4591-B546-726AC2FE5C6F}" destId="{FBAB2FAE-098A-4279-91BF-1D3995F74687}" srcOrd="4" destOrd="0" presId="urn:microsoft.com/office/officeart/2009/3/layout/IncreasingArrowsProcess"/>
    <dgm:cxn modelId="{5D0A9AB3-DD64-4820-8FCB-706C0881891E}" type="presParOf" srcId="{BAFE4DBE-29EB-4591-B546-726AC2FE5C6F}" destId="{1ED1240E-717A-4E96-A198-D3B04D65978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F2DA2-44E1-4F35-B5D8-B4625A4640AC}">
      <dsp:nvSpPr>
        <dsp:cNvPr id="0" name=""/>
        <dsp:cNvSpPr/>
      </dsp:nvSpPr>
      <dsp:spPr>
        <a:xfrm>
          <a:off x="1204257" y="0"/>
          <a:ext cx="5570352" cy="8113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287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Georgia" panose="02040502050405020303" pitchFamily="18" charset="0"/>
            </a:rPr>
            <a:t>LEGAL</a:t>
          </a:r>
          <a:endParaRPr lang="es-ES" sz="1600" b="1" kern="1200" dirty="0">
            <a:latin typeface="Georgia" panose="02040502050405020303" pitchFamily="18" charset="0"/>
          </a:endParaRPr>
        </a:p>
      </dsp:txBody>
      <dsp:txXfrm>
        <a:off x="1204257" y="202830"/>
        <a:ext cx="5367522" cy="405661"/>
      </dsp:txXfrm>
    </dsp:sp>
    <dsp:sp modelId="{4796F548-A826-41FE-AFFA-10036D46706B}">
      <dsp:nvSpPr>
        <dsp:cNvPr id="0" name=""/>
        <dsp:cNvSpPr/>
      </dsp:nvSpPr>
      <dsp:spPr>
        <a:xfrm>
          <a:off x="1204257" y="627656"/>
          <a:ext cx="2573502" cy="181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 Inclusión en la estructura financiera el SFPS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Superintendencia de Economía Popular y Solidaria - LOEPS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Código Orgánico Monetario y Financiero</a:t>
          </a:r>
          <a:endParaRPr lang="es-ES" sz="1500" kern="1200" dirty="0">
            <a:latin typeface="Georgia" panose="02040502050405020303" pitchFamily="18" charset="0"/>
          </a:endParaRPr>
        </a:p>
      </dsp:txBody>
      <dsp:txXfrm>
        <a:off x="1204257" y="627656"/>
        <a:ext cx="2573502" cy="1810913"/>
      </dsp:txXfrm>
    </dsp:sp>
    <dsp:sp modelId="{E0B9CC38-3DE9-4C6C-A986-B2210542F024}">
      <dsp:nvSpPr>
        <dsp:cNvPr id="0" name=""/>
        <dsp:cNvSpPr/>
      </dsp:nvSpPr>
      <dsp:spPr>
        <a:xfrm>
          <a:off x="3777760" y="270350"/>
          <a:ext cx="2996849" cy="8113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92000"/>
                <a:satMod val="170000"/>
              </a:schemeClr>
            </a:gs>
            <a:gs pos="15000">
              <a:schemeClr val="accent5">
                <a:hueOff val="-5020566"/>
                <a:satOff val="41093"/>
                <a:lumOff val="-666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5020566"/>
                <a:satOff val="41093"/>
                <a:lumOff val="-666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5020566"/>
                <a:satOff val="41093"/>
                <a:lumOff val="-666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287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Georgia" panose="02040502050405020303" pitchFamily="18" charset="0"/>
            </a:rPr>
            <a:t>SOCIAL</a:t>
          </a:r>
          <a:endParaRPr lang="es-ES" sz="1600" b="1" kern="1200" dirty="0">
            <a:latin typeface="Georgia" panose="02040502050405020303" pitchFamily="18" charset="0"/>
          </a:endParaRPr>
        </a:p>
      </dsp:txBody>
      <dsp:txXfrm>
        <a:off x="3777760" y="473180"/>
        <a:ext cx="2794019" cy="405661"/>
      </dsp:txXfrm>
    </dsp:sp>
    <dsp:sp modelId="{421C81BA-DB73-45E2-B70C-04CB3BF974BD}">
      <dsp:nvSpPr>
        <dsp:cNvPr id="0" name=""/>
        <dsp:cNvSpPr/>
      </dsp:nvSpPr>
      <dsp:spPr>
        <a:xfrm>
          <a:off x="3777760" y="898006"/>
          <a:ext cx="2573502" cy="181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Crecimiento y acogida  de organizaciones de Economía Popular y Solidaria, generan empleo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Ofrece servicios  al magisterio de la provincia de Tungurahua</a:t>
          </a:r>
          <a:endParaRPr lang="es-ES" sz="1500" kern="1200" dirty="0">
            <a:latin typeface="Georgia" panose="02040502050405020303" pitchFamily="18" charset="0"/>
          </a:endParaRPr>
        </a:p>
      </dsp:txBody>
      <dsp:txXfrm>
        <a:off x="3777760" y="898006"/>
        <a:ext cx="2573502" cy="18109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AB5AE-84AC-44E2-9B49-CA9317ACE7BD}">
      <dsp:nvSpPr>
        <dsp:cNvPr id="0" name=""/>
        <dsp:cNvSpPr/>
      </dsp:nvSpPr>
      <dsp:spPr>
        <a:xfrm>
          <a:off x="62081" y="556267"/>
          <a:ext cx="2632050" cy="3096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669F4-67B0-44D0-8291-184F5D08C8E5}">
      <dsp:nvSpPr>
        <dsp:cNvPr id="0" name=""/>
        <dsp:cNvSpPr/>
      </dsp:nvSpPr>
      <dsp:spPr>
        <a:xfrm>
          <a:off x="62081" y="672560"/>
          <a:ext cx="193359" cy="19335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92349-5736-46F3-B6A2-01882CE787DA}">
      <dsp:nvSpPr>
        <dsp:cNvPr id="0" name=""/>
        <dsp:cNvSpPr/>
      </dsp:nvSpPr>
      <dsp:spPr>
        <a:xfrm>
          <a:off x="62081" y="0"/>
          <a:ext cx="2632050" cy="55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latin typeface="Georgia" panose="02040502050405020303" pitchFamily="18" charset="0"/>
          </a:endParaRPr>
        </a:p>
      </dsp:txBody>
      <dsp:txXfrm>
        <a:off x="62081" y="0"/>
        <a:ext cx="2632050" cy="556267"/>
      </dsp:txXfrm>
    </dsp:sp>
    <dsp:sp modelId="{F1504088-2889-4B3A-B377-D07036CC2591}">
      <dsp:nvSpPr>
        <dsp:cNvPr id="0" name=""/>
        <dsp:cNvSpPr/>
      </dsp:nvSpPr>
      <dsp:spPr>
        <a:xfrm>
          <a:off x="62081" y="1123276"/>
          <a:ext cx="193355" cy="19335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DC35F-64F4-422D-8715-65127F09A34F}">
      <dsp:nvSpPr>
        <dsp:cNvPr id="0" name=""/>
        <dsp:cNvSpPr/>
      </dsp:nvSpPr>
      <dsp:spPr>
        <a:xfrm>
          <a:off x="246325" y="994598"/>
          <a:ext cx="2447807" cy="45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Empresa Eléctrica Ambato EEASA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246325" y="994598"/>
        <a:ext cx="2447807" cy="450711"/>
      </dsp:txXfrm>
    </dsp:sp>
    <dsp:sp modelId="{2B415703-9B93-404D-B2FF-DFE408EDA708}">
      <dsp:nvSpPr>
        <dsp:cNvPr id="0" name=""/>
        <dsp:cNvSpPr/>
      </dsp:nvSpPr>
      <dsp:spPr>
        <a:xfrm>
          <a:off x="62081" y="1573987"/>
          <a:ext cx="193355" cy="19335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C152D-A151-4C07-9B9B-774C18EC65C8}">
      <dsp:nvSpPr>
        <dsp:cNvPr id="0" name=""/>
        <dsp:cNvSpPr/>
      </dsp:nvSpPr>
      <dsp:spPr>
        <a:xfrm>
          <a:off x="246325" y="1445309"/>
          <a:ext cx="2447807" cy="45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Empresa Municipal de Agua Potable y Alcantarillado de Ambato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246325" y="1445309"/>
        <a:ext cx="2447807" cy="450711"/>
      </dsp:txXfrm>
    </dsp:sp>
    <dsp:sp modelId="{4FC4C5F4-6C34-4895-AF5F-6FBBCD16BA05}">
      <dsp:nvSpPr>
        <dsp:cNvPr id="0" name=""/>
        <dsp:cNvSpPr/>
      </dsp:nvSpPr>
      <dsp:spPr>
        <a:xfrm>
          <a:off x="62081" y="2024699"/>
          <a:ext cx="193355" cy="19335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F30E-5CD1-4065-8C0B-8F5BBBA1D43C}">
      <dsp:nvSpPr>
        <dsp:cNvPr id="0" name=""/>
        <dsp:cNvSpPr/>
      </dsp:nvSpPr>
      <dsp:spPr>
        <a:xfrm>
          <a:off x="246325" y="1896021"/>
          <a:ext cx="2447807" cy="45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latin typeface="Georgia" panose="02040502050405020303" pitchFamily="18" charset="0"/>
            </a:rPr>
            <a:t>Corporación</a:t>
          </a:r>
          <a:r>
            <a:rPr lang="en-US" sz="1200" b="0" kern="1200" dirty="0" smtClean="0">
              <a:latin typeface="Georgia" panose="02040502050405020303" pitchFamily="18" charset="0"/>
            </a:rPr>
            <a:t> Nacional de </a:t>
          </a:r>
          <a:r>
            <a:rPr lang="en-US" sz="1200" b="0" kern="1200" dirty="0" err="1" smtClean="0">
              <a:latin typeface="Georgia" panose="02040502050405020303" pitchFamily="18" charset="0"/>
            </a:rPr>
            <a:t>Telecomunicaciones</a:t>
          </a:r>
          <a:r>
            <a:rPr lang="en-US" sz="1200" b="0" kern="1200" dirty="0" smtClean="0">
              <a:latin typeface="Georgia" panose="02040502050405020303" pitchFamily="18" charset="0"/>
            </a:rPr>
            <a:t> 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246325" y="1896021"/>
        <a:ext cx="2447807" cy="450711"/>
      </dsp:txXfrm>
    </dsp:sp>
    <dsp:sp modelId="{80062D5A-E543-4CC8-A855-C565A44EE5AA}">
      <dsp:nvSpPr>
        <dsp:cNvPr id="0" name=""/>
        <dsp:cNvSpPr/>
      </dsp:nvSpPr>
      <dsp:spPr>
        <a:xfrm>
          <a:off x="2825735" y="556267"/>
          <a:ext cx="2632050" cy="3096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60E1-3DBE-402D-BB60-73E3BC79A398}">
      <dsp:nvSpPr>
        <dsp:cNvPr id="0" name=""/>
        <dsp:cNvSpPr/>
      </dsp:nvSpPr>
      <dsp:spPr>
        <a:xfrm>
          <a:off x="2825735" y="672560"/>
          <a:ext cx="193359" cy="19335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48E66-3FB8-417B-AB51-907A965AD44F}">
      <dsp:nvSpPr>
        <dsp:cNvPr id="0" name=""/>
        <dsp:cNvSpPr/>
      </dsp:nvSpPr>
      <dsp:spPr>
        <a:xfrm>
          <a:off x="2825735" y="0"/>
          <a:ext cx="2632050" cy="55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2825735" y="0"/>
        <a:ext cx="2632050" cy="556267"/>
      </dsp:txXfrm>
    </dsp:sp>
    <dsp:sp modelId="{7C0D56E1-EECC-4010-8EF0-7F680B9A8ED5}">
      <dsp:nvSpPr>
        <dsp:cNvPr id="0" name=""/>
        <dsp:cNvSpPr/>
      </dsp:nvSpPr>
      <dsp:spPr>
        <a:xfrm>
          <a:off x="2825735" y="1123276"/>
          <a:ext cx="193355" cy="19335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9E43A-6EFD-4C74-88A7-E4AA672E7AB0}">
      <dsp:nvSpPr>
        <dsp:cNvPr id="0" name=""/>
        <dsp:cNvSpPr/>
      </dsp:nvSpPr>
      <dsp:spPr>
        <a:xfrm>
          <a:off x="3009978" y="994598"/>
          <a:ext cx="2447807" cy="45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err="1" smtClean="0">
              <a:latin typeface="Georgia" panose="02040502050405020303" pitchFamily="18" charset="0"/>
            </a:rPr>
            <a:t>Ambaseg</a:t>
          </a:r>
          <a:r>
            <a:rPr lang="es-EC" sz="1200" b="0" kern="1200" dirty="0" smtClean="0">
              <a:latin typeface="Georgia" panose="02040502050405020303" pitchFamily="18" charset="0"/>
            </a:rPr>
            <a:t> Cía. Ltda.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3009978" y="994598"/>
        <a:ext cx="2447807" cy="450711"/>
      </dsp:txXfrm>
    </dsp:sp>
    <dsp:sp modelId="{C71F851E-F0FA-4F40-97D1-D926788D0F95}">
      <dsp:nvSpPr>
        <dsp:cNvPr id="0" name=""/>
        <dsp:cNvSpPr/>
      </dsp:nvSpPr>
      <dsp:spPr>
        <a:xfrm>
          <a:off x="2825735" y="1573987"/>
          <a:ext cx="193355" cy="19335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1F3B-0D3D-4ACB-854B-D1030BDF20FC}">
      <dsp:nvSpPr>
        <dsp:cNvPr id="0" name=""/>
        <dsp:cNvSpPr/>
      </dsp:nvSpPr>
      <dsp:spPr>
        <a:xfrm>
          <a:off x="3009978" y="1445309"/>
          <a:ext cx="2447807" cy="45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Proveedores del Comisariato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3009978" y="1445309"/>
        <a:ext cx="2447807" cy="4507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BD617-F2D5-48DD-9ED4-B6ACA0584F65}">
      <dsp:nvSpPr>
        <dsp:cNvPr id="0" name=""/>
        <dsp:cNvSpPr/>
      </dsp:nvSpPr>
      <dsp:spPr>
        <a:xfrm rot="5400000">
          <a:off x="3501101" y="-30088"/>
          <a:ext cx="1203883" cy="12661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COAC El Sagrario Ltda.</a:t>
          </a:r>
          <a:endParaRPr lang="es-ES" sz="1200" b="0" kern="1200" dirty="0">
            <a:latin typeface="Georgia" panose="02040502050405020303" pitchFamily="18" charset="0"/>
          </a:endParaRPr>
        </a:p>
      </dsp:txBody>
      <dsp:txXfrm rot="-5400000">
        <a:off x="3681005" y="201674"/>
        <a:ext cx="844075" cy="802589"/>
      </dsp:txXfrm>
    </dsp:sp>
    <dsp:sp modelId="{CBCD8E1D-9677-43BD-8FB2-0D0591BA4F87}">
      <dsp:nvSpPr>
        <dsp:cNvPr id="0" name=""/>
        <dsp:cNvSpPr/>
      </dsp:nvSpPr>
      <dsp:spPr>
        <a:xfrm>
          <a:off x="4816848" y="252847"/>
          <a:ext cx="1599988" cy="7223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COAC Oscus Ltda. 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4816848" y="252847"/>
        <a:ext cx="1599988" cy="722330"/>
      </dsp:txXfrm>
    </dsp:sp>
    <dsp:sp modelId="{15DF1642-48AF-41AE-A06B-392D0F08F37A}">
      <dsp:nvSpPr>
        <dsp:cNvPr id="0" name=""/>
        <dsp:cNvSpPr/>
      </dsp:nvSpPr>
      <dsp:spPr>
        <a:xfrm rot="5400000">
          <a:off x="2124301" y="-30088"/>
          <a:ext cx="1203883" cy="12661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latin typeface="Georgia" panose="02040502050405020303" pitchFamily="18" charset="0"/>
          </a:endParaRPr>
        </a:p>
      </dsp:txBody>
      <dsp:txXfrm rot="-5400000">
        <a:off x="2304205" y="201674"/>
        <a:ext cx="844075" cy="802589"/>
      </dsp:txXfrm>
    </dsp:sp>
    <dsp:sp modelId="{1D562FC6-147B-408C-A821-1FDF9CB4AE15}">
      <dsp:nvSpPr>
        <dsp:cNvPr id="0" name=""/>
        <dsp:cNvSpPr/>
      </dsp:nvSpPr>
      <dsp:spPr>
        <a:xfrm rot="5400000">
          <a:off x="2839111" y="991768"/>
          <a:ext cx="1203883" cy="12661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COAC San Francisco Ltda.</a:t>
          </a:r>
          <a:endParaRPr lang="es-ES" sz="1200" b="0" kern="1200" dirty="0">
            <a:latin typeface="Georgia" panose="02040502050405020303" pitchFamily="18" charset="0"/>
          </a:endParaRPr>
        </a:p>
      </dsp:txBody>
      <dsp:txXfrm rot="-5400000">
        <a:off x="3019015" y="1223530"/>
        <a:ext cx="844075" cy="802589"/>
      </dsp:txXfrm>
    </dsp:sp>
    <dsp:sp modelId="{B3ACFE71-24A7-4A47-9D08-56F708F7B41D}">
      <dsp:nvSpPr>
        <dsp:cNvPr id="0" name=""/>
        <dsp:cNvSpPr/>
      </dsp:nvSpPr>
      <dsp:spPr>
        <a:xfrm>
          <a:off x="601149" y="1271424"/>
          <a:ext cx="2043294" cy="7223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Georgia" panose="02040502050405020303" pitchFamily="18" charset="0"/>
            </a:rPr>
            <a:t>Competencia</a:t>
          </a:r>
          <a:endParaRPr lang="es-ES" sz="1800" b="1" kern="1200" dirty="0">
            <a:latin typeface="Georgia" panose="02040502050405020303" pitchFamily="18" charset="0"/>
          </a:endParaRPr>
        </a:p>
      </dsp:txBody>
      <dsp:txXfrm>
        <a:off x="601149" y="1271424"/>
        <a:ext cx="2043294" cy="722330"/>
      </dsp:txXfrm>
    </dsp:sp>
    <dsp:sp modelId="{FD238EBA-D907-452B-9DDF-1A31DB640947}">
      <dsp:nvSpPr>
        <dsp:cNvPr id="0" name=""/>
        <dsp:cNvSpPr/>
      </dsp:nvSpPr>
      <dsp:spPr>
        <a:xfrm rot="5400000">
          <a:off x="4245385" y="991768"/>
          <a:ext cx="1203883" cy="12661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COAC Ambato Ltda.</a:t>
          </a:r>
          <a:endParaRPr lang="es-ES" sz="1200" b="0" kern="1200" dirty="0">
            <a:latin typeface="Georgia" panose="02040502050405020303" pitchFamily="18" charset="0"/>
          </a:endParaRPr>
        </a:p>
      </dsp:txBody>
      <dsp:txXfrm rot="-5400000">
        <a:off x="4425289" y="1223530"/>
        <a:ext cx="844075" cy="802589"/>
      </dsp:txXfrm>
    </dsp:sp>
    <dsp:sp modelId="{B8690EF6-5807-4962-8B87-1C0D85E3BCAB}">
      <dsp:nvSpPr>
        <dsp:cNvPr id="0" name=""/>
        <dsp:cNvSpPr/>
      </dsp:nvSpPr>
      <dsp:spPr>
        <a:xfrm rot="5400000">
          <a:off x="3518470" y="2013624"/>
          <a:ext cx="1203883" cy="12661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COAC Mushuc Runa Ltda.</a:t>
          </a:r>
          <a:endParaRPr lang="es-ES" sz="1200" b="0" kern="1200" dirty="0">
            <a:latin typeface="Georgia" panose="02040502050405020303" pitchFamily="18" charset="0"/>
          </a:endParaRPr>
        </a:p>
      </dsp:txBody>
      <dsp:txXfrm rot="-5400000">
        <a:off x="3698374" y="2245386"/>
        <a:ext cx="844075" cy="802589"/>
      </dsp:txXfrm>
    </dsp:sp>
    <dsp:sp modelId="{16F38B27-2AFE-4C78-BA97-1B0E029B0654}">
      <dsp:nvSpPr>
        <dsp:cNvPr id="0" name=""/>
        <dsp:cNvSpPr/>
      </dsp:nvSpPr>
      <dsp:spPr>
        <a:xfrm>
          <a:off x="4816848" y="2280741"/>
          <a:ext cx="1343534" cy="72233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Georgia" panose="02040502050405020303" pitchFamily="18" charset="0"/>
            </a:rPr>
            <a:t>COAC Cámara de Comercio de Ambato Ltda.</a:t>
          </a:r>
          <a:endParaRPr lang="es-ES" sz="1200" b="0" kern="1200" dirty="0">
            <a:latin typeface="Georgia" panose="02040502050405020303" pitchFamily="18" charset="0"/>
          </a:endParaRPr>
        </a:p>
      </dsp:txBody>
      <dsp:txXfrm>
        <a:off x="4816848" y="2280741"/>
        <a:ext cx="1343534" cy="722330"/>
      </dsp:txXfrm>
    </dsp:sp>
    <dsp:sp modelId="{54122D8C-21DF-4D72-93B4-A8EA0A6F5CAB}">
      <dsp:nvSpPr>
        <dsp:cNvPr id="0" name=""/>
        <dsp:cNvSpPr/>
      </dsp:nvSpPr>
      <dsp:spPr>
        <a:xfrm rot="5400000">
          <a:off x="2122984" y="2013624"/>
          <a:ext cx="1203883" cy="126611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latin typeface="Georgia" panose="02040502050405020303" pitchFamily="18" charset="0"/>
          </a:endParaRPr>
        </a:p>
      </dsp:txBody>
      <dsp:txXfrm rot="-5400000">
        <a:off x="2302888" y="2245386"/>
        <a:ext cx="844075" cy="8025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652F7-96B4-424D-9E30-808C7EBFC338}">
      <dsp:nvSpPr>
        <dsp:cNvPr id="0" name=""/>
        <dsp:cNvSpPr/>
      </dsp:nvSpPr>
      <dsp:spPr>
        <a:xfrm>
          <a:off x="591621" y="75064"/>
          <a:ext cx="1553060" cy="15530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62D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Georgia" panose="02040502050405020303" pitchFamily="18" charset="0"/>
            </a:rPr>
            <a:t>Definición</a:t>
          </a:r>
          <a:endParaRPr lang="es-ES" sz="1400" i="1" kern="1200" dirty="0">
            <a:latin typeface="Georgia" panose="02040502050405020303" pitchFamily="18" charset="0"/>
          </a:endParaRPr>
        </a:p>
      </dsp:txBody>
      <dsp:txXfrm>
        <a:off x="798696" y="346850"/>
        <a:ext cx="1138911" cy="698877"/>
      </dsp:txXfrm>
    </dsp:sp>
    <dsp:sp modelId="{7D0525AD-72A7-49A2-87CA-225F44D2A5C3}">
      <dsp:nvSpPr>
        <dsp:cNvPr id="0" name=""/>
        <dsp:cNvSpPr/>
      </dsp:nvSpPr>
      <dsp:spPr>
        <a:xfrm>
          <a:off x="1152017" y="1045727"/>
          <a:ext cx="1553060" cy="15530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F79FF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Georgia" panose="02040502050405020303" pitchFamily="18" charset="0"/>
            </a:rPr>
            <a:t>Objetivos</a:t>
          </a:r>
          <a:endParaRPr lang="es-ES" sz="1400" i="1" kern="1200" dirty="0">
            <a:latin typeface="Georgia" panose="02040502050405020303" pitchFamily="18" charset="0"/>
          </a:endParaRPr>
        </a:p>
      </dsp:txBody>
      <dsp:txXfrm>
        <a:off x="1626995" y="1446934"/>
        <a:ext cx="931836" cy="854183"/>
      </dsp:txXfrm>
    </dsp:sp>
    <dsp:sp modelId="{5D16CC30-11FD-4D9A-85CB-4ADD12601981}">
      <dsp:nvSpPr>
        <dsp:cNvPr id="0" name=""/>
        <dsp:cNvSpPr/>
      </dsp:nvSpPr>
      <dsp:spPr>
        <a:xfrm>
          <a:off x="31225" y="1045727"/>
          <a:ext cx="1553060" cy="15530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54ECA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Georgia" panose="02040502050405020303" pitchFamily="18" charset="0"/>
            </a:rPr>
            <a:t>Normativa</a:t>
          </a:r>
          <a:endParaRPr lang="es-ES" sz="1400" i="1" kern="1200" dirty="0">
            <a:latin typeface="Georgia" panose="02040502050405020303" pitchFamily="18" charset="0"/>
          </a:endParaRPr>
        </a:p>
      </dsp:txBody>
      <dsp:txXfrm>
        <a:off x="177472" y="1446934"/>
        <a:ext cx="931836" cy="8541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DCDF4-DEB3-4567-9938-58EB03F69D0F}">
      <dsp:nvSpPr>
        <dsp:cNvPr id="0" name=""/>
        <dsp:cNvSpPr/>
      </dsp:nvSpPr>
      <dsp:spPr>
        <a:xfrm>
          <a:off x="2589" y="2510688"/>
          <a:ext cx="1550733" cy="1116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3175">
          <a:solidFill>
            <a:schemeClr val="tx1"/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>
              <a:latin typeface="Georgia" panose="02040502050405020303" pitchFamily="18" charset="0"/>
            </a:rPr>
            <a:t>FASES </a:t>
          </a:r>
        </a:p>
        <a:p>
          <a:pPr lvl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>
              <a:latin typeface="Georgia" panose="02040502050405020303" pitchFamily="18" charset="0"/>
            </a:rPr>
            <a:t>DE LA AUDITORÍA</a:t>
          </a:r>
          <a:endParaRPr lang="es-ES" sz="1800" b="1" i="1" kern="1200" dirty="0">
            <a:latin typeface="Georgia" panose="02040502050405020303" pitchFamily="18" charset="0"/>
          </a:endParaRPr>
        </a:p>
      </dsp:txBody>
      <dsp:txXfrm>
        <a:off x="35293" y="2543392"/>
        <a:ext cx="1485325" cy="1051204"/>
      </dsp:txXfrm>
    </dsp:sp>
    <dsp:sp modelId="{9EE1E322-138F-49DA-B74C-CB13380EFC94}">
      <dsp:nvSpPr>
        <dsp:cNvPr id="0" name=""/>
        <dsp:cNvSpPr/>
      </dsp:nvSpPr>
      <dsp:spPr>
        <a:xfrm rot="17137948">
          <a:off x="787657" y="2049291"/>
          <a:ext cx="2096178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2096178" y="10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>
            <a:latin typeface="Georgia" panose="02040502050405020303" pitchFamily="18" charset="0"/>
          </a:endParaRPr>
        </a:p>
      </dsp:txBody>
      <dsp:txXfrm>
        <a:off x="1783342" y="2007269"/>
        <a:ext cx="104808" cy="104808"/>
      </dsp:txXfrm>
    </dsp:sp>
    <dsp:sp modelId="{ACD25A2C-FD03-4ACF-BA39-126D306E3E85}">
      <dsp:nvSpPr>
        <dsp:cNvPr id="0" name=""/>
        <dsp:cNvSpPr/>
      </dsp:nvSpPr>
      <dsp:spPr>
        <a:xfrm>
          <a:off x="2118170" y="697323"/>
          <a:ext cx="1585711" cy="7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glow rad="63500">
            <a:srgbClr val="7030A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Georgia" panose="02040502050405020303" pitchFamily="18" charset="0"/>
            </a:rPr>
            <a:t>Planificación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Georgia" panose="02040502050405020303" pitchFamily="18" charset="0"/>
            </a:rPr>
            <a:t>(NIA 300)</a:t>
          </a:r>
          <a:endParaRPr lang="es-ES" sz="1400" b="1" kern="1200" dirty="0">
            <a:latin typeface="Georgia" panose="02040502050405020303" pitchFamily="18" charset="0"/>
          </a:endParaRPr>
        </a:p>
      </dsp:txBody>
      <dsp:txXfrm>
        <a:off x="2138850" y="718003"/>
        <a:ext cx="1544351" cy="664699"/>
      </dsp:txXfrm>
    </dsp:sp>
    <dsp:sp modelId="{3C0DFB98-C09C-4557-BA62-9BB9A0DE23FE}">
      <dsp:nvSpPr>
        <dsp:cNvPr id="0" name=""/>
        <dsp:cNvSpPr/>
      </dsp:nvSpPr>
      <dsp:spPr>
        <a:xfrm rot="19037589">
          <a:off x="3615235" y="813229"/>
          <a:ext cx="668612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668612" y="103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>
            <a:latin typeface="Georgia" panose="02040502050405020303" pitchFamily="18" charset="0"/>
          </a:endParaRPr>
        </a:p>
      </dsp:txBody>
      <dsp:txXfrm>
        <a:off x="3932826" y="806895"/>
        <a:ext cx="33430" cy="33430"/>
      </dsp:txXfrm>
    </dsp:sp>
    <dsp:sp modelId="{FBCC4F1B-0C2D-48B5-A44E-DE22903FEA33}">
      <dsp:nvSpPr>
        <dsp:cNvPr id="0" name=""/>
        <dsp:cNvSpPr/>
      </dsp:nvSpPr>
      <dsp:spPr>
        <a:xfrm>
          <a:off x="4195201" y="278001"/>
          <a:ext cx="3001488" cy="6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Planificación  Preliminar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Riesgo Inherente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4213880" y="296680"/>
        <a:ext cx="2964130" cy="600376"/>
      </dsp:txXfrm>
    </dsp:sp>
    <dsp:sp modelId="{37C73422-CCEC-4078-9D77-03831F823C75}">
      <dsp:nvSpPr>
        <dsp:cNvPr id="0" name=""/>
        <dsp:cNvSpPr/>
      </dsp:nvSpPr>
      <dsp:spPr>
        <a:xfrm rot="2291839">
          <a:off x="3636952" y="1233267"/>
          <a:ext cx="625178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625178" y="103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>
            <a:latin typeface="Georgia" panose="02040502050405020303" pitchFamily="18" charset="0"/>
          </a:endParaRPr>
        </a:p>
      </dsp:txBody>
      <dsp:txXfrm>
        <a:off x="3933912" y="1228020"/>
        <a:ext cx="31258" cy="31258"/>
      </dsp:txXfrm>
    </dsp:sp>
    <dsp:sp modelId="{23C10705-C3FC-496D-8870-E3C66B22595D}">
      <dsp:nvSpPr>
        <dsp:cNvPr id="0" name=""/>
        <dsp:cNvSpPr/>
      </dsp:nvSpPr>
      <dsp:spPr>
        <a:xfrm>
          <a:off x="4195201" y="1118078"/>
          <a:ext cx="3001488" cy="6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Planificación Específica (NIA 315)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Evaluación de Control Interno 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4213880" y="1136757"/>
        <a:ext cx="2964130" cy="600376"/>
      </dsp:txXfrm>
    </dsp:sp>
    <dsp:sp modelId="{E01F6B6A-9012-4D89-B8DE-D49708CBF8DD}">
      <dsp:nvSpPr>
        <dsp:cNvPr id="0" name=""/>
        <dsp:cNvSpPr/>
      </dsp:nvSpPr>
      <dsp:spPr>
        <a:xfrm rot="21547331">
          <a:off x="1553289" y="3054285"/>
          <a:ext cx="564914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564914" y="10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>
            <a:latin typeface="Georgia" panose="02040502050405020303" pitchFamily="18" charset="0"/>
          </a:endParaRPr>
        </a:p>
      </dsp:txBody>
      <dsp:txXfrm>
        <a:off x="1821624" y="3050544"/>
        <a:ext cx="28245" cy="28245"/>
      </dsp:txXfrm>
    </dsp:sp>
    <dsp:sp modelId="{89122815-C0C4-4D77-9CFC-5D2E35CD8A93}">
      <dsp:nvSpPr>
        <dsp:cNvPr id="0" name=""/>
        <dsp:cNvSpPr/>
      </dsp:nvSpPr>
      <dsp:spPr>
        <a:xfrm>
          <a:off x="2118170" y="2707310"/>
          <a:ext cx="1585711" cy="706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glow rad="63500">
            <a:srgbClr val="7030A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Georgia" panose="02040502050405020303" pitchFamily="18" charset="0"/>
            </a:rPr>
            <a:t>Ejecución</a:t>
          </a:r>
          <a:endParaRPr lang="es-ES" sz="1400" b="1" kern="1200" dirty="0">
            <a:latin typeface="Georgia" panose="02040502050405020303" pitchFamily="18" charset="0"/>
          </a:endParaRPr>
        </a:p>
      </dsp:txBody>
      <dsp:txXfrm>
        <a:off x="2138850" y="2727990"/>
        <a:ext cx="1544351" cy="664699"/>
      </dsp:txXfrm>
    </dsp:sp>
    <dsp:sp modelId="{5B07B216-7E3F-4072-BB71-B24ED3BFD05F}">
      <dsp:nvSpPr>
        <dsp:cNvPr id="0" name=""/>
        <dsp:cNvSpPr/>
      </dsp:nvSpPr>
      <dsp:spPr>
        <a:xfrm>
          <a:off x="3703882" y="3049957"/>
          <a:ext cx="491318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491318" y="103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" kern="1200"/>
        </a:p>
      </dsp:txBody>
      <dsp:txXfrm>
        <a:off x="3937259" y="3048057"/>
        <a:ext cx="24565" cy="24565"/>
      </dsp:txXfrm>
    </dsp:sp>
    <dsp:sp modelId="{DB7F0211-0785-48D9-822D-D36FFA31A460}">
      <dsp:nvSpPr>
        <dsp:cNvPr id="0" name=""/>
        <dsp:cNvSpPr/>
      </dsp:nvSpPr>
      <dsp:spPr>
        <a:xfrm>
          <a:off x="4195201" y="1958155"/>
          <a:ext cx="3001488" cy="2204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- Programa de Auditoría</a:t>
          </a:r>
        </a:p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- Pruebas/procedimientos </a:t>
          </a:r>
        </a:p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- Evidencia (NIA 500)</a:t>
          </a:r>
        </a:p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- Papeles de Trabajo (NIA 230)</a:t>
          </a:r>
        </a:p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- Hallazgos</a:t>
          </a:r>
        </a:p>
        <a:p>
          <a:pPr lvl="0" algn="l" defTabSz="6223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- Riesgo de detección</a:t>
          </a:r>
        </a:p>
      </dsp:txBody>
      <dsp:txXfrm>
        <a:off x="4259765" y="2022719"/>
        <a:ext cx="2872360" cy="2075240"/>
      </dsp:txXfrm>
    </dsp:sp>
    <dsp:sp modelId="{F1B85C0B-9601-4AD1-B8C8-5EA8B5D5D9CE}">
      <dsp:nvSpPr>
        <dsp:cNvPr id="0" name=""/>
        <dsp:cNvSpPr/>
      </dsp:nvSpPr>
      <dsp:spPr>
        <a:xfrm rot="4484757">
          <a:off x="762297" y="4094242"/>
          <a:ext cx="2146898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2146898" y="103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>
            <a:latin typeface="Georgia" panose="02040502050405020303" pitchFamily="18" charset="0"/>
          </a:endParaRPr>
        </a:p>
      </dsp:txBody>
      <dsp:txXfrm>
        <a:off x="1782074" y="4050952"/>
        <a:ext cx="107344" cy="107344"/>
      </dsp:txXfrm>
    </dsp:sp>
    <dsp:sp modelId="{39676773-2BB9-4787-A86E-5C2DFD2B187C}">
      <dsp:nvSpPr>
        <dsp:cNvPr id="0" name=""/>
        <dsp:cNvSpPr/>
      </dsp:nvSpPr>
      <dsp:spPr>
        <a:xfrm>
          <a:off x="2118170" y="4769915"/>
          <a:ext cx="1585711" cy="74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glow rad="63500">
            <a:srgbClr val="7030A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Georgia" panose="02040502050405020303" pitchFamily="18" charset="0"/>
            </a:rPr>
            <a:t>Comunicación de Resultados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Georgia" panose="02040502050405020303" pitchFamily="18" charset="0"/>
            </a:rPr>
            <a:t>NIA 700</a:t>
          </a:r>
        </a:p>
      </dsp:txBody>
      <dsp:txXfrm>
        <a:off x="2139864" y="4791609"/>
        <a:ext cx="1542323" cy="697290"/>
      </dsp:txXfrm>
    </dsp:sp>
    <dsp:sp modelId="{89540C00-6925-4985-85D3-1EB8A56EB338}">
      <dsp:nvSpPr>
        <dsp:cNvPr id="0" name=""/>
        <dsp:cNvSpPr/>
      </dsp:nvSpPr>
      <dsp:spPr>
        <a:xfrm rot="19026154">
          <a:off x="3614204" y="4901612"/>
          <a:ext cx="670675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670675" y="103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32775" y="4895227"/>
        <a:ext cx="33533" cy="33533"/>
      </dsp:txXfrm>
    </dsp:sp>
    <dsp:sp modelId="{92DB7235-90E4-49C0-99B9-500B03B1F946}">
      <dsp:nvSpPr>
        <dsp:cNvPr id="0" name=""/>
        <dsp:cNvSpPr/>
      </dsp:nvSpPr>
      <dsp:spPr>
        <a:xfrm>
          <a:off x="4195201" y="4364866"/>
          <a:ext cx="3001488" cy="6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Informe  Borrador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4213880" y="4383545"/>
        <a:ext cx="2964130" cy="600376"/>
      </dsp:txXfrm>
    </dsp:sp>
    <dsp:sp modelId="{8E4FB763-F5B9-4E17-AE7E-08875136C31C}">
      <dsp:nvSpPr>
        <dsp:cNvPr id="0" name=""/>
        <dsp:cNvSpPr/>
      </dsp:nvSpPr>
      <dsp:spPr>
        <a:xfrm rot="2278679">
          <a:off x="3637889" y="5321650"/>
          <a:ext cx="623305" cy="20764"/>
        </a:xfrm>
        <a:custGeom>
          <a:avLst/>
          <a:gdLst/>
          <a:ahLst/>
          <a:cxnLst/>
          <a:rect l="0" t="0" r="0" b="0"/>
          <a:pathLst>
            <a:path>
              <a:moveTo>
                <a:pt x="0" y="10382"/>
              </a:moveTo>
              <a:lnTo>
                <a:pt x="623305" y="103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33959" y="5316450"/>
        <a:ext cx="31165" cy="31165"/>
      </dsp:txXfrm>
    </dsp:sp>
    <dsp:sp modelId="{594F57A1-4B6A-440F-B0BB-F7CA86C34136}">
      <dsp:nvSpPr>
        <dsp:cNvPr id="0" name=""/>
        <dsp:cNvSpPr/>
      </dsp:nvSpPr>
      <dsp:spPr>
        <a:xfrm>
          <a:off x="4195201" y="5204943"/>
          <a:ext cx="3001488" cy="6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Georgia" panose="02040502050405020303" pitchFamily="18" charset="0"/>
            </a:rPr>
            <a:t>Informe  Final</a:t>
          </a:r>
          <a:endParaRPr lang="es-ES" sz="1400" kern="1200" dirty="0">
            <a:latin typeface="Georgia" panose="02040502050405020303" pitchFamily="18" charset="0"/>
          </a:endParaRPr>
        </a:p>
      </dsp:txBody>
      <dsp:txXfrm>
        <a:off x="4213880" y="5223622"/>
        <a:ext cx="2964130" cy="6003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C868F-7F09-4147-AD61-D6EF743A94AC}">
      <dsp:nvSpPr>
        <dsp:cNvPr id="0" name=""/>
        <dsp:cNvSpPr/>
      </dsp:nvSpPr>
      <dsp:spPr>
        <a:xfrm rot="5400000">
          <a:off x="600890" y="763302"/>
          <a:ext cx="675843" cy="7694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9DF510-ABF8-41B2-ABE5-4AC60E8D366C}">
      <dsp:nvSpPr>
        <dsp:cNvPr id="0" name=""/>
        <dsp:cNvSpPr/>
      </dsp:nvSpPr>
      <dsp:spPr>
        <a:xfrm>
          <a:off x="421832" y="14116"/>
          <a:ext cx="1137723" cy="7963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Riesgo Inherente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460715" y="52999"/>
        <a:ext cx="1059957" cy="718603"/>
      </dsp:txXfrm>
    </dsp:sp>
    <dsp:sp modelId="{C2E50BE8-E312-422B-8F07-384F4F3BCAEB}">
      <dsp:nvSpPr>
        <dsp:cNvPr id="0" name=""/>
        <dsp:cNvSpPr/>
      </dsp:nvSpPr>
      <dsp:spPr>
        <a:xfrm>
          <a:off x="1591417" y="78167"/>
          <a:ext cx="1148968" cy="64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Georgia" panose="02040502050405020303" pitchFamily="18" charset="0"/>
            </a:rPr>
            <a:t>Naturaleza/ contexto de operaciones</a:t>
          </a:r>
          <a:endParaRPr lang="es-ES" sz="1200" kern="1200" dirty="0">
            <a:latin typeface="Georgia" panose="02040502050405020303" pitchFamily="18" charset="0"/>
          </a:endParaRPr>
        </a:p>
      </dsp:txBody>
      <dsp:txXfrm>
        <a:off x="1591417" y="78167"/>
        <a:ext cx="1148968" cy="643660"/>
      </dsp:txXfrm>
    </dsp:sp>
    <dsp:sp modelId="{581ECB09-B07F-4E9F-A1AB-3E3E28FE4732}">
      <dsp:nvSpPr>
        <dsp:cNvPr id="0" name=""/>
        <dsp:cNvSpPr/>
      </dsp:nvSpPr>
      <dsp:spPr>
        <a:xfrm rot="5400000">
          <a:off x="1621342" y="1657888"/>
          <a:ext cx="675843" cy="7694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11846-3C8D-4E21-828E-ADAB243C6C4C}">
      <dsp:nvSpPr>
        <dsp:cNvPr id="0" name=""/>
        <dsp:cNvSpPr/>
      </dsp:nvSpPr>
      <dsp:spPr>
        <a:xfrm>
          <a:off x="1442285" y="908701"/>
          <a:ext cx="1137723" cy="7963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Riesgo de Control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1481168" y="947584"/>
        <a:ext cx="1059957" cy="718603"/>
      </dsp:txXfrm>
    </dsp:sp>
    <dsp:sp modelId="{A3578F8C-D55F-4B2E-8E8A-0690FEE32C58}">
      <dsp:nvSpPr>
        <dsp:cNvPr id="0" name=""/>
        <dsp:cNvSpPr/>
      </dsp:nvSpPr>
      <dsp:spPr>
        <a:xfrm>
          <a:off x="2561204" y="984653"/>
          <a:ext cx="1148968" cy="64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Georgia" panose="02040502050405020303" pitchFamily="18" charset="0"/>
            </a:rPr>
            <a:t>Errores no detectados por el SCI</a:t>
          </a:r>
          <a:endParaRPr lang="es-ES" sz="1200" kern="1200" dirty="0">
            <a:latin typeface="Georgia" panose="02040502050405020303" pitchFamily="18" charset="0"/>
          </a:endParaRPr>
        </a:p>
      </dsp:txBody>
      <dsp:txXfrm>
        <a:off x="2561204" y="984653"/>
        <a:ext cx="1148968" cy="643660"/>
      </dsp:txXfrm>
    </dsp:sp>
    <dsp:sp modelId="{B05B6A6B-8F49-4A0C-A1DE-71124ECE995C}">
      <dsp:nvSpPr>
        <dsp:cNvPr id="0" name=""/>
        <dsp:cNvSpPr/>
      </dsp:nvSpPr>
      <dsp:spPr>
        <a:xfrm>
          <a:off x="2462738" y="1808723"/>
          <a:ext cx="1137723" cy="7963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eorgia" panose="02040502050405020303" pitchFamily="18" charset="0"/>
            </a:rPr>
            <a:t>Riesgo de Detección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2501621" y="1847606"/>
        <a:ext cx="1059957" cy="718603"/>
      </dsp:txXfrm>
    </dsp:sp>
    <dsp:sp modelId="{D12ED4A6-FA0D-465C-8350-1830D6011897}">
      <dsp:nvSpPr>
        <dsp:cNvPr id="0" name=""/>
        <dsp:cNvSpPr/>
      </dsp:nvSpPr>
      <dsp:spPr>
        <a:xfrm>
          <a:off x="3648384" y="1783031"/>
          <a:ext cx="1353072" cy="806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Georgia" panose="02040502050405020303" pitchFamily="18" charset="0"/>
            </a:rPr>
            <a:t>Errores no detectados con procedimientos auditoría</a:t>
          </a:r>
          <a:endParaRPr lang="es-ES" sz="1200" kern="1200" dirty="0">
            <a:latin typeface="Georgia" panose="02040502050405020303" pitchFamily="18" charset="0"/>
          </a:endParaRPr>
        </a:p>
      </dsp:txBody>
      <dsp:txXfrm>
        <a:off x="3648384" y="1783031"/>
        <a:ext cx="1353072" cy="8064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7180-3B5B-422C-91B2-2E88B6B7E031}">
      <dsp:nvSpPr>
        <dsp:cNvPr id="0" name=""/>
        <dsp:cNvSpPr/>
      </dsp:nvSpPr>
      <dsp:spPr>
        <a:xfrm>
          <a:off x="2272718" y="1454331"/>
          <a:ext cx="1611249" cy="13895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Georgia" panose="02040502050405020303" pitchFamily="18" charset="0"/>
            </a:rPr>
            <a:t>Indicadores de Gestión</a:t>
          </a:r>
          <a:endParaRPr lang="es-ES" sz="1400" b="1" kern="1200" dirty="0">
            <a:latin typeface="Georgia" panose="02040502050405020303" pitchFamily="18" charset="0"/>
          </a:endParaRPr>
        </a:p>
      </dsp:txBody>
      <dsp:txXfrm>
        <a:off x="2508680" y="1657831"/>
        <a:ext cx="1139325" cy="982583"/>
      </dsp:txXfrm>
    </dsp:sp>
    <dsp:sp modelId="{3731862D-F14C-4E93-85E7-6C9E15495C6B}">
      <dsp:nvSpPr>
        <dsp:cNvPr id="0" name=""/>
        <dsp:cNvSpPr/>
      </dsp:nvSpPr>
      <dsp:spPr>
        <a:xfrm rot="11523366">
          <a:off x="895943" y="1627977"/>
          <a:ext cx="1338954" cy="3960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DCA766-5655-42DC-8FFD-1E8BFA80F09A}">
      <dsp:nvSpPr>
        <dsp:cNvPr id="0" name=""/>
        <dsp:cNvSpPr/>
      </dsp:nvSpPr>
      <dsp:spPr>
        <a:xfrm>
          <a:off x="250658" y="1158117"/>
          <a:ext cx="1320104" cy="1056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55625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 smtClean="0">
              <a:latin typeface="Georgia" panose="02040502050405020303" pitchFamily="18" charset="0"/>
            </a:rPr>
            <a:t>Instrumento de evaluación de resultados de la gestión</a:t>
          </a:r>
        </a:p>
      </dsp:txBody>
      <dsp:txXfrm>
        <a:off x="281590" y="1189049"/>
        <a:ext cx="1258240" cy="994219"/>
      </dsp:txXfrm>
    </dsp:sp>
    <dsp:sp modelId="{6CFF6A18-593D-4A39-AB43-57DB93484375}">
      <dsp:nvSpPr>
        <dsp:cNvPr id="0" name=""/>
        <dsp:cNvSpPr/>
      </dsp:nvSpPr>
      <dsp:spPr>
        <a:xfrm rot="14485917">
          <a:off x="1917165" y="798845"/>
          <a:ext cx="1067554" cy="3960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163842"/>
                <a:satOff val="-2079"/>
                <a:lumOff val="-4052"/>
                <a:alphaOff val="0"/>
                <a:tint val="35000"/>
                <a:satMod val="253000"/>
              </a:schemeClr>
            </a:gs>
            <a:gs pos="50000">
              <a:schemeClr val="accent3">
                <a:hueOff val="-3163842"/>
                <a:satOff val="-2079"/>
                <a:lumOff val="-4052"/>
                <a:alphaOff val="0"/>
                <a:tint val="42000"/>
                <a:satMod val="255000"/>
              </a:schemeClr>
            </a:gs>
            <a:gs pos="97000">
              <a:schemeClr val="accent3">
                <a:hueOff val="-3163842"/>
                <a:satOff val="-2079"/>
                <a:lumOff val="-4052"/>
                <a:alphaOff val="0"/>
                <a:tint val="53000"/>
                <a:satMod val="260000"/>
              </a:schemeClr>
            </a:gs>
            <a:gs pos="100000">
              <a:schemeClr val="accent3">
                <a:hueOff val="-3163842"/>
                <a:satOff val="-2079"/>
                <a:lumOff val="-405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E54283-890C-4387-8EDE-CE63F30028A9}">
      <dsp:nvSpPr>
        <dsp:cNvPr id="0" name=""/>
        <dsp:cNvSpPr/>
      </dsp:nvSpPr>
      <dsp:spPr>
        <a:xfrm>
          <a:off x="1535637" y="29"/>
          <a:ext cx="1320104" cy="1056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163842"/>
                <a:satOff val="-2079"/>
                <a:lumOff val="-4052"/>
                <a:alphaOff val="0"/>
                <a:tint val="35000"/>
                <a:satMod val="253000"/>
              </a:schemeClr>
            </a:gs>
            <a:gs pos="50000">
              <a:schemeClr val="accent3">
                <a:hueOff val="-3163842"/>
                <a:satOff val="-2079"/>
                <a:lumOff val="-4052"/>
                <a:alphaOff val="0"/>
                <a:tint val="42000"/>
                <a:satMod val="255000"/>
              </a:schemeClr>
            </a:gs>
            <a:gs pos="97000">
              <a:schemeClr val="accent3">
                <a:hueOff val="-3163842"/>
                <a:satOff val="-2079"/>
                <a:lumOff val="-4052"/>
                <a:alphaOff val="0"/>
                <a:tint val="53000"/>
                <a:satMod val="260000"/>
              </a:schemeClr>
            </a:gs>
            <a:gs pos="100000">
              <a:schemeClr val="accent3">
                <a:hueOff val="-3163842"/>
                <a:satOff val="-2079"/>
                <a:lumOff val="-405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55625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 smtClean="0">
              <a:latin typeface="Georgia" panose="02040502050405020303" pitchFamily="18" charset="0"/>
            </a:rPr>
            <a:t>Evaluación cualitativa y cuantitativa</a:t>
          </a:r>
          <a:endParaRPr lang="es-ES" sz="1250" kern="1200" dirty="0">
            <a:latin typeface="Georgia" panose="02040502050405020303" pitchFamily="18" charset="0"/>
          </a:endParaRPr>
        </a:p>
      </dsp:txBody>
      <dsp:txXfrm>
        <a:off x="1566569" y="30961"/>
        <a:ext cx="1258240" cy="994219"/>
      </dsp:txXfrm>
    </dsp:sp>
    <dsp:sp modelId="{5DF74C5F-0937-47BA-A2A2-13EE7409CCD4}">
      <dsp:nvSpPr>
        <dsp:cNvPr id="0" name=""/>
        <dsp:cNvSpPr/>
      </dsp:nvSpPr>
      <dsp:spPr>
        <a:xfrm rot="17941596">
          <a:off x="3179871" y="799886"/>
          <a:ext cx="1074605" cy="3960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327683"/>
                <a:satOff val="-4157"/>
                <a:lumOff val="-8105"/>
                <a:alphaOff val="0"/>
                <a:tint val="35000"/>
                <a:satMod val="253000"/>
              </a:schemeClr>
            </a:gs>
            <a:gs pos="50000">
              <a:schemeClr val="accent3">
                <a:hueOff val="-6327683"/>
                <a:satOff val="-4157"/>
                <a:lumOff val="-8105"/>
                <a:alphaOff val="0"/>
                <a:tint val="42000"/>
                <a:satMod val="255000"/>
              </a:schemeClr>
            </a:gs>
            <a:gs pos="97000">
              <a:schemeClr val="accent3">
                <a:hueOff val="-6327683"/>
                <a:satOff val="-4157"/>
                <a:lumOff val="-8105"/>
                <a:alphaOff val="0"/>
                <a:tint val="53000"/>
                <a:satMod val="260000"/>
              </a:schemeClr>
            </a:gs>
            <a:gs pos="100000">
              <a:schemeClr val="accent3">
                <a:hueOff val="-6327683"/>
                <a:satOff val="-4157"/>
                <a:lumOff val="-810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2E6C13-EA0D-4231-A3DF-FCDD39918090}">
      <dsp:nvSpPr>
        <dsp:cNvPr id="0" name=""/>
        <dsp:cNvSpPr/>
      </dsp:nvSpPr>
      <dsp:spPr>
        <a:xfrm>
          <a:off x="3317829" y="45"/>
          <a:ext cx="1320104" cy="1056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327683"/>
                <a:satOff val="-4157"/>
                <a:lumOff val="-8105"/>
                <a:alphaOff val="0"/>
                <a:tint val="35000"/>
                <a:satMod val="253000"/>
              </a:schemeClr>
            </a:gs>
            <a:gs pos="50000">
              <a:schemeClr val="accent3">
                <a:hueOff val="-6327683"/>
                <a:satOff val="-4157"/>
                <a:lumOff val="-8105"/>
                <a:alphaOff val="0"/>
                <a:tint val="42000"/>
                <a:satMod val="255000"/>
              </a:schemeClr>
            </a:gs>
            <a:gs pos="97000">
              <a:schemeClr val="accent3">
                <a:hueOff val="-6327683"/>
                <a:satOff val="-4157"/>
                <a:lumOff val="-8105"/>
                <a:alphaOff val="0"/>
                <a:tint val="53000"/>
                <a:satMod val="260000"/>
              </a:schemeClr>
            </a:gs>
            <a:gs pos="100000">
              <a:schemeClr val="accent3">
                <a:hueOff val="-6327683"/>
                <a:satOff val="-4157"/>
                <a:lumOff val="-810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55625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 smtClean="0">
              <a:latin typeface="Georgia" panose="02040502050405020303" pitchFamily="18" charset="0"/>
            </a:rPr>
            <a:t>Específicos cuantificables verificables  útiles</a:t>
          </a:r>
          <a:endParaRPr lang="es-ES" sz="1250" kern="1200" dirty="0">
            <a:latin typeface="Georgia" panose="02040502050405020303" pitchFamily="18" charset="0"/>
          </a:endParaRPr>
        </a:p>
      </dsp:txBody>
      <dsp:txXfrm>
        <a:off x="3348761" y="30977"/>
        <a:ext cx="1258240" cy="994219"/>
      </dsp:txXfrm>
    </dsp:sp>
    <dsp:sp modelId="{ADF03C19-C74A-4F78-ADCB-305DCA7BFD76}">
      <dsp:nvSpPr>
        <dsp:cNvPr id="0" name=""/>
        <dsp:cNvSpPr/>
      </dsp:nvSpPr>
      <dsp:spPr>
        <a:xfrm rot="20908575">
          <a:off x="3929662" y="1631393"/>
          <a:ext cx="1433587" cy="3960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35000"/>
                <a:satMod val="253000"/>
              </a:schemeClr>
            </a:gs>
            <a:gs pos="50000">
              <a:schemeClr val="accent3">
                <a:hueOff val="-9491525"/>
                <a:satOff val="-6236"/>
                <a:lumOff val="-12157"/>
                <a:alphaOff val="0"/>
                <a:tint val="42000"/>
                <a:satMod val="255000"/>
              </a:schemeClr>
            </a:gs>
            <a:gs pos="97000">
              <a:schemeClr val="accent3">
                <a:hueOff val="-9491525"/>
                <a:satOff val="-6236"/>
                <a:lumOff val="-12157"/>
                <a:alphaOff val="0"/>
                <a:tint val="53000"/>
                <a:satMod val="26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0AFCDB-8FD5-49D1-8588-9FBD7AB08F5D}">
      <dsp:nvSpPr>
        <dsp:cNvPr id="0" name=""/>
        <dsp:cNvSpPr/>
      </dsp:nvSpPr>
      <dsp:spPr>
        <a:xfrm>
          <a:off x="4688748" y="1158171"/>
          <a:ext cx="1320104" cy="1056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35000"/>
                <a:satMod val="253000"/>
              </a:schemeClr>
            </a:gs>
            <a:gs pos="50000">
              <a:schemeClr val="accent3">
                <a:hueOff val="-9491525"/>
                <a:satOff val="-6236"/>
                <a:lumOff val="-12157"/>
                <a:alphaOff val="0"/>
                <a:tint val="42000"/>
                <a:satMod val="255000"/>
              </a:schemeClr>
            </a:gs>
            <a:gs pos="97000">
              <a:schemeClr val="accent3">
                <a:hueOff val="-9491525"/>
                <a:satOff val="-6236"/>
                <a:lumOff val="-12157"/>
                <a:alphaOff val="0"/>
                <a:tint val="53000"/>
                <a:satMod val="26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55625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250" kern="1200" dirty="0" smtClean="0">
              <a:latin typeface="Georgia" panose="02040502050405020303" pitchFamily="18" charset="0"/>
            </a:rPr>
            <a:t>Indicadores de Eficiencia, eficacia, efectividad</a:t>
          </a:r>
          <a:endParaRPr lang="es-ES" sz="1250" kern="1200" dirty="0">
            <a:latin typeface="Georgia" panose="02040502050405020303" pitchFamily="18" charset="0"/>
          </a:endParaRPr>
        </a:p>
      </dsp:txBody>
      <dsp:txXfrm>
        <a:off x="4719680" y="1189103"/>
        <a:ext cx="1258240" cy="9942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FFA2-2593-4FF3-BD55-3E66BDB3C572}">
      <dsp:nvSpPr>
        <dsp:cNvPr id="0" name=""/>
        <dsp:cNvSpPr/>
      </dsp:nvSpPr>
      <dsp:spPr>
        <a:xfrm rot="5400000">
          <a:off x="3145323" y="-1031136"/>
          <a:ext cx="1152099" cy="350246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Georgia" panose="02040502050405020303" pitchFamily="18" charset="0"/>
              <a:hlinkClick xmlns:r="http://schemas.openxmlformats.org/officeDocument/2006/relationships" r:id="rId1" action="ppaction://hlinkfile"/>
            </a:rPr>
            <a:t>Programa Preliminar de Auditoría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Georgia" panose="02040502050405020303" pitchFamily="18" charset="0"/>
              <a:hlinkClick xmlns:r="http://schemas.openxmlformats.org/officeDocument/2006/relationships" r:id="rId2" action="ppaction://hlinkfile"/>
            </a:rPr>
            <a:t>Riesgo Inherente</a:t>
          </a:r>
          <a:endParaRPr lang="es-ES" sz="1400" kern="1200" dirty="0">
            <a:latin typeface="Georgia" panose="02040502050405020303" pitchFamily="18" charset="0"/>
          </a:endParaRPr>
        </a:p>
      </dsp:txBody>
      <dsp:txXfrm rot="-5400000">
        <a:off x="1970139" y="200289"/>
        <a:ext cx="3446228" cy="1039617"/>
      </dsp:txXfrm>
    </dsp:sp>
    <dsp:sp modelId="{2DFA79A1-8A69-4209-B985-D6246EBB98F4}">
      <dsp:nvSpPr>
        <dsp:cNvPr id="0" name=""/>
        <dsp:cNvSpPr/>
      </dsp:nvSpPr>
      <dsp:spPr>
        <a:xfrm>
          <a:off x="0" y="36"/>
          <a:ext cx="1970138" cy="14401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Planificación Preliminar</a:t>
          </a:r>
          <a:endParaRPr lang="es-ES" sz="17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70301" y="70337"/>
        <a:ext cx="1829536" cy="1299522"/>
      </dsp:txXfrm>
    </dsp:sp>
    <dsp:sp modelId="{40E994AC-238C-4E47-A88A-3423F30C080B}">
      <dsp:nvSpPr>
        <dsp:cNvPr id="0" name=""/>
        <dsp:cNvSpPr/>
      </dsp:nvSpPr>
      <dsp:spPr>
        <a:xfrm rot="5400000">
          <a:off x="3145323" y="480994"/>
          <a:ext cx="1152099" cy="3502469"/>
        </a:xfrm>
        <a:prstGeom prst="round2Same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Georgia" panose="02040502050405020303" pitchFamily="18" charset="0"/>
              <a:hlinkClick xmlns:r="http://schemas.openxmlformats.org/officeDocument/2006/relationships" r:id="rId3" action="ppaction://hlinkfile"/>
            </a:rPr>
            <a:t>Programa Específico de Auditoría</a:t>
          </a:r>
          <a:endParaRPr lang="es-ES" sz="1400" kern="120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Georgia" panose="02040502050405020303" pitchFamily="18" charset="0"/>
              <a:hlinkClick xmlns:r="http://schemas.openxmlformats.org/officeDocument/2006/relationships" r:id="rId4" action="ppaction://hlinkfile"/>
            </a:rPr>
            <a:t>Riesgo de Control</a:t>
          </a:r>
          <a:endParaRPr lang="es-ES" sz="1400" kern="1200" dirty="0">
            <a:latin typeface="Georgia" panose="02040502050405020303" pitchFamily="18" charset="0"/>
          </a:endParaRPr>
        </a:p>
      </dsp:txBody>
      <dsp:txXfrm rot="-5400000">
        <a:off x="1970139" y="1712420"/>
        <a:ext cx="3446228" cy="1039617"/>
      </dsp:txXfrm>
    </dsp:sp>
    <dsp:sp modelId="{654DF202-EE70-4134-8625-323BD6A6427A}">
      <dsp:nvSpPr>
        <dsp:cNvPr id="0" name=""/>
        <dsp:cNvSpPr/>
      </dsp:nvSpPr>
      <dsp:spPr>
        <a:xfrm>
          <a:off x="0" y="1512203"/>
          <a:ext cx="1970138" cy="1440124"/>
        </a:xfrm>
        <a:prstGeom prst="roundRec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92000"/>
                <a:satMod val="170000"/>
              </a:schemeClr>
            </a:gs>
            <a:gs pos="15000">
              <a:schemeClr val="accent5">
                <a:hueOff val="-5020566"/>
                <a:satOff val="41093"/>
                <a:lumOff val="-666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5020566"/>
                <a:satOff val="41093"/>
                <a:lumOff val="-666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5020566"/>
                <a:satOff val="41093"/>
                <a:lumOff val="-666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Planificación Específica</a:t>
          </a:r>
          <a:endParaRPr lang="es-ES" sz="17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70301" y="1582504"/>
        <a:ext cx="1829536" cy="12995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D8D6B-114C-405B-9CF9-BD3A8DB9C913}">
      <dsp:nvSpPr>
        <dsp:cNvPr id="0" name=""/>
        <dsp:cNvSpPr/>
      </dsp:nvSpPr>
      <dsp:spPr>
        <a:xfrm>
          <a:off x="640398" y="44912"/>
          <a:ext cx="4191810" cy="15623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2578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eorgia" panose="02040502050405020303" pitchFamily="18" charset="0"/>
            </a:rPr>
            <a:t>Programa de Ejecución de Auditoría</a:t>
          </a:r>
          <a:endParaRPr lang="es-ES" sz="18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Georgia" panose="02040502050405020303" pitchFamily="18" charset="0"/>
              <a:hlinkClick xmlns:r="http://schemas.openxmlformats.org/officeDocument/2006/relationships" r:id="rId1" action="ppaction://hlinkfile"/>
            </a:rPr>
            <a:t>Crédito</a:t>
          </a:r>
          <a:endParaRPr lang="es-ES" sz="16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Georgia" panose="02040502050405020303" pitchFamily="18" charset="0"/>
              <a:hlinkClick xmlns:r="http://schemas.openxmlformats.org/officeDocument/2006/relationships" r:id="rId2" action="ppaction://hlinkfile"/>
            </a:rPr>
            <a:t>Cobranzas</a:t>
          </a:r>
          <a:endParaRPr lang="es-ES" sz="1600" kern="1200" dirty="0">
            <a:latin typeface="Georgia" panose="02040502050405020303" pitchFamily="18" charset="0"/>
          </a:endParaRPr>
        </a:p>
      </dsp:txBody>
      <dsp:txXfrm>
        <a:off x="640398" y="44912"/>
        <a:ext cx="4191810" cy="1562335"/>
      </dsp:txXfrm>
    </dsp:sp>
    <dsp:sp modelId="{59080E82-109C-411F-8C65-A5707ED3870F}">
      <dsp:nvSpPr>
        <dsp:cNvPr id="0" name=""/>
        <dsp:cNvSpPr/>
      </dsp:nvSpPr>
      <dsp:spPr>
        <a:xfrm>
          <a:off x="292745" y="110045"/>
          <a:ext cx="777762" cy="1166643"/>
        </a:xfrm>
        <a:prstGeom prst="rect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945C60-9FD8-4467-967D-C9865B080A0E}">
      <dsp:nvSpPr>
        <dsp:cNvPr id="0" name=""/>
        <dsp:cNvSpPr/>
      </dsp:nvSpPr>
      <dsp:spPr>
        <a:xfrm>
          <a:off x="640398" y="1777443"/>
          <a:ext cx="4191810" cy="13459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2578" tIns="68580" rIns="68580" bIns="68580" numCol="1" spcCol="1270" anchor="t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Georgia" panose="02040502050405020303" pitchFamily="18" charset="0"/>
            </a:rPr>
            <a:t>Hallazgos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Georgia" panose="02040502050405020303" pitchFamily="18" charset="0"/>
              <a:hlinkClick xmlns:r="http://schemas.openxmlformats.org/officeDocument/2006/relationships" r:id="rId3" action="ppaction://hlinkfile"/>
            </a:rPr>
            <a:t>Crédito</a:t>
          </a:r>
          <a:endParaRPr lang="es-EC" sz="16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Georgia" panose="02040502050405020303" pitchFamily="18" charset="0"/>
              <a:hlinkClick xmlns:r="http://schemas.openxmlformats.org/officeDocument/2006/relationships" r:id="rId4" action="ppaction://hlinkfile"/>
            </a:rPr>
            <a:t>Cobranzas</a:t>
          </a:r>
          <a:endParaRPr lang="es-EC" sz="1600" kern="1200" dirty="0">
            <a:latin typeface="Georgia" panose="02040502050405020303" pitchFamily="18" charset="0"/>
          </a:endParaRPr>
        </a:p>
      </dsp:txBody>
      <dsp:txXfrm>
        <a:off x="640398" y="1777443"/>
        <a:ext cx="4191810" cy="1345995"/>
      </dsp:txXfrm>
    </dsp:sp>
    <dsp:sp modelId="{E12448AD-FF2F-4990-B22C-6F53CF2A4525}">
      <dsp:nvSpPr>
        <dsp:cNvPr id="0" name=""/>
        <dsp:cNvSpPr/>
      </dsp:nvSpPr>
      <dsp:spPr>
        <a:xfrm>
          <a:off x="292745" y="1734406"/>
          <a:ext cx="777762" cy="1166643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5CC86-0B3E-4685-AC4A-5270314AD38B}">
      <dsp:nvSpPr>
        <dsp:cNvPr id="0" name=""/>
        <dsp:cNvSpPr/>
      </dsp:nvSpPr>
      <dsp:spPr>
        <a:xfrm>
          <a:off x="1265" y="373803"/>
          <a:ext cx="2330780" cy="89968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571D5-B6CD-43C7-AF3B-74FD9527F312}">
      <dsp:nvSpPr>
        <dsp:cNvPr id="0" name=""/>
        <dsp:cNvSpPr/>
      </dsp:nvSpPr>
      <dsp:spPr>
        <a:xfrm>
          <a:off x="622807" y="598723"/>
          <a:ext cx="1968214" cy="899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Georgia" panose="02040502050405020303" pitchFamily="18" charset="0"/>
            </a:rPr>
            <a:t>Informe de Auditoría</a:t>
          </a:r>
          <a:endParaRPr lang="es-EC" sz="1800" kern="1200" dirty="0">
            <a:latin typeface="Georgia" panose="02040502050405020303" pitchFamily="18" charset="0"/>
          </a:endParaRPr>
        </a:p>
      </dsp:txBody>
      <dsp:txXfrm>
        <a:off x="649158" y="625074"/>
        <a:ext cx="1915512" cy="846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92568-CD4F-441A-96B3-5CB27D0F6674}">
      <dsp:nvSpPr>
        <dsp:cNvPr id="0" name=""/>
        <dsp:cNvSpPr/>
      </dsp:nvSpPr>
      <dsp:spPr>
        <a:xfrm rot="10800000">
          <a:off x="597249" y="29503"/>
          <a:ext cx="6304850" cy="7597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644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Georgia" panose="02040502050405020303" pitchFamily="18" charset="0"/>
            </a:rPr>
            <a:t>El presente trabajo de investigación ha permitido fortalecer e integrar los conocimientos obtenidos en las distintas asignaturas</a:t>
          </a:r>
          <a:endParaRPr lang="es-EC" sz="13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787181" y="29503"/>
        <a:ext cx="6114918" cy="759730"/>
      </dsp:txXfrm>
    </dsp:sp>
    <dsp:sp modelId="{0361D805-CC51-4A84-86C3-7C43E89579BA}">
      <dsp:nvSpPr>
        <dsp:cNvPr id="0" name=""/>
        <dsp:cNvSpPr/>
      </dsp:nvSpPr>
      <dsp:spPr>
        <a:xfrm>
          <a:off x="241741" y="2717"/>
          <a:ext cx="813302" cy="813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182DD-7A66-4375-AA58-3782FE4F570B}">
      <dsp:nvSpPr>
        <dsp:cNvPr id="0" name=""/>
        <dsp:cNvSpPr/>
      </dsp:nvSpPr>
      <dsp:spPr>
        <a:xfrm rot="10800000">
          <a:off x="576054" y="1058796"/>
          <a:ext cx="6347240" cy="8133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644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Georgia" panose="02040502050405020303" pitchFamily="18" charset="0"/>
            </a:rPr>
            <a:t>La Auditoría de Gestión constituye un examen objetivo y sistemático realizado para evaluar la gestión de un proceso, en base a criterios de eficiencia, eficacia y efectividad para emitir una opinión</a:t>
          </a:r>
          <a:endParaRPr lang="es-EC" sz="13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779379" y="1058796"/>
        <a:ext cx="6143915" cy="813302"/>
      </dsp:txXfrm>
    </dsp:sp>
    <dsp:sp modelId="{7B42A942-812D-4C50-BBCA-BBF6715E2FB4}">
      <dsp:nvSpPr>
        <dsp:cNvPr id="0" name=""/>
        <dsp:cNvSpPr/>
      </dsp:nvSpPr>
      <dsp:spPr>
        <a:xfrm>
          <a:off x="241741" y="1058796"/>
          <a:ext cx="813302" cy="81330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1D56C-A19F-4DC6-AA28-402507A26E50}">
      <dsp:nvSpPr>
        <dsp:cNvPr id="0" name=""/>
        <dsp:cNvSpPr/>
      </dsp:nvSpPr>
      <dsp:spPr>
        <a:xfrm rot="10800000">
          <a:off x="576054" y="2114875"/>
          <a:ext cx="6347240" cy="95482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644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Georgia" panose="02040502050405020303" pitchFamily="18" charset="0"/>
            </a:rPr>
            <a:t>Con la ejecución de la Auditoría de Gestión se logró evaluar  los niveles de eficiencia y eficacia de los procesos de crédito y cobranzas, mediante la utilización de indicadores de gestión para la toma adecuada de decisiones y mejora continua</a:t>
          </a:r>
          <a:endParaRPr lang="es-EC" sz="13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814760" y="2114875"/>
        <a:ext cx="6108534" cy="954825"/>
      </dsp:txXfrm>
    </dsp:sp>
    <dsp:sp modelId="{6034404B-0796-4DB8-BA79-20FA32D31BB5}">
      <dsp:nvSpPr>
        <dsp:cNvPr id="0" name=""/>
        <dsp:cNvSpPr/>
      </dsp:nvSpPr>
      <dsp:spPr>
        <a:xfrm>
          <a:off x="241741" y="2185636"/>
          <a:ext cx="813302" cy="81330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E28FD-D8B7-47BA-8D8B-9CF7A0C9B4DC}">
      <dsp:nvSpPr>
        <dsp:cNvPr id="0" name=""/>
        <dsp:cNvSpPr/>
      </dsp:nvSpPr>
      <dsp:spPr>
        <a:xfrm rot="10800000">
          <a:off x="576054" y="3312477"/>
          <a:ext cx="6347240" cy="8133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644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>
              <a:solidFill>
                <a:schemeClr val="tx1"/>
              </a:solidFill>
              <a:latin typeface="Georgia" panose="02040502050405020303" pitchFamily="18" charset="0"/>
            </a:rPr>
            <a:t>En la evaluación de Control Interno identificaron falencias relacionadas a la estructura organizacional, al sistema informático y respecto a la actualización del Manual de Crédito y Cobranzas</a:t>
          </a:r>
          <a:endParaRPr lang="es-EC" sz="13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779379" y="3312477"/>
        <a:ext cx="6143915" cy="813302"/>
      </dsp:txXfrm>
    </dsp:sp>
    <dsp:sp modelId="{25E6582B-5192-4492-AF19-12C426A43D22}">
      <dsp:nvSpPr>
        <dsp:cNvPr id="0" name=""/>
        <dsp:cNvSpPr/>
      </dsp:nvSpPr>
      <dsp:spPr>
        <a:xfrm>
          <a:off x="241741" y="3312477"/>
          <a:ext cx="813302" cy="81330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2E820-D931-44E3-B508-853E3CC58EBC}">
      <dsp:nvSpPr>
        <dsp:cNvPr id="0" name=""/>
        <dsp:cNvSpPr/>
      </dsp:nvSpPr>
      <dsp:spPr>
        <a:xfrm rot="10800000">
          <a:off x="576054" y="4368556"/>
          <a:ext cx="6347240" cy="81330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644" tIns="49530" rIns="92456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Georgia" panose="02040502050405020303" pitchFamily="18" charset="0"/>
            </a:rPr>
            <a:t>El área de Crédito y ha cumplido con sus objetivos, sin embargo se han observado falencias relacionadas en la definición de políticas, procedimientos y mecanismos específicos</a:t>
          </a:r>
          <a:endParaRPr lang="es-EC" sz="13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10800000">
        <a:off x="779379" y="4368556"/>
        <a:ext cx="6143915" cy="813302"/>
      </dsp:txXfrm>
    </dsp:sp>
    <dsp:sp modelId="{3898E4B3-3036-4E2E-8A45-3549B2B7DF99}">
      <dsp:nvSpPr>
        <dsp:cNvPr id="0" name=""/>
        <dsp:cNvSpPr/>
      </dsp:nvSpPr>
      <dsp:spPr>
        <a:xfrm>
          <a:off x="241741" y="4368556"/>
          <a:ext cx="813302" cy="81330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AF8C9-78C6-493B-91D0-C54D3E15F3C9}">
      <dsp:nvSpPr>
        <dsp:cNvPr id="0" name=""/>
        <dsp:cNvSpPr/>
      </dsp:nvSpPr>
      <dsp:spPr>
        <a:xfrm>
          <a:off x="505516" y="443579"/>
          <a:ext cx="5785344" cy="873108"/>
        </a:xfrm>
        <a:prstGeom prst="rect">
          <a:avLst/>
        </a:prstGeom>
        <a:solidFill>
          <a:srgbClr val="E1FFE1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86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Es necesario que las Instituciones Educativas fomenten e impulsan el desarrollo profesional de los estudiantes, mediante  conocimientos teóricos y la práctica de estos.</a:t>
          </a:r>
          <a:endParaRPr lang="es-EC" sz="1300" kern="1200" dirty="0">
            <a:latin typeface="Georgia" panose="02040502050405020303" pitchFamily="18" charset="0"/>
          </a:endParaRPr>
        </a:p>
      </dsp:txBody>
      <dsp:txXfrm>
        <a:off x="505516" y="443579"/>
        <a:ext cx="5785344" cy="873108"/>
      </dsp:txXfrm>
    </dsp:sp>
    <dsp:sp modelId="{6003C40A-27B3-4E54-A788-D41487F569B1}">
      <dsp:nvSpPr>
        <dsp:cNvPr id="0" name=""/>
        <dsp:cNvSpPr/>
      </dsp:nvSpPr>
      <dsp:spPr>
        <a:xfrm>
          <a:off x="333861" y="314658"/>
          <a:ext cx="611176" cy="9167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B8D9B1-E4E2-4BFF-9CA6-263801589AC5}">
      <dsp:nvSpPr>
        <dsp:cNvPr id="0" name=""/>
        <dsp:cNvSpPr/>
      </dsp:nvSpPr>
      <dsp:spPr>
        <a:xfrm>
          <a:off x="505516" y="1542726"/>
          <a:ext cx="5785344" cy="873108"/>
        </a:xfrm>
        <a:prstGeom prst="rect">
          <a:avLst/>
        </a:prstGeom>
        <a:solidFill>
          <a:srgbClr val="E1FFE1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86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Para la ejecución  de una Auditoría de Gestión, se recomienda obtener un entendimiento del objeto del examen, y mantener la independencia necesaria</a:t>
          </a:r>
          <a:endParaRPr lang="es-EC" sz="1300" kern="1200" dirty="0">
            <a:latin typeface="Georgia" panose="02040502050405020303" pitchFamily="18" charset="0"/>
          </a:endParaRPr>
        </a:p>
      </dsp:txBody>
      <dsp:txXfrm>
        <a:off x="505516" y="1542726"/>
        <a:ext cx="5785344" cy="873108"/>
      </dsp:txXfrm>
    </dsp:sp>
    <dsp:sp modelId="{024E40D4-50F5-4537-BC48-1AA7C33DEEB5}">
      <dsp:nvSpPr>
        <dsp:cNvPr id="0" name=""/>
        <dsp:cNvSpPr/>
      </dsp:nvSpPr>
      <dsp:spPr>
        <a:xfrm>
          <a:off x="334117" y="1400741"/>
          <a:ext cx="611176" cy="91676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1371083"/>
                <a:satOff val="8414"/>
                <a:lumOff val="-85"/>
                <a:alphaOff val="0"/>
                <a:tint val="92000"/>
                <a:satMod val="170000"/>
              </a:schemeClr>
            </a:gs>
            <a:gs pos="15000">
              <a:schemeClr val="accent5">
                <a:tint val="50000"/>
                <a:hueOff val="-1371083"/>
                <a:satOff val="8414"/>
                <a:lumOff val="-8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tint val="50000"/>
                <a:hueOff val="-1371083"/>
                <a:satOff val="8414"/>
                <a:lumOff val="-8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tint val="50000"/>
                <a:hueOff val="-1371083"/>
                <a:satOff val="8414"/>
                <a:lumOff val="-8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tint val="50000"/>
                <a:hueOff val="-1371083"/>
                <a:satOff val="8414"/>
                <a:lumOff val="-8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0997FF-C367-4F06-A0D8-C228FEF09415}">
      <dsp:nvSpPr>
        <dsp:cNvPr id="0" name=""/>
        <dsp:cNvSpPr/>
      </dsp:nvSpPr>
      <dsp:spPr>
        <a:xfrm>
          <a:off x="505516" y="2641873"/>
          <a:ext cx="5785344" cy="873108"/>
        </a:xfrm>
        <a:prstGeom prst="rect">
          <a:avLst/>
        </a:prstGeom>
        <a:solidFill>
          <a:srgbClr val="E1FFE1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86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Se recomienda a COACET realizar auditorías de Gestión y externas de forma anual, para conocer el desempeño real y facilitar la toma oportuna decisiones, en busca del crecimiento institucional. </a:t>
          </a:r>
          <a:endParaRPr lang="es-EC" sz="1300" kern="1200" dirty="0">
            <a:latin typeface="Georgia" panose="02040502050405020303" pitchFamily="18" charset="0"/>
          </a:endParaRPr>
        </a:p>
      </dsp:txBody>
      <dsp:txXfrm>
        <a:off x="505516" y="2641873"/>
        <a:ext cx="5785344" cy="873108"/>
      </dsp:txXfrm>
    </dsp:sp>
    <dsp:sp modelId="{0E2662FA-2666-46A9-A8F4-077306149A1A}">
      <dsp:nvSpPr>
        <dsp:cNvPr id="0" name=""/>
        <dsp:cNvSpPr/>
      </dsp:nvSpPr>
      <dsp:spPr>
        <a:xfrm>
          <a:off x="334117" y="2486824"/>
          <a:ext cx="611176" cy="91676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2742167"/>
                <a:satOff val="16827"/>
                <a:lumOff val="-170"/>
                <a:alphaOff val="0"/>
                <a:tint val="92000"/>
                <a:satMod val="170000"/>
              </a:schemeClr>
            </a:gs>
            <a:gs pos="15000">
              <a:schemeClr val="accent5">
                <a:tint val="50000"/>
                <a:hueOff val="-2742167"/>
                <a:satOff val="16827"/>
                <a:lumOff val="-17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tint val="50000"/>
                <a:hueOff val="-2742167"/>
                <a:satOff val="16827"/>
                <a:lumOff val="-17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tint val="50000"/>
                <a:hueOff val="-2742167"/>
                <a:satOff val="16827"/>
                <a:lumOff val="-17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tint val="50000"/>
                <a:hueOff val="-2742167"/>
                <a:satOff val="16827"/>
                <a:lumOff val="-17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6A313F-699F-479C-A074-EF0B900D99EC}">
      <dsp:nvSpPr>
        <dsp:cNvPr id="0" name=""/>
        <dsp:cNvSpPr/>
      </dsp:nvSpPr>
      <dsp:spPr>
        <a:xfrm>
          <a:off x="505516" y="3812182"/>
          <a:ext cx="5785344" cy="854205"/>
        </a:xfrm>
        <a:prstGeom prst="rect">
          <a:avLst/>
        </a:prstGeom>
        <a:solidFill>
          <a:srgbClr val="E1EDFF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86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Se recomienda a la Gerencia y al Consejo de Administración de COACET implementar un sistema integral de Control Interno</a:t>
          </a:r>
          <a:endParaRPr lang="es-EC" sz="1300" kern="1200" dirty="0">
            <a:latin typeface="Georgia" panose="02040502050405020303" pitchFamily="18" charset="0"/>
          </a:endParaRPr>
        </a:p>
      </dsp:txBody>
      <dsp:txXfrm>
        <a:off x="505516" y="3812182"/>
        <a:ext cx="5785344" cy="854205"/>
      </dsp:txXfrm>
    </dsp:sp>
    <dsp:sp modelId="{05896B50-56FD-4D10-AE6E-47C7BFB335D4}">
      <dsp:nvSpPr>
        <dsp:cNvPr id="0" name=""/>
        <dsp:cNvSpPr/>
      </dsp:nvSpPr>
      <dsp:spPr>
        <a:xfrm>
          <a:off x="334117" y="3672413"/>
          <a:ext cx="611176" cy="9167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20FEF1E-0D7A-414C-B362-FC981B8F25F6}">
      <dsp:nvSpPr>
        <dsp:cNvPr id="0" name=""/>
        <dsp:cNvSpPr/>
      </dsp:nvSpPr>
      <dsp:spPr>
        <a:xfrm>
          <a:off x="523690" y="4830715"/>
          <a:ext cx="5748995" cy="873108"/>
        </a:xfrm>
        <a:prstGeom prst="rect">
          <a:avLst/>
        </a:prstGeom>
        <a:solidFill>
          <a:srgbClr val="E1EDFF">
            <a:alpha val="4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386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Es importante definir e implementar directrices y procedimientos adecuados y el establecimiento de diagramas de flujo para los procesos de crédito y cobranzas, para su correcta ejecución</a:t>
          </a:r>
          <a:endParaRPr lang="es-EC" sz="1300" kern="1200" dirty="0">
            <a:latin typeface="Georgia" panose="02040502050405020303" pitchFamily="18" charset="0"/>
          </a:endParaRPr>
        </a:p>
      </dsp:txBody>
      <dsp:txXfrm>
        <a:off x="523690" y="4830715"/>
        <a:ext cx="5748995" cy="873108"/>
      </dsp:txXfrm>
    </dsp:sp>
    <dsp:sp modelId="{E3174CB3-65F8-4757-B7D7-59237C3F1677}">
      <dsp:nvSpPr>
        <dsp:cNvPr id="0" name=""/>
        <dsp:cNvSpPr/>
      </dsp:nvSpPr>
      <dsp:spPr>
        <a:xfrm>
          <a:off x="334117" y="4699860"/>
          <a:ext cx="611176" cy="91676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5484334"/>
                <a:satOff val="33655"/>
                <a:lumOff val="-340"/>
                <a:alphaOff val="0"/>
                <a:tint val="92000"/>
                <a:satMod val="170000"/>
              </a:schemeClr>
            </a:gs>
            <a:gs pos="15000">
              <a:schemeClr val="accent5">
                <a:tint val="50000"/>
                <a:hueOff val="-5484334"/>
                <a:satOff val="33655"/>
                <a:lumOff val="-34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tint val="50000"/>
                <a:hueOff val="-5484334"/>
                <a:satOff val="33655"/>
                <a:lumOff val="-34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tint val="50000"/>
                <a:hueOff val="-5484334"/>
                <a:satOff val="33655"/>
                <a:lumOff val="-34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tint val="50000"/>
                <a:hueOff val="-5484334"/>
                <a:satOff val="33655"/>
                <a:lumOff val="-34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EF643-8538-4088-B840-0781CD540912}">
      <dsp:nvSpPr>
        <dsp:cNvPr id="0" name=""/>
        <dsp:cNvSpPr/>
      </dsp:nvSpPr>
      <dsp:spPr>
        <a:xfrm>
          <a:off x="606927" y="0"/>
          <a:ext cx="5986944" cy="2232248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B337F-C42C-41AC-94C8-4FD2A9D2C355}">
      <dsp:nvSpPr>
        <dsp:cNvPr id="0" name=""/>
        <dsp:cNvSpPr/>
      </dsp:nvSpPr>
      <dsp:spPr>
        <a:xfrm>
          <a:off x="1479764" y="390643"/>
          <a:ext cx="1841604" cy="10938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311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20" kern="1200" dirty="0" smtClean="0">
              <a:solidFill>
                <a:schemeClr val="tx1"/>
              </a:solidFill>
            </a:rPr>
            <a:t>Institución cooperativista de intermediación  financiera que busca satisfacer la necesidad de los socios</a:t>
          </a:r>
          <a:endParaRPr lang="es-ES" sz="1420" kern="1200" dirty="0">
            <a:solidFill>
              <a:schemeClr val="tx1"/>
            </a:solidFill>
          </a:endParaRPr>
        </a:p>
      </dsp:txBody>
      <dsp:txXfrm>
        <a:off x="1479764" y="390643"/>
        <a:ext cx="1841604" cy="1093801"/>
      </dsp:txXfrm>
    </dsp:sp>
    <dsp:sp modelId="{A0B46F3D-8B2E-4849-8ED8-BE5EDDB22776}">
      <dsp:nvSpPr>
        <dsp:cNvPr id="0" name=""/>
        <dsp:cNvSpPr/>
      </dsp:nvSpPr>
      <dsp:spPr>
        <a:xfrm>
          <a:off x="3600400" y="747803"/>
          <a:ext cx="2176441" cy="10938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3119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20" kern="1200" dirty="0" smtClean="0">
              <a:solidFill>
                <a:schemeClr val="tx1"/>
              </a:solidFill>
            </a:rPr>
            <a:t>mediante la entrega de productos financieros y no financieros que garantice la sostenibilidad social y económica de sus afiliados</a:t>
          </a:r>
          <a:endParaRPr lang="es-ES" sz="1420" kern="1200" dirty="0">
            <a:solidFill>
              <a:schemeClr val="tx1"/>
            </a:solidFill>
          </a:endParaRPr>
        </a:p>
      </dsp:txBody>
      <dsp:txXfrm>
        <a:off x="3600400" y="747803"/>
        <a:ext cx="2176441" cy="1093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72ADB-AF29-44A9-893E-C4EE000958A5}">
      <dsp:nvSpPr>
        <dsp:cNvPr id="0" name=""/>
        <dsp:cNvSpPr/>
      </dsp:nvSpPr>
      <dsp:spPr>
        <a:xfrm>
          <a:off x="1027627" y="0"/>
          <a:ext cx="1640984" cy="16411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76A6B9-90C3-45D4-82C1-9FE524A4F7D7}">
      <dsp:nvSpPr>
        <dsp:cNvPr id="0" name=""/>
        <dsp:cNvSpPr/>
      </dsp:nvSpPr>
      <dsp:spPr>
        <a:xfrm>
          <a:off x="1389931" y="594052"/>
          <a:ext cx="915762" cy="45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Honestidad</a:t>
          </a:r>
        </a:p>
      </dsp:txBody>
      <dsp:txXfrm>
        <a:off x="1389931" y="594052"/>
        <a:ext cx="915762" cy="457833"/>
      </dsp:txXfrm>
    </dsp:sp>
    <dsp:sp modelId="{E715569B-90D6-4F13-BFCE-A23541F1360A}">
      <dsp:nvSpPr>
        <dsp:cNvPr id="0" name=""/>
        <dsp:cNvSpPr/>
      </dsp:nvSpPr>
      <dsp:spPr>
        <a:xfrm>
          <a:off x="571747" y="943085"/>
          <a:ext cx="1640984" cy="16411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83F04-7934-4EA3-9FA2-1FDF4C8B5350}">
      <dsp:nvSpPr>
        <dsp:cNvPr id="0" name=""/>
        <dsp:cNvSpPr/>
      </dsp:nvSpPr>
      <dsp:spPr>
        <a:xfrm>
          <a:off x="932204" y="1538878"/>
          <a:ext cx="915762" cy="45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Trabajo en equipo</a:t>
          </a:r>
          <a:endParaRPr lang="es-ES" sz="1300" kern="1200" dirty="0">
            <a:latin typeface="Georgia" panose="02040502050405020303" pitchFamily="18" charset="0"/>
          </a:endParaRPr>
        </a:p>
      </dsp:txBody>
      <dsp:txXfrm>
        <a:off x="932204" y="1538878"/>
        <a:ext cx="915762" cy="457833"/>
      </dsp:txXfrm>
    </dsp:sp>
    <dsp:sp modelId="{27309C1E-391C-419A-9161-452C448656FE}">
      <dsp:nvSpPr>
        <dsp:cNvPr id="0" name=""/>
        <dsp:cNvSpPr/>
      </dsp:nvSpPr>
      <dsp:spPr>
        <a:xfrm>
          <a:off x="1027627" y="1889652"/>
          <a:ext cx="1640984" cy="16411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ECACC-F24E-4765-9BA9-60DECB45D3A8}">
      <dsp:nvSpPr>
        <dsp:cNvPr id="0" name=""/>
        <dsp:cNvSpPr/>
      </dsp:nvSpPr>
      <dsp:spPr>
        <a:xfrm>
          <a:off x="1389931" y="2483704"/>
          <a:ext cx="915762" cy="45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Solidaridad</a:t>
          </a:r>
        </a:p>
      </dsp:txBody>
      <dsp:txXfrm>
        <a:off x="1389931" y="2483704"/>
        <a:ext cx="915762" cy="457833"/>
      </dsp:txXfrm>
    </dsp:sp>
    <dsp:sp modelId="{94D2B96D-3654-4757-BD17-3BFA691E7AA2}">
      <dsp:nvSpPr>
        <dsp:cNvPr id="0" name=""/>
        <dsp:cNvSpPr/>
      </dsp:nvSpPr>
      <dsp:spPr>
        <a:xfrm>
          <a:off x="688719" y="2941538"/>
          <a:ext cx="1409812" cy="141049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0A6BB4-529F-4797-A697-3DEF08B8BD58}">
      <dsp:nvSpPr>
        <dsp:cNvPr id="0" name=""/>
        <dsp:cNvSpPr/>
      </dsp:nvSpPr>
      <dsp:spPr>
        <a:xfrm>
          <a:off x="932204" y="3428530"/>
          <a:ext cx="915762" cy="45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Georgia" panose="02040502050405020303" pitchFamily="18" charset="0"/>
            </a:rPr>
            <a:t>Transparencia</a:t>
          </a:r>
        </a:p>
      </dsp:txBody>
      <dsp:txXfrm>
        <a:off x="932204" y="3428530"/>
        <a:ext cx="915762" cy="457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24A8F-B45D-421D-99F7-FC1EE33EC547}">
      <dsp:nvSpPr>
        <dsp:cNvPr id="0" name=""/>
        <dsp:cNvSpPr/>
      </dsp:nvSpPr>
      <dsp:spPr>
        <a:xfrm>
          <a:off x="-3794439" y="-582802"/>
          <a:ext cx="4522597" cy="4522597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B773-FE00-4FAB-94C6-166EC6F3A687}">
      <dsp:nvSpPr>
        <dsp:cNvPr id="0" name=""/>
        <dsp:cNvSpPr/>
      </dsp:nvSpPr>
      <dsp:spPr>
        <a:xfrm>
          <a:off x="319206" y="209744"/>
          <a:ext cx="3813237" cy="4197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1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+mj-lt"/>
            </a:rPr>
            <a:t>Incrementar la productividad del personal </a:t>
          </a:r>
          <a:endParaRPr lang="es-ES" sz="1400" kern="1200" dirty="0">
            <a:solidFill>
              <a:schemeClr val="tx1"/>
            </a:solidFill>
            <a:latin typeface="+mj-lt"/>
          </a:endParaRPr>
        </a:p>
      </dsp:txBody>
      <dsp:txXfrm>
        <a:off x="319206" y="209744"/>
        <a:ext cx="3813237" cy="419758"/>
      </dsp:txXfrm>
    </dsp:sp>
    <dsp:sp modelId="{783D60ED-D822-45DF-9196-DD71BCFD33B1}">
      <dsp:nvSpPr>
        <dsp:cNvPr id="0" name=""/>
        <dsp:cNvSpPr/>
      </dsp:nvSpPr>
      <dsp:spPr>
        <a:xfrm>
          <a:off x="56857" y="157275"/>
          <a:ext cx="524697" cy="524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B9812-B745-4BD3-A1EE-BFD6093A58EC}">
      <dsp:nvSpPr>
        <dsp:cNvPr id="0" name=""/>
        <dsp:cNvSpPr/>
      </dsp:nvSpPr>
      <dsp:spPr>
        <a:xfrm>
          <a:off x="619992" y="839180"/>
          <a:ext cx="3512450" cy="419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1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+mj-lt"/>
            </a:rPr>
            <a:t>Potencializar el nivel tecnológico</a:t>
          </a:r>
          <a:endParaRPr lang="es-ES" sz="1400" kern="1200" dirty="0">
            <a:solidFill>
              <a:schemeClr val="tx1"/>
            </a:solidFill>
            <a:latin typeface="+mj-lt"/>
          </a:endParaRPr>
        </a:p>
      </dsp:txBody>
      <dsp:txXfrm>
        <a:off x="619992" y="839180"/>
        <a:ext cx="3512450" cy="419758"/>
      </dsp:txXfrm>
    </dsp:sp>
    <dsp:sp modelId="{0BC626D2-6D82-49C7-9254-A60352D5CAB3}">
      <dsp:nvSpPr>
        <dsp:cNvPr id="0" name=""/>
        <dsp:cNvSpPr/>
      </dsp:nvSpPr>
      <dsp:spPr>
        <a:xfrm>
          <a:off x="357643" y="786711"/>
          <a:ext cx="524697" cy="524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DB7CC-ED4B-4350-AADF-AB9E88C4B536}">
      <dsp:nvSpPr>
        <dsp:cNvPr id="0" name=""/>
        <dsp:cNvSpPr/>
      </dsp:nvSpPr>
      <dsp:spPr>
        <a:xfrm>
          <a:off x="712310" y="1468616"/>
          <a:ext cx="3420133" cy="4197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1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+mj-lt"/>
            </a:rPr>
            <a:t>Actualizar reglamentos y estatutos de acuerdo a la normativa legal</a:t>
          </a:r>
          <a:endParaRPr lang="es-ES" sz="1400" kern="1200" dirty="0">
            <a:solidFill>
              <a:schemeClr val="tx1"/>
            </a:solidFill>
            <a:latin typeface="+mj-lt"/>
          </a:endParaRPr>
        </a:p>
      </dsp:txBody>
      <dsp:txXfrm>
        <a:off x="712310" y="1468616"/>
        <a:ext cx="3420133" cy="419758"/>
      </dsp:txXfrm>
    </dsp:sp>
    <dsp:sp modelId="{D4724D67-28F0-4C01-99E9-6CFE4664F864}">
      <dsp:nvSpPr>
        <dsp:cNvPr id="0" name=""/>
        <dsp:cNvSpPr/>
      </dsp:nvSpPr>
      <dsp:spPr>
        <a:xfrm>
          <a:off x="449961" y="1416147"/>
          <a:ext cx="524697" cy="524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9D9F2-E3B7-4790-BF9F-3CE349E3D68D}">
      <dsp:nvSpPr>
        <dsp:cNvPr id="0" name=""/>
        <dsp:cNvSpPr/>
      </dsp:nvSpPr>
      <dsp:spPr>
        <a:xfrm>
          <a:off x="619992" y="2098052"/>
          <a:ext cx="3512450" cy="4197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1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+mj-lt"/>
            </a:rPr>
            <a:t>Aprovechar el potencial crediticio y del comisariato</a:t>
          </a:r>
          <a:endParaRPr lang="es-ES" sz="1400" kern="1200" dirty="0">
            <a:solidFill>
              <a:schemeClr val="tx1"/>
            </a:solidFill>
            <a:latin typeface="+mj-lt"/>
          </a:endParaRPr>
        </a:p>
      </dsp:txBody>
      <dsp:txXfrm>
        <a:off x="619992" y="2098052"/>
        <a:ext cx="3512450" cy="419758"/>
      </dsp:txXfrm>
    </dsp:sp>
    <dsp:sp modelId="{963EF187-9075-4083-B672-6DAD1B8595EA}">
      <dsp:nvSpPr>
        <dsp:cNvPr id="0" name=""/>
        <dsp:cNvSpPr/>
      </dsp:nvSpPr>
      <dsp:spPr>
        <a:xfrm>
          <a:off x="357643" y="2045583"/>
          <a:ext cx="524697" cy="524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290ED-EE63-446A-8532-DDB1F91FB5CD}">
      <dsp:nvSpPr>
        <dsp:cNvPr id="0" name=""/>
        <dsp:cNvSpPr/>
      </dsp:nvSpPr>
      <dsp:spPr>
        <a:xfrm>
          <a:off x="319206" y="2727488"/>
          <a:ext cx="3813237" cy="4197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18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+mj-lt"/>
            </a:rPr>
            <a:t>Maximizar la posición financiera</a:t>
          </a:r>
          <a:endParaRPr lang="es-ES" sz="1400" kern="1200" dirty="0">
            <a:solidFill>
              <a:schemeClr val="tx1"/>
            </a:solidFill>
            <a:latin typeface="+mj-lt"/>
          </a:endParaRPr>
        </a:p>
      </dsp:txBody>
      <dsp:txXfrm>
        <a:off x="319206" y="2727488"/>
        <a:ext cx="3813237" cy="419758"/>
      </dsp:txXfrm>
    </dsp:sp>
    <dsp:sp modelId="{D06D7A3B-FFA1-4AAB-8DDB-E880C0B50F02}">
      <dsp:nvSpPr>
        <dsp:cNvPr id="0" name=""/>
        <dsp:cNvSpPr/>
      </dsp:nvSpPr>
      <dsp:spPr>
        <a:xfrm>
          <a:off x="56857" y="2675019"/>
          <a:ext cx="524697" cy="524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E151-7BCF-4B97-89C4-887AAE2C7C32}">
      <dsp:nvSpPr>
        <dsp:cNvPr id="0" name=""/>
        <dsp:cNvSpPr/>
      </dsp:nvSpPr>
      <dsp:spPr>
        <a:xfrm>
          <a:off x="474" y="144517"/>
          <a:ext cx="1727770" cy="863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Crédito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5776" y="169819"/>
        <a:ext cx="1677166" cy="813281"/>
      </dsp:txXfrm>
    </dsp:sp>
    <dsp:sp modelId="{BC7C19B9-D775-4982-819E-64C5E3D87FEB}">
      <dsp:nvSpPr>
        <dsp:cNvPr id="0" name=""/>
        <dsp:cNvSpPr/>
      </dsp:nvSpPr>
      <dsp:spPr>
        <a:xfrm>
          <a:off x="173251" y="1008402"/>
          <a:ext cx="172777" cy="64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913"/>
              </a:lnTo>
              <a:lnTo>
                <a:pt x="172777" y="6479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FA15-8B43-4269-9348-CECA4247AE53}">
      <dsp:nvSpPr>
        <dsp:cNvPr id="0" name=""/>
        <dsp:cNvSpPr/>
      </dsp:nvSpPr>
      <dsp:spPr>
        <a:xfrm>
          <a:off x="346028" y="1224373"/>
          <a:ext cx="1382216" cy="86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Información de condiciones de crédito</a:t>
          </a:r>
          <a:endParaRPr lang="es-ES" sz="1400" kern="1200" dirty="0"/>
        </a:p>
      </dsp:txBody>
      <dsp:txXfrm>
        <a:off x="371330" y="1249675"/>
        <a:ext cx="1331612" cy="813281"/>
      </dsp:txXfrm>
    </dsp:sp>
    <dsp:sp modelId="{943CF352-72D8-4107-94A3-64A83067D992}">
      <dsp:nvSpPr>
        <dsp:cNvPr id="0" name=""/>
        <dsp:cNvSpPr/>
      </dsp:nvSpPr>
      <dsp:spPr>
        <a:xfrm>
          <a:off x="173251" y="1008402"/>
          <a:ext cx="172777" cy="1727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770"/>
              </a:lnTo>
              <a:lnTo>
                <a:pt x="172777" y="17277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7B117-DCE6-4E21-AEAB-E23973D7708A}">
      <dsp:nvSpPr>
        <dsp:cNvPr id="0" name=""/>
        <dsp:cNvSpPr/>
      </dsp:nvSpPr>
      <dsp:spPr>
        <a:xfrm>
          <a:off x="346028" y="2304229"/>
          <a:ext cx="1382216" cy="86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Evaluación del Crédito</a:t>
          </a:r>
        </a:p>
      </dsp:txBody>
      <dsp:txXfrm>
        <a:off x="371330" y="2329531"/>
        <a:ext cx="1331612" cy="813281"/>
      </dsp:txXfrm>
    </dsp:sp>
    <dsp:sp modelId="{0E00F279-1A0B-4AAB-B311-1AE3908C4904}">
      <dsp:nvSpPr>
        <dsp:cNvPr id="0" name=""/>
        <dsp:cNvSpPr/>
      </dsp:nvSpPr>
      <dsp:spPr>
        <a:xfrm>
          <a:off x="173251" y="1008402"/>
          <a:ext cx="172777" cy="2807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626"/>
              </a:lnTo>
              <a:lnTo>
                <a:pt x="172777" y="28076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198D0-C84D-4299-8C8D-224238C06028}">
      <dsp:nvSpPr>
        <dsp:cNvPr id="0" name=""/>
        <dsp:cNvSpPr/>
      </dsp:nvSpPr>
      <dsp:spPr>
        <a:xfrm>
          <a:off x="346028" y="3384085"/>
          <a:ext cx="1382216" cy="86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Aprobación y desembolso del crédito</a:t>
          </a:r>
        </a:p>
      </dsp:txBody>
      <dsp:txXfrm>
        <a:off x="371330" y="3409387"/>
        <a:ext cx="1331612" cy="813281"/>
      </dsp:txXfrm>
    </dsp:sp>
    <dsp:sp modelId="{7EC05A88-6DC5-494B-936F-4B8281AA63FD}">
      <dsp:nvSpPr>
        <dsp:cNvPr id="0" name=""/>
        <dsp:cNvSpPr/>
      </dsp:nvSpPr>
      <dsp:spPr>
        <a:xfrm>
          <a:off x="2160187" y="144517"/>
          <a:ext cx="1727770" cy="863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Cobranzas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185489" y="169819"/>
        <a:ext cx="1677166" cy="813281"/>
      </dsp:txXfrm>
    </dsp:sp>
    <dsp:sp modelId="{93CABD37-60F8-4048-8680-01D6B8AEF3A6}">
      <dsp:nvSpPr>
        <dsp:cNvPr id="0" name=""/>
        <dsp:cNvSpPr/>
      </dsp:nvSpPr>
      <dsp:spPr>
        <a:xfrm>
          <a:off x="2332964" y="1008402"/>
          <a:ext cx="172777" cy="64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913"/>
              </a:lnTo>
              <a:lnTo>
                <a:pt x="172777" y="6479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857DD-324B-4AC4-B201-16FB90DCF735}">
      <dsp:nvSpPr>
        <dsp:cNvPr id="0" name=""/>
        <dsp:cNvSpPr/>
      </dsp:nvSpPr>
      <dsp:spPr>
        <a:xfrm>
          <a:off x="2505741" y="1224373"/>
          <a:ext cx="1382216" cy="86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Calificación cartera vencida</a:t>
          </a:r>
          <a:endParaRPr lang="es-ES" sz="1400" kern="1200" dirty="0"/>
        </a:p>
      </dsp:txBody>
      <dsp:txXfrm>
        <a:off x="2531043" y="1249675"/>
        <a:ext cx="1331612" cy="813281"/>
      </dsp:txXfrm>
    </dsp:sp>
    <dsp:sp modelId="{8A64337A-9A96-4DA2-A813-853AD5172D9F}">
      <dsp:nvSpPr>
        <dsp:cNvPr id="0" name=""/>
        <dsp:cNvSpPr/>
      </dsp:nvSpPr>
      <dsp:spPr>
        <a:xfrm>
          <a:off x="2332964" y="1008402"/>
          <a:ext cx="172777" cy="1727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770"/>
              </a:lnTo>
              <a:lnTo>
                <a:pt x="172777" y="17277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052F0-5F99-4D29-AEF1-E00E7148F5F0}">
      <dsp:nvSpPr>
        <dsp:cNvPr id="0" name=""/>
        <dsp:cNvSpPr/>
      </dsp:nvSpPr>
      <dsp:spPr>
        <a:xfrm>
          <a:off x="2505741" y="2304229"/>
          <a:ext cx="1382216" cy="86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Operaciones de cobro</a:t>
          </a:r>
        </a:p>
      </dsp:txBody>
      <dsp:txXfrm>
        <a:off x="2531043" y="2329531"/>
        <a:ext cx="1331612" cy="813281"/>
      </dsp:txXfrm>
    </dsp:sp>
    <dsp:sp modelId="{49027FA9-0B67-4610-BFD6-BCB6955F1168}">
      <dsp:nvSpPr>
        <dsp:cNvPr id="0" name=""/>
        <dsp:cNvSpPr/>
      </dsp:nvSpPr>
      <dsp:spPr>
        <a:xfrm>
          <a:off x="2332964" y="1008402"/>
          <a:ext cx="172777" cy="2807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626"/>
              </a:lnTo>
              <a:lnTo>
                <a:pt x="172777" y="28076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90338-D4C6-4CCE-BC67-0E6E378008A9}">
      <dsp:nvSpPr>
        <dsp:cNvPr id="0" name=""/>
        <dsp:cNvSpPr/>
      </dsp:nvSpPr>
      <dsp:spPr>
        <a:xfrm>
          <a:off x="2505741" y="3384085"/>
          <a:ext cx="1382216" cy="86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Actualización cartera vencida</a:t>
          </a:r>
        </a:p>
      </dsp:txBody>
      <dsp:txXfrm>
        <a:off x="2531043" y="3409387"/>
        <a:ext cx="1331612" cy="8132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3A8C2-8CEF-4026-A75A-8B1F0A7BCE73}">
      <dsp:nvSpPr>
        <dsp:cNvPr id="0" name=""/>
        <dsp:cNvSpPr/>
      </dsp:nvSpPr>
      <dsp:spPr>
        <a:xfrm>
          <a:off x="1003220" y="225380"/>
          <a:ext cx="3102266" cy="310226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Clientes</a:t>
          </a:r>
          <a:endParaRPr lang="es-ES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650006" y="868361"/>
        <a:ext cx="1144883" cy="849430"/>
      </dsp:txXfrm>
    </dsp:sp>
    <dsp:sp modelId="{3CED41F8-17C7-4A32-966A-C2C7F9F770F8}">
      <dsp:nvSpPr>
        <dsp:cNvPr id="0" name=""/>
        <dsp:cNvSpPr/>
      </dsp:nvSpPr>
      <dsp:spPr>
        <a:xfrm>
          <a:off x="1003220" y="329527"/>
          <a:ext cx="3102266" cy="3102266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  <a:latin typeface="Georgia" panose="02040502050405020303" pitchFamily="18" charset="0"/>
            </a:rPr>
            <a:t>Proveedores</a:t>
          </a:r>
          <a:endParaRPr lang="es-ES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650006" y="1939382"/>
        <a:ext cx="1144883" cy="849430"/>
      </dsp:txXfrm>
    </dsp:sp>
    <dsp:sp modelId="{D08EC7F5-72AC-4785-A357-E64244BEBCD2}">
      <dsp:nvSpPr>
        <dsp:cNvPr id="0" name=""/>
        <dsp:cNvSpPr/>
      </dsp:nvSpPr>
      <dsp:spPr>
        <a:xfrm>
          <a:off x="899073" y="329527"/>
          <a:ext cx="3102266" cy="3102266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Georgia" panose="02040502050405020303" pitchFamily="18" charset="0"/>
            </a:rPr>
            <a:t>Productos y servicios</a:t>
          </a:r>
          <a:endParaRPr lang="es-ES" sz="15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209669" y="1939382"/>
        <a:ext cx="1144883" cy="849430"/>
      </dsp:txXfrm>
    </dsp:sp>
    <dsp:sp modelId="{2D04BB27-D035-4F72-A8D7-D67080A1FF12}">
      <dsp:nvSpPr>
        <dsp:cNvPr id="0" name=""/>
        <dsp:cNvSpPr/>
      </dsp:nvSpPr>
      <dsp:spPr>
        <a:xfrm>
          <a:off x="899073" y="225380"/>
          <a:ext cx="3102266" cy="310226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Georgia" panose="02040502050405020303" pitchFamily="18" charset="0"/>
            </a:rPr>
            <a:t>Competencia</a:t>
          </a:r>
          <a:endParaRPr lang="es-ES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209669" y="868361"/>
        <a:ext cx="1144883" cy="849430"/>
      </dsp:txXfrm>
    </dsp:sp>
    <dsp:sp modelId="{CD0F416D-7C1C-4433-B6E6-7202D1B430EA}">
      <dsp:nvSpPr>
        <dsp:cNvPr id="0" name=""/>
        <dsp:cNvSpPr/>
      </dsp:nvSpPr>
      <dsp:spPr>
        <a:xfrm>
          <a:off x="811175" y="33335"/>
          <a:ext cx="3486356" cy="348635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8E054-4538-443C-8699-9A2FC70A59B8}">
      <dsp:nvSpPr>
        <dsp:cNvPr id="0" name=""/>
        <dsp:cNvSpPr/>
      </dsp:nvSpPr>
      <dsp:spPr>
        <a:xfrm>
          <a:off x="811175" y="137482"/>
          <a:ext cx="3486356" cy="348635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4CC5-F07E-4547-8586-76F859ACFFAA}">
      <dsp:nvSpPr>
        <dsp:cNvPr id="0" name=""/>
        <dsp:cNvSpPr/>
      </dsp:nvSpPr>
      <dsp:spPr>
        <a:xfrm>
          <a:off x="707028" y="137482"/>
          <a:ext cx="3486356" cy="348635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C730C-2761-46C5-AF43-E0D32F27B6AA}">
      <dsp:nvSpPr>
        <dsp:cNvPr id="0" name=""/>
        <dsp:cNvSpPr/>
      </dsp:nvSpPr>
      <dsp:spPr>
        <a:xfrm>
          <a:off x="707028" y="33335"/>
          <a:ext cx="3486356" cy="348635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F2DA2-44E1-4F35-B5D8-B4625A4640AC}">
      <dsp:nvSpPr>
        <dsp:cNvPr id="0" name=""/>
        <dsp:cNvSpPr/>
      </dsp:nvSpPr>
      <dsp:spPr>
        <a:xfrm>
          <a:off x="893081" y="0"/>
          <a:ext cx="6638773" cy="96685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348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Georgia" panose="02040502050405020303" pitchFamily="18" charset="0"/>
            </a:rPr>
            <a:t>POLÍTICO</a:t>
          </a:r>
          <a:endParaRPr lang="es-ES" sz="1600" b="1" kern="1200" dirty="0">
            <a:latin typeface="Georgia" panose="02040502050405020303" pitchFamily="18" charset="0"/>
          </a:endParaRPr>
        </a:p>
      </dsp:txBody>
      <dsp:txXfrm>
        <a:off x="893081" y="241715"/>
        <a:ext cx="6397059" cy="483429"/>
      </dsp:txXfrm>
    </dsp:sp>
    <dsp:sp modelId="{4796F548-A826-41FE-AFFA-10036D46706B}">
      <dsp:nvSpPr>
        <dsp:cNvPr id="0" name=""/>
        <dsp:cNvSpPr/>
      </dsp:nvSpPr>
      <dsp:spPr>
        <a:xfrm>
          <a:off x="893081" y="753053"/>
          <a:ext cx="2044742" cy="1862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PNBV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Consolidar el sistema económico, social y solidario. 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Fortalecimiento de la EPS</a:t>
          </a:r>
        </a:p>
      </dsp:txBody>
      <dsp:txXfrm>
        <a:off x="893081" y="753053"/>
        <a:ext cx="2044742" cy="1862525"/>
      </dsp:txXfrm>
    </dsp:sp>
    <dsp:sp modelId="{E0B9CC38-3DE9-4C6C-A986-B2210542F024}">
      <dsp:nvSpPr>
        <dsp:cNvPr id="0" name=""/>
        <dsp:cNvSpPr/>
      </dsp:nvSpPr>
      <dsp:spPr>
        <a:xfrm>
          <a:off x="2937823" y="329752"/>
          <a:ext cx="4594031" cy="96685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tint val="92000"/>
                <a:satMod val="170000"/>
              </a:schemeClr>
            </a:gs>
            <a:gs pos="15000">
              <a:schemeClr val="accent3">
                <a:hueOff val="-4745762"/>
                <a:satOff val="-3118"/>
                <a:lumOff val="-6078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4745762"/>
                <a:satOff val="-3118"/>
                <a:lumOff val="-6078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4745762"/>
                <a:satOff val="-3118"/>
                <a:lumOff val="-607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348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Georgia" panose="02040502050405020303" pitchFamily="18" charset="0"/>
            </a:rPr>
            <a:t>ECONÓMICO</a:t>
          </a:r>
          <a:endParaRPr lang="es-ES" sz="1600" b="1" kern="1200" dirty="0">
            <a:latin typeface="Georgia" panose="02040502050405020303" pitchFamily="18" charset="0"/>
          </a:endParaRPr>
        </a:p>
      </dsp:txBody>
      <dsp:txXfrm>
        <a:off x="2937823" y="571467"/>
        <a:ext cx="4352317" cy="483429"/>
      </dsp:txXfrm>
    </dsp:sp>
    <dsp:sp modelId="{421C81BA-DB73-45E2-B70C-04CB3BF974BD}">
      <dsp:nvSpPr>
        <dsp:cNvPr id="0" name=""/>
        <dsp:cNvSpPr/>
      </dsp:nvSpPr>
      <dsp:spPr>
        <a:xfrm>
          <a:off x="2937823" y="1075340"/>
          <a:ext cx="2044742" cy="1862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</a:t>
          </a:r>
          <a:r>
            <a:rPr lang="es-ES" sz="1500" b="1" kern="1200" dirty="0" smtClean="0">
              <a:latin typeface="Georgia" panose="02040502050405020303" pitchFamily="18" charset="0"/>
            </a:rPr>
            <a:t>Inflación</a:t>
          </a:r>
          <a:r>
            <a:rPr lang="es-ES" sz="1500" kern="1200" dirty="0" smtClean="0">
              <a:latin typeface="Georgia" panose="02040502050405020303" pitchFamily="18" charset="0"/>
            </a:rPr>
            <a:t> estable,  desarrollo de actividades económicas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</a:t>
          </a:r>
          <a:r>
            <a:rPr lang="es-ES" sz="1500" b="1" kern="1200" dirty="0" smtClean="0">
              <a:latin typeface="Georgia" panose="02040502050405020303" pitchFamily="18" charset="0"/>
            </a:rPr>
            <a:t>Tasas de interés </a:t>
          </a:r>
          <a:r>
            <a:rPr lang="es-ES" sz="1500" b="0" kern="1200" dirty="0" smtClean="0">
              <a:latin typeface="Georgia" panose="02040502050405020303" pitchFamily="18" charset="0"/>
            </a:rPr>
            <a:t>activa y pasiva atractivas para socios</a:t>
          </a:r>
          <a:endParaRPr lang="es-ES" sz="1500" b="1" kern="1200" dirty="0">
            <a:latin typeface="Georgia" panose="02040502050405020303" pitchFamily="18" charset="0"/>
          </a:endParaRPr>
        </a:p>
      </dsp:txBody>
      <dsp:txXfrm>
        <a:off x="2937823" y="1075340"/>
        <a:ext cx="2044742" cy="1862525"/>
      </dsp:txXfrm>
    </dsp:sp>
    <dsp:sp modelId="{FBAB2FAE-098A-4279-91BF-1D3995F74687}">
      <dsp:nvSpPr>
        <dsp:cNvPr id="0" name=""/>
        <dsp:cNvSpPr/>
      </dsp:nvSpPr>
      <dsp:spPr>
        <a:xfrm>
          <a:off x="4982565" y="652038"/>
          <a:ext cx="2549288" cy="96685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tint val="92000"/>
                <a:satMod val="170000"/>
              </a:schemeClr>
            </a:gs>
            <a:gs pos="15000">
              <a:schemeClr val="accent3">
                <a:hueOff val="-9491525"/>
                <a:satOff val="-6236"/>
                <a:lumOff val="-12157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9491525"/>
                <a:satOff val="-6236"/>
                <a:lumOff val="-12157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9491525"/>
                <a:satOff val="-6236"/>
                <a:lumOff val="-1215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348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Georgia" panose="02040502050405020303" pitchFamily="18" charset="0"/>
            </a:rPr>
            <a:t>TECNOLÓGICO</a:t>
          </a:r>
          <a:endParaRPr lang="es-ES" sz="1600" b="1" kern="1200" dirty="0">
            <a:latin typeface="Georgia" panose="02040502050405020303" pitchFamily="18" charset="0"/>
          </a:endParaRPr>
        </a:p>
      </dsp:txBody>
      <dsp:txXfrm>
        <a:off x="4982565" y="893753"/>
        <a:ext cx="2307574" cy="483429"/>
      </dsp:txXfrm>
    </dsp:sp>
    <dsp:sp modelId="{1ED1240E-717A-4E96-A198-D3B04D65978E}">
      <dsp:nvSpPr>
        <dsp:cNvPr id="0" name=""/>
        <dsp:cNvSpPr/>
      </dsp:nvSpPr>
      <dsp:spPr>
        <a:xfrm>
          <a:off x="4982565" y="1397626"/>
          <a:ext cx="2044742" cy="1835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Innovación en software administrativos – financieros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rgia" panose="02040502050405020303" pitchFamily="18" charset="0"/>
            </a:rPr>
            <a:t>- Respaldos de información en la nube (back up)</a:t>
          </a:r>
          <a:endParaRPr lang="es-ES" sz="1500" kern="1200" dirty="0">
            <a:latin typeface="Georgia" panose="02040502050405020303" pitchFamily="18" charset="0"/>
          </a:endParaRPr>
        </a:p>
      </dsp:txBody>
      <dsp:txXfrm>
        <a:off x="4982565" y="1397626"/>
        <a:ext cx="2044742" cy="183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5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6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4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3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60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09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00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14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69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6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82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4F3E2B-800A-4897-A469-D40A93BE3116}" type="datetimeFigureOut">
              <a:rPr lang="es-ES" smtClean="0"/>
              <a:t>16/02/2016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023185-03AD-467A-BBF3-F7075D356CC5}" type="slidenum">
              <a:rPr lang="es-ES" smtClean="0"/>
              <a:t>‹#›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hyperlink" Target="PROYECTO%20DE%20TITULACI&#211;N.docx#I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flat" cmpd="thinThick">
            <a:solidFill>
              <a:srgbClr val="008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259759"/>
            <a:ext cx="5040000" cy="1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1556792"/>
            <a:ext cx="7884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500" b="1" dirty="0">
                <a:latin typeface="Georgia" panose="02040502050405020303" pitchFamily="18" charset="0"/>
              </a:rPr>
              <a:t>DEPARTAMENTO DE CIENCIAS ECONÓMICAS, </a:t>
            </a:r>
            <a:r>
              <a:rPr lang="es-ES" sz="1500" b="1" dirty="0" smtClean="0">
                <a:latin typeface="Georgia" panose="02040502050405020303" pitchFamily="18" charset="0"/>
              </a:rPr>
              <a:t>ADMINISTRATIVAS  </a:t>
            </a:r>
            <a:r>
              <a:rPr lang="es-ES" sz="1500" b="1" dirty="0">
                <a:latin typeface="Georgia" panose="02040502050405020303" pitchFamily="18" charset="0"/>
              </a:rPr>
              <a:t>Y DE </a:t>
            </a:r>
            <a:r>
              <a:rPr lang="es-ES" sz="1500" b="1" dirty="0" smtClean="0">
                <a:latin typeface="Georgia" panose="02040502050405020303" pitchFamily="18" charset="0"/>
              </a:rPr>
              <a:t>COMERCIO</a:t>
            </a:r>
          </a:p>
          <a:p>
            <a:pPr algn="ctr">
              <a:lnSpc>
                <a:spcPct val="150000"/>
              </a:lnSpc>
            </a:pPr>
            <a:endParaRPr lang="es-ES" sz="8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500" b="1" dirty="0">
                <a:latin typeface="Georgia" panose="02040502050405020303" pitchFamily="18" charset="0"/>
              </a:rPr>
              <a:t> CARRERA DE INGENIERÍA EN FINANZAS Y </a:t>
            </a:r>
            <a:r>
              <a:rPr lang="es-ES" sz="1500" b="1" dirty="0" smtClean="0">
                <a:latin typeface="Georgia" panose="02040502050405020303" pitchFamily="18" charset="0"/>
              </a:rPr>
              <a:t>AUDITORÍA</a:t>
            </a:r>
          </a:p>
          <a:p>
            <a:pPr algn="ctr">
              <a:lnSpc>
                <a:spcPct val="150000"/>
              </a:lnSpc>
            </a:pPr>
            <a:endParaRPr lang="es-ES" sz="8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500" dirty="0">
                <a:latin typeface="Georgia" panose="02040502050405020303" pitchFamily="18" charset="0"/>
              </a:rPr>
              <a:t>PROYECTO DE TITULACIÓN PREVIO A LA OBTENCIÓN DEL TÍTULO DE INGENIERO EN FINANZAS, CONTADOR PÚBLICO – AUDITOR</a:t>
            </a:r>
          </a:p>
          <a:p>
            <a:pPr algn="ctr">
              <a:lnSpc>
                <a:spcPct val="150000"/>
              </a:lnSpc>
            </a:pPr>
            <a:r>
              <a:rPr lang="es-ES" sz="800" b="1" dirty="0">
                <a:latin typeface="Georgia" panose="02040502050405020303" pitchFamily="18" charset="0"/>
              </a:rPr>
              <a:t> </a:t>
            </a:r>
            <a:endParaRPr lang="es-ES" sz="8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500" b="1" i="1" dirty="0">
                <a:latin typeface="Georgia" panose="02040502050405020303" pitchFamily="18" charset="0"/>
              </a:rPr>
              <a:t>“AUDITORÍA DE GESTIÓN A LOS PROCESOS DE CRÉDITO Y COBRANZAS DE LA </a:t>
            </a:r>
            <a:r>
              <a:rPr lang="es-ES" sz="1500" b="1" i="1" dirty="0" smtClean="0">
                <a:latin typeface="Georgia" panose="02040502050405020303" pitchFamily="18" charset="0"/>
              </a:rPr>
              <a:t>COOPERATIVA </a:t>
            </a:r>
            <a:r>
              <a:rPr lang="es-ES" sz="1500" b="1" i="1" dirty="0">
                <a:latin typeface="Georgia" panose="02040502050405020303" pitchFamily="18" charset="0"/>
              </a:rPr>
              <a:t>DE AHORRO Y CRÉDITO EDUCADORES DE TUNGURAHUA COACET, </a:t>
            </a:r>
            <a:r>
              <a:rPr lang="es-ES" sz="1500" b="1" i="1" dirty="0" smtClean="0">
                <a:latin typeface="Georgia" panose="02040502050405020303" pitchFamily="18" charset="0"/>
              </a:rPr>
              <a:t> POR </a:t>
            </a:r>
            <a:r>
              <a:rPr lang="es-ES" sz="1500" b="1" i="1" dirty="0">
                <a:latin typeface="Georgia" panose="02040502050405020303" pitchFamily="18" charset="0"/>
              </a:rPr>
              <a:t>EL PERIODO COMPRENDIDO DEL  1  DE ENERO AL 31 DE DICIEMBRE DE 2014”</a:t>
            </a:r>
            <a:endParaRPr lang="es-ES" sz="1500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800" b="1" dirty="0">
                <a:latin typeface="Georgia" panose="02040502050405020303" pitchFamily="18" charset="0"/>
              </a:rPr>
              <a:t> </a:t>
            </a:r>
            <a:endParaRPr lang="es-ES" sz="8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500" b="1" dirty="0">
                <a:latin typeface="Georgia" panose="02040502050405020303" pitchFamily="18" charset="0"/>
              </a:rPr>
              <a:t>AUTOR: </a:t>
            </a:r>
            <a:r>
              <a:rPr lang="es-ES" sz="1500" dirty="0">
                <a:latin typeface="Georgia" panose="02040502050405020303" pitchFamily="18" charset="0"/>
              </a:rPr>
              <a:t>DANIELA CAROLINA VELASCO VEGA</a:t>
            </a:r>
          </a:p>
          <a:p>
            <a:pPr algn="ctr">
              <a:lnSpc>
                <a:spcPct val="150000"/>
              </a:lnSpc>
            </a:pPr>
            <a:r>
              <a:rPr lang="es-ES" sz="800" b="1" dirty="0">
                <a:latin typeface="Georgia" panose="02040502050405020303" pitchFamily="18" charset="0"/>
              </a:rPr>
              <a:t> </a:t>
            </a:r>
            <a:endParaRPr lang="es-ES" sz="8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500" b="1" dirty="0">
                <a:latin typeface="Georgia" panose="02040502050405020303" pitchFamily="18" charset="0"/>
              </a:rPr>
              <a:t>DIRECTOR: </a:t>
            </a:r>
            <a:r>
              <a:rPr lang="es-ES" sz="1500" dirty="0">
                <a:latin typeface="Georgia" panose="02040502050405020303" pitchFamily="18" charset="0"/>
              </a:rPr>
              <a:t>DR. ANÍBAL ALTAMIRANO</a:t>
            </a:r>
          </a:p>
          <a:p>
            <a:pPr algn="ctr">
              <a:lnSpc>
                <a:spcPct val="150000"/>
              </a:lnSpc>
            </a:pPr>
            <a:r>
              <a:rPr lang="es-ES" sz="500" b="1" dirty="0">
                <a:latin typeface="Georgia" panose="02040502050405020303" pitchFamily="18" charset="0"/>
              </a:rPr>
              <a:t> </a:t>
            </a:r>
            <a:endParaRPr lang="es-ES" sz="5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500" dirty="0">
                <a:latin typeface="Georgia" panose="02040502050405020303" pitchFamily="18" charset="0"/>
              </a:rPr>
              <a:t>SANGOLQUÍ,   2016</a:t>
            </a:r>
          </a:p>
          <a:p>
            <a:pPr algn="ctr">
              <a:lnSpc>
                <a:spcPct val="150000"/>
              </a:lnSpc>
            </a:pPr>
            <a:endParaRPr lang="es-ES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5357" y="44624"/>
            <a:ext cx="3928651" cy="778098"/>
          </a:xfrm>
        </p:spPr>
        <p:txBody>
          <a:bodyPr>
            <a:normAutofit/>
          </a:bodyPr>
          <a:lstStyle/>
          <a:p>
            <a:pPr algn="ctr"/>
            <a:r>
              <a:rPr lang="es-ES" sz="3600" i="1" dirty="0" smtClean="0">
                <a:latin typeface="Georgia" panose="02040502050405020303" pitchFamily="18" charset="0"/>
              </a:rPr>
              <a:t>Microentorno</a:t>
            </a:r>
            <a:endParaRPr lang="es-ES" sz="3600" i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140028"/>
              </p:ext>
            </p:extLst>
          </p:nvPr>
        </p:nvGraphicFramePr>
        <p:xfrm>
          <a:off x="2411760" y="332657"/>
          <a:ext cx="7704856" cy="324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38095"/>
              </p:ext>
            </p:extLst>
          </p:nvPr>
        </p:nvGraphicFramePr>
        <p:xfrm>
          <a:off x="1187624" y="4392488"/>
          <a:ext cx="7704856" cy="249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Documento" r:id="rId8" imgW="5662829" imgH="2095657" progId="Word.Document.12">
                  <p:embed/>
                </p:oleObj>
              </mc:Choice>
              <mc:Fallback>
                <p:oleObj name="Documento" r:id="rId8" imgW="5662829" imgH="20956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7624" y="4392488"/>
                        <a:ext cx="7704856" cy="2492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403648" y="385175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Georgia" panose="02040502050405020303" pitchFamily="18" charset="0"/>
              </a:rPr>
              <a:t>Productos y Servicios</a:t>
            </a:r>
            <a:endParaRPr lang="es-E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9221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i="1" dirty="0">
                <a:effectLst/>
                <a:latin typeface="Georgia" panose="02040502050405020303" pitchFamily="18" charset="0"/>
              </a:rPr>
              <a:t>FUNDAMENTACIÓN </a:t>
            </a:r>
            <a:r>
              <a:rPr lang="es-ES" sz="2800" b="1" i="1" dirty="0" smtClean="0">
                <a:effectLst/>
                <a:latin typeface="Georgia" panose="02040502050405020303" pitchFamily="18" charset="0"/>
              </a:rPr>
              <a:t>  TEÓRICA </a:t>
            </a:r>
            <a:br>
              <a:rPr lang="es-ES" sz="2800" b="1" i="1" dirty="0" smtClean="0">
                <a:effectLst/>
                <a:latin typeface="Georgia" panose="02040502050405020303" pitchFamily="18" charset="0"/>
              </a:rPr>
            </a:br>
            <a:r>
              <a:rPr lang="es-ES" sz="2800" b="1" i="1" dirty="0" smtClean="0">
                <a:effectLst/>
                <a:latin typeface="Georgia" panose="02040502050405020303" pitchFamily="18" charset="0"/>
              </a:rPr>
              <a:t>Auditoría de Gestión</a:t>
            </a:r>
            <a:endParaRPr lang="es-ES" sz="28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66423"/>
              </p:ext>
            </p:extLst>
          </p:nvPr>
        </p:nvGraphicFramePr>
        <p:xfrm>
          <a:off x="3563888" y="2843379"/>
          <a:ext cx="2736304" cy="267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483768" y="1700808"/>
            <a:ext cx="4896544" cy="93665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sz="1400" dirty="0" smtClean="0">
                <a:latin typeface="Georgia" panose="02040502050405020303" pitchFamily="18" charset="0"/>
              </a:rPr>
              <a:t>Examen </a:t>
            </a:r>
            <a:r>
              <a:rPr lang="es-EC" sz="1400" dirty="0">
                <a:latin typeface="Georgia" panose="02040502050405020303" pitchFamily="18" charset="0"/>
              </a:rPr>
              <a:t>objetivo y sistemático que se realiza a </a:t>
            </a:r>
            <a:r>
              <a:rPr lang="es-EC" sz="1400" dirty="0" smtClean="0">
                <a:latin typeface="Georgia" panose="02040502050405020303" pitchFamily="18" charset="0"/>
              </a:rPr>
              <a:t>un proceso operativo, para evaluar </a:t>
            </a:r>
            <a:r>
              <a:rPr lang="es-EC" sz="1400" dirty="0">
                <a:latin typeface="Georgia" panose="02040502050405020303" pitchFamily="18" charset="0"/>
              </a:rPr>
              <a:t>su desempeño y emitir una </a:t>
            </a:r>
            <a:r>
              <a:rPr lang="es-EC" sz="1400" dirty="0" smtClean="0">
                <a:latin typeface="Georgia" panose="02040502050405020303" pitchFamily="18" charset="0"/>
              </a:rPr>
              <a:t>opinión</a:t>
            </a:r>
            <a:endParaRPr lang="es-ES" sz="1400" dirty="0">
              <a:latin typeface="Georgia" panose="02040502050405020303" pitchFamily="18" charset="0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6300240" y="3068960"/>
            <a:ext cx="432000" cy="3384376"/>
          </a:xfrm>
          <a:prstGeom prst="leftBrace">
            <a:avLst/>
          </a:prstGeom>
          <a:ln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516216" y="3140968"/>
            <a:ext cx="2588797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S" sz="1200" dirty="0" smtClean="0">
                <a:latin typeface="Georgia" panose="02040502050405020303" pitchFamily="18" charset="0"/>
              </a:rPr>
              <a:t>Identificar problemas legales, de economía, </a:t>
            </a:r>
            <a:r>
              <a:rPr lang="es-EC" sz="1200" dirty="0" smtClean="0">
                <a:latin typeface="Georgia" panose="02040502050405020303" pitchFamily="18" charset="0"/>
              </a:rPr>
              <a:t> </a:t>
            </a:r>
            <a:r>
              <a:rPr lang="es-EC" sz="1200" dirty="0">
                <a:latin typeface="Georgia" panose="02040502050405020303" pitchFamily="18" charset="0"/>
              </a:rPr>
              <a:t>eficiencia, </a:t>
            </a:r>
            <a:r>
              <a:rPr lang="es-EC" sz="1200" dirty="0" smtClean="0">
                <a:latin typeface="Georgia" panose="02040502050405020303" pitchFamily="18" charset="0"/>
              </a:rPr>
              <a:t> efectividad.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C" sz="1200" dirty="0">
                <a:latin typeface="Georgia" panose="02040502050405020303" pitchFamily="18" charset="0"/>
              </a:rPr>
              <a:t>Asesorar </a:t>
            </a:r>
            <a:r>
              <a:rPr lang="es-EC" sz="1200" dirty="0" smtClean="0">
                <a:latin typeface="Georgia" panose="02040502050405020303" pitchFamily="18" charset="0"/>
              </a:rPr>
              <a:t> en la </a:t>
            </a:r>
            <a:r>
              <a:rPr lang="es-EC" sz="1200" dirty="0">
                <a:latin typeface="Georgia" panose="02040502050405020303" pitchFamily="18" charset="0"/>
              </a:rPr>
              <a:t>toma de </a:t>
            </a:r>
            <a:r>
              <a:rPr lang="es-EC" sz="1200" dirty="0" smtClean="0">
                <a:latin typeface="Georgia" panose="02040502050405020303" pitchFamily="18" charset="0"/>
              </a:rPr>
              <a:t>decisiones </a:t>
            </a:r>
            <a:r>
              <a:rPr lang="es-EC" sz="1200" dirty="0">
                <a:latin typeface="Georgia" panose="02040502050405020303" pitchFamily="18" charset="0"/>
              </a:rPr>
              <a:t> </a:t>
            </a:r>
            <a:endParaRPr lang="es-EC" sz="1200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C" sz="1200" dirty="0" smtClean="0">
                <a:latin typeface="Georgia" panose="02040502050405020303" pitchFamily="18" charset="0"/>
              </a:rPr>
              <a:t>Fortalecer el SCI</a:t>
            </a:r>
            <a:endParaRPr lang="es-EC" sz="12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C" sz="1200" dirty="0" smtClean="0">
                <a:latin typeface="Georgia" panose="02040502050405020303" pitchFamily="18" charset="0"/>
              </a:rPr>
              <a:t>Mejorar  productividad</a:t>
            </a:r>
            <a:r>
              <a:rPr lang="es-EC" sz="1200" dirty="0">
                <a:latin typeface="Georgia" panose="02040502050405020303" pitchFamily="18" charset="0"/>
              </a:rPr>
              <a:t>, competitividad y calidad </a:t>
            </a:r>
            <a:endParaRPr lang="es-EC" sz="1200" dirty="0" smtClean="0"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C" sz="1200" dirty="0">
                <a:latin typeface="Georgia" panose="02040502050405020303" pitchFamily="18" charset="0"/>
              </a:rPr>
              <a:t>Facilitar  </a:t>
            </a:r>
            <a:r>
              <a:rPr lang="es-EC" sz="1200" dirty="0" smtClean="0">
                <a:latin typeface="Georgia" panose="02040502050405020303" pitchFamily="18" charset="0"/>
              </a:rPr>
              <a:t>la </a:t>
            </a:r>
            <a:r>
              <a:rPr lang="es-EC" sz="1200" dirty="0">
                <a:latin typeface="Georgia" panose="02040502050405020303" pitchFamily="18" charset="0"/>
              </a:rPr>
              <a:t>planeación estratégica </a:t>
            </a:r>
            <a:endParaRPr lang="es-ES" sz="1200" dirty="0">
              <a:latin typeface="Georgia" panose="02040502050405020303" pitchFamily="18" charset="0"/>
            </a:endParaRPr>
          </a:p>
          <a:p>
            <a:pPr marL="285750" lvl="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EC" sz="1200" dirty="0">
                <a:latin typeface="Georgia" panose="02040502050405020303" pitchFamily="18" charset="0"/>
              </a:rPr>
              <a:t>Estimular el </a:t>
            </a:r>
            <a:r>
              <a:rPr lang="es-EC" sz="1200" dirty="0" smtClean="0">
                <a:latin typeface="Georgia" panose="02040502050405020303" pitchFamily="18" charset="0"/>
              </a:rPr>
              <a:t>cumplimiento </a:t>
            </a:r>
            <a:r>
              <a:rPr lang="es-EC" sz="1200" dirty="0">
                <a:latin typeface="Georgia" panose="02040502050405020303" pitchFamily="18" charset="0"/>
              </a:rPr>
              <a:t>de objetivos y </a:t>
            </a:r>
            <a:r>
              <a:rPr lang="es-EC" sz="1200" dirty="0" smtClean="0">
                <a:latin typeface="Georgia" panose="02040502050405020303" pitchFamily="18" charset="0"/>
              </a:rPr>
              <a:t>políticas</a:t>
            </a:r>
            <a:endParaRPr lang="es-ES" sz="12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es-ES" sz="1200" dirty="0">
              <a:latin typeface="Georgia" panose="02040502050405020303" pitchFamily="18" charset="0"/>
            </a:endParaRPr>
          </a:p>
        </p:txBody>
      </p:sp>
      <p:sp>
        <p:nvSpPr>
          <p:cNvPr id="10" name="9 Cerrar llave"/>
          <p:cNvSpPr/>
          <p:nvPr/>
        </p:nvSpPr>
        <p:spPr>
          <a:xfrm>
            <a:off x="3131888" y="2996952"/>
            <a:ext cx="432000" cy="3456384"/>
          </a:xfrm>
          <a:prstGeom prst="rightBrace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971600" y="3114599"/>
            <a:ext cx="237628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lnSpc>
                <a:spcPct val="140000"/>
              </a:lnSpc>
            </a:pPr>
            <a:r>
              <a:rPr lang="es-EC" sz="1200" u="sng" dirty="0">
                <a:latin typeface="Georgia" panose="02040502050405020303" pitchFamily="18" charset="0"/>
              </a:rPr>
              <a:t>Normas de Auditoría Generalmente </a:t>
            </a:r>
            <a:r>
              <a:rPr lang="es-EC" sz="1200" u="sng" dirty="0" smtClean="0">
                <a:latin typeface="Georgia" panose="02040502050405020303" pitchFamily="18" charset="0"/>
              </a:rPr>
              <a:t>Aceptadas</a:t>
            </a:r>
          </a:p>
          <a:p>
            <a:pPr marL="285750" lvl="3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Georgia" panose="02040502050405020303" pitchFamily="18" charset="0"/>
              </a:rPr>
              <a:t>Generales</a:t>
            </a:r>
          </a:p>
          <a:p>
            <a:pPr marL="285750" lvl="3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Georgia" panose="02040502050405020303" pitchFamily="18" charset="0"/>
              </a:rPr>
              <a:t>Trabajo de Campo</a:t>
            </a:r>
          </a:p>
          <a:p>
            <a:pPr marL="285750" lvl="3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Georgia" panose="02040502050405020303" pitchFamily="18" charset="0"/>
              </a:rPr>
              <a:t>Presentación del Informe</a:t>
            </a:r>
            <a:endParaRPr lang="es-EC" sz="1200" dirty="0">
              <a:latin typeface="Georgia" panose="02040502050405020303" pitchFamily="18" charset="0"/>
            </a:endParaRPr>
          </a:p>
          <a:p>
            <a:pPr marL="0" lvl="3">
              <a:lnSpc>
                <a:spcPct val="140000"/>
              </a:lnSpc>
            </a:pPr>
            <a:r>
              <a:rPr lang="es-EC" sz="1200" dirty="0" smtClean="0">
                <a:latin typeface="Georgia" panose="02040502050405020303" pitchFamily="18" charset="0"/>
              </a:rPr>
              <a:t> </a:t>
            </a:r>
            <a:endParaRPr lang="es-ES" sz="1200" i="1" dirty="0">
              <a:latin typeface="Georgia" panose="02040502050405020303" pitchFamily="18" charset="0"/>
            </a:endParaRPr>
          </a:p>
          <a:p>
            <a:pPr marL="0" lvl="3">
              <a:lnSpc>
                <a:spcPct val="140000"/>
              </a:lnSpc>
            </a:pPr>
            <a:r>
              <a:rPr lang="es-EC" sz="1200" u="sng" dirty="0" smtClean="0">
                <a:latin typeface="Georgia" panose="02040502050405020303" pitchFamily="18" charset="0"/>
              </a:rPr>
              <a:t>Normas </a:t>
            </a:r>
            <a:r>
              <a:rPr lang="es-EC" sz="1200" u="sng" dirty="0">
                <a:latin typeface="Georgia" panose="02040502050405020303" pitchFamily="18" charset="0"/>
              </a:rPr>
              <a:t>Internacionales de Auditoría y Aseguramiento (NIAA</a:t>
            </a:r>
            <a:r>
              <a:rPr lang="es-EC" sz="1200" u="sng" dirty="0" smtClean="0">
                <a:latin typeface="Georgia" panose="02040502050405020303" pitchFamily="18" charset="0"/>
              </a:rPr>
              <a:t>)</a:t>
            </a:r>
          </a:p>
          <a:p>
            <a:pPr marL="171450" lvl="3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Georgia" panose="02040502050405020303" pitchFamily="18" charset="0"/>
              </a:rPr>
              <a:t>Reglas y principios para una evaluación </a:t>
            </a:r>
            <a:r>
              <a:rPr lang="es-EC" sz="1200" dirty="0">
                <a:latin typeface="Georgia" panose="02040502050405020303" pitchFamily="18" charset="0"/>
              </a:rPr>
              <a:t>í</a:t>
            </a:r>
            <a:r>
              <a:rPr lang="es-EC" sz="1200" dirty="0" smtClean="0">
                <a:latin typeface="Georgia" panose="02040502050405020303" pitchFamily="18" charset="0"/>
              </a:rPr>
              <a:t>ntegra y confiable</a:t>
            </a:r>
          </a:p>
          <a:p>
            <a:pPr marL="171450" lvl="3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Georgia" panose="02040502050405020303" pitchFamily="18" charset="0"/>
              </a:rPr>
              <a:t>Uniformidad en prácticas de auditoría</a:t>
            </a:r>
            <a:endParaRPr lang="es-E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CDD652F7-96B4-424D-9E30-808C7EBFC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CDD652F7-96B4-424D-9E30-808C7EBFC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CDD652F7-96B4-424D-9E30-808C7EBFC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CDD652F7-96B4-424D-9E30-808C7EBFC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1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7D0525AD-72A7-49A2-87CA-225F44D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7D0525AD-72A7-49A2-87CA-225F44D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7D0525AD-72A7-49A2-87CA-225F44D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7D0525AD-72A7-49A2-87CA-225F44D2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5D16CC30-11FD-4D9A-85CB-4ADD1260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5D16CC30-11FD-4D9A-85CB-4ADD1260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5D16CC30-11FD-4D9A-85CB-4ADD1260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5D16CC30-11FD-4D9A-85CB-4ADD1260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49056"/>
              </p:ext>
            </p:extLst>
          </p:nvPr>
        </p:nvGraphicFramePr>
        <p:xfrm>
          <a:off x="1043608" y="404664"/>
          <a:ext cx="7272809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8316416" y="3410482"/>
            <a:ext cx="303422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8477562" y="31662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Georgia" panose="02040502050405020303" pitchFamily="18" charset="0"/>
              </a:rPr>
              <a:t>Archivo </a:t>
            </a:r>
          </a:p>
          <a:p>
            <a:r>
              <a:rPr lang="es-EC" sz="1200" dirty="0" smtClean="0">
                <a:latin typeface="Georgia" panose="02040502050405020303" pitchFamily="18" charset="0"/>
              </a:rPr>
              <a:t>corriente</a:t>
            </a:r>
            <a:endParaRPr lang="es-EC" sz="1200" dirty="0">
              <a:latin typeface="Georgia" panose="02040502050405020303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388424" y="4797152"/>
            <a:ext cx="196860" cy="144016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435171" y="526788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>
                <a:latin typeface="Georgia" panose="02040502050405020303" pitchFamily="18" charset="0"/>
              </a:rPr>
              <a:t>Archivo </a:t>
            </a:r>
          </a:p>
          <a:p>
            <a:pPr algn="ctr"/>
            <a:r>
              <a:rPr lang="es-EC" sz="1200" dirty="0" smtClean="0">
                <a:latin typeface="Georgia" panose="02040502050405020303" pitchFamily="18" charset="0"/>
              </a:rPr>
              <a:t>corriente</a:t>
            </a:r>
            <a:endParaRPr lang="es-EC" sz="1200" dirty="0">
              <a:latin typeface="Georgia" panose="020405020504050203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291444" y="980728"/>
            <a:ext cx="303422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236053" y="712665"/>
            <a:ext cx="122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Georgia" panose="02040502050405020303" pitchFamily="18" charset="0"/>
              </a:rPr>
              <a:t>Archivo </a:t>
            </a:r>
          </a:p>
          <a:p>
            <a:pPr algn="ctr"/>
            <a:r>
              <a:rPr lang="es-EC" sz="1200" dirty="0" smtClean="0">
                <a:latin typeface="Georgia" panose="02040502050405020303" pitchFamily="18" charset="0"/>
              </a:rPr>
              <a:t>Permanente</a:t>
            </a:r>
            <a:endParaRPr lang="es-EC" sz="1200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224440" y="1822805"/>
            <a:ext cx="122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Georgia" panose="02040502050405020303" pitchFamily="18" charset="0"/>
              </a:rPr>
              <a:t>Archivo </a:t>
            </a:r>
          </a:p>
          <a:p>
            <a:pPr algn="ctr"/>
            <a:r>
              <a:rPr lang="es-EC" sz="1200" dirty="0" smtClean="0">
                <a:latin typeface="Georgia" panose="02040502050405020303" pitchFamily="18" charset="0"/>
              </a:rPr>
              <a:t>Planificación</a:t>
            </a:r>
            <a:endParaRPr lang="es-EC" sz="1200" dirty="0">
              <a:latin typeface="Georgia" panose="020405020504050203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81862" y="1947707"/>
            <a:ext cx="303422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D25A2C-FD03-4ACF-BA39-126D306E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F6B6A-9012-4D89-B8DE-D49708CBF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>
                                            <p:graphicEl>
                                              <a:dgm id="{E01F6B6A-9012-4D89-B8DE-D49708CBF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122815-C0C4-4D77-9CFC-5D2E35CD8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">
                                            <p:graphicEl>
                                              <a:dgm id="{89122815-C0C4-4D77-9CFC-5D2E35CD8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85C0B-9601-4AD1-B8C8-5EA8B5D5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">
                                            <p:graphicEl>
                                              <a:dgm id="{F1B85C0B-9601-4AD1-B8C8-5EA8B5D5D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676773-2BB9-4787-A86E-5C2DFD2B1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>
                                            <p:graphicEl>
                                              <a:dgm id="{39676773-2BB9-4787-A86E-5C2DFD2B1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DFB98-C09C-4557-BA62-9BB9A0DE2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">
                                            <p:graphicEl>
                                              <a:dgm id="{3C0DFB98-C09C-4557-BA62-9BB9A0DE2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CC4F1B-0C2D-48B5-A44E-DE22903FE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">
                                            <p:graphicEl>
                                              <a:dgm id="{FBCC4F1B-0C2D-48B5-A44E-DE22903FE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73422-CCEC-4078-9D77-03831F823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">
                                            <p:graphicEl>
                                              <a:dgm id="{37C73422-CCEC-4078-9D77-03831F823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10705-C3FC-496D-8870-E3C66B225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">
                                            <p:graphicEl>
                                              <a:dgm id="{23C10705-C3FC-496D-8870-E3C66B225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7B216-7E3F-4072-BB71-B24ED3BFD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">
                                            <p:graphicEl>
                                              <a:dgm id="{5B07B216-7E3F-4072-BB71-B24ED3BFD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F0211-0785-48D9-822D-D36FFA31A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">
                                            <p:graphicEl>
                                              <a:dgm id="{DB7F0211-0785-48D9-822D-D36FFA31A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40C00-6925-4985-85D3-1EB8A56EB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">
                                            <p:graphicEl>
                                              <a:dgm id="{89540C00-6925-4985-85D3-1EB8A56EB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B7235-90E4-49C0-99B9-500B03B1F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">
                                            <p:graphicEl>
                                              <a:dgm id="{92DB7235-90E4-49C0-99B9-500B03B1F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FB763-F5B9-4E17-AE7E-08875136C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4">
                                            <p:graphicEl>
                                              <a:dgm id="{8E4FB763-F5B9-4E17-AE7E-08875136C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F57A1-4B6A-440F-B0BB-F7CA86C34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">
                                            <p:graphicEl>
                                              <a:dgm id="{594F57A1-4B6A-440F-B0BB-F7CA86C34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7" grpId="0"/>
      <p:bldP spid="10" grpId="0" animBg="1"/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06575196"/>
              </p:ext>
            </p:extLst>
          </p:nvPr>
        </p:nvGraphicFramePr>
        <p:xfrm>
          <a:off x="1331640" y="764704"/>
          <a:ext cx="5112566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03846" y="260648"/>
            <a:ext cx="3096344" cy="338554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latin typeface="Georgia" panose="02040502050405020303" pitchFamily="18" charset="0"/>
              </a:rPr>
              <a:t>RIESGOS</a:t>
            </a:r>
            <a:endParaRPr lang="es-ES" sz="1600" b="1" i="1" dirty="0">
              <a:latin typeface="Georgia" panose="02040502050405020303" pitchFamily="18" charset="0"/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6444206" y="764704"/>
            <a:ext cx="432048" cy="25922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876254" y="141277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latin typeface="Georgia" panose="02040502050405020303" pitchFamily="18" charset="0"/>
              </a:rPr>
              <a:t>Riesgo de Auditoría</a:t>
            </a:r>
          </a:p>
          <a:p>
            <a:endParaRPr lang="es-ES" sz="800" dirty="0" smtClean="0">
              <a:latin typeface="Georgia" panose="02040502050405020303" pitchFamily="18" charset="0"/>
            </a:endParaRPr>
          </a:p>
          <a:p>
            <a:r>
              <a:rPr lang="es-ES" sz="1400" dirty="0" smtClean="0">
                <a:latin typeface="Georgia" panose="02040502050405020303" pitchFamily="18" charset="0"/>
              </a:rPr>
              <a:t>Expresar una opinión inadecuada </a:t>
            </a:r>
            <a:endParaRPr lang="es-ES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43268"/>
              </p:ext>
            </p:extLst>
          </p:nvPr>
        </p:nvGraphicFramePr>
        <p:xfrm>
          <a:off x="1871698" y="3789040"/>
          <a:ext cx="6156686" cy="284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 Box 2694"/>
          <p:cNvSpPr txBox="1"/>
          <p:nvPr/>
        </p:nvSpPr>
        <p:spPr>
          <a:xfrm>
            <a:off x="6876254" y="908720"/>
            <a:ext cx="1584178" cy="3419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i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s-ES" sz="1200" i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RI x RC x RD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8C868F-7F09-4147-AD61-D6EF743A9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DF510-ABF8-41B2-ABE5-4AC60E8D3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1ECB09-B07F-4E9F-A1AB-3E3E28FE4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C11846-3C8D-4E21-828E-ADAB243C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5B6A6B-8F49-4A0C-A1DE-71124ECE9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50BE8-E312-422B-8F07-384F4F3BC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578F8C-D55F-4B2E-8E8A-0690FEE32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ED4A6-FA0D-465C-8350-1830D6011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337180-3B5B-422C-91B2-2E88B6B7E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>
                                            <p:graphicEl>
                                              <a:dgm id="{AE337180-3B5B-422C-91B2-2E88B6B7E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>
                                            <p:graphicEl>
                                              <a:dgm id="{AE337180-3B5B-422C-91B2-2E88B6B7E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31862D-F14C-4E93-85E7-6C9E1549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>
                                            <p:graphicEl>
                                              <a:dgm id="{3731862D-F14C-4E93-85E7-6C9E1549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>
                                            <p:graphicEl>
                                              <a:dgm id="{3731862D-F14C-4E93-85E7-6C9E1549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DCA766-5655-42DC-8FFD-1E8BFA80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>
                                            <p:graphicEl>
                                              <a:dgm id="{E3DCA766-5655-42DC-8FFD-1E8BFA80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>
                                            <p:graphicEl>
                                              <a:dgm id="{E3DCA766-5655-42DC-8FFD-1E8BFA80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FF6A18-593D-4A39-AB43-57DB93484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1">
                                            <p:graphicEl>
                                              <a:dgm id="{6CFF6A18-593D-4A39-AB43-57DB93484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1">
                                            <p:graphicEl>
                                              <a:dgm id="{6CFF6A18-593D-4A39-AB43-57DB93484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E54283-890C-4387-8EDE-CE63F300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1">
                                            <p:graphicEl>
                                              <a:dgm id="{27E54283-890C-4387-8EDE-CE63F300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1">
                                            <p:graphicEl>
                                              <a:dgm id="{27E54283-890C-4387-8EDE-CE63F3002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F74C5F-0937-47BA-A2A2-13EE7409C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">
                                            <p:graphicEl>
                                              <a:dgm id="{5DF74C5F-0937-47BA-A2A2-13EE7409C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1">
                                            <p:graphicEl>
                                              <a:dgm id="{5DF74C5F-0937-47BA-A2A2-13EE7409C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2E6C13-EA0D-4231-A3DF-FCDD3991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1">
                                            <p:graphicEl>
                                              <a:dgm id="{612E6C13-EA0D-4231-A3DF-FCDD3991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1">
                                            <p:graphicEl>
                                              <a:dgm id="{612E6C13-EA0D-4231-A3DF-FCDD3991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F03C19-C74A-4F78-ADCB-305DCA7BF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1">
                                            <p:graphicEl>
                                              <a:dgm id="{ADF03C19-C74A-4F78-ADCB-305DCA7BF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1">
                                            <p:graphicEl>
                                              <a:dgm id="{ADF03C19-C74A-4F78-ADCB-305DCA7BF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0AFCDB-8FD5-49D1-8588-9FBD7AB0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1">
                                            <p:graphicEl>
                                              <a:dgm id="{6B0AFCDB-8FD5-49D1-8588-9FBD7AB0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1">
                                            <p:graphicEl>
                                              <a:dgm id="{6B0AFCDB-8FD5-49D1-8588-9FBD7AB0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  <p:bldP spid="6" grpId="0" animBg="1"/>
      <p:bldP spid="7" grpId="0" animBg="1"/>
      <p:bldP spid="8" grpId="0"/>
      <p:bldGraphic spid="11" grpId="0" uiExpand="1">
        <p:bldSub>
          <a:bldDgm bld="lvlAtOnce"/>
        </p:bldSub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6624736" cy="2664296"/>
          </a:xfrm>
          <a:ln w="28575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8000" algn="ctr">
              <a:lnSpc>
                <a:spcPct val="160000"/>
              </a:lnSpc>
              <a:spcAft>
                <a:spcPts val="600"/>
              </a:spcAft>
            </a:pPr>
            <a:r>
              <a:rPr lang="es-ES" sz="1500" b="1" i="1" dirty="0" smtClean="0">
                <a:effectLst/>
                <a:latin typeface="Georgia" panose="02040502050405020303" pitchFamily="18" charset="0"/>
              </a:rPr>
              <a:t/>
            </a:r>
            <a:br>
              <a:rPr lang="es-ES" sz="1500" b="1" i="1" dirty="0" smtClean="0">
                <a:effectLst/>
                <a:latin typeface="Georgia" panose="02040502050405020303" pitchFamily="18" charset="0"/>
              </a:rPr>
            </a:br>
            <a:r>
              <a:rPr lang="es-ES" sz="1500" b="1" i="1" dirty="0" smtClean="0">
                <a:effectLst/>
                <a:latin typeface="Georgia" panose="02040502050405020303" pitchFamily="18" charset="0"/>
              </a:rPr>
              <a:t>“AUDITORÍA </a:t>
            </a:r>
            <a:r>
              <a:rPr lang="es-ES" sz="1500" b="1" i="1" dirty="0">
                <a:effectLst/>
                <a:latin typeface="Georgia" panose="02040502050405020303" pitchFamily="18" charset="0"/>
              </a:rPr>
              <a:t>DE GESTIÓN </a:t>
            </a:r>
            <a:r>
              <a:rPr lang="es-ES" sz="1500" b="1" i="1" dirty="0" smtClean="0">
                <a:effectLst/>
                <a:latin typeface="Georgia" panose="02040502050405020303" pitchFamily="18" charset="0"/>
              </a:rPr>
              <a:t>A LOS PROCESOS </a:t>
            </a:r>
            <a:r>
              <a:rPr lang="es-ES" sz="1500" b="1" i="1" dirty="0">
                <a:effectLst/>
                <a:latin typeface="Georgia" panose="02040502050405020303" pitchFamily="18" charset="0"/>
              </a:rPr>
              <a:t>DE </a:t>
            </a:r>
            <a:r>
              <a:rPr lang="es-ES" sz="1500" b="1" i="1" dirty="0" smtClean="0">
                <a:effectLst/>
                <a:latin typeface="Georgia" panose="02040502050405020303" pitchFamily="18" charset="0"/>
              </a:rPr>
              <a:t>CRÉDITO </a:t>
            </a:r>
            <a:r>
              <a:rPr lang="es-ES" sz="1500" b="1" i="1" dirty="0">
                <a:effectLst/>
                <a:latin typeface="Georgia" panose="02040502050405020303" pitchFamily="18" charset="0"/>
              </a:rPr>
              <a:t>Y </a:t>
            </a:r>
            <a:r>
              <a:rPr lang="es-ES" sz="1500" b="1" i="1" dirty="0" smtClean="0">
                <a:effectLst/>
                <a:latin typeface="Georgia" panose="02040502050405020303" pitchFamily="18" charset="0"/>
              </a:rPr>
              <a:t>COBRANZAS DE </a:t>
            </a:r>
            <a:r>
              <a:rPr lang="es-ES" sz="1500" b="1" i="1" dirty="0">
                <a:effectLst/>
                <a:latin typeface="Georgia" panose="02040502050405020303" pitchFamily="18" charset="0"/>
              </a:rPr>
              <a:t>LA COOPERATIVA DE AHORRO Y CRÉDITO EDUCADORES DE </a:t>
            </a:r>
            <a:r>
              <a:rPr lang="es-ES" sz="1500" b="1" i="1" dirty="0" smtClean="0">
                <a:effectLst/>
                <a:latin typeface="Georgia" panose="02040502050405020303" pitchFamily="18" charset="0"/>
              </a:rPr>
              <a:t>TUNGURAHUA, POR </a:t>
            </a:r>
            <a:r>
              <a:rPr lang="es-ES" sz="1500" b="1" i="1" dirty="0">
                <a:effectLst/>
                <a:latin typeface="Georgia" panose="02040502050405020303" pitchFamily="18" charset="0"/>
              </a:rPr>
              <a:t>EL PERÍODO COMPRENDIDO ENTRE EL 1 DE ENERO AL 31 DE DICIEMBRE DEL 2014”</a:t>
            </a:r>
            <a:br>
              <a:rPr lang="es-ES" sz="1500" b="1" i="1" dirty="0">
                <a:effectLst/>
                <a:latin typeface="Georgia" panose="02040502050405020303" pitchFamily="18" charset="0"/>
              </a:rPr>
            </a:br>
            <a:endParaRPr lang="es-ES" sz="1500" i="1" dirty="0">
              <a:latin typeface="Georgia" panose="02040502050405020303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23" y="4941168"/>
            <a:ext cx="3016049" cy="165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73" y="149580"/>
            <a:ext cx="4673950" cy="14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9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atin typeface="Georgia" panose="02040502050405020303" pitchFamily="18" charset="0"/>
              </a:rPr>
              <a:t>Planificación  de Auditoría</a:t>
            </a:r>
            <a:endParaRPr lang="es-ES" sz="36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713907"/>
              </p:ext>
            </p:extLst>
          </p:nvPr>
        </p:nvGraphicFramePr>
        <p:xfrm>
          <a:off x="2195736" y="1628800"/>
          <a:ext cx="54726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Resultado de imagen para ries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0" name="Picture 6" descr="http://2.bp.blogspot.com/-BkvCzw3a1cE/TfsZmZZiRUI/AAAAAAAAAF8/AxjRwYyzhqc/s1600/matriz+de+riesgos.p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80698"/>
            <a:ext cx="2520280" cy="1888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2" name="Picture 8" descr="http://revista.elarcondeclio.com.ar/wp-content/uploads/2015/02/imagw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797152"/>
            <a:ext cx="2460459" cy="1845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atin typeface="Georgia" panose="02040502050405020303" pitchFamily="18" charset="0"/>
              </a:rPr>
              <a:t>Ejecución</a:t>
            </a:r>
            <a:endParaRPr lang="es-ES" sz="36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848891"/>
              </p:ext>
            </p:extLst>
          </p:nvPr>
        </p:nvGraphicFramePr>
        <p:xfrm>
          <a:off x="2411760" y="1700808"/>
          <a:ext cx="54726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IQEBIUEhQUFhQVFBcYFBgUFBUVGBcUFxUXGBUXFBUYHCggGBolHBQUITEhJSkrLi4uGB8zODMsNygtLiwBCgoKDg0OGhAQGjclHyUtLCwtNzUsLCwsNzcvLCsuNy8sMDcsNSwvLCwsKy4sLCwxLCw0LissLCw1LC8sLCwvLP/AABEIAMkA+gMBIgACEQEDEQH/xAAcAAACAwEBAQEAAAAAAAAAAAAAAQQFBgcDAgj/xABEEAABAwIDBQUFBQYFAgcAAAABAAIDBBEFEiEGMUFRYRMicYGRMqGxwdEUI0JScgdikqLw8RUzgtLhc5MXJENTY7LC/8QAGgEBAAMBAQEAAAAAAAAAAAAAAAECAwUGBP/EACoRAQACAgEDAwEJAQAAAAAAAAABAgMRBBIhMQUTUUEyYoGRobHR4fAj/9oADAMBAAIRAxEAPwDuKEkIGhJCBoSQgaElHrKkRt6ncg9pJQ3eV4OrAqaSrJO9ef2hBeisC9WTgrPioXoypQaFCr6KtvofJT7oGhUGK7X0dMSHyhzvys7xvy00Hqoce1k0ljFRTFp3OeQy/qg1aFUUmKyOF5Ich5Zw74KdDWsdpex5HRBJQkmgEIQgEIQgEIQgEIQgEIQgEIQgEJIQNCSaAQkhA1mMZq7yuHBun1WnWAxWW00n63fEoPV06+e3Vc6ZfJnQWf2hfbalU5qENnubBBcy4m2JuZxsB6k8ABxK+JYa7ErZ3Gmpz+Fusrxzd+W/X0U7BcF7wkkF3j2QdQy/L97r6LQF1jlZv/ETub9T0QU+GbM0lIAWsGf8zu+8+BPyVr3juaB1cfkF6xxAa7zxJ1JX2p0Irqd5/G3/ALZ/3KNPTyAey1w/d0P8J+qs0KdCuw7EdwJu29gTvafyuHBXAWQ2nvBNHM32ZO5KOBIHddbna+vQLR4TUZ4xrcjS/PQEH0IVRNQhCAQhCAQhCAQhCAQhCAQhCAQkhA0JIQNCSEDWC2xgMU+b8MguPEaOHwPmt4oWMYaypiLH+LTxa7gQg5cZ18mdLF6CSmkLJBqNxG5w4EFV5kQTXTrQbKUmc9oeBs3x5rHmRdK2ciEcLOQbc/EoLhziLMZ7Thcn8reJ8eA/4UmNgaLDd/W/qvCgbcF53v18G/hHp8SpStAV0XTQgSLpoQZX9or8tIw8ftEQHmSD7ip+x8t4z0AHoSFF2zkbkY12oac58Ro34lStjoS2Ik8bfU/FRI0SEIUAQhCAQhCAQhCAQhCAQhCAQhJAJpIQCEJPcGgk7gg8aqpEY138AqOsxd3B1vCyiYriNyT/AFZZmsr+qCzxOQz2zuLrbr8FSz4e3kvSnqcy9HvQVP2AZhc2F9eOi3dJJmgYB+Mtb6kArJuVjgNcGljCdGvD/AB+qmIHQgEIabi43HkhSBCEIBJzgASTYAXJPIJrJbS412n3MOoJs4j8R/K3pzKCrrKg1tWdT2Te87/ps9nzJ+K3uEwZImg7zqfE/wBBUOzmCdmLOsXEh0p4XHsRjoN5WpUSGhJNQBCEIBCEIBCEIBCEIBCEIEhNJAIQhAKrx2oIblbvOp8ArRU1cfvnDoPggw+I1Jubqinu8ha/HqTO4NFgXG1zwHEnoBc+SqKShMkhLGOyjRunAcSfeg+KamIbolLmHBXklI6NuoHrdZmtr3PlyxFuVp7533PFo+v0W+Dj3zTqqJnT1jDnGzWkm17AEmw3mwUttK+BrJ3CzXn4GxzcgtXQ1tLTwtMPfc8X4F3XOeFjwXhBg4ropXOdlDj93kOjXC4dpxb7OnjZZzHTOpS+MFxbsXCN5vG7VjuQPyWsBuubPbJRHsaphMd+48ajxafkraiqXkWhn7o3AusfQqNjZqvxfGqekbmnlYwcATdx/S0anyCzU+GVkp71VI1vJha0eo1UEbP0FO7PPI17+b3dq8nwCbHxU7U1Fe8CGMxUYd95JJdr5R+VgHA8h52Fwr/BuxD2hjT2jtGki9hYknpuWVrsW7R4sC1jdGA77cz1Ww2KoXgOmeLBwAYDxG8u8DpZRsaWGIMAA/ueZ6r7TQoCQmhAkJoQJCaECQmhAkJoQJCaECQmhAk0IQJVGLttI13MW9D/AMq3VNtI/K2N3DMQfEjT4FBGNiQbC442UDG6t8UZeNWgd7oOfgmawWUSauUx5GWqcYdKx1yWxkG5dpp8li8Zr+2c2KAOGU90NuC487DcOXmrba+kmdUNjj/y3jM3g1lvazcyOHiFLwbC2U7e7q4+047z9B0XZjkYuPj1j+rPUzPd57MUtTEHCQhrHD2Bqb87jcOg3rrOwrv/ACxHKR3vAPzWAYV0HYiO1Nf8z3EeAs34grk5ck5LdUrxGl5UQMkaWvaHNO8OAI9CqaTZCiJv2VvBzx7rq9Qs0qUbJ0dv8q/i+T/cq+t2Epn6xl8Z6HMPR31WrQgzGG7E08Tg55dKRuD7Bv8ACN/mtMBZNCAQhCAQhCAQhCAQhCAQhCAQhCAQhCAQkhA0kKp2ix6KjjzP1edI2D2nnpyHMq1KWvaK1jcyPXHMaio4jJKejWjVz3cGtHErleK4jNWyiSU5Q03jjaTlZ16u6rxxbEnSvNRVPH7o/Cxv5WD+iVjcZ2hdLdsd2s958enRej43Epxq7t3t/vH8sZttqxtTEx4jc+558AeRKshXg63XNcIwOoq83Yxuc1gvI+3cYP3nc+m9a3CcFbALC7ncXH4NHALlczFjrbcTqfhesyv4yJSLi4XzX0fZWI9k+4qThtPuVvVUueMjzHiF8G12cp4nPIA4kD1XXaOmEUbGN3NaAPJc3oGgEHlYrprdygfS8zM0cVAxyt7JgA3uNvIb/kqVuIdUGra8HcU1lmYmQbgqe7GM1raaa+PHyQXaFSNxK3FTKfEmuGu9BOXxNM1gJcQAN5JAHqvhtS08VxHbXad9TO/vHsmuLY28LA2zHmTzX3cDhW5eTpidRHlW1umHZqfGaeR2VksbjyDh7lOBX5nhxMg6Fdc2B2rMsLmSuzOZbKeJaeBPRfbz/R541PcrO4+qtMm503qFWMxQHkvWfEWtie8fhG7qTYe8riNEt0gG8obIDxWVbiN9SdSvsYl1QapCg4TV9qy/EGx+SmoGhJCBoSQga+SmkUGMxj9oEUUr4YopZJGktJtlYHDm48PALnuP45Z5lndnmduaNABwAH4Wj+rraftBw8096pjHOjP+bkFyw/nI4tPHkuY4Js+/F65zYnhrLZ5HkE5G7rAcSdwXoeLODFh9ynnXf5ZW3M6UlXWTVcgFnPcTZjGAnya0b10TY/8AZI95bLXnK3eIWHvH/qPHs+A16hdG2W2PpcOb9ywGQizpX6yO/wBXAdBYLQrn8jn2t2p/a0VRaLD4oYhFFG1kYFg1oAFuOiwG0OB/ZpbtH3Tz3TyPFp+XRdJXhXUzZY3MeLgj38COq58ztdz+iapzpLBRqVmi9JlArYn2c7xK6ZTG7G/pHwXK6d1yT1K6pTCzG/pHwQUe2dO50LXtBJjNzb8pGp8rBYYYl1XR8YxZtONRdxBIvu05rBYth7H080zAGP7N7hl3AgEg5TpwQR24hc2G/wCamtrcuh0I0PiFB2BnYyggqJG9o97Lue72g65uG20A4KbjEUUrWyMLmyOOot3T1PI9Qg+v8Q6qRSYhqdVlYiftopnXFo2vc8EHRxIs1vE6cSFYTwvZcx3czNYHTMOWZvzGiDSjEuq47tVF2dVM0CzcxLf0u7wt01t5LfbP3rJHNY9gbG4tlcTbK4e00X9p3QKp2+2mo6odjHTtd2YyMnc4h4A4ty7x0J8l1vSJyxmn2438s8mtd3PmO13rc7FXjDnm4DtByOutue5YemjayoiLgHs1u117OtwNiDb6Lr+HYxS4lCISxtM+Fv3RYLsLeLQ0C9rrpep5M847ViO0TqVaRG3qMV6qfQTOqM8Td7mO9W95v8zW+qxWOmSkj7QtL252tOQgWzHKHd62lyPVdI2YpYKWJzy/NJl71xaw/K0cdbary7ZkHVxaS11wQbEHQg8ij/Elf4s+CqeC9rQ4cRo4jk53FZingFNjkXecY5aZ7o2O7zBMxzblrToO6L+JQdH2Tp3MgzPBBec1jvDdwuPf5q7UDCsREwd+ZpAdbruU9AIQhAIQhAJWTSQJzQRYi4O+6gYTgdNSZ/s8LIu0dmfkFrn6dNysEKdz4DQkhQGkULwrKpsTC53D3nkgxojs5w5OcPQrwqjYFS2Pzlz/AMzi71JK+G04ee97PHr0QZ7DWl7gACdRew3eK6rHK06BwPgQs0wta0NaAANwAsF4SThBH24leZLAGwAA8T/deeJQhlJM3gIZB/KVJmsJoTLfKAXXPFwHdv52PkqyrqM7HMJsHNLT4EWv70Ga2Dd2uBRji3tB/DIfkrenp3kMdew3W991F2Vw4YfSiAPMgzOdci3tcAPL4q27L7O1scptnY2SPja/4SgzEpLcciF/bo3D0fm+StqZ7xK8G5sT4dFXV2GvfiNPUh4aImPY9pBzG993r7lZGqAkLie67Q+PAoMzRVphGLAbxUFw6GZrRp5lZinoy6N0pJ0mbGBzvG57/T7v+JXOJUckU1dIS0x1Doiwg6nIDfTh/ZeGKHsqWmjuNTJIbEHvyBgubcQGhvkvR+lR04o+9b9oY38s/VgNfEf3/itFgD3ira0G2Ztm3NgDax94Kzk0ee2trG6vaDDXzxTzMIvSta8ji5rjY28Mt10eTSv/AE651Fta/LStfo1m1bHOw6pud0Rd1u2xHwVthU8k8MDxukgY/wAy1psfVZymxMV1NNEbNcWOY7j7TbBy0GxdO6Gmihe4F0ceW4va/AC/ovIZsVsd5rZvE7TKOi7zXuvdwJt+6HZQfUO9yo9uC2CvwmXh2z4zqd0ga35rSVNSc7RlLckbG2NuF7kW4EklU+0FBFWiISlwMUrZGlpsczeHgVkltNkoezmqAT7RBbrw1Pzt5LUrnJrJYgKpmrWODHDx1aT01I9Fstn8WFVFntYg2IQWiEk0AhCSBoSQgaEkIGhJCCoxbFezdkbvG8+PBZXGcRc4aklWu0NOWTF34X6joQACPn5qt7AXBPDVBNo2ZIm5t+UX8bKHUVobqUquqsDdZfEKwuPRBYVePHc1R8PxEvmZnPdvc9bagKnJVpgOBTVb/uxZoPeeb2b4cz0HuQe1ZPM6YsBc5o7wtrZnM9Favoe1MbGmznEAHlzK0dRhEdJSOazVzy0Oe72na315DQ6KHs5T56kHhG0nzIyj4n0QUOH0+XOH+00lp8QbL12gytmgGpayCIjieJVhjNP2VXINwfZ4/wBWh/mBVNiMmeS/JrWD/SAEEOszGVrjo2QFw8iWn3tK+Kxg15WWz2lwkNoIjbvQZST0do/XxN/JZaCm7aWJg/G8A+F9fddTAyO1pc10THhzGi2a4LTqRcjy3eK+v2g4fDT/AGJkDcrTTCQ6lxLpHuuSXG/4V0X9ouGszxSFoIcMpuLi7dW+4n0XM9uqsSSw/wDxwMZ6Oe7/APQXd9MzTkyY8cdorvfwyvGomVPLhTxSNqR7Hb9j55A+9/UeRV9sK1pbVk3zCFuXXT/MANxx0ct1TbNZ9nOyI77ozUDnnJL2+eXRc02Rnyyubweyx8AQ74tX03zxyMGaPif0iUa1MLzDcFf29Q+NuVjYs/ja2a3hdaPBZ4w0Nk9kuBdra+o4+S0GwlGHidxF2loj8b3Lh6ZfVUWExiCsEbtck2XUXvZ9gV57LmtkndvjTWI0sMQpWx1srWXDQGkC5NrtBNr+KrMRpi2WNx9h97eLTZ1/UK7xh7RVTkniB6NAPzU/G8Mvh8bvxRWk8ne2P5vcsUpGzDWubKwgFrmi4OoI1BuPNSNnsMdA+YZcseb7vvXuCb38tBqqvZCoBlsDvYfdYrYWQNCEIBCEIFdF1GMy+TUIJd0XUI1K+DVlBYXRdVbqwrzdXP6IJ2JUgmjLTv3tPJw3FYeslLdCLFpsRyWjfiEn7vofqqbFoXTm5LGu/MGm9uutigyeI15cbBVpN1oHYCAdZG/wu+q9IsMY3dIB4Rn6oPvZTZY1J7SU5Ygdw0c48v3R13rpNNAyJoYxoa1o0AFgFj8NrxCzKHX1uTlNyVNGN9T6IPbbOotExo4kn0H/ACvvY2lyQZzvkN/9I0b8z5qHiFN9oAJdbTRe0VcYmsZ+VoAt0FkEXbyHWF4/eafcR81SbP0XbVcYPst77vBtre8tV3iMwqcrCdxze4j6r5paf7O4yMIJy2IPEXB9dEGix4NdSzhx0MT/AFym3vssdsHC01Bc7e1hLfEkA+74qRj2MZ4gATYnveHC6iYe8QkPYbOt7uRHJBfbfRB1IDxbI0jzuPmuKUeH/b8SZBrlfJZxHCNurz07oK6FtltA51O23Mg8g7cD/wDZc6wHEzR1Inj1cLjvbiDvC7/pHFyWx5L0861DLJaNxD9HOibkyAANy5bDcBa1h5L824HFkrXsP4XSN82lw+S7BRbaNlpHT5bOa1123vZzRuvy3LjTKosqHTAgvzucdNMzjd1xy1Kj03iZLe7intOtfiXtHaX6J2coxBTRs42zO/U7U/TyWNxWMMxUnh2kbj6NJ+aj7E7aPmLmS8G3FrnT4hIVLnTvdKD3nHUi1xfQDpay5HI498F5pfzDSJ3G06jpvtNUA7c5xe/9N7kfAea22KRh8Erecbh/KVnsNLGHO3QkW8j/AGXtjGM5IHkb/Z8M2l1glUbDN+/uf/bPxC3mZYjAJ2Ns5tgd391oqfEMxtxQWuZF1DE6+hKglZkZlG7RPtEHiWpFikZUsqCMY0jEpWVGVBDMC+TTKdlRlQV/2UL5NIFY5UZEFaaIckjQhWeRPKgqTQL4dhxPH3K4yoyIKBuFyj/1Bb9H/K+Tgzybuk9G2+a0ORGVBnP8BIdmEjgbW3BejsHeRYyO8g36K/yIyIM+MAZaxAPiAmMAi/I30V/lRlQZyo2ahkYWOYC08N3wVT/4cUV79m7/ALj/AKrdZUZFrjz5Mf2LTCJiJZqj2Wp4mZGMs3W4JJvffe+9RpNhqJxuYGX8x8CtdlRlURmyRPVFp2ahnKDZamgv2UTWk6Ei9yPFSZcEif7Tb+qusqeVVte1p3adpUbMCjG7N/G76r7GCRWsW3/US74q5yoyqopmYDAN0bR4aKRBhkbDdrQDzVllRlQRxEvoMXtlTsg8g1Oy9LIsgdkWTQgVkWTQUCsiyaECsiyaECsiyaECsiyaECsiyaECsiyaECsiyaECsiyaECsiyaECsiyaECTshCAsiyEIBCEIBCa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2" name="Picture 4" descr="http://www.tipos.co/wp-content/uploads/2015/02/Auditor%C3%ADa.-Ilustraci%C3%B3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67" y="4941168"/>
            <a:ext cx="238115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mv.com.ec/site/wp-content/uploads/2014/09/auditoriatributar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28" y="4869160"/>
            <a:ext cx="2363752" cy="1772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47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038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atin typeface="Georgia" panose="02040502050405020303" pitchFamily="18" charset="0"/>
              </a:rPr>
              <a:t>Comunicación  de  Resultados</a:t>
            </a:r>
            <a:endParaRPr lang="es-ES" sz="36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408704"/>
              </p:ext>
            </p:extLst>
          </p:nvPr>
        </p:nvGraphicFramePr>
        <p:xfrm>
          <a:off x="1331640" y="3861048"/>
          <a:ext cx="259228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28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50" y="2060848"/>
            <a:ext cx="2287270" cy="16065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50"/>
          <p:cNvSpPr txBox="1"/>
          <p:nvPr/>
        </p:nvSpPr>
        <p:spPr>
          <a:xfrm>
            <a:off x="4572000" y="1556792"/>
            <a:ext cx="3816424" cy="475252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 cmpd="thickThin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600" b="1" u="sng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INFORME </a:t>
            </a:r>
            <a:r>
              <a:rPr lang="es-ES" sz="1600" b="1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DE </a:t>
            </a:r>
            <a:r>
              <a:rPr lang="es-ES" sz="1600" b="1" u="sng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AUDITORÍA</a:t>
            </a:r>
            <a:endParaRPr lang="es-ES" sz="1600" b="1" u="sng" dirty="0" smtClean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4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AUDITORÍA </a:t>
            </a:r>
            <a:r>
              <a:rPr lang="es-E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GESTIÓN A LA COOPERATIVA DE AHORRO Y CRDITO EDUCADORES DE TUNGURAHUA LTDA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es-EC" sz="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Procesos </a:t>
            </a:r>
            <a:r>
              <a:rPr lang="es-ES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Auditados: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CRÉDITO Y COBRANZAS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5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r>
              <a:rPr lang="es-ES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de enero al 31 de diciembre del 2014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08" y="125760"/>
            <a:ext cx="7498080" cy="1143000"/>
          </a:xfrm>
        </p:spPr>
        <p:txBody>
          <a:bodyPr/>
          <a:lstStyle/>
          <a:p>
            <a:pPr algn="ctr"/>
            <a:r>
              <a:rPr lang="es-EC" b="1" i="1" dirty="0" smtClean="0">
                <a:latin typeface="Georgia" panose="02040502050405020303" pitchFamily="18" charset="0"/>
              </a:rPr>
              <a:t>CONCLUSIONES</a:t>
            </a:r>
            <a:endParaRPr lang="es-EC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782250"/>
              </p:ext>
            </p:extLst>
          </p:nvPr>
        </p:nvGraphicFramePr>
        <p:xfrm>
          <a:off x="1465138" y="1268760"/>
          <a:ext cx="749935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09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>
                                            <p:graphicEl>
                                              <a:dgm id="{0361D805-CC51-4A84-86C3-7C43E8957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>
                                            <p:graphicEl>
                                              <a:dgm id="{0361D805-CC51-4A84-86C3-7C43E89579B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4">
                                            <p:graphicEl>
                                              <a:dgm id="{DCE92568-CD4F-441A-96B3-5CB27D0F6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4">
                                            <p:graphicEl>
                                              <a:dgm id="{DCE92568-CD4F-441A-96B3-5CB27D0F667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4">
                                            <p:graphicEl>
                                              <a:dgm id="{7B42A942-812D-4C50-BBCA-BBF6715E2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4">
                                            <p:graphicEl>
                                              <a:dgm id="{7B42A942-812D-4C50-BBCA-BBF6715E2FB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4">
                                            <p:graphicEl>
                                              <a:dgm id="{059182DD-7A66-4375-AA58-3782FE4F5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4">
                                            <p:graphicEl>
                                              <a:dgm id="{059182DD-7A66-4375-AA58-3782FE4F570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4">
                                            <p:graphicEl>
                                              <a:dgm id="{6034404B-0796-4DB8-BA79-20FA32D3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4">
                                            <p:graphicEl>
                                              <a:dgm id="{6034404B-0796-4DB8-BA79-20FA32D31BB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4">
                                            <p:graphicEl>
                                              <a:dgm id="{6681D56C-A19F-4DC6-AA28-402507A26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4">
                                            <p:graphicEl>
                                              <a:dgm id="{6681D56C-A19F-4DC6-AA28-402507A26E5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4">
                                            <p:graphicEl>
                                              <a:dgm id="{25E6582B-5192-4492-AF19-12C426A43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4">
                                            <p:graphicEl>
                                              <a:dgm id="{25E6582B-5192-4492-AF19-12C426A43D2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4">
                                            <p:graphicEl>
                                              <a:dgm id="{DC8E28FD-D8B7-47BA-8D8B-9CF7A0C9B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4">
                                            <p:graphicEl>
                                              <a:dgm id="{DC8E28FD-D8B7-47BA-8D8B-9CF7A0C9B4D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4">
                                            <p:graphicEl>
                                              <a:dgm id="{3898E4B3-3036-4E2E-8A45-3549B2B7D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4">
                                            <p:graphicEl>
                                              <a:dgm id="{3898E4B3-3036-4E2E-8A45-3549B2B7DF9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4">
                                            <p:graphicEl>
                                              <a:dgm id="{CDA2E820-D931-44E3-B508-853E3CC58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4">
                                            <p:graphicEl>
                                              <a:dgm id="{CDA2E820-D931-44E3-B508-853E3CC58EB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7498080" cy="998984"/>
          </a:xfrm>
        </p:spPr>
        <p:txBody>
          <a:bodyPr/>
          <a:lstStyle/>
          <a:p>
            <a:pPr algn="ctr"/>
            <a:r>
              <a:rPr lang="es-EC" b="1" i="1" dirty="0" smtClean="0">
                <a:latin typeface="Georgia" panose="02040502050405020303" pitchFamily="18" charset="0"/>
              </a:rPr>
              <a:t>RECOMENDACIONES</a:t>
            </a:r>
            <a:endParaRPr lang="es-EC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66046"/>
              </p:ext>
            </p:extLst>
          </p:nvPr>
        </p:nvGraphicFramePr>
        <p:xfrm>
          <a:off x="1682491" y="836712"/>
          <a:ext cx="6796377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5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>
                                            <p:graphicEl>
                                              <a:dgm id="{6003C40A-27B3-4E54-A788-D41487F56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>
                                            <p:graphicEl>
                                              <a:dgm id="{6003C40A-27B3-4E54-A788-D41487F569B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4">
                                            <p:graphicEl>
                                              <a:dgm id="{F58AF8C9-78C6-493B-91D0-C54D3E15F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4">
                                            <p:graphicEl>
                                              <a:dgm id="{F58AF8C9-78C6-493B-91D0-C54D3E15F3C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4">
                                            <p:graphicEl>
                                              <a:dgm id="{024E40D4-50F5-4537-BC48-1AA7C33DE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4">
                                            <p:graphicEl>
                                              <a:dgm id="{024E40D4-50F5-4537-BC48-1AA7C33DEEB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4">
                                            <p:graphicEl>
                                              <a:dgm id="{D7B8D9B1-E4E2-4BFF-9CA6-263801589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4">
                                            <p:graphicEl>
                                              <a:dgm id="{D7B8D9B1-E4E2-4BFF-9CA6-263801589AC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4">
                                            <p:graphicEl>
                                              <a:dgm id="{0E2662FA-2666-46A9-A8F4-077306149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4">
                                            <p:graphicEl>
                                              <a:dgm id="{0E2662FA-2666-46A9-A8F4-077306149A1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4">
                                            <p:graphicEl>
                                              <a:dgm id="{8E0997FF-C367-4F06-A0D8-C228FEF09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4">
                                            <p:graphicEl>
                                              <a:dgm id="{8E0997FF-C367-4F06-A0D8-C228FEF0941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4">
                                            <p:graphicEl>
                                              <a:dgm id="{05896B50-56FD-4D10-AE6E-47C7BFB33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4">
                                            <p:graphicEl>
                                              <a:dgm id="{05896B50-56FD-4D10-AE6E-47C7BFB335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4">
                                            <p:graphicEl>
                                              <a:dgm id="{C66A313F-699F-479C-A074-EF0B900D9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4">
                                            <p:graphicEl>
                                              <a:dgm id="{C66A313F-699F-479C-A074-EF0B900D99E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4">
                                            <p:graphicEl>
                                              <a:dgm id="{E3174CB3-65F8-4757-B7D7-59237C3F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4">
                                            <p:graphicEl>
                                              <a:dgm id="{E3174CB3-65F8-4757-B7D7-59237C3F167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4">
                                            <p:graphicEl>
                                              <a:dgm id="{E20FEF1E-0D7A-414C-B362-FC981B8F2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4">
                                            <p:graphicEl>
                                              <a:dgm id="{E20FEF1E-0D7A-414C-B362-FC981B8F25F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773832"/>
            <a:ext cx="749808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800" b="1" i="1" dirty="0" smtClean="0">
                <a:effectLst/>
                <a:latin typeface="Georgia" panose="02040502050405020303" pitchFamily="18" charset="0"/>
              </a:rPr>
              <a:t>Cooperativa  de  Ahorro  y  Crédito Educadores  de Tungurahua  Ltda.</a:t>
            </a:r>
            <a:endParaRPr lang="es-ES" sz="28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581547"/>
              </p:ext>
            </p:extLst>
          </p:nvPr>
        </p:nvGraphicFramePr>
        <p:xfrm>
          <a:off x="539552" y="2276872"/>
          <a:ext cx="95050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4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430352"/>
            <a:ext cx="4680520" cy="1960808"/>
          </a:xfrm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s-EC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  por </a:t>
            </a:r>
            <a:br>
              <a:rPr lang="es-EC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C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 atención</a:t>
            </a:r>
            <a:endParaRPr lang="es-EC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37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038584" y="5678686"/>
            <a:ext cx="2853895" cy="77465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6038584" y="4740996"/>
            <a:ext cx="2853895" cy="7042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6038584" y="3662462"/>
            <a:ext cx="2853895" cy="7746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038584" y="2583928"/>
            <a:ext cx="2853895" cy="845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62124"/>
              </p:ext>
            </p:extLst>
          </p:nvPr>
        </p:nvGraphicFramePr>
        <p:xfrm>
          <a:off x="1115616" y="151656"/>
          <a:ext cx="7920880" cy="169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61116451"/>
              </p:ext>
            </p:extLst>
          </p:nvPr>
        </p:nvGraphicFramePr>
        <p:xfrm>
          <a:off x="1187624" y="2511248"/>
          <a:ext cx="7776864" cy="401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3419872" y="1988840"/>
            <a:ext cx="2304256" cy="595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latin typeface="Georgia" panose="02040502050405020303" pitchFamily="18" charset="0"/>
              </a:rPr>
              <a:t>OBJETIVOS</a:t>
            </a:r>
            <a:endParaRPr lang="es-ES" sz="1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7" grpId="0" animBg="1"/>
      <p:bldGraphic spid="4" grpId="0">
        <p:bldAsOne/>
      </p:bldGraphic>
      <p:bldGraphic spid="6" grpId="0">
        <p:bldAsOne/>
      </p:bldGraphic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8144" y="548680"/>
            <a:ext cx="2880320" cy="864096"/>
          </a:xfr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800" b="1" i="1" dirty="0" smtClean="0">
                <a:effectLst/>
                <a:latin typeface="Georgia" panose="02040502050405020303" pitchFamily="18" charset="0"/>
              </a:rPr>
              <a:t>Direccionamiento Estratégico</a:t>
            </a:r>
            <a:endParaRPr lang="es-ES" sz="1800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4624"/>
            <a:ext cx="421409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092861"/>
              </p:ext>
            </p:extLst>
          </p:nvPr>
        </p:nvGraphicFramePr>
        <p:xfrm>
          <a:off x="467544" y="1268760"/>
          <a:ext cx="72008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27556277"/>
              </p:ext>
            </p:extLst>
          </p:nvPr>
        </p:nvGraphicFramePr>
        <p:xfrm>
          <a:off x="6156176" y="2132856"/>
          <a:ext cx="324036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21700068"/>
              </p:ext>
            </p:extLst>
          </p:nvPr>
        </p:nvGraphicFramePr>
        <p:xfrm>
          <a:off x="1259632" y="3356992"/>
          <a:ext cx="4176464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877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324A8F-B45D-421D-99F7-FC1EE33EC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F324A8F-B45D-421D-99F7-FC1EE33EC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D60ED-D822-45DF-9196-DD71BCFD3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83D60ED-D822-45DF-9196-DD71BCFD3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31B773-FE00-4FAB-94C6-166EC6F3A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331B773-FE00-4FAB-94C6-166EC6F3A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C626D2-6D82-49C7-9254-A60352D5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0BC626D2-6D82-49C7-9254-A60352D5C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EB9812-B745-4BD3-A1EE-BFD6093A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C6EB9812-B745-4BD3-A1EE-BFD6093A5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724D67-28F0-4C01-99E9-6CFE4664F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4724D67-28F0-4C01-99E9-6CFE4664F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5DB7CC-ED4B-4350-AADF-AB9E88C4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75DB7CC-ED4B-4350-AADF-AB9E88C4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3EF187-9075-4083-B672-6DAD1B859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63EF187-9075-4083-B672-6DAD1B859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79D9F2-E3B7-4790-BF9F-3CE349E3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A479D9F2-E3B7-4790-BF9F-3CE349E3D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D7A3B-FFA1-4AAB-8DDB-E880C0B5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D06D7A3B-FFA1-4AAB-8DDB-E880C0B50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5290ED-EE63-446A-8532-DDB1F91FB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C05290ED-EE63-446A-8532-DDB1F91FB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D72ADB-AF29-44A9-893E-C4EE000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21D72ADB-AF29-44A9-893E-C4EE000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21D72ADB-AF29-44A9-893E-C4EE000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21D72ADB-AF29-44A9-893E-C4EE00095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6A6B9-90C3-45D4-82C1-9FE524A4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9176A6B9-90C3-45D4-82C1-9FE524A4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9176A6B9-90C3-45D4-82C1-9FE524A4F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176A6B9-90C3-45D4-82C1-9FE524A4F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5569B-90D6-4F13-BFCE-A23541F1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E715569B-90D6-4F13-BFCE-A23541F1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E715569B-90D6-4F13-BFCE-A23541F1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E715569B-90D6-4F13-BFCE-A23541F1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83F04-7934-4EA3-9FA2-1FDF4C8B5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56E83F04-7934-4EA3-9FA2-1FDF4C8B5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56E83F04-7934-4EA3-9FA2-1FDF4C8B5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56E83F04-7934-4EA3-9FA2-1FDF4C8B5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309C1E-391C-419A-9161-452C4486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27309C1E-391C-419A-9161-452C4486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27309C1E-391C-419A-9161-452C4486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27309C1E-391C-419A-9161-452C44865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2ECACC-F24E-4765-9BA9-60DECB45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A32ECACC-F24E-4765-9BA9-60DECB45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A32ECACC-F24E-4765-9BA9-60DECB45D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A32ECACC-F24E-4765-9BA9-60DECB45D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2B96D-3654-4757-BD17-3BFA691E7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94D2B96D-3654-4757-BD17-3BFA691E7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94D2B96D-3654-4757-BD17-3BFA691E7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94D2B96D-3654-4757-BD17-3BFA691E7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A6BB4-529F-4797-A697-3DEF08B8B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010A6BB4-529F-4797-A697-3DEF08B8B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010A6BB4-529F-4797-A697-3DEF08B8B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010A6BB4-529F-4797-A697-3DEF08B8B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47833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28" y="-27384"/>
            <a:ext cx="275892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Straight Connector 2"/>
          <p:cNvCxnSpPr/>
          <p:nvPr/>
        </p:nvCxnSpPr>
        <p:spPr>
          <a:xfrm>
            <a:off x="6732240" y="342900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30622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es-EC" sz="2800" b="1" i="1" dirty="0">
                <a:effectLst/>
                <a:latin typeface="Georgia" panose="02040502050405020303" pitchFamily="18" charset="0"/>
              </a:rPr>
              <a:t>ANÁLISIS </a:t>
            </a:r>
            <a:r>
              <a:rPr lang="es-EC" sz="2800" b="1" i="1" dirty="0" smtClean="0">
                <a:effectLst/>
                <a:latin typeface="Georgia" panose="02040502050405020303" pitchFamily="18" charset="0"/>
              </a:rPr>
              <a:t>  SITUACIONAL</a:t>
            </a:r>
            <a:endParaRPr lang="es-ES" sz="28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02177"/>
              </p:ext>
            </p:extLst>
          </p:nvPr>
        </p:nvGraphicFramePr>
        <p:xfrm>
          <a:off x="3131840" y="2060848"/>
          <a:ext cx="38884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419872" y="1042376"/>
            <a:ext cx="316835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latin typeface="Georgia" panose="02040502050405020303" pitchFamily="18" charset="0"/>
              </a:rPr>
              <a:t>Análisis Interno</a:t>
            </a:r>
            <a:endParaRPr lang="es-ES" sz="2000" b="1" i="1" dirty="0">
              <a:latin typeface="Georgia" panose="02040502050405020303" pitchFamily="18" charset="0"/>
            </a:endParaRPr>
          </a:p>
        </p:txBody>
      </p:sp>
      <p:sp>
        <p:nvSpPr>
          <p:cNvPr id="10" name="9 Llaves"/>
          <p:cNvSpPr/>
          <p:nvPr/>
        </p:nvSpPr>
        <p:spPr>
          <a:xfrm>
            <a:off x="1187832" y="1988840"/>
            <a:ext cx="1872000" cy="1440160"/>
          </a:xfrm>
          <a:prstGeom prst="bracePair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sz="1400" dirty="0"/>
              <a:t>Proporcionar a los socios </a:t>
            </a:r>
            <a:r>
              <a:rPr lang="es-ES" sz="1400" dirty="0" smtClean="0"/>
              <a:t>recursos </a:t>
            </a:r>
            <a:r>
              <a:rPr lang="es-ES" sz="1400" dirty="0"/>
              <a:t>financieros </a:t>
            </a:r>
            <a:r>
              <a:rPr lang="es-ES" sz="1400" dirty="0" smtClean="0"/>
              <a:t>acordes </a:t>
            </a:r>
            <a:r>
              <a:rPr lang="es-ES" sz="1400" dirty="0"/>
              <a:t>a su capacidad de </a:t>
            </a:r>
            <a:r>
              <a:rPr lang="es-ES" sz="1400" dirty="0" smtClean="0"/>
              <a:t>pago</a:t>
            </a:r>
            <a:endParaRPr lang="es-ES" sz="1400" dirty="0"/>
          </a:p>
        </p:txBody>
      </p:sp>
      <p:sp>
        <p:nvSpPr>
          <p:cNvPr id="12" name="11 Llaves"/>
          <p:cNvSpPr/>
          <p:nvPr/>
        </p:nvSpPr>
        <p:spPr>
          <a:xfrm>
            <a:off x="7092280" y="1988840"/>
            <a:ext cx="1872208" cy="1440160"/>
          </a:xfrm>
          <a:prstGeom prst="bracePair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sz="1500" dirty="0"/>
              <a:t>Recuperar la cartera de los créditos otorgados a los socios </a:t>
            </a:r>
          </a:p>
        </p:txBody>
      </p:sp>
      <p:pic>
        <p:nvPicPr>
          <p:cNvPr id="4098" name="Picture 2" descr="Resultado de imagen para credi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22098"/>
            <a:ext cx="1944216" cy="137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AutoShape 4" descr="Resultado de imagen para cobranza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2" name="Picture 6" descr="http://www.alarmen.com.mx/resources/img/iconos/cobranz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95" y="4941168"/>
            <a:ext cx="1910505" cy="1910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5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FE151-7BCF-4B97-89C4-887AAE2C7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C4FE151-7BCF-4B97-89C4-887AAE2C7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C4FE151-7BCF-4B97-89C4-887AAE2C7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05A88-6DC5-494B-936F-4B8281AA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7EC05A88-6DC5-494B-936F-4B8281AA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7EC05A88-6DC5-494B-936F-4B8281AA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7C19B9-D775-4982-819E-64C5E3D87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BC7C19B9-D775-4982-819E-64C5E3D87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C7C19B9-D775-4982-819E-64C5E3D87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65FA15-8B43-4269-9348-CECA4247A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665FA15-8B43-4269-9348-CECA4247A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F665FA15-8B43-4269-9348-CECA4247A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3CF352-72D8-4107-94A3-64A83067D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43CF352-72D8-4107-94A3-64A83067D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943CF352-72D8-4107-94A3-64A83067D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D7B117-DCE6-4E21-AEAB-E23973D77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1D7B117-DCE6-4E21-AEAB-E23973D77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01D7B117-DCE6-4E21-AEAB-E23973D77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0F279-1A0B-4AAB-B311-1AE3908C4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E00F279-1A0B-4AAB-B311-1AE3908C4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E00F279-1A0B-4AAB-B311-1AE3908C4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7198D0-C84D-4299-8C8D-224238C06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A7198D0-C84D-4299-8C8D-224238C06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A7198D0-C84D-4299-8C8D-224238C06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CABD37-60F8-4048-8680-01D6B8AE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93CABD37-60F8-4048-8680-01D6B8AE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93CABD37-60F8-4048-8680-01D6B8AE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8857DD-324B-4AC4-B201-16FB90DC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6B8857DD-324B-4AC4-B201-16FB90DC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6B8857DD-324B-4AC4-B201-16FB90DC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64337A-9A96-4DA2-A813-853AD517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A64337A-9A96-4DA2-A813-853AD517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A64337A-9A96-4DA2-A813-853AD517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6052F0-5F99-4D29-AEF1-E00E7148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936052F0-5F99-4D29-AEF1-E00E7148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936052F0-5F99-4D29-AEF1-E00E7148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027FA9-0B67-4610-BFD6-BCB6955F1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49027FA9-0B67-4610-BFD6-BCB6955F1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49027FA9-0B67-4610-BFD6-BCB6955F1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B90338-D4C6-4CCE-BC67-0E6E3780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73B90338-D4C6-4CCE-BC67-0E6E3780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73B90338-D4C6-4CCE-BC67-0E6E3780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31640" y="130622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sz="2800" b="1" i="1" smtClean="0">
                <a:effectLst/>
                <a:latin typeface="Georgia" panose="02040502050405020303" pitchFamily="18" charset="0"/>
              </a:rPr>
              <a:t>ANÁLISIS   SITUACIONAL</a:t>
            </a:r>
            <a:endParaRPr lang="es-ES" sz="2800" b="1" i="1" dirty="0">
              <a:latin typeface="Georgia" panose="02040502050405020303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19872" y="764704"/>
            <a:ext cx="3168352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latin typeface="Georgia" panose="02040502050405020303" pitchFamily="18" charset="0"/>
              </a:rPr>
              <a:t>Análisis Externo</a:t>
            </a:r>
            <a:endParaRPr lang="es-ES" sz="24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08048655"/>
              </p:ext>
            </p:extLst>
          </p:nvPr>
        </p:nvGraphicFramePr>
        <p:xfrm>
          <a:off x="2411760" y="2359666"/>
          <a:ext cx="5040560" cy="369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4247964" y="1628800"/>
            <a:ext cx="1404156" cy="648072"/>
          </a:xfrm>
          <a:prstGeom prst="rect">
            <a:avLst/>
          </a:prstGeom>
          <a:ln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Georgia" panose="02040502050405020303" pitchFamily="18" charset="0"/>
              </a:rPr>
              <a:t>Político</a:t>
            </a:r>
            <a:endParaRPr lang="es-ES" sz="1400" dirty="0">
              <a:latin typeface="Georgia" panose="02040502050405020303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40252" y="3501008"/>
            <a:ext cx="1404156" cy="648072"/>
          </a:xfrm>
          <a:prstGeom prst="rect">
            <a:avLst/>
          </a:prstGeom>
          <a:ln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Georgia" panose="02040502050405020303" pitchFamily="18" charset="0"/>
              </a:rPr>
              <a:t>Económico</a:t>
            </a:r>
            <a:endParaRPr lang="es-ES" sz="1400" dirty="0">
              <a:latin typeface="Georgia" panose="02040502050405020303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48164" y="5661248"/>
            <a:ext cx="1404156" cy="648072"/>
          </a:xfrm>
          <a:prstGeom prst="rect">
            <a:avLst/>
          </a:prstGeom>
          <a:ln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Georgia" panose="02040502050405020303" pitchFamily="18" charset="0"/>
              </a:rPr>
              <a:t>Legal</a:t>
            </a:r>
            <a:endParaRPr lang="es-ES" sz="1400" dirty="0">
              <a:latin typeface="Georgia" panose="02040502050405020303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19672" y="3501008"/>
            <a:ext cx="1404156" cy="648072"/>
          </a:xfrm>
          <a:prstGeom prst="rect">
            <a:avLst/>
          </a:prstGeom>
          <a:ln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Georgia" panose="02040502050405020303" pitchFamily="18" charset="0"/>
              </a:rPr>
              <a:t>Tecnológico</a:t>
            </a:r>
            <a:endParaRPr lang="es-ES" sz="1400" dirty="0">
              <a:latin typeface="Georgia" panose="02040502050405020303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11760" y="5661248"/>
            <a:ext cx="1404156" cy="648072"/>
          </a:xfrm>
          <a:prstGeom prst="rect">
            <a:avLst/>
          </a:prstGeom>
          <a:ln>
            <a:solidFill>
              <a:srgbClr val="007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Georgia" panose="02040502050405020303" pitchFamily="18" charset="0"/>
              </a:rPr>
              <a:t>Social</a:t>
            </a:r>
            <a:endParaRPr lang="es-ES" sz="1400" dirty="0">
              <a:latin typeface="Georgia" panose="02040502050405020303" pitchFamily="18" charset="0"/>
            </a:endParaRPr>
          </a:p>
        </p:txBody>
      </p:sp>
      <p:cxnSp>
        <p:nvCxnSpPr>
          <p:cNvPr id="21" name="20 Conector curvado"/>
          <p:cNvCxnSpPr/>
          <p:nvPr/>
        </p:nvCxnSpPr>
        <p:spPr>
          <a:xfrm rot="10800000">
            <a:off x="2267746" y="1855613"/>
            <a:ext cx="1368150" cy="11567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curvado"/>
          <p:cNvCxnSpPr>
            <a:endCxn id="30" idx="2"/>
          </p:cNvCxnSpPr>
          <p:nvPr/>
        </p:nvCxnSpPr>
        <p:spPr>
          <a:xfrm rot="5400000" flipH="1" flipV="1">
            <a:off x="6943976" y="2441883"/>
            <a:ext cx="1556746" cy="417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1228941" y="1517056"/>
            <a:ext cx="17641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u="sng" dirty="0" smtClean="0">
                <a:solidFill>
                  <a:srgbClr val="009900"/>
                </a:solidFill>
                <a:latin typeface="Georgia" panose="02040502050405020303" pitchFamily="18" charset="0"/>
              </a:rPr>
              <a:t>Microentorno</a:t>
            </a:r>
            <a:endParaRPr lang="es-ES" sz="1700" b="1" u="sng" dirty="0">
              <a:solidFill>
                <a:srgbClr val="0099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969707" y="1518312"/>
            <a:ext cx="19227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u="sng" dirty="0" smtClean="0">
                <a:solidFill>
                  <a:srgbClr val="009900"/>
                </a:solidFill>
                <a:latin typeface="Georgia" panose="02040502050405020303" pitchFamily="18" charset="0"/>
              </a:rPr>
              <a:t>Macroentorno</a:t>
            </a:r>
            <a:endParaRPr lang="es-ES" sz="1700" b="1" u="sng" dirty="0">
              <a:solidFill>
                <a:srgbClr val="0099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1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29" grpId="0"/>
      <p:bldP spid="29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8614"/>
            <a:ext cx="7992888" cy="778098"/>
          </a:xfrm>
        </p:spPr>
        <p:txBody>
          <a:bodyPr>
            <a:normAutofit/>
          </a:bodyPr>
          <a:lstStyle/>
          <a:p>
            <a:pPr algn="ctr"/>
            <a:r>
              <a:rPr lang="es-ES" sz="3600" i="1" dirty="0" smtClean="0">
                <a:latin typeface="Georgia" panose="02040502050405020303" pitchFamily="18" charset="0"/>
              </a:rPr>
              <a:t>Macroentorno</a:t>
            </a:r>
            <a:endParaRPr lang="es-ES" sz="3600" i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40009"/>
              </p:ext>
            </p:extLst>
          </p:nvPr>
        </p:nvGraphicFramePr>
        <p:xfrm>
          <a:off x="755576" y="836712"/>
          <a:ext cx="84249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051081"/>
              </p:ext>
            </p:extLst>
          </p:nvPr>
        </p:nvGraphicFramePr>
        <p:xfrm>
          <a:off x="1115616" y="4077072"/>
          <a:ext cx="7978867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70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F2DA2-44E1-4F35-B5D8-B4625A464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78F2DA2-44E1-4F35-B5D8-B4625A464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6F548-A826-41FE-AFFA-10036D467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796F548-A826-41FE-AFFA-10036D467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9CC38-3DE9-4C6C-A986-B2210542F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0B9CC38-3DE9-4C6C-A986-B2210542F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C81BA-DB73-45E2-B70C-04CB3BF97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21C81BA-DB73-45E2-B70C-04CB3BF97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B2FAE-098A-4279-91BF-1D3995F74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BAB2FAE-098A-4279-91BF-1D3995F74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1240E-717A-4E96-A198-D3B04D659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1ED1240E-717A-4E96-A198-D3B04D659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8F2DA2-44E1-4F35-B5D8-B4625A464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78F2DA2-44E1-4F35-B5D8-B4625A464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96F548-A826-41FE-AFFA-10036D467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796F548-A826-41FE-AFFA-10036D467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B9CC38-3DE9-4C6C-A986-B2210542F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0B9CC38-3DE9-4C6C-A986-B2210542F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C81BA-DB73-45E2-B70C-04CB3BF97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421C81BA-DB73-45E2-B70C-04CB3BF97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99592" y="-27384"/>
            <a:ext cx="8064896" cy="792088"/>
          </a:xfrm>
        </p:spPr>
        <p:txBody>
          <a:bodyPr>
            <a:normAutofit/>
          </a:bodyPr>
          <a:lstStyle/>
          <a:p>
            <a:pPr algn="ctr"/>
            <a:r>
              <a:rPr lang="es-ES" sz="3600" i="1" dirty="0" smtClean="0">
                <a:latin typeface="Georgia" panose="02040502050405020303" pitchFamily="18" charset="0"/>
              </a:rPr>
              <a:t>Microentorno</a:t>
            </a:r>
            <a:endParaRPr lang="es-ES" sz="3600" i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77561272"/>
              </p:ext>
            </p:extLst>
          </p:nvPr>
        </p:nvGraphicFramePr>
        <p:xfrm>
          <a:off x="2827969" y="1180783"/>
          <a:ext cx="66602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043608" y="2596842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Georgia" panose="02040502050405020303" pitchFamily="18" charset="0"/>
              </a:rPr>
              <a:t>Clientes</a:t>
            </a:r>
            <a:endParaRPr lang="es-ES" sz="2000" b="1" dirty="0">
              <a:latin typeface="Georgia" panose="02040502050405020303" pitchFamily="18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2356407" y="1124744"/>
            <a:ext cx="504056" cy="3384376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995935" y="1007835"/>
            <a:ext cx="4297971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latin typeface="Georgia" panose="02040502050405020303" pitchFamily="18" charset="0"/>
              </a:rPr>
              <a:t>Maestros de la provincia de Tungurahua</a:t>
            </a:r>
            <a:endParaRPr lang="es-ES" dirty="0">
              <a:latin typeface="Georgia" panose="02040502050405020303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5517232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Georgia" panose="02040502050405020303" pitchFamily="18" charset="0"/>
              </a:rPr>
              <a:t>Proveedores</a:t>
            </a:r>
            <a:endParaRPr lang="es-ES" sz="2000" b="1" dirty="0">
              <a:latin typeface="Georgia" panose="02040502050405020303" pitchFamily="18" charset="0"/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064624801"/>
              </p:ext>
            </p:extLst>
          </p:nvPr>
        </p:nvGraphicFramePr>
        <p:xfrm>
          <a:off x="3347864" y="4293096"/>
          <a:ext cx="551986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Abrir llave"/>
          <p:cNvSpPr/>
          <p:nvPr/>
        </p:nvSpPr>
        <p:spPr>
          <a:xfrm>
            <a:off x="3004479" y="4797152"/>
            <a:ext cx="343385" cy="187220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9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mph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750" fill="hold"/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750" fill="hold"/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750" fill="hold"/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750" fill="hold"/>
                                        <p:tgtEl>
                                          <p:spTgt spid="16">
                                            <p:graphicEl>
                                              <a:dgm id="{71EAB5AE-84AC-44E2-9B49-CA9317ACE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750" fill="hold"/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750" fill="hold"/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750" fill="hold"/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750" fill="hold"/>
                                        <p:tgtEl>
                                          <p:spTgt spid="16">
                                            <p:graphicEl>
                                              <a:dgm id="{5D8669F4-67B0-44D0-8291-184F5D08C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750" fill="hold"/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750" fill="hold"/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750" fill="hold"/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16">
                                            <p:graphicEl>
                                              <a:dgm id="{E0692349-5736-46F3-B6A2-01882CE78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18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750" fill="hold"/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750" fill="hold"/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750" fill="hold"/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750" fill="hold"/>
                                        <p:tgtEl>
                                          <p:spTgt spid="16">
                                            <p:graphicEl>
                                              <a:dgm id="{F1504088-2889-4B3A-B377-D07036CC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750"/>
                            </p:stCondLst>
                            <p:childTnLst>
                              <p:par>
                                <p:cTn id="124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750" fill="hold"/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750" fill="hold"/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750" fill="hold"/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750" fill="hold"/>
                                        <p:tgtEl>
                                          <p:spTgt spid="16">
                                            <p:graphicEl>
                                              <a:dgm id="{95ADC35F-64F4-422D-8715-65127F09A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250"/>
                            </p:stCondLst>
                            <p:childTnLst>
                              <p:par>
                                <p:cTn id="130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750" fill="hold"/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750" fill="hold"/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750" fill="hold"/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750" fill="hold"/>
                                        <p:tgtEl>
                                          <p:spTgt spid="16">
                                            <p:graphicEl>
                                              <a:dgm id="{2B415703-9B93-404D-B2FF-DFE408EDA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750"/>
                            </p:stCondLst>
                            <p:childTnLst>
                              <p:par>
                                <p:cTn id="136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750" fill="hold"/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750" fill="hold"/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750" fill="hold"/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750" fill="hold"/>
                                        <p:tgtEl>
                                          <p:spTgt spid="16">
                                            <p:graphicEl>
                                              <a:dgm id="{507C152D-A151-4C07-9B9B-774C18EC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2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750" fill="hold"/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750" fill="hold"/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750" fill="hold"/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750" fill="hold"/>
                                        <p:tgtEl>
                                          <p:spTgt spid="16">
                                            <p:graphicEl>
                                              <a:dgm id="{4FC4C5F4-6C34-4895-AF5F-6FBBCD16B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8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750" fill="hold"/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750" fill="hold"/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750" fill="hold"/>
                                        <p:tgtEl>
                                          <p:spTgt spid="16">
                                            <p:graphicEl>
                                              <a:dgm id="{7753F30E-5CD1-4065-8C0B-8F5BBBA1D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4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750" fill="hold"/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750" fill="hold"/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750" fill="hold"/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750" fill="hold"/>
                                        <p:tgtEl>
                                          <p:spTgt spid="16">
                                            <p:graphicEl>
                                              <a:dgm id="{D52760E1-3DBE-402D-BB60-73E3BC7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750" fill="hold"/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750" fill="hold"/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750" fill="hold"/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16">
                                            <p:graphicEl>
                                              <a:dgm id="{80062D5A-E543-4CC8-A855-C565A44EE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250"/>
                            </p:stCondLst>
                            <p:childTnLst>
                              <p:par>
                                <p:cTn id="166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750" fill="hold"/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750" fill="hold"/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750" fill="hold"/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750" fill="hold"/>
                                        <p:tgtEl>
                                          <p:spTgt spid="16">
                                            <p:graphicEl>
                                              <a:dgm id="{18A48E66-3FB8-417B-AB51-907A965AD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750"/>
                            </p:stCondLst>
                            <p:childTnLst>
                              <p:par>
                                <p:cTn id="172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750" fill="hold"/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750" fill="hold"/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750" fill="hold"/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750" fill="hold"/>
                                        <p:tgtEl>
                                          <p:spTgt spid="16">
                                            <p:graphicEl>
                                              <a:dgm id="{7C0D56E1-EECC-4010-8EF0-7F680B9A8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250"/>
                            </p:stCondLst>
                            <p:childTnLst>
                              <p:par>
                                <p:cTn id="178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750" fill="hold"/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750" fill="hold"/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750" fill="hold"/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750" fill="hold"/>
                                        <p:tgtEl>
                                          <p:spTgt spid="16">
                                            <p:graphicEl>
                                              <a:dgm id="{8669E43A-6EFD-4C74-88A7-E4AA672E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750"/>
                            </p:stCondLst>
                            <p:childTnLst>
                              <p:par>
                                <p:cTn id="184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750" fill="hold"/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750" fill="hold"/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750" fill="hold"/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750" fill="hold"/>
                                        <p:tgtEl>
                                          <p:spTgt spid="16">
                                            <p:graphicEl>
                                              <a:dgm id="{C71F851E-F0FA-4F40-97D1-D926788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250"/>
                            </p:stCondLst>
                            <p:childTnLst>
                              <p:par>
                                <p:cTn id="190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750" fill="hold"/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750" fill="hold"/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750" fill="hold"/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750" fill="hold"/>
                                        <p:tgtEl>
                                          <p:spTgt spid="16">
                                            <p:graphicEl>
                                              <a:dgm id="{FD9A1F3B-0D3D-4ACB-854B-D1030BDF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2">
        <p:bldAsOne/>
      </p:bldGraphic>
      <p:bldP spid="10" grpId="0"/>
      <p:bldP spid="11" grpId="0" animBg="1"/>
      <p:bldP spid="12" grpId="0" animBg="1"/>
      <p:bldP spid="13" grpId="0"/>
      <p:bldGraphic spid="16" grpId="0">
        <p:bldSub>
          <a:bldDgm/>
        </p:bldSub>
      </p:bldGraphic>
      <p:bldGraphic spid="16" grpId="1">
        <p:bldSub>
          <a:bldDgm/>
        </p:bldSub>
      </p:bldGraphic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2379</TotalTime>
  <Words>1005</Words>
  <Application>Microsoft Office PowerPoint</Application>
  <PresentationFormat>On-screen Show (4:3)</PresentationFormat>
  <Paragraphs>212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Georgia</vt:lpstr>
      <vt:lpstr>Gill Sans MT</vt:lpstr>
      <vt:lpstr>Times New Roman</vt:lpstr>
      <vt:lpstr>Trebuchet MS</vt:lpstr>
      <vt:lpstr>Verdana</vt:lpstr>
      <vt:lpstr>Wingdings</vt:lpstr>
      <vt:lpstr>Wingdings 2</vt:lpstr>
      <vt:lpstr>Wingdings 3</vt:lpstr>
      <vt:lpstr>Solsticio</vt:lpstr>
      <vt:lpstr>Facet</vt:lpstr>
      <vt:lpstr>Documento</vt:lpstr>
      <vt:lpstr>PowerPoint Presentation</vt:lpstr>
      <vt:lpstr>Cooperativa  de  Ahorro  y  Crédito Educadores  de Tungurahua  Ltda.</vt:lpstr>
      <vt:lpstr>PowerPoint Presentation</vt:lpstr>
      <vt:lpstr>Direccionamiento Estratégico</vt:lpstr>
      <vt:lpstr>PowerPoint Presentation</vt:lpstr>
      <vt:lpstr>ANÁLISIS   SITUACIONAL</vt:lpstr>
      <vt:lpstr>PowerPoint Presentation</vt:lpstr>
      <vt:lpstr>Macroentorno</vt:lpstr>
      <vt:lpstr>Microentorno</vt:lpstr>
      <vt:lpstr>Microentorno</vt:lpstr>
      <vt:lpstr>FUNDAMENTACIÓN   TEÓRICA  Auditoría de Gestión</vt:lpstr>
      <vt:lpstr>PowerPoint Presentation</vt:lpstr>
      <vt:lpstr>PowerPoint Presentation</vt:lpstr>
      <vt:lpstr> “AUDITORÍA DE GESTIÓN A LOS PROCESOS DE CRÉDITO Y COBRANZAS DE LA COOPERATIVA DE AHORRO Y CRÉDITO EDUCADORES DE TUNGURAHUA, POR EL PERÍODO COMPRENDIDO ENTRE EL 1 DE ENERO AL 31 DE DICIEMBRE DEL 2014” </vt:lpstr>
      <vt:lpstr>Planificación  de Auditoría</vt:lpstr>
      <vt:lpstr>Ejecución</vt:lpstr>
      <vt:lpstr>Comunicación  de  Resultados</vt:lpstr>
      <vt:lpstr>CONCLUSIONES</vt:lpstr>
      <vt:lpstr>RECOMENDACIONES</vt:lpstr>
      <vt:lpstr>Gracias  por 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UEMA</dc:creator>
  <cp:lastModifiedBy>Daniela Velasco</cp:lastModifiedBy>
  <cp:revision>153</cp:revision>
  <dcterms:created xsi:type="dcterms:W3CDTF">2016-02-08T15:30:51Z</dcterms:created>
  <dcterms:modified xsi:type="dcterms:W3CDTF">2016-02-16T16:50:36Z</dcterms:modified>
</cp:coreProperties>
</file>