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7" r:id="rId1"/>
  </p:sldMasterIdLst>
  <p:sldIdLst>
    <p:sldId id="257" r:id="rId2"/>
    <p:sldId id="258" r:id="rId3"/>
    <p:sldId id="259" r:id="rId4"/>
    <p:sldId id="260" r:id="rId5"/>
    <p:sldId id="261" r:id="rId6"/>
    <p:sldId id="278" r:id="rId7"/>
    <p:sldId id="279" r:id="rId8"/>
    <p:sldId id="263" r:id="rId9"/>
    <p:sldId id="264" r:id="rId10"/>
    <p:sldId id="282" r:id="rId11"/>
    <p:sldId id="280" r:id="rId12"/>
    <p:sldId id="281" r:id="rId13"/>
    <p:sldId id="284" r:id="rId14"/>
    <p:sldId id="285" r:id="rId15"/>
    <p:sldId id="301" r:id="rId16"/>
    <p:sldId id="300" r:id="rId17"/>
    <p:sldId id="297" r:id="rId18"/>
    <p:sldId id="298" r:id="rId19"/>
    <p:sldId id="299" r:id="rId20"/>
    <p:sldId id="295" r:id="rId21"/>
    <p:sldId id="296" r:id="rId22"/>
    <p:sldId id="288" r:id="rId23"/>
    <p:sldId id="271" r:id="rId24"/>
    <p:sldId id="289" r:id="rId25"/>
    <p:sldId id="290" r:id="rId26"/>
    <p:sldId id="291" r:id="rId27"/>
    <p:sldId id="292" r:id="rId28"/>
    <p:sldId id="294" r:id="rId29"/>
    <p:sldId id="277" r:id="rId30"/>
  </p:sldIdLst>
  <p:sldSz cx="9144000" cy="6858000" type="screen4x3"/>
  <p:notesSz cx="7104063"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88" autoAdjust="0"/>
  </p:normalViewPr>
  <p:slideViewPr>
    <p:cSldViewPr>
      <p:cViewPr varScale="1">
        <p:scale>
          <a:sx n="74" d="100"/>
          <a:sy n="74" d="100"/>
        </p:scale>
        <p:origin x="104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A03388-3D31-4263-8BC5-2E8516AEB101}" type="doc">
      <dgm:prSet loTypeId="urn:microsoft.com/office/officeart/2005/8/layout/radial4" loCatId="relationship" qsTypeId="urn:microsoft.com/office/officeart/2005/8/quickstyle/3d2" qsCatId="3D" csTypeId="urn:microsoft.com/office/officeart/2005/8/colors/accent2_2" csCatId="accent2" phldr="1"/>
      <dgm:spPr/>
      <dgm:t>
        <a:bodyPr/>
        <a:lstStyle/>
        <a:p>
          <a:endParaRPr lang="es-EC"/>
        </a:p>
      </dgm:t>
    </dgm:pt>
    <dgm:pt modelId="{505BB6A8-EDA7-43E4-BE08-A19E7131D00A}">
      <dgm:prSet phldrT="[Texto]" custT="1"/>
      <dgm:spPr/>
      <dgm:t>
        <a:bodyPr/>
        <a:lstStyle/>
        <a:p>
          <a:r>
            <a:rPr lang="es-EC" sz="2200" b="1" dirty="0" smtClean="0"/>
            <a:t>Empresa: Sinergy Team</a:t>
          </a:r>
          <a:endParaRPr lang="es-EC" sz="2200" b="1" dirty="0"/>
        </a:p>
      </dgm:t>
    </dgm:pt>
    <dgm:pt modelId="{D65CB863-CE60-4851-BA50-689232987D25}" type="parTrans" cxnId="{7947A237-9153-41FB-878B-BD1190A0B97F}">
      <dgm:prSet/>
      <dgm:spPr/>
      <dgm:t>
        <a:bodyPr/>
        <a:lstStyle/>
        <a:p>
          <a:endParaRPr lang="es-EC"/>
        </a:p>
      </dgm:t>
    </dgm:pt>
    <dgm:pt modelId="{82310F78-5342-422A-93AA-BEFC59B1525C}" type="sibTrans" cxnId="{7947A237-9153-41FB-878B-BD1190A0B97F}">
      <dgm:prSet/>
      <dgm:spPr/>
      <dgm:t>
        <a:bodyPr/>
        <a:lstStyle/>
        <a:p>
          <a:endParaRPr lang="es-EC"/>
        </a:p>
      </dgm:t>
    </dgm:pt>
    <dgm:pt modelId="{1911D2F6-15BB-48B1-B919-D0C767D0DADA}">
      <dgm:prSet phldrT="[Texto]" custT="1"/>
      <dgm:spPr/>
      <dgm:t>
        <a:bodyPr/>
        <a:lstStyle/>
        <a:p>
          <a:r>
            <a:rPr lang="es-EC" sz="2200" dirty="0" smtClean="0"/>
            <a:t>Gestión, monitoreo y control de usuarios privilegiados</a:t>
          </a:r>
          <a:endParaRPr lang="es-EC" sz="2200" dirty="0"/>
        </a:p>
      </dgm:t>
    </dgm:pt>
    <dgm:pt modelId="{A15A60CB-FAC0-4C02-BE85-DB4FB588E1EF}" type="parTrans" cxnId="{DC557CC3-098E-4546-9A28-6CBD6A2B6993}">
      <dgm:prSet/>
      <dgm:spPr/>
      <dgm:t>
        <a:bodyPr/>
        <a:lstStyle/>
        <a:p>
          <a:endParaRPr lang="es-EC"/>
        </a:p>
      </dgm:t>
    </dgm:pt>
    <dgm:pt modelId="{95245648-D60A-41E4-9740-3CF1A06004A2}" type="sibTrans" cxnId="{DC557CC3-098E-4546-9A28-6CBD6A2B6993}">
      <dgm:prSet/>
      <dgm:spPr/>
      <dgm:t>
        <a:bodyPr/>
        <a:lstStyle/>
        <a:p>
          <a:endParaRPr lang="es-EC"/>
        </a:p>
      </dgm:t>
    </dgm:pt>
    <dgm:pt modelId="{7A17FE05-78A1-4197-A9E3-84D99FD07BA6}">
      <dgm:prSet phldrT="[Texto]" custT="1"/>
      <dgm:spPr/>
      <dgm:t>
        <a:bodyPr/>
        <a:lstStyle/>
        <a:p>
          <a:r>
            <a:rPr lang="es-EC" sz="2200" dirty="0" smtClean="0"/>
            <a:t>Evaluación de vulnerabilidades de la base de datos.</a:t>
          </a:r>
          <a:endParaRPr lang="es-EC" sz="2200" dirty="0"/>
        </a:p>
      </dgm:t>
    </dgm:pt>
    <dgm:pt modelId="{13D7C2AA-EF0D-4887-B2D5-E027CA6146E6}" type="parTrans" cxnId="{3F44C8BF-BCEA-4609-A853-EF1CB0E3F8AE}">
      <dgm:prSet/>
      <dgm:spPr/>
      <dgm:t>
        <a:bodyPr/>
        <a:lstStyle/>
        <a:p>
          <a:endParaRPr lang="es-EC"/>
        </a:p>
      </dgm:t>
    </dgm:pt>
    <dgm:pt modelId="{A4CC5B8D-5911-409C-8BDD-F24EB48D3BC8}" type="sibTrans" cxnId="{3F44C8BF-BCEA-4609-A853-EF1CB0E3F8AE}">
      <dgm:prSet/>
      <dgm:spPr/>
      <dgm:t>
        <a:bodyPr/>
        <a:lstStyle/>
        <a:p>
          <a:endParaRPr lang="es-EC"/>
        </a:p>
      </dgm:t>
    </dgm:pt>
    <dgm:pt modelId="{C5977E8E-F143-4E56-95E5-13BEAA456FBF}" type="pres">
      <dgm:prSet presAssocID="{67A03388-3D31-4263-8BC5-2E8516AEB101}" presName="cycle" presStyleCnt="0">
        <dgm:presLayoutVars>
          <dgm:chMax val="1"/>
          <dgm:dir/>
          <dgm:animLvl val="ctr"/>
          <dgm:resizeHandles val="exact"/>
        </dgm:presLayoutVars>
      </dgm:prSet>
      <dgm:spPr/>
      <dgm:t>
        <a:bodyPr/>
        <a:lstStyle/>
        <a:p>
          <a:endParaRPr lang="es-EC"/>
        </a:p>
      </dgm:t>
    </dgm:pt>
    <dgm:pt modelId="{C51BF7D6-D230-4352-BDF8-0010B5344FDA}" type="pres">
      <dgm:prSet presAssocID="{505BB6A8-EDA7-43E4-BE08-A19E7131D00A}" presName="centerShape" presStyleLbl="node0" presStyleIdx="0" presStyleCnt="1"/>
      <dgm:spPr/>
      <dgm:t>
        <a:bodyPr/>
        <a:lstStyle/>
        <a:p>
          <a:endParaRPr lang="es-EC"/>
        </a:p>
      </dgm:t>
    </dgm:pt>
    <dgm:pt modelId="{F08B7827-548F-4429-B3EC-2F92B427219E}" type="pres">
      <dgm:prSet presAssocID="{A15A60CB-FAC0-4C02-BE85-DB4FB588E1EF}" presName="parTrans" presStyleLbl="bgSibTrans2D1" presStyleIdx="0" presStyleCnt="2"/>
      <dgm:spPr/>
      <dgm:t>
        <a:bodyPr/>
        <a:lstStyle/>
        <a:p>
          <a:endParaRPr lang="es-EC"/>
        </a:p>
      </dgm:t>
    </dgm:pt>
    <dgm:pt modelId="{2467542F-544F-40D2-ADA8-678B26966769}" type="pres">
      <dgm:prSet presAssocID="{1911D2F6-15BB-48B1-B919-D0C767D0DADA}" presName="node" presStyleLbl="node1" presStyleIdx="0" presStyleCnt="2">
        <dgm:presLayoutVars>
          <dgm:bulletEnabled val="1"/>
        </dgm:presLayoutVars>
      </dgm:prSet>
      <dgm:spPr/>
      <dgm:t>
        <a:bodyPr/>
        <a:lstStyle/>
        <a:p>
          <a:endParaRPr lang="es-EC"/>
        </a:p>
      </dgm:t>
    </dgm:pt>
    <dgm:pt modelId="{2A15C4A1-8C6B-4FE0-BF4A-0302D2330D38}" type="pres">
      <dgm:prSet presAssocID="{13D7C2AA-EF0D-4887-B2D5-E027CA6146E6}" presName="parTrans" presStyleLbl="bgSibTrans2D1" presStyleIdx="1" presStyleCnt="2"/>
      <dgm:spPr/>
      <dgm:t>
        <a:bodyPr/>
        <a:lstStyle/>
        <a:p>
          <a:endParaRPr lang="es-EC"/>
        </a:p>
      </dgm:t>
    </dgm:pt>
    <dgm:pt modelId="{744F0A80-FFF3-4232-8A0D-E19AFDBBF936}" type="pres">
      <dgm:prSet presAssocID="{7A17FE05-78A1-4197-A9E3-84D99FD07BA6}" presName="node" presStyleLbl="node1" presStyleIdx="1" presStyleCnt="2">
        <dgm:presLayoutVars>
          <dgm:bulletEnabled val="1"/>
        </dgm:presLayoutVars>
      </dgm:prSet>
      <dgm:spPr/>
      <dgm:t>
        <a:bodyPr/>
        <a:lstStyle/>
        <a:p>
          <a:endParaRPr lang="es-EC"/>
        </a:p>
      </dgm:t>
    </dgm:pt>
  </dgm:ptLst>
  <dgm:cxnLst>
    <dgm:cxn modelId="{3F44C8BF-BCEA-4609-A853-EF1CB0E3F8AE}" srcId="{505BB6A8-EDA7-43E4-BE08-A19E7131D00A}" destId="{7A17FE05-78A1-4197-A9E3-84D99FD07BA6}" srcOrd="1" destOrd="0" parTransId="{13D7C2AA-EF0D-4887-B2D5-E027CA6146E6}" sibTransId="{A4CC5B8D-5911-409C-8BDD-F24EB48D3BC8}"/>
    <dgm:cxn modelId="{39A3D8DC-A957-4240-A461-76F75AEB8B02}" type="presOf" srcId="{13D7C2AA-EF0D-4887-B2D5-E027CA6146E6}" destId="{2A15C4A1-8C6B-4FE0-BF4A-0302D2330D38}" srcOrd="0" destOrd="0" presId="urn:microsoft.com/office/officeart/2005/8/layout/radial4"/>
    <dgm:cxn modelId="{68E81BB2-0311-4BA3-A496-0258554E8B97}" type="presOf" srcId="{7A17FE05-78A1-4197-A9E3-84D99FD07BA6}" destId="{744F0A80-FFF3-4232-8A0D-E19AFDBBF936}" srcOrd="0" destOrd="0" presId="urn:microsoft.com/office/officeart/2005/8/layout/radial4"/>
    <dgm:cxn modelId="{DC557CC3-098E-4546-9A28-6CBD6A2B6993}" srcId="{505BB6A8-EDA7-43E4-BE08-A19E7131D00A}" destId="{1911D2F6-15BB-48B1-B919-D0C767D0DADA}" srcOrd="0" destOrd="0" parTransId="{A15A60CB-FAC0-4C02-BE85-DB4FB588E1EF}" sibTransId="{95245648-D60A-41E4-9740-3CF1A06004A2}"/>
    <dgm:cxn modelId="{C06F6F9E-DFB1-44CB-B915-C1EC292D23E0}" type="presOf" srcId="{67A03388-3D31-4263-8BC5-2E8516AEB101}" destId="{C5977E8E-F143-4E56-95E5-13BEAA456FBF}" srcOrd="0" destOrd="0" presId="urn:microsoft.com/office/officeart/2005/8/layout/radial4"/>
    <dgm:cxn modelId="{40C8B335-0FD2-4DB9-B33D-421BCFA74CCA}" type="presOf" srcId="{A15A60CB-FAC0-4C02-BE85-DB4FB588E1EF}" destId="{F08B7827-548F-4429-B3EC-2F92B427219E}" srcOrd="0" destOrd="0" presId="urn:microsoft.com/office/officeart/2005/8/layout/radial4"/>
    <dgm:cxn modelId="{7947A237-9153-41FB-878B-BD1190A0B97F}" srcId="{67A03388-3D31-4263-8BC5-2E8516AEB101}" destId="{505BB6A8-EDA7-43E4-BE08-A19E7131D00A}" srcOrd="0" destOrd="0" parTransId="{D65CB863-CE60-4851-BA50-689232987D25}" sibTransId="{82310F78-5342-422A-93AA-BEFC59B1525C}"/>
    <dgm:cxn modelId="{FD6E1EBE-D4C0-48BB-8373-20BED981707F}" type="presOf" srcId="{1911D2F6-15BB-48B1-B919-D0C767D0DADA}" destId="{2467542F-544F-40D2-ADA8-678B26966769}" srcOrd="0" destOrd="0" presId="urn:microsoft.com/office/officeart/2005/8/layout/radial4"/>
    <dgm:cxn modelId="{40BC9856-190A-4E2C-B130-4398AA08D6A3}" type="presOf" srcId="{505BB6A8-EDA7-43E4-BE08-A19E7131D00A}" destId="{C51BF7D6-D230-4352-BDF8-0010B5344FDA}" srcOrd="0" destOrd="0" presId="urn:microsoft.com/office/officeart/2005/8/layout/radial4"/>
    <dgm:cxn modelId="{9F15F3D5-D854-47AA-A470-519C28F6A19D}" type="presParOf" srcId="{C5977E8E-F143-4E56-95E5-13BEAA456FBF}" destId="{C51BF7D6-D230-4352-BDF8-0010B5344FDA}" srcOrd="0" destOrd="0" presId="urn:microsoft.com/office/officeart/2005/8/layout/radial4"/>
    <dgm:cxn modelId="{6B5951EF-0E63-46B4-88A4-23B341300BDC}" type="presParOf" srcId="{C5977E8E-F143-4E56-95E5-13BEAA456FBF}" destId="{F08B7827-548F-4429-B3EC-2F92B427219E}" srcOrd="1" destOrd="0" presId="urn:microsoft.com/office/officeart/2005/8/layout/radial4"/>
    <dgm:cxn modelId="{278A988F-5F7B-4D0C-9580-5AD41C7F540D}" type="presParOf" srcId="{C5977E8E-F143-4E56-95E5-13BEAA456FBF}" destId="{2467542F-544F-40D2-ADA8-678B26966769}" srcOrd="2" destOrd="0" presId="urn:microsoft.com/office/officeart/2005/8/layout/radial4"/>
    <dgm:cxn modelId="{C2478ED0-46A7-464D-8425-0FEBA2B2A498}" type="presParOf" srcId="{C5977E8E-F143-4E56-95E5-13BEAA456FBF}" destId="{2A15C4A1-8C6B-4FE0-BF4A-0302D2330D38}" srcOrd="3" destOrd="0" presId="urn:microsoft.com/office/officeart/2005/8/layout/radial4"/>
    <dgm:cxn modelId="{FA974060-2C17-4B96-AA6C-985CDF0184C2}" type="presParOf" srcId="{C5977E8E-F143-4E56-95E5-13BEAA456FBF}" destId="{744F0A80-FFF3-4232-8A0D-E19AFDBBF936}"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F410FA-68DC-492F-A089-83AC23261DDC}"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es-EC"/>
        </a:p>
      </dgm:t>
    </dgm:pt>
    <dgm:pt modelId="{A57DE2AC-1EB7-4F98-B51B-C400647DEA93}">
      <dgm:prSet phldrT="[Texto]"/>
      <dgm:spPr/>
      <dgm:t>
        <a:bodyPr/>
        <a:lstStyle/>
        <a:p>
          <a:r>
            <a:rPr lang="es-EC" dirty="0" smtClean="0"/>
            <a:t>¿Cuál es la situación actual de la empresa?</a:t>
          </a:r>
          <a:endParaRPr lang="es-EC" dirty="0"/>
        </a:p>
      </dgm:t>
    </dgm:pt>
    <dgm:pt modelId="{850460A4-99E9-470B-9444-FBF2F15F535E}" type="parTrans" cxnId="{EB597285-81FC-4263-9973-1A5858A6FA8B}">
      <dgm:prSet/>
      <dgm:spPr/>
      <dgm:t>
        <a:bodyPr/>
        <a:lstStyle/>
        <a:p>
          <a:endParaRPr lang="es-EC"/>
        </a:p>
      </dgm:t>
    </dgm:pt>
    <dgm:pt modelId="{DB1B1FA4-0D5F-43A1-8DFB-7FBAC2F6E0BF}" type="sibTrans" cxnId="{EB597285-81FC-4263-9973-1A5858A6FA8B}">
      <dgm:prSet/>
      <dgm:spPr/>
      <dgm:t>
        <a:bodyPr/>
        <a:lstStyle/>
        <a:p>
          <a:endParaRPr lang="es-EC"/>
        </a:p>
      </dgm:t>
    </dgm:pt>
    <dgm:pt modelId="{FFD24A66-D097-40DA-8273-996520BCB41C}">
      <dgm:prSet phldrT="[Texto]"/>
      <dgm:spPr/>
      <dgm:t>
        <a:bodyPr/>
        <a:lstStyle/>
        <a:p>
          <a:r>
            <a:rPr lang="es-EC" dirty="0" smtClean="0"/>
            <a:t>¿Cómo se puede evitar/bloquear en tiempo real, a los administradores o usuarios privilegiados de las Bases de Datos?</a:t>
          </a:r>
          <a:endParaRPr lang="es-EC" dirty="0"/>
        </a:p>
      </dgm:t>
    </dgm:pt>
    <dgm:pt modelId="{5EA2BAEA-55F4-43AB-9AD4-C498E44861CB}" type="parTrans" cxnId="{AB44EBB3-0567-441A-A284-7E2C7F9823BB}">
      <dgm:prSet/>
      <dgm:spPr/>
      <dgm:t>
        <a:bodyPr/>
        <a:lstStyle/>
        <a:p>
          <a:endParaRPr lang="es-EC"/>
        </a:p>
      </dgm:t>
    </dgm:pt>
    <dgm:pt modelId="{7229131B-D316-4188-905D-5AC091FD8E70}" type="sibTrans" cxnId="{AB44EBB3-0567-441A-A284-7E2C7F9823BB}">
      <dgm:prSet/>
      <dgm:spPr/>
      <dgm:t>
        <a:bodyPr/>
        <a:lstStyle/>
        <a:p>
          <a:endParaRPr lang="es-EC"/>
        </a:p>
      </dgm:t>
    </dgm:pt>
    <dgm:pt modelId="{2E335288-7756-484D-982F-034F40739020}">
      <dgm:prSet phldrT="[Texto]"/>
      <dgm:spPr/>
      <dgm:t>
        <a:bodyPr/>
        <a:lstStyle/>
        <a:p>
          <a:r>
            <a:rPr lang="es-EC" dirty="0" smtClean="0"/>
            <a:t>¿Dónde está la información sensible?</a:t>
          </a:r>
          <a:endParaRPr lang="es-EC" dirty="0"/>
        </a:p>
      </dgm:t>
    </dgm:pt>
    <dgm:pt modelId="{5304EE37-D5D3-4D99-9156-36BE0F2C6222}" type="parTrans" cxnId="{A4C86B54-0343-42F8-BEDA-AEE3CB1063F2}">
      <dgm:prSet/>
      <dgm:spPr/>
      <dgm:t>
        <a:bodyPr/>
        <a:lstStyle/>
        <a:p>
          <a:endParaRPr lang="es-EC"/>
        </a:p>
      </dgm:t>
    </dgm:pt>
    <dgm:pt modelId="{D3B13D60-8652-41F0-A38E-B77F4819D856}" type="sibTrans" cxnId="{A4C86B54-0343-42F8-BEDA-AEE3CB1063F2}">
      <dgm:prSet/>
      <dgm:spPr/>
      <dgm:t>
        <a:bodyPr/>
        <a:lstStyle/>
        <a:p>
          <a:endParaRPr lang="es-EC"/>
        </a:p>
      </dgm:t>
    </dgm:pt>
    <dgm:pt modelId="{95EF4E99-5F60-43F1-B858-F94DE70E0818}">
      <dgm:prSet/>
      <dgm:spPr/>
      <dgm:t>
        <a:bodyPr/>
        <a:lstStyle/>
        <a:p>
          <a:r>
            <a:rPr lang="es-EC" dirty="0" smtClean="0"/>
            <a:t>¿Cómo saber si los </a:t>
          </a:r>
          <a:r>
            <a:rPr lang="es-EC" dirty="0" err="1" smtClean="0"/>
            <a:t>DBAs</a:t>
          </a:r>
          <a:r>
            <a:rPr lang="es-EC" dirty="0" smtClean="0"/>
            <a:t> y otros usuarios Privilegiados no abusan de sus privilegios?</a:t>
          </a:r>
          <a:endParaRPr lang="es-EC" dirty="0"/>
        </a:p>
      </dgm:t>
    </dgm:pt>
    <dgm:pt modelId="{2BC3CC08-3A3C-452D-87AE-4E075CD2B963}" type="parTrans" cxnId="{0E3FE27D-A7E8-4132-8FCD-D0AF6A7205CF}">
      <dgm:prSet/>
      <dgm:spPr/>
      <dgm:t>
        <a:bodyPr/>
        <a:lstStyle/>
        <a:p>
          <a:endParaRPr lang="es-EC"/>
        </a:p>
      </dgm:t>
    </dgm:pt>
    <dgm:pt modelId="{92C9CD14-9198-4F0F-9754-5520514DC794}" type="sibTrans" cxnId="{0E3FE27D-A7E8-4132-8FCD-D0AF6A7205CF}">
      <dgm:prSet/>
      <dgm:spPr/>
      <dgm:t>
        <a:bodyPr/>
        <a:lstStyle/>
        <a:p>
          <a:endParaRPr lang="es-EC"/>
        </a:p>
      </dgm:t>
    </dgm:pt>
    <dgm:pt modelId="{C466F82A-B52C-4FEF-9EC4-DA35B6EA17F5}">
      <dgm:prSet phldrT="[Texto]"/>
      <dgm:spPr/>
      <dgm:t>
        <a:bodyPr/>
        <a:lstStyle/>
        <a:p>
          <a:r>
            <a:rPr lang="es-EC" dirty="0" smtClean="0"/>
            <a:t>Cómo se sabe si la base de datos tienen los últimos parches y la configuración correcta?</a:t>
          </a:r>
          <a:endParaRPr lang="es-EC" dirty="0"/>
        </a:p>
      </dgm:t>
    </dgm:pt>
    <dgm:pt modelId="{8D57EED6-0952-4D05-BD75-91D3FD78C2AA}" type="parTrans" cxnId="{99053DF9-6150-4859-810E-813B42719F45}">
      <dgm:prSet/>
      <dgm:spPr/>
      <dgm:t>
        <a:bodyPr/>
        <a:lstStyle/>
        <a:p>
          <a:endParaRPr lang="es-EC"/>
        </a:p>
      </dgm:t>
    </dgm:pt>
    <dgm:pt modelId="{EB67CB41-8453-4FA6-923B-3900DFDA7A3E}" type="sibTrans" cxnId="{99053DF9-6150-4859-810E-813B42719F45}">
      <dgm:prSet/>
      <dgm:spPr/>
      <dgm:t>
        <a:bodyPr/>
        <a:lstStyle/>
        <a:p>
          <a:endParaRPr lang="es-EC"/>
        </a:p>
      </dgm:t>
    </dgm:pt>
    <dgm:pt modelId="{57CFB4D7-80B6-4533-89BE-B0F9FF57D441}" type="pres">
      <dgm:prSet presAssocID="{8EF410FA-68DC-492F-A089-83AC23261DDC}" presName="Name0" presStyleCnt="0">
        <dgm:presLayoutVars>
          <dgm:dir/>
          <dgm:resizeHandles val="exact"/>
        </dgm:presLayoutVars>
      </dgm:prSet>
      <dgm:spPr/>
      <dgm:t>
        <a:bodyPr/>
        <a:lstStyle/>
        <a:p>
          <a:endParaRPr lang="es-EC"/>
        </a:p>
      </dgm:t>
    </dgm:pt>
    <dgm:pt modelId="{9390CC69-4EC9-40DD-89AD-B382E75E4230}" type="pres">
      <dgm:prSet presAssocID="{A57DE2AC-1EB7-4F98-B51B-C400647DEA93}" presName="node" presStyleLbl="node1" presStyleIdx="0" presStyleCnt="5">
        <dgm:presLayoutVars>
          <dgm:bulletEnabled val="1"/>
        </dgm:presLayoutVars>
      </dgm:prSet>
      <dgm:spPr/>
      <dgm:t>
        <a:bodyPr/>
        <a:lstStyle/>
        <a:p>
          <a:endParaRPr lang="es-EC"/>
        </a:p>
      </dgm:t>
    </dgm:pt>
    <dgm:pt modelId="{EE42E966-AEB5-454E-80F3-7EC4B2F9BA7B}" type="pres">
      <dgm:prSet presAssocID="{DB1B1FA4-0D5F-43A1-8DFB-7FBAC2F6E0BF}" presName="sibTrans" presStyleCnt="0"/>
      <dgm:spPr/>
    </dgm:pt>
    <dgm:pt modelId="{238A4552-3564-4FCA-8464-05B7F78F020E}" type="pres">
      <dgm:prSet presAssocID="{95EF4E99-5F60-43F1-B858-F94DE70E0818}" presName="node" presStyleLbl="node1" presStyleIdx="1" presStyleCnt="5">
        <dgm:presLayoutVars>
          <dgm:bulletEnabled val="1"/>
        </dgm:presLayoutVars>
      </dgm:prSet>
      <dgm:spPr/>
      <dgm:t>
        <a:bodyPr/>
        <a:lstStyle/>
        <a:p>
          <a:endParaRPr lang="es-EC"/>
        </a:p>
      </dgm:t>
    </dgm:pt>
    <dgm:pt modelId="{BC9487A9-CCC5-452C-912C-E682B27268C5}" type="pres">
      <dgm:prSet presAssocID="{92C9CD14-9198-4F0F-9754-5520514DC794}" presName="sibTrans" presStyleCnt="0"/>
      <dgm:spPr/>
    </dgm:pt>
    <dgm:pt modelId="{048D3FA5-9647-4CB4-B081-2FEDF61F3C9C}" type="pres">
      <dgm:prSet presAssocID="{FFD24A66-D097-40DA-8273-996520BCB41C}" presName="node" presStyleLbl="node1" presStyleIdx="2" presStyleCnt="5">
        <dgm:presLayoutVars>
          <dgm:bulletEnabled val="1"/>
        </dgm:presLayoutVars>
      </dgm:prSet>
      <dgm:spPr/>
      <dgm:t>
        <a:bodyPr/>
        <a:lstStyle/>
        <a:p>
          <a:endParaRPr lang="es-EC"/>
        </a:p>
      </dgm:t>
    </dgm:pt>
    <dgm:pt modelId="{4FF263AF-0DCC-492A-A050-B3EA312E0C18}" type="pres">
      <dgm:prSet presAssocID="{7229131B-D316-4188-905D-5AC091FD8E70}" presName="sibTrans" presStyleCnt="0"/>
      <dgm:spPr/>
    </dgm:pt>
    <dgm:pt modelId="{D962BD10-833E-4651-931B-4762E2743834}" type="pres">
      <dgm:prSet presAssocID="{2E335288-7756-484D-982F-034F40739020}" presName="node" presStyleLbl="node1" presStyleIdx="3" presStyleCnt="5">
        <dgm:presLayoutVars>
          <dgm:bulletEnabled val="1"/>
        </dgm:presLayoutVars>
      </dgm:prSet>
      <dgm:spPr/>
      <dgm:t>
        <a:bodyPr/>
        <a:lstStyle/>
        <a:p>
          <a:endParaRPr lang="es-EC"/>
        </a:p>
      </dgm:t>
    </dgm:pt>
    <dgm:pt modelId="{22432ACB-99F9-490B-8C1D-1DD13D1A6789}" type="pres">
      <dgm:prSet presAssocID="{D3B13D60-8652-41F0-A38E-B77F4819D856}" presName="sibTrans" presStyleCnt="0"/>
      <dgm:spPr/>
    </dgm:pt>
    <dgm:pt modelId="{6BEFA91B-3654-4BE4-B0DA-23297BE5F99E}" type="pres">
      <dgm:prSet presAssocID="{C466F82A-B52C-4FEF-9EC4-DA35B6EA17F5}" presName="node" presStyleLbl="node1" presStyleIdx="4" presStyleCnt="5">
        <dgm:presLayoutVars>
          <dgm:bulletEnabled val="1"/>
        </dgm:presLayoutVars>
      </dgm:prSet>
      <dgm:spPr/>
      <dgm:t>
        <a:bodyPr/>
        <a:lstStyle/>
        <a:p>
          <a:endParaRPr lang="es-EC"/>
        </a:p>
      </dgm:t>
    </dgm:pt>
  </dgm:ptLst>
  <dgm:cxnLst>
    <dgm:cxn modelId="{8E3A5FEA-5480-4C93-A264-278D3A83A284}" type="presOf" srcId="{A57DE2AC-1EB7-4F98-B51B-C400647DEA93}" destId="{9390CC69-4EC9-40DD-89AD-B382E75E4230}" srcOrd="0" destOrd="0" presId="urn:microsoft.com/office/officeart/2005/8/layout/hList6"/>
    <dgm:cxn modelId="{A4C86B54-0343-42F8-BEDA-AEE3CB1063F2}" srcId="{8EF410FA-68DC-492F-A089-83AC23261DDC}" destId="{2E335288-7756-484D-982F-034F40739020}" srcOrd="3" destOrd="0" parTransId="{5304EE37-D5D3-4D99-9156-36BE0F2C6222}" sibTransId="{D3B13D60-8652-41F0-A38E-B77F4819D856}"/>
    <dgm:cxn modelId="{9AA492E6-8325-4425-9B88-A75067818790}" type="presOf" srcId="{95EF4E99-5F60-43F1-B858-F94DE70E0818}" destId="{238A4552-3564-4FCA-8464-05B7F78F020E}" srcOrd="0" destOrd="0" presId="urn:microsoft.com/office/officeart/2005/8/layout/hList6"/>
    <dgm:cxn modelId="{EB597285-81FC-4263-9973-1A5858A6FA8B}" srcId="{8EF410FA-68DC-492F-A089-83AC23261DDC}" destId="{A57DE2AC-1EB7-4F98-B51B-C400647DEA93}" srcOrd="0" destOrd="0" parTransId="{850460A4-99E9-470B-9444-FBF2F15F535E}" sibTransId="{DB1B1FA4-0D5F-43A1-8DFB-7FBAC2F6E0BF}"/>
    <dgm:cxn modelId="{2A6368D4-68F4-4EEE-907F-8D12324656B7}" type="presOf" srcId="{FFD24A66-D097-40DA-8273-996520BCB41C}" destId="{048D3FA5-9647-4CB4-B081-2FEDF61F3C9C}" srcOrd="0" destOrd="0" presId="urn:microsoft.com/office/officeart/2005/8/layout/hList6"/>
    <dgm:cxn modelId="{0E3FE27D-A7E8-4132-8FCD-D0AF6A7205CF}" srcId="{8EF410FA-68DC-492F-A089-83AC23261DDC}" destId="{95EF4E99-5F60-43F1-B858-F94DE70E0818}" srcOrd="1" destOrd="0" parTransId="{2BC3CC08-3A3C-452D-87AE-4E075CD2B963}" sibTransId="{92C9CD14-9198-4F0F-9754-5520514DC794}"/>
    <dgm:cxn modelId="{AB44EBB3-0567-441A-A284-7E2C7F9823BB}" srcId="{8EF410FA-68DC-492F-A089-83AC23261DDC}" destId="{FFD24A66-D097-40DA-8273-996520BCB41C}" srcOrd="2" destOrd="0" parTransId="{5EA2BAEA-55F4-43AB-9AD4-C498E44861CB}" sibTransId="{7229131B-D316-4188-905D-5AC091FD8E70}"/>
    <dgm:cxn modelId="{20DB88A2-CA48-4D8C-B1D6-E9B6AA24AAEB}" type="presOf" srcId="{C466F82A-B52C-4FEF-9EC4-DA35B6EA17F5}" destId="{6BEFA91B-3654-4BE4-B0DA-23297BE5F99E}" srcOrd="0" destOrd="0" presId="urn:microsoft.com/office/officeart/2005/8/layout/hList6"/>
    <dgm:cxn modelId="{84E4CA71-CA76-4C2C-A071-28F5510A741D}" type="presOf" srcId="{2E335288-7756-484D-982F-034F40739020}" destId="{D962BD10-833E-4651-931B-4762E2743834}" srcOrd="0" destOrd="0" presId="urn:microsoft.com/office/officeart/2005/8/layout/hList6"/>
    <dgm:cxn modelId="{36060E83-4274-4D83-A6AF-2601F2374416}" type="presOf" srcId="{8EF410FA-68DC-492F-A089-83AC23261DDC}" destId="{57CFB4D7-80B6-4533-89BE-B0F9FF57D441}" srcOrd="0" destOrd="0" presId="urn:microsoft.com/office/officeart/2005/8/layout/hList6"/>
    <dgm:cxn modelId="{99053DF9-6150-4859-810E-813B42719F45}" srcId="{8EF410FA-68DC-492F-A089-83AC23261DDC}" destId="{C466F82A-B52C-4FEF-9EC4-DA35B6EA17F5}" srcOrd="4" destOrd="0" parTransId="{8D57EED6-0952-4D05-BD75-91D3FD78C2AA}" sibTransId="{EB67CB41-8453-4FA6-923B-3900DFDA7A3E}"/>
    <dgm:cxn modelId="{655C61BD-050D-4EB1-A55E-6D4F9D593BEA}" type="presParOf" srcId="{57CFB4D7-80B6-4533-89BE-B0F9FF57D441}" destId="{9390CC69-4EC9-40DD-89AD-B382E75E4230}" srcOrd="0" destOrd="0" presId="urn:microsoft.com/office/officeart/2005/8/layout/hList6"/>
    <dgm:cxn modelId="{9CC9AD98-12C6-4AE1-BF27-1CFE1B000F6C}" type="presParOf" srcId="{57CFB4D7-80B6-4533-89BE-B0F9FF57D441}" destId="{EE42E966-AEB5-454E-80F3-7EC4B2F9BA7B}" srcOrd="1" destOrd="0" presId="urn:microsoft.com/office/officeart/2005/8/layout/hList6"/>
    <dgm:cxn modelId="{C17DF955-EBDA-44CE-B2D5-E433BC278CF0}" type="presParOf" srcId="{57CFB4D7-80B6-4533-89BE-B0F9FF57D441}" destId="{238A4552-3564-4FCA-8464-05B7F78F020E}" srcOrd="2" destOrd="0" presId="urn:microsoft.com/office/officeart/2005/8/layout/hList6"/>
    <dgm:cxn modelId="{B6B63993-272C-4E20-AA9E-01A4E6EAE6DC}" type="presParOf" srcId="{57CFB4D7-80B6-4533-89BE-B0F9FF57D441}" destId="{BC9487A9-CCC5-452C-912C-E682B27268C5}" srcOrd="3" destOrd="0" presId="urn:microsoft.com/office/officeart/2005/8/layout/hList6"/>
    <dgm:cxn modelId="{FBB258D9-1D7D-46E7-8839-3DB1FD99174B}" type="presParOf" srcId="{57CFB4D7-80B6-4533-89BE-B0F9FF57D441}" destId="{048D3FA5-9647-4CB4-B081-2FEDF61F3C9C}" srcOrd="4" destOrd="0" presId="urn:microsoft.com/office/officeart/2005/8/layout/hList6"/>
    <dgm:cxn modelId="{26737177-7F3B-47F7-985C-93E95FF43BE8}" type="presParOf" srcId="{57CFB4D7-80B6-4533-89BE-B0F9FF57D441}" destId="{4FF263AF-0DCC-492A-A050-B3EA312E0C18}" srcOrd="5" destOrd="0" presId="urn:microsoft.com/office/officeart/2005/8/layout/hList6"/>
    <dgm:cxn modelId="{CE31A7D3-82BA-4F09-B901-B6A9743BD46D}" type="presParOf" srcId="{57CFB4D7-80B6-4533-89BE-B0F9FF57D441}" destId="{D962BD10-833E-4651-931B-4762E2743834}" srcOrd="6" destOrd="0" presId="urn:microsoft.com/office/officeart/2005/8/layout/hList6"/>
    <dgm:cxn modelId="{9D28F557-8B44-4873-AD98-236B9CBF4E20}" type="presParOf" srcId="{57CFB4D7-80B6-4533-89BE-B0F9FF57D441}" destId="{22432ACB-99F9-490B-8C1D-1DD13D1A6789}" srcOrd="7" destOrd="0" presId="urn:microsoft.com/office/officeart/2005/8/layout/hList6"/>
    <dgm:cxn modelId="{EDDE6E26-8828-4E39-B230-6477597A3FCE}" type="presParOf" srcId="{57CFB4D7-80B6-4533-89BE-B0F9FF57D441}" destId="{6BEFA91B-3654-4BE4-B0DA-23297BE5F99E}"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5730DB-0824-4DF5-84E4-EFD19B733924}" type="doc">
      <dgm:prSet loTypeId="urn:microsoft.com/office/officeart/2005/8/layout/matrix1" loCatId="matrix" qsTypeId="urn:microsoft.com/office/officeart/2005/8/quickstyle/simple1" qsCatId="simple" csTypeId="urn:microsoft.com/office/officeart/2005/8/colors/colorful3" csCatId="colorful" phldr="1"/>
      <dgm:spPr/>
      <dgm:t>
        <a:bodyPr/>
        <a:lstStyle/>
        <a:p>
          <a:endParaRPr lang="es-EC"/>
        </a:p>
      </dgm:t>
    </dgm:pt>
    <dgm:pt modelId="{03B27957-BDA0-4748-ADD9-A4AA1C909CC5}">
      <dgm:prSet phldrT="[Texto]"/>
      <dgm:spPr/>
      <dgm:t>
        <a:bodyPr/>
        <a:lstStyle/>
        <a:p>
          <a:r>
            <a:rPr lang="es-EC" dirty="0" smtClean="0"/>
            <a:t>Gestión de la Información</a:t>
          </a:r>
          <a:endParaRPr lang="es-EC" dirty="0"/>
        </a:p>
      </dgm:t>
    </dgm:pt>
    <dgm:pt modelId="{CA2045DD-9AA6-467B-A683-504812789416}" type="parTrans" cxnId="{40799173-4B10-409E-B05F-3AF97FD9CBDE}">
      <dgm:prSet/>
      <dgm:spPr/>
      <dgm:t>
        <a:bodyPr/>
        <a:lstStyle/>
        <a:p>
          <a:endParaRPr lang="es-EC"/>
        </a:p>
      </dgm:t>
    </dgm:pt>
    <dgm:pt modelId="{E5606163-F9FF-4C99-8E88-523E183F1351}" type="sibTrans" cxnId="{40799173-4B10-409E-B05F-3AF97FD9CBDE}">
      <dgm:prSet/>
      <dgm:spPr/>
      <dgm:t>
        <a:bodyPr/>
        <a:lstStyle/>
        <a:p>
          <a:endParaRPr lang="es-EC"/>
        </a:p>
      </dgm:t>
    </dgm:pt>
    <dgm:pt modelId="{A49BB7E6-7BAC-47E3-9320-BCD9923543B7}">
      <dgm:prSet phldrT="[Texto]"/>
      <dgm:spPr/>
      <dgm:t>
        <a:bodyPr/>
        <a:lstStyle/>
        <a:p>
          <a:r>
            <a:rPr lang="es-EC" dirty="0" smtClean="0"/>
            <a:t>Ofrece mecanismos que permitieran a la organización adquirir, producir y transmitir datos e información.</a:t>
          </a:r>
          <a:endParaRPr lang="es-EC" dirty="0"/>
        </a:p>
      </dgm:t>
    </dgm:pt>
    <dgm:pt modelId="{21F0749B-0150-405B-B453-9DC2439F13A6}" type="parTrans" cxnId="{0FF10B75-E2FE-4E5A-8616-4B1D242224B9}">
      <dgm:prSet/>
      <dgm:spPr/>
      <dgm:t>
        <a:bodyPr/>
        <a:lstStyle/>
        <a:p>
          <a:endParaRPr lang="es-EC"/>
        </a:p>
      </dgm:t>
    </dgm:pt>
    <dgm:pt modelId="{586B3BDA-648D-41EA-BE72-D9236B51E2A2}" type="sibTrans" cxnId="{0FF10B75-E2FE-4E5A-8616-4B1D242224B9}">
      <dgm:prSet/>
      <dgm:spPr/>
      <dgm:t>
        <a:bodyPr/>
        <a:lstStyle/>
        <a:p>
          <a:endParaRPr lang="es-EC"/>
        </a:p>
      </dgm:t>
    </dgm:pt>
    <dgm:pt modelId="{84AD55CE-F027-481C-84B7-011373B8BDA1}">
      <dgm:prSet phldrT="[Texto]"/>
      <dgm:spPr/>
      <dgm:t>
        <a:bodyPr/>
        <a:lstStyle/>
        <a:p>
          <a:r>
            <a:rPr lang="es-EC" dirty="0" smtClean="0"/>
            <a:t>Monitorear y auditar toda la actividad de la información</a:t>
          </a:r>
          <a:endParaRPr lang="es-EC" dirty="0"/>
        </a:p>
      </dgm:t>
    </dgm:pt>
    <dgm:pt modelId="{FD288124-6853-4ECC-BAA4-C9F5CD3A9BC7}" type="parTrans" cxnId="{8F6F5672-6F08-46E7-B4F0-0A7A9BA407B4}">
      <dgm:prSet/>
      <dgm:spPr/>
      <dgm:t>
        <a:bodyPr/>
        <a:lstStyle/>
        <a:p>
          <a:endParaRPr lang="es-EC"/>
        </a:p>
      </dgm:t>
    </dgm:pt>
    <dgm:pt modelId="{39D9F883-85EC-4261-89E8-3613CB419D01}" type="sibTrans" cxnId="{8F6F5672-6F08-46E7-B4F0-0A7A9BA407B4}">
      <dgm:prSet/>
      <dgm:spPr/>
      <dgm:t>
        <a:bodyPr/>
        <a:lstStyle/>
        <a:p>
          <a:endParaRPr lang="es-EC"/>
        </a:p>
      </dgm:t>
    </dgm:pt>
    <dgm:pt modelId="{F20A1C65-0097-482C-8F09-60E3BD161FDE}">
      <dgm:prSet phldrT="[Texto]"/>
      <dgm:spPr/>
      <dgm:t>
        <a:bodyPr/>
        <a:lstStyle/>
        <a:p>
          <a:r>
            <a:rPr lang="es-EC" dirty="0" smtClean="0"/>
            <a:t>Mejorar políticas de seguridad en tiempo real para todos los accesos de datos, control de cambios y actividades de usuario </a:t>
          </a:r>
          <a:endParaRPr lang="es-EC" dirty="0"/>
        </a:p>
      </dgm:t>
    </dgm:pt>
    <dgm:pt modelId="{CFB03A21-1EED-44C2-A555-FB86556341BB}" type="parTrans" cxnId="{CC616E30-61CC-45EF-9877-77193BCB33EA}">
      <dgm:prSet/>
      <dgm:spPr/>
      <dgm:t>
        <a:bodyPr/>
        <a:lstStyle/>
        <a:p>
          <a:endParaRPr lang="es-EC"/>
        </a:p>
      </dgm:t>
    </dgm:pt>
    <dgm:pt modelId="{D438C916-A7B9-43F5-94CD-24365715CA3D}" type="sibTrans" cxnId="{CC616E30-61CC-45EF-9877-77193BCB33EA}">
      <dgm:prSet/>
      <dgm:spPr/>
      <dgm:t>
        <a:bodyPr/>
        <a:lstStyle/>
        <a:p>
          <a:endParaRPr lang="es-EC"/>
        </a:p>
      </dgm:t>
    </dgm:pt>
    <dgm:pt modelId="{7CC288C1-EB91-408F-8021-3460671C3D15}">
      <dgm:prSet phldrT="[Texto]"/>
      <dgm:spPr/>
      <dgm:t>
        <a:bodyPr/>
        <a:lstStyle/>
        <a:p>
          <a:r>
            <a:rPr lang="es-EC" dirty="0" smtClean="0"/>
            <a:t>Proporcionar información que ayude a las personas encargadas de tomar decisiones, a que éstas sean las mejores.</a:t>
          </a:r>
          <a:endParaRPr lang="es-EC" dirty="0"/>
        </a:p>
      </dgm:t>
    </dgm:pt>
    <dgm:pt modelId="{0D0C228C-8220-4CD4-861F-F6C597F61EDA}" type="parTrans" cxnId="{DEE9172B-9CDD-46FF-AE53-DB9AF94EF1C3}">
      <dgm:prSet/>
      <dgm:spPr/>
      <dgm:t>
        <a:bodyPr/>
        <a:lstStyle/>
        <a:p>
          <a:endParaRPr lang="es-EC"/>
        </a:p>
      </dgm:t>
    </dgm:pt>
    <dgm:pt modelId="{2F6A4E7D-1241-4B35-A2D6-6CD4D7990198}" type="sibTrans" cxnId="{DEE9172B-9CDD-46FF-AE53-DB9AF94EF1C3}">
      <dgm:prSet/>
      <dgm:spPr/>
      <dgm:t>
        <a:bodyPr/>
        <a:lstStyle/>
        <a:p>
          <a:endParaRPr lang="es-EC"/>
        </a:p>
      </dgm:t>
    </dgm:pt>
    <dgm:pt modelId="{AE2BC647-3795-45A2-911D-66685CBA8BEC}" type="pres">
      <dgm:prSet presAssocID="{E95730DB-0824-4DF5-84E4-EFD19B733924}" presName="diagram" presStyleCnt="0">
        <dgm:presLayoutVars>
          <dgm:chMax val="1"/>
          <dgm:dir/>
          <dgm:animLvl val="ctr"/>
          <dgm:resizeHandles val="exact"/>
        </dgm:presLayoutVars>
      </dgm:prSet>
      <dgm:spPr/>
      <dgm:t>
        <a:bodyPr/>
        <a:lstStyle/>
        <a:p>
          <a:endParaRPr lang="es-EC"/>
        </a:p>
      </dgm:t>
    </dgm:pt>
    <dgm:pt modelId="{8F316FB0-448E-4765-8697-DDFA1CECD095}" type="pres">
      <dgm:prSet presAssocID="{E95730DB-0824-4DF5-84E4-EFD19B733924}" presName="matrix" presStyleCnt="0"/>
      <dgm:spPr/>
    </dgm:pt>
    <dgm:pt modelId="{84948315-D9BD-4015-9453-8D29BED39908}" type="pres">
      <dgm:prSet presAssocID="{E95730DB-0824-4DF5-84E4-EFD19B733924}" presName="tile1" presStyleLbl="node1" presStyleIdx="0" presStyleCnt="4"/>
      <dgm:spPr/>
      <dgm:t>
        <a:bodyPr/>
        <a:lstStyle/>
        <a:p>
          <a:endParaRPr lang="es-EC"/>
        </a:p>
      </dgm:t>
    </dgm:pt>
    <dgm:pt modelId="{654218B2-83CC-4BDB-803D-5C72933A09F7}" type="pres">
      <dgm:prSet presAssocID="{E95730DB-0824-4DF5-84E4-EFD19B733924}" presName="tile1text" presStyleLbl="node1" presStyleIdx="0" presStyleCnt="4">
        <dgm:presLayoutVars>
          <dgm:chMax val="0"/>
          <dgm:chPref val="0"/>
          <dgm:bulletEnabled val="1"/>
        </dgm:presLayoutVars>
      </dgm:prSet>
      <dgm:spPr/>
      <dgm:t>
        <a:bodyPr/>
        <a:lstStyle/>
        <a:p>
          <a:endParaRPr lang="es-EC"/>
        </a:p>
      </dgm:t>
    </dgm:pt>
    <dgm:pt modelId="{3239470A-B716-4195-BACB-8E4E380F185D}" type="pres">
      <dgm:prSet presAssocID="{E95730DB-0824-4DF5-84E4-EFD19B733924}" presName="tile2" presStyleLbl="node1" presStyleIdx="1" presStyleCnt="4"/>
      <dgm:spPr/>
      <dgm:t>
        <a:bodyPr/>
        <a:lstStyle/>
        <a:p>
          <a:endParaRPr lang="es-EC"/>
        </a:p>
      </dgm:t>
    </dgm:pt>
    <dgm:pt modelId="{43DCC723-FC59-4FBB-8212-89262E2DB8B6}" type="pres">
      <dgm:prSet presAssocID="{E95730DB-0824-4DF5-84E4-EFD19B733924}" presName="tile2text" presStyleLbl="node1" presStyleIdx="1" presStyleCnt="4">
        <dgm:presLayoutVars>
          <dgm:chMax val="0"/>
          <dgm:chPref val="0"/>
          <dgm:bulletEnabled val="1"/>
        </dgm:presLayoutVars>
      </dgm:prSet>
      <dgm:spPr/>
      <dgm:t>
        <a:bodyPr/>
        <a:lstStyle/>
        <a:p>
          <a:endParaRPr lang="es-EC"/>
        </a:p>
      </dgm:t>
    </dgm:pt>
    <dgm:pt modelId="{2760FD03-F641-4A29-8130-CD006F6FAD43}" type="pres">
      <dgm:prSet presAssocID="{E95730DB-0824-4DF5-84E4-EFD19B733924}" presName="tile3" presStyleLbl="node1" presStyleIdx="2" presStyleCnt="4"/>
      <dgm:spPr/>
      <dgm:t>
        <a:bodyPr/>
        <a:lstStyle/>
        <a:p>
          <a:endParaRPr lang="es-EC"/>
        </a:p>
      </dgm:t>
    </dgm:pt>
    <dgm:pt modelId="{2AF55614-9065-432E-BBD8-3D259F20BCD0}" type="pres">
      <dgm:prSet presAssocID="{E95730DB-0824-4DF5-84E4-EFD19B733924}" presName="tile3text" presStyleLbl="node1" presStyleIdx="2" presStyleCnt="4">
        <dgm:presLayoutVars>
          <dgm:chMax val="0"/>
          <dgm:chPref val="0"/>
          <dgm:bulletEnabled val="1"/>
        </dgm:presLayoutVars>
      </dgm:prSet>
      <dgm:spPr/>
      <dgm:t>
        <a:bodyPr/>
        <a:lstStyle/>
        <a:p>
          <a:endParaRPr lang="es-EC"/>
        </a:p>
      </dgm:t>
    </dgm:pt>
    <dgm:pt modelId="{880E8D36-A323-4753-9904-88A7C50F0810}" type="pres">
      <dgm:prSet presAssocID="{E95730DB-0824-4DF5-84E4-EFD19B733924}" presName="tile4" presStyleLbl="node1" presStyleIdx="3" presStyleCnt="4"/>
      <dgm:spPr/>
      <dgm:t>
        <a:bodyPr/>
        <a:lstStyle/>
        <a:p>
          <a:endParaRPr lang="es-EC"/>
        </a:p>
      </dgm:t>
    </dgm:pt>
    <dgm:pt modelId="{3D68C84F-7CC3-458F-91CF-EF6BD8333381}" type="pres">
      <dgm:prSet presAssocID="{E95730DB-0824-4DF5-84E4-EFD19B733924}" presName="tile4text" presStyleLbl="node1" presStyleIdx="3" presStyleCnt="4">
        <dgm:presLayoutVars>
          <dgm:chMax val="0"/>
          <dgm:chPref val="0"/>
          <dgm:bulletEnabled val="1"/>
        </dgm:presLayoutVars>
      </dgm:prSet>
      <dgm:spPr/>
      <dgm:t>
        <a:bodyPr/>
        <a:lstStyle/>
        <a:p>
          <a:endParaRPr lang="es-EC"/>
        </a:p>
      </dgm:t>
    </dgm:pt>
    <dgm:pt modelId="{E298E517-096D-435D-833D-4103AF062E8F}" type="pres">
      <dgm:prSet presAssocID="{E95730DB-0824-4DF5-84E4-EFD19B733924}" presName="centerTile" presStyleLbl="fgShp" presStyleIdx="0" presStyleCnt="1">
        <dgm:presLayoutVars>
          <dgm:chMax val="0"/>
          <dgm:chPref val="0"/>
        </dgm:presLayoutVars>
      </dgm:prSet>
      <dgm:spPr/>
      <dgm:t>
        <a:bodyPr/>
        <a:lstStyle/>
        <a:p>
          <a:endParaRPr lang="es-EC"/>
        </a:p>
      </dgm:t>
    </dgm:pt>
  </dgm:ptLst>
  <dgm:cxnLst>
    <dgm:cxn modelId="{B3E594D4-2F05-49C6-BD6C-2F41BEEA8CBF}" type="presOf" srcId="{A49BB7E6-7BAC-47E3-9320-BCD9923543B7}" destId="{654218B2-83CC-4BDB-803D-5C72933A09F7}" srcOrd="1" destOrd="0" presId="urn:microsoft.com/office/officeart/2005/8/layout/matrix1"/>
    <dgm:cxn modelId="{CC616E30-61CC-45EF-9877-77193BCB33EA}" srcId="{03B27957-BDA0-4748-ADD9-A4AA1C909CC5}" destId="{F20A1C65-0097-482C-8F09-60E3BD161FDE}" srcOrd="2" destOrd="0" parTransId="{CFB03A21-1EED-44C2-A555-FB86556341BB}" sibTransId="{D438C916-A7B9-43F5-94CD-24365715CA3D}"/>
    <dgm:cxn modelId="{E94E7679-31A2-4BF4-822B-CCB79EA243C3}" type="presOf" srcId="{03B27957-BDA0-4748-ADD9-A4AA1C909CC5}" destId="{E298E517-096D-435D-833D-4103AF062E8F}" srcOrd="0" destOrd="0" presId="urn:microsoft.com/office/officeart/2005/8/layout/matrix1"/>
    <dgm:cxn modelId="{40799173-4B10-409E-B05F-3AF97FD9CBDE}" srcId="{E95730DB-0824-4DF5-84E4-EFD19B733924}" destId="{03B27957-BDA0-4748-ADD9-A4AA1C909CC5}" srcOrd="0" destOrd="0" parTransId="{CA2045DD-9AA6-467B-A683-504812789416}" sibTransId="{E5606163-F9FF-4C99-8E88-523E183F1351}"/>
    <dgm:cxn modelId="{DEE9172B-9CDD-46FF-AE53-DB9AF94EF1C3}" srcId="{03B27957-BDA0-4748-ADD9-A4AA1C909CC5}" destId="{7CC288C1-EB91-408F-8021-3460671C3D15}" srcOrd="3" destOrd="0" parTransId="{0D0C228C-8220-4CD4-861F-F6C597F61EDA}" sibTransId="{2F6A4E7D-1241-4B35-A2D6-6CD4D7990198}"/>
    <dgm:cxn modelId="{8F6F5672-6F08-46E7-B4F0-0A7A9BA407B4}" srcId="{03B27957-BDA0-4748-ADD9-A4AA1C909CC5}" destId="{84AD55CE-F027-481C-84B7-011373B8BDA1}" srcOrd="1" destOrd="0" parTransId="{FD288124-6853-4ECC-BAA4-C9F5CD3A9BC7}" sibTransId="{39D9F883-85EC-4261-89E8-3613CB419D01}"/>
    <dgm:cxn modelId="{40C13BB0-6178-407F-8D37-24C23E8E4379}" type="presOf" srcId="{7CC288C1-EB91-408F-8021-3460671C3D15}" destId="{880E8D36-A323-4753-9904-88A7C50F0810}" srcOrd="0" destOrd="0" presId="urn:microsoft.com/office/officeart/2005/8/layout/matrix1"/>
    <dgm:cxn modelId="{C0BB2036-629D-4A8E-87CE-834A17638F0B}" type="presOf" srcId="{84AD55CE-F027-481C-84B7-011373B8BDA1}" destId="{3239470A-B716-4195-BACB-8E4E380F185D}" srcOrd="0" destOrd="0" presId="urn:microsoft.com/office/officeart/2005/8/layout/matrix1"/>
    <dgm:cxn modelId="{9C89FB97-1FD5-4F14-A183-839FFDA31343}" type="presOf" srcId="{7CC288C1-EB91-408F-8021-3460671C3D15}" destId="{3D68C84F-7CC3-458F-91CF-EF6BD8333381}" srcOrd="1" destOrd="0" presId="urn:microsoft.com/office/officeart/2005/8/layout/matrix1"/>
    <dgm:cxn modelId="{D92B3E4E-5212-4FE1-9BF8-C8FB0BE7C516}" type="presOf" srcId="{F20A1C65-0097-482C-8F09-60E3BD161FDE}" destId="{2760FD03-F641-4A29-8130-CD006F6FAD43}" srcOrd="0" destOrd="0" presId="urn:microsoft.com/office/officeart/2005/8/layout/matrix1"/>
    <dgm:cxn modelId="{104D2CEF-0F04-4FD7-9C17-AC27F93EF313}" type="presOf" srcId="{F20A1C65-0097-482C-8F09-60E3BD161FDE}" destId="{2AF55614-9065-432E-BBD8-3D259F20BCD0}" srcOrd="1" destOrd="0" presId="urn:microsoft.com/office/officeart/2005/8/layout/matrix1"/>
    <dgm:cxn modelId="{0FA4B8CF-0BEB-4F0B-B8E9-DF1AC91D60EF}" type="presOf" srcId="{A49BB7E6-7BAC-47E3-9320-BCD9923543B7}" destId="{84948315-D9BD-4015-9453-8D29BED39908}" srcOrd="0" destOrd="0" presId="urn:microsoft.com/office/officeart/2005/8/layout/matrix1"/>
    <dgm:cxn modelId="{0FF10B75-E2FE-4E5A-8616-4B1D242224B9}" srcId="{03B27957-BDA0-4748-ADD9-A4AA1C909CC5}" destId="{A49BB7E6-7BAC-47E3-9320-BCD9923543B7}" srcOrd="0" destOrd="0" parTransId="{21F0749B-0150-405B-B453-9DC2439F13A6}" sibTransId="{586B3BDA-648D-41EA-BE72-D9236B51E2A2}"/>
    <dgm:cxn modelId="{C538652E-E4F1-4C38-B20A-3EAA0FCE5A4B}" type="presOf" srcId="{84AD55CE-F027-481C-84B7-011373B8BDA1}" destId="{43DCC723-FC59-4FBB-8212-89262E2DB8B6}" srcOrd="1" destOrd="0" presId="urn:microsoft.com/office/officeart/2005/8/layout/matrix1"/>
    <dgm:cxn modelId="{3657D249-0DCB-4F0C-8160-317B1D25DCCC}" type="presOf" srcId="{E95730DB-0824-4DF5-84E4-EFD19B733924}" destId="{AE2BC647-3795-45A2-911D-66685CBA8BEC}" srcOrd="0" destOrd="0" presId="urn:microsoft.com/office/officeart/2005/8/layout/matrix1"/>
    <dgm:cxn modelId="{9230F336-A048-4715-B4B0-F7182757DAFA}" type="presParOf" srcId="{AE2BC647-3795-45A2-911D-66685CBA8BEC}" destId="{8F316FB0-448E-4765-8697-DDFA1CECD095}" srcOrd="0" destOrd="0" presId="urn:microsoft.com/office/officeart/2005/8/layout/matrix1"/>
    <dgm:cxn modelId="{BB1CA5CE-6286-4700-BE20-1C74206C5590}" type="presParOf" srcId="{8F316FB0-448E-4765-8697-DDFA1CECD095}" destId="{84948315-D9BD-4015-9453-8D29BED39908}" srcOrd="0" destOrd="0" presId="urn:microsoft.com/office/officeart/2005/8/layout/matrix1"/>
    <dgm:cxn modelId="{E286CB98-6522-4603-B79A-DBD547E43CB9}" type="presParOf" srcId="{8F316FB0-448E-4765-8697-DDFA1CECD095}" destId="{654218B2-83CC-4BDB-803D-5C72933A09F7}" srcOrd="1" destOrd="0" presId="urn:microsoft.com/office/officeart/2005/8/layout/matrix1"/>
    <dgm:cxn modelId="{26B8ECE3-3BC4-41D1-ABEC-FE61A24BDFCD}" type="presParOf" srcId="{8F316FB0-448E-4765-8697-DDFA1CECD095}" destId="{3239470A-B716-4195-BACB-8E4E380F185D}" srcOrd="2" destOrd="0" presId="urn:microsoft.com/office/officeart/2005/8/layout/matrix1"/>
    <dgm:cxn modelId="{47A86DD8-70FD-4E53-8136-8BE2234CBD2F}" type="presParOf" srcId="{8F316FB0-448E-4765-8697-DDFA1CECD095}" destId="{43DCC723-FC59-4FBB-8212-89262E2DB8B6}" srcOrd="3" destOrd="0" presId="urn:microsoft.com/office/officeart/2005/8/layout/matrix1"/>
    <dgm:cxn modelId="{8E63F3AA-2165-4C3D-A3E5-B2804DDFC2F8}" type="presParOf" srcId="{8F316FB0-448E-4765-8697-DDFA1CECD095}" destId="{2760FD03-F641-4A29-8130-CD006F6FAD43}" srcOrd="4" destOrd="0" presId="urn:microsoft.com/office/officeart/2005/8/layout/matrix1"/>
    <dgm:cxn modelId="{79B6528A-52D0-4D3C-93F4-2192AA33CF9D}" type="presParOf" srcId="{8F316FB0-448E-4765-8697-DDFA1CECD095}" destId="{2AF55614-9065-432E-BBD8-3D259F20BCD0}" srcOrd="5" destOrd="0" presId="urn:microsoft.com/office/officeart/2005/8/layout/matrix1"/>
    <dgm:cxn modelId="{9435EDDD-0965-43CD-8D80-6AE10AA2F2F9}" type="presParOf" srcId="{8F316FB0-448E-4765-8697-DDFA1CECD095}" destId="{880E8D36-A323-4753-9904-88A7C50F0810}" srcOrd="6" destOrd="0" presId="urn:microsoft.com/office/officeart/2005/8/layout/matrix1"/>
    <dgm:cxn modelId="{8AAD8CBF-3C3B-4B6E-9DC7-E607E70657A0}" type="presParOf" srcId="{8F316FB0-448E-4765-8697-DDFA1CECD095}" destId="{3D68C84F-7CC3-458F-91CF-EF6BD8333381}" srcOrd="7" destOrd="0" presId="urn:microsoft.com/office/officeart/2005/8/layout/matrix1"/>
    <dgm:cxn modelId="{4D96EA2C-DBE1-4F6D-8C57-9C2ECA8CAE96}" type="presParOf" srcId="{AE2BC647-3795-45A2-911D-66685CBA8BEC}" destId="{E298E517-096D-435D-833D-4103AF062E8F}"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16CBA5-9054-4D01-A1D2-5A57E99D8089}"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s-EC"/>
        </a:p>
      </dgm:t>
    </dgm:pt>
    <dgm:pt modelId="{0F607673-7CA5-42E3-93EB-353D4E873CA2}">
      <dgm:prSet phldrT="[Texto]" custT="1"/>
      <dgm:spPr/>
      <dgm:t>
        <a:bodyPr/>
        <a:lstStyle/>
        <a:p>
          <a:r>
            <a:rPr lang="es-EC" sz="2000" dirty="0" smtClean="0"/>
            <a:t>DESARROLLADORES</a:t>
          </a:r>
          <a:endParaRPr lang="es-EC" sz="2000" dirty="0"/>
        </a:p>
      </dgm:t>
    </dgm:pt>
    <dgm:pt modelId="{C6E6B527-3564-49AE-BD68-855F7557C1EC}" type="parTrans" cxnId="{058232C0-D84D-436A-AC45-31889721E8B0}">
      <dgm:prSet/>
      <dgm:spPr/>
      <dgm:t>
        <a:bodyPr/>
        <a:lstStyle/>
        <a:p>
          <a:endParaRPr lang="es-EC"/>
        </a:p>
      </dgm:t>
    </dgm:pt>
    <dgm:pt modelId="{B09020FD-A7FA-4825-935A-6DA49C7430B1}" type="sibTrans" cxnId="{058232C0-D84D-436A-AC45-31889721E8B0}">
      <dgm:prSet/>
      <dgm:spPr/>
      <dgm:t>
        <a:bodyPr/>
        <a:lstStyle/>
        <a:p>
          <a:endParaRPr lang="es-EC"/>
        </a:p>
      </dgm:t>
    </dgm:pt>
    <dgm:pt modelId="{5B6F4761-FA15-4D71-9CA9-E95D43BEC919}">
      <dgm:prSet phldrT="[Texto]" custT="1"/>
      <dgm:spPr/>
      <dgm:t>
        <a:bodyPr/>
        <a:lstStyle/>
        <a:p>
          <a:r>
            <a:rPr lang="es-EC" sz="2000" dirty="0" smtClean="0"/>
            <a:t>DBA</a:t>
          </a:r>
          <a:r>
            <a:rPr lang="es-EC" sz="2500" dirty="0" smtClean="0"/>
            <a:t> </a:t>
          </a:r>
          <a:endParaRPr lang="es-EC" sz="2500" dirty="0"/>
        </a:p>
      </dgm:t>
    </dgm:pt>
    <dgm:pt modelId="{248CD223-7365-4B98-BA19-CD8BD7529ADC}" type="parTrans" cxnId="{F0D0FAFF-3014-420F-A117-CB81ECFB6D7C}">
      <dgm:prSet/>
      <dgm:spPr/>
      <dgm:t>
        <a:bodyPr/>
        <a:lstStyle/>
        <a:p>
          <a:endParaRPr lang="es-EC"/>
        </a:p>
      </dgm:t>
    </dgm:pt>
    <dgm:pt modelId="{6A3A7B08-7122-4903-996C-16AA6F25629A}" type="sibTrans" cxnId="{F0D0FAFF-3014-420F-A117-CB81ECFB6D7C}">
      <dgm:prSet/>
      <dgm:spPr/>
      <dgm:t>
        <a:bodyPr/>
        <a:lstStyle/>
        <a:p>
          <a:endParaRPr lang="es-EC"/>
        </a:p>
      </dgm:t>
    </dgm:pt>
    <dgm:pt modelId="{BAF0E6D2-4ED3-46EA-AE05-64218C847CD0}">
      <dgm:prSet phldrT="[Texto]" custT="1"/>
      <dgm:spPr/>
      <dgm:t>
        <a:bodyPr/>
        <a:lstStyle/>
        <a:p>
          <a:r>
            <a:rPr lang="es-EC" sz="1800" dirty="0" smtClean="0"/>
            <a:t>Acceso total a la base de datos</a:t>
          </a:r>
          <a:endParaRPr lang="es-EC" sz="1800" dirty="0"/>
        </a:p>
      </dgm:t>
    </dgm:pt>
    <dgm:pt modelId="{DA989527-7B1B-4C4F-BBA8-F843DA71FBBD}" type="parTrans" cxnId="{F23C2FF9-7EF1-4A11-ACD0-8F12BA1E827A}">
      <dgm:prSet/>
      <dgm:spPr/>
      <dgm:t>
        <a:bodyPr/>
        <a:lstStyle/>
        <a:p>
          <a:endParaRPr lang="es-EC"/>
        </a:p>
      </dgm:t>
    </dgm:pt>
    <dgm:pt modelId="{15F9E54A-AD7A-4228-9573-3F1815DB72B2}" type="sibTrans" cxnId="{F23C2FF9-7EF1-4A11-ACD0-8F12BA1E827A}">
      <dgm:prSet/>
      <dgm:spPr/>
      <dgm:t>
        <a:bodyPr/>
        <a:lstStyle/>
        <a:p>
          <a:endParaRPr lang="es-EC"/>
        </a:p>
      </dgm:t>
    </dgm:pt>
    <dgm:pt modelId="{39F01FF7-3CDA-493E-86E5-0BE081953236}">
      <dgm:prSet phldrT="[Texto]" custT="1"/>
      <dgm:spPr/>
      <dgm:t>
        <a:bodyPr/>
        <a:lstStyle/>
        <a:p>
          <a:r>
            <a:rPr lang="es-EC" sz="2000" dirty="0" smtClean="0"/>
            <a:t>PROVEEDOR</a:t>
          </a:r>
          <a:endParaRPr lang="es-EC" sz="2000" dirty="0"/>
        </a:p>
      </dgm:t>
    </dgm:pt>
    <dgm:pt modelId="{A0DE75C0-D153-4CB7-A5E6-E3A3ABECCE7C}" type="parTrans" cxnId="{BE42DAEB-B290-455D-98DE-BDEE7F2BE21B}">
      <dgm:prSet/>
      <dgm:spPr/>
      <dgm:t>
        <a:bodyPr/>
        <a:lstStyle/>
        <a:p>
          <a:endParaRPr lang="es-EC"/>
        </a:p>
      </dgm:t>
    </dgm:pt>
    <dgm:pt modelId="{3B27D78D-8D32-4D80-B4DF-A50200FC4E5F}" type="sibTrans" cxnId="{BE42DAEB-B290-455D-98DE-BDEE7F2BE21B}">
      <dgm:prSet/>
      <dgm:spPr/>
      <dgm:t>
        <a:bodyPr/>
        <a:lstStyle/>
        <a:p>
          <a:endParaRPr lang="es-EC"/>
        </a:p>
      </dgm:t>
    </dgm:pt>
    <dgm:pt modelId="{BBFDFA6C-8883-4727-B1AC-F68A56727E6F}">
      <dgm:prSet phldrT="[Texto]" custT="1"/>
      <dgm:spPr/>
      <dgm:t>
        <a:bodyPr/>
        <a:lstStyle/>
        <a:p>
          <a:r>
            <a:rPr lang="es-EC" sz="1800" dirty="0" smtClean="0"/>
            <a:t>Acceso total a la base de datos</a:t>
          </a:r>
          <a:endParaRPr lang="es-EC" sz="1800" dirty="0"/>
        </a:p>
      </dgm:t>
    </dgm:pt>
    <dgm:pt modelId="{1EA20237-FFA1-467A-A843-0921ABE14B9B}" type="parTrans" cxnId="{4EE233BC-ECD9-4EA0-9BA6-C069D466710E}">
      <dgm:prSet/>
      <dgm:spPr/>
      <dgm:t>
        <a:bodyPr/>
        <a:lstStyle/>
        <a:p>
          <a:endParaRPr lang="es-EC"/>
        </a:p>
      </dgm:t>
    </dgm:pt>
    <dgm:pt modelId="{1FE7A043-A499-4C17-872C-BFBDAC7E2B0E}" type="sibTrans" cxnId="{4EE233BC-ECD9-4EA0-9BA6-C069D466710E}">
      <dgm:prSet/>
      <dgm:spPr/>
      <dgm:t>
        <a:bodyPr/>
        <a:lstStyle/>
        <a:p>
          <a:endParaRPr lang="es-EC"/>
        </a:p>
      </dgm:t>
    </dgm:pt>
    <dgm:pt modelId="{245B0059-ED9E-4AB9-9E87-2772BA51F362}">
      <dgm:prSet phldrT="[Texto]" custT="1"/>
      <dgm:spPr/>
      <dgm:t>
        <a:bodyPr/>
        <a:lstStyle/>
        <a:p>
          <a:r>
            <a:rPr lang="es-EC" sz="1800" dirty="0" smtClean="0"/>
            <a:t>Acceso total a la base de datos</a:t>
          </a:r>
          <a:endParaRPr lang="es-EC" sz="1800" dirty="0"/>
        </a:p>
      </dgm:t>
    </dgm:pt>
    <dgm:pt modelId="{D5CB6724-28CB-4558-BD97-E88D0F7533F0}" type="sibTrans" cxnId="{9C3587AD-D872-445C-A5E4-BF1B0A628A67}">
      <dgm:prSet/>
      <dgm:spPr/>
      <dgm:t>
        <a:bodyPr/>
        <a:lstStyle/>
        <a:p>
          <a:endParaRPr lang="es-EC"/>
        </a:p>
      </dgm:t>
    </dgm:pt>
    <dgm:pt modelId="{EA526608-631D-4E90-84A3-894C45A18A51}" type="parTrans" cxnId="{9C3587AD-D872-445C-A5E4-BF1B0A628A67}">
      <dgm:prSet/>
      <dgm:spPr/>
      <dgm:t>
        <a:bodyPr/>
        <a:lstStyle/>
        <a:p>
          <a:endParaRPr lang="es-EC"/>
        </a:p>
      </dgm:t>
    </dgm:pt>
    <dgm:pt modelId="{DA547008-C7D5-49D3-B608-93F65F4C0BDD}" type="pres">
      <dgm:prSet presAssocID="{8A16CBA5-9054-4D01-A1D2-5A57E99D8089}" presName="linearFlow" presStyleCnt="0">
        <dgm:presLayoutVars>
          <dgm:dir/>
          <dgm:animLvl val="lvl"/>
          <dgm:resizeHandles val="exact"/>
        </dgm:presLayoutVars>
      </dgm:prSet>
      <dgm:spPr/>
      <dgm:t>
        <a:bodyPr/>
        <a:lstStyle/>
        <a:p>
          <a:endParaRPr lang="es-EC"/>
        </a:p>
      </dgm:t>
    </dgm:pt>
    <dgm:pt modelId="{DD120617-818E-4A4A-816C-123A0D82245A}" type="pres">
      <dgm:prSet presAssocID="{0F607673-7CA5-42E3-93EB-353D4E873CA2}" presName="composite" presStyleCnt="0"/>
      <dgm:spPr/>
    </dgm:pt>
    <dgm:pt modelId="{AD32C5AF-9799-480A-8B06-0B46999EABC1}" type="pres">
      <dgm:prSet presAssocID="{0F607673-7CA5-42E3-93EB-353D4E873CA2}" presName="parentText" presStyleLbl="alignNode1" presStyleIdx="0" presStyleCnt="3" custScaleX="129516" custScaleY="122579">
        <dgm:presLayoutVars>
          <dgm:chMax val="1"/>
          <dgm:bulletEnabled val="1"/>
        </dgm:presLayoutVars>
      </dgm:prSet>
      <dgm:spPr/>
      <dgm:t>
        <a:bodyPr/>
        <a:lstStyle/>
        <a:p>
          <a:endParaRPr lang="es-EC"/>
        </a:p>
      </dgm:t>
    </dgm:pt>
    <dgm:pt modelId="{8165FF29-37C0-4D0A-B192-5A0FFDABC7CC}" type="pres">
      <dgm:prSet presAssocID="{0F607673-7CA5-42E3-93EB-353D4E873CA2}" presName="descendantText" presStyleLbl="alignAcc1" presStyleIdx="0" presStyleCnt="3" custLinFactNeighborX="3986" custLinFactNeighborY="5648">
        <dgm:presLayoutVars>
          <dgm:bulletEnabled val="1"/>
        </dgm:presLayoutVars>
      </dgm:prSet>
      <dgm:spPr/>
      <dgm:t>
        <a:bodyPr/>
        <a:lstStyle/>
        <a:p>
          <a:endParaRPr lang="es-EC"/>
        </a:p>
      </dgm:t>
    </dgm:pt>
    <dgm:pt modelId="{E7416224-56E2-4290-83D5-9894DDD3F614}" type="pres">
      <dgm:prSet presAssocID="{B09020FD-A7FA-4825-935A-6DA49C7430B1}" presName="sp" presStyleCnt="0"/>
      <dgm:spPr/>
    </dgm:pt>
    <dgm:pt modelId="{FE6EDAF5-DB22-470A-9FD3-B3D0D7024891}" type="pres">
      <dgm:prSet presAssocID="{5B6F4761-FA15-4D71-9CA9-E95D43BEC919}" presName="composite" presStyleCnt="0"/>
      <dgm:spPr/>
    </dgm:pt>
    <dgm:pt modelId="{E607016B-1750-4A33-B8E5-398C05362A31}" type="pres">
      <dgm:prSet presAssocID="{5B6F4761-FA15-4D71-9CA9-E95D43BEC919}" presName="parentText" presStyleLbl="alignNode1" presStyleIdx="1" presStyleCnt="3" custScaleX="119678">
        <dgm:presLayoutVars>
          <dgm:chMax val="1"/>
          <dgm:bulletEnabled val="1"/>
        </dgm:presLayoutVars>
      </dgm:prSet>
      <dgm:spPr/>
      <dgm:t>
        <a:bodyPr/>
        <a:lstStyle/>
        <a:p>
          <a:endParaRPr lang="es-EC"/>
        </a:p>
      </dgm:t>
    </dgm:pt>
    <dgm:pt modelId="{5A0BA766-FCAA-4201-8DE6-1E32AE4AE13B}" type="pres">
      <dgm:prSet presAssocID="{5B6F4761-FA15-4D71-9CA9-E95D43BEC919}" presName="descendantText" presStyleLbl="alignAcc1" presStyleIdx="1" presStyleCnt="3">
        <dgm:presLayoutVars>
          <dgm:bulletEnabled val="1"/>
        </dgm:presLayoutVars>
      </dgm:prSet>
      <dgm:spPr/>
      <dgm:t>
        <a:bodyPr/>
        <a:lstStyle/>
        <a:p>
          <a:endParaRPr lang="es-EC"/>
        </a:p>
      </dgm:t>
    </dgm:pt>
    <dgm:pt modelId="{0613F03C-0FCE-41A8-8D2C-AD1BA6C43FE2}" type="pres">
      <dgm:prSet presAssocID="{6A3A7B08-7122-4903-996C-16AA6F25629A}" presName="sp" presStyleCnt="0"/>
      <dgm:spPr/>
    </dgm:pt>
    <dgm:pt modelId="{D0652E65-0441-45C7-B193-42549B2F51AE}" type="pres">
      <dgm:prSet presAssocID="{39F01FF7-3CDA-493E-86E5-0BE081953236}" presName="composite" presStyleCnt="0"/>
      <dgm:spPr/>
    </dgm:pt>
    <dgm:pt modelId="{05A9A872-4A06-46EE-BAAD-F33A1DD49FE4}" type="pres">
      <dgm:prSet presAssocID="{39F01FF7-3CDA-493E-86E5-0BE081953236}" presName="parentText" presStyleLbl="alignNode1" presStyleIdx="2" presStyleCnt="3" custScaleX="119677" custScaleY="118496">
        <dgm:presLayoutVars>
          <dgm:chMax val="1"/>
          <dgm:bulletEnabled val="1"/>
        </dgm:presLayoutVars>
      </dgm:prSet>
      <dgm:spPr/>
      <dgm:t>
        <a:bodyPr/>
        <a:lstStyle/>
        <a:p>
          <a:endParaRPr lang="es-EC"/>
        </a:p>
      </dgm:t>
    </dgm:pt>
    <dgm:pt modelId="{F9B40675-05C5-4482-9BD4-A0FE5B428BDE}" type="pres">
      <dgm:prSet presAssocID="{39F01FF7-3CDA-493E-86E5-0BE081953236}" presName="descendantText" presStyleLbl="alignAcc1" presStyleIdx="2" presStyleCnt="3" custScaleY="137075">
        <dgm:presLayoutVars>
          <dgm:bulletEnabled val="1"/>
        </dgm:presLayoutVars>
      </dgm:prSet>
      <dgm:spPr/>
      <dgm:t>
        <a:bodyPr/>
        <a:lstStyle/>
        <a:p>
          <a:endParaRPr lang="es-EC"/>
        </a:p>
      </dgm:t>
    </dgm:pt>
  </dgm:ptLst>
  <dgm:cxnLst>
    <dgm:cxn modelId="{F0D0FAFF-3014-420F-A117-CB81ECFB6D7C}" srcId="{8A16CBA5-9054-4D01-A1D2-5A57E99D8089}" destId="{5B6F4761-FA15-4D71-9CA9-E95D43BEC919}" srcOrd="1" destOrd="0" parTransId="{248CD223-7365-4B98-BA19-CD8BD7529ADC}" sibTransId="{6A3A7B08-7122-4903-996C-16AA6F25629A}"/>
    <dgm:cxn modelId="{958AD652-6E6E-4C4F-A162-EF6D180755E2}" type="presOf" srcId="{5B6F4761-FA15-4D71-9CA9-E95D43BEC919}" destId="{E607016B-1750-4A33-B8E5-398C05362A31}" srcOrd="0" destOrd="0" presId="urn:microsoft.com/office/officeart/2005/8/layout/chevron2"/>
    <dgm:cxn modelId="{BE42DAEB-B290-455D-98DE-BDEE7F2BE21B}" srcId="{8A16CBA5-9054-4D01-A1D2-5A57E99D8089}" destId="{39F01FF7-3CDA-493E-86E5-0BE081953236}" srcOrd="2" destOrd="0" parTransId="{A0DE75C0-D153-4CB7-A5E6-E3A3ABECCE7C}" sibTransId="{3B27D78D-8D32-4D80-B4DF-A50200FC4E5F}"/>
    <dgm:cxn modelId="{F23C2FF9-7EF1-4A11-ACD0-8F12BA1E827A}" srcId="{5B6F4761-FA15-4D71-9CA9-E95D43BEC919}" destId="{BAF0E6D2-4ED3-46EA-AE05-64218C847CD0}" srcOrd="0" destOrd="0" parTransId="{DA989527-7B1B-4C4F-BBA8-F843DA71FBBD}" sibTransId="{15F9E54A-AD7A-4228-9573-3F1815DB72B2}"/>
    <dgm:cxn modelId="{B787D1BE-AD85-4D36-A0F4-3BF54DB5BAF4}" type="presOf" srcId="{39F01FF7-3CDA-493E-86E5-0BE081953236}" destId="{05A9A872-4A06-46EE-BAAD-F33A1DD49FE4}" srcOrd="0" destOrd="0" presId="urn:microsoft.com/office/officeart/2005/8/layout/chevron2"/>
    <dgm:cxn modelId="{D420E48D-4604-4FD4-8EFF-D7E829AD9F6A}" type="presOf" srcId="{0F607673-7CA5-42E3-93EB-353D4E873CA2}" destId="{AD32C5AF-9799-480A-8B06-0B46999EABC1}" srcOrd="0" destOrd="0" presId="urn:microsoft.com/office/officeart/2005/8/layout/chevron2"/>
    <dgm:cxn modelId="{50E8CBAD-22FD-4ABC-B8E4-0AEE3C861D51}" type="presOf" srcId="{245B0059-ED9E-4AB9-9E87-2772BA51F362}" destId="{8165FF29-37C0-4D0A-B192-5A0FFDABC7CC}" srcOrd="0" destOrd="0" presId="urn:microsoft.com/office/officeart/2005/8/layout/chevron2"/>
    <dgm:cxn modelId="{058232C0-D84D-436A-AC45-31889721E8B0}" srcId="{8A16CBA5-9054-4D01-A1D2-5A57E99D8089}" destId="{0F607673-7CA5-42E3-93EB-353D4E873CA2}" srcOrd="0" destOrd="0" parTransId="{C6E6B527-3564-49AE-BD68-855F7557C1EC}" sibTransId="{B09020FD-A7FA-4825-935A-6DA49C7430B1}"/>
    <dgm:cxn modelId="{4EE233BC-ECD9-4EA0-9BA6-C069D466710E}" srcId="{39F01FF7-3CDA-493E-86E5-0BE081953236}" destId="{BBFDFA6C-8883-4727-B1AC-F68A56727E6F}" srcOrd="0" destOrd="0" parTransId="{1EA20237-FFA1-467A-A843-0921ABE14B9B}" sibTransId="{1FE7A043-A499-4C17-872C-BFBDAC7E2B0E}"/>
    <dgm:cxn modelId="{DF3FA223-F918-4EFB-B2FA-26EAE84CEF87}" type="presOf" srcId="{BAF0E6D2-4ED3-46EA-AE05-64218C847CD0}" destId="{5A0BA766-FCAA-4201-8DE6-1E32AE4AE13B}" srcOrd="0" destOrd="0" presId="urn:microsoft.com/office/officeart/2005/8/layout/chevron2"/>
    <dgm:cxn modelId="{9C3587AD-D872-445C-A5E4-BF1B0A628A67}" srcId="{0F607673-7CA5-42E3-93EB-353D4E873CA2}" destId="{245B0059-ED9E-4AB9-9E87-2772BA51F362}" srcOrd="0" destOrd="0" parTransId="{EA526608-631D-4E90-84A3-894C45A18A51}" sibTransId="{D5CB6724-28CB-4558-BD97-E88D0F7533F0}"/>
    <dgm:cxn modelId="{E88B743E-C642-412B-88D7-38349A12C091}" type="presOf" srcId="{8A16CBA5-9054-4D01-A1D2-5A57E99D8089}" destId="{DA547008-C7D5-49D3-B608-93F65F4C0BDD}" srcOrd="0" destOrd="0" presId="urn:microsoft.com/office/officeart/2005/8/layout/chevron2"/>
    <dgm:cxn modelId="{CC9403E4-9C3C-4D28-BAB6-8E48640F45AA}" type="presOf" srcId="{BBFDFA6C-8883-4727-B1AC-F68A56727E6F}" destId="{F9B40675-05C5-4482-9BD4-A0FE5B428BDE}" srcOrd="0" destOrd="0" presId="urn:microsoft.com/office/officeart/2005/8/layout/chevron2"/>
    <dgm:cxn modelId="{C1AA7884-B904-47EA-B452-DF66FEB843EE}" type="presParOf" srcId="{DA547008-C7D5-49D3-B608-93F65F4C0BDD}" destId="{DD120617-818E-4A4A-816C-123A0D82245A}" srcOrd="0" destOrd="0" presId="urn:microsoft.com/office/officeart/2005/8/layout/chevron2"/>
    <dgm:cxn modelId="{A35AAF90-E6C0-4322-9567-DD4A73E21528}" type="presParOf" srcId="{DD120617-818E-4A4A-816C-123A0D82245A}" destId="{AD32C5AF-9799-480A-8B06-0B46999EABC1}" srcOrd="0" destOrd="0" presId="urn:microsoft.com/office/officeart/2005/8/layout/chevron2"/>
    <dgm:cxn modelId="{3009054B-4D55-4F06-83BC-129550A3503E}" type="presParOf" srcId="{DD120617-818E-4A4A-816C-123A0D82245A}" destId="{8165FF29-37C0-4D0A-B192-5A0FFDABC7CC}" srcOrd="1" destOrd="0" presId="urn:microsoft.com/office/officeart/2005/8/layout/chevron2"/>
    <dgm:cxn modelId="{F98683C8-9ED9-4B2E-9695-57C85D026E76}" type="presParOf" srcId="{DA547008-C7D5-49D3-B608-93F65F4C0BDD}" destId="{E7416224-56E2-4290-83D5-9894DDD3F614}" srcOrd="1" destOrd="0" presId="urn:microsoft.com/office/officeart/2005/8/layout/chevron2"/>
    <dgm:cxn modelId="{BF437C5A-558E-424B-89F9-5F826E6B3AF1}" type="presParOf" srcId="{DA547008-C7D5-49D3-B608-93F65F4C0BDD}" destId="{FE6EDAF5-DB22-470A-9FD3-B3D0D7024891}" srcOrd="2" destOrd="0" presId="urn:microsoft.com/office/officeart/2005/8/layout/chevron2"/>
    <dgm:cxn modelId="{DF351130-E449-4A6F-BDD0-388FC362E030}" type="presParOf" srcId="{FE6EDAF5-DB22-470A-9FD3-B3D0D7024891}" destId="{E607016B-1750-4A33-B8E5-398C05362A31}" srcOrd="0" destOrd="0" presId="urn:microsoft.com/office/officeart/2005/8/layout/chevron2"/>
    <dgm:cxn modelId="{8806D5B5-48A7-46CD-9479-AF3FE8268D3F}" type="presParOf" srcId="{FE6EDAF5-DB22-470A-9FD3-B3D0D7024891}" destId="{5A0BA766-FCAA-4201-8DE6-1E32AE4AE13B}" srcOrd="1" destOrd="0" presId="urn:microsoft.com/office/officeart/2005/8/layout/chevron2"/>
    <dgm:cxn modelId="{1C5F5D06-9E63-46E1-83E5-0A51851FC1C2}" type="presParOf" srcId="{DA547008-C7D5-49D3-B608-93F65F4C0BDD}" destId="{0613F03C-0FCE-41A8-8D2C-AD1BA6C43FE2}" srcOrd="3" destOrd="0" presId="urn:microsoft.com/office/officeart/2005/8/layout/chevron2"/>
    <dgm:cxn modelId="{99CC0C8B-2193-4D26-ADF7-100AA41CC6B0}" type="presParOf" srcId="{DA547008-C7D5-49D3-B608-93F65F4C0BDD}" destId="{D0652E65-0441-45C7-B193-42549B2F51AE}" srcOrd="4" destOrd="0" presId="urn:microsoft.com/office/officeart/2005/8/layout/chevron2"/>
    <dgm:cxn modelId="{B6E00579-D674-493A-A793-A318C2892B9A}" type="presParOf" srcId="{D0652E65-0441-45C7-B193-42549B2F51AE}" destId="{05A9A872-4A06-46EE-BAAD-F33A1DD49FE4}" srcOrd="0" destOrd="0" presId="urn:microsoft.com/office/officeart/2005/8/layout/chevron2"/>
    <dgm:cxn modelId="{D80CBF00-2367-4148-AC47-C954815698B2}" type="presParOf" srcId="{D0652E65-0441-45C7-B193-42549B2F51AE}" destId="{F9B40675-05C5-4482-9BD4-A0FE5B428BD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D8C872-AE17-4941-983D-FB94D567CAF9}"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EC"/>
        </a:p>
      </dgm:t>
    </dgm:pt>
    <dgm:pt modelId="{53AF82F6-5D95-4EE5-A952-046A69860758}">
      <dgm:prSet phldrT="[Texto]"/>
      <dgm:spPr/>
      <dgm:t>
        <a:bodyPr/>
        <a:lstStyle/>
        <a:p>
          <a:r>
            <a:rPr lang="es-EC" dirty="0" smtClean="0"/>
            <a:t>Requisitos de usuario</a:t>
          </a:r>
          <a:endParaRPr lang="es-EC" dirty="0"/>
        </a:p>
      </dgm:t>
    </dgm:pt>
    <dgm:pt modelId="{977B8160-D336-4AF9-B7B6-7E4F883FCAF3}" type="parTrans" cxnId="{027EDCE6-9D9F-432C-9C03-6CF4516AFD58}">
      <dgm:prSet/>
      <dgm:spPr/>
      <dgm:t>
        <a:bodyPr/>
        <a:lstStyle/>
        <a:p>
          <a:endParaRPr lang="es-EC"/>
        </a:p>
      </dgm:t>
    </dgm:pt>
    <dgm:pt modelId="{C6CBDD36-AF75-4E90-86AC-55CE03076A87}" type="sibTrans" cxnId="{027EDCE6-9D9F-432C-9C03-6CF4516AFD58}">
      <dgm:prSet/>
      <dgm:spPr/>
      <dgm:t>
        <a:bodyPr/>
        <a:lstStyle/>
        <a:p>
          <a:endParaRPr lang="es-EC"/>
        </a:p>
      </dgm:t>
    </dgm:pt>
    <dgm:pt modelId="{57DA4601-182E-4E9D-808A-700DC30A974B}">
      <dgm:prSet phldrT="[Texto]"/>
      <dgm:spPr/>
      <dgm:t>
        <a:bodyPr/>
        <a:lstStyle/>
        <a:p>
          <a:r>
            <a:rPr lang="es-EC" dirty="0" smtClean="0"/>
            <a:t>Análisis de los requisitos</a:t>
          </a:r>
          <a:endParaRPr lang="es-EC" dirty="0"/>
        </a:p>
      </dgm:t>
    </dgm:pt>
    <dgm:pt modelId="{4B48889F-C97C-45DC-9FA1-38D1B1029D02}" type="parTrans" cxnId="{ABEF219E-DFDB-4FB0-B0E2-28077E25975B}">
      <dgm:prSet/>
      <dgm:spPr/>
      <dgm:t>
        <a:bodyPr/>
        <a:lstStyle/>
        <a:p>
          <a:endParaRPr lang="es-EC"/>
        </a:p>
      </dgm:t>
    </dgm:pt>
    <dgm:pt modelId="{56E9AE24-6A10-4FB0-BC6F-D1242FA90680}" type="sibTrans" cxnId="{ABEF219E-DFDB-4FB0-B0E2-28077E25975B}">
      <dgm:prSet/>
      <dgm:spPr/>
      <dgm:t>
        <a:bodyPr/>
        <a:lstStyle/>
        <a:p>
          <a:endParaRPr lang="es-EC"/>
        </a:p>
      </dgm:t>
    </dgm:pt>
    <dgm:pt modelId="{7436945C-78AB-4EE0-848E-55CAECCE3780}">
      <dgm:prSet phldrT="[Texto]"/>
      <dgm:spPr/>
      <dgm:t>
        <a:bodyPr/>
        <a:lstStyle/>
        <a:p>
          <a:r>
            <a:rPr lang="es-EC" dirty="0" smtClean="0"/>
            <a:t>Implementación de la solución</a:t>
          </a:r>
          <a:endParaRPr lang="es-EC" dirty="0"/>
        </a:p>
      </dgm:t>
    </dgm:pt>
    <dgm:pt modelId="{CD582050-2CD1-4C7B-AD49-CC46637BD6F2}" type="parTrans" cxnId="{6103BB45-209C-45C8-A5A9-2D8712CAC8F6}">
      <dgm:prSet/>
      <dgm:spPr/>
      <dgm:t>
        <a:bodyPr/>
        <a:lstStyle/>
        <a:p>
          <a:endParaRPr lang="es-EC"/>
        </a:p>
      </dgm:t>
    </dgm:pt>
    <dgm:pt modelId="{2152BA4D-C2B5-4556-94E8-713654422BBB}" type="sibTrans" cxnId="{6103BB45-209C-45C8-A5A9-2D8712CAC8F6}">
      <dgm:prSet/>
      <dgm:spPr/>
      <dgm:t>
        <a:bodyPr/>
        <a:lstStyle/>
        <a:p>
          <a:endParaRPr lang="es-EC"/>
        </a:p>
      </dgm:t>
    </dgm:pt>
    <dgm:pt modelId="{161A0DCD-F9BF-422B-B770-84179F36658E}">
      <dgm:prSet/>
      <dgm:spPr/>
      <dgm:t>
        <a:bodyPr/>
        <a:lstStyle/>
        <a:p>
          <a:endParaRPr lang="es-EC"/>
        </a:p>
      </dgm:t>
    </dgm:pt>
    <dgm:pt modelId="{D0234829-8FAD-47E5-8BD7-A2B3FB1C8CA6}" type="parTrans" cxnId="{78CFCF1B-0DA2-489D-894E-8FA05CD7FF2B}">
      <dgm:prSet/>
      <dgm:spPr/>
      <dgm:t>
        <a:bodyPr/>
        <a:lstStyle/>
        <a:p>
          <a:endParaRPr lang="es-EC"/>
        </a:p>
      </dgm:t>
    </dgm:pt>
    <dgm:pt modelId="{D883DA21-23EF-4155-BE96-E1D15F2AF658}" type="sibTrans" cxnId="{78CFCF1B-0DA2-489D-894E-8FA05CD7FF2B}">
      <dgm:prSet/>
      <dgm:spPr/>
      <dgm:t>
        <a:bodyPr/>
        <a:lstStyle/>
        <a:p>
          <a:endParaRPr lang="es-EC"/>
        </a:p>
      </dgm:t>
    </dgm:pt>
    <dgm:pt modelId="{1539114E-F4D9-41EF-9DC4-E887BD97563A}" type="pres">
      <dgm:prSet presAssocID="{9CD8C872-AE17-4941-983D-FB94D567CAF9}" presName="linear" presStyleCnt="0">
        <dgm:presLayoutVars>
          <dgm:dir/>
          <dgm:animLvl val="lvl"/>
          <dgm:resizeHandles val="exact"/>
        </dgm:presLayoutVars>
      </dgm:prSet>
      <dgm:spPr/>
      <dgm:t>
        <a:bodyPr/>
        <a:lstStyle/>
        <a:p>
          <a:endParaRPr lang="es-EC"/>
        </a:p>
      </dgm:t>
    </dgm:pt>
    <dgm:pt modelId="{42D5129A-A3E5-4793-A0EF-835BA56182A4}" type="pres">
      <dgm:prSet presAssocID="{53AF82F6-5D95-4EE5-A952-046A69860758}" presName="parentLin" presStyleCnt="0"/>
      <dgm:spPr/>
    </dgm:pt>
    <dgm:pt modelId="{215963FD-3E18-48EC-9F43-CB041B75C3D9}" type="pres">
      <dgm:prSet presAssocID="{53AF82F6-5D95-4EE5-A952-046A69860758}" presName="parentLeftMargin" presStyleLbl="node1" presStyleIdx="0" presStyleCnt="3"/>
      <dgm:spPr/>
      <dgm:t>
        <a:bodyPr/>
        <a:lstStyle/>
        <a:p>
          <a:endParaRPr lang="es-EC"/>
        </a:p>
      </dgm:t>
    </dgm:pt>
    <dgm:pt modelId="{6356B397-24EB-4BE1-B2D8-0F3871D5F46E}" type="pres">
      <dgm:prSet presAssocID="{53AF82F6-5D95-4EE5-A952-046A69860758}" presName="parentText" presStyleLbl="node1" presStyleIdx="0" presStyleCnt="3">
        <dgm:presLayoutVars>
          <dgm:chMax val="0"/>
          <dgm:bulletEnabled val="1"/>
        </dgm:presLayoutVars>
      </dgm:prSet>
      <dgm:spPr/>
      <dgm:t>
        <a:bodyPr/>
        <a:lstStyle/>
        <a:p>
          <a:endParaRPr lang="es-EC"/>
        </a:p>
      </dgm:t>
    </dgm:pt>
    <dgm:pt modelId="{E405B938-D77A-4962-8FA3-EA40B45BF462}" type="pres">
      <dgm:prSet presAssocID="{53AF82F6-5D95-4EE5-A952-046A69860758}" presName="negativeSpace" presStyleCnt="0"/>
      <dgm:spPr/>
    </dgm:pt>
    <dgm:pt modelId="{A90C05BF-E34A-4AAE-BEBD-A54F19E54F2D}" type="pres">
      <dgm:prSet presAssocID="{53AF82F6-5D95-4EE5-A952-046A69860758}" presName="childText" presStyleLbl="conFgAcc1" presStyleIdx="0" presStyleCnt="3">
        <dgm:presLayoutVars>
          <dgm:bulletEnabled val="1"/>
        </dgm:presLayoutVars>
      </dgm:prSet>
      <dgm:spPr/>
      <dgm:t>
        <a:bodyPr/>
        <a:lstStyle/>
        <a:p>
          <a:endParaRPr lang="es-EC"/>
        </a:p>
      </dgm:t>
    </dgm:pt>
    <dgm:pt modelId="{7911B660-2335-4EAF-B6CA-6DEE65E3099E}" type="pres">
      <dgm:prSet presAssocID="{C6CBDD36-AF75-4E90-86AC-55CE03076A87}" presName="spaceBetweenRectangles" presStyleCnt="0"/>
      <dgm:spPr/>
    </dgm:pt>
    <dgm:pt modelId="{58365B57-3DF4-411A-B1AA-0545DC81BFBF}" type="pres">
      <dgm:prSet presAssocID="{57DA4601-182E-4E9D-808A-700DC30A974B}" presName="parentLin" presStyleCnt="0"/>
      <dgm:spPr/>
    </dgm:pt>
    <dgm:pt modelId="{318664A7-D2AB-4E7C-B28D-F7959BACCAE2}" type="pres">
      <dgm:prSet presAssocID="{57DA4601-182E-4E9D-808A-700DC30A974B}" presName="parentLeftMargin" presStyleLbl="node1" presStyleIdx="0" presStyleCnt="3"/>
      <dgm:spPr/>
      <dgm:t>
        <a:bodyPr/>
        <a:lstStyle/>
        <a:p>
          <a:endParaRPr lang="es-EC"/>
        </a:p>
      </dgm:t>
    </dgm:pt>
    <dgm:pt modelId="{782550AF-DFD6-4907-8997-E9A725404164}" type="pres">
      <dgm:prSet presAssocID="{57DA4601-182E-4E9D-808A-700DC30A974B}" presName="parentText" presStyleLbl="node1" presStyleIdx="1" presStyleCnt="3">
        <dgm:presLayoutVars>
          <dgm:chMax val="0"/>
          <dgm:bulletEnabled val="1"/>
        </dgm:presLayoutVars>
      </dgm:prSet>
      <dgm:spPr/>
      <dgm:t>
        <a:bodyPr/>
        <a:lstStyle/>
        <a:p>
          <a:endParaRPr lang="es-EC"/>
        </a:p>
      </dgm:t>
    </dgm:pt>
    <dgm:pt modelId="{5DDB6261-760E-4189-8717-7C7A93F91905}" type="pres">
      <dgm:prSet presAssocID="{57DA4601-182E-4E9D-808A-700DC30A974B}" presName="negativeSpace" presStyleCnt="0"/>
      <dgm:spPr/>
    </dgm:pt>
    <dgm:pt modelId="{F7B15083-E3A1-47A7-BE98-38380EFA64DE}" type="pres">
      <dgm:prSet presAssocID="{57DA4601-182E-4E9D-808A-700DC30A974B}" presName="childText" presStyleLbl="conFgAcc1" presStyleIdx="1" presStyleCnt="3">
        <dgm:presLayoutVars>
          <dgm:bulletEnabled val="1"/>
        </dgm:presLayoutVars>
      </dgm:prSet>
      <dgm:spPr/>
      <dgm:t>
        <a:bodyPr/>
        <a:lstStyle/>
        <a:p>
          <a:endParaRPr lang="es-EC"/>
        </a:p>
      </dgm:t>
    </dgm:pt>
    <dgm:pt modelId="{670494DF-FAAD-467D-BB84-C394C2DFE64C}" type="pres">
      <dgm:prSet presAssocID="{56E9AE24-6A10-4FB0-BC6F-D1242FA90680}" presName="spaceBetweenRectangles" presStyleCnt="0"/>
      <dgm:spPr/>
    </dgm:pt>
    <dgm:pt modelId="{CE046473-2B4C-4419-9EE3-420977FACFB9}" type="pres">
      <dgm:prSet presAssocID="{7436945C-78AB-4EE0-848E-55CAECCE3780}" presName="parentLin" presStyleCnt="0"/>
      <dgm:spPr/>
    </dgm:pt>
    <dgm:pt modelId="{069DD947-367A-4223-925B-94C77FC0FC30}" type="pres">
      <dgm:prSet presAssocID="{7436945C-78AB-4EE0-848E-55CAECCE3780}" presName="parentLeftMargin" presStyleLbl="node1" presStyleIdx="1" presStyleCnt="3"/>
      <dgm:spPr/>
      <dgm:t>
        <a:bodyPr/>
        <a:lstStyle/>
        <a:p>
          <a:endParaRPr lang="es-EC"/>
        </a:p>
      </dgm:t>
    </dgm:pt>
    <dgm:pt modelId="{6C8D1EE5-460E-495A-B94D-065B6B96C373}" type="pres">
      <dgm:prSet presAssocID="{7436945C-78AB-4EE0-848E-55CAECCE3780}" presName="parentText" presStyleLbl="node1" presStyleIdx="2" presStyleCnt="3">
        <dgm:presLayoutVars>
          <dgm:chMax val="0"/>
          <dgm:bulletEnabled val="1"/>
        </dgm:presLayoutVars>
      </dgm:prSet>
      <dgm:spPr/>
      <dgm:t>
        <a:bodyPr/>
        <a:lstStyle/>
        <a:p>
          <a:endParaRPr lang="es-EC"/>
        </a:p>
      </dgm:t>
    </dgm:pt>
    <dgm:pt modelId="{26CC50B8-E96A-49D1-8516-C19676392BC4}" type="pres">
      <dgm:prSet presAssocID="{7436945C-78AB-4EE0-848E-55CAECCE3780}" presName="negativeSpace" presStyleCnt="0"/>
      <dgm:spPr/>
    </dgm:pt>
    <dgm:pt modelId="{DD257599-F103-4EFF-8F05-C5913142E2B7}" type="pres">
      <dgm:prSet presAssocID="{7436945C-78AB-4EE0-848E-55CAECCE3780}" presName="childText" presStyleLbl="conFgAcc1" presStyleIdx="2" presStyleCnt="3">
        <dgm:presLayoutVars>
          <dgm:bulletEnabled val="1"/>
        </dgm:presLayoutVars>
      </dgm:prSet>
      <dgm:spPr/>
    </dgm:pt>
  </dgm:ptLst>
  <dgm:cxnLst>
    <dgm:cxn modelId="{B211AB96-AC9A-469D-B615-E2422247CB6B}" type="presOf" srcId="{9CD8C872-AE17-4941-983D-FB94D567CAF9}" destId="{1539114E-F4D9-41EF-9DC4-E887BD97563A}" srcOrd="0" destOrd="0" presId="urn:microsoft.com/office/officeart/2005/8/layout/list1"/>
    <dgm:cxn modelId="{6103BB45-209C-45C8-A5A9-2D8712CAC8F6}" srcId="{9CD8C872-AE17-4941-983D-FB94D567CAF9}" destId="{7436945C-78AB-4EE0-848E-55CAECCE3780}" srcOrd="2" destOrd="0" parTransId="{CD582050-2CD1-4C7B-AD49-CC46637BD6F2}" sibTransId="{2152BA4D-C2B5-4556-94E8-713654422BBB}"/>
    <dgm:cxn modelId="{393B32F7-2B6B-4AD4-839E-4B9A6EA04DAB}" type="presOf" srcId="{57DA4601-182E-4E9D-808A-700DC30A974B}" destId="{782550AF-DFD6-4907-8997-E9A725404164}" srcOrd="1" destOrd="0" presId="urn:microsoft.com/office/officeart/2005/8/layout/list1"/>
    <dgm:cxn modelId="{B2D9C038-6192-4BE7-A05A-EB381B9E0292}" type="presOf" srcId="{53AF82F6-5D95-4EE5-A952-046A69860758}" destId="{215963FD-3E18-48EC-9F43-CB041B75C3D9}" srcOrd="0" destOrd="0" presId="urn:microsoft.com/office/officeart/2005/8/layout/list1"/>
    <dgm:cxn modelId="{027EDCE6-9D9F-432C-9C03-6CF4516AFD58}" srcId="{9CD8C872-AE17-4941-983D-FB94D567CAF9}" destId="{53AF82F6-5D95-4EE5-A952-046A69860758}" srcOrd="0" destOrd="0" parTransId="{977B8160-D336-4AF9-B7B6-7E4F883FCAF3}" sibTransId="{C6CBDD36-AF75-4E90-86AC-55CE03076A87}"/>
    <dgm:cxn modelId="{81E4E7D8-CCC1-4178-BD9B-82EBF14AB036}" type="presOf" srcId="{53AF82F6-5D95-4EE5-A952-046A69860758}" destId="{6356B397-24EB-4BE1-B2D8-0F3871D5F46E}" srcOrd="1" destOrd="0" presId="urn:microsoft.com/office/officeart/2005/8/layout/list1"/>
    <dgm:cxn modelId="{FC5D4DE6-6623-4573-B6BE-64007FF9FAD4}" type="presOf" srcId="{161A0DCD-F9BF-422B-B770-84179F36658E}" destId="{A90C05BF-E34A-4AAE-BEBD-A54F19E54F2D}" srcOrd="0" destOrd="0" presId="urn:microsoft.com/office/officeart/2005/8/layout/list1"/>
    <dgm:cxn modelId="{ABEF219E-DFDB-4FB0-B0E2-28077E25975B}" srcId="{9CD8C872-AE17-4941-983D-FB94D567CAF9}" destId="{57DA4601-182E-4E9D-808A-700DC30A974B}" srcOrd="1" destOrd="0" parTransId="{4B48889F-C97C-45DC-9FA1-38D1B1029D02}" sibTransId="{56E9AE24-6A10-4FB0-BC6F-D1242FA90680}"/>
    <dgm:cxn modelId="{22FACF3D-5758-4A93-BDCB-08E90FDC4F2C}" type="presOf" srcId="{7436945C-78AB-4EE0-848E-55CAECCE3780}" destId="{069DD947-367A-4223-925B-94C77FC0FC30}" srcOrd="0" destOrd="0" presId="urn:microsoft.com/office/officeart/2005/8/layout/list1"/>
    <dgm:cxn modelId="{03F379BA-2977-4AB1-9064-BFBF91E27328}" type="presOf" srcId="{57DA4601-182E-4E9D-808A-700DC30A974B}" destId="{318664A7-D2AB-4E7C-B28D-F7959BACCAE2}" srcOrd="0" destOrd="0" presId="urn:microsoft.com/office/officeart/2005/8/layout/list1"/>
    <dgm:cxn modelId="{2BBAE7E0-92FD-4A60-A266-6EDE42B380F8}" type="presOf" srcId="{7436945C-78AB-4EE0-848E-55CAECCE3780}" destId="{6C8D1EE5-460E-495A-B94D-065B6B96C373}" srcOrd="1" destOrd="0" presId="urn:microsoft.com/office/officeart/2005/8/layout/list1"/>
    <dgm:cxn modelId="{78CFCF1B-0DA2-489D-894E-8FA05CD7FF2B}" srcId="{53AF82F6-5D95-4EE5-A952-046A69860758}" destId="{161A0DCD-F9BF-422B-B770-84179F36658E}" srcOrd="0" destOrd="0" parTransId="{D0234829-8FAD-47E5-8BD7-A2B3FB1C8CA6}" sibTransId="{D883DA21-23EF-4155-BE96-E1D15F2AF658}"/>
    <dgm:cxn modelId="{6E5E6579-441E-4679-9CB9-E5DBB7C7A277}" type="presParOf" srcId="{1539114E-F4D9-41EF-9DC4-E887BD97563A}" destId="{42D5129A-A3E5-4793-A0EF-835BA56182A4}" srcOrd="0" destOrd="0" presId="urn:microsoft.com/office/officeart/2005/8/layout/list1"/>
    <dgm:cxn modelId="{D4ADE879-DD03-4E5F-8011-4AAB10D2AB36}" type="presParOf" srcId="{42D5129A-A3E5-4793-A0EF-835BA56182A4}" destId="{215963FD-3E18-48EC-9F43-CB041B75C3D9}" srcOrd="0" destOrd="0" presId="urn:microsoft.com/office/officeart/2005/8/layout/list1"/>
    <dgm:cxn modelId="{C165D120-8D99-4060-9A2E-FB1535674984}" type="presParOf" srcId="{42D5129A-A3E5-4793-A0EF-835BA56182A4}" destId="{6356B397-24EB-4BE1-B2D8-0F3871D5F46E}" srcOrd="1" destOrd="0" presId="urn:microsoft.com/office/officeart/2005/8/layout/list1"/>
    <dgm:cxn modelId="{E73BF717-AA6A-452E-817B-C30849C602DD}" type="presParOf" srcId="{1539114E-F4D9-41EF-9DC4-E887BD97563A}" destId="{E405B938-D77A-4962-8FA3-EA40B45BF462}" srcOrd="1" destOrd="0" presId="urn:microsoft.com/office/officeart/2005/8/layout/list1"/>
    <dgm:cxn modelId="{08D103DA-5560-4FCB-816A-39549F911308}" type="presParOf" srcId="{1539114E-F4D9-41EF-9DC4-E887BD97563A}" destId="{A90C05BF-E34A-4AAE-BEBD-A54F19E54F2D}" srcOrd="2" destOrd="0" presId="urn:microsoft.com/office/officeart/2005/8/layout/list1"/>
    <dgm:cxn modelId="{B6B9B8BA-0B91-46B3-BFE8-D9F2A2C5A4D7}" type="presParOf" srcId="{1539114E-F4D9-41EF-9DC4-E887BD97563A}" destId="{7911B660-2335-4EAF-B6CA-6DEE65E3099E}" srcOrd="3" destOrd="0" presId="urn:microsoft.com/office/officeart/2005/8/layout/list1"/>
    <dgm:cxn modelId="{573DF84D-5630-4C43-B8BA-811F7FC2E8B2}" type="presParOf" srcId="{1539114E-F4D9-41EF-9DC4-E887BD97563A}" destId="{58365B57-3DF4-411A-B1AA-0545DC81BFBF}" srcOrd="4" destOrd="0" presId="urn:microsoft.com/office/officeart/2005/8/layout/list1"/>
    <dgm:cxn modelId="{587F0014-5570-441A-BAE8-83DEDD71080D}" type="presParOf" srcId="{58365B57-3DF4-411A-B1AA-0545DC81BFBF}" destId="{318664A7-D2AB-4E7C-B28D-F7959BACCAE2}" srcOrd="0" destOrd="0" presId="urn:microsoft.com/office/officeart/2005/8/layout/list1"/>
    <dgm:cxn modelId="{A7B25BA5-A4F8-4BFE-A0EF-DE6A75F868B4}" type="presParOf" srcId="{58365B57-3DF4-411A-B1AA-0545DC81BFBF}" destId="{782550AF-DFD6-4907-8997-E9A725404164}" srcOrd="1" destOrd="0" presId="urn:microsoft.com/office/officeart/2005/8/layout/list1"/>
    <dgm:cxn modelId="{79AC77CA-0A42-4B34-98FF-083F1E817C44}" type="presParOf" srcId="{1539114E-F4D9-41EF-9DC4-E887BD97563A}" destId="{5DDB6261-760E-4189-8717-7C7A93F91905}" srcOrd="5" destOrd="0" presId="urn:microsoft.com/office/officeart/2005/8/layout/list1"/>
    <dgm:cxn modelId="{1499DC88-5305-401A-929D-1282F593EF0A}" type="presParOf" srcId="{1539114E-F4D9-41EF-9DC4-E887BD97563A}" destId="{F7B15083-E3A1-47A7-BE98-38380EFA64DE}" srcOrd="6" destOrd="0" presId="urn:microsoft.com/office/officeart/2005/8/layout/list1"/>
    <dgm:cxn modelId="{E329BBD1-B437-471F-B4BB-D8FA54FD9995}" type="presParOf" srcId="{1539114E-F4D9-41EF-9DC4-E887BD97563A}" destId="{670494DF-FAAD-467D-BB84-C394C2DFE64C}" srcOrd="7" destOrd="0" presId="urn:microsoft.com/office/officeart/2005/8/layout/list1"/>
    <dgm:cxn modelId="{F94D71AC-D533-4B36-8DF2-D73B38AD841A}" type="presParOf" srcId="{1539114E-F4D9-41EF-9DC4-E887BD97563A}" destId="{CE046473-2B4C-4419-9EE3-420977FACFB9}" srcOrd="8" destOrd="0" presId="urn:microsoft.com/office/officeart/2005/8/layout/list1"/>
    <dgm:cxn modelId="{542CAB4D-6E40-42DC-9E83-86296122C4F3}" type="presParOf" srcId="{CE046473-2B4C-4419-9EE3-420977FACFB9}" destId="{069DD947-367A-4223-925B-94C77FC0FC30}" srcOrd="0" destOrd="0" presId="urn:microsoft.com/office/officeart/2005/8/layout/list1"/>
    <dgm:cxn modelId="{DE9D0A23-1920-4B81-ACEB-FFA98511C7A0}" type="presParOf" srcId="{CE046473-2B4C-4419-9EE3-420977FACFB9}" destId="{6C8D1EE5-460E-495A-B94D-065B6B96C373}" srcOrd="1" destOrd="0" presId="urn:microsoft.com/office/officeart/2005/8/layout/list1"/>
    <dgm:cxn modelId="{12FB6333-DF06-476C-80A1-989F687ABFAB}" type="presParOf" srcId="{1539114E-F4D9-41EF-9DC4-E887BD97563A}" destId="{26CC50B8-E96A-49D1-8516-C19676392BC4}" srcOrd="9" destOrd="0" presId="urn:microsoft.com/office/officeart/2005/8/layout/list1"/>
    <dgm:cxn modelId="{03520287-B86D-43F2-8582-28E8D09F57DB}" type="presParOf" srcId="{1539114E-F4D9-41EF-9DC4-E887BD97563A}" destId="{DD257599-F103-4EFF-8F05-C5913142E2B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805607-462A-40D5-BB46-EA07BF8365C4}"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s-EC"/>
        </a:p>
      </dgm:t>
    </dgm:pt>
    <dgm:pt modelId="{D47C7BFB-7BB9-469E-9C23-198BDDCFC060}">
      <dgm:prSet phldrT="[Texto]"/>
      <dgm:spPr/>
      <dgm:t>
        <a:bodyPr/>
        <a:lstStyle/>
        <a:p>
          <a:pPr algn="just"/>
          <a:r>
            <a:rPr lang="es-EC" dirty="0" smtClean="0"/>
            <a:t>Usuario</a:t>
          </a:r>
          <a:endParaRPr lang="es-EC" dirty="0"/>
        </a:p>
      </dgm:t>
    </dgm:pt>
    <dgm:pt modelId="{3E9C05F4-6555-48B9-AFA9-8C2E7479D97E}" type="parTrans" cxnId="{0EFF25A0-F1CF-42AE-B850-1AD47E3E60CF}">
      <dgm:prSet/>
      <dgm:spPr/>
      <dgm:t>
        <a:bodyPr/>
        <a:lstStyle/>
        <a:p>
          <a:pPr algn="just"/>
          <a:endParaRPr lang="es-EC"/>
        </a:p>
      </dgm:t>
    </dgm:pt>
    <dgm:pt modelId="{19441026-3A66-4ACD-8B0B-A32F28578089}" type="sibTrans" cxnId="{0EFF25A0-F1CF-42AE-B850-1AD47E3E60CF}">
      <dgm:prSet/>
      <dgm:spPr/>
      <dgm:t>
        <a:bodyPr/>
        <a:lstStyle/>
        <a:p>
          <a:pPr algn="just"/>
          <a:endParaRPr lang="es-EC"/>
        </a:p>
      </dgm:t>
    </dgm:pt>
    <dgm:pt modelId="{FC0FAB84-94F4-4792-8409-ECDD8272270E}">
      <dgm:prSet phldrT="[Texto]"/>
      <dgm:spPr/>
      <dgm:t>
        <a:bodyPr/>
        <a:lstStyle/>
        <a:p>
          <a:pPr algn="just"/>
          <a:r>
            <a:rPr lang="es-EC" dirty="0" smtClean="0"/>
            <a:t>Se requiere una aplicación estable, fácil de administrar, sencilla, que supervise las actividades de los usuarios con acceso a la base de datos. </a:t>
          </a:r>
        </a:p>
      </dgm:t>
    </dgm:pt>
    <dgm:pt modelId="{C262F957-A7DD-4482-9120-9B943AB26235}" type="parTrans" cxnId="{90991695-2A83-425C-99DB-D6CF1117F456}">
      <dgm:prSet/>
      <dgm:spPr/>
      <dgm:t>
        <a:bodyPr/>
        <a:lstStyle/>
        <a:p>
          <a:pPr algn="just"/>
          <a:endParaRPr lang="es-EC"/>
        </a:p>
      </dgm:t>
    </dgm:pt>
    <dgm:pt modelId="{A3EE80F7-7697-4618-8CDD-A02BBC1E876F}" type="sibTrans" cxnId="{90991695-2A83-425C-99DB-D6CF1117F456}">
      <dgm:prSet/>
      <dgm:spPr/>
      <dgm:t>
        <a:bodyPr/>
        <a:lstStyle/>
        <a:p>
          <a:pPr algn="just"/>
          <a:endParaRPr lang="es-EC"/>
        </a:p>
      </dgm:t>
    </dgm:pt>
    <dgm:pt modelId="{D11C931A-D741-4578-B9EB-74BE9EFD2BE5}">
      <dgm:prSet phldrT="[Texto]"/>
      <dgm:spPr/>
      <dgm:t>
        <a:bodyPr/>
        <a:lstStyle/>
        <a:p>
          <a:pPr algn="just"/>
          <a:r>
            <a:rPr lang="es-EC" dirty="0" smtClean="0"/>
            <a:t>Que para el manejo de la solución, no se requiera experiencia de administración de redes y de base de datos, que su interfaz sea amigable y exista un fácil manejo y acceso. </a:t>
          </a:r>
        </a:p>
      </dgm:t>
    </dgm:pt>
    <dgm:pt modelId="{0CD4338A-B485-4D23-B659-F50799953F7D}" type="parTrans" cxnId="{05CFF090-5E3B-4A30-9DCA-E3B187EEA0B7}">
      <dgm:prSet/>
      <dgm:spPr/>
      <dgm:t>
        <a:bodyPr/>
        <a:lstStyle/>
        <a:p>
          <a:pPr algn="just"/>
          <a:endParaRPr lang="es-EC"/>
        </a:p>
      </dgm:t>
    </dgm:pt>
    <dgm:pt modelId="{FC66A926-EC99-4F64-8B96-14963EFE644F}" type="sibTrans" cxnId="{05CFF090-5E3B-4A30-9DCA-E3B187EEA0B7}">
      <dgm:prSet/>
      <dgm:spPr/>
      <dgm:t>
        <a:bodyPr/>
        <a:lstStyle/>
        <a:p>
          <a:pPr algn="just"/>
          <a:endParaRPr lang="es-EC"/>
        </a:p>
      </dgm:t>
    </dgm:pt>
    <dgm:pt modelId="{22AA41BF-A85D-420F-94A7-9DA1BFA81F71}">
      <dgm:prSet phldrT="[Texto]"/>
      <dgm:spPr/>
      <dgm:t>
        <a:bodyPr/>
        <a:lstStyle/>
        <a:p>
          <a:pPr algn="just"/>
          <a:r>
            <a:rPr lang="es-EC" dirty="0" smtClean="0"/>
            <a:t>Notificación de acceso a información sensible a través de una de sus opciones de alerta puede ser </a:t>
          </a:r>
          <a:r>
            <a:rPr lang="es-EC" dirty="0" err="1" smtClean="0"/>
            <a:t>syslog</a:t>
          </a:r>
          <a:r>
            <a:rPr lang="es-EC" dirty="0" smtClean="0"/>
            <a:t> o e-mail al administrador de la solución o encargado del soporte.</a:t>
          </a:r>
        </a:p>
      </dgm:t>
    </dgm:pt>
    <dgm:pt modelId="{CA749700-5479-4432-8AF1-3FAD1DB5708B}" type="parTrans" cxnId="{D2B782A3-6B58-43FA-9388-0B61F6B7A8C6}">
      <dgm:prSet/>
      <dgm:spPr/>
      <dgm:t>
        <a:bodyPr/>
        <a:lstStyle/>
        <a:p>
          <a:pPr algn="just"/>
          <a:endParaRPr lang="es-EC"/>
        </a:p>
      </dgm:t>
    </dgm:pt>
    <dgm:pt modelId="{DF45E2ED-5745-4CD2-83CD-717F0415D788}" type="sibTrans" cxnId="{D2B782A3-6B58-43FA-9388-0B61F6B7A8C6}">
      <dgm:prSet/>
      <dgm:spPr/>
      <dgm:t>
        <a:bodyPr/>
        <a:lstStyle/>
        <a:p>
          <a:pPr algn="just"/>
          <a:endParaRPr lang="es-EC"/>
        </a:p>
      </dgm:t>
    </dgm:pt>
    <dgm:pt modelId="{02B333A8-927C-4A64-B2BD-77E451160618}">
      <dgm:prSet phldrT="[Texto]"/>
      <dgm:spPr/>
      <dgm:t>
        <a:bodyPr/>
        <a:lstStyle/>
        <a:p>
          <a:pPr algn="just"/>
          <a:r>
            <a:rPr lang="es-EC" dirty="0" smtClean="0"/>
            <a:t>Se requiere que la solución presente un reporte de la evaluación de la base de datos para corregir configuraciones.</a:t>
          </a:r>
        </a:p>
      </dgm:t>
    </dgm:pt>
    <dgm:pt modelId="{D065BE92-6AA4-4E83-9821-D3C0D236003F}" type="parTrans" cxnId="{3D812A9B-871D-474A-86A8-5F2D099FEC0E}">
      <dgm:prSet/>
      <dgm:spPr/>
      <dgm:t>
        <a:bodyPr/>
        <a:lstStyle/>
        <a:p>
          <a:endParaRPr lang="es-EC"/>
        </a:p>
      </dgm:t>
    </dgm:pt>
    <dgm:pt modelId="{D5A49DBA-8DBF-4875-96F6-30666AA9106F}" type="sibTrans" cxnId="{3D812A9B-871D-474A-86A8-5F2D099FEC0E}">
      <dgm:prSet/>
      <dgm:spPr/>
      <dgm:t>
        <a:bodyPr/>
        <a:lstStyle/>
        <a:p>
          <a:endParaRPr lang="es-EC"/>
        </a:p>
      </dgm:t>
    </dgm:pt>
    <dgm:pt modelId="{B3F97000-B959-4C23-B291-EDBDBBE91182}" type="pres">
      <dgm:prSet presAssocID="{AB805607-462A-40D5-BB46-EA07BF8365C4}" presName="vert0" presStyleCnt="0">
        <dgm:presLayoutVars>
          <dgm:dir/>
          <dgm:animOne val="branch"/>
          <dgm:animLvl val="lvl"/>
        </dgm:presLayoutVars>
      </dgm:prSet>
      <dgm:spPr/>
      <dgm:t>
        <a:bodyPr/>
        <a:lstStyle/>
        <a:p>
          <a:endParaRPr lang="es-EC"/>
        </a:p>
      </dgm:t>
    </dgm:pt>
    <dgm:pt modelId="{768EE090-9BAF-49FE-92DD-331AE740C760}" type="pres">
      <dgm:prSet presAssocID="{D47C7BFB-7BB9-469E-9C23-198BDDCFC060}" presName="thickLine" presStyleLbl="alignNode1" presStyleIdx="0" presStyleCnt="1"/>
      <dgm:spPr/>
    </dgm:pt>
    <dgm:pt modelId="{A13FA2EC-80FF-4862-BB81-A111FFC21B82}" type="pres">
      <dgm:prSet presAssocID="{D47C7BFB-7BB9-469E-9C23-198BDDCFC060}" presName="horz1" presStyleCnt="0"/>
      <dgm:spPr/>
    </dgm:pt>
    <dgm:pt modelId="{98B3F3AB-CCC8-41CB-A23B-F66A35AB0302}" type="pres">
      <dgm:prSet presAssocID="{D47C7BFB-7BB9-469E-9C23-198BDDCFC060}" presName="tx1" presStyleLbl="revTx" presStyleIdx="0" presStyleCnt="5"/>
      <dgm:spPr/>
      <dgm:t>
        <a:bodyPr/>
        <a:lstStyle/>
        <a:p>
          <a:endParaRPr lang="es-EC"/>
        </a:p>
      </dgm:t>
    </dgm:pt>
    <dgm:pt modelId="{67807C36-8600-416D-A5FC-4E3B3A5E619F}" type="pres">
      <dgm:prSet presAssocID="{D47C7BFB-7BB9-469E-9C23-198BDDCFC060}" presName="vert1" presStyleCnt="0"/>
      <dgm:spPr/>
    </dgm:pt>
    <dgm:pt modelId="{D669C2CF-8DCF-451A-9FBC-017BA3BCEDAF}" type="pres">
      <dgm:prSet presAssocID="{FC0FAB84-94F4-4792-8409-ECDD8272270E}" presName="vertSpace2a" presStyleCnt="0"/>
      <dgm:spPr/>
    </dgm:pt>
    <dgm:pt modelId="{5FB701C1-235A-48B5-8C75-A808B2367AB7}" type="pres">
      <dgm:prSet presAssocID="{FC0FAB84-94F4-4792-8409-ECDD8272270E}" presName="horz2" presStyleCnt="0"/>
      <dgm:spPr/>
    </dgm:pt>
    <dgm:pt modelId="{AEDF4726-7597-4FE4-B475-A7D87401B30D}" type="pres">
      <dgm:prSet presAssocID="{FC0FAB84-94F4-4792-8409-ECDD8272270E}" presName="horzSpace2" presStyleCnt="0"/>
      <dgm:spPr/>
    </dgm:pt>
    <dgm:pt modelId="{E6E0208D-A6A6-420B-87C2-4F37C540ABFF}" type="pres">
      <dgm:prSet presAssocID="{FC0FAB84-94F4-4792-8409-ECDD8272270E}" presName="tx2" presStyleLbl="revTx" presStyleIdx="1" presStyleCnt="5"/>
      <dgm:spPr/>
      <dgm:t>
        <a:bodyPr/>
        <a:lstStyle/>
        <a:p>
          <a:endParaRPr lang="es-EC"/>
        </a:p>
      </dgm:t>
    </dgm:pt>
    <dgm:pt modelId="{E8A31B21-2AE0-4340-8D79-76FE20BCCF35}" type="pres">
      <dgm:prSet presAssocID="{FC0FAB84-94F4-4792-8409-ECDD8272270E}" presName="vert2" presStyleCnt="0"/>
      <dgm:spPr/>
    </dgm:pt>
    <dgm:pt modelId="{50A88DFC-6E18-4797-9FBF-DFB9C36487B8}" type="pres">
      <dgm:prSet presAssocID="{FC0FAB84-94F4-4792-8409-ECDD8272270E}" presName="thinLine2b" presStyleLbl="callout" presStyleIdx="0" presStyleCnt="4"/>
      <dgm:spPr/>
    </dgm:pt>
    <dgm:pt modelId="{956AE3BD-BDF1-48AE-BC54-EE31F42E3107}" type="pres">
      <dgm:prSet presAssocID="{FC0FAB84-94F4-4792-8409-ECDD8272270E}" presName="vertSpace2b" presStyleCnt="0"/>
      <dgm:spPr/>
    </dgm:pt>
    <dgm:pt modelId="{74BFD4CE-D762-4E07-9CC2-C730E7EBE402}" type="pres">
      <dgm:prSet presAssocID="{D11C931A-D741-4578-B9EB-74BE9EFD2BE5}" presName="horz2" presStyleCnt="0"/>
      <dgm:spPr/>
    </dgm:pt>
    <dgm:pt modelId="{628491AE-37CA-4910-A7F4-86DC477D72E9}" type="pres">
      <dgm:prSet presAssocID="{D11C931A-D741-4578-B9EB-74BE9EFD2BE5}" presName="horzSpace2" presStyleCnt="0"/>
      <dgm:spPr/>
    </dgm:pt>
    <dgm:pt modelId="{99B66C4E-6345-4CCB-B1AB-0053C22A8AF3}" type="pres">
      <dgm:prSet presAssocID="{D11C931A-D741-4578-B9EB-74BE9EFD2BE5}" presName="tx2" presStyleLbl="revTx" presStyleIdx="2" presStyleCnt="5"/>
      <dgm:spPr/>
      <dgm:t>
        <a:bodyPr/>
        <a:lstStyle/>
        <a:p>
          <a:endParaRPr lang="es-EC"/>
        </a:p>
      </dgm:t>
    </dgm:pt>
    <dgm:pt modelId="{F7A03232-1683-4933-8CB2-BEB3508819BD}" type="pres">
      <dgm:prSet presAssocID="{D11C931A-D741-4578-B9EB-74BE9EFD2BE5}" presName="vert2" presStyleCnt="0"/>
      <dgm:spPr/>
    </dgm:pt>
    <dgm:pt modelId="{C7010606-6545-4941-A614-939CF6A09ADC}" type="pres">
      <dgm:prSet presAssocID="{D11C931A-D741-4578-B9EB-74BE9EFD2BE5}" presName="thinLine2b" presStyleLbl="callout" presStyleIdx="1" presStyleCnt="4"/>
      <dgm:spPr/>
    </dgm:pt>
    <dgm:pt modelId="{D5D0B693-695A-4390-BB62-AF266ABC9AEC}" type="pres">
      <dgm:prSet presAssocID="{D11C931A-D741-4578-B9EB-74BE9EFD2BE5}" presName="vertSpace2b" presStyleCnt="0"/>
      <dgm:spPr/>
    </dgm:pt>
    <dgm:pt modelId="{86C1CE1D-217A-4279-A759-53648B22D9F3}" type="pres">
      <dgm:prSet presAssocID="{22AA41BF-A85D-420F-94A7-9DA1BFA81F71}" presName="horz2" presStyleCnt="0"/>
      <dgm:spPr/>
    </dgm:pt>
    <dgm:pt modelId="{2281A227-2AD4-4B0B-AE45-08B04E530A9A}" type="pres">
      <dgm:prSet presAssocID="{22AA41BF-A85D-420F-94A7-9DA1BFA81F71}" presName="horzSpace2" presStyleCnt="0"/>
      <dgm:spPr/>
    </dgm:pt>
    <dgm:pt modelId="{D275569C-1CB3-4CEF-9045-C8CFBA174088}" type="pres">
      <dgm:prSet presAssocID="{22AA41BF-A85D-420F-94A7-9DA1BFA81F71}" presName="tx2" presStyleLbl="revTx" presStyleIdx="3" presStyleCnt="5"/>
      <dgm:spPr/>
      <dgm:t>
        <a:bodyPr/>
        <a:lstStyle/>
        <a:p>
          <a:endParaRPr lang="es-EC"/>
        </a:p>
      </dgm:t>
    </dgm:pt>
    <dgm:pt modelId="{E3717D7B-6FA3-4BFE-A449-DD6EC6C0FCB1}" type="pres">
      <dgm:prSet presAssocID="{22AA41BF-A85D-420F-94A7-9DA1BFA81F71}" presName="vert2" presStyleCnt="0"/>
      <dgm:spPr/>
    </dgm:pt>
    <dgm:pt modelId="{1556086C-DA53-4495-A376-84F008A07DB6}" type="pres">
      <dgm:prSet presAssocID="{22AA41BF-A85D-420F-94A7-9DA1BFA81F71}" presName="thinLine2b" presStyleLbl="callout" presStyleIdx="2" presStyleCnt="4"/>
      <dgm:spPr/>
    </dgm:pt>
    <dgm:pt modelId="{B4F69C4F-0FC0-4A8B-9ADE-CD232CFCB858}" type="pres">
      <dgm:prSet presAssocID="{22AA41BF-A85D-420F-94A7-9DA1BFA81F71}" presName="vertSpace2b" presStyleCnt="0"/>
      <dgm:spPr/>
    </dgm:pt>
    <dgm:pt modelId="{1710FCCB-A207-4F16-9F25-9176A9B378D2}" type="pres">
      <dgm:prSet presAssocID="{02B333A8-927C-4A64-B2BD-77E451160618}" presName="horz2" presStyleCnt="0"/>
      <dgm:spPr/>
    </dgm:pt>
    <dgm:pt modelId="{D69BC56D-7111-4DEA-8D96-F6222EA80D0D}" type="pres">
      <dgm:prSet presAssocID="{02B333A8-927C-4A64-B2BD-77E451160618}" presName="horzSpace2" presStyleCnt="0"/>
      <dgm:spPr/>
    </dgm:pt>
    <dgm:pt modelId="{01DFDBEA-7087-45FB-BB51-7FCE63390980}" type="pres">
      <dgm:prSet presAssocID="{02B333A8-927C-4A64-B2BD-77E451160618}" presName="tx2" presStyleLbl="revTx" presStyleIdx="4" presStyleCnt="5"/>
      <dgm:spPr/>
      <dgm:t>
        <a:bodyPr/>
        <a:lstStyle/>
        <a:p>
          <a:endParaRPr lang="es-EC"/>
        </a:p>
      </dgm:t>
    </dgm:pt>
    <dgm:pt modelId="{220A0667-EF69-4578-8D60-3A5AB6D4E5B9}" type="pres">
      <dgm:prSet presAssocID="{02B333A8-927C-4A64-B2BD-77E451160618}" presName="vert2" presStyleCnt="0"/>
      <dgm:spPr/>
    </dgm:pt>
    <dgm:pt modelId="{D5B85509-6131-4098-97EA-6E1FB114F276}" type="pres">
      <dgm:prSet presAssocID="{02B333A8-927C-4A64-B2BD-77E451160618}" presName="thinLine2b" presStyleLbl="callout" presStyleIdx="3" presStyleCnt="4"/>
      <dgm:spPr/>
    </dgm:pt>
    <dgm:pt modelId="{8274D452-357E-424C-B92F-44C35989EFEF}" type="pres">
      <dgm:prSet presAssocID="{02B333A8-927C-4A64-B2BD-77E451160618}" presName="vertSpace2b" presStyleCnt="0"/>
      <dgm:spPr/>
    </dgm:pt>
  </dgm:ptLst>
  <dgm:cxnLst>
    <dgm:cxn modelId="{0EFF25A0-F1CF-42AE-B850-1AD47E3E60CF}" srcId="{AB805607-462A-40D5-BB46-EA07BF8365C4}" destId="{D47C7BFB-7BB9-469E-9C23-198BDDCFC060}" srcOrd="0" destOrd="0" parTransId="{3E9C05F4-6555-48B9-AFA9-8C2E7479D97E}" sibTransId="{19441026-3A66-4ACD-8B0B-A32F28578089}"/>
    <dgm:cxn modelId="{3D812A9B-871D-474A-86A8-5F2D099FEC0E}" srcId="{D47C7BFB-7BB9-469E-9C23-198BDDCFC060}" destId="{02B333A8-927C-4A64-B2BD-77E451160618}" srcOrd="3" destOrd="0" parTransId="{D065BE92-6AA4-4E83-9821-D3C0D236003F}" sibTransId="{D5A49DBA-8DBF-4875-96F6-30666AA9106F}"/>
    <dgm:cxn modelId="{50468659-72D9-4C3B-8447-A74C80C1EFDC}" type="presOf" srcId="{FC0FAB84-94F4-4792-8409-ECDD8272270E}" destId="{E6E0208D-A6A6-420B-87C2-4F37C540ABFF}" srcOrd="0" destOrd="0" presId="urn:microsoft.com/office/officeart/2008/layout/LinedList"/>
    <dgm:cxn modelId="{05CFF090-5E3B-4A30-9DCA-E3B187EEA0B7}" srcId="{D47C7BFB-7BB9-469E-9C23-198BDDCFC060}" destId="{D11C931A-D741-4578-B9EB-74BE9EFD2BE5}" srcOrd="1" destOrd="0" parTransId="{0CD4338A-B485-4D23-B659-F50799953F7D}" sibTransId="{FC66A926-EC99-4F64-8B96-14963EFE644F}"/>
    <dgm:cxn modelId="{77D5D1F2-3277-446F-8B06-0C2CBD1FAB3D}" type="presOf" srcId="{22AA41BF-A85D-420F-94A7-9DA1BFA81F71}" destId="{D275569C-1CB3-4CEF-9045-C8CFBA174088}" srcOrd="0" destOrd="0" presId="urn:microsoft.com/office/officeart/2008/layout/LinedList"/>
    <dgm:cxn modelId="{90A3F8F9-E22E-4106-93C4-C00BC037FAB4}" type="presOf" srcId="{D47C7BFB-7BB9-469E-9C23-198BDDCFC060}" destId="{98B3F3AB-CCC8-41CB-A23B-F66A35AB0302}" srcOrd="0" destOrd="0" presId="urn:microsoft.com/office/officeart/2008/layout/LinedList"/>
    <dgm:cxn modelId="{D2B782A3-6B58-43FA-9388-0B61F6B7A8C6}" srcId="{D47C7BFB-7BB9-469E-9C23-198BDDCFC060}" destId="{22AA41BF-A85D-420F-94A7-9DA1BFA81F71}" srcOrd="2" destOrd="0" parTransId="{CA749700-5479-4432-8AF1-3FAD1DB5708B}" sibTransId="{DF45E2ED-5745-4CD2-83CD-717F0415D788}"/>
    <dgm:cxn modelId="{05CF32A5-5034-4200-A8E4-DD491D9076EF}" type="presOf" srcId="{02B333A8-927C-4A64-B2BD-77E451160618}" destId="{01DFDBEA-7087-45FB-BB51-7FCE63390980}" srcOrd="0" destOrd="0" presId="urn:microsoft.com/office/officeart/2008/layout/LinedList"/>
    <dgm:cxn modelId="{10F80934-246F-4834-A4B4-EAE4A56993C5}" type="presOf" srcId="{AB805607-462A-40D5-BB46-EA07BF8365C4}" destId="{B3F97000-B959-4C23-B291-EDBDBBE91182}" srcOrd="0" destOrd="0" presId="urn:microsoft.com/office/officeart/2008/layout/LinedList"/>
    <dgm:cxn modelId="{90991695-2A83-425C-99DB-D6CF1117F456}" srcId="{D47C7BFB-7BB9-469E-9C23-198BDDCFC060}" destId="{FC0FAB84-94F4-4792-8409-ECDD8272270E}" srcOrd="0" destOrd="0" parTransId="{C262F957-A7DD-4482-9120-9B943AB26235}" sibTransId="{A3EE80F7-7697-4618-8CDD-A02BBC1E876F}"/>
    <dgm:cxn modelId="{4E125CD9-F822-4A95-8EFE-DB703E5D3632}" type="presOf" srcId="{D11C931A-D741-4578-B9EB-74BE9EFD2BE5}" destId="{99B66C4E-6345-4CCB-B1AB-0053C22A8AF3}" srcOrd="0" destOrd="0" presId="urn:microsoft.com/office/officeart/2008/layout/LinedList"/>
    <dgm:cxn modelId="{76AAEE95-6CDB-4577-9FB6-1B1F66ADB39D}" type="presParOf" srcId="{B3F97000-B959-4C23-B291-EDBDBBE91182}" destId="{768EE090-9BAF-49FE-92DD-331AE740C760}" srcOrd="0" destOrd="0" presId="urn:microsoft.com/office/officeart/2008/layout/LinedList"/>
    <dgm:cxn modelId="{F99D098E-8371-44B0-9E47-7793B356FA60}" type="presParOf" srcId="{B3F97000-B959-4C23-B291-EDBDBBE91182}" destId="{A13FA2EC-80FF-4862-BB81-A111FFC21B82}" srcOrd="1" destOrd="0" presId="urn:microsoft.com/office/officeart/2008/layout/LinedList"/>
    <dgm:cxn modelId="{49162C71-C2A7-4DFB-B446-5A06D9EC3A85}" type="presParOf" srcId="{A13FA2EC-80FF-4862-BB81-A111FFC21B82}" destId="{98B3F3AB-CCC8-41CB-A23B-F66A35AB0302}" srcOrd="0" destOrd="0" presId="urn:microsoft.com/office/officeart/2008/layout/LinedList"/>
    <dgm:cxn modelId="{43AE3594-B39E-468D-982A-2B10F8FA9B1F}" type="presParOf" srcId="{A13FA2EC-80FF-4862-BB81-A111FFC21B82}" destId="{67807C36-8600-416D-A5FC-4E3B3A5E619F}" srcOrd="1" destOrd="0" presId="urn:microsoft.com/office/officeart/2008/layout/LinedList"/>
    <dgm:cxn modelId="{D0CA1C31-8B7C-4870-9E18-78C845B44C1D}" type="presParOf" srcId="{67807C36-8600-416D-A5FC-4E3B3A5E619F}" destId="{D669C2CF-8DCF-451A-9FBC-017BA3BCEDAF}" srcOrd="0" destOrd="0" presId="urn:microsoft.com/office/officeart/2008/layout/LinedList"/>
    <dgm:cxn modelId="{75A27BB8-DF39-477E-990A-E14642234473}" type="presParOf" srcId="{67807C36-8600-416D-A5FC-4E3B3A5E619F}" destId="{5FB701C1-235A-48B5-8C75-A808B2367AB7}" srcOrd="1" destOrd="0" presId="urn:microsoft.com/office/officeart/2008/layout/LinedList"/>
    <dgm:cxn modelId="{84732D42-3BC4-4E32-8BAF-4A3FBFB43D5A}" type="presParOf" srcId="{5FB701C1-235A-48B5-8C75-A808B2367AB7}" destId="{AEDF4726-7597-4FE4-B475-A7D87401B30D}" srcOrd="0" destOrd="0" presId="urn:microsoft.com/office/officeart/2008/layout/LinedList"/>
    <dgm:cxn modelId="{164BC3C3-EDF7-4292-A19F-9237BC1982AA}" type="presParOf" srcId="{5FB701C1-235A-48B5-8C75-A808B2367AB7}" destId="{E6E0208D-A6A6-420B-87C2-4F37C540ABFF}" srcOrd="1" destOrd="0" presId="urn:microsoft.com/office/officeart/2008/layout/LinedList"/>
    <dgm:cxn modelId="{2958B329-E43E-4FCC-8271-DF256174B379}" type="presParOf" srcId="{5FB701C1-235A-48B5-8C75-A808B2367AB7}" destId="{E8A31B21-2AE0-4340-8D79-76FE20BCCF35}" srcOrd="2" destOrd="0" presId="urn:microsoft.com/office/officeart/2008/layout/LinedList"/>
    <dgm:cxn modelId="{9B9C6924-8FFB-4E6F-A10F-62B13065B8C2}" type="presParOf" srcId="{67807C36-8600-416D-A5FC-4E3B3A5E619F}" destId="{50A88DFC-6E18-4797-9FBF-DFB9C36487B8}" srcOrd="2" destOrd="0" presId="urn:microsoft.com/office/officeart/2008/layout/LinedList"/>
    <dgm:cxn modelId="{9A8C39C3-A510-4FA7-B969-B18B80684A88}" type="presParOf" srcId="{67807C36-8600-416D-A5FC-4E3B3A5E619F}" destId="{956AE3BD-BDF1-48AE-BC54-EE31F42E3107}" srcOrd="3" destOrd="0" presId="urn:microsoft.com/office/officeart/2008/layout/LinedList"/>
    <dgm:cxn modelId="{016BCB32-8590-4D8F-B109-999552C51BE2}" type="presParOf" srcId="{67807C36-8600-416D-A5FC-4E3B3A5E619F}" destId="{74BFD4CE-D762-4E07-9CC2-C730E7EBE402}" srcOrd="4" destOrd="0" presId="urn:microsoft.com/office/officeart/2008/layout/LinedList"/>
    <dgm:cxn modelId="{29F6A037-5042-4245-A911-D873035654F2}" type="presParOf" srcId="{74BFD4CE-D762-4E07-9CC2-C730E7EBE402}" destId="{628491AE-37CA-4910-A7F4-86DC477D72E9}" srcOrd="0" destOrd="0" presId="urn:microsoft.com/office/officeart/2008/layout/LinedList"/>
    <dgm:cxn modelId="{C68F482F-5315-4978-86AE-7CA336191DFA}" type="presParOf" srcId="{74BFD4CE-D762-4E07-9CC2-C730E7EBE402}" destId="{99B66C4E-6345-4CCB-B1AB-0053C22A8AF3}" srcOrd="1" destOrd="0" presId="urn:microsoft.com/office/officeart/2008/layout/LinedList"/>
    <dgm:cxn modelId="{EC26F149-65F6-4D29-A9AE-2ABDB66A06D1}" type="presParOf" srcId="{74BFD4CE-D762-4E07-9CC2-C730E7EBE402}" destId="{F7A03232-1683-4933-8CB2-BEB3508819BD}" srcOrd="2" destOrd="0" presId="urn:microsoft.com/office/officeart/2008/layout/LinedList"/>
    <dgm:cxn modelId="{1F549920-590E-43F2-B178-7C89C846CFF2}" type="presParOf" srcId="{67807C36-8600-416D-A5FC-4E3B3A5E619F}" destId="{C7010606-6545-4941-A614-939CF6A09ADC}" srcOrd="5" destOrd="0" presId="urn:microsoft.com/office/officeart/2008/layout/LinedList"/>
    <dgm:cxn modelId="{87D7FDD3-0FA9-4421-9DDA-7DC8250588AD}" type="presParOf" srcId="{67807C36-8600-416D-A5FC-4E3B3A5E619F}" destId="{D5D0B693-695A-4390-BB62-AF266ABC9AEC}" srcOrd="6" destOrd="0" presId="urn:microsoft.com/office/officeart/2008/layout/LinedList"/>
    <dgm:cxn modelId="{F46E9561-F600-4DF2-9BF0-99DECA060BAA}" type="presParOf" srcId="{67807C36-8600-416D-A5FC-4E3B3A5E619F}" destId="{86C1CE1D-217A-4279-A759-53648B22D9F3}" srcOrd="7" destOrd="0" presId="urn:microsoft.com/office/officeart/2008/layout/LinedList"/>
    <dgm:cxn modelId="{B6BA20B1-44D3-45EF-9AD8-52588FC32C0E}" type="presParOf" srcId="{86C1CE1D-217A-4279-A759-53648B22D9F3}" destId="{2281A227-2AD4-4B0B-AE45-08B04E530A9A}" srcOrd="0" destOrd="0" presId="urn:microsoft.com/office/officeart/2008/layout/LinedList"/>
    <dgm:cxn modelId="{BE6BA3A2-735B-46F9-9AEE-50C3A6EF525B}" type="presParOf" srcId="{86C1CE1D-217A-4279-A759-53648B22D9F3}" destId="{D275569C-1CB3-4CEF-9045-C8CFBA174088}" srcOrd="1" destOrd="0" presId="urn:microsoft.com/office/officeart/2008/layout/LinedList"/>
    <dgm:cxn modelId="{547C848A-4B71-4CAC-A737-2218CAFE608D}" type="presParOf" srcId="{86C1CE1D-217A-4279-A759-53648B22D9F3}" destId="{E3717D7B-6FA3-4BFE-A449-DD6EC6C0FCB1}" srcOrd="2" destOrd="0" presId="urn:microsoft.com/office/officeart/2008/layout/LinedList"/>
    <dgm:cxn modelId="{FC06FF7B-4476-4779-BD34-FB50F6DA9716}" type="presParOf" srcId="{67807C36-8600-416D-A5FC-4E3B3A5E619F}" destId="{1556086C-DA53-4495-A376-84F008A07DB6}" srcOrd="8" destOrd="0" presId="urn:microsoft.com/office/officeart/2008/layout/LinedList"/>
    <dgm:cxn modelId="{1FA024DF-D6BD-4B39-86BD-027A0CBC3549}" type="presParOf" srcId="{67807C36-8600-416D-A5FC-4E3B3A5E619F}" destId="{B4F69C4F-0FC0-4A8B-9ADE-CD232CFCB858}" srcOrd="9" destOrd="0" presId="urn:microsoft.com/office/officeart/2008/layout/LinedList"/>
    <dgm:cxn modelId="{9B11D2B9-C16D-4B77-A05F-86A2688C78F3}" type="presParOf" srcId="{67807C36-8600-416D-A5FC-4E3B3A5E619F}" destId="{1710FCCB-A207-4F16-9F25-9176A9B378D2}" srcOrd="10" destOrd="0" presId="urn:microsoft.com/office/officeart/2008/layout/LinedList"/>
    <dgm:cxn modelId="{91416B8D-D9E9-41BC-B9D1-7358D6308234}" type="presParOf" srcId="{1710FCCB-A207-4F16-9F25-9176A9B378D2}" destId="{D69BC56D-7111-4DEA-8D96-F6222EA80D0D}" srcOrd="0" destOrd="0" presId="urn:microsoft.com/office/officeart/2008/layout/LinedList"/>
    <dgm:cxn modelId="{0BCF4C3C-5D20-419C-A1A2-F32C516C8018}" type="presParOf" srcId="{1710FCCB-A207-4F16-9F25-9176A9B378D2}" destId="{01DFDBEA-7087-45FB-BB51-7FCE63390980}" srcOrd="1" destOrd="0" presId="urn:microsoft.com/office/officeart/2008/layout/LinedList"/>
    <dgm:cxn modelId="{7C96E79E-C41B-496C-ABA1-F7ECC0349EF9}" type="presParOf" srcId="{1710FCCB-A207-4F16-9F25-9176A9B378D2}" destId="{220A0667-EF69-4578-8D60-3A5AB6D4E5B9}" srcOrd="2" destOrd="0" presId="urn:microsoft.com/office/officeart/2008/layout/LinedList"/>
    <dgm:cxn modelId="{EF899824-9FE6-44BF-8F33-A22E73061D8D}" type="presParOf" srcId="{67807C36-8600-416D-A5FC-4E3B3A5E619F}" destId="{D5B85509-6131-4098-97EA-6E1FB114F276}" srcOrd="11" destOrd="0" presId="urn:microsoft.com/office/officeart/2008/layout/LinedList"/>
    <dgm:cxn modelId="{5ACC6729-60C2-4472-8768-E9182CD0A3BA}" type="presParOf" srcId="{67807C36-8600-416D-A5FC-4E3B3A5E619F}" destId="{8274D452-357E-424C-B92F-44C35989EFEF}"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B0D3A9E-5747-494B-83A0-2CB85274CCCA}" type="doc">
      <dgm:prSet loTypeId="urn:microsoft.com/office/officeart/2005/8/layout/chevron1" loCatId="process" qsTypeId="urn:microsoft.com/office/officeart/2005/8/quickstyle/simple1" qsCatId="simple" csTypeId="urn:microsoft.com/office/officeart/2005/8/colors/colorful3" csCatId="colorful" phldr="1"/>
      <dgm:spPr/>
    </dgm:pt>
    <dgm:pt modelId="{6DE45277-A253-4166-895A-D948B84E6EEA}">
      <dgm:prSet phldrT="[Texto]"/>
      <dgm:spPr/>
      <dgm:t>
        <a:bodyPr/>
        <a:lstStyle/>
        <a:p>
          <a:r>
            <a:rPr lang="es-EC" dirty="0" smtClean="0"/>
            <a:t>Estado actual de la base de datos</a:t>
          </a:r>
          <a:endParaRPr lang="es-EC" dirty="0"/>
        </a:p>
      </dgm:t>
    </dgm:pt>
    <dgm:pt modelId="{82EE61B0-A633-4323-9290-656282C3A0D2}" type="parTrans" cxnId="{5F8B257F-A135-4E93-BAA1-1029EC1DFD7B}">
      <dgm:prSet/>
      <dgm:spPr/>
      <dgm:t>
        <a:bodyPr/>
        <a:lstStyle/>
        <a:p>
          <a:endParaRPr lang="es-EC"/>
        </a:p>
      </dgm:t>
    </dgm:pt>
    <dgm:pt modelId="{F2EE054E-7937-47A6-81BE-59BC07CB6841}" type="sibTrans" cxnId="{5F8B257F-A135-4E93-BAA1-1029EC1DFD7B}">
      <dgm:prSet/>
      <dgm:spPr/>
      <dgm:t>
        <a:bodyPr/>
        <a:lstStyle/>
        <a:p>
          <a:endParaRPr lang="es-EC"/>
        </a:p>
      </dgm:t>
    </dgm:pt>
    <dgm:pt modelId="{1DE920DF-A7CA-4FD7-A852-3C7CF8564810}">
      <dgm:prSet phldrT="[Texto]"/>
      <dgm:spPr/>
      <dgm:t>
        <a:bodyPr/>
        <a:lstStyle/>
        <a:p>
          <a:r>
            <a:rPr lang="es-EC" dirty="0" smtClean="0"/>
            <a:t>¿Qué información requiero proteger?</a:t>
          </a:r>
          <a:endParaRPr lang="es-EC" dirty="0"/>
        </a:p>
      </dgm:t>
    </dgm:pt>
    <dgm:pt modelId="{638E98E8-ECF3-4E65-A966-AF06FB31F66E}" type="parTrans" cxnId="{FD7E8720-88F2-47A9-976C-B4771EFC368C}">
      <dgm:prSet/>
      <dgm:spPr/>
      <dgm:t>
        <a:bodyPr/>
        <a:lstStyle/>
        <a:p>
          <a:endParaRPr lang="es-EC"/>
        </a:p>
      </dgm:t>
    </dgm:pt>
    <dgm:pt modelId="{D50333AC-AE13-4772-915E-C7C24155C2EE}" type="sibTrans" cxnId="{FD7E8720-88F2-47A9-976C-B4771EFC368C}">
      <dgm:prSet/>
      <dgm:spPr/>
      <dgm:t>
        <a:bodyPr/>
        <a:lstStyle/>
        <a:p>
          <a:endParaRPr lang="es-EC"/>
        </a:p>
      </dgm:t>
    </dgm:pt>
    <dgm:pt modelId="{520A8162-7FDF-461D-AB04-E3C83C834368}">
      <dgm:prSet phldrT="[Texto]"/>
      <dgm:spPr/>
      <dgm:t>
        <a:bodyPr/>
        <a:lstStyle/>
        <a:p>
          <a:r>
            <a:rPr lang="es-EC" dirty="0" smtClean="0"/>
            <a:t>¿Qué detalle se presentara en el reporte?</a:t>
          </a:r>
          <a:endParaRPr lang="es-EC" dirty="0"/>
        </a:p>
      </dgm:t>
    </dgm:pt>
    <dgm:pt modelId="{51E66995-E9FE-46AC-9196-3FE3DD12DF44}" type="parTrans" cxnId="{00BD8EF2-0400-4DA5-BE07-E19E73F2CED2}">
      <dgm:prSet/>
      <dgm:spPr/>
      <dgm:t>
        <a:bodyPr/>
        <a:lstStyle/>
        <a:p>
          <a:endParaRPr lang="es-EC"/>
        </a:p>
      </dgm:t>
    </dgm:pt>
    <dgm:pt modelId="{F54108EA-5AC7-4078-9119-3A9D52936CDF}" type="sibTrans" cxnId="{00BD8EF2-0400-4DA5-BE07-E19E73F2CED2}">
      <dgm:prSet/>
      <dgm:spPr/>
      <dgm:t>
        <a:bodyPr/>
        <a:lstStyle/>
        <a:p>
          <a:endParaRPr lang="es-EC"/>
        </a:p>
      </dgm:t>
    </dgm:pt>
    <dgm:pt modelId="{2D4F3055-DACD-46B7-B6F1-F40C252CCD02}">
      <dgm:prSet/>
      <dgm:spPr/>
      <dgm:t>
        <a:bodyPr/>
        <a:lstStyle/>
        <a:p>
          <a:r>
            <a:rPr lang="es-EC" dirty="0" smtClean="0"/>
            <a:t>¿Qué políticas se implementarán?</a:t>
          </a:r>
          <a:endParaRPr lang="es-EC" dirty="0"/>
        </a:p>
      </dgm:t>
    </dgm:pt>
    <dgm:pt modelId="{A767434F-0B75-4701-9183-CD37D76E50DB}" type="parTrans" cxnId="{B1843B23-2746-4722-BE7C-F8CFFAC428FE}">
      <dgm:prSet/>
      <dgm:spPr/>
      <dgm:t>
        <a:bodyPr/>
        <a:lstStyle/>
        <a:p>
          <a:endParaRPr lang="es-EC"/>
        </a:p>
      </dgm:t>
    </dgm:pt>
    <dgm:pt modelId="{80B51DEB-7417-4FEC-B522-767E4044C4B9}" type="sibTrans" cxnId="{B1843B23-2746-4722-BE7C-F8CFFAC428FE}">
      <dgm:prSet/>
      <dgm:spPr/>
      <dgm:t>
        <a:bodyPr/>
        <a:lstStyle/>
        <a:p>
          <a:endParaRPr lang="es-EC"/>
        </a:p>
      </dgm:t>
    </dgm:pt>
    <dgm:pt modelId="{C0282B9B-0D65-46E4-8704-A23BE0A0EA27}" type="pres">
      <dgm:prSet presAssocID="{6B0D3A9E-5747-494B-83A0-2CB85274CCCA}" presName="Name0" presStyleCnt="0">
        <dgm:presLayoutVars>
          <dgm:dir/>
          <dgm:animLvl val="lvl"/>
          <dgm:resizeHandles val="exact"/>
        </dgm:presLayoutVars>
      </dgm:prSet>
      <dgm:spPr/>
    </dgm:pt>
    <dgm:pt modelId="{A02848FD-120F-4351-A37F-C8F0BC14ECA7}" type="pres">
      <dgm:prSet presAssocID="{6DE45277-A253-4166-895A-D948B84E6EEA}" presName="parTxOnly" presStyleLbl="node1" presStyleIdx="0" presStyleCnt="4" custScaleY="118468">
        <dgm:presLayoutVars>
          <dgm:chMax val="0"/>
          <dgm:chPref val="0"/>
          <dgm:bulletEnabled val="1"/>
        </dgm:presLayoutVars>
      </dgm:prSet>
      <dgm:spPr/>
      <dgm:t>
        <a:bodyPr/>
        <a:lstStyle/>
        <a:p>
          <a:endParaRPr lang="es-EC"/>
        </a:p>
      </dgm:t>
    </dgm:pt>
    <dgm:pt modelId="{8CAA2A60-E1D7-4001-8894-22F707559753}" type="pres">
      <dgm:prSet presAssocID="{F2EE054E-7937-47A6-81BE-59BC07CB6841}" presName="parTxOnlySpace" presStyleCnt="0"/>
      <dgm:spPr/>
    </dgm:pt>
    <dgm:pt modelId="{C36117A2-A044-4D35-AED4-C92037D3E544}" type="pres">
      <dgm:prSet presAssocID="{1DE920DF-A7CA-4FD7-A852-3C7CF8564810}" presName="parTxOnly" presStyleLbl="node1" presStyleIdx="1" presStyleCnt="4" custScaleY="118468">
        <dgm:presLayoutVars>
          <dgm:chMax val="0"/>
          <dgm:chPref val="0"/>
          <dgm:bulletEnabled val="1"/>
        </dgm:presLayoutVars>
      </dgm:prSet>
      <dgm:spPr/>
      <dgm:t>
        <a:bodyPr/>
        <a:lstStyle/>
        <a:p>
          <a:endParaRPr lang="es-EC"/>
        </a:p>
      </dgm:t>
    </dgm:pt>
    <dgm:pt modelId="{DBCD9495-ECBE-4985-96CF-042C4684858B}" type="pres">
      <dgm:prSet presAssocID="{D50333AC-AE13-4772-915E-C7C24155C2EE}" presName="parTxOnlySpace" presStyleCnt="0"/>
      <dgm:spPr/>
    </dgm:pt>
    <dgm:pt modelId="{90D3B77A-E39F-49F3-A7E7-21AF5D1D57B5}" type="pres">
      <dgm:prSet presAssocID="{2D4F3055-DACD-46B7-B6F1-F40C252CCD02}" presName="parTxOnly" presStyleLbl="node1" presStyleIdx="2" presStyleCnt="4" custScaleY="118468">
        <dgm:presLayoutVars>
          <dgm:chMax val="0"/>
          <dgm:chPref val="0"/>
          <dgm:bulletEnabled val="1"/>
        </dgm:presLayoutVars>
      </dgm:prSet>
      <dgm:spPr/>
      <dgm:t>
        <a:bodyPr/>
        <a:lstStyle/>
        <a:p>
          <a:endParaRPr lang="es-EC"/>
        </a:p>
      </dgm:t>
    </dgm:pt>
    <dgm:pt modelId="{3ED58398-6589-4A61-9284-43AA6389D66E}" type="pres">
      <dgm:prSet presAssocID="{80B51DEB-7417-4FEC-B522-767E4044C4B9}" presName="parTxOnlySpace" presStyleCnt="0"/>
      <dgm:spPr/>
    </dgm:pt>
    <dgm:pt modelId="{48673696-A831-40D3-B0A2-0AA53C9D6F84}" type="pres">
      <dgm:prSet presAssocID="{520A8162-7FDF-461D-AB04-E3C83C834368}" presName="parTxOnly" presStyleLbl="node1" presStyleIdx="3" presStyleCnt="4" custScaleY="118468">
        <dgm:presLayoutVars>
          <dgm:chMax val="0"/>
          <dgm:chPref val="0"/>
          <dgm:bulletEnabled val="1"/>
        </dgm:presLayoutVars>
      </dgm:prSet>
      <dgm:spPr/>
      <dgm:t>
        <a:bodyPr/>
        <a:lstStyle/>
        <a:p>
          <a:endParaRPr lang="es-EC"/>
        </a:p>
      </dgm:t>
    </dgm:pt>
  </dgm:ptLst>
  <dgm:cxnLst>
    <dgm:cxn modelId="{D771AD08-30DA-4822-9C63-B97E33596971}" type="presOf" srcId="{520A8162-7FDF-461D-AB04-E3C83C834368}" destId="{48673696-A831-40D3-B0A2-0AA53C9D6F84}" srcOrd="0" destOrd="0" presId="urn:microsoft.com/office/officeart/2005/8/layout/chevron1"/>
    <dgm:cxn modelId="{5F8B257F-A135-4E93-BAA1-1029EC1DFD7B}" srcId="{6B0D3A9E-5747-494B-83A0-2CB85274CCCA}" destId="{6DE45277-A253-4166-895A-D948B84E6EEA}" srcOrd="0" destOrd="0" parTransId="{82EE61B0-A633-4323-9290-656282C3A0D2}" sibTransId="{F2EE054E-7937-47A6-81BE-59BC07CB6841}"/>
    <dgm:cxn modelId="{A3C12727-AEBB-4CB6-860C-D3DC356CA75B}" type="presOf" srcId="{6DE45277-A253-4166-895A-D948B84E6EEA}" destId="{A02848FD-120F-4351-A37F-C8F0BC14ECA7}" srcOrd="0" destOrd="0" presId="urn:microsoft.com/office/officeart/2005/8/layout/chevron1"/>
    <dgm:cxn modelId="{E1533FFD-9445-467F-83C7-A0A566B0085B}" type="presOf" srcId="{6B0D3A9E-5747-494B-83A0-2CB85274CCCA}" destId="{C0282B9B-0D65-46E4-8704-A23BE0A0EA27}" srcOrd="0" destOrd="0" presId="urn:microsoft.com/office/officeart/2005/8/layout/chevron1"/>
    <dgm:cxn modelId="{EB8CA93E-11B5-4252-A872-728D279E7F45}" type="presOf" srcId="{2D4F3055-DACD-46B7-B6F1-F40C252CCD02}" destId="{90D3B77A-E39F-49F3-A7E7-21AF5D1D57B5}" srcOrd="0" destOrd="0" presId="urn:microsoft.com/office/officeart/2005/8/layout/chevron1"/>
    <dgm:cxn modelId="{00BD8EF2-0400-4DA5-BE07-E19E73F2CED2}" srcId="{6B0D3A9E-5747-494B-83A0-2CB85274CCCA}" destId="{520A8162-7FDF-461D-AB04-E3C83C834368}" srcOrd="3" destOrd="0" parTransId="{51E66995-E9FE-46AC-9196-3FE3DD12DF44}" sibTransId="{F54108EA-5AC7-4078-9119-3A9D52936CDF}"/>
    <dgm:cxn modelId="{B1843B23-2746-4722-BE7C-F8CFFAC428FE}" srcId="{6B0D3A9E-5747-494B-83A0-2CB85274CCCA}" destId="{2D4F3055-DACD-46B7-B6F1-F40C252CCD02}" srcOrd="2" destOrd="0" parTransId="{A767434F-0B75-4701-9183-CD37D76E50DB}" sibTransId="{80B51DEB-7417-4FEC-B522-767E4044C4B9}"/>
    <dgm:cxn modelId="{AA873B82-CC6C-4D28-958C-6B0C90A5E611}" type="presOf" srcId="{1DE920DF-A7CA-4FD7-A852-3C7CF8564810}" destId="{C36117A2-A044-4D35-AED4-C92037D3E544}" srcOrd="0" destOrd="0" presId="urn:microsoft.com/office/officeart/2005/8/layout/chevron1"/>
    <dgm:cxn modelId="{FD7E8720-88F2-47A9-976C-B4771EFC368C}" srcId="{6B0D3A9E-5747-494B-83A0-2CB85274CCCA}" destId="{1DE920DF-A7CA-4FD7-A852-3C7CF8564810}" srcOrd="1" destOrd="0" parTransId="{638E98E8-ECF3-4E65-A966-AF06FB31F66E}" sibTransId="{D50333AC-AE13-4772-915E-C7C24155C2EE}"/>
    <dgm:cxn modelId="{BE4E7668-3A05-4547-816D-BDDF8390AD83}" type="presParOf" srcId="{C0282B9B-0D65-46E4-8704-A23BE0A0EA27}" destId="{A02848FD-120F-4351-A37F-C8F0BC14ECA7}" srcOrd="0" destOrd="0" presId="urn:microsoft.com/office/officeart/2005/8/layout/chevron1"/>
    <dgm:cxn modelId="{A6265481-EBF1-4500-9C2E-41E0635E1CD8}" type="presParOf" srcId="{C0282B9B-0D65-46E4-8704-A23BE0A0EA27}" destId="{8CAA2A60-E1D7-4001-8894-22F707559753}" srcOrd="1" destOrd="0" presId="urn:microsoft.com/office/officeart/2005/8/layout/chevron1"/>
    <dgm:cxn modelId="{E57DE10C-4903-4356-931B-B25BD6DE2D45}" type="presParOf" srcId="{C0282B9B-0D65-46E4-8704-A23BE0A0EA27}" destId="{C36117A2-A044-4D35-AED4-C92037D3E544}" srcOrd="2" destOrd="0" presId="urn:microsoft.com/office/officeart/2005/8/layout/chevron1"/>
    <dgm:cxn modelId="{4884F8C6-CF1B-473B-B3A1-DA79ABA71533}" type="presParOf" srcId="{C0282B9B-0D65-46E4-8704-A23BE0A0EA27}" destId="{DBCD9495-ECBE-4985-96CF-042C4684858B}" srcOrd="3" destOrd="0" presId="urn:microsoft.com/office/officeart/2005/8/layout/chevron1"/>
    <dgm:cxn modelId="{5BAB89A9-805A-4D61-9768-40A05ADF7349}" type="presParOf" srcId="{C0282B9B-0D65-46E4-8704-A23BE0A0EA27}" destId="{90D3B77A-E39F-49F3-A7E7-21AF5D1D57B5}" srcOrd="4" destOrd="0" presId="urn:microsoft.com/office/officeart/2005/8/layout/chevron1"/>
    <dgm:cxn modelId="{FEEBD465-286C-49BD-9579-D1B20377018D}" type="presParOf" srcId="{C0282B9B-0D65-46E4-8704-A23BE0A0EA27}" destId="{3ED58398-6589-4A61-9284-43AA6389D66E}" srcOrd="5" destOrd="0" presId="urn:microsoft.com/office/officeart/2005/8/layout/chevron1"/>
    <dgm:cxn modelId="{06484528-F06F-48AB-A119-459679346DB8}" type="presParOf" srcId="{C0282B9B-0D65-46E4-8704-A23BE0A0EA27}" destId="{48673696-A831-40D3-B0A2-0AA53C9D6F84}"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9C5A5A5-A798-4C1B-A7C9-DE74025138FE}"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s-EC"/>
        </a:p>
      </dgm:t>
    </dgm:pt>
    <dgm:pt modelId="{E33F83E2-3D40-4807-ADB6-972BF216742B}">
      <dgm:prSet phldrT="[Texto]"/>
      <dgm:spPr/>
      <dgm:t>
        <a:bodyPr/>
        <a:lstStyle/>
        <a:p>
          <a:r>
            <a:rPr lang="es-EC" dirty="0" smtClean="0"/>
            <a:t>IBM </a:t>
          </a:r>
          <a:r>
            <a:rPr lang="es-EC" dirty="0" err="1" smtClean="0"/>
            <a:t>Infophere</a:t>
          </a:r>
          <a:r>
            <a:rPr lang="es-EC" dirty="0" smtClean="0"/>
            <a:t> Guardium</a:t>
          </a:r>
          <a:endParaRPr lang="es-EC" dirty="0"/>
        </a:p>
      </dgm:t>
    </dgm:pt>
    <dgm:pt modelId="{519AEA90-8971-4A46-BA04-0E9F02648AD1}" type="parTrans" cxnId="{95C694ED-B5B9-47D2-BFA3-BC0FECE7996F}">
      <dgm:prSet/>
      <dgm:spPr/>
      <dgm:t>
        <a:bodyPr/>
        <a:lstStyle/>
        <a:p>
          <a:endParaRPr lang="es-EC"/>
        </a:p>
      </dgm:t>
    </dgm:pt>
    <dgm:pt modelId="{82C1D803-C1DB-4856-B48C-CC95867FBDFA}" type="sibTrans" cxnId="{95C694ED-B5B9-47D2-BFA3-BC0FECE7996F}">
      <dgm:prSet/>
      <dgm:spPr/>
      <dgm:t>
        <a:bodyPr/>
        <a:lstStyle/>
        <a:p>
          <a:endParaRPr lang="es-EC"/>
        </a:p>
      </dgm:t>
    </dgm:pt>
    <dgm:pt modelId="{7E782ABA-9B44-4F82-A567-1CCA33B218E7}">
      <dgm:prSet phldrT="[Texto]"/>
      <dgm:spPr/>
      <dgm:t>
        <a:bodyPr/>
        <a:lstStyle/>
        <a:p>
          <a:r>
            <a:rPr lang="es-EC" dirty="0" smtClean="0"/>
            <a:t>Es una solución unificada, multiplataforma que protege la base de datos en tiempo real y automatiza todo el proceso de auditoría.</a:t>
          </a:r>
          <a:endParaRPr lang="es-EC" dirty="0"/>
        </a:p>
      </dgm:t>
    </dgm:pt>
    <dgm:pt modelId="{BE2BC859-701E-42E8-AC8C-67A8BC52A082}" type="parTrans" cxnId="{A53394C3-8E7A-4F90-9D92-DDE829559F28}">
      <dgm:prSet/>
      <dgm:spPr/>
      <dgm:t>
        <a:bodyPr/>
        <a:lstStyle/>
        <a:p>
          <a:endParaRPr lang="es-EC"/>
        </a:p>
      </dgm:t>
    </dgm:pt>
    <dgm:pt modelId="{CA119E0D-F644-40D6-BC9F-81DEC0FE263C}" type="sibTrans" cxnId="{A53394C3-8E7A-4F90-9D92-DDE829559F28}">
      <dgm:prSet/>
      <dgm:spPr/>
      <dgm:t>
        <a:bodyPr/>
        <a:lstStyle/>
        <a:p>
          <a:endParaRPr lang="es-EC"/>
        </a:p>
      </dgm:t>
    </dgm:pt>
    <dgm:pt modelId="{CEF30905-063B-430A-AAC6-94EAF6F532B5}">
      <dgm:prSet phldrT="[Texto]"/>
      <dgm:spPr/>
      <dgm:t>
        <a:bodyPr/>
        <a:lstStyle/>
        <a:p>
          <a:r>
            <a:rPr lang="es-EC" dirty="0" smtClean="0"/>
            <a:t>DAM (Data </a:t>
          </a:r>
          <a:r>
            <a:rPr lang="es-EC" dirty="0" err="1" smtClean="0"/>
            <a:t>Activity</a:t>
          </a:r>
          <a:r>
            <a:rPr lang="es-EC" dirty="0" smtClean="0"/>
            <a:t> </a:t>
          </a:r>
          <a:r>
            <a:rPr lang="es-EC" dirty="0" err="1" smtClean="0"/>
            <a:t>Monitoring</a:t>
          </a:r>
          <a:r>
            <a:rPr lang="es-EC" dirty="0" smtClean="0"/>
            <a:t>)</a:t>
          </a:r>
          <a:endParaRPr lang="es-EC" dirty="0"/>
        </a:p>
      </dgm:t>
    </dgm:pt>
    <dgm:pt modelId="{1C3EDF4D-EB72-4162-918E-7F244B92F9EE}" type="parTrans" cxnId="{E47EAF28-F8ED-4C16-BE93-7C26E3CCBD1E}">
      <dgm:prSet/>
      <dgm:spPr/>
      <dgm:t>
        <a:bodyPr/>
        <a:lstStyle/>
        <a:p>
          <a:endParaRPr lang="es-EC"/>
        </a:p>
      </dgm:t>
    </dgm:pt>
    <dgm:pt modelId="{9CB6AC43-C3D8-4F96-84AF-DE53A86E8F3B}" type="sibTrans" cxnId="{E47EAF28-F8ED-4C16-BE93-7C26E3CCBD1E}">
      <dgm:prSet/>
      <dgm:spPr/>
      <dgm:t>
        <a:bodyPr/>
        <a:lstStyle/>
        <a:p>
          <a:endParaRPr lang="es-EC"/>
        </a:p>
      </dgm:t>
    </dgm:pt>
    <dgm:pt modelId="{20C13117-66B0-4EFB-95C9-27F60754D3C9}">
      <dgm:prSet phldrT="[Texto]"/>
      <dgm:spPr/>
      <dgm:t>
        <a:bodyPr/>
        <a:lstStyle/>
        <a:p>
          <a:pPr algn="just"/>
          <a:r>
            <a:rPr lang="es-EC" dirty="0" smtClean="0"/>
            <a:t>Supervisa, reporta y alerta en tiempo real todas las actividades de acceso y </a:t>
          </a:r>
          <a:r>
            <a:rPr lang="es-EC" dirty="0" err="1" smtClean="0"/>
            <a:t>extrucciones</a:t>
          </a:r>
          <a:r>
            <a:rPr lang="es-EC" dirty="0" smtClean="0"/>
            <a:t> que son observadas. </a:t>
          </a:r>
          <a:endParaRPr lang="es-EC" dirty="0"/>
        </a:p>
      </dgm:t>
    </dgm:pt>
    <dgm:pt modelId="{8DBD73B6-BE47-4939-B528-7BCDD7B911BB}" type="parTrans" cxnId="{BD33DC3B-760C-4841-9725-0E1DD94BB8AA}">
      <dgm:prSet/>
      <dgm:spPr/>
      <dgm:t>
        <a:bodyPr/>
        <a:lstStyle/>
        <a:p>
          <a:endParaRPr lang="es-EC"/>
        </a:p>
      </dgm:t>
    </dgm:pt>
    <dgm:pt modelId="{00195254-4480-4D7A-8255-D10AEFD85EA3}" type="sibTrans" cxnId="{BD33DC3B-760C-4841-9725-0E1DD94BB8AA}">
      <dgm:prSet/>
      <dgm:spPr/>
      <dgm:t>
        <a:bodyPr/>
        <a:lstStyle/>
        <a:p>
          <a:endParaRPr lang="es-EC"/>
        </a:p>
      </dgm:t>
    </dgm:pt>
    <dgm:pt modelId="{1E8FE2B7-0081-4C62-A32D-9934EE76DE5A}">
      <dgm:prSet phldrT="[Texto]"/>
      <dgm:spPr/>
      <dgm:t>
        <a:bodyPr/>
        <a:lstStyle/>
        <a:p>
          <a:pPr algn="just"/>
          <a:r>
            <a:rPr lang="es-EC" dirty="0" smtClean="0"/>
            <a:t>En su fase avanzada contiene el componente DLAC (Data </a:t>
          </a:r>
          <a:r>
            <a:rPr lang="es-EC" dirty="0" err="1" smtClean="0"/>
            <a:t>level</a:t>
          </a:r>
          <a:r>
            <a:rPr lang="es-EC" dirty="0" smtClean="0"/>
            <a:t> Access control), que tiene la </a:t>
          </a:r>
          <a:r>
            <a:rPr lang="es-EC" dirty="0" err="1" smtClean="0"/>
            <a:t>funiconalidad</a:t>
          </a:r>
          <a:r>
            <a:rPr lang="es-EC" dirty="0" smtClean="0"/>
            <a:t> de  bloquear y enmascaramiento. </a:t>
          </a:r>
          <a:endParaRPr lang="es-EC" dirty="0"/>
        </a:p>
      </dgm:t>
    </dgm:pt>
    <dgm:pt modelId="{0745D2A8-95E4-432B-B7CB-FB6EE747C454}" type="parTrans" cxnId="{47895032-1CCA-4FB9-9DF7-F14C8C06F0B5}">
      <dgm:prSet/>
      <dgm:spPr/>
      <dgm:t>
        <a:bodyPr/>
        <a:lstStyle/>
        <a:p>
          <a:endParaRPr lang="es-EC"/>
        </a:p>
      </dgm:t>
    </dgm:pt>
    <dgm:pt modelId="{450CA164-3D67-48F3-92A5-630849061331}" type="sibTrans" cxnId="{47895032-1CCA-4FB9-9DF7-F14C8C06F0B5}">
      <dgm:prSet/>
      <dgm:spPr/>
      <dgm:t>
        <a:bodyPr/>
        <a:lstStyle/>
        <a:p>
          <a:endParaRPr lang="es-EC"/>
        </a:p>
      </dgm:t>
    </dgm:pt>
    <dgm:pt modelId="{76035282-9141-4E1B-9448-2703B5650218}">
      <dgm:prSet/>
      <dgm:spPr/>
      <dgm:t>
        <a:bodyPr/>
        <a:lstStyle/>
        <a:p>
          <a:r>
            <a:rPr lang="es-EC" dirty="0" smtClean="0"/>
            <a:t>Compatible con las principales bases de datos, aplicaciones y sistemas operativos (Unix, Linux, Windows y z/OS).</a:t>
          </a:r>
          <a:endParaRPr lang="es-EC" dirty="0"/>
        </a:p>
      </dgm:t>
    </dgm:pt>
    <dgm:pt modelId="{B54DBF79-6DE7-445D-96D5-C8D34B804AC4}" type="parTrans" cxnId="{7D2981F0-91D8-481B-A897-42FD3A295166}">
      <dgm:prSet/>
      <dgm:spPr/>
      <dgm:t>
        <a:bodyPr/>
        <a:lstStyle/>
        <a:p>
          <a:endParaRPr lang="es-EC"/>
        </a:p>
      </dgm:t>
    </dgm:pt>
    <dgm:pt modelId="{D5344C91-780C-4F8C-9955-1C7871F40F0C}" type="sibTrans" cxnId="{7D2981F0-91D8-481B-A897-42FD3A295166}">
      <dgm:prSet/>
      <dgm:spPr/>
      <dgm:t>
        <a:bodyPr/>
        <a:lstStyle/>
        <a:p>
          <a:endParaRPr lang="es-EC"/>
        </a:p>
      </dgm:t>
    </dgm:pt>
    <dgm:pt modelId="{A7E32329-1FA1-4966-AA33-57E0D6CD20D1}">
      <dgm:prSet phldrT="[Texto]"/>
      <dgm:spPr/>
      <dgm:t>
        <a:bodyPr/>
        <a:lstStyle/>
        <a:p>
          <a:pPr algn="just"/>
          <a:r>
            <a:rPr lang="es-EC" dirty="0" smtClean="0"/>
            <a:t>VA (</a:t>
          </a:r>
          <a:r>
            <a:rPr lang="es-EC" dirty="0" err="1" smtClean="0"/>
            <a:t>Vulnerability</a:t>
          </a:r>
          <a:r>
            <a:rPr lang="es-EC" dirty="0" smtClean="0"/>
            <a:t> </a:t>
          </a:r>
          <a:r>
            <a:rPr lang="es-EC" dirty="0" err="1" smtClean="0"/>
            <a:t>Assessment</a:t>
          </a:r>
          <a:r>
            <a:rPr lang="es-EC" dirty="0" smtClean="0"/>
            <a:t>)</a:t>
          </a:r>
        </a:p>
      </dgm:t>
    </dgm:pt>
    <dgm:pt modelId="{A2B1E361-874F-477A-8424-B6FE7BBD7B6B}" type="parTrans" cxnId="{A08A1DBB-D2B4-4069-855C-589689B4F478}">
      <dgm:prSet/>
      <dgm:spPr/>
      <dgm:t>
        <a:bodyPr/>
        <a:lstStyle/>
        <a:p>
          <a:endParaRPr lang="es-EC"/>
        </a:p>
      </dgm:t>
    </dgm:pt>
    <dgm:pt modelId="{2569699A-CC11-4D48-9DCD-AD413D5E3812}" type="sibTrans" cxnId="{A08A1DBB-D2B4-4069-855C-589689B4F478}">
      <dgm:prSet/>
      <dgm:spPr/>
      <dgm:t>
        <a:bodyPr/>
        <a:lstStyle/>
        <a:p>
          <a:endParaRPr lang="es-EC"/>
        </a:p>
      </dgm:t>
    </dgm:pt>
    <dgm:pt modelId="{66AED1D2-AA26-4DB2-A0F7-BBF2B64327CA}">
      <dgm:prSet phldrT="[Texto]"/>
      <dgm:spPr/>
      <dgm:t>
        <a:bodyPr/>
        <a:lstStyle/>
        <a:p>
          <a:pPr algn="just"/>
          <a:r>
            <a:rPr lang="es-EC" dirty="0" smtClean="0"/>
            <a:t>Reporta el nivel de seguridad la base de datos</a:t>
          </a:r>
        </a:p>
      </dgm:t>
    </dgm:pt>
    <dgm:pt modelId="{36C7D905-8FCA-40C0-842C-257F62FDA181}" type="parTrans" cxnId="{7E534E69-4352-4A13-A3E2-976E1061AD13}">
      <dgm:prSet/>
      <dgm:spPr/>
      <dgm:t>
        <a:bodyPr/>
        <a:lstStyle/>
        <a:p>
          <a:endParaRPr lang="es-EC"/>
        </a:p>
      </dgm:t>
    </dgm:pt>
    <dgm:pt modelId="{35854709-76CD-47A9-9087-2B294A3401DB}" type="sibTrans" cxnId="{7E534E69-4352-4A13-A3E2-976E1061AD13}">
      <dgm:prSet/>
      <dgm:spPr/>
      <dgm:t>
        <a:bodyPr/>
        <a:lstStyle/>
        <a:p>
          <a:endParaRPr lang="es-EC"/>
        </a:p>
      </dgm:t>
    </dgm:pt>
    <dgm:pt modelId="{EF0ADD26-A0E3-4963-835B-73532FC2E5A9}">
      <dgm:prSet phldrT="[Texto]"/>
      <dgm:spPr/>
      <dgm:t>
        <a:bodyPr/>
        <a:lstStyle/>
        <a:p>
          <a:pPr algn="just"/>
          <a:r>
            <a:rPr lang="es-EC" dirty="0" smtClean="0"/>
            <a:t>Componente CAS (</a:t>
          </a:r>
          <a:r>
            <a:rPr lang="es-EC" dirty="0" err="1" smtClean="0"/>
            <a:t>Change</a:t>
          </a:r>
          <a:r>
            <a:rPr lang="es-EC" dirty="0" smtClean="0"/>
            <a:t> </a:t>
          </a:r>
          <a:r>
            <a:rPr lang="es-EC" dirty="0" err="1" smtClean="0"/>
            <a:t>audit</a:t>
          </a:r>
          <a:r>
            <a:rPr lang="es-EC" dirty="0" smtClean="0"/>
            <a:t> System) alerta de cambios que podrían afectar la seguridad de la base de datos </a:t>
          </a:r>
        </a:p>
      </dgm:t>
    </dgm:pt>
    <dgm:pt modelId="{6FB77979-9CC2-4236-A2DC-6C180326FBD3}" type="parTrans" cxnId="{A17D84E3-440F-437A-A8DA-E761A20BD88B}">
      <dgm:prSet/>
      <dgm:spPr/>
      <dgm:t>
        <a:bodyPr/>
        <a:lstStyle/>
        <a:p>
          <a:endParaRPr lang="es-EC"/>
        </a:p>
      </dgm:t>
    </dgm:pt>
    <dgm:pt modelId="{612FA273-31E0-48BA-8148-ABDE90571E13}" type="sibTrans" cxnId="{A17D84E3-440F-437A-A8DA-E761A20BD88B}">
      <dgm:prSet/>
      <dgm:spPr/>
      <dgm:t>
        <a:bodyPr/>
        <a:lstStyle/>
        <a:p>
          <a:endParaRPr lang="es-EC"/>
        </a:p>
      </dgm:t>
    </dgm:pt>
    <dgm:pt modelId="{54081CFA-01EB-437C-A87F-E1A981F40DCE}" type="pres">
      <dgm:prSet presAssocID="{49C5A5A5-A798-4C1B-A7C9-DE74025138FE}" presName="linear" presStyleCnt="0">
        <dgm:presLayoutVars>
          <dgm:animLvl val="lvl"/>
          <dgm:resizeHandles val="exact"/>
        </dgm:presLayoutVars>
      </dgm:prSet>
      <dgm:spPr/>
      <dgm:t>
        <a:bodyPr/>
        <a:lstStyle/>
        <a:p>
          <a:endParaRPr lang="es-EC"/>
        </a:p>
      </dgm:t>
    </dgm:pt>
    <dgm:pt modelId="{F511E93F-92F4-4D9A-809E-64793636A904}" type="pres">
      <dgm:prSet presAssocID="{E33F83E2-3D40-4807-ADB6-972BF216742B}" presName="parentText" presStyleLbl="node1" presStyleIdx="0" presStyleCnt="3">
        <dgm:presLayoutVars>
          <dgm:chMax val="0"/>
          <dgm:bulletEnabled val="1"/>
        </dgm:presLayoutVars>
      </dgm:prSet>
      <dgm:spPr/>
      <dgm:t>
        <a:bodyPr/>
        <a:lstStyle/>
        <a:p>
          <a:endParaRPr lang="es-EC"/>
        </a:p>
      </dgm:t>
    </dgm:pt>
    <dgm:pt modelId="{2EEC94F6-FB4A-4E61-AEB6-DA165B1D042F}" type="pres">
      <dgm:prSet presAssocID="{E33F83E2-3D40-4807-ADB6-972BF216742B}" presName="childText" presStyleLbl="revTx" presStyleIdx="0" presStyleCnt="3">
        <dgm:presLayoutVars>
          <dgm:bulletEnabled val="1"/>
        </dgm:presLayoutVars>
      </dgm:prSet>
      <dgm:spPr/>
      <dgm:t>
        <a:bodyPr/>
        <a:lstStyle/>
        <a:p>
          <a:endParaRPr lang="es-EC"/>
        </a:p>
      </dgm:t>
    </dgm:pt>
    <dgm:pt modelId="{C942313C-D45B-4847-BF73-CCA6F6A7D65E}" type="pres">
      <dgm:prSet presAssocID="{CEF30905-063B-430A-AAC6-94EAF6F532B5}" presName="parentText" presStyleLbl="node1" presStyleIdx="1" presStyleCnt="3">
        <dgm:presLayoutVars>
          <dgm:chMax val="0"/>
          <dgm:bulletEnabled val="1"/>
        </dgm:presLayoutVars>
      </dgm:prSet>
      <dgm:spPr/>
      <dgm:t>
        <a:bodyPr/>
        <a:lstStyle/>
        <a:p>
          <a:endParaRPr lang="es-EC"/>
        </a:p>
      </dgm:t>
    </dgm:pt>
    <dgm:pt modelId="{675C2EDD-776C-4595-8E3A-1E7E4E4594E3}" type="pres">
      <dgm:prSet presAssocID="{CEF30905-063B-430A-AAC6-94EAF6F532B5}" presName="childText" presStyleLbl="revTx" presStyleIdx="1" presStyleCnt="3">
        <dgm:presLayoutVars>
          <dgm:bulletEnabled val="1"/>
        </dgm:presLayoutVars>
      </dgm:prSet>
      <dgm:spPr/>
      <dgm:t>
        <a:bodyPr/>
        <a:lstStyle/>
        <a:p>
          <a:endParaRPr lang="es-EC"/>
        </a:p>
      </dgm:t>
    </dgm:pt>
    <dgm:pt modelId="{B9123B57-16CB-49A6-B0A1-CB7408412A96}" type="pres">
      <dgm:prSet presAssocID="{A7E32329-1FA1-4966-AA33-57E0D6CD20D1}" presName="parentText" presStyleLbl="node1" presStyleIdx="2" presStyleCnt="3">
        <dgm:presLayoutVars>
          <dgm:chMax val="0"/>
          <dgm:bulletEnabled val="1"/>
        </dgm:presLayoutVars>
      </dgm:prSet>
      <dgm:spPr/>
      <dgm:t>
        <a:bodyPr/>
        <a:lstStyle/>
        <a:p>
          <a:endParaRPr lang="es-EC"/>
        </a:p>
      </dgm:t>
    </dgm:pt>
    <dgm:pt modelId="{BE433EC6-4394-4CDA-8F40-8253FAA90106}" type="pres">
      <dgm:prSet presAssocID="{A7E32329-1FA1-4966-AA33-57E0D6CD20D1}" presName="childText" presStyleLbl="revTx" presStyleIdx="2" presStyleCnt="3">
        <dgm:presLayoutVars>
          <dgm:bulletEnabled val="1"/>
        </dgm:presLayoutVars>
      </dgm:prSet>
      <dgm:spPr/>
      <dgm:t>
        <a:bodyPr/>
        <a:lstStyle/>
        <a:p>
          <a:endParaRPr lang="es-EC"/>
        </a:p>
      </dgm:t>
    </dgm:pt>
  </dgm:ptLst>
  <dgm:cxnLst>
    <dgm:cxn modelId="{A08A1DBB-D2B4-4069-855C-589689B4F478}" srcId="{49C5A5A5-A798-4C1B-A7C9-DE74025138FE}" destId="{A7E32329-1FA1-4966-AA33-57E0D6CD20D1}" srcOrd="2" destOrd="0" parTransId="{A2B1E361-874F-477A-8424-B6FE7BBD7B6B}" sibTransId="{2569699A-CC11-4D48-9DCD-AD413D5E3812}"/>
    <dgm:cxn modelId="{E47EAF28-F8ED-4C16-BE93-7C26E3CCBD1E}" srcId="{49C5A5A5-A798-4C1B-A7C9-DE74025138FE}" destId="{CEF30905-063B-430A-AAC6-94EAF6F532B5}" srcOrd="1" destOrd="0" parTransId="{1C3EDF4D-EB72-4162-918E-7F244B92F9EE}" sibTransId="{9CB6AC43-C3D8-4F96-84AF-DE53A86E8F3B}"/>
    <dgm:cxn modelId="{7E534E69-4352-4A13-A3E2-976E1061AD13}" srcId="{A7E32329-1FA1-4966-AA33-57E0D6CD20D1}" destId="{66AED1D2-AA26-4DB2-A0F7-BBF2B64327CA}" srcOrd="0" destOrd="0" parTransId="{36C7D905-8FCA-40C0-842C-257F62FDA181}" sibTransId="{35854709-76CD-47A9-9087-2B294A3401DB}"/>
    <dgm:cxn modelId="{68A2B19D-149E-4998-BA93-63BE69465BC9}" type="presOf" srcId="{20C13117-66B0-4EFB-95C9-27F60754D3C9}" destId="{675C2EDD-776C-4595-8E3A-1E7E4E4594E3}" srcOrd="0" destOrd="0" presId="urn:microsoft.com/office/officeart/2005/8/layout/vList2"/>
    <dgm:cxn modelId="{7D2981F0-91D8-481B-A897-42FD3A295166}" srcId="{E33F83E2-3D40-4807-ADB6-972BF216742B}" destId="{76035282-9141-4E1B-9448-2703B5650218}" srcOrd="1" destOrd="0" parTransId="{B54DBF79-6DE7-445D-96D5-C8D34B804AC4}" sibTransId="{D5344C91-780C-4F8C-9955-1C7871F40F0C}"/>
    <dgm:cxn modelId="{683560DB-EB01-42DB-B699-31E17E4064B2}" type="presOf" srcId="{49C5A5A5-A798-4C1B-A7C9-DE74025138FE}" destId="{54081CFA-01EB-437C-A87F-E1A981F40DCE}" srcOrd="0" destOrd="0" presId="urn:microsoft.com/office/officeart/2005/8/layout/vList2"/>
    <dgm:cxn modelId="{88DB7546-4DB0-4C84-9070-4D24A524153F}" type="presOf" srcId="{CEF30905-063B-430A-AAC6-94EAF6F532B5}" destId="{C942313C-D45B-4847-BF73-CCA6F6A7D65E}" srcOrd="0" destOrd="0" presId="urn:microsoft.com/office/officeart/2005/8/layout/vList2"/>
    <dgm:cxn modelId="{FAEE0755-2907-486F-B810-8DE864F6BD46}" type="presOf" srcId="{66AED1D2-AA26-4DB2-A0F7-BBF2B64327CA}" destId="{BE433EC6-4394-4CDA-8F40-8253FAA90106}" srcOrd="0" destOrd="0" presId="urn:microsoft.com/office/officeart/2005/8/layout/vList2"/>
    <dgm:cxn modelId="{0A0BE29C-0A3B-4C3E-AD10-B97165DB3693}" type="presOf" srcId="{EF0ADD26-A0E3-4963-835B-73532FC2E5A9}" destId="{BE433EC6-4394-4CDA-8F40-8253FAA90106}" srcOrd="0" destOrd="1" presId="urn:microsoft.com/office/officeart/2005/8/layout/vList2"/>
    <dgm:cxn modelId="{95C694ED-B5B9-47D2-BFA3-BC0FECE7996F}" srcId="{49C5A5A5-A798-4C1B-A7C9-DE74025138FE}" destId="{E33F83E2-3D40-4807-ADB6-972BF216742B}" srcOrd="0" destOrd="0" parTransId="{519AEA90-8971-4A46-BA04-0E9F02648AD1}" sibTransId="{82C1D803-C1DB-4856-B48C-CC95867FBDFA}"/>
    <dgm:cxn modelId="{3350B6A9-8856-4421-9B64-94211EF14041}" type="presOf" srcId="{7E782ABA-9B44-4F82-A567-1CCA33B218E7}" destId="{2EEC94F6-FB4A-4E61-AEB6-DA165B1D042F}" srcOrd="0" destOrd="0" presId="urn:microsoft.com/office/officeart/2005/8/layout/vList2"/>
    <dgm:cxn modelId="{5C68167E-D6CD-416A-A592-6071EA2F9824}" type="presOf" srcId="{E33F83E2-3D40-4807-ADB6-972BF216742B}" destId="{F511E93F-92F4-4D9A-809E-64793636A904}" srcOrd="0" destOrd="0" presId="urn:microsoft.com/office/officeart/2005/8/layout/vList2"/>
    <dgm:cxn modelId="{7E087E5A-68DB-4D7C-99B8-B086A1BAE596}" type="presOf" srcId="{A7E32329-1FA1-4966-AA33-57E0D6CD20D1}" destId="{B9123B57-16CB-49A6-B0A1-CB7408412A96}" srcOrd="0" destOrd="0" presId="urn:microsoft.com/office/officeart/2005/8/layout/vList2"/>
    <dgm:cxn modelId="{A53394C3-8E7A-4F90-9D92-DDE829559F28}" srcId="{E33F83E2-3D40-4807-ADB6-972BF216742B}" destId="{7E782ABA-9B44-4F82-A567-1CCA33B218E7}" srcOrd="0" destOrd="0" parTransId="{BE2BC859-701E-42E8-AC8C-67A8BC52A082}" sibTransId="{CA119E0D-F644-40D6-BC9F-81DEC0FE263C}"/>
    <dgm:cxn modelId="{BD33DC3B-760C-4841-9725-0E1DD94BB8AA}" srcId="{CEF30905-063B-430A-AAC6-94EAF6F532B5}" destId="{20C13117-66B0-4EFB-95C9-27F60754D3C9}" srcOrd="0" destOrd="0" parTransId="{8DBD73B6-BE47-4939-B528-7BCDD7B911BB}" sibTransId="{00195254-4480-4D7A-8255-D10AEFD85EA3}"/>
    <dgm:cxn modelId="{A17D84E3-440F-437A-A8DA-E761A20BD88B}" srcId="{A7E32329-1FA1-4966-AA33-57E0D6CD20D1}" destId="{EF0ADD26-A0E3-4963-835B-73532FC2E5A9}" srcOrd="1" destOrd="0" parTransId="{6FB77979-9CC2-4236-A2DC-6C180326FBD3}" sibTransId="{612FA273-31E0-48BA-8148-ABDE90571E13}"/>
    <dgm:cxn modelId="{26A907ED-D1F3-44C9-8EC9-D9DD44A63439}" type="presOf" srcId="{1E8FE2B7-0081-4C62-A32D-9934EE76DE5A}" destId="{675C2EDD-776C-4595-8E3A-1E7E4E4594E3}" srcOrd="0" destOrd="1" presId="urn:microsoft.com/office/officeart/2005/8/layout/vList2"/>
    <dgm:cxn modelId="{47895032-1CCA-4FB9-9DF7-F14C8C06F0B5}" srcId="{CEF30905-063B-430A-AAC6-94EAF6F532B5}" destId="{1E8FE2B7-0081-4C62-A32D-9934EE76DE5A}" srcOrd="1" destOrd="0" parTransId="{0745D2A8-95E4-432B-B7CB-FB6EE747C454}" sibTransId="{450CA164-3D67-48F3-92A5-630849061331}"/>
    <dgm:cxn modelId="{7B08ACB1-D1B8-4A0C-BD4D-5D67349E3DBE}" type="presOf" srcId="{76035282-9141-4E1B-9448-2703B5650218}" destId="{2EEC94F6-FB4A-4E61-AEB6-DA165B1D042F}" srcOrd="0" destOrd="1" presId="urn:microsoft.com/office/officeart/2005/8/layout/vList2"/>
    <dgm:cxn modelId="{DE14387B-F9CC-4923-939C-E07C0D1F0ACD}" type="presParOf" srcId="{54081CFA-01EB-437C-A87F-E1A981F40DCE}" destId="{F511E93F-92F4-4D9A-809E-64793636A904}" srcOrd="0" destOrd="0" presId="urn:microsoft.com/office/officeart/2005/8/layout/vList2"/>
    <dgm:cxn modelId="{158D2D47-5BC1-40AC-87B6-1C96F7407705}" type="presParOf" srcId="{54081CFA-01EB-437C-A87F-E1A981F40DCE}" destId="{2EEC94F6-FB4A-4E61-AEB6-DA165B1D042F}" srcOrd="1" destOrd="0" presId="urn:microsoft.com/office/officeart/2005/8/layout/vList2"/>
    <dgm:cxn modelId="{F3855242-2025-45C2-BBA9-71D8836EEAD6}" type="presParOf" srcId="{54081CFA-01EB-437C-A87F-E1A981F40DCE}" destId="{C942313C-D45B-4847-BF73-CCA6F6A7D65E}" srcOrd="2" destOrd="0" presId="urn:microsoft.com/office/officeart/2005/8/layout/vList2"/>
    <dgm:cxn modelId="{F29BFF93-74E8-45F1-8CB1-B665F035594E}" type="presParOf" srcId="{54081CFA-01EB-437C-A87F-E1A981F40DCE}" destId="{675C2EDD-776C-4595-8E3A-1E7E4E4594E3}" srcOrd="3" destOrd="0" presId="urn:microsoft.com/office/officeart/2005/8/layout/vList2"/>
    <dgm:cxn modelId="{A8180C89-2AE6-49B7-8576-046AFFAB42B1}" type="presParOf" srcId="{54081CFA-01EB-437C-A87F-E1A981F40DCE}" destId="{B9123B57-16CB-49A6-B0A1-CB7408412A96}" srcOrd="4" destOrd="0" presId="urn:microsoft.com/office/officeart/2005/8/layout/vList2"/>
    <dgm:cxn modelId="{BED83DA6-9847-41CD-B30F-8B8FE18111FA}" type="presParOf" srcId="{54081CFA-01EB-437C-A87F-E1A981F40DCE}" destId="{BE433EC6-4394-4CDA-8F40-8253FAA90106}"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49F42DC5-A03C-4048-B1A8-4F4AEF5F39F3}" type="datetimeFigureOut">
              <a:rPr lang="es-ES" smtClean="0"/>
              <a:t>12/07/2015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6289C9D-5A20-4DF8-B89B-76F513F53C00}" type="slidenum">
              <a:rPr lang="es-ES" smtClean="0"/>
              <a:t>‹Nº›</a:t>
            </a:fld>
            <a:endParaRPr lang="es-ES"/>
          </a:p>
        </p:txBody>
      </p:sp>
    </p:spTree>
    <p:extLst>
      <p:ext uri="{BB962C8B-B14F-4D97-AF65-F5344CB8AC3E}">
        <p14:creationId xmlns:p14="http://schemas.microsoft.com/office/powerpoint/2010/main" val="1110666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49F42DC5-A03C-4048-B1A8-4F4AEF5F39F3}" type="datetimeFigureOut">
              <a:rPr lang="es-ES" smtClean="0"/>
              <a:t>12/07/2015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6289C9D-5A20-4DF8-B89B-76F513F53C00}" type="slidenum">
              <a:rPr lang="es-ES" smtClean="0"/>
              <a:t>‹Nº›</a:t>
            </a:fld>
            <a:endParaRPr lang="es-ES"/>
          </a:p>
        </p:txBody>
      </p:sp>
    </p:spTree>
    <p:extLst>
      <p:ext uri="{BB962C8B-B14F-4D97-AF65-F5344CB8AC3E}">
        <p14:creationId xmlns:p14="http://schemas.microsoft.com/office/powerpoint/2010/main" val="3718773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49F42DC5-A03C-4048-B1A8-4F4AEF5F39F3}" type="datetimeFigureOut">
              <a:rPr lang="es-ES" smtClean="0"/>
              <a:t>12/07/2015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6289C9D-5A20-4DF8-B89B-76F513F53C00}" type="slidenum">
              <a:rPr lang="es-ES" smtClean="0"/>
              <a:t>‹Nº›</a:t>
            </a:fld>
            <a:endParaRPr lang="es-ES"/>
          </a:p>
        </p:txBody>
      </p:sp>
    </p:spTree>
    <p:extLst>
      <p:ext uri="{BB962C8B-B14F-4D97-AF65-F5344CB8AC3E}">
        <p14:creationId xmlns:p14="http://schemas.microsoft.com/office/powerpoint/2010/main" val="379943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49F42DC5-A03C-4048-B1A8-4F4AEF5F39F3}" type="datetimeFigureOut">
              <a:rPr lang="es-ES" smtClean="0"/>
              <a:t>12/07/2015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6289C9D-5A20-4DF8-B89B-76F513F53C00}" type="slidenum">
              <a:rPr lang="es-ES" smtClean="0"/>
              <a:t>‹Nº›</a:t>
            </a:fld>
            <a:endParaRPr lang="es-ES"/>
          </a:p>
        </p:txBody>
      </p:sp>
    </p:spTree>
    <p:extLst>
      <p:ext uri="{BB962C8B-B14F-4D97-AF65-F5344CB8AC3E}">
        <p14:creationId xmlns:p14="http://schemas.microsoft.com/office/powerpoint/2010/main" val="248119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49F42DC5-A03C-4048-B1A8-4F4AEF5F39F3}" type="datetimeFigureOut">
              <a:rPr lang="es-ES" smtClean="0"/>
              <a:t>12/07/2015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6289C9D-5A20-4DF8-B89B-76F513F53C00}" type="slidenum">
              <a:rPr lang="es-ES" smtClean="0"/>
              <a:t>‹Nº›</a:t>
            </a:fld>
            <a:endParaRPr lang="es-ES"/>
          </a:p>
        </p:txBody>
      </p:sp>
    </p:spTree>
    <p:extLst>
      <p:ext uri="{BB962C8B-B14F-4D97-AF65-F5344CB8AC3E}">
        <p14:creationId xmlns:p14="http://schemas.microsoft.com/office/powerpoint/2010/main" val="1265446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49F42DC5-A03C-4048-B1A8-4F4AEF5F39F3}" type="datetimeFigureOut">
              <a:rPr lang="es-ES" smtClean="0"/>
              <a:t>12/07/2015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6289C9D-5A20-4DF8-B89B-76F513F53C00}" type="slidenum">
              <a:rPr lang="es-ES" smtClean="0"/>
              <a:t>‹Nº›</a:t>
            </a:fld>
            <a:endParaRPr lang="es-ES"/>
          </a:p>
        </p:txBody>
      </p:sp>
    </p:spTree>
    <p:extLst>
      <p:ext uri="{BB962C8B-B14F-4D97-AF65-F5344CB8AC3E}">
        <p14:creationId xmlns:p14="http://schemas.microsoft.com/office/powerpoint/2010/main" val="3553526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49F42DC5-A03C-4048-B1A8-4F4AEF5F39F3}" type="datetimeFigureOut">
              <a:rPr lang="es-ES" smtClean="0"/>
              <a:t>12/07/2015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46289C9D-5A20-4DF8-B89B-76F513F53C00}" type="slidenum">
              <a:rPr lang="es-ES" smtClean="0"/>
              <a:t>‹Nº›</a:t>
            </a:fld>
            <a:endParaRPr lang="es-ES"/>
          </a:p>
        </p:txBody>
      </p:sp>
    </p:spTree>
    <p:extLst>
      <p:ext uri="{BB962C8B-B14F-4D97-AF65-F5344CB8AC3E}">
        <p14:creationId xmlns:p14="http://schemas.microsoft.com/office/powerpoint/2010/main" val="2335289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49F42DC5-A03C-4048-B1A8-4F4AEF5F39F3}" type="datetimeFigureOut">
              <a:rPr lang="es-ES" smtClean="0"/>
              <a:t>12/07/2015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46289C9D-5A20-4DF8-B89B-76F513F53C00}" type="slidenum">
              <a:rPr lang="es-ES" smtClean="0"/>
              <a:t>‹Nº›</a:t>
            </a:fld>
            <a:endParaRPr lang="es-ES"/>
          </a:p>
        </p:txBody>
      </p:sp>
    </p:spTree>
    <p:extLst>
      <p:ext uri="{BB962C8B-B14F-4D97-AF65-F5344CB8AC3E}">
        <p14:creationId xmlns:p14="http://schemas.microsoft.com/office/powerpoint/2010/main" val="3788575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9F42DC5-A03C-4048-B1A8-4F4AEF5F39F3}" type="datetimeFigureOut">
              <a:rPr lang="es-ES" smtClean="0"/>
              <a:t>12/07/2015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46289C9D-5A20-4DF8-B89B-76F513F53C00}" type="slidenum">
              <a:rPr lang="es-ES" smtClean="0"/>
              <a:t>‹Nº›</a:t>
            </a:fld>
            <a:endParaRPr lang="es-ES"/>
          </a:p>
        </p:txBody>
      </p:sp>
    </p:spTree>
    <p:extLst>
      <p:ext uri="{BB962C8B-B14F-4D97-AF65-F5344CB8AC3E}">
        <p14:creationId xmlns:p14="http://schemas.microsoft.com/office/powerpoint/2010/main" val="1338236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9F42DC5-A03C-4048-B1A8-4F4AEF5F39F3}" type="datetimeFigureOut">
              <a:rPr lang="es-ES" smtClean="0"/>
              <a:t>12/07/2015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6289C9D-5A20-4DF8-B89B-76F513F53C00}" type="slidenum">
              <a:rPr lang="es-ES" smtClean="0"/>
              <a:t>‹Nº›</a:t>
            </a:fld>
            <a:endParaRPr lang="es-ES"/>
          </a:p>
        </p:txBody>
      </p:sp>
    </p:spTree>
    <p:extLst>
      <p:ext uri="{BB962C8B-B14F-4D97-AF65-F5344CB8AC3E}">
        <p14:creationId xmlns:p14="http://schemas.microsoft.com/office/powerpoint/2010/main" val="4155082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s-EC"/>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9F42DC5-A03C-4048-B1A8-4F4AEF5F39F3}" type="datetimeFigureOut">
              <a:rPr lang="es-ES" smtClean="0"/>
              <a:t>12/07/2015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6289C9D-5A20-4DF8-B89B-76F513F53C00}" type="slidenum">
              <a:rPr lang="es-ES" smtClean="0"/>
              <a:t>‹Nº›</a:t>
            </a:fld>
            <a:endParaRPr lang="es-ES"/>
          </a:p>
        </p:txBody>
      </p:sp>
    </p:spTree>
    <p:extLst>
      <p:ext uri="{BB962C8B-B14F-4D97-AF65-F5344CB8AC3E}">
        <p14:creationId xmlns:p14="http://schemas.microsoft.com/office/powerpoint/2010/main" val="3054980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9F42DC5-A03C-4048-B1A8-4F4AEF5F39F3}" type="datetimeFigureOut">
              <a:rPr lang="es-ES" smtClean="0"/>
              <a:t>12/07/2015</a:t>
            </a:fld>
            <a:endParaRPr lang="es-ES"/>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289C9D-5A20-4DF8-B89B-76F513F53C00}" type="slidenum">
              <a:rPr lang="es-ES" smtClean="0"/>
              <a:t>‹Nº›</a:t>
            </a:fld>
            <a:endParaRPr lang="es-ES"/>
          </a:p>
        </p:txBody>
      </p:sp>
    </p:spTree>
    <p:extLst>
      <p:ext uri="{BB962C8B-B14F-4D97-AF65-F5344CB8AC3E}">
        <p14:creationId xmlns:p14="http://schemas.microsoft.com/office/powerpoint/2010/main" val="3840343694"/>
      </p:ext>
    </p:extLst>
  </p:cSld>
  <p:clrMap bg1="dk1" tx1="lt1" bg2="dk2" tx2="lt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Lst>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C"/>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_espenuevo"/>
          <p:cNvPicPr/>
          <p:nvPr/>
        </p:nvPicPr>
        <p:blipFill>
          <a:blip r:embed="rId2"/>
          <a:srcRect/>
          <a:stretch>
            <a:fillRect/>
          </a:stretch>
        </p:blipFill>
        <p:spPr bwMode="auto">
          <a:xfrm>
            <a:off x="1403648" y="260648"/>
            <a:ext cx="6552728" cy="1728192"/>
          </a:xfrm>
          <a:prstGeom prst="roundRect">
            <a:avLst>
              <a:gd name="adj" fmla="val 8594"/>
            </a:avLst>
          </a:prstGeom>
          <a:solidFill>
            <a:srgbClr val="FFFFFF">
              <a:shade val="85000"/>
            </a:srgbClr>
          </a:solidFill>
          <a:ln>
            <a:noFill/>
          </a:ln>
          <a:effectLst>
            <a:softEdge rad="31750"/>
          </a:effectLst>
        </p:spPr>
      </p:pic>
      <p:sp>
        <p:nvSpPr>
          <p:cNvPr id="5" name="4 Rectángulo"/>
          <p:cNvSpPr/>
          <p:nvPr/>
        </p:nvSpPr>
        <p:spPr>
          <a:xfrm>
            <a:off x="359532" y="2218109"/>
            <a:ext cx="8640959" cy="2191690"/>
          </a:xfrm>
          <a:prstGeom prst="rect">
            <a:avLst/>
          </a:prstGeom>
        </p:spPr>
        <p:txBody>
          <a:bodyPr wrap="square">
            <a:spAutoFit/>
          </a:bodyPr>
          <a:lstStyle/>
          <a:p>
            <a:pPr algn="ctr">
              <a:lnSpc>
                <a:spcPct val="200000"/>
              </a:lnSpc>
            </a:pPr>
            <a:r>
              <a:rPr lang="es-EC" sz="2400" b="1" dirty="0"/>
              <a:t>DEPARTAMENTO DE ELÉCTRICA Y ELECTRÓNICA</a:t>
            </a:r>
            <a:endParaRPr lang="es-ES" sz="2400" dirty="0"/>
          </a:p>
          <a:p>
            <a:pPr algn="ctr">
              <a:lnSpc>
                <a:spcPct val="200000"/>
              </a:lnSpc>
            </a:pPr>
            <a:r>
              <a:rPr lang="es-EC" sz="2400" b="1" dirty="0"/>
              <a:t>CARRERA DE INGENIERÍA EN </a:t>
            </a:r>
            <a:r>
              <a:rPr lang="es-EC" sz="2400" b="1" dirty="0" smtClean="0"/>
              <a:t>ELECTRÓNICA, </a:t>
            </a:r>
            <a:r>
              <a:rPr lang="es-EC" sz="2400" b="1" dirty="0"/>
              <a:t>REDES Y COMUNICACIÓN DE DATOS</a:t>
            </a:r>
            <a:endParaRPr lang="es-ES" sz="2400" dirty="0"/>
          </a:p>
        </p:txBody>
      </p:sp>
      <p:sp>
        <p:nvSpPr>
          <p:cNvPr id="6" name="5 Rectángulo"/>
          <p:cNvSpPr/>
          <p:nvPr/>
        </p:nvSpPr>
        <p:spPr>
          <a:xfrm>
            <a:off x="395535" y="4775091"/>
            <a:ext cx="8568952" cy="2000548"/>
          </a:xfrm>
          <a:prstGeom prst="rect">
            <a:avLst/>
          </a:prstGeom>
        </p:spPr>
        <p:txBody>
          <a:bodyPr wrap="square">
            <a:spAutoFit/>
          </a:bodyPr>
          <a:lstStyle/>
          <a:p>
            <a:pPr algn="ctr"/>
            <a:r>
              <a:rPr lang="es-EC" b="1" dirty="0"/>
              <a:t> </a:t>
            </a:r>
            <a:endParaRPr lang="es-ES" dirty="0"/>
          </a:p>
          <a:p>
            <a:pPr algn="ctr"/>
            <a:r>
              <a:rPr lang="es-EC" sz="2800" b="1" dirty="0" smtClean="0"/>
              <a:t>JIMMY FABIAN LUDEÑA CARRIÓN</a:t>
            </a:r>
            <a:endParaRPr lang="es-ES" sz="2800" dirty="0"/>
          </a:p>
          <a:p>
            <a:pPr algn="ctr"/>
            <a:r>
              <a:rPr lang="es-EC" b="1" dirty="0"/>
              <a:t> </a:t>
            </a:r>
            <a:endParaRPr lang="es-ES" dirty="0"/>
          </a:p>
          <a:p>
            <a:pPr algn="ctr"/>
            <a:r>
              <a:rPr lang="es-EC" b="1" dirty="0"/>
              <a:t> </a:t>
            </a:r>
            <a:endParaRPr lang="es-ES" dirty="0"/>
          </a:p>
          <a:p>
            <a:pPr algn="just"/>
            <a:r>
              <a:rPr lang="es-EC" sz="1400" b="1" dirty="0"/>
              <a:t>DIRECTOR: </a:t>
            </a:r>
            <a:r>
              <a:rPr lang="es-EC" sz="1400" b="1" dirty="0" smtClean="0"/>
              <a:t>DR. NIKOLAY ESPINOSA</a:t>
            </a:r>
            <a:endParaRPr lang="es-ES" sz="1400" dirty="0"/>
          </a:p>
          <a:p>
            <a:pPr algn="just"/>
            <a:r>
              <a:rPr lang="es-EC" sz="1400" b="1" dirty="0"/>
              <a:t>CODIRECTOR: ING. </a:t>
            </a:r>
            <a:r>
              <a:rPr lang="es-EC" sz="1400" b="1" dirty="0" smtClean="0"/>
              <a:t>CRISTIAN VEGA</a:t>
            </a:r>
            <a:endParaRPr lang="es-ES" sz="1400" dirty="0"/>
          </a:p>
          <a:p>
            <a:pPr algn="just"/>
            <a:r>
              <a:rPr lang="es-EC" sz="1400" b="1" dirty="0"/>
              <a:t>SANGOLQUÍ, </a:t>
            </a:r>
            <a:r>
              <a:rPr lang="es-EC" sz="1400" b="1" dirty="0" smtClean="0"/>
              <a:t>20 </a:t>
            </a:r>
            <a:r>
              <a:rPr lang="es-EC" sz="1400" b="1" dirty="0" smtClean="0"/>
              <a:t>de </a:t>
            </a:r>
            <a:r>
              <a:rPr lang="es-EC" sz="1400" b="1" dirty="0" smtClean="0"/>
              <a:t>Mayo </a:t>
            </a:r>
            <a:r>
              <a:rPr lang="es-EC" sz="1400" b="1" dirty="0" smtClean="0"/>
              <a:t>2015</a:t>
            </a:r>
            <a:endParaRPr lang="es-ES" sz="1400" dirty="0"/>
          </a:p>
        </p:txBody>
      </p:sp>
    </p:spTree>
    <p:extLst>
      <p:ext uri="{BB962C8B-B14F-4D97-AF65-F5344CB8AC3E}">
        <p14:creationId xmlns:p14="http://schemas.microsoft.com/office/powerpoint/2010/main" val="3335987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99392"/>
            <a:ext cx="8229600" cy="1252728"/>
          </a:xfrm>
        </p:spPr>
        <p:txBody>
          <a:bodyPr>
            <a:normAutofit/>
          </a:bodyPr>
          <a:lstStyle/>
          <a:p>
            <a:r>
              <a:rPr lang="es-EC" sz="6000" dirty="0" smtClean="0">
                <a:solidFill>
                  <a:schemeClr val="tx1"/>
                </a:solidFill>
              </a:rPr>
              <a:t>Aspectos principales </a:t>
            </a:r>
            <a:endParaRPr lang="es-EC" sz="6000" dirty="0"/>
          </a:p>
        </p:txBody>
      </p:sp>
      <p:graphicFrame>
        <p:nvGraphicFramePr>
          <p:cNvPr id="4" name="Diagrama 3"/>
          <p:cNvGraphicFramePr/>
          <p:nvPr>
            <p:extLst>
              <p:ext uri="{D42A27DB-BD31-4B8C-83A1-F6EECF244321}">
                <p14:modId xmlns:p14="http://schemas.microsoft.com/office/powerpoint/2010/main" val="104590006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473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99392"/>
            <a:ext cx="8229600" cy="1252728"/>
          </a:xfrm>
        </p:spPr>
        <p:txBody>
          <a:bodyPr>
            <a:normAutofit/>
          </a:bodyPr>
          <a:lstStyle/>
          <a:p>
            <a:r>
              <a:rPr lang="es-EC" sz="5400" dirty="0" smtClean="0">
                <a:solidFill>
                  <a:schemeClr val="tx1"/>
                </a:solidFill>
              </a:rPr>
              <a:t>Requisitos de usuario</a:t>
            </a:r>
            <a:endParaRPr lang="es-EC" sz="5400" dirty="0">
              <a:solidFill>
                <a:schemeClr val="tx1"/>
              </a:solidFill>
            </a:endParaRPr>
          </a:p>
        </p:txBody>
      </p:sp>
      <p:graphicFrame>
        <p:nvGraphicFramePr>
          <p:cNvPr id="4" name="Diagrama 3"/>
          <p:cNvGraphicFramePr/>
          <p:nvPr>
            <p:extLst>
              <p:ext uri="{D42A27DB-BD31-4B8C-83A1-F6EECF244321}">
                <p14:modId xmlns:p14="http://schemas.microsoft.com/office/powerpoint/2010/main" val="1988194659"/>
              </p:ext>
            </p:extLst>
          </p:nvPr>
        </p:nvGraphicFramePr>
        <p:xfrm>
          <a:off x="457200" y="1153336"/>
          <a:ext cx="8229600" cy="5444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716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22416" y="7937"/>
            <a:ext cx="7886700" cy="1325563"/>
          </a:xfrm>
        </p:spPr>
        <p:txBody>
          <a:bodyPr>
            <a:normAutofit/>
          </a:bodyPr>
          <a:lstStyle/>
          <a:p>
            <a:r>
              <a:rPr lang="es-EC" sz="6000" dirty="0" smtClean="0">
                <a:solidFill>
                  <a:schemeClr val="tx1"/>
                </a:solidFill>
              </a:rPr>
              <a:t>Análisis de los requisitos</a:t>
            </a:r>
            <a:endParaRPr lang="es-EC" sz="6000" dirty="0">
              <a:solidFill>
                <a:schemeClr val="tx1"/>
              </a:solidFill>
            </a:endParaRPr>
          </a:p>
        </p:txBody>
      </p:sp>
      <p:sp>
        <p:nvSpPr>
          <p:cNvPr id="6" name="AutoShape 2" descr="http://3.bp.blogspot.com/_YbJUarOvKSU/TQ48vXbIaZI/AAAAAAAADPc/cL8nNc8TXes/s400/txt_a_td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15" name="Diagrama 14"/>
          <p:cNvGraphicFramePr/>
          <p:nvPr>
            <p:extLst>
              <p:ext uri="{D42A27DB-BD31-4B8C-83A1-F6EECF244321}">
                <p14:modId xmlns:p14="http://schemas.microsoft.com/office/powerpoint/2010/main" val="3142312147"/>
              </p:ext>
            </p:extLst>
          </p:nvPr>
        </p:nvGraphicFramePr>
        <p:xfrm>
          <a:off x="155574" y="1397000"/>
          <a:ext cx="8880921" cy="5344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442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22416" y="7937"/>
            <a:ext cx="7886700" cy="1325563"/>
          </a:xfrm>
        </p:spPr>
        <p:txBody>
          <a:bodyPr>
            <a:normAutofit/>
          </a:bodyPr>
          <a:lstStyle/>
          <a:p>
            <a:r>
              <a:rPr lang="es-EC" sz="6000" dirty="0" smtClean="0">
                <a:solidFill>
                  <a:schemeClr val="tx1"/>
                </a:solidFill>
              </a:rPr>
              <a:t>Análisis de los requisitos</a:t>
            </a:r>
            <a:endParaRPr lang="es-EC" sz="6000" dirty="0">
              <a:solidFill>
                <a:schemeClr val="tx1"/>
              </a:solidFill>
            </a:endParaRPr>
          </a:p>
        </p:txBody>
      </p:sp>
      <p:sp>
        <p:nvSpPr>
          <p:cNvPr id="6" name="AutoShape 2" descr="http://3.bp.blogspot.com/_YbJUarOvKSU/TQ48vXbIaZI/AAAAAAAADPc/cL8nNc8TXes/s400/txt_a_td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4" name="Diagrama 3"/>
          <p:cNvGraphicFramePr/>
          <p:nvPr>
            <p:extLst>
              <p:ext uri="{D42A27DB-BD31-4B8C-83A1-F6EECF244321}">
                <p14:modId xmlns:p14="http://schemas.microsoft.com/office/powerpoint/2010/main" val="3775013061"/>
              </p:ext>
            </p:extLst>
          </p:nvPr>
        </p:nvGraphicFramePr>
        <p:xfrm>
          <a:off x="460375" y="1916832"/>
          <a:ext cx="8216081"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2 Título"/>
          <p:cNvSpPr txBox="1">
            <a:spLocks/>
          </p:cNvSpPr>
          <p:nvPr/>
        </p:nvSpPr>
        <p:spPr>
          <a:xfrm>
            <a:off x="460375" y="908720"/>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600" b="1" dirty="0" smtClean="0">
                <a:solidFill>
                  <a:schemeClr val="tx1"/>
                </a:solidFill>
              </a:rPr>
              <a:t>Selección de herramientas</a:t>
            </a:r>
            <a:endParaRPr lang="es-EC" sz="3600" b="1" dirty="0">
              <a:solidFill>
                <a:schemeClr val="tx1"/>
              </a:solidFill>
            </a:endParaRPr>
          </a:p>
        </p:txBody>
      </p:sp>
    </p:spTree>
    <p:extLst>
      <p:ext uri="{BB962C8B-B14F-4D97-AF65-F5344CB8AC3E}">
        <p14:creationId xmlns:p14="http://schemas.microsoft.com/office/powerpoint/2010/main" val="198566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22416" y="7937"/>
            <a:ext cx="7886700" cy="1325563"/>
          </a:xfrm>
        </p:spPr>
        <p:txBody>
          <a:bodyPr>
            <a:normAutofit/>
          </a:bodyPr>
          <a:lstStyle/>
          <a:p>
            <a:r>
              <a:rPr lang="es-EC" sz="6000" dirty="0" smtClean="0">
                <a:solidFill>
                  <a:schemeClr val="tx1"/>
                </a:solidFill>
              </a:rPr>
              <a:t>Análisis de los requisitos</a:t>
            </a:r>
            <a:endParaRPr lang="es-EC" sz="6000" dirty="0">
              <a:solidFill>
                <a:schemeClr val="tx1"/>
              </a:solidFill>
            </a:endParaRPr>
          </a:p>
        </p:txBody>
      </p:sp>
      <p:sp>
        <p:nvSpPr>
          <p:cNvPr id="6" name="AutoShape 2" descr="http://3.bp.blogspot.com/_YbJUarOvKSU/TQ48vXbIaZI/AAAAAAAADPc/cL8nNc8TXes/s400/txt_a_td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2 Título"/>
          <p:cNvSpPr txBox="1">
            <a:spLocks/>
          </p:cNvSpPr>
          <p:nvPr/>
        </p:nvSpPr>
        <p:spPr>
          <a:xfrm>
            <a:off x="553792" y="1489049"/>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600" b="1" dirty="0" smtClean="0">
                <a:solidFill>
                  <a:schemeClr val="tx1"/>
                </a:solidFill>
              </a:rPr>
              <a:t>Arquitectura de la aplicación</a:t>
            </a:r>
            <a:endParaRPr lang="es-EC" sz="3600" b="1" dirty="0">
              <a:solidFill>
                <a:schemeClr val="tx1"/>
              </a:solidFill>
            </a:endParaRPr>
          </a:p>
        </p:txBody>
      </p:sp>
      <p:pic>
        <p:nvPicPr>
          <p:cNvPr id="4" name="Imagen 3"/>
          <p:cNvPicPr>
            <a:picLocks noChangeAspect="1"/>
          </p:cNvPicPr>
          <p:nvPr/>
        </p:nvPicPr>
        <p:blipFill>
          <a:blip r:embed="rId2"/>
          <a:stretch>
            <a:fillRect/>
          </a:stretch>
        </p:blipFill>
        <p:spPr>
          <a:xfrm>
            <a:off x="620636" y="2564904"/>
            <a:ext cx="7191724" cy="4133029"/>
          </a:xfrm>
          <a:prstGeom prst="rect">
            <a:avLst/>
          </a:prstGeom>
        </p:spPr>
      </p:pic>
    </p:spTree>
    <p:extLst>
      <p:ext uri="{BB962C8B-B14F-4D97-AF65-F5344CB8AC3E}">
        <p14:creationId xmlns:p14="http://schemas.microsoft.com/office/powerpoint/2010/main" val="25412625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22416" y="7937"/>
            <a:ext cx="7886700" cy="1325563"/>
          </a:xfrm>
        </p:spPr>
        <p:txBody>
          <a:bodyPr>
            <a:normAutofit/>
          </a:bodyPr>
          <a:lstStyle/>
          <a:p>
            <a:r>
              <a:rPr lang="es-EC" sz="6000" dirty="0" smtClean="0">
                <a:solidFill>
                  <a:schemeClr val="tx1"/>
                </a:solidFill>
              </a:rPr>
              <a:t>Escenario de prueba</a:t>
            </a:r>
            <a:endParaRPr lang="es-EC" sz="6000" dirty="0">
              <a:solidFill>
                <a:schemeClr val="tx1"/>
              </a:solidFill>
            </a:endParaRPr>
          </a:p>
        </p:txBody>
      </p:sp>
      <p:sp>
        <p:nvSpPr>
          <p:cNvPr id="6" name="AutoShape 2" descr="http://3.bp.blogspot.com/_YbJUarOvKSU/TQ48vXbIaZI/AAAAAAAADPc/cL8nNc8TXes/s400/txt_a_td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2 Título"/>
          <p:cNvSpPr txBox="1">
            <a:spLocks/>
          </p:cNvSpPr>
          <p:nvPr/>
        </p:nvSpPr>
        <p:spPr>
          <a:xfrm>
            <a:off x="547911" y="1298577"/>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600" b="1" dirty="0" smtClean="0">
                <a:solidFill>
                  <a:schemeClr val="tx1"/>
                </a:solidFill>
              </a:rPr>
              <a:t>Consola de Administración</a:t>
            </a:r>
            <a:endParaRPr lang="es-EC" sz="3600" b="1" dirty="0">
              <a:solidFill>
                <a:schemeClr val="tx1"/>
              </a:solidFill>
            </a:endParaRPr>
          </a:p>
        </p:txBody>
      </p:sp>
      <p:pic>
        <p:nvPicPr>
          <p:cNvPr id="2" name="Imagen 1"/>
          <p:cNvPicPr>
            <a:picLocks noChangeAspect="1"/>
          </p:cNvPicPr>
          <p:nvPr/>
        </p:nvPicPr>
        <p:blipFill>
          <a:blip r:embed="rId2"/>
          <a:stretch>
            <a:fillRect/>
          </a:stretch>
        </p:blipFill>
        <p:spPr>
          <a:xfrm>
            <a:off x="744839" y="2852936"/>
            <a:ext cx="7641853" cy="2914278"/>
          </a:xfrm>
          <a:prstGeom prst="rect">
            <a:avLst/>
          </a:prstGeom>
        </p:spPr>
      </p:pic>
    </p:spTree>
    <p:extLst>
      <p:ext uri="{BB962C8B-B14F-4D97-AF65-F5344CB8AC3E}">
        <p14:creationId xmlns:p14="http://schemas.microsoft.com/office/powerpoint/2010/main" val="25955764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22416" y="7937"/>
            <a:ext cx="7886700" cy="1325563"/>
          </a:xfrm>
        </p:spPr>
        <p:txBody>
          <a:bodyPr>
            <a:normAutofit/>
          </a:bodyPr>
          <a:lstStyle/>
          <a:p>
            <a:r>
              <a:rPr lang="es-EC" sz="6000" dirty="0" smtClean="0">
                <a:solidFill>
                  <a:schemeClr val="tx1"/>
                </a:solidFill>
              </a:rPr>
              <a:t>Escenario de prueba</a:t>
            </a:r>
            <a:endParaRPr lang="es-EC" sz="6000" dirty="0">
              <a:solidFill>
                <a:schemeClr val="tx1"/>
              </a:solidFill>
            </a:endParaRPr>
          </a:p>
        </p:txBody>
      </p:sp>
      <p:sp>
        <p:nvSpPr>
          <p:cNvPr id="6" name="AutoShape 2" descr="http://3.bp.blogspot.com/_YbJUarOvKSU/TQ48vXbIaZI/AAAAAAAADPc/cL8nNc8TXes/s400/txt_a_td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2 Título"/>
          <p:cNvSpPr txBox="1">
            <a:spLocks/>
          </p:cNvSpPr>
          <p:nvPr/>
        </p:nvSpPr>
        <p:spPr>
          <a:xfrm>
            <a:off x="547911" y="1298577"/>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600" b="1" dirty="0" err="1" smtClean="0">
                <a:solidFill>
                  <a:schemeClr val="tx1"/>
                </a:solidFill>
              </a:rPr>
              <a:t>Politíca</a:t>
            </a:r>
            <a:r>
              <a:rPr lang="es-EC" sz="3600" b="1" dirty="0" smtClean="0">
                <a:solidFill>
                  <a:schemeClr val="tx1"/>
                </a:solidFill>
              </a:rPr>
              <a:t>: Terminar sesión</a:t>
            </a:r>
            <a:endParaRPr lang="es-EC" sz="3600" b="1" dirty="0">
              <a:solidFill>
                <a:schemeClr val="tx1"/>
              </a:solidFill>
            </a:endParaRPr>
          </a:p>
        </p:txBody>
      </p:sp>
      <p:pic>
        <p:nvPicPr>
          <p:cNvPr id="7" name="Imagen 6"/>
          <p:cNvPicPr/>
          <p:nvPr/>
        </p:nvPicPr>
        <p:blipFill rotWithShape="1">
          <a:blip r:embed="rId2"/>
          <a:srcRect l="53833" t="22334" r="21715" b="29376"/>
          <a:stretch/>
        </p:blipFill>
        <p:spPr bwMode="auto">
          <a:xfrm>
            <a:off x="1403648" y="2436500"/>
            <a:ext cx="6912768" cy="40168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408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22416" y="7937"/>
            <a:ext cx="7886700" cy="1325563"/>
          </a:xfrm>
        </p:spPr>
        <p:txBody>
          <a:bodyPr>
            <a:normAutofit/>
          </a:bodyPr>
          <a:lstStyle/>
          <a:p>
            <a:r>
              <a:rPr lang="es-EC" sz="6000" dirty="0" smtClean="0">
                <a:solidFill>
                  <a:schemeClr val="tx1"/>
                </a:solidFill>
              </a:rPr>
              <a:t>Escenario de prueba</a:t>
            </a:r>
            <a:endParaRPr lang="es-EC" sz="6000" dirty="0">
              <a:solidFill>
                <a:schemeClr val="tx1"/>
              </a:solidFill>
            </a:endParaRPr>
          </a:p>
        </p:txBody>
      </p:sp>
      <p:sp>
        <p:nvSpPr>
          <p:cNvPr id="6" name="AutoShape 2" descr="http://3.bp.blogspot.com/_YbJUarOvKSU/TQ48vXbIaZI/AAAAAAAADPc/cL8nNc8TXes/s400/txt_a_td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2 Título"/>
          <p:cNvSpPr txBox="1">
            <a:spLocks/>
          </p:cNvSpPr>
          <p:nvPr/>
        </p:nvSpPr>
        <p:spPr>
          <a:xfrm>
            <a:off x="547911" y="1298577"/>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600" b="1" dirty="0" err="1" smtClean="0">
                <a:solidFill>
                  <a:schemeClr val="tx1"/>
                </a:solidFill>
              </a:rPr>
              <a:t>Politíca</a:t>
            </a:r>
            <a:r>
              <a:rPr lang="es-EC" sz="3600" b="1" dirty="0" smtClean="0">
                <a:solidFill>
                  <a:schemeClr val="tx1"/>
                </a:solidFill>
              </a:rPr>
              <a:t>: Terminar sesión</a:t>
            </a:r>
            <a:endParaRPr lang="es-EC" sz="3600" b="1" dirty="0">
              <a:solidFill>
                <a:schemeClr val="tx1"/>
              </a:solidFill>
            </a:endParaRPr>
          </a:p>
        </p:txBody>
      </p:sp>
      <p:pic>
        <p:nvPicPr>
          <p:cNvPr id="2" name="Imagen 1"/>
          <p:cNvPicPr>
            <a:picLocks noChangeAspect="1"/>
          </p:cNvPicPr>
          <p:nvPr/>
        </p:nvPicPr>
        <p:blipFill>
          <a:blip r:embed="rId2"/>
          <a:stretch>
            <a:fillRect/>
          </a:stretch>
        </p:blipFill>
        <p:spPr>
          <a:xfrm>
            <a:off x="1300386" y="2924944"/>
            <a:ext cx="6007918" cy="2546640"/>
          </a:xfrm>
          <a:prstGeom prst="rect">
            <a:avLst/>
          </a:prstGeom>
        </p:spPr>
      </p:pic>
    </p:spTree>
    <p:extLst>
      <p:ext uri="{BB962C8B-B14F-4D97-AF65-F5344CB8AC3E}">
        <p14:creationId xmlns:p14="http://schemas.microsoft.com/office/powerpoint/2010/main" val="3807771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22416" y="7937"/>
            <a:ext cx="7886700" cy="1325563"/>
          </a:xfrm>
        </p:spPr>
        <p:txBody>
          <a:bodyPr>
            <a:normAutofit/>
          </a:bodyPr>
          <a:lstStyle/>
          <a:p>
            <a:r>
              <a:rPr lang="es-EC" sz="6000" dirty="0" smtClean="0">
                <a:solidFill>
                  <a:schemeClr val="tx1"/>
                </a:solidFill>
              </a:rPr>
              <a:t>Escenario de prueba</a:t>
            </a:r>
            <a:endParaRPr lang="es-EC" sz="6000" dirty="0">
              <a:solidFill>
                <a:schemeClr val="tx1"/>
              </a:solidFill>
            </a:endParaRPr>
          </a:p>
        </p:txBody>
      </p:sp>
      <p:sp>
        <p:nvSpPr>
          <p:cNvPr id="6" name="AutoShape 2" descr="http://3.bp.blogspot.com/_YbJUarOvKSU/TQ48vXbIaZI/AAAAAAAADPc/cL8nNc8TXes/s400/txt_a_td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2 Título"/>
          <p:cNvSpPr txBox="1">
            <a:spLocks/>
          </p:cNvSpPr>
          <p:nvPr/>
        </p:nvSpPr>
        <p:spPr>
          <a:xfrm>
            <a:off x="547911" y="1298577"/>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600" b="1" dirty="0" smtClean="0">
                <a:solidFill>
                  <a:schemeClr val="tx1"/>
                </a:solidFill>
              </a:rPr>
              <a:t>Política: Terminar sesión – objeto sensible</a:t>
            </a:r>
            <a:endParaRPr lang="es-EC" sz="3600" b="1" dirty="0">
              <a:solidFill>
                <a:schemeClr val="tx1"/>
              </a:solidFill>
            </a:endParaRPr>
          </a:p>
        </p:txBody>
      </p:sp>
      <p:pic>
        <p:nvPicPr>
          <p:cNvPr id="4" name="Imagen 3"/>
          <p:cNvPicPr>
            <a:picLocks noChangeAspect="1"/>
          </p:cNvPicPr>
          <p:nvPr/>
        </p:nvPicPr>
        <p:blipFill>
          <a:blip r:embed="rId2"/>
          <a:stretch>
            <a:fillRect/>
          </a:stretch>
        </p:blipFill>
        <p:spPr>
          <a:xfrm>
            <a:off x="1835696" y="3068960"/>
            <a:ext cx="5112568" cy="2631839"/>
          </a:xfrm>
          <a:prstGeom prst="rect">
            <a:avLst/>
          </a:prstGeom>
        </p:spPr>
      </p:pic>
    </p:spTree>
    <p:extLst>
      <p:ext uri="{BB962C8B-B14F-4D97-AF65-F5344CB8AC3E}">
        <p14:creationId xmlns:p14="http://schemas.microsoft.com/office/powerpoint/2010/main" val="15376062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22416" y="7937"/>
            <a:ext cx="7886700" cy="1325563"/>
          </a:xfrm>
        </p:spPr>
        <p:txBody>
          <a:bodyPr>
            <a:normAutofit/>
          </a:bodyPr>
          <a:lstStyle/>
          <a:p>
            <a:r>
              <a:rPr lang="es-EC" sz="6000" dirty="0" smtClean="0">
                <a:solidFill>
                  <a:schemeClr val="tx1"/>
                </a:solidFill>
              </a:rPr>
              <a:t>Escenario de prueba</a:t>
            </a:r>
            <a:endParaRPr lang="es-EC" sz="6000" dirty="0">
              <a:solidFill>
                <a:schemeClr val="tx1"/>
              </a:solidFill>
            </a:endParaRPr>
          </a:p>
        </p:txBody>
      </p:sp>
      <p:sp>
        <p:nvSpPr>
          <p:cNvPr id="6" name="AutoShape 2" descr="http://3.bp.blogspot.com/_YbJUarOvKSU/TQ48vXbIaZI/AAAAAAAADPc/cL8nNc8TXes/s400/txt_a_td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2 Título"/>
          <p:cNvSpPr txBox="1">
            <a:spLocks/>
          </p:cNvSpPr>
          <p:nvPr/>
        </p:nvSpPr>
        <p:spPr>
          <a:xfrm>
            <a:off x="547911" y="1298577"/>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600" b="1" dirty="0" smtClean="0">
                <a:solidFill>
                  <a:schemeClr val="tx1"/>
                </a:solidFill>
              </a:rPr>
              <a:t>Política: Terminar sesión-Reglas</a:t>
            </a:r>
            <a:endParaRPr lang="es-EC" sz="3600" b="1" dirty="0">
              <a:solidFill>
                <a:schemeClr val="tx1"/>
              </a:solidFill>
            </a:endParaRPr>
          </a:p>
        </p:txBody>
      </p:sp>
      <p:pic>
        <p:nvPicPr>
          <p:cNvPr id="4" name="Imagen 3"/>
          <p:cNvPicPr>
            <a:picLocks noChangeAspect="1"/>
          </p:cNvPicPr>
          <p:nvPr/>
        </p:nvPicPr>
        <p:blipFill>
          <a:blip r:embed="rId2"/>
          <a:stretch>
            <a:fillRect/>
          </a:stretch>
        </p:blipFill>
        <p:spPr>
          <a:xfrm>
            <a:off x="704850" y="2376487"/>
            <a:ext cx="7734300" cy="2105025"/>
          </a:xfrm>
          <a:prstGeom prst="rect">
            <a:avLst/>
          </a:prstGeom>
        </p:spPr>
      </p:pic>
      <p:pic>
        <p:nvPicPr>
          <p:cNvPr id="5" name="Imagen 4"/>
          <p:cNvPicPr>
            <a:picLocks noChangeAspect="1"/>
          </p:cNvPicPr>
          <p:nvPr/>
        </p:nvPicPr>
        <p:blipFill>
          <a:blip r:embed="rId3"/>
          <a:stretch>
            <a:fillRect/>
          </a:stretch>
        </p:blipFill>
        <p:spPr>
          <a:xfrm>
            <a:off x="722395" y="4653136"/>
            <a:ext cx="7753350" cy="1962150"/>
          </a:xfrm>
          <a:prstGeom prst="rect">
            <a:avLst/>
          </a:prstGeom>
        </p:spPr>
      </p:pic>
    </p:spTree>
    <p:extLst>
      <p:ext uri="{BB962C8B-B14F-4D97-AF65-F5344CB8AC3E}">
        <p14:creationId xmlns:p14="http://schemas.microsoft.com/office/powerpoint/2010/main" val="3476464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592096"/>
            <a:ext cx="8229600" cy="5069152"/>
          </a:xfrm>
        </p:spPr>
        <p:txBody>
          <a:bodyPr>
            <a:noAutofit/>
          </a:bodyPr>
          <a:lstStyle/>
          <a:p>
            <a:pPr algn="ctr"/>
            <a:r>
              <a:rPr lang="es-EC" sz="3600" b="1" dirty="0" smtClean="0">
                <a:solidFill>
                  <a:schemeClr val="tx1"/>
                </a:solidFill>
              </a:rPr>
              <a:t>ESTUDIO </a:t>
            </a:r>
            <a:r>
              <a:rPr lang="es-EC" sz="3600" b="1" dirty="0">
                <a:solidFill>
                  <a:schemeClr val="tx1"/>
                </a:solidFill>
              </a:rPr>
              <a:t>E IMPLEMENTACIÓN DEL SOFTWARE INFOSPHERE GUARDIUM V9.1 PARA LA PROTECCIÓN DE LA BASE DE DATOS KDBS_SINERGY.</a:t>
            </a:r>
            <a:endParaRPr lang="es-ES" sz="3200" b="1" dirty="0">
              <a:solidFill>
                <a:schemeClr val="tx1"/>
              </a:solidFill>
            </a:endParaRPr>
          </a:p>
        </p:txBody>
      </p:sp>
    </p:spTree>
    <p:extLst>
      <p:ext uri="{BB962C8B-B14F-4D97-AF65-F5344CB8AC3E}">
        <p14:creationId xmlns:p14="http://schemas.microsoft.com/office/powerpoint/2010/main" val="19338940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22416" y="7937"/>
            <a:ext cx="7886700" cy="1325563"/>
          </a:xfrm>
        </p:spPr>
        <p:txBody>
          <a:bodyPr>
            <a:normAutofit/>
          </a:bodyPr>
          <a:lstStyle/>
          <a:p>
            <a:r>
              <a:rPr lang="es-EC" sz="6000" dirty="0" smtClean="0">
                <a:solidFill>
                  <a:schemeClr val="tx1"/>
                </a:solidFill>
              </a:rPr>
              <a:t>Escenario de prueba</a:t>
            </a:r>
            <a:endParaRPr lang="es-EC" sz="6000" dirty="0">
              <a:solidFill>
                <a:schemeClr val="tx1"/>
              </a:solidFill>
            </a:endParaRPr>
          </a:p>
        </p:txBody>
      </p:sp>
      <p:sp>
        <p:nvSpPr>
          <p:cNvPr id="6" name="AutoShape 2" descr="http://3.bp.blogspot.com/_YbJUarOvKSU/TQ48vXbIaZI/AAAAAAAADPc/cL8nNc8TXes/s400/txt_a_td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2 Título"/>
          <p:cNvSpPr txBox="1">
            <a:spLocks/>
          </p:cNvSpPr>
          <p:nvPr/>
        </p:nvSpPr>
        <p:spPr>
          <a:xfrm>
            <a:off x="547911" y="1298577"/>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600" b="1" dirty="0" smtClean="0">
                <a:solidFill>
                  <a:schemeClr val="tx1"/>
                </a:solidFill>
              </a:rPr>
              <a:t>Reporte: Evaluación de vulnerabilidades</a:t>
            </a:r>
            <a:endParaRPr lang="es-EC" sz="3600" b="1" dirty="0">
              <a:solidFill>
                <a:schemeClr val="tx1"/>
              </a:solidFill>
            </a:endParaRPr>
          </a:p>
        </p:txBody>
      </p:sp>
      <p:pic>
        <p:nvPicPr>
          <p:cNvPr id="7" name="Imagen 6"/>
          <p:cNvPicPr/>
          <p:nvPr/>
        </p:nvPicPr>
        <p:blipFill rotWithShape="1">
          <a:blip r:embed="rId2"/>
          <a:srcRect l="9489" t="9926" r="11861" b="25263"/>
          <a:stretch/>
        </p:blipFill>
        <p:spPr bwMode="auto">
          <a:xfrm>
            <a:off x="899592" y="2624140"/>
            <a:ext cx="6984776" cy="37571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896791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22416" y="7937"/>
            <a:ext cx="7886700" cy="1325563"/>
          </a:xfrm>
        </p:spPr>
        <p:txBody>
          <a:bodyPr>
            <a:normAutofit/>
          </a:bodyPr>
          <a:lstStyle/>
          <a:p>
            <a:r>
              <a:rPr lang="es-EC" sz="6000" dirty="0" smtClean="0">
                <a:solidFill>
                  <a:schemeClr val="tx1"/>
                </a:solidFill>
              </a:rPr>
              <a:t>Escenario de prueba</a:t>
            </a:r>
            <a:endParaRPr lang="es-EC" sz="6000" dirty="0">
              <a:solidFill>
                <a:schemeClr val="tx1"/>
              </a:solidFill>
            </a:endParaRPr>
          </a:p>
        </p:txBody>
      </p:sp>
      <p:sp>
        <p:nvSpPr>
          <p:cNvPr id="6" name="AutoShape 2" descr="http://3.bp.blogspot.com/_YbJUarOvKSU/TQ48vXbIaZI/AAAAAAAADPc/cL8nNc8TXes/s400/txt_a_td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2 Título"/>
          <p:cNvSpPr txBox="1">
            <a:spLocks/>
          </p:cNvSpPr>
          <p:nvPr/>
        </p:nvSpPr>
        <p:spPr>
          <a:xfrm>
            <a:off x="547911" y="1298577"/>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600" b="1" dirty="0" smtClean="0">
                <a:solidFill>
                  <a:schemeClr val="tx1"/>
                </a:solidFill>
              </a:rPr>
              <a:t>Reporte: Evaluación de vulnerabilidades</a:t>
            </a:r>
            <a:endParaRPr lang="es-EC" sz="3600" b="1" dirty="0">
              <a:solidFill>
                <a:schemeClr val="tx1"/>
              </a:solidFill>
            </a:endParaRPr>
          </a:p>
        </p:txBody>
      </p:sp>
      <p:pic>
        <p:nvPicPr>
          <p:cNvPr id="8" name="Imagen 7"/>
          <p:cNvPicPr/>
          <p:nvPr/>
        </p:nvPicPr>
        <p:blipFill rotWithShape="1">
          <a:blip r:embed="rId2"/>
          <a:srcRect l="9673" t="23356" r="14051" b="28182"/>
          <a:stretch/>
        </p:blipFill>
        <p:spPr bwMode="auto">
          <a:xfrm>
            <a:off x="1259632" y="2492896"/>
            <a:ext cx="6358646" cy="36739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7471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22416" y="7937"/>
            <a:ext cx="7886700" cy="1325563"/>
          </a:xfrm>
        </p:spPr>
        <p:txBody>
          <a:bodyPr>
            <a:normAutofit/>
          </a:bodyPr>
          <a:lstStyle/>
          <a:p>
            <a:r>
              <a:rPr lang="es-EC" sz="6000" dirty="0" smtClean="0">
                <a:solidFill>
                  <a:schemeClr val="tx1"/>
                </a:solidFill>
              </a:rPr>
              <a:t>Escenario de prueba</a:t>
            </a:r>
            <a:endParaRPr lang="es-EC" sz="6000" dirty="0">
              <a:solidFill>
                <a:schemeClr val="tx1"/>
              </a:solidFill>
            </a:endParaRPr>
          </a:p>
        </p:txBody>
      </p:sp>
      <p:sp>
        <p:nvSpPr>
          <p:cNvPr id="6" name="AutoShape 2" descr="http://3.bp.blogspot.com/_YbJUarOvKSU/TQ48vXbIaZI/AAAAAAAADPc/cL8nNc8TXes/s400/txt_a_td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 name="Imagen 1"/>
          <p:cNvPicPr>
            <a:picLocks noChangeAspect="1"/>
          </p:cNvPicPr>
          <p:nvPr/>
        </p:nvPicPr>
        <p:blipFill>
          <a:blip r:embed="rId2"/>
          <a:stretch>
            <a:fillRect/>
          </a:stretch>
        </p:blipFill>
        <p:spPr>
          <a:xfrm>
            <a:off x="2195736" y="2492896"/>
            <a:ext cx="4591050" cy="3390900"/>
          </a:xfrm>
          <a:prstGeom prst="rect">
            <a:avLst/>
          </a:prstGeom>
        </p:spPr>
      </p:pic>
      <p:sp>
        <p:nvSpPr>
          <p:cNvPr id="11" name="2 Título"/>
          <p:cNvSpPr txBox="1">
            <a:spLocks/>
          </p:cNvSpPr>
          <p:nvPr/>
        </p:nvSpPr>
        <p:spPr>
          <a:xfrm>
            <a:off x="547911" y="1298577"/>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600" b="1" dirty="0" smtClean="0">
                <a:solidFill>
                  <a:schemeClr val="tx1"/>
                </a:solidFill>
              </a:rPr>
              <a:t>Reporte: Tipos de comandos</a:t>
            </a:r>
            <a:endParaRPr lang="es-EC" sz="3600" b="1" dirty="0">
              <a:solidFill>
                <a:schemeClr val="tx1"/>
              </a:solidFill>
            </a:endParaRPr>
          </a:p>
        </p:txBody>
      </p:sp>
    </p:spTree>
    <p:extLst>
      <p:ext uri="{BB962C8B-B14F-4D97-AF65-F5344CB8AC3E}">
        <p14:creationId xmlns:p14="http://schemas.microsoft.com/office/powerpoint/2010/main" val="19808607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sz="7200" dirty="0" smtClean="0">
                <a:solidFill>
                  <a:schemeClr val="tx1"/>
                </a:solidFill>
              </a:rPr>
              <a:t>Conclusiones</a:t>
            </a:r>
            <a:endParaRPr lang="es-EC" sz="7200" dirty="0">
              <a:solidFill>
                <a:schemeClr val="tx1"/>
              </a:solidFill>
            </a:endParaRPr>
          </a:p>
        </p:txBody>
      </p:sp>
      <p:sp>
        <p:nvSpPr>
          <p:cNvPr id="2" name="Rectángulo redondeado 1"/>
          <p:cNvSpPr/>
          <p:nvPr/>
        </p:nvSpPr>
        <p:spPr>
          <a:xfrm>
            <a:off x="431540" y="1690689"/>
            <a:ext cx="8280920" cy="202634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just"/>
            <a:r>
              <a:rPr lang="es-ES" sz="2000" dirty="0"/>
              <a:t>Infosphere Guardium contiene dos productos importantes. DAM que </a:t>
            </a:r>
            <a:r>
              <a:rPr lang="es-ES" sz="2000" dirty="0" err="1"/>
              <a:t>supervsia</a:t>
            </a:r>
            <a:r>
              <a:rPr lang="es-ES" sz="2000" dirty="0"/>
              <a:t> y controla al usuario privilegiado sobre la información sensible. El siguiente producto es VA el cual ayuda a evaluar las vulnerabilidades de la base de datos, tomar decisiones y ejecutar manualmente cambios para fortalecer la base de datos.</a:t>
            </a:r>
            <a:endParaRPr lang="es-EC" sz="2000" dirty="0"/>
          </a:p>
          <a:p>
            <a:pPr algn="just"/>
            <a:endParaRPr lang="es-EC" sz="2000" dirty="0"/>
          </a:p>
        </p:txBody>
      </p:sp>
      <p:sp>
        <p:nvSpPr>
          <p:cNvPr id="4" name="Rectángulo redondeado 3"/>
          <p:cNvSpPr/>
          <p:nvPr/>
        </p:nvSpPr>
        <p:spPr>
          <a:xfrm>
            <a:off x="458435" y="4029423"/>
            <a:ext cx="8280920" cy="202634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just"/>
            <a:r>
              <a:rPr lang="es-ES" sz="2000" dirty="0"/>
              <a:t>La funcionalidad auto descubrimiento facilita el conocimiento y el inventario de las bases de datos que se encuentran trabajando sobre el servidor de datos y mejorar el consumo de recursos. </a:t>
            </a:r>
            <a:endParaRPr lang="es-EC" sz="2000" dirty="0"/>
          </a:p>
          <a:p>
            <a:pPr algn="just"/>
            <a:endParaRPr lang="es-EC" sz="2000" dirty="0"/>
          </a:p>
        </p:txBody>
      </p:sp>
    </p:spTree>
    <p:extLst>
      <p:ext uri="{BB962C8B-B14F-4D97-AF65-F5344CB8AC3E}">
        <p14:creationId xmlns:p14="http://schemas.microsoft.com/office/powerpoint/2010/main" val="21928478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sz="7200" dirty="0" smtClean="0">
                <a:solidFill>
                  <a:schemeClr val="tx1"/>
                </a:solidFill>
              </a:rPr>
              <a:t>Conclusiones</a:t>
            </a:r>
            <a:endParaRPr lang="es-EC" sz="7200" dirty="0">
              <a:solidFill>
                <a:schemeClr val="tx1"/>
              </a:solidFill>
            </a:endParaRPr>
          </a:p>
        </p:txBody>
      </p:sp>
      <p:sp>
        <p:nvSpPr>
          <p:cNvPr id="2" name="Rectángulo redondeado 1"/>
          <p:cNvSpPr/>
          <p:nvPr/>
        </p:nvSpPr>
        <p:spPr>
          <a:xfrm>
            <a:off x="431540" y="1690689"/>
            <a:ext cx="8280920" cy="18103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es-ES" sz="2000"/>
              <a:t>La funcionalidad de clasificador resulto para la empresa muy apropiado porque le ayudo a saber las bases de datos que han quedado abandonadas y los puertos abiertos. </a:t>
            </a:r>
            <a:endParaRPr lang="es-EC" sz="2000"/>
          </a:p>
        </p:txBody>
      </p:sp>
      <p:sp>
        <p:nvSpPr>
          <p:cNvPr id="4" name="Rectángulo redondeado 3"/>
          <p:cNvSpPr/>
          <p:nvPr/>
        </p:nvSpPr>
        <p:spPr>
          <a:xfrm>
            <a:off x="449868" y="3921411"/>
            <a:ext cx="8280920" cy="18103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es-ES" sz="2000"/>
              <a:t>Se implementa la arquitectura básica para el monitoreo y control de la base de datos. La cual consiste de un colector instalado sobre el mismo segmento de red del servidor de base de datos, los agentes fueron desplegados desde el colector hacia el servidor de datos, configurando motores de inspección para la reclección de información y ejecución de políticas.</a:t>
            </a:r>
            <a:endParaRPr lang="es-EC" sz="2000"/>
          </a:p>
        </p:txBody>
      </p:sp>
    </p:spTree>
    <p:extLst>
      <p:ext uri="{BB962C8B-B14F-4D97-AF65-F5344CB8AC3E}">
        <p14:creationId xmlns:p14="http://schemas.microsoft.com/office/powerpoint/2010/main" val="15244514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sz="7200" dirty="0" smtClean="0">
                <a:solidFill>
                  <a:schemeClr val="tx1"/>
                </a:solidFill>
              </a:rPr>
              <a:t>Conclusiones</a:t>
            </a:r>
            <a:endParaRPr lang="es-EC" sz="7200" dirty="0">
              <a:solidFill>
                <a:schemeClr val="tx1"/>
              </a:solidFill>
            </a:endParaRPr>
          </a:p>
        </p:txBody>
      </p:sp>
      <p:sp>
        <p:nvSpPr>
          <p:cNvPr id="2" name="Rectángulo redondeado 1"/>
          <p:cNvSpPr/>
          <p:nvPr/>
        </p:nvSpPr>
        <p:spPr>
          <a:xfrm>
            <a:off x="431540" y="1690689"/>
            <a:ext cx="8280920" cy="18103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es-ES" sz="2000"/>
              <a:t>La valoración de vulnerabilidades Guardium requiere el acceso a las bases de datos que evalúa. Para ello, Guardium ofrece un conjunto de scripts de SQL (una secuencia de comandos para cada tipo de base de datos) que crea los usuarios y roles en la base de datos para ser utilizados por Guardium.</a:t>
            </a:r>
            <a:endParaRPr lang="es-EC" sz="2000"/>
          </a:p>
        </p:txBody>
      </p:sp>
      <p:sp>
        <p:nvSpPr>
          <p:cNvPr id="4" name="Rectángulo redondeado 3"/>
          <p:cNvSpPr/>
          <p:nvPr/>
        </p:nvSpPr>
        <p:spPr>
          <a:xfrm>
            <a:off x="449868" y="3921411"/>
            <a:ext cx="8280920" cy="18103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es-ES" sz="2000"/>
              <a:t>Se implementa la solución Guardium según los requerimientos del cliente obtenido en el levantamiento de la información.</a:t>
            </a:r>
            <a:endParaRPr lang="es-EC" sz="2000"/>
          </a:p>
        </p:txBody>
      </p:sp>
    </p:spTree>
    <p:extLst>
      <p:ext uri="{BB962C8B-B14F-4D97-AF65-F5344CB8AC3E}">
        <p14:creationId xmlns:p14="http://schemas.microsoft.com/office/powerpoint/2010/main" val="6404680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sz="7200" dirty="0" smtClean="0">
                <a:solidFill>
                  <a:schemeClr val="tx1"/>
                </a:solidFill>
              </a:rPr>
              <a:t>Recomendaciones</a:t>
            </a:r>
            <a:endParaRPr lang="es-EC" sz="7200" dirty="0">
              <a:solidFill>
                <a:schemeClr val="tx1"/>
              </a:solidFill>
            </a:endParaRPr>
          </a:p>
        </p:txBody>
      </p:sp>
      <p:sp>
        <p:nvSpPr>
          <p:cNvPr id="2" name="Rectángulo redondeado 1"/>
          <p:cNvSpPr/>
          <p:nvPr/>
        </p:nvSpPr>
        <p:spPr>
          <a:xfrm>
            <a:off x="431540" y="1690689"/>
            <a:ext cx="8280920" cy="267441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es-ES" sz="2000" dirty="0"/>
              <a:t>Actualmente la empresa </a:t>
            </a:r>
            <a:r>
              <a:rPr lang="es-ES" sz="2000" dirty="0" err="1"/>
              <a:t>SinergyTeam</a:t>
            </a:r>
            <a:r>
              <a:rPr lang="es-ES" sz="2000" dirty="0"/>
              <a:t> presenta la arquitectura de la solución Infosphere Guardium configurada con la opción básica del S-TAP. Existen algunas opciones de configuración que pueden afectar de manera general la arquitectura de la solución. Recomendamos se implemente la opción de “</a:t>
            </a:r>
            <a:r>
              <a:rPr lang="es-ES" sz="2000" dirty="0" err="1"/>
              <a:t>Failover</a:t>
            </a:r>
            <a:r>
              <a:rPr lang="es-ES" sz="2000" dirty="0"/>
              <a:t> S-TAP” adicionando un colector a la arquitectura, en esta configuración el S-TAP envía todo el tráfico a un colector a menos que encuentre problemas de conectividad para que el colector dispare un </a:t>
            </a:r>
            <a:r>
              <a:rPr lang="es-ES" sz="2000" dirty="0" err="1"/>
              <a:t>failover</a:t>
            </a:r>
            <a:r>
              <a:rPr lang="es-ES" sz="2000" dirty="0"/>
              <a:t> a un segundo colector como se ha configurado.</a:t>
            </a:r>
            <a:endParaRPr lang="es-EC" sz="2000" dirty="0"/>
          </a:p>
        </p:txBody>
      </p:sp>
      <p:sp>
        <p:nvSpPr>
          <p:cNvPr id="4" name="Rectángulo redondeado 3"/>
          <p:cNvSpPr/>
          <p:nvPr/>
        </p:nvSpPr>
        <p:spPr>
          <a:xfrm>
            <a:off x="417030" y="4509120"/>
            <a:ext cx="8295430" cy="223224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es-ES" sz="2000" dirty="0"/>
              <a:t>Cuando se implementa la solución IBM Infosphere Guardium es importante conocer los componentes funcionales del producto, uno de estos componentes es el Descubrimiento y Clasificación, funcionalidad que descubre y etiqueta la información sensible. Aplicar políticas de clasificación con procesos de clasificación para uno o más fuentes de datos y generar alertas que notifiquen por medio de un correo electrónico al operador cuando se intente acceder a la información.</a:t>
            </a:r>
            <a:endParaRPr lang="es-EC" sz="2000" dirty="0"/>
          </a:p>
        </p:txBody>
      </p:sp>
    </p:spTree>
    <p:extLst>
      <p:ext uri="{BB962C8B-B14F-4D97-AF65-F5344CB8AC3E}">
        <p14:creationId xmlns:p14="http://schemas.microsoft.com/office/powerpoint/2010/main" val="16613552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sz="7200" dirty="0" smtClean="0">
                <a:solidFill>
                  <a:schemeClr val="tx1"/>
                </a:solidFill>
              </a:rPr>
              <a:t>Recomendaciones</a:t>
            </a:r>
            <a:endParaRPr lang="es-EC" sz="7200" dirty="0">
              <a:solidFill>
                <a:schemeClr val="tx1"/>
              </a:solidFill>
            </a:endParaRPr>
          </a:p>
        </p:txBody>
      </p:sp>
      <p:sp>
        <p:nvSpPr>
          <p:cNvPr id="2" name="Rectángulo redondeado 1"/>
          <p:cNvSpPr/>
          <p:nvPr/>
        </p:nvSpPr>
        <p:spPr>
          <a:xfrm>
            <a:off x="431540" y="1690689"/>
            <a:ext cx="8280920" cy="18103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es-ES" sz="2000"/>
              <a:t>Con la reciente reubicación física del centro de datos, se recomienda utilizar la funcionalidad de descubrimiento de bases de datos, con esta funcionalidad consiguen identificar todos los motores de bases de datos que se encuentran escuchando en la red.</a:t>
            </a:r>
            <a:endParaRPr lang="es-EC" sz="2000"/>
          </a:p>
        </p:txBody>
      </p:sp>
      <p:sp>
        <p:nvSpPr>
          <p:cNvPr id="4" name="Rectángulo redondeado 3"/>
          <p:cNvSpPr/>
          <p:nvPr/>
        </p:nvSpPr>
        <p:spPr>
          <a:xfrm>
            <a:off x="449868" y="3921411"/>
            <a:ext cx="8280920" cy="231590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es-ES" sz="2000"/>
              <a:t>	Siendo Guardium un software de seguridad para las bases de datos, en su organización de seguridad presenta tres tipos de usuario básicos: Administrador de consola de comandos, Administrador de consola gráfica y el Administrador de accesos. Se recomienda asignar los usuarios de seguridad a personas diferentes y así poder controlar la seguridad de la data registrada en su repositorio.</a:t>
            </a:r>
            <a:endParaRPr lang="es-EC" sz="2000" dirty="0"/>
          </a:p>
        </p:txBody>
      </p:sp>
    </p:spTree>
    <p:extLst>
      <p:ext uri="{BB962C8B-B14F-4D97-AF65-F5344CB8AC3E}">
        <p14:creationId xmlns:p14="http://schemas.microsoft.com/office/powerpoint/2010/main" val="32121792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sz="7200" dirty="0" smtClean="0">
                <a:solidFill>
                  <a:schemeClr val="tx1"/>
                </a:solidFill>
              </a:rPr>
              <a:t>Recomendaciones</a:t>
            </a:r>
            <a:endParaRPr lang="es-EC" sz="7200" dirty="0">
              <a:solidFill>
                <a:schemeClr val="tx1"/>
              </a:solidFill>
            </a:endParaRPr>
          </a:p>
        </p:txBody>
      </p:sp>
      <p:sp>
        <p:nvSpPr>
          <p:cNvPr id="2" name="Rectángulo redondeado 1"/>
          <p:cNvSpPr/>
          <p:nvPr/>
        </p:nvSpPr>
        <p:spPr>
          <a:xfrm>
            <a:off x="431540" y="1690689"/>
            <a:ext cx="8280920" cy="18103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es-ES" sz="2000"/>
              <a:t>IBM continuamente libera parches para el colector, se recomienda la actualización de los mismos los cuales ayuda a prevenir fallos del equipo.</a:t>
            </a:r>
            <a:endParaRPr lang="es-EC" sz="2000"/>
          </a:p>
        </p:txBody>
      </p:sp>
      <p:sp>
        <p:nvSpPr>
          <p:cNvPr id="4" name="Rectángulo redondeado 3"/>
          <p:cNvSpPr/>
          <p:nvPr/>
        </p:nvSpPr>
        <p:spPr>
          <a:xfrm>
            <a:off x="449868" y="3921411"/>
            <a:ext cx="8280920" cy="231590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es-ES" sz="2000"/>
              <a:t>Las reglas monitorean el comportamiento de los usuarios por medio de la acción “Log Full Details”, se recomienda utilizar la acción “Audit-Only”, audita solo los usuarios específicos e ignora las otras conexiones. En este modo el S-TAP filtra muchas de las sesiones y solo un pequeño subconjunto del tráfico en general es enviado al equipo Guardium. El filtrado es realizado sobre el nivel de sesión por el S-TAP.</a:t>
            </a:r>
            <a:endParaRPr lang="es-EC" sz="2000"/>
          </a:p>
        </p:txBody>
      </p:sp>
    </p:spTree>
    <p:extLst>
      <p:ext uri="{BB962C8B-B14F-4D97-AF65-F5344CB8AC3E}">
        <p14:creationId xmlns:p14="http://schemas.microsoft.com/office/powerpoint/2010/main" val="3994526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3068960"/>
            <a:ext cx="8229600" cy="1252728"/>
          </a:xfrm>
        </p:spPr>
        <p:txBody>
          <a:bodyPr>
            <a:noAutofit/>
          </a:bodyPr>
          <a:lstStyle/>
          <a:p>
            <a:pPr algn="ctr"/>
            <a:r>
              <a:rPr lang="es-EC" sz="13800" dirty="0" smtClean="0">
                <a:solidFill>
                  <a:schemeClr val="tx1"/>
                </a:solidFill>
              </a:rPr>
              <a:t>GRACIAS</a:t>
            </a:r>
            <a:endParaRPr lang="es-EC" sz="13800" dirty="0">
              <a:solidFill>
                <a:schemeClr val="tx1"/>
              </a:solidFill>
            </a:endParaRPr>
          </a:p>
        </p:txBody>
      </p:sp>
    </p:spTree>
    <p:extLst>
      <p:ext uri="{BB962C8B-B14F-4D97-AF65-F5344CB8AC3E}">
        <p14:creationId xmlns:p14="http://schemas.microsoft.com/office/powerpoint/2010/main" val="268569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11560" y="596018"/>
            <a:ext cx="8208911" cy="1312480"/>
          </a:xfrm>
        </p:spPr>
        <p:txBody>
          <a:bodyPr>
            <a:noAutofit/>
          </a:bodyPr>
          <a:lstStyle/>
          <a:p>
            <a:r>
              <a:rPr lang="es-EC" sz="6000" dirty="0" smtClean="0">
                <a:solidFill>
                  <a:schemeClr val="tx1"/>
                </a:solidFill>
              </a:rPr>
              <a:t>Planteamiento</a:t>
            </a:r>
            <a:r>
              <a:rPr lang="es-EC" sz="4000" dirty="0" smtClean="0">
                <a:solidFill>
                  <a:schemeClr val="tx1"/>
                </a:solidFill>
              </a:rPr>
              <a:t> </a:t>
            </a:r>
            <a:r>
              <a:rPr lang="es-EC" sz="6000" dirty="0" smtClean="0">
                <a:solidFill>
                  <a:schemeClr val="tx1"/>
                </a:solidFill>
              </a:rPr>
              <a:t>del Problema</a:t>
            </a:r>
            <a:endParaRPr lang="es-EC" sz="6000" dirty="0">
              <a:solidFill>
                <a:schemeClr val="tx1"/>
              </a:solidFill>
            </a:endParaRP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4167713407"/>
              </p:ext>
            </p:extLst>
          </p:nvPr>
        </p:nvGraphicFramePr>
        <p:xfrm>
          <a:off x="899592" y="2132856"/>
          <a:ext cx="7408862" cy="4137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868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sz="6000" dirty="0" smtClean="0">
                <a:solidFill>
                  <a:schemeClr val="tx1"/>
                </a:solidFill>
              </a:rPr>
              <a:t>Interrogantes:</a:t>
            </a:r>
            <a:endParaRPr lang="es-EC" sz="6000" dirty="0">
              <a:solidFill>
                <a:schemeClr val="tx1"/>
              </a:solidFill>
            </a:endParaRPr>
          </a:p>
        </p:txBody>
      </p:sp>
      <p:graphicFrame>
        <p:nvGraphicFramePr>
          <p:cNvPr id="2" name="Diagrama 1"/>
          <p:cNvGraphicFramePr/>
          <p:nvPr>
            <p:extLst>
              <p:ext uri="{D42A27DB-BD31-4B8C-83A1-F6EECF244321}">
                <p14:modId xmlns:p14="http://schemas.microsoft.com/office/powerpoint/2010/main" val="1605865134"/>
              </p:ext>
            </p:extLst>
          </p:nvPr>
        </p:nvGraphicFramePr>
        <p:xfrm>
          <a:off x="251520" y="1484784"/>
          <a:ext cx="864096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140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sz="5400" dirty="0" smtClean="0">
                <a:solidFill>
                  <a:schemeClr val="tx1"/>
                </a:solidFill>
              </a:rPr>
              <a:t>Objetivo </a:t>
            </a:r>
            <a:r>
              <a:rPr lang="es-EC" sz="6000" dirty="0" smtClean="0">
                <a:solidFill>
                  <a:schemeClr val="tx1"/>
                </a:solidFill>
              </a:rPr>
              <a:t>General</a:t>
            </a:r>
            <a:r>
              <a:rPr lang="es-EC" sz="5400" dirty="0" smtClean="0">
                <a:solidFill>
                  <a:schemeClr val="tx1"/>
                </a:solidFill>
              </a:rPr>
              <a:t>:</a:t>
            </a:r>
            <a:endParaRPr lang="es-EC" sz="5400" dirty="0">
              <a:solidFill>
                <a:schemeClr val="tx1"/>
              </a:solidFill>
            </a:endParaRPr>
          </a:p>
        </p:txBody>
      </p:sp>
      <p:sp>
        <p:nvSpPr>
          <p:cNvPr id="4" name="3 Rectángulo redondeado"/>
          <p:cNvSpPr/>
          <p:nvPr/>
        </p:nvSpPr>
        <p:spPr>
          <a:xfrm>
            <a:off x="628650" y="2636912"/>
            <a:ext cx="8064896" cy="309634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es-EC" sz="2800" dirty="0" smtClean="0"/>
              <a:t>Realizar </a:t>
            </a:r>
            <a:r>
              <a:rPr lang="es-EC" sz="2800" dirty="0"/>
              <a:t>el análisis y estudio de la arquitectura del software </a:t>
            </a:r>
            <a:r>
              <a:rPr lang="es-EC" sz="2800" dirty="0" smtClean="0"/>
              <a:t>Infosphere Guardium </a:t>
            </a:r>
            <a:r>
              <a:rPr lang="es-EC" sz="2800" dirty="0"/>
              <a:t>e implementar y validar en el </a:t>
            </a:r>
            <a:r>
              <a:rPr lang="es-EC" sz="2800" dirty="0" err="1"/>
              <a:t>appliance</a:t>
            </a:r>
            <a:r>
              <a:rPr lang="es-EC" sz="2800" dirty="0"/>
              <a:t> los parámetros de desempeño, pruebas de funcionamiento y análisis de vulnerabilidades</a:t>
            </a:r>
          </a:p>
        </p:txBody>
      </p:sp>
    </p:spTree>
    <p:extLst>
      <p:ext uri="{BB962C8B-B14F-4D97-AF65-F5344CB8AC3E}">
        <p14:creationId xmlns:p14="http://schemas.microsoft.com/office/powerpoint/2010/main" val="8813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sz="6000" dirty="0" smtClean="0">
                <a:solidFill>
                  <a:schemeClr val="tx1"/>
                </a:solidFill>
              </a:rPr>
              <a:t>Objetivos Específicos:</a:t>
            </a:r>
            <a:endParaRPr lang="es-EC" sz="6000" dirty="0">
              <a:solidFill>
                <a:schemeClr val="tx1"/>
              </a:solidFill>
            </a:endParaRPr>
          </a:p>
        </p:txBody>
      </p:sp>
      <p:sp>
        <p:nvSpPr>
          <p:cNvPr id="4" name="3 Rectángulo redondeado"/>
          <p:cNvSpPr/>
          <p:nvPr/>
        </p:nvSpPr>
        <p:spPr>
          <a:xfrm>
            <a:off x="335229" y="3212976"/>
            <a:ext cx="8568952" cy="129614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es-ES" sz="2400" dirty="0"/>
              <a:t>Desarrollar un </a:t>
            </a:r>
            <a:r>
              <a:rPr lang="es-ES" sz="2400" dirty="0" smtClean="0"/>
              <a:t>estudio del software Infosphere Guardium y sus aplicaciones más relevantes.</a:t>
            </a:r>
          </a:p>
        </p:txBody>
      </p:sp>
      <p:sp>
        <p:nvSpPr>
          <p:cNvPr id="6" name="3 Rectángulo redondeado"/>
          <p:cNvSpPr/>
          <p:nvPr/>
        </p:nvSpPr>
        <p:spPr>
          <a:xfrm>
            <a:off x="301431" y="5085184"/>
            <a:ext cx="8568952" cy="129614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es-ES" sz="2400" dirty="0"/>
              <a:t>Elaborar un levantamiento de información </a:t>
            </a:r>
            <a:r>
              <a:rPr lang="es-ES" sz="2400" dirty="0" smtClean="0"/>
              <a:t>para identificar las vulnerabilidades en las bases de datos.</a:t>
            </a:r>
            <a:endParaRPr lang="es-EC" sz="2400" dirty="0"/>
          </a:p>
        </p:txBody>
      </p:sp>
    </p:spTree>
    <p:extLst>
      <p:ext uri="{BB962C8B-B14F-4D97-AF65-F5344CB8AC3E}">
        <p14:creationId xmlns:p14="http://schemas.microsoft.com/office/powerpoint/2010/main" val="119564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sz="6000" dirty="0" smtClean="0">
                <a:solidFill>
                  <a:schemeClr val="tx1"/>
                </a:solidFill>
              </a:rPr>
              <a:t>Objetivos Específicos:</a:t>
            </a:r>
            <a:endParaRPr lang="es-EC" sz="6000" dirty="0">
              <a:solidFill>
                <a:schemeClr val="tx1"/>
              </a:solidFill>
            </a:endParaRPr>
          </a:p>
        </p:txBody>
      </p:sp>
      <p:sp>
        <p:nvSpPr>
          <p:cNvPr id="8" name="3 Rectángulo redondeado"/>
          <p:cNvSpPr/>
          <p:nvPr/>
        </p:nvSpPr>
        <p:spPr>
          <a:xfrm>
            <a:off x="262444" y="2204864"/>
            <a:ext cx="8568952" cy="129614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es-ES" sz="2400" dirty="0" smtClean="0"/>
              <a:t>Identificar los componentes de arquitectura IBM Infosphere Guardium.</a:t>
            </a:r>
            <a:endParaRPr lang="es-EC" sz="2400" dirty="0"/>
          </a:p>
        </p:txBody>
      </p:sp>
      <p:sp>
        <p:nvSpPr>
          <p:cNvPr id="9" name="3 Rectángulo redondeado"/>
          <p:cNvSpPr/>
          <p:nvPr/>
        </p:nvSpPr>
        <p:spPr>
          <a:xfrm>
            <a:off x="262444" y="3789040"/>
            <a:ext cx="8568952" cy="129614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es-EC" sz="2400" dirty="0"/>
              <a:t>Establecer la arquitectura de la aplicación a </a:t>
            </a:r>
            <a:r>
              <a:rPr lang="es-EC" sz="2400" dirty="0" smtClean="0"/>
              <a:t>diseñar.</a:t>
            </a:r>
            <a:endParaRPr lang="es-EC" sz="2400" dirty="0"/>
          </a:p>
        </p:txBody>
      </p:sp>
      <p:sp>
        <p:nvSpPr>
          <p:cNvPr id="5" name="3 Rectángulo redondeado"/>
          <p:cNvSpPr/>
          <p:nvPr/>
        </p:nvSpPr>
        <p:spPr>
          <a:xfrm>
            <a:off x="287524" y="5370191"/>
            <a:ext cx="8568952" cy="129614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r>
              <a:rPr lang="es-EC" sz="2400" dirty="0" smtClean="0"/>
              <a:t>Detectar vulnerabilidades.</a:t>
            </a:r>
            <a:endParaRPr lang="es-EC" sz="2400" dirty="0"/>
          </a:p>
        </p:txBody>
      </p:sp>
    </p:spTree>
    <p:extLst>
      <p:ext uri="{BB962C8B-B14F-4D97-AF65-F5344CB8AC3E}">
        <p14:creationId xmlns:p14="http://schemas.microsoft.com/office/powerpoint/2010/main" val="133156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sz="6000" dirty="0" smtClean="0">
                <a:solidFill>
                  <a:schemeClr val="tx1"/>
                </a:solidFill>
              </a:rPr>
              <a:t>Antecedentes</a:t>
            </a:r>
            <a:endParaRPr lang="es-EC" sz="6000" dirty="0">
              <a:solidFill>
                <a:schemeClr val="tx1"/>
              </a:solidFill>
            </a:endParaRPr>
          </a:p>
        </p:txBody>
      </p:sp>
      <p:graphicFrame>
        <p:nvGraphicFramePr>
          <p:cNvPr id="2" name="Diagrama 1"/>
          <p:cNvGraphicFramePr/>
          <p:nvPr>
            <p:extLst>
              <p:ext uri="{D42A27DB-BD31-4B8C-83A1-F6EECF244321}">
                <p14:modId xmlns:p14="http://schemas.microsoft.com/office/powerpoint/2010/main" val="3968870149"/>
              </p:ext>
            </p:extLst>
          </p:nvPr>
        </p:nvGraphicFramePr>
        <p:xfrm>
          <a:off x="628650" y="1690689"/>
          <a:ext cx="7886700" cy="4834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86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9552" y="0"/>
            <a:ext cx="7886700" cy="1325563"/>
          </a:xfrm>
        </p:spPr>
        <p:txBody>
          <a:bodyPr>
            <a:normAutofit fontScale="90000"/>
          </a:bodyPr>
          <a:lstStyle/>
          <a:p>
            <a:r>
              <a:rPr lang="es-EC" sz="4800" dirty="0" smtClean="0">
                <a:solidFill>
                  <a:schemeClr val="tx1"/>
                </a:solidFill>
              </a:rPr>
              <a:t>Situación actual de </a:t>
            </a:r>
            <a:r>
              <a:rPr lang="es-EC" sz="4800" dirty="0" err="1" smtClean="0">
                <a:solidFill>
                  <a:schemeClr val="tx1"/>
                </a:solidFill>
              </a:rPr>
              <a:t>SinergyTeam</a:t>
            </a:r>
            <a:endParaRPr lang="es-EC" sz="4800" dirty="0">
              <a:solidFill>
                <a:schemeClr val="tx1"/>
              </a:solidFill>
            </a:endParaRPr>
          </a:p>
        </p:txBody>
      </p:sp>
      <p:graphicFrame>
        <p:nvGraphicFramePr>
          <p:cNvPr id="13" name="Diagrama 12"/>
          <p:cNvGraphicFramePr/>
          <p:nvPr>
            <p:extLst>
              <p:ext uri="{D42A27DB-BD31-4B8C-83A1-F6EECF244321}">
                <p14:modId xmlns:p14="http://schemas.microsoft.com/office/powerpoint/2010/main" val="1285630618"/>
              </p:ext>
            </p:extLst>
          </p:nvPr>
        </p:nvGraphicFramePr>
        <p:xfrm>
          <a:off x="251520" y="1052736"/>
          <a:ext cx="8568952"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246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theme/theme1.xml><?xml version="1.0" encoding="utf-8"?>
<a:theme xmlns:a="http://schemas.openxmlformats.org/drawingml/2006/main" name="Tesis">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Tesis</Template>
  <TotalTime>2463</TotalTime>
  <Words>1241</Words>
  <Application>Microsoft Office PowerPoint</Application>
  <PresentationFormat>Presentación en pantalla (4:3)</PresentationFormat>
  <Paragraphs>105</Paragraphs>
  <Slides>29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29</vt:i4>
      </vt:variant>
    </vt:vector>
  </HeadingPairs>
  <TitlesOfParts>
    <vt:vector size="33" baseType="lpstr">
      <vt:lpstr>Arial</vt:lpstr>
      <vt:lpstr>Calibri</vt:lpstr>
      <vt:lpstr>Calibri Light</vt:lpstr>
      <vt:lpstr>Tesis</vt:lpstr>
      <vt:lpstr>Presentación de PowerPoint</vt:lpstr>
      <vt:lpstr>ESTUDIO E IMPLEMENTACIÓN DEL SOFTWARE INFOSPHERE GUARDIUM V9.1 PARA LA PROTECCIÓN DE LA BASE DE DATOS KDBS_SINERGY.</vt:lpstr>
      <vt:lpstr>Planteamiento del Problema</vt:lpstr>
      <vt:lpstr>Interrogantes:</vt:lpstr>
      <vt:lpstr>Objetivo General:</vt:lpstr>
      <vt:lpstr>Objetivos Específicos:</vt:lpstr>
      <vt:lpstr>Objetivos Específicos:</vt:lpstr>
      <vt:lpstr>Antecedentes</vt:lpstr>
      <vt:lpstr>Situación actual de SinergyTeam</vt:lpstr>
      <vt:lpstr>Aspectos principales </vt:lpstr>
      <vt:lpstr>Requisitos de usuario</vt:lpstr>
      <vt:lpstr>Análisis de los requisitos</vt:lpstr>
      <vt:lpstr>Análisis de los requisitos</vt:lpstr>
      <vt:lpstr>Análisis de los requisitos</vt:lpstr>
      <vt:lpstr>Escenario de prueba</vt:lpstr>
      <vt:lpstr>Escenario de prueba</vt:lpstr>
      <vt:lpstr>Escenario de prueba</vt:lpstr>
      <vt:lpstr>Escenario de prueba</vt:lpstr>
      <vt:lpstr>Escenario de prueba</vt:lpstr>
      <vt:lpstr>Escenario de prueba</vt:lpstr>
      <vt:lpstr>Escenario de prueba</vt:lpstr>
      <vt:lpstr>Escenario de prueba</vt:lpstr>
      <vt:lpstr>Conclusiones</vt:lpstr>
      <vt:lpstr>Conclusiones</vt:lpstr>
      <vt:lpstr>Conclusiones</vt:lpstr>
      <vt:lpstr>Recomendaciones</vt:lpstr>
      <vt:lpstr>Recomendaciones</vt:lpstr>
      <vt:lpstr>Recomendaciones</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APM-VALLE</dc:creator>
  <cp:lastModifiedBy>Jimmy Fabian Ludeña Carrión</cp:lastModifiedBy>
  <cp:revision>92</cp:revision>
  <cp:lastPrinted>2015-07-13T04:33:34Z</cp:lastPrinted>
  <dcterms:created xsi:type="dcterms:W3CDTF">2014-08-12T17:04:49Z</dcterms:created>
  <dcterms:modified xsi:type="dcterms:W3CDTF">2015-07-13T04:34:28Z</dcterms:modified>
</cp:coreProperties>
</file>