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24"/>
  </p:notesMasterIdLst>
  <p:sldIdLst>
    <p:sldId id="365" r:id="rId2"/>
    <p:sldId id="354" r:id="rId3"/>
    <p:sldId id="355" r:id="rId4"/>
    <p:sldId id="356" r:id="rId5"/>
    <p:sldId id="357" r:id="rId6"/>
    <p:sldId id="358" r:id="rId7"/>
    <p:sldId id="359" r:id="rId8"/>
    <p:sldId id="360" r:id="rId9"/>
    <p:sldId id="361" r:id="rId10"/>
    <p:sldId id="363" r:id="rId11"/>
    <p:sldId id="364" r:id="rId12"/>
    <p:sldId id="351" r:id="rId13"/>
    <p:sldId id="371" r:id="rId14"/>
    <p:sldId id="372" r:id="rId15"/>
    <p:sldId id="373" r:id="rId16"/>
    <p:sldId id="366" r:id="rId17"/>
    <p:sldId id="367" r:id="rId18"/>
    <p:sldId id="368" r:id="rId19"/>
    <p:sldId id="369" r:id="rId20"/>
    <p:sldId id="374" r:id="rId21"/>
    <p:sldId id="375" r:id="rId22"/>
    <p:sldId id="370" r:id="rId23"/>
  </p:sldIdLst>
  <p:sldSz cx="9144000" cy="6858000" type="screen4x3"/>
  <p:notesSz cx="6858000" cy="9144000"/>
  <p:custDataLst>
    <p:tags r:id="rId25"/>
  </p:custDataLst>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190"/>
    <a:srgbClr val="00FF00"/>
    <a:srgbClr val="009900"/>
    <a:srgbClr val="F11BD8"/>
    <a:srgbClr val="0000CC"/>
    <a:srgbClr val="EB2A03"/>
    <a:srgbClr val="FF0066"/>
    <a:srgbClr val="D03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21" autoAdjust="0"/>
    <p:restoredTop sz="94118" autoAdjust="0"/>
  </p:normalViewPr>
  <p:slideViewPr>
    <p:cSldViewPr>
      <p:cViewPr varScale="1">
        <p:scale>
          <a:sx n="51" d="100"/>
          <a:sy n="51" d="100"/>
        </p:scale>
        <p:origin x="133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F2D382-DA51-4B0D-A2B6-7925BB44288C}" type="doc">
      <dgm:prSet loTypeId="urn:microsoft.com/office/officeart/2005/8/layout/venn1" loCatId="relationship" qsTypeId="urn:microsoft.com/office/officeart/2005/8/quickstyle/3d3" qsCatId="3D" csTypeId="urn:microsoft.com/office/officeart/2005/8/colors/accent1_2" csCatId="accent1" phldr="1"/>
      <dgm:spPr/>
      <dgm:t>
        <a:bodyPr/>
        <a:lstStyle/>
        <a:p>
          <a:endParaRPr lang="es-ES"/>
        </a:p>
      </dgm:t>
    </dgm:pt>
    <dgm:pt modelId="{DAA7F07D-2059-46D3-853D-FAA7C31C6F64}">
      <dgm:prSet/>
      <dgm:spPr/>
      <dgm:t>
        <a:bodyPr/>
        <a:lstStyle/>
        <a:p>
          <a:pPr rtl="0"/>
          <a:r>
            <a:rPr lang="es-EC" b="1" cap="none" spc="0" dirty="0" smtClean="0">
              <a:ln>
                <a:solidFill>
                  <a:sysClr val="windowText" lastClr="000000"/>
                </a:solidFill>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PLANTEAMIENTO DEL PROBLEMA:</a:t>
          </a:r>
          <a:endParaRPr lang="es-EC" b="1" cap="none" spc="0" dirty="0">
            <a:ln>
              <a:solidFill>
                <a:sysClr val="windowText" lastClr="000000"/>
              </a:solidFill>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dgm:t>
    </dgm:pt>
    <dgm:pt modelId="{6D228068-24E1-423E-A699-DE9EE09C62C7}" type="parTrans" cxnId="{AE5D1C19-48EF-432F-AA34-BBD0F186B618}">
      <dgm:prSet/>
      <dgm:spPr/>
      <dgm:t>
        <a:bodyPr/>
        <a:lstStyle/>
        <a:p>
          <a:endParaRPr lang="es-ES"/>
        </a:p>
      </dgm:t>
    </dgm:pt>
    <dgm:pt modelId="{269FB080-F231-45EC-8F1A-85152AC838E7}" type="sibTrans" cxnId="{AE5D1C19-48EF-432F-AA34-BBD0F186B618}">
      <dgm:prSet/>
      <dgm:spPr/>
      <dgm:t>
        <a:bodyPr/>
        <a:lstStyle/>
        <a:p>
          <a:endParaRPr lang="es-ES"/>
        </a:p>
      </dgm:t>
    </dgm:pt>
    <dgm:pt modelId="{64F1F8E4-31CC-4BF8-A73C-EDF49AF71E21}" type="pres">
      <dgm:prSet presAssocID="{12F2D382-DA51-4B0D-A2B6-7925BB44288C}" presName="compositeShape" presStyleCnt="0">
        <dgm:presLayoutVars>
          <dgm:chMax val="7"/>
          <dgm:dir/>
          <dgm:resizeHandles val="exact"/>
        </dgm:presLayoutVars>
      </dgm:prSet>
      <dgm:spPr/>
      <dgm:t>
        <a:bodyPr/>
        <a:lstStyle/>
        <a:p>
          <a:endParaRPr lang="es-ES"/>
        </a:p>
      </dgm:t>
    </dgm:pt>
    <dgm:pt modelId="{3A2D70F0-BE49-467E-A6CF-4D5374A706C8}" type="pres">
      <dgm:prSet presAssocID="{DAA7F07D-2059-46D3-853D-FAA7C31C6F64}" presName="circ1TxSh" presStyleLbl="vennNode1" presStyleIdx="0" presStyleCnt="1" custScaleX="97412" custScaleY="100000" custLinFactNeighborX="19511" custLinFactNeighborY="-34820"/>
      <dgm:spPr/>
      <dgm:t>
        <a:bodyPr/>
        <a:lstStyle/>
        <a:p>
          <a:endParaRPr lang="es-ES"/>
        </a:p>
      </dgm:t>
    </dgm:pt>
  </dgm:ptLst>
  <dgm:cxnLst>
    <dgm:cxn modelId="{AE5D1C19-48EF-432F-AA34-BBD0F186B618}" srcId="{12F2D382-DA51-4B0D-A2B6-7925BB44288C}" destId="{DAA7F07D-2059-46D3-853D-FAA7C31C6F64}" srcOrd="0" destOrd="0" parTransId="{6D228068-24E1-423E-A699-DE9EE09C62C7}" sibTransId="{269FB080-F231-45EC-8F1A-85152AC838E7}"/>
    <dgm:cxn modelId="{E26C5DF3-9039-406A-9B4C-6133B9C7BCC5}" type="presOf" srcId="{DAA7F07D-2059-46D3-853D-FAA7C31C6F64}" destId="{3A2D70F0-BE49-467E-A6CF-4D5374A706C8}" srcOrd="0" destOrd="0" presId="urn:microsoft.com/office/officeart/2005/8/layout/venn1"/>
    <dgm:cxn modelId="{58C71FC2-311C-4E59-99AE-FD7A963CB1D6}" type="presOf" srcId="{12F2D382-DA51-4B0D-A2B6-7925BB44288C}" destId="{64F1F8E4-31CC-4BF8-A73C-EDF49AF71E21}" srcOrd="0" destOrd="0" presId="urn:microsoft.com/office/officeart/2005/8/layout/venn1"/>
    <dgm:cxn modelId="{341A1CDC-3C28-4A50-8B09-A0AA150DE5A5}" type="presParOf" srcId="{64F1F8E4-31CC-4BF8-A73C-EDF49AF71E21}" destId="{3A2D70F0-BE49-467E-A6CF-4D5374A706C8}"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D920C0-0781-4241-A2D2-8531F41573F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F51A9CB2-BB53-4A45-B252-602C09441BC6}">
      <dgm:prSet phldrT="[Texto]"/>
      <dgm:spPr/>
      <dgm:t>
        <a:bodyPr/>
        <a:lstStyle/>
        <a:p>
          <a:r>
            <a:rPr lang="x-none" b="1" dirty="0" smtClean="0">
              <a:solidFill>
                <a:schemeClr val="bg1"/>
              </a:solidFill>
              <a:latin typeface="+mn-lt"/>
              <a:cs typeface="Arial" panose="020B0604020202020204" pitchFamily="34" charset="0"/>
            </a:rPr>
            <a:t>COSTO INDIRECTO</a:t>
          </a:r>
          <a:endParaRPr lang="es-EC" dirty="0">
            <a:solidFill>
              <a:schemeClr val="bg1"/>
            </a:solidFill>
          </a:endParaRPr>
        </a:p>
      </dgm:t>
    </dgm:pt>
    <dgm:pt modelId="{5CBB66DC-7379-4D4C-B91B-FA21852A10BC}" type="parTrans" cxnId="{ED6A09AD-C6A0-4A00-AE5C-65F762809721}">
      <dgm:prSet/>
      <dgm:spPr/>
      <dgm:t>
        <a:bodyPr/>
        <a:lstStyle/>
        <a:p>
          <a:endParaRPr lang="es-EC" dirty="0">
            <a:solidFill>
              <a:schemeClr val="tx1"/>
            </a:solidFill>
          </a:endParaRPr>
        </a:p>
      </dgm:t>
    </dgm:pt>
    <dgm:pt modelId="{61C05D19-A982-4689-9D45-13AFC00E9AA5}" type="sibTrans" cxnId="{ED6A09AD-C6A0-4A00-AE5C-65F762809721}">
      <dgm:prSet/>
      <dgm:spPr/>
      <dgm:t>
        <a:bodyPr/>
        <a:lstStyle/>
        <a:p>
          <a:endParaRPr lang="es-EC" dirty="0">
            <a:solidFill>
              <a:schemeClr val="tx1"/>
            </a:solidFill>
          </a:endParaRPr>
        </a:p>
      </dgm:t>
    </dgm:pt>
    <dgm:pt modelId="{8DD61E18-6500-45EC-8652-40FDA9120E33}">
      <dgm:prSet phldrT="[Texto]" custT="1"/>
      <dgm:spPr>
        <a:solidFill>
          <a:srgbClr val="FFC000"/>
        </a:solidFill>
      </dgm:spPr>
      <dgm:t>
        <a:bodyPr/>
        <a:lstStyle/>
        <a:p>
          <a:r>
            <a:rPr lang="es-EC" sz="1600" b="1" dirty="0" smtClean="0">
              <a:solidFill>
                <a:schemeClr val="tx1"/>
              </a:solidFill>
              <a:latin typeface="+mn-lt"/>
              <a:cs typeface="Arial" panose="020B0604020202020204" pitchFamily="34" charset="0"/>
            </a:rPr>
            <a:t>ESPECIFICO</a:t>
          </a:r>
          <a:endParaRPr lang="x-none" sz="1600" b="1" dirty="0">
            <a:solidFill>
              <a:schemeClr val="tx1"/>
            </a:solidFill>
            <a:latin typeface="+mn-lt"/>
            <a:cs typeface="Arial" panose="020B0604020202020204" pitchFamily="34" charset="0"/>
          </a:endParaRPr>
        </a:p>
      </dgm:t>
    </dgm:pt>
    <dgm:pt modelId="{DBBA4AA0-AAC4-4C38-A344-35A41D342955}" type="parTrans" cxnId="{14AFC6CA-4628-4793-BDE2-51A9F7E44BD1}">
      <dgm:prSet/>
      <dgm:spPr/>
      <dgm:t>
        <a:bodyPr/>
        <a:lstStyle/>
        <a:p>
          <a:endParaRPr lang="es-EC" dirty="0">
            <a:solidFill>
              <a:schemeClr val="tx1"/>
            </a:solidFill>
          </a:endParaRPr>
        </a:p>
      </dgm:t>
    </dgm:pt>
    <dgm:pt modelId="{C1959B15-A3FD-4E72-9CBA-7FF9741CADD5}" type="sibTrans" cxnId="{14AFC6CA-4628-4793-BDE2-51A9F7E44BD1}">
      <dgm:prSet/>
      <dgm:spPr/>
      <dgm:t>
        <a:bodyPr/>
        <a:lstStyle/>
        <a:p>
          <a:endParaRPr lang="es-EC" dirty="0">
            <a:solidFill>
              <a:schemeClr val="tx1"/>
            </a:solidFill>
          </a:endParaRPr>
        </a:p>
      </dgm:t>
    </dgm:pt>
    <dgm:pt modelId="{3964583A-5890-4F2F-B8C6-5AE5A9D2675B}">
      <dgm:prSet phldrT="[Texto]"/>
      <dgm:spPr>
        <a:solidFill>
          <a:srgbClr val="92D050"/>
        </a:solidFill>
      </dgm:spPr>
      <dgm:t>
        <a:bodyPr/>
        <a:lstStyle/>
        <a:p>
          <a:r>
            <a:rPr lang="es-ES" b="1" dirty="0" smtClean="0">
              <a:solidFill>
                <a:schemeClr val="tx1"/>
              </a:solidFill>
              <a:latin typeface="+mn-lt"/>
              <a:cs typeface="Arial" panose="020B0604020202020204" pitchFamily="34" charset="0"/>
            </a:rPr>
            <a:t>PERSONAL SERVICIOS VARIOS </a:t>
          </a:r>
          <a:r>
            <a:rPr lang="x-none" dirty="0" smtClean="0">
              <a:solidFill>
                <a:schemeClr val="tx1"/>
              </a:solidFill>
              <a:latin typeface="+mn-lt"/>
              <a:cs typeface="Arial" panose="020B0604020202020204" pitchFamily="34" charset="0"/>
            </a:rPr>
            <a:t>(COSTO INDIRECTO</a:t>
          </a:r>
          <a:r>
            <a:rPr lang="es-ES" dirty="0" smtClean="0">
              <a:solidFill>
                <a:schemeClr val="tx1"/>
              </a:solidFill>
              <a:latin typeface="+mn-lt"/>
              <a:cs typeface="Arial" panose="020B0604020202020204" pitchFamily="34" charset="0"/>
            </a:rPr>
            <a:t> ESPECIFICO</a:t>
          </a:r>
          <a:r>
            <a:rPr lang="x-none" dirty="0" smtClean="0">
              <a:solidFill>
                <a:schemeClr val="tx1"/>
              </a:solidFill>
              <a:latin typeface="+mn-lt"/>
              <a:cs typeface="Arial" panose="020B0604020202020204" pitchFamily="34" charset="0"/>
            </a:rPr>
            <a:t>)</a:t>
          </a:r>
          <a:endParaRPr lang="x-none" dirty="0">
            <a:solidFill>
              <a:schemeClr val="tx1"/>
            </a:solidFill>
            <a:latin typeface="+mn-lt"/>
            <a:cs typeface="Arial" panose="020B0604020202020204" pitchFamily="34" charset="0"/>
          </a:endParaRPr>
        </a:p>
      </dgm:t>
    </dgm:pt>
    <dgm:pt modelId="{F029D2C7-60A5-4931-A064-ADF09CBC51D1}" type="parTrans" cxnId="{9F26F4A8-4C6E-40FF-BE1D-2840E77E9486}">
      <dgm:prSet/>
      <dgm:spPr/>
      <dgm:t>
        <a:bodyPr/>
        <a:lstStyle/>
        <a:p>
          <a:endParaRPr lang="es-EC" dirty="0">
            <a:solidFill>
              <a:schemeClr val="tx1"/>
            </a:solidFill>
          </a:endParaRPr>
        </a:p>
      </dgm:t>
    </dgm:pt>
    <dgm:pt modelId="{C27BBBEA-AA47-4122-923E-03A4115DBF5A}" type="sibTrans" cxnId="{9F26F4A8-4C6E-40FF-BE1D-2840E77E9486}">
      <dgm:prSet/>
      <dgm:spPr/>
      <dgm:t>
        <a:bodyPr/>
        <a:lstStyle/>
        <a:p>
          <a:endParaRPr lang="es-EC" dirty="0">
            <a:solidFill>
              <a:schemeClr val="tx1"/>
            </a:solidFill>
          </a:endParaRPr>
        </a:p>
      </dgm:t>
    </dgm:pt>
    <dgm:pt modelId="{91D99CCA-CA3E-4D64-A177-49253397BC15}">
      <dgm:prSet phldrT="[Texto]" custT="1"/>
      <dgm:spPr>
        <a:solidFill>
          <a:srgbClr val="7030A0"/>
        </a:solidFill>
      </dgm:spPr>
      <dgm:t>
        <a:bodyPr/>
        <a:lstStyle/>
        <a:p>
          <a:r>
            <a:rPr lang="es-EC" sz="1600" dirty="0" smtClean="0">
              <a:solidFill>
                <a:schemeClr val="bg1"/>
              </a:solidFill>
              <a:latin typeface="+mn-lt"/>
              <a:cs typeface="Arial" panose="020B0604020202020204" pitchFamily="34" charset="0"/>
            </a:rPr>
            <a:t>GENERAL</a:t>
          </a:r>
          <a:endParaRPr lang="x-none" sz="1600" dirty="0">
            <a:solidFill>
              <a:schemeClr val="bg1"/>
            </a:solidFill>
            <a:latin typeface="+mn-lt"/>
            <a:cs typeface="Arial" panose="020B0604020202020204" pitchFamily="34" charset="0"/>
          </a:endParaRPr>
        </a:p>
      </dgm:t>
    </dgm:pt>
    <dgm:pt modelId="{C6131209-C265-4DF1-B7BF-47141AB85030}" type="parTrans" cxnId="{C4993C40-94A6-469B-8173-DB294CE94256}">
      <dgm:prSet/>
      <dgm:spPr/>
      <dgm:t>
        <a:bodyPr/>
        <a:lstStyle/>
        <a:p>
          <a:endParaRPr lang="es-EC" dirty="0">
            <a:solidFill>
              <a:schemeClr val="tx1"/>
            </a:solidFill>
          </a:endParaRPr>
        </a:p>
      </dgm:t>
    </dgm:pt>
    <dgm:pt modelId="{32F79632-49FF-46BA-8018-581DCC15845A}" type="sibTrans" cxnId="{C4993C40-94A6-469B-8173-DB294CE94256}">
      <dgm:prSet/>
      <dgm:spPr/>
      <dgm:t>
        <a:bodyPr/>
        <a:lstStyle/>
        <a:p>
          <a:endParaRPr lang="es-EC" dirty="0">
            <a:solidFill>
              <a:schemeClr val="tx1"/>
            </a:solidFill>
          </a:endParaRPr>
        </a:p>
      </dgm:t>
    </dgm:pt>
    <dgm:pt modelId="{52607FA9-76E0-4DC2-8C02-A054D691DFB5}">
      <dgm:prSet phldrT="[Texto]"/>
      <dgm:spPr>
        <a:solidFill>
          <a:schemeClr val="accent5">
            <a:lumMod val="60000"/>
            <a:lumOff val="40000"/>
          </a:schemeClr>
        </a:solidFill>
      </dgm:spPr>
      <dgm:t>
        <a:bodyPr/>
        <a:lstStyle/>
        <a:p>
          <a:r>
            <a:rPr lang="es-ES" b="1" dirty="0" smtClean="0">
              <a:solidFill>
                <a:schemeClr val="tx1"/>
              </a:solidFill>
              <a:latin typeface="+mn-lt"/>
              <a:cs typeface="Arial" panose="020B0604020202020204" pitchFamily="34" charset="0"/>
            </a:rPr>
            <a:t>COSTO INDIRECTO ADMINISTRATIVO GENERAL </a:t>
          </a:r>
          <a:r>
            <a:rPr lang="es-ES" b="1" dirty="0" err="1" smtClean="0">
              <a:solidFill>
                <a:schemeClr val="tx1"/>
              </a:solidFill>
              <a:latin typeface="+mn-lt"/>
              <a:cs typeface="Arial" panose="020B0604020202020204" pitchFamily="34" charset="0"/>
            </a:rPr>
            <a:t>ESPE</a:t>
          </a:r>
          <a:endParaRPr lang="x-none" b="1" dirty="0">
            <a:solidFill>
              <a:schemeClr val="tx1"/>
            </a:solidFill>
            <a:latin typeface="+mn-lt"/>
            <a:cs typeface="Arial" panose="020B0604020202020204" pitchFamily="34" charset="0"/>
          </a:endParaRPr>
        </a:p>
      </dgm:t>
    </dgm:pt>
    <dgm:pt modelId="{8CBB9FB3-EC06-4F25-B9B7-D2216248C173}" type="parTrans" cxnId="{55769B3D-FF95-4416-A1A0-55C04A0F59AA}">
      <dgm:prSet/>
      <dgm:spPr/>
      <dgm:t>
        <a:bodyPr/>
        <a:lstStyle/>
        <a:p>
          <a:endParaRPr lang="es-EC" dirty="0">
            <a:solidFill>
              <a:schemeClr val="tx1"/>
            </a:solidFill>
          </a:endParaRPr>
        </a:p>
      </dgm:t>
    </dgm:pt>
    <dgm:pt modelId="{995C7CC8-DF1F-4E95-9D13-4D7A38C2BEEF}" type="sibTrans" cxnId="{55769B3D-FF95-4416-A1A0-55C04A0F59AA}">
      <dgm:prSet/>
      <dgm:spPr/>
      <dgm:t>
        <a:bodyPr/>
        <a:lstStyle/>
        <a:p>
          <a:endParaRPr lang="es-EC" dirty="0">
            <a:solidFill>
              <a:schemeClr val="tx1"/>
            </a:solidFill>
          </a:endParaRPr>
        </a:p>
      </dgm:t>
    </dgm:pt>
    <dgm:pt modelId="{E9A735DF-18DC-4E4A-84F0-87DC5F097248}">
      <dgm:prSet phldrT="[Texto]"/>
      <dgm:spPr>
        <a:solidFill>
          <a:srgbClr val="002060"/>
        </a:solidFill>
      </dgm:spPr>
      <dgm:t>
        <a:bodyPr/>
        <a:lstStyle/>
        <a:p>
          <a:r>
            <a:rPr lang="en-US" b="1" dirty="0" err="1" smtClean="0">
              <a:solidFill>
                <a:schemeClr val="bg1"/>
              </a:solidFill>
              <a:latin typeface="+mn-lt"/>
              <a:cs typeface="Arial" panose="020B0604020202020204" pitchFamily="34" charset="0"/>
            </a:rPr>
            <a:t>MODELO</a:t>
          </a:r>
          <a:r>
            <a:rPr lang="en-US" b="1" dirty="0" smtClean="0">
              <a:solidFill>
                <a:schemeClr val="bg1"/>
              </a:solidFill>
              <a:latin typeface="+mn-lt"/>
              <a:cs typeface="Arial" panose="020B0604020202020204" pitchFamily="34" charset="0"/>
            </a:rPr>
            <a:t> DE </a:t>
          </a:r>
          <a:r>
            <a:rPr lang="en-US" b="1" dirty="0" err="1" smtClean="0">
              <a:solidFill>
                <a:schemeClr val="bg1"/>
              </a:solidFill>
              <a:latin typeface="+mn-lt"/>
              <a:cs typeface="Arial" panose="020B0604020202020204" pitchFamily="34" charset="0"/>
            </a:rPr>
            <a:t>COSTO</a:t>
          </a:r>
          <a:r>
            <a:rPr lang="en-US" b="1" dirty="0" smtClean="0">
              <a:solidFill>
                <a:schemeClr val="bg1"/>
              </a:solidFill>
              <a:latin typeface="+mn-lt"/>
              <a:cs typeface="Arial" panose="020B0604020202020204" pitchFamily="34" charset="0"/>
            </a:rPr>
            <a:t> </a:t>
          </a:r>
          <a:r>
            <a:rPr lang="en-US" b="1" dirty="0" err="1" smtClean="0">
              <a:solidFill>
                <a:schemeClr val="bg1"/>
              </a:solidFill>
              <a:latin typeface="+mn-lt"/>
              <a:cs typeface="Arial" panose="020B0604020202020204" pitchFamily="34" charset="0"/>
            </a:rPr>
            <a:t>POR</a:t>
          </a:r>
          <a:r>
            <a:rPr lang="en-US" b="1" dirty="0" smtClean="0">
              <a:solidFill>
                <a:schemeClr val="bg1"/>
              </a:solidFill>
              <a:latin typeface="+mn-lt"/>
              <a:cs typeface="Arial" panose="020B0604020202020204" pitchFamily="34" charset="0"/>
            </a:rPr>
            <a:t> </a:t>
          </a:r>
          <a:r>
            <a:rPr lang="en-US" b="1" dirty="0" err="1" smtClean="0">
              <a:solidFill>
                <a:schemeClr val="bg1"/>
              </a:solidFill>
              <a:latin typeface="+mn-lt"/>
              <a:cs typeface="Arial" panose="020B0604020202020204" pitchFamily="34" charset="0"/>
            </a:rPr>
            <a:t>AFECTACI</a:t>
          </a:r>
          <a:r>
            <a:rPr lang="es-EC" b="1" dirty="0" err="1" smtClean="0">
              <a:solidFill>
                <a:schemeClr val="bg1"/>
              </a:solidFill>
              <a:latin typeface="+mn-lt"/>
              <a:cs typeface="Arial" panose="020B0604020202020204" pitchFamily="34" charset="0"/>
            </a:rPr>
            <a:t>ÓN</a:t>
          </a:r>
          <a:r>
            <a:rPr lang="es-EC" b="1" dirty="0" smtClean="0">
              <a:solidFill>
                <a:schemeClr val="bg1"/>
              </a:solidFill>
              <a:latin typeface="+mn-lt"/>
              <a:cs typeface="Arial" panose="020B0604020202020204" pitchFamily="34" charset="0"/>
            </a:rPr>
            <a:t>    </a:t>
          </a:r>
          <a:endParaRPr lang="es-EC" dirty="0">
            <a:solidFill>
              <a:schemeClr val="bg1"/>
            </a:solidFill>
          </a:endParaRPr>
        </a:p>
      </dgm:t>
    </dgm:pt>
    <dgm:pt modelId="{8E7F647B-EE0B-4D8F-B3E6-86311D10C88D}" type="parTrans" cxnId="{05F3381A-7B19-4B37-9751-F57EE805AC3D}">
      <dgm:prSet/>
      <dgm:spPr/>
      <dgm:t>
        <a:bodyPr/>
        <a:lstStyle/>
        <a:p>
          <a:endParaRPr lang="es-EC" dirty="0">
            <a:solidFill>
              <a:schemeClr val="tx1"/>
            </a:solidFill>
          </a:endParaRPr>
        </a:p>
      </dgm:t>
    </dgm:pt>
    <dgm:pt modelId="{B276AF8C-BE35-43E0-85F1-5EBEE275AAD3}" type="sibTrans" cxnId="{05F3381A-7B19-4B37-9751-F57EE805AC3D}">
      <dgm:prSet/>
      <dgm:spPr/>
      <dgm:t>
        <a:bodyPr/>
        <a:lstStyle/>
        <a:p>
          <a:endParaRPr lang="es-EC" dirty="0">
            <a:solidFill>
              <a:schemeClr val="tx1"/>
            </a:solidFill>
          </a:endParaRPr>
        </a:p>
      </dgm:t>
    </dgm:pt>
    <dgm:pt modelId="{16B537B8-4907-458D-B2FA-B895DBF8061A}" type="pres">
      <dgm:prSet presAssocID="{B0D920C0-0781-4241-A2D2-8531F41573FC}" presName="diagram" presStyleCnt="0">
        <dgm:presLayoutVars>
          <dgm:chPref val="1"/>
          <dgm:dir/>
          <dgm:animOne val="branch"/>
          <dgm:animLvl val="lvl"/>
          <dgm:resizeHandles val="exact"/>
        </dgm:presLayoutVars>
      </dgm:prSet>
      <dgm:spPr/>
      <dgm:t>
        <a:bodyPr/>
        <a:lstStyle/>
        <a:p>
          <a:endParaRPr lang="es-EC"/>
        </a:p>
      </dgm:t>
    </dgm:pt>
    <dgm:pt modelId="{8ED758A8-E215-429E-B34F-465875216C8B}" type="pres">
      <dgm:prSet presAssocID="{E9A735DF-18DC-4E4A-84F0-87DC5F097248}" presName="root1" presStyleCnt="0"/>
      <dgm:spPr/>
    </dgm:pt>
    <dgm:pt modelId="{67099E64-F570-43B4-B1CC-F27B08CCF3F6}" type="pres">
      <dgm:prSet presAssocID="{E9A735DF-18DC-4E4A-84F0-87DC5F097248}" presName="LevelOneTextNode" presStyleLbl="node0" presStyleIdx="0" presStyleCnt="1" custScaleX="130071" custScaleY="169426" custLinFactX="-322196" custLinFactNeighborX="-400000" custLinFactNeighborY="7959">
        <dgm:presLayoutVars>
          <dgm:chPref val="3"/>
        </dgm:presLayoutVars>
      </dgm:prSet>
      <dgm:spPr/>
      <dgm:t>
        <a:bodyPr/>
        <a:lstStyle/>
        <a:p>
          <a:endParaRPr lang="es-EC"/>
        </a:p>
      </dgm:t>
    </dgm:pt>
    <dgm:pt modelId="{4713D0B8-800C-4836-9DFE-E969F6AF9447}" type="pres">
      <dgm:prSet presAssocID="{E9A735DF-18DC-4E4A-84F0-87DC5F097248}" presName="level2hierChild" presStyleCnt="0"/>
      <dgm:spPr/>
    </dgm:pt>
    <dgm:pt modelId="{369D7C6F-11BA-470A-B78F-42FACCEE42B2}" type="pres">
      <dgm:prSet presAssocID="{5CBB66DC-7379-4D4C-B91B-FA21852A10BC}" presName="conn2-1" presStyleLbl="parChTrans1D2" presStyleIdx="0" presStyleCnt="1"/>
      <dgm:spPr/>
      <dgm:t>
        <a:bodyPr/>
        <a:lstStyle/>
        <a:p>
          <a:endParaRPr lang="es-EC"/>
        </a:p>
      </dgm:t>
    </dgm:pt>
    <dgm:pt modelId="{F5651F52-D264-4290-BF67-DE467356AF35}" type="pres">
      <dgm:prSet presAssocID="{5CBB66DC-7379-4D4C-B91B-FA21852A10BC}" presName="connTx" presStyleLbl="parChTrans1D2" presStyleIdx="0" presStyleCnt="1"/>
      <dgm:spPr/>
      <dgm:t>
        <a:bodyPr/>
        <a:lstStyle/>
        <a:p>
          <a:endParaRPr lang="es-EC"/>
        </a:p>
      </dgm:t>
    </dgm:pt>
    <dgm:pt modelId="{B61795F9-2CD7-412D-9085-B8502C1E79C7}" type="pres">
      <dgm:prSet presAssocID="{F51A9CB2-BB53-4A45-B252-602C09441BC6}" presName="root2" presStyleCnt="0"/>
      <dgm:spPr/>
    </dgm:pt>
    <dgm:pt modelId="{839786EC-7943-4D27-BB91-1103221292BC}" type="pres">
      <dgm:prSet presAssocID="{F51A9CB2-BB53-4A45-B252-602C09441BC6}" presName="LevelTwoTextNode" presStyleLbl="node2" presStyleIdx="0" presStyleCnt="1">
        <dgm:presLayoutVars>
          <dgm:chPref val="3"/>
        </dgm:presLayoutVars>
      </dgm:prSet>
      <dgm:spPr/>
      <dgm:t>
        <a:bodyPr/>
        <a:lstStyle/>
        <a:p>
          <a:endParaRPr lang="es-EC"/>
        </a:p>
      </dgm:t>
    </dgm:pt>
    <dgm:pt modelId="{850E4EB0-6D89-4CE7-82ED-BE08CB9294E3}" type="pres">
      <dgm:prSet presAssocID="{F51A9CB2-BB53-4A45-B252-602C09441BC6}" presName="level3hierChild" presStyleCnt="0"/>
      <dgm:spPr/>
    </dgm:pt>
    <dgm:pt modelId="{64FB3146-EAF5-427B-946C-136AA88B2A25}" type="pres">
      <dgm:prSet presAssocID="{DBBA4AA0-AAC4-4C38-A344-35A41D342955}" presName="conn2-1" presStyleLbl="parChTrans1D3" presStyleIdx="0" presStyleCnt="2"/>
      <dgm:spPr/>
      <dgm:t>
        <a:bodyPr/>
        <a:lstStyle/>
        <a:p>
          <a:endParaRPr lang="es-EC"/>
        </a:p>
      </dgm:t>
    </dgm:pt>
    <dgm:pt modelId="{7FC7328C-F8ED-44C6-92AF-E421391FD7B0}" type="pres">
      <dgm:prSet presAssocID="{DBBA4AA0-AAC4-4C38-A344-35A41D342955}" presName="connTx" presStyleLbl="parChTrans1D3" presStyleIdx="0" presStyleCnt="2"/>
      <dgm:spPr/>
      <dgm:t>
        <a:bodyPr/>
        <a:lstStyle/>
        <a:p>
          <a:endParaRPr lang="es-EC"/>
        </a:p>
      </dgm:t>
    </dgm:pt>
    <dgm:pt modelId="{9D2F5890-FAEA-4782-B229-188103B0B8F8}" type="pres">
      <dgm:prSet presAssocID="{8DD61E18-6500-45EC-8652-40FDA9120E33}" presName="root2" presStyleCnt="0"/>
      <dgm:spPr/>
    </dgm:pt>
    <dgm:pt modelId="{63AA30F2-7E4A-478A-8161-3D1B4218A10F}" type="pres">
      <dgm:prSet presAssocID="{8DD61E18-6500-45EC-8652-40FDA9120E33}" presName="LevelTwoTextNode" presStyleLbl="node3" presStyleIdx="0" presStyleCnt="2" custLinFactY="-9137" custLinFactNeighborX="-13372" custLinFactNeighborY="-100000">
        <dgm:presLayoutVars>
          <dgm:chPref val="3"/>
        </dgm:presLayoutVars>
      </dgm:prSet>
      <dgm:spPr/>
      <dgm:t>
        <a:bodyPr/>
        <a:lstStyle/>
        <a:p>
          <a:endParaRPr lang="es-EC"/>
        </a:p>
      </dgm:t>
    </dgm:pt>
    <dgm:pt modelId="{02797223-ADDB-4182-AD2D-48E83FE3CD91}" type="pres">
      <dgm:prSet presAssocID="{8DD61E18-6500-45EC-8652-40FDA9120E33}" presName="level3hierChild" presStyleCnt="0"/>
      <dgm:spPr/>
    </dgm:pt>
    <dgm:pt modelId="{5838BDA2-9FE5-48C8-8F20-B75B1AD12B25}" type="pres">
      <dgm:prSet presAssocID="{F029D2C7-60A5-4931-A064-ADF09CBC51D1}" presName="conn2-1" presStyleLbl="parChTrans1D4" presStyleIdx="0" presStyleCnt="2"/>
      <dgm:spPr/>
      <dgm:t>
        <a:bodyPr/>
        <a:lstStyle/>
        <a:p>
          <a:endParaRPr lang="es-EC"/>
        </a:p>
      </dgm:t>
    </dgm:pt>
    <dgm:pt modelId="{EE8695E0-A14B-400C-A916-C0F5A5ECF7F5}" type="pres">
      <dgm:prSet presAssocID="{F029D2C7-60A5-4931-A064-ADF09CBC51D1}" presName="connTx" presStyleLbl="parChTrans1D4" presStyleIdx="0" presStyleCnt="2"/>
      <dgm:spPr/>
      <dgm:t>
        <a:bodyPr/>
        <a:lstStyle/>
        <a:p>
          <a:endParaRPr lang="es-EC"/>
        </a:p>
      </dgm:t>
    </dgm:pt>
    <dgm:pt modelId="{433D67CC-37E2-42CF-A8BE-6474859D2B28}" type="pres">
      <dgm:prSet presAssocID="{3964583A-5890-4F2F-B8C6-5AE5A9D2675B}" presName="root2" presStyleCnt="0"/>
      <dgm:spPr/>
    </dgm:pt>
    <dgm:pt modelId="{43865EE0-156C-4577-B397-D1261CF0DF4A}" type="pres">
      <dgm:prSet presAssocID="{3964583A-5890-4F2F-B8C6-5AE5A9D2675B}" presName="LevelTwoTextNode" presStyleLbl="node4" presStyleIdx="0" presStyleCnt="2" custLinFactY="-9137" custLinFactNeighborX="63" custLinFactNeighborY="-100000">
        <dgm:presLayoutVars>
          <dgm:chPref val="3"/>
        </dgm:presLayoutVars>
      </dgm:prSet>
      <dgm:spPr/>
      <dgm:t>
        <a:bodyPr/>
        <a:lstStyle/>
        <a:p>
          <a:endParaRPr lang="es-EC"/>
        </a:p>
      </dgm:t>
    </dgm:pt>
    <dgm:pt modelId="{A3836980-5BBD-404E-A4E0-376CCBF53033}" type="pres">
      <dgm:prSet presAssocID="{3964583A-5890-4F2F-B8C6-5AE5A9D2675B}" presName="level3hierChild" presStyleCnt="0"/>
      <dgm:spPr/>
    </dgm:pt>
    <dgm:pt modelId="{9BA91176-5510-41E5-BC0E-06313A1236C2}" type="pres">
      <dgm:prSet presAssocID="{C6131209-C265-4DF1-B7BF-47141AB85030}" presName="conn2-1" presStyleLbl="parChTrans1D3" presStyleIdx="1" presStyleCnt="2"/>
      <dgm:spPr/>
      <dgm:t>
        <a:bodyPr/>
        <a:lstStyle/>
        <a:p>
          <a:endParaRPr lang="es-EC"/>
        </a:p>
      </dgm:t>
    </dgm:pt>
    <dgm:pt modelId="{2F335650-85A3-4425-99DB-208A79DFDE0F}" type="pres">
      <dgm:prSet presAssocID="{C6131209-C265-4DF1-B7BF-47141AB85030}" presName="connTx" presStyleLbl="parChTrans1D3" presStyleIdx="1" presStyleCnt="2"/>
      <dgm:spPr/>
      <dgm:t>
        <a:bodyPr/>
        <a:lstStyle/>
        <a:p>
          <a:endParaRPr lang="es-EC"/>
        </a:p>
      </dgm:t>
    </dgm:pt>
    <dgm:pt modelId="{BCC1CC71-6D63-40F4-9D06-DF87F3565823}" type="pres">
      <dgm:prSet presAssocID="{91D99CCA-CA3E-4D64-A177-49253397BC15}" presName="root2" presStyleCnt="0"/>
      <dgm:spPr/>
    </dgm:pt>
    <dgm:pt modelId="{565B4BC1-4C65-487F-B665-2E785DBE36F3}" type="pres">
      <dgm:prSet presAssocID="{91D99CCA-CA3E-4D64-A177-49253397BC15}" presName="LevelTwoTextNode" presStyleLbl="node3" presStyleIdx="1" presStyleCnt="2" custLinFactY="39813" custLinFactNeighborX="-9039" custLinFactNeighborY="100000">
        <dgm:presLayoutVars>
          <dgm:chPref val="3"/>
        </dgm:presLayoutVars>
      </dgm:prSet>
      <dgm:spPr/>
      <dgm:t>
        <a:bodyPr/>
        <a:lstStyle/>
        <a:p>
          <a:endParaRPr lang="es-EC"/>
        </a:p>
      </dgm:t>
    </dgm:pt>
    <dgm:pt modelId="{CE5C6903-9B8C-4548-B5E9-C4F8A73BD335}" type="pres">
      <dgm:prSet presAssocID="{91D99CCA-CA3E-4D64-A177-49253397BC15}" presName="level3hierChild" presStyleCnt="0"/>
      <dgm:spPr/>
    </dgm:pt>
    <dgm:pt modelId="{5EE44ABF-893A-4433-A036-1B8EDEF6194B}" type="pres">
      <dgm:prSet presAssocID="{8CBB9FB3-EC06-4F25-B9B7-D2216248C173}" presName="conn2-1" presStyleLbl="parChTrans1D4" presStyleIdx="1" presStyleCnt="2"/>
      <dgm:spPr/>
      <dgm:t>
        <a:bodyPr/>
        <a:lstStyle/>
        <a:p>
          <a:endParaRPr lang="es-EC"/>
        </a:p>
      </dgm:t>
    </dgm:pt>
    <dgm:pt modelId="{761546C8-D961-4150-AED3-6FBADE6B7344}" type="pres">
      <dgm:prSet presAssocID="{8CBB9FB3-EC06-4F25-B9B7-D2216248C173}" presName="connTx" presStyleLbl="parChTrans1D4" presStyleIdx="1" presStyleCnt="2"/>
      <dgm:spPr/>
      <dgm:t>
        <a:bodyPr/>
        <a:lstStyle/>
        <a:p>
          <a:endParaRPr lang="es-EC"/>
        </a:p>
      </dgm:t>
    </dgm:pt>
    <dgm:pt modelId="{F91124EE-50A3-4982-A7A4-F711D9B0E599}" type="pres">
      <dgm:prSet presAssocID="{52607FA9-76E0-4DC2-8C02-A054D691DFB5}" presName="root2" presStyleCnt="0"/>
      <dgm:spPr/>
    </dgm:pt>
    <dgm:pt modelId="{92AD7BC8-AE43-43D6-9147-AF7F8C40596D}" type="pres">
      <dgm:prSet presAssocID="{52607FA9-76E0-4DC2-8C02-A054D691DFB5}" presName="LevelTwoTextNode" presStyleLbl="node4" presStyleIdx="1" presStyleCnt="2" custLinFactY="39813" custLinFactNeighborX="1308" custLinFactNeighborY="100000">
        <dgm:presLayoutVars>
          <dgm:chPref val="3"/>
        </dgm:presLayoutVars>
      </dgm:prSet>
      <dgm:spPr/>
      <dgm:t>
        <a:bodyPr/>
        <a:lstStyle/>
        <a:p>
          <a:endParaRPr lang="es-EC"/>
        </a:p>
      </dgm:t>
    </dgm:pt>
    <dgm:pt modelId="{26605610-91C9-4D7D-810B-6C9AA8510CEF}" type="pres">
      <dgm:prSet presAssocID="{52607FA9-76E0-4DC2-8C02-A054D691DFB5}" presName="level3hierChild" presStyleCnt="0"/>
      <dgm:spPr/>
    </dgm:pt>
  </dgm:ptLst>
  <dgm:cxnLst>
    <dgm:cxn modelId="{AAEC9733-F217-4970-90D8-60CF06E474EB}" type="presOf" srcId="{C6131209-C265-4DF1-B7BF-47141AB85030}" destId="{2F335650-85A3-4425-99DB-208A79DFDE0F}" srcOrd="1" destOrd="0" presId="urn:microsoft.com/office/officeart/2005/8/layout/hierarchy2"/>
    <dgm:cxn modelId="{DFBE5BC7-95C2-45EF-80EA-C99757A76678}" type="presOf" srcId="{DBBA4AA0-AAC4-4C38-A344-35A41D342955}" destId="{64FB3146-EAF5-427B-946C-136AA88B2A25}" srcOrd="0" destOrd="0" presId="urn:microsoft.com/office/officeart/2005/8/layout/hierarchy2"/>
    <dgm:cxn modelId="{0E5433A1-4006-435B-84EB-50AC39B476A0}" type="presOf" srcId="{F51A9CB2-BB53-4A45-B252-602C09441BC6}" destId="{839786EC-7943-4D27-BB91-1103221292BC}" srcOrd="0" destOrd="0" presId="urn:microsoft.com/office/officeart/2005/8/layout/hierarchy2"/>
    <dgm:cxn modelId="{55769B3D-FF95-4416-A1A0-55C04A0F59AA}" srcId="{91D99CCA-CA3E-4D64-A177-49253397BC15}" destId="{52607FA9-76E0-4DC2-8C02-A054D691DFB5}" srcOrd="0" destOrd="0" parTransId="{8CBB9FB3-EC06-4F25-B9B7-D2216248C173}" sibTransId="{995C7CC8-DF1F-4E95-9D13-4D7A38C2BEEF}"/>
    <dgm:cxn modelId="{F8833971-4470-4EE2-A82C-1967A67E016A}" type="presOf" srcId="{5CBB66DC-7379-4D4C-B91B-FA21852A10BC}" destId="{F5651F52-D264-4290-BF67-DE467356AF35}" srcOrd="1" destOrd="0" presId="urn:microsoft.com/office/officeart/2005/8/layout/hierarchy2"/>
    <dgm:cxn modelId="{9A0FBE7B-89E0-4AF7-8585-727303759E96}" type="presOf" srcId="{DBBA4AA0-AAC4-4C38-A344-35A41D342955}" destId="{7FC7328C-F8ED-44C6-92AF-E421391FD7B0}" srcOrd="1" destOrd="0" presId="urn:microsoft.com/office/officeart/2005/8/layout/hierarchy2"/>
    <dgm:cxn modelId="{4FA685A0-D10F-47E7-B0A2-DD65A795BAEA}" type="presOf" srcId="{F029D2C7-60A5-4931-A064-ADF09CBC51D1}" destId="{EE8695E0-A14B-400C-A916-C0F5A5ECF7F5}" srcOrd="1" destOrd="0" presId="urn:microsoft.com/office/officeart/2005/8/layout/hierarchy2"/>
    <dgm:cxn modelId="{5978AD82-690B-417D-9DBB-693861FF79B4}" type="presOf" srcId="{F029D2C7-60A5-4931-A064-ADF09CBC51D1}" destId="{5838BDA2-9FE5-48C8-8F20-B75B1AD12B25}" srcOrd="0" destOrd="0" presId="urn:microsoft.com/office/officeart/2005/8/layout/hierarchy2"/>
    <dgm:cxn modelId="{C736EB9E-E960-4942-B598-096FD9D400D7}" type="presOf" srcId="{91D99CCA-CA3E-4D64-A177-49253397BC15}" destId="{565B4BC1-4C65-487F-B665-2E785DBE36F3}" srcOrd="0" destOrd="0" presId="urn:microsoft.com/office/officeart/2005/8/layout/hierarchy2"/>
    <dgm:cxn modelId="{C9805138-9905-4A83-8BB1-DF47C7E06887}" type="presOf" srcId="{3964583A-5890-4F2F-B8C6-5AE5A9D2675B}" destId="{43865EE0-156C-4577-B397-D1261CF0DF4A}" srcOrd="0" destOrd="0" presId="urn:microsoft.com/office/officeart/2005/8/layout/hierarchy2"/>
    <dgm:cxn modelId="{5C229D7E-6FA0-4597-9B78-BC7333A7E5F9}" type="presOf" srcId="{8DD61E18-6500-45EC-8652-40FDA9120E33}" destId="{63AA30F2-7E4A-478A-8161-3D1B4218A10F}" srcOrd="0" destOrd="0" presId="urn:microsoft.com/office/officeart/2005/8/layout/hierarchy2"/>
    <dgm:cxn modelId="{14AFC6CA-4628-4793-BDE2-51A9F7E44BD1}" srcId="{F51A9CB2-BB53-4A45-B252-602C09441BC6}" destId="{8DD61E18-6500-45EC-8652-40FDA9120E33}" srcOrd="0" destOrd="0" parTransId="{DBBA4AA0-AAC4-4C38-A344-35A41D342955}" sibTransId="{C1959B15-A3FD-4E72-9CBA-7FF9741CADD5}"/>
    <dgm:cxn modelId="{C56A44D5-C614-4121-B2D4-BFF2B2B1D2F6}" type="presOf" srcId="{5CBB66DC-7379-4D4C-B91B-FA21852A10BC}" destId="{369D7C6F-11BA-470A-B78F-42FACCEE42B2}" srcOrd="0" destOrd="0" presId="urn:microsoft.com/office/officeart/2005/8/layout/hierarchy2"/>
    <dgm:cxn modelId="{BF74DEA0-7669-4D98-B364-BFCC547AB204}" type="presOf" srcId="{B0D920C0-0781-4241-A2D2-8531F41573FC}" destId="{16B537B8-4907-458D-B2FA-B895DBF8061A}" srcOrd="0" destOrd="0" presId="urn:microsoft.com/office/officeart/2005/8/layout/hierarchy2"/>
    <dgm:cxn modelId="{05F3381A-7B19-4B37-9751-F57EE805AC3D}" srcId="{B0D920C0-0781-4241-A2D2-8531F41573FC}" destId="{E9A735DF-18DC-4E4A-84F0-87DC5F097248}" srcOrd="0" destOrd="0" parTransId="{8E7F647B-EE0B-4D8F-B3E6-86311D10C88D}" sibTransId="{B276AF8C-BE35-43E0-85F1-5EBEE275AAD3}"/>
    <dgm:cxn modelId="{9F26F4A8-4C6E-40FF-BE1D-2840E77E9486}" srcId="{8DD61E18-6500-45EC-8652-40FDA9120E33}" destId="{3964583A-5890-4F2F-B8C6-5AE5A9D2675B}" srcOrd="0" destOrd="0" parTransId="{F029D2C7-60A5-4931-A064-ADF09CBC51D1}" sibTransId="{C27BBBEA-AA47-4122-923E-03A4115DBF5A}"/>
    <dgm:cxn modelId="{2F2E713F-4495-4F36-B3D5-3D598722BD4E}" type="presOf" srcId="{E9A735DF-18DC-4E4A-84F0-87DC5F097248}" destId="{67099E64-F570-43B4-B1CC-F27B08CCF3F6}" srcOrd="0" destOrd="0" presId="urn:microsoft.com/office/officeart/2005/8/layout/hierarchy2"/>
    <dgm:cxn modelId="{A2AAD129-E4D7-4280-A874-6190C994D11D}" type="presOf" srcId="{C6131209-C265-4DF1-B7BF-47141AB85030}" destId="{9BA91176-5510-41E5-BC0E-06313A1236C2}" srcOrd="0" destOrd="0" presId="urn:microsoft.com/office/officeart/2005/8/layout/hierarchy2"/>
    <dgm:cxn modelId="{C4993C40-94A6-469B-8173-DB294CE94256}" srcId="{F51A9CB2-BB53-4A45-B252-602C09441BC6}" destId="{91D99CCA-CA3E-4D64-A177-49253397BC15}" srcOrd="1" destOrd="0" parTransId="{C6131209-C265-4DF1-B7BF-47141AB85030}" sibTransId="{32F79632-49FF-46BA-8018-581DCC15845A}"/>
    <dgm:cxn modelId="{A3BF6216-68FF-4FCB-90A6-F47FDB7311E7}" type="presOf" srcId="{8CBB9FB3-EC06-4F25-B9B7-D2216248C173}" destId="{761546C8-D961-4150-AED3-6FBADE6B7344}" srcOrd="1" destOrd="0" presId="urn:microsoft.com/office/officeart/2005/8/layout/hierarchy2"/>
    <dgm:cxn modelId="{556D59D1-0BE8-4711-AEFF-1774246663FB}" type="presOf" srcId="{52607FA9-76E0-4DC2-8C02-A054D691DFB5}" destId="{92AD7BC8-AE43-43D6-9147-AF7F8C40596D}" srcOrd="0" destOrd="0" presId="urn:microsoft.com/office/officeart/2005/8/layout/hierarchy2"/>
    <dgm:cxn modelId="{A367051C-2A90-44A9-AE50-569A4C96D729}" type="presOf" srcId="{8CBB9FB3-EC06-4F25-B9B7-D2216248C173}" destId="{5EE44ABF-893A-4433-A036-1B8EDEF6194B}" srcOrd="0" destOrd="0" presId="urn:microsoft.com/office/officeart/2005/8/layout/hierarchy2"/>
    <dgm:cxn modelId="{ED6A09AD-C6A0-4A00-AE5C-65F762809721}" srcId="{E9A735DF-18DC-4E4A-84F0-87DC5F097248}" destId="{F51A9CB2-BB53-4A45-B252-602C09441BC6}" srcOrd="0" destOrd="0" parTransId="{5CBB66DC-7379-4D4C-B91B-FA21852A10BC}" sibTransId="{61C05D19-A982-4689-9D45-13AFC00E9AA5}"/>
    <dgm:cxn modelId="{0DE4C1C2-0889-4D65-BEA7-6EF96F7FFF26}" type="presParOf" srcId="{16B537B8-4907-458D-B2FA-B895DBF8061A}" destId="{8ED758A8-E215-429E-B34F-465875216C8B}" srcOrd="0" destOrd="0" presId="urn:microsoft.com/office/officeart/2005/8/layout/hierarchy2"/>
    <dgm:cxn modelId="{33E5DAE9-5956-4396-B53B-9C208DD08818}" type="presParOf" srcId="{8ED758A8-E215-429E-B34F-465875216C8B}" destId="{67099E64-F570-43B4-B1CC-F27B08CCF3F6}" srcOrd="0" destOrd="0" presId="urn:microsoft.com/office/officeart/2005/8/layout/hierarchy2"/>
    <dgm:cxn modelId="{3AF80C3D-125A-4585-AF6F-80D5E2F6165D}" type="presParOf" srcId="{8ED758A8-E215-429E-B34F-465875216C8B}" destId="{4713D0B8-800C-4836-9DFE-E969F6AF9447}" srcOrd="1" destOrd="0" presId="urn:microsoft.com/office/officeart/2005/8/layout/hierarchy2"/>
    <dgm:cxn modelId="{8DD88B1D-B9ED-426C-BC63-AC79B142C255}" type="presParOf" srcId="{4713D0B8-800C-4836-9DFE-E969F6AF9447}" destId="{369D7C6F-11BA-470A-B78F-42FACCEE42B2}" srcOrd="0" destOrd="0" presId="urn:microsoft.com/office/officeart/2005/8/layout/hierarchy2"/>
    <dgm:cxn modelId="{9739017F-0C66-426A-A216-EA62342C481E}" type="presParOf" srcId="{369D7C6F-11BA-470A-B78F-42FACCEE42B2}" destId="{F5651F52-D264-4290-BF67-DE467356AF35}" srcOrd="0" destOrd="0" presId="urn:microsoft.com/office/officeart/2005/8/layout/hierarchy2"/>
    <dgm:cxn modelId="{2EE82D61-3936-4135-94FE-427E95B4D09B}" type="presParOf" srcId="{4713D0B8-800C-4836-9DFE-E969F6AF9447}" destId="{B61795F9-2CD7-412D-9085-B8502C1E79C7}" srcOrd="1" destOrd="0" presId="urn:microsoft.com/office/officeart/2005/8/layout/hierarchy2"/>
    <dgm:cxn modelId="{02C51FA5-B155-4DE9-9884-BA459D125353}" type="presParOf" srcId="{B61795F9-2CD7-412D-9085-B8502C1E79C7}" destId="{839786EC-7943-4D27-BB91-1103221292BC}" srcOrd="0" destOrd="0" presId="urn:microsoft.com/office/officeart/2005/8/layout/hierarchy2"/>
    <dgm:cxn modelId="{0A1D885A-DA83-4B5B-A2AD-C4C8A634F2F3}" type="presParOf" srcId="{B61795F9-2CD7-412D-9085-B8502C1E79C7}" destId="{850E4EB0-6D89-4CE7-82ED-BE08CB9294E3}" srcOrd="1" destOrd="0" presId="urn:microsoft.com/office/officeart/2005/8/layout/hierarchy2"/>
    <dgm:cxn modelId="{F7158E4E-E5C5-4D9F-970A-4A15D748CDFF}" type="presParOf" srcId="{850E4EB0-6D89-4CE7-82ED-BE08CB9294E3}" destId="{64FB3146-EAF5-427B-946C-136AA88B2A25}" srcOrd="0" destOrd="0" presId="urn:microsoft.com/office/officeart/2005/8/layout/hierarchy2"/>
    <dgm:cxn modelId="{16E8C874-C752-4570-8F3D-ED92E99668FD}" type="presParOf" srcId="{64FB3146-EAF5-427B-946C-136AA88B2A25}" destId="{7FC7328C-F8ED-44C6-92AF-E421391FD7B0}" srcOrd="0" destOrd="0" presId="urn:microsoft.com/office/officeart/2005/8/layout/hierarchy2"/>
    <dgm:cxn modelId="{4FE43FAA-D586-4EC4-9292-C4EE1C2996CE}" type="presParOf" srcId="{850E4EB0-6D89-4CE7-82ED-BE08CB9294E3}" destId="{9D2F5890-FAEA-4782-B229-188103B0B8F8}" srcOrd="1" destOrd="0" presId="urn:microsoft.com/office/officeart/2005/8/layout/hierarchy2"/>
    <dgm:cxn modelId="{BC5762D8-E0F5-4C60-BBF9-7D3AE44A6E25}" type="presParOf" srcId="{9D2F5890-FAEA-4782-B229-188103B0B8F8}" destId="{63AA30F2-7E4A-478A-8161-3D1B4218A10F}" srcOrd="0" destOrd="0" presId="urn:microsoft.com/office/officeart/2005/8/layout/hierarchy2"/>
    <dgm:cxn modelId="{19770D15-D081-4F7A-8063-F42A0CD4A1CE}" type="presParOf" srcId="{9D2F5890-FAEA-4782-B229-188103B0B8F8}" destId="{02797223-ADDB-4182-AD2D-48E83FE3CD91}" srcOrd="1" destOrd="0" presId="urn:microsoft.com/office/officeart/2005/8/layout/hierarchy2"/>
    <dgm:cxn modelId="{2E921C47-C129-4701-BC39-D79F58A28E15}" type="presParOf" srcId="{02797223-ADDB-4182-AD2D-48E83FE3CD91}" destId="{5838BDA2-9FE5-48C8-8F20-B75B1AD12B25}" srcOrd="0" destOrd="0" presId="urn:microsoft.com/office/officeart/2005/8/layout/hierarchy2"/>
    <dgm:cxn modelId="{64672C2D-C56D-4461-86F9-BD19BF587CAC}" type="presParOf" srcId="{5838BDA2-9FE5-48C8-8F20-B75B1AD12B25}" destId="{EE8695E0-A14B-400C-A916-C0F5A5ECF7F5}" srcOrd="0" destOrd="0" presId="urn:microsoft.com/office/officeart/2005/8/layout/hierarchy2"/>
    <dgm:cxn modelId="{5BC5BF6B-2C5F-4EB7-AE0F-7D384DF61C1E}" type="presParOf" srcId="{02797223-ADDB-4182-AD2D-48E83FE3CD91}" destId="{433D67CC-37E2-42CF-A8BE-6474859D2B28}" srcOrd="1" destOrd="0" presId="urn:microsoft.com/office/officeart/2005/8/layout/hierarchy2"/>
    <dgm:cxn modelId="{5047A11F-AE12-4F51-AFD3-E24DEE71EB06}" type="presParOf" srcId="{433D67CC-37E2-42CF-A8BE-6474859D2B28}" destId="{43865EE0-156C-4577-B397-D1261CF0DF4A}" srcOrd="0" destOrd="0" presId="urn:microsoft.com/office/officeart/2005/8/layout/hierarchy2"/>
    <dgm:cxn modelId="{1FFC496E-04E8-4027-9E05-BD3F31A36CB7}" type="presParOf" srcId="{433D67CC-37E2-42CF-A8BE-6474859D2B28}" destId="{A3836980-5BBD-404E-A4E0-376CCBF53033}" srcOrd="1" destOrd="0" presId="urn:microsoft.com/office/officeart/2005/8/layout/hierarchy2"/>
    <dgm:cxn modelId="{0DEE9144-DCAC-4D59-8348-236052613714}" type="presParOf" srcId="{850E4EB0-6D89-4CE7-82ED-BE08CB9294E3}" destId="{9BA91176-5510-41E5-BC0E-06313A1236C2}" srcOrd="2" destOrd="0" presId="urn:microsoft.com/office/officeart/2005/8/layout/hierarchy2"/>
    <dgm:cxn modelId="{BD6C8E98-B874-43E9-9B2A-54C503AE5BEB}" type="presParOf" srcId="{9BA91176-5510-41E5-BC0E-06313A1236C2}" destId="{2F335650-85A3-4425-99DB-208A79DFDE0F}" srcOrd="0" destOrd="0" presId="urn:microsoft.com/office/officeart/2005/8/layout/hierarchy2"/>
    <dgm:cxn modelId="{BF58910D-4F02-4926-876A-ED7AB006D9F4}" type="presParOf" srcId="{850E4EB0-6D89-4CE7-82ED-BE08CB9294E3}" destId="{BCC1CC71-6D63-40F4-9D06-DF87F3565823}" srcOrd="3" destOrd="0" presId="urn:microsoft.com/office/officeart/2005/8/layout/hierarchy2"/>
    <dgm:cxn modelId="{4A6C4D46-C3B5-4537-A96D-DE95843BF99D}" type="presParOf" srcId="{BCC1CC71-6D63-40F4-9D06-DF87F3565823}" destId="{565B4BC1-4C65-487F-B665-2E785DBE36F3}" srcOrd="0" destOrd="0" presId="urn:microsoft.com/office/officeart/2005/8/layout/hierarchy2"/>
    <dgm:cxn modelId="{D20915A3-9B79-4568-96AD-F09B232B691A}" type="presParOf" srcId="{BCC1CC71-6D63-40F4-9D06-DF87F3565823}" destId="{CE5C6903-9B8C-4548-B5E9-C4F8A73BD335}" srcOrd="1" destOrd="0" presId="urn:microsoft.com/office/officeart/2005/8/layout/hierarchy2"/>
    <dgm:cxn modelId="{71D421CB-C73D-4576-819D-8AA9CFD5CE18}" type="presParOf" srcId="{CE5C6903-9B8C-4548-B5E9-C4F8A73BD335}" destId="{5EE44ABF-893A-4433-A036-1B8EDEF6194B}" srcOrd="0" destOrd="0" presId="urn:microsoft.com/office/officeart/2005/8/layout/hierarchy2"/>
    <dgm:cxn modelId="{391AF446-9936-40C8-8A26-16DB23B1AED3}" type="presParOf" srcId="{5EE44ABF-893A-4433-A036-1B8EDEF6194B}" destId="{761546C8-D961-4150-AED3-6FBADE6B7344}" srcOrd="0" destOrd="0" presId="urn:microsoft.com/office/officeart/2005/8/layout/hierarchy2"/>
    <dgm:cxn modelId="{8019AC02-1A6E-4592-98C1-63F97796CB86}" type="presParOf" srcId="{CE5C6903-9B8C-4548-B5E9-C4F8A73BD335}" destId="{F91124EE-50A3-4982-A7A4-F711D9B0E599}" srcOrd="1" destOrd="0" presId="urn:microsoft.com/office/officeart/2005/8/layout/hierarchy2"/>
    <dgm:cxn modelId="{C32DB4D0-6131-428E-891C-51C30B5E0CCF}" type="presParOf" srcId="{F91124EE-50A3-4982-A7A4-F711D9B0E599}" destId="{92AD7BC8-AE43-43D6-9147-AF7F8C40596D}" srcOrd="0" destOrd="0" presId="urn:microsoft.com/office/officeart/2005/8/layout/hierarchy2"/>
    <dgm:cxn modelId="{2F577489-31A3-4DAE-9F91-1C59323982E4}" type="presParOf" srcId="{F91124EE-50A3-4982-A7A4-F711D9B0E599}" destId="{26605610-91C9-4D7D-810B-6C9AA8510CE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0AE9CE-F8D2-42D2-8A5D-38A90836253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B35CDFB2-BE1B-4745-BF58-09650AB9B478}">
      <dgm:prSet phldrT="[Texto]" custT="1"/>
      <dgm:spPr/>
      <dgm:t>
        <a:bodyPr/>
        <a:lstStyle/>
        <a:p>
          <a:r>
            <a:rPr lang="es-ES" sz="1400" dirty="0" smtClean="0">
              <a:latin typeface="+mn-lt"/>
              <a:cs typeface="Arial" panose="020B0604020202020204" pitchFamily="34" charset="0"/>
            </a:rPr>
            <a:t>OTROS COSTOS</a:t>
          </a:r>
          <a:endParaRPr lang="es-EC" sz="1400" dirty="0"/>
        </a:p>
      </dgm:t>
    </dgm:pt>
    <dgm:pt modelId="{0A632077-FA78-4A2C-9AAB-6A2CFF00DF54}" type="parTrans" cxnId="{957849E2-98CC-4E86-8D75-96BFDFBE05FF}">
      <dgm:prSet/>
      <dgm:spPr/>
      <dgm:t>
        <a:bodyPr/>
        <a:lstStyle/>
        <a:p>
          <a:endParaRPr lang="es-EC" sz="1400" dirty="0"/>
        </a:p>
      </dgm:t>
    </dgm:pt>
    <dgm:pt modelId="{6C6C16C2-AD7A-4483-9ED2-CE53528DEA6C}" type="sibTrans" cxnId="{957849E2-98CC-4E86-8D75-96BFDFBE05FF}">
      <dgm:prSet/>
      <dgm:spPr/>
      <dgm:t>
        <a:bodyPr/>
        <a:lstStyle/>
        <a:p>
          <a:endParaRPr lang="es-EC" sz="1400" dirty="0"/>
        </a:p>
      </dgm:t>
    </dgm:pt>
    <dgm:pt modelId="{D989FCEF-0945-43BC-9787-61D255710B3C}">
      <dgm:prSet phldrT="[Texto]" custT="1"/>
      <dgm:spPr/>
      <dgm:t>
        <a:bodyPr/>
        <a:lstStyle/>
        <a:p>
          <a:r>
            <a:rPr lang="es-AR" sz="1400" b="1" dirty="0" smtClean="0">
              <a:latin typeface="+mn-lt"/>
              <a:cs typeface="Arial" panose="020B0604020202020204" pitchFamily="34" charset="0"/>
            </a:rPr>
            <a:t>ACTIVOS FIJOS</a:t>
          </a:r>
          <a:endParaRPr lang="x-none" sz="1400" dirty="0">
            <a:latin typeface="+mn-lt"/>
            <a:cs typeface="Arial" panose="020B0604020202020204" pitchFamily="34" charset="0"/>
          </a:endParaRPr>
        </a:p>
      </dgm:t>
    </dgm:pt>
    <dgm:pt modelId="{D79AA927-2472-446B-A622-57D3F05D015F}" type="parTrans" cxnId="{2D0BE2BB-110E-47F4-B30E-B404013733DC}">
      <dgm:prSet custT="1"/>
      <dgm:spPr/>
      <dgm:t>
        <a:bodyPr/>
        <a:lstStyle/>
        <a:p>
          <a:endParaRPr lang="es-EC" sz="1400" dirty="0"/>
        </a:p>
      </dgm:t>
    </dgm:pt>
    <dgm:pt modelId="{77A48791-36E3-46C3-9163-8BEC94D11CF7}" type="sibTrans" cxnId="{2D0BE2BB-110E-47F4-B30E-B404013733DC}">
      <dgm:prSet/>
      <dgm:spPr/>
      <dgm:t>
        <a:bodyPr/>
        <a:lstStyle/>
        <a:p>
          <a:endParaRPr lang="es-EC" sz="1400" dirty="0"/>
        </a:p>
      </dgm:t>
    </dgm:pt>
    <dgm:pt modelId="{AB9D1876-8CA7-49CB-826E-D11F1593AAF6}">
      <dgm:prSet phldrT="[Texto]" custT="1"/>
      <dgm:spPr/>
      <dgm:t>
        <a:bodyPr/>
        <a:lstStyle/>
        <a:p>
          <a:r>
            <a:rPr lang="es-AR" sz="1400" b="1" dirty="0" smtClean="0">
              <a:latin typeface="+mn-lt"/>
              <a:cs typeface="Arial" panose="020B0604020202020204" pitchFamily="34" charset="0"/>
            </a:rPr>
            <a:t>DEPRECIACIÓN</a:t>
          </a:r>
          <a:r>
            <a:rPr lang="es-AR" sz="1400" dirty="0" smtClean="0">
              <a:latin typeface="+mn-lt"/>
              <a:cs typeface="Arial" panose="020B0604020202020204" pitchFamily="34" charset="0"/>
            </a:rPr>
            <a:t> </a:t>
          </a:r>
          <a:endParaRPr lang="x-none" sz="1400" dirty="0">
            <a:latin typeface="+mn-lt"/>
            <a:cs typeface="Arial" panose="020B0604020202020204" pitchFamily="34" charset="0"/>
          </a:endParaRPr>
        </a:p>
      </dgm:t>
    </dgm:pt>
    <dgm:pt modelId="{67228C1D-B0C4-42C7-8A95-380DADFBEA69}" type="parTrans" cxnId="{2CF98C80-55ED-42F0-9A5E-FE29A78F4EA1}">
      <dgm:prSet custT="1"/>
      <dgm:spPr/>
      <dgm:t>
        <a:bodyPr/>
        <a:lstStyle/>
        <a:p>
          <a:endParaRPr lang="es-EC" sz="1400" dirty="0"/>
        </a:p>
      </dgm:t>
    </dgm:pt>
    <dgm:pt modelId="{10DA6560-E6A8-4B75-9D0A-CB0DD006AD3A}" type="sibTrans" cxnId="{2CF98C80-55ED-42F0-9A5E-FE29A78F4EA1}">
      <dgm:prSet/>
      <dgm:spPr/>
      <dgm:t>
        <a:bodyPr/>
        <a:lstStyle/>
        <a:p>
          <a:endParaRPr lang="es-EC" sz="1400" dirty="0"/>
        </a:p>
      </dgm:t>
    </dgm:pt>
    <dgm:pt modelId="{1C4353A1-48B4-403E-82B4-12BAA1354C4A}">
      <dgm:prSet phldrT="[Texto]" custT="1"/>
      <dgm:spPr>
        <a:solidFill>
          <a:srgbClr val="00B0F0"/>
        </a:solidFill>
      </dgm:spPr>
      <dgm:t>
        <a:bodyPr/>
        <a:lstStyle/>
        <a:p>
          <a:r>
            <a:rPr lang="es-AR" sz="1400" b="1" dirty="0" smtClean="0">
              <a:solidFill>
                <a:sysClr val="windowText" lastClr="000000"/>
              </a:solidFill>
              <a:latin typeface="+mn-lt"/>
              <a:cs typeface="Arial" panose="020B0604020202020204" pitchFamily="34" charset="0"/>
            </a:rPr>
            <a:t>MOBILIARIO </a:t>
          </a:r>
          <a:endParaRPr lang="x-none" sz="1400" b="1" dirty="0">
            <a:solidFill>
              <a:sysClr val="windowText" lastClr="000000"/>
            </a:solidFill>
            <a:latin typeface="+mn-lt"/>
            <a:cs typeface="Arial" panose="020B0604020202020204" pitchFamily="34" charset="0"/>
          </a:endParaRPr>
        </a:p>
      </dgm:t>
    </dgm:pt>
    <dgm:pt modelId="{52CFA451-948A-4D3E-A637-AEAC32890B2B}" type="parTrans" cxnId="{5F4FA83B-E7F4-4774-AEB6-9C56CB98856B}">
      <dgm:prSet custT="1"/>
      <dgm:spPr/>
      <dgm:t>
        <a:bodyPr/>
        <a:lstStyle/>
        <a:p>
          <a:endParaRPr lang="es-EC" sz="1400" dirty="0"/>
        </a:p>
      </dgm:t>
    </dgm:pt>
    <dgm:pt modelId="{F5232449-179A-45C4-91AB-7AC8AFB76E26}" type="sibTrans" cxnId="{5F4FA83B-E7F4-4774-AEB6-9C56CB98856B}">
      <dgm:prSet/>
      <dgm:spPr/>
      <dgm:t>
        <a:bodyPr/>
        <a:lstStyle/>
        <a:p>
          <a:endParaRPr lang="es-EC" sz="1400" dirty="0"/>
        </a:p>
      </dgm:t>
    </dgm:pt>
    <dgm:pt modelId="{6A76B303-0C3C-48B3-8941-BB0642D51967}">
      <dgm:prSet phldrT="[Texto]" custT="1"/>
      <dgm:spPr>
        <a:solidFill>
          <a:srgbClr val="00B0F0"/>
        </a:solidFill>
      </dgm:spPr>
      <dgm:t>
        <a:bodyPr/>
        <a:lstStyle/>
        <a:p>
          <a:r>
            <a:rPr lang="es-AR" sz="1400" b="1" dirty="0" smtClean="0">
              <a:solidFill>
                <a:sysClr val="windowText" lastClr="000000"/>
              </a:solidFill>
              <a:latin typeface="+mn-lt"/>
              <a:cs typeface="Arial" panose="020B0604020202020204" pitchFamily="34" charset="0"/>
            </a:rPr>
            <a:t>MAQUINARIA Y EQUIPO</a:t>
          </a:r>
          <a:endParaRPr lang="x-none" sz="1400" b="1" dirty="0">
            <a:solidFill>
              <a:sysClr val="windowText" lastClr="000000"/>
            </a:solidFill>
            <a:latin typeface="+mn-lt"/>
            <a:cs typeface="Arial" panose="020B0604020202020204" pitchFamily="34" charset="0"/>
          </a:endParaRPr>
        </a:p>
      </dgm:t>
    </dgm:pt>
    <dgm:pt modelId="{9AFE1E30-8193-4A8C-8EA4-9BCBD9B3A6D4}" type="parTrans" cxnId="{A78BAFDA-B28E-4568-9105-D42A503231F4}">
      <dgm:prSet custT="1"/>
      <dgm:spPr/>
      <dgm:t>
        <a:bodyPr/>
        <a:lstStyle/>
        <a:p>
          <a:endParaRPr lang="es-EC" sz="1400" dirty="0"/>
        </a:p>
      </dgm:t>
    </dgm:pt>
    <dgm:pt modelId="{1087FE43-2051-498E-AA57-97154538F88E}" type="sibTrans" cxnId="{A78BAFDA-B28E-4568-9105-D42A503231F4}">
      <dgm:prSet/>
      <dgm:spPr/>
      <dgm:t>
        <a:bodyPr/>
        <a:lstStyle/>
        <a:p>
          <a:endParaRPr lang="es-EC" sz="1400" dirty="0"/>
        </a:p>
      </dgm:t>
    </dgm:pt>
    <dgm:pt modelId="{8BA38D42-5552-4941-9271-48EA6F1F510F}">
      <dgm:prSet phldrT="[Texto]" custT="1"/>
      <dgm:spPr>
        <a:solidFill>
          <a:srgbClr val="00B0F0"/>
        </a:solidFill>
      </dgm:spPr>
      <dgm:t>
        <a:bodyPr/>
        <a:lstStyle/>
        <a:p>
          <a:r>
            <a:rPr lang="x-none" sz="1400" b="1" dirty="0" smtClean="0">
              <a:solidFill>
                <a:sysClr val="windowText" lastClr="000000"/>
              </a:solidFill>
              <a:latin typeface="+mn-lt"/>
              <a:cs typeface="Arial" panose="020B0604020202020204" pitchFamily="34" charset="0"/>
            </a:rPr>
            <a:t>EQUIPOS SISTEMAS Y PAQUETES INFORMÁTICOS</a:t>
          </a:r>
          <a:endParaRPr lang="x-none" sz="1400" b="1" dirty="0">
            <a:solidFill>
              <a:sysClr val="windowText" lastClr="000000"/>
            </a:solidFill>
            <a:latin typeface="+mn-lt"/>
            <a:cs typeface="Arial" panose="020B0604020202020204" pitchFamily="34" charset="0"/>
          </a:endParaRPr>
        </a:p>
      </dgm:t>
    </dgm:pt>
    <dgm:pt modelId="{133D1261-9315-4B93-949C-2C0ED632FD0C}" type="parTrans" cxnId="{2FC65B1D-65E6-4BE1-887C-034A31581BC1}">
      <dgm:prSet custT="1"/>
      <dgm:spPr/>
      <dgm:t>
        <a:bodyPr/>
        <a:lstStyle/>
        <a:p>
          <a:endParaRPr lang="es-EC" sz="1400" dirty="0"/>
        </a:p>
      </dgm:t>
    </dgm:pt>
    <dgm:pt modelId="{931F81DF-A4C9-49BE-B217-3EC78D1AC4CB}" type="sibTrans" cxnId="{2FC65B1D-65E6-4BE1-887C-034A31581BC1}">
      <dgm:prSet/>
      <dgm:spPr/>
      <dgm:t>
        <a:bodyPr/>
        <a:lstStyle/>
        <a:p>
          <a:endParaRPr lang="es-EC" sz="1400" dirty="0"/>
        </a:p>
      </dgm:t>
    </dgm:pt>
    <dgm:pt modelId="{7FBFEE7F-0B96-463C-BB50-6807B797262D}">
      <dgm:prSet phldrT="[Texto]" custT="1"/>
      <dgm:spPr>
        <a:solidFill>
          <a:srgbClr val="00B0F0"/>
        </a:solidFill>
      </dgm:spPr>
      <dgm:t>
        <a:bodyPr/>
        <a:lstStyle/>
        <a:p>
          <a:r>
            <a:rPr lang="x-none" sz="1400" b="1" dirty="0" smtClean="0">
              <a:solidFill>
                <a:sysClr val="windowText" lastClr="000000"/>
              </a:solidFill>
              <a:latin typeface="+mn-lt"/>
              <a:cs typeface="Arial" panose="020B0604020202020204" pitchFamily="34" charset="0"/>
            </a:rPr>
            <a:t>ÁREA EDIFICADA</a:t>
          </a:r>
          <a:endParaRPr lang="x-none" sz="1400" b="1" dirty="0">
            <a:solidFill>
              <a:sysClr val="windowText" lastClr="000000"/>
            </a:solidFill>
            <a:latin typeface="+mn-lt"/>
            <a:cs typeface="Arial" panose="020B0604020202020204" pitchFamily="34" charset="0"/>
          </a:endParaRPr>
        </a:p>
      </dgm:t>
    </dgm:pt>
    <dgm:pt modelId="{F1B4B14C-065A-4548-A0C4-C76B52CD6F1D}" type="parTrans" cxnId="{C0B3B035-5514-40DA-8274-016B96432EE6}">
      <dgm:prSet custT="1"/>
      <dgm:spPr/>
      <dgm:t>
        <a:bodyPr/>
        <a:lstStyle/>
        <a:p>
          <a:endParaRPr lang="es-EC" sz="1400" dirty="0"/>
        </a:p>
      </dgm:t>
    </dgm:pt>
    <dgm:pt modelId="{8E7E398F-1296-4828-A604-32D55AFB59DD}" type="sibTrans" cxnId="{C0B3B035-5514-40DA-8274-016B96432EE6}">
      <dgm:prSet/>
      <dgm:spPr/>
      <dgm:t>
        <a:bodyPr/>
        <a:lstStyle/>
        <a:p>
          <a:endParaRPr lang="es-EC" sz="1400" dirty="0"/>
        </a:p>
      </dgm:t>
    </dgm:pt>
    <dgm:pt modelId="{320EE5E8-7801-4F5A-B1DD-C3134AB069C1}">
      <dgm:prSet phldrT="[Texto]" custT="1"/>
      <dgm:spPr>
        <a:solidFill>
          <a:schemeClr val="accent4">
            <a:lumMod val="75000"/>
          </a:schemeClr>
        </a:solidFill>
      </dgm:spPr>
      <dgm:t>
        <a:bodyPr/>
        <a:lstStyle/>
        <a:p>
          <a:r>
            <a:rPr lang="es-AR" sz="1400" b="1" dirty="0" smtClean="0">
              <a:latin typeface="+mn-lt"/>
              <a:cs typeface="Arial" panose="020B0604020202020204" pitchFamily="34" charset="0"/>
            </a:rPr>
            <a:t>MANTENIMIENTO</a:t>
          </a:r>
          <a:endParaRPr lang="x-none" sz="1400" b="1" dirty="0">
            <a:latin typeface="+mn-lt"/>
            <a:cs typeface="Arial" panose="020B0604020202020204" pitchFamily="34" charset="0"/>
          </a:endParaRPr>
        </a:p>
      </dgm:t>
    </dgm:pt>
    <dgm:pt modelId="{D3EDB367-DB89-445F-9FF9-9EE18B87DB12}" type="parTrans" cxnId="{2D1364BA-4C71-47A4-9B16-2B4610FC21B2}">
      <dgm:prSet custT="1"/>
      <dgm:spPr/>
      <dgm:t>
        <a:bodyPr/>
        <a:lstStyle/>
        <a:p>
          <a:endParaRPr lang="es-EC" sz="1400" dirty="0"/>
        </a:p>
      </dgm:t>
    </dgm:pt>
    <dgm:pt modelId="{1675385E-9EA9-4E48-AFAD-7B1BEC1D1026}" type="sibTrans" cxnId="{2D1364BA-4C71-47A4-9B16-2B4610FC21B2}">
      <dgm:prSet/>
      <dgm:spPr/>
      <dgm:t>
        <a:bodyPr/>
        <a:lstStyle/>
        <a:p>
          <a:endParaRPr lang="es-EC" sz="1400" dirty="0"/>
        </a:p>
      </dgm:t>
    </dgm:pt>
    <dgm:pt modelId="{55AFC572-1DC6-4039-8DD8-EE9B7B493808}">
      <dgm:prSet phldrT="[Texto]" custT="1"/>
      <dgm:spPr>
        <a:solidFill>
          <a:schemeClr val="accent4">
            <a:lumMod val="40000"/>
            <a:lumOff val="60000"/>
          </a:schemeClr>
        </a:solidFill>
      </dgm:spPr>
      <dgm:t>
        <a:bodyPr/>
        <a:lstStyle/>
        <a:p>
          <a:r>
            <a:rPr lang="es-AR" sz="1400" b="1" dirty="0" smtClean="0">
              <a:solidFill>
                <a:sysClr val="windowText" lastClr="000000"/>
              </a:solidFill>
              <a:latin typeface="+mn-lt"/>
              <a:cs typeface="Arial" panose="020B0604020202020204" pitchFamily="34" charset="0"/>
            </a:rPr>
            <a:t>MOBILIARIO </a:t>
          </a:r>
          <a:endParaRPr lang="x-none" sz="1400" b="1" dirty="0">
            <a:solidFill>
              <a:sysClr val="windowText" lastClr="000000"/>
            </a:solidFill>
            <a:latin typeface="+mn-lt"/>
            <a:cs typeface="Arial" panose="020B0604020202020204" pitchFamily="34" charset="0"/>
          </a:endParaRPr>
        </a:p>
      </dgm:t>
    </dgm:pt>
    <dgm:pt modelId="{9CFEBA4D-E740-4B43-BDA8-95AE323C8020}" type="parTrans" cxnId="{11A40473-93E5-4316-8DE2-0804923A7842}">
      <dgm:prSet custT="1"/>
      <dgm:spPr/>
      <dgm:t>
        <a:bodyPr/>
        <a:lstStyle/>
        <a:p>
          <a:endParaRPr lang="es-EC" sz="1400" dirty="0"/>
        </a:p>
      </dgm:t>
    </dgm:pt>
    <dgm:pt modelId="{BD443173-0F74-409D-8455-EE60E375B522}" type="sibTrans" cxnId="{11A40473-93E5-4316-8DE2-0804923A7842}">
      <dgm:prSet/>
      <dgm:spPr/>
      <dgm:t>
        <a:bodyPr/>
        <a:lstStyle/>
        <a:p>
          <a:endParaRPr lang="es-EC" sz="1400" dirty="0"/>
        </a:p>
      </dgm:t>
    </dgm:pt>
    <dgm:pt modelId="{F83C9471-1AF5-43A1-8595-5D6CAE1F8079}">
      <dgm:prSet phldrT="[Texto]" custT="1"/>
      <dgm:spPr>
        <a:solidFill>
          <a:schemeClr val="accent4">
            <a:lumMod val="40000"/>
            <a:lumOff val="60000"/>
          </a:schemeClr>
        </a:solidFill>
      </dgm:spPr>
      <dgm:t>
        <a:bodyPr/>
        <a:lstStyle/>
        <a:p>
          <a:r>
            <a:rPr lang="es-AR" sz="1400" b="1" dirty="0" smtClean="0">
              <a:solidFill>
                <a:sysClr val="windowText" lastClr="000000"/>
              </a:solidFill>
              <a:latin typeface="+mn-lt"/>
              <a:cs typeface="Arial" panose="020B0604020202020204" pitchFamily="34" charset="0"/>
            </a:rPr>
            <a:t>MAQUINARIA Y EQUIPO</a:t>
          </a:r>
          <a:endParaRPr lang="x-none" sz="1400" b="1" dirty="0">
            <a:solidFill>
              <a:sysClr val="windowText" lastClr="000000"/>
            </a:solidFill>
            <a:latin typeface="+mn-lt"/>
            <a:cs typeface="Arial" panose="020B0604020202020204" pitchFamily="34" charset="0"/>
          </a:endParaRPr>
        </a:p>
      </dgm:t>
    </dgm:pt>
    <dgm:pt modelId="{B1BF0DCD-56C3-415B-A576-8D36EE4920F8}" type="parTrans" cxnId="{FF501644-919D-4479-AB64-2780E574C6A3}">
      <dgm:prSet custT="1"/>
      <dgm:spPr/>
      <dgm:t>
        <a:bodyPr/>
        <a:lstStyle/>
        <a:p>
          <a:endParaRPr lang="es-EC" sz="1400" dirty="0"/>
        </a:p>
      </dgm:t>
    </dgm:pt>
    <dgm:pt modelId="{C11858C7-8FF9-477D-8D76-4E9934196C19}" type="sibTrans" cxnId="{FF501644-919D-4479-AB64-2780E574C6A3}">
      <dgm:prSet/>
      <dgm:spPr/>
      <dgm:t>
        <a:bodyPr/>
        <a:lstStyle/>
        <a:p>
          <a:endParaRPr lang="es-EC" sz="1400" dirty="0"/>
        </a:p>
      </dgm:t>
    </dgm:pt>
    <dgm:pt modelId="{5B52CF24-EDB3-4653-9BA3-494D077A8B96}">
      <dgm:prSet phldrT="[Texto]" custT="1"/>
      <dgm:spPr>
        <a:solidFill>
          <a:schemeClr val="accent4">
            <a:lumMod val="40000"/>
            <a:lumOff val="60000"/>
          </a:schemeClr>
        </a:solidFill>
      </dgm:spPr>
      <dgm:t>
        <a:bodyPr/>
        <a:lstStyle/>
        <a:p>
          <a:r>
            <a:rPr lang="x-none" sz="1400" b="1" dirty="0" smtClean="0">
              <a:solidFill>
                <a:sysClr val="windowText" lastClr="000000"/>
              </a:solidFill>
              <a:latin typeface="+mn-lt"/>
              <a:cs typeface="Arial" panose="020B0604020202020204" pitchFamily="34" charset="0"/>
            </a:rPr>
            <a:t>EQUIPOS SISTEMAS Y PAQUETES INFORMÁTICOS</a:t>
          </a:r>
          <a:endParaRPr lang="x-none" sz="1400" b="1" dirty="0">
            <a:solidFill>
              <a:sysClr val="windowText" lastClr="000000"/>
            </a:solidFill>
            <a:latin typeface="+mn-lt"/>
            <a:cs typeface="Arial" panose="020B0604020202020204" pitchFamily="34" charset="0"/>
          </a:endParaRPr>
        </a:p>
      </dgm:t>
    </dgm:pt>
    <dgm:pt modelId="{021D7720-97DB-49A7-9E8E-E2559C077A47}" type="parTrans" cxnId="{C2FE79AE-8956-4A0A-8CC6-356039FD24C1}">
      <dgm:prSet custT="1"/>
      <dgm:spPr/>
      <dgm:t>
        <a:bodyPr/>
        <a:lstStyle/>
        <a:p>
          <a:endParaRPr lang="es-EC" sz="1400" dirty="0"/>
        </a:p>
      </dgm:t>
    </dgm:pt>
    <dgm:pt modelId="{3A0EA184-1566-4C1B-BE31-356EA3915045}" type="sibTrans" cxnId="{C2FE79AE-8956-4A0A-8CC6-356039FD24C1}">
      <dgm:prSet/>
      <dgm:spPr/>
      <dgm:t>
        <a:bodyPr/>
        <a:lstStyle/>
        <a:p>
          <a:endParaRPr lang="es-EC" sz="1400" dirty="0"/>
        </a:p>
      </dgm:t>
    </dgm:pt>
    <dgm:pt modelId="{DA41B916-F4C4-41B0-B1F0-6FC580738573}">
      <dgm:prSet phldrT="[Texto]" custT="1"/>
      <dgm:spPr>
        <a:solidFill>
          <a:schemeClr val="accent4">
            <a:lumMod val="40000"/>
            <a:lumOff val="60000"/>
          </a:schemeClr>
        </a:solidFill>
      </dgm:spPr>
      <dgm:t>
        <a:bodyPr/>
        <a:lstStyle/>
        <a:p>
          <a:r>
            <a:rPr lang="x-none" sz="1400" b="1" dirty="0" smtClean="0">
              <a:solidFill>
                <a:sysClr val="windowText" lastClr="000000"/>
              </a:solidFill>
              <a:latin typeface="+mn-lt"/>
              <a:cs typeface="Arial" panose="020B0604020202020204" pitchFamily="34" charset="0"/>
            </a:rPr>
            <a:t>ÁREA EDIFICADA</a:t>
          </a:r>
          <a:endParaRPr lang="x-none" sz="1400" b="1" dirty="0">
            <a:solidFill>
              <a:sysClr val="windowText" lastClr="000000"/>
            </a:solidFill>
            <a:latin typeface="+mn-lt"/>
            <a:cs typeface="Arial" panose="020B0604020202020204" pitchFamily="34" charset="0"/>
          </a:endParaRPr>
        </a:p>
      </dgm:t>
    </dgm:pt>
    <dgm:pt modelId="{5DFFE3D2-E495-4673-8E95-ED176AFC221B}" type="parTrans" cxnId="{45BA1DE8-A0AA-49C6-AB5F-04C313CE4E65}">
      <dgm:prSet custT="1"/>
      <dgm:spPr/>
      <dgm:t>
        <a:bodyPr/>
        <a:lstStyle/>
        <a:p>
          <a:endParaRPr lang="es-EC" sz="1400" dirty="0"/>
        </a:p>
      </dgm:t>
    </dgm:pt>
    <dgm:pt modelId="{AEEDAED7-16DA-4D19-972D-0B38D11DCA83}" type="sibTrans" cxnId="{45BA1DE8-A0AA-49C6-AB5F-04C313CE4E65}">
      <dgm:prSet/>
      <dgm:spPr/>
      <dgm:t>
        <a:bodyPr/>
        <a:lstStyle/>
        <a:p>
          <a:endParaRPr lang="es-EC" sz="1400" dirty="0"/>
        </a:p>
      </dgm:t>
    </dgm:pt>
    <dgm:pt modelId="{BEAE90A9-60D4-4E91-A6E3-FBE9D9E8C1B0}">
      <dgm:prSet phldrT="[Texto]" custT="1"/>
      <dgm:spPr>
        <a:solidFill>
          <a:schemeClr val="accent4">
            <a:lumMod val="40000"/>
            <a:lumOff val="60000"/>
          </a:schemeClr>
        </a:solidFill>
      </dgm:spPr>
      <dgm:t>
        <a:bodyPr/>
        <a:lstStyle/>
        <a:p>
          <a:r>
            <a:rPr lang="es-ES" sz="1400" b="1" dirty="0" smtClean="0">
              <a:solidFill>
                <a:sysClr val="windowText" lastClr="000000"/>
              </a:solidFill>
              <a:latin typeface="+mn-lt"/>
              <a:cs typeface="Arial" panose="020B0604020202020204" pitchFamily="34" charset="0"/>
            </a:rPr>
            <a:t>ÁREA VERDE</a:t>
          </a:r>
          <a:endParaRPr lang="x-none" sz="1400" b="1" dirty="0">
            <a:solidFill>
              <a:sysClr val="windowText" lastClr="000000"/>
            </a:solidFill>
            <a:latin typeface="+mn-lt"/>
            <a:cs typeface="Arial" panose="020B0604020202020204" pitchFamily="34" charset="0"/>
          </a:endParaRPr>
        </a:p>
      </dgm:t>
    </dgm:pt>
    <dgm:pt modelId="{2C09C035-FF34-48C8-A7F4-BFB4558D6D34}" type="parTrans" cxnId="{00F0629E-DF6A-4E98-A41E-6C036518B5A3}">
      <dgm:prSet custT="1"/>
      <dgm:spPr/>
      <dgm:t>
        <a:bodyPr/>
        <a:lstStyle/>
        <a:p>
          <a:endParaRPr lang="es-EC" sz="1400" dirty="0"/>
        </a:p>
      </dgm:t>
    </dgm:pt>
    <dgm:pt modelId="{8FC16513-A8E4-488A-986A-E1D8949BBE2D}" type="sibTrans" cxnId="{00F0629E-DF6A-4E98-A41E-6C036518B5A3}">
      <dgm:prSet/>
      <dgm:spPr/>
      <dgm:t>
        <a:bodyPr/>
        <a:lstStyle/>
        <a:p>
          <a:endParaRPr lang="es-EC" sz="1400" dirty="0"/>
        </a:p>
      </dgm:t>
    </dgm:pt>
    <dgm:pt modelId="{9CB6A974-1325-48F3-B1A6-D26F5DFDD385}" type="pres">
      <dgm:prSet presAssocID="{430AE9CE-F8D2-42D2-8A5D-38A90836253B}" presName="diagram" presStyleCnt="0">
        <dgm:presLayoutVars>
          <dgm:chPref val="1"/>
          <dgm:dir/>
          <dgm:animOne val="branch"/>
          <dgm:animLvl val="lvl"/>
          <dgm:resizeHandles val="exact"/>
        </dgm:presLayoutVars>
      </dgm:prSet>
      <dgm:spPr/>
      <dgm:t>
        <a:bodyPr/>
        <a:lstStyle/>
        <a:p>
          <a:endParaRPr lang="es-EC"/>
        </a:p>
      </dgm:t>
    </dgm:pt>
    <dgm:pt modelId="{EE183ABA-FA19-4710-BB3B-F9FCE2A77D12}" type="pres">
      <dgm:prSet presAssocID="{B35CDFB2-BE1B-4745-BF58-09650AB9B478}" presName="root1" presStyleCnt="0"/>
      <dgm:spPr/>
    </dgm:pt>
    <dgm:pt modelId="{571059CF-7B5D-4274-8BB7-50091C24F0CB}" type="pres">
      <dgm:prSet presAssocID="{B35CDFB2-BE1B-4745-BF58-09650AB9B478}" presName="LevelOneTextNode" presStyleLbl="node0" presStyleIdx="0" presStyleCnt="1" custScaleY="206323" custLinFactX="-20951" custLinFactNeighborX="-100000" custLinFactNeighborY="-16595">
        <dgm:presLayoutVars>
          <dgm:chPref val="3"/>
        </dgm:presLayoutVars>
      </dgm:prSet>
      <dgm:spPr/>
      <dgm:t>
        <a:bodyPr/>
        <a:lstStyle/>
        <a:p>
          <a:endParaRPr lang="es-EC"/>
        </a:p>
      </dgm:t>
    </dgm:pt>
    <dgm:pt modelId="{19C5F662-DF6C-4A3B-9285-3B1CAA44E650}" type="pres">
      <dgm:prSet presAssocID="{B35CDFB2-BE1B-4745-BF58-09650AB9B478}" presName="level2hierChild" presStyleCnt="0"/>
      <dgm:spPr/>
    </dgm:pt>
    <dgm:pt modelId="{1D0CA888-0FD1-47C7-8555-2F5C05BF31BC}" type="pres">
      <dgm:prSet presAssocID="{D79AA927-2472-446B-A622-57D3F05D015F}" presName="conn2-1" presStyleLbl="parChTrans1D2" presStyleIdx="0" presStyleCnt="1"/>
      <dgm:spPr/>
      <dgm:t>
        <a:bodyPr/>
        <a:lstStyle/>
        <a:p>
          <a:endParaRPr lang="es-EC"/>
        </a:p>
      </dgm:t>
    </dgm:pt>
    <dgm:pt modelId="{1267AE3B-A045-4EA4-A8AF-FA4D11E3BB0E}" type="pres">
      <dgm:prSet presAssocID="{D79AA927-2472-446B-A622-57D3F05D015F}" presName="connTx" presStyleLbl="parChTrans1D2" presStyleIdx="0" presStyleCnt="1"/>
      <dgm:spPr/>
      <dgm:t>
        <a:bodyPr/>
        <a:lstStyle/>
        <a:p>
          <a:endParaRPr lang="es-EC"/>
        </a:p>
      </dgm:t>
    </dgm:pt>
    <dgm:pt modelId="{DAB2A0C3-3FB8-438D-98C9-60EA785D1DC0}" type="pres">
      <dgm:prSet presAssocID="{D989FCEF-0945-43BC-9787-61D255710B3C}" presName="root2" presStyleCnt="0"/>
      <dgm:spPr/>
    </dgm:pt>
    <dgm:pt modelId="{297EEC42-DC58-4706-A739-0E8230FDD31D}" type="pres">
      <dgm:prSet presAssocID="{D989FCEF-0945-43BC-9787-61D255710B3C}" presName="LevelTwoTextNode" presStyleLbl="node2" presStyleIdx="0" presStyleCnt="1" custLinFactNeighborX="-93074" custLinFactNeighborY="-18102">
        <dgm:presLayoutVars>
          <dgm:chPref val="3"/>
        </dgm:presLayoutVars>
      </dgm:prSet>
      <dgm:spPr/>
      <dgm:t>
        <a:bodyPr/>
        <a:lstStyle/>
        <a:p>
          <a:endParaRPr lang="es-EC"/>
        </a:p>
      </dgm:t>
    </dgm:pt>
    <dgm:pt modelId="{3DC39A83-4DBF-473A-9FEA-415D0D1C2EAF}" type="pres">
      <dgm:prSet presAssocID="{D989FCEF-0945-43BC-9787-61D255710B3C}" presName="level3hierChild" presStyleCnt="0"/>
      <dgm:spPr/>
    </dgm:pt>
    <dgm:pt modelId="{21462EA6-666C-43FC-8C2A-652D03D370E1}" type="pres">
      <dgm:prSet presAssocID="{67228C1D-B0C4-42C7-8A95-380DADFBEA69}" presName="conn2-1" presStyleLbl="parChTrans1D3" presStyleIdx="0" presStyleCnt="2"/>
      <dgm:spPr/>
      <dgm:t>
        <a:bodyPr/>
        <a:lstStyle/>
        <a:p>
          <a:endParaRPr lang="es-EC"/>
        </a:p>
      </dgm:t>
    </dgm:pt>
    <dgm:pt modelId="{94736424-C610-41D3-A063-13B0DA38187D}" type="pres">
      <dgm:prSet presAssocID="{67228C1D-B0C4-42C7-8A95-380DADFBEA69}" presName="connTx" presStyleLbl="parChTrans1D3" presStyleIdx="0" presStyleCnt="2"/>
      <dgm:spPr/>
      <dgm:t>
        <a:bodyPr/>
        <a:lstStyle/>
        <a:p>
          <a:endParaRPr lang="es-EC"/>
        </a:p>
      </dgm:t>
    </dgm:pt>
    <dgm:pt modelId="{9F9572F2-DC7B-4A45-838C-8E82A46CB889}" type="pres">
      <dgm:prSet presAssocID="{AB9D1876-8CA7-49CB-826E-D11F1593AAF6}" presName="root2" presStyleCnt="0"/>
      <dgm:spPr/>
    </dgm:pt>
    <dgm:pt modelId="{57F0F9E2-B980-40F0-9D79-52E08F9E24D0}" type="pres">
      <dgm:prSet presAssocID="{AB9D1876-8CA7-49CB-826E-D11F1593AAF6}" presName="LevelTwoTextNode" presStyleLbl="node3" presStyleIdx="0" presStyleCnt="2" custScaleX="141866" custLinFactNeighborX="-97482" custLinFactNeighborY="8203">
        <dgm:presLayoutVars>
          <dgm:chPref val="3"/>
        </dgm:presLayoutVars>
      </dgm:prSet>
      <dgm:spPr/>
      <dgm:t>
        <a:bodyPr/>
        <a:lstStyle/>
        <a:p>
          <a:endParaRPr lang="es-EC"/>
        </a:p>
      </dgm:t>
    </dgm:pt>
    <dgm:pt modelId="{3CD296A1-EB60-4B50-87C3-A385AC453531}" type="pres">
      <dgm:prSet presAssocID="{AB9D1876-8CA7-49CB-826E-D11F1593AAF6}" presName="level3hierChild" presStyleCnt="0"/>
      <dgm:spPr/>
    </dgm:pt>
    <dgm:pt modelId="{09DF2865-0879-46E0-860A-513ADEB8086A}" type="pres">
      <dgm:prSet presAssocID="{52CFA451-948A-4D3E-A637-AEAC32890B2B}" presName="conn2-1" presStyleLbl="parChTrans1D4" presStyleIdx="0" presStyleCnt="9"/>
      <dgm:spPr/>
      <dgm:t>
        <a:bodyPr/>
        <a:lstStyle/>
        <a:p>
          <a:endParaRPr lang="es-EC"/>
        </a:p>
      </dgm:t>
    </dgm:pt>
    <dgm:pt modelId="{44BD9709-77F1-46C2-9A2B-5587A24CD371}" type="pres">
      <dgm:prSet presAssocID="{52CFA451-948A-4D3E-A637-AEAC32890B2B}" presName="connTx" presStyleLbl="parChTrans1D4" presStyleIdx="0" presStyleCnt="9"/>
      <dgm:spPr/>
      <dgm:t>
        <a:bodyPr/>
        <a:lstStyle/>
        <a:p>
          <a:endParaRPr lang="es-EC"/>
        </a:p>
      </dgm:t>
    </dgm:pt>
    <dgm:pt modelId="{8A4DFE93-18E2-49E6-8298-A1D63E3000FE}" type="pres">
      <dgm:prSet presAssocID="{1C4353A1-48B4-403E-82B4-12BAA1354C4A}" presName="root2" presStyleCnt="0"/>
      <dgm:spPr/>
    </dgm:pt>
    <dgm:pt modelId="{8645A691-C23F-4685-BC36-9A0EFA639EAF}" type="pres">
      <dgm:prSet presAssocID="{1C4353A1-48B4-403E-82B4-12BAA1354C4A}" presName="LevelTwoTextNode" presStyleLbl="node4" presStyleIdx="0" presStyleCnt="9" custScaleX="225680">
        <dgm:presLayoutVars>
          <dgm:chPref val="3"/>
        </dgm:presLayoutVars>
      </dgm:prSet>
      <dgm:spPr/>
      <dgm:t>
        <a:bodyPr/>
        <a:lstStyle/>
        <a:p>
          <a:endParaRPr lang="es-EC"/>
        </a:p>
      </dgm:t>
    </dgm:pt>
    <dgm:pt modelId="{1BF3722C-F803-443B-A48B-CA94DBE90766}" type="pres">
      <dgm:prSet presAssocID="{1C4353A1-48B4-403E-82B4-12BAA1354C4A}" presName="level3hierChild" presStyleCnt="0"/>
      <dgm:spPr/>
    </dgm:pt>
    <dgm:pt modelId="{7E1C48C7-E1B7-4D6B-B41A-1FDB178B5147}" type="pres">
      <dgm:prSet presAssocID="{9AFE1E30-8193-4A8C-8EA4-9BCBD9B3A6D4}" presName="conn2-1" presStyleLbl="parChTrans1D4" presStyleIdx="1" presStyleCnt="9"/>
      <dgm:spPr/>
      <dgm:t>
        <a:bodyPr/>
        <a:lstStyle/>
        <a:p>
          <a:endParaRPr lang="es-EC"/>
        </a:p>
      </dgm:t>
    </dgm:pt>
    <dgm:pt modelId="{7B8C7DB8-E2F8-4419-9109-F4C305AD89A3}" type="pres">
      <dgm:prSet presAssocID="{9AFE1E30-8193-4A8C-8EA4-9BCBD9B3A6D4}" presName="connTx" presStyleLbl="parChTrans1D4" presStyleIdx="1" presStyleCnt="9"/>
      <dgm:spPr/>
      <dgm:t>
        <a:bodyPr/>
        <a:lstStyle/>
        <a:p>
          <a:endParaRPr lang="es-EC"/>
        </a:p>
      </dgm:t>
    </dgm:pt>
    <dgm:pt modelId="{96E4BA82-C4C2-481E-B85B-855096453CD4}" type="pres">
      <dgm:prSet presAssocID="{6A76B303-0C3C-48B3-8941-BB0642D51967}" presName="root2" presStyleCnt="0"/>
      <dgm:spPr/>
    </dgm:pt>
    <dgm:pt modelId="{226E4857-99CA-495E-8D1F-179337E1ECAC}" type="pres">
      <dgm:prSet presAssocID="{6A76B303-0C3C-48B3-8941-BB0642D51967}" presName="LevelTwoTextNode" presStyleLbl="node4" presStyleIdx="1" presStyleCnt="9" custScaleX="225680">
        <dgm:presLayoutVars>
          <dgm:chPref val="3"/>
        </dgm:presLayoutVars>
      </dgm:prSet>
      <dgm:spPr/>
      <dgm:t>
        <a:bodyPr/>
        <a:lstStyle/>
        <a:p>
          <a:endParaRPr lang="es-EC"/>
        </a:p>
      </dgm:t>
    </dgm:pt>
    <dgm:pt modelId="{A8EF02B9-6E45-455B-9C7A-81B98BB4D9A8}" type="pres">
      <dgm:prSet presAssocID="{6A76B303-0C3C-48B3-8941-BB0642D51967}" presName="level3hierChild" presStyleCnt="0"/>
      <dgm:spPr/>
    </dgm:pt>
    <dgm:pt modelId="{F08803BA-5953-484C-9FBD-543DE7AF9BD4}" type="pres">
      <dgm:prSet presAssocID="{133D1261-9315-4B93-949C-2C0ED632FD0C}" presName="conn2-1" presStyleLbl="parChTrans1D4" presStyleIdx="2" presStyleCnt="9"/>
      <dgm:spPr/>
      <dgm:t>
        <a:bodyPr/>
        <a:lstStyle/>
        <a:p>
          <a:endParaRPr lang="es-EC"/>
        </a:p>
      </dgm:t>
    </dgm:pt>
    <dgm:pt modelId="{A6AE4184-0E3E-4E4C-A62B-6FE48FB6B837}" type="pres">
      <dgm:prSet presAssocID="{133D1261-9315-4B93-949C-2C0ED632FD0C}" presName="connTx" presStyleLbl="parChTrans1D4" presStyleIdx="2" presStyleCnt="9"/>
      <dgm:spPr/>
      <dgm:t>
        <a:bodyPr/>
        <a:lstStyle/>
        <a:p>
          <a:endParaRPr lang="es-EC"/>
        </a:p>
      </dgm:t>
    </dgm:pt>
    <dgm:pt modelId="{0681D790-E4E0-4373-B4EB-5FBA5A695D8F}" type="pres">
      <dgm:prSet presAssocID="{8BA38D42-5552-4941-9271-48EA6F1F510F}" presName="root2" presStyleCnt="0"/>
      <dgm:spPr/>
    </dgm:pt>
    <dgm:pt modelId="{9A2EF844-F491-4EDF-8F49-AA8DDE2CBD9F}" type="pres">
      <dgm:prSet presAssocID="{8BA38D42-5552-4941-9271-48EA6F1F510F}" presName="LevelTwoTextNode" presStyleLbl="node4" presStyleIdx="2" presStyleCnt="9" custScaleX="225680">
        <dgm:presLayoutVars>
          <dgm:chPref val="3"/>
        </dgm:presLayoutVars>
      </dgm:prSet>
      <dgm:spPr/>
      <dgm:t>
        <a:bodyPr/>
        <a:lstStyle/>
        <a:p>
          <a:endParaRPr lang="es-EC"/>
        </a:p>
      </dgm:t>
    </dgm:pt>
    <dgm:pt modelId="{54A54C0D-2665-4667-8747-0937DE66000C}" type="pres">
      <dgm:prSet presAssocID="{8BA38D42-5552-4941-9271-48EA6F1F510F}" presName="level3hierChild" presStyleCnt="0"/>
      <dgm:spPr/>
    </dgm:pt>
    <dgm:pt modelId="{A8244CE9-0B84-43A9-9C2C-DAFD1D7C013A}" type="pres">
      <dgm:prSet presAssocID="{F1B4B14C-065A-4548-A0C4-C76B52CD6F1D}" presName="conn2-1" presStyleLbl="parChTrans1D4" presStyleIdx="3" presStyleCnt="9"/>
      <dgm:spPr/>
      <dgm:t>
        <a:bodyPr/>
        <a:lstStyle/>
        <a:p>
          <a:endParaRPr lang="es-EC"/>
        </a:p>
      </dgm:t>
    </dgm:pt>
    <dgm:pt modelId="{B8374772-BFB8-4150-A888-7B8EC653764C}" type="pres">
      <dgm:prSet presAssocID="{F1B4B14C-065A-4548-A0C4-C76B52CD6F1D}" presName="connTx" presStyleLbl="parChTrans1D4" presStyleIdx="3" presStyleCnt="9"/>
      <dgm:spPr/>
      <dgm:t>
        <a:bodyPr/>
        <a:lstStyle/>
        <a:p>
          <a:endParaRPr lang="es-EC"/>
        </a:p>
      </dgm:t>
    </dgm:pt>
    <dgm:pt modelId="{9D9B5D65-4FED-42C3-A51D-986A9D933252}" type="pres">
      <dgm:prSet presAssocID="{7FBFEE7F-0B96-463C-BB50-6807B797262D}" presName="root2" presStyleCnt="0"/>
      <dgm:spPr/>
    </dgm:pt>
    <dgm:pt modelId="{1C465E1F-15D4-48A5-B047-DA3F73532DB0}" type="pres">
      <dgm:prSet presAssocID="{7FBFEE7F-0B96-463C-BB50-6807B797262D}" presName="LevelTwoTextNode" presStyleLbl="node4" presStyleIdx="3" presStyleCnt="9" custScaleX="225680">
        <dgm:presLayoutVars>
          <dgm:chPref val="3"/>
        </dgm:presLayoutVars>
      </dgm:prSet>
      <dgm:spPr/>
      <dgm:t>
        <a:bodyPr/>
        <a:lstStyle/>
        <a:p>
          <a:endParaRPr lang="es-EC"/>
        </a:p>
      </dgm:t>
    </dgm:pt>
    <dgm:pt modelId="{E98D4771-03C1-4621-9A01-FC8D9615C745}" type="pres">
      <dgm:prSet presAssocID="{7FBFEE7F-0B96-463C-BB50-6807B797262D}" presName="level3hierChild" presStyleCnt="0"/>
      <dgm:spPr/>
    </dgm:pt>
    <dgm:pt modelId="{865C2135-20B8-462F-911C-5D8F3EC31C75}" type="pres">
      <dgm:prSet presAssocID="{D3EDB367-DB89-445F-9FF9-9EE18B87DB12}" presName="conn2-1" presStyleLbl="parChTrans1D3" presStyleIdx="1" presStyleCnt="2"/>
      <dgm:spPr/>
      <dgm:t>
        <a:bodyPr/>
        <a:lstStyle/>
        <a:p>
          <a:endParaRPr lang="es-EC"/>
        </a:p>
      </dgm:t>
    </dgm:pt>
    <dgm:pt modelId="{06A614FE-9750-4A35-AAD2-9EBDEBB1A083}" type="pres">
      <dgm:prSet presAssocID="{D3EDB367-DB89-445F-9FF9-9EE18B87DB12}" presName="connTx" presStyleLbl="parChTrans1D3" presStyleIdx="1" presStyleCnt="2"/>
      <dgm:spPr/>
      <dgm:t>
        <a:bodyPr/>
        <a:lstStyle/>
        <a:p>
          <a:endParaRPr lang="es-EC"/>
        </a:p>
      </dgm:t>
    </dgm:pt>
    <dgm:pt modelId="{F0C2B170-3200-42A6-9C64-FE71E3528293}" type="pres">
      <dgm:prSet presAssocID="{320EE5E8-7801-4F5A-B1DD-C3134AB069C1}" presName="root2" presStyleCnt="0"/>
      <dgm:spPr/>
    </dgm:pt>
    <dgm:pt modelId="{7D9F8995-7BA4-44D0-8CDF-777DEC10A792}" type="pres">
      <dgm:prSet presAssocID="{320EE5E8-7801-4F5A-B1DD-C3134AB069C1}" presName="LevelTwoTextNode" presStyleLbl="node3" presStyleIdx="1" presStyleCnt="2" custScaleX="157903" custLinFactNeighborX="-84568" custLinFactNeighborY="-18580">
        <dgm:presLayoutVars>
          <dgm:chPref val="3"/>
        </dgm:presLayoutVars>
      </dgm:prSet>
      <dgm:spPr/>
      <dgm:t>
        <a:bodyPr/>
        <a:lstStyle/>
        <a:p>
          <a:endParaRPr lang="es-EC"/>
        </a:p>
      </dgm:t>
    </dgm:pt>
    <dgm:pt modelId="{8F6E2F23-35DF-45F1-B249-1E5887BB105E}" type="pres">
      <dgm:prSet presAssocID="{320EE5E8-7801-4F5A-B1DD-C3134AB069C1}" presName="level3hierChild" presStyleCnt="0"/>
      <dgm:spPr/>
    </dgm:pt>
    <dgm:pt modelId="{06CC1F8B-5F2A-466D-A1E2-461887131759}" type="pres">
      <dgm:prSet presAssocID="{9CFEBA4D-E740-4B43-BDA8-95AE323C8020}" presName="conn2-1" presStyleLbl="parChTrans1D4" presStyleIdx="4" presStyleCnt="9"/>
      <dgm:spPr/>
      <dgm:t>
        <a:bodyPr/>
        <a:lstStyle/>
        <a:p>
          <a:endParaRPr lang="es-EC"/>
        </a:p>
      </dgm:t>
    </dgm:pt>
    <dgm:pt modelId="{FC2ACE5E-0739-4864-BDBA-901ED96AD88B}" type="pres">
      <dgm:prSet presAssocID="{9CFEBA4D-E740-4B43-BDA8-95AE323C8020}" presName="connTx" presStyleLbl="parChTrans1D4" presStyleIdx="4" presStyleCnt="9"/>
      <dgm:spPr/>
      <dgm:t>
        <a:bodyPr/>
        <a:lstStyle/>
        <a:p>
          <a:endParaRPr lang="es-EC"/>
        </a:p>
      </dgm:t>
    </dgm:pt>
    <dgm:pt modelId="{143DE1D1-99C4-49B7-B051-D2178FADD214}" type="pres">
      <dgm:prSet presAssocID="{55AFC572-1DC6-4039-8DD8-EE9B7B493808}" presName="root2" presStyleCnt="0"/>
      <dgm:spPr/>
    </dgm:pt>
    <dgm:pt modelId="{7FE09F5A-F9EF-4C5E-B732-8CE6A5807898}" type="pres">
      <dgm:prSet presAssocID="{55AFC572-1DC6-4039-8DD8-EE9B7B493808}" presName="LevelTwoTextNode" presStyleLbl="node4" presStyleIdx="4" presStyleCnt="9" custScaleX="225680">
        <dgm:presLayoutVars>
          <dgm:chPref val="3"/>
        </dgm:presLayoutVars>
      </dgm:prSet>
      <dgm:spPr/>
      <dgm:t>
        <a:bodyPr/>
        <a:lstStyle/>
        <a:p>
          <a:endParaRPr lang="es-EC"/>
        </a:p>
      </dgm:t>
    </dgm:pt>
    <dgm:pt modelId="{C1CCB2C6-3B77-4E65-B29F-FB738F2E4E05}" type="pres">
      <dgm:prSet presAssocID="{55AFC572-1DC6-4039-8DD8-EE9B7B493808}" presName="level3hierChild" presStyleCnt="0"/>
      <dgm:spPr/>
    </dgm:pt>
    <dgm:pt modelId="{41AB5F52-381D-4A34-A6D9-611DEAD1E535}" type="pres">
      <dgm:prSet presAssocID="{B1BF0DCD-56C3-415B-A576-8D36EE4920F8}" presName="conn2-1" presStyleLbl="parChTrans1D4" presStyleIdx="5" presStyleCnt="9"/>
      <dgm:spPr/>
      <dgm:t>
        <a:bodyPr/>
        <a:lstStyle/>
        <a:p>
          <a:endParaRPr lang="es-EC"/>
        </a:p>
      </dgm:t>
    </dgm:pt>
    <dgm:pt modelId="{DE6638AA-D7D4-41A0-8B46-21A62B44A524}" type="pres">
      <dgm:prSet presAssocID="{B1BF0DCD-56C3-415B-A576-8D36EE4920F8}" presName="connTx" presStyleLbl="parChTrans1D4" presStyleIdx="5" presStyleCnt="9"/>
      <dgm:spPr/>
      <dgm:t>
        <a:bodyPr/>
        <a:lstStyle/>
        <a:p>
          <a:endParaRPr lang="es-EC"/>
        </a:p>
      </dgm:t>
    </dgm:pt>
    <dgm:pt modelId="{FFC54E2D-C476-42FA-948E-707AAC17E8CA}" type="pres">
      <dgm:prSet presAssocID="{F83C9471-1AF5-43A1-8595-5D6CAE1F8079}" presName="root2" presStyleCnt="0"/>
      <dgm:spPr/>
    </dgm:pt>
    <dgm:pt modelId="{22C12227-D3A5-4541-B738-F69A905C34E3}" type="pres">
      <dgm:prSet presAssocID="{F83C9471-1AF5-43A1-8595-5D6CAE1F8079}" presName="LevelTwoTextNode" presStyleLbl="node4" presStyleIdx="5" presStyleCnt="9" custScaleX="225680">
        <dgm:presLayoutVars>
          <dgm:chPref val="3"/>
        </dgm:presLayoutVars>
      </dgm:prSet>
      <dgm:spPr/>
      <dgm:t>
        <a:bodyPr/>
        <a:lstStyle/>
        <a:p>
          <a:endParaRPr lang="es-EC"/>
        </a:p>
      </dgm:t>
    </dgm:pt>
    <dgm:pt modelId="{500CFF15-730A-44A4-8ACF-0CC9E3FA35D4}" type="pres">
      <dgm:prSet presAssocID="{F83C9471-1AF5-43A1-8595-5D6CAE1F8079}" presName="level3hierChild" presStyleCnt="0"/>
      <dgm:spPr/>
    </dgm:pt>
    <dgm:pt modelId="{513EA792-0CFA-4D45-BBB6-42088FAA13CD}" type="pres">
      <dgm:prSet presAssocID="{021D7720-97DB-49A7-9E8E-E2559C077A47}" presName="conn2-1" presStyleLbl="parChTrans1D4" presStyleIdx="6" presStyleCnt="9"/>
      <dgm:spPr/>
      <dgm:t>
        <a:bodyPr/>
        <a:lstStyle/>
        <a:p>
          <a:endParaRPr lang="es-EC"/>
        </a:p>
      </dgm:t>
    </dgm:pt>
    <dgm:pt modelId="{991D01B1-31D3-469D-8CA2-60788A2E5FFD}" type="pres">
      <dgm:prSet presAssocID="{021D7720-97DB-49A7-9E8E-E2559C077A47}" presName="connTx" presStyleLbl="parChTrans1D4" presStyleIdx="6" presStyleCnt="9"/>
      <dgm:spPr/>
      <dgm:t>
        <a:bodyPr/>
        <a:lstStyle/>
        <a:p>
          <a:endParaRPr lang="es-EC"/>
        </a:p>
      </dgm:t>
    </dgm:pt>
    <dgm:pt modelId="{9F38D54A-D9B6-460A-9A5C-7820B5830BF3}" type="pres">
      <dgm:prSet presAssocID="{5B52CF24-EDB3-4653-9BA3-494D077A8B96}" presName="root2" presStyleCnt="0"/>
      <dgm:spPr/>
    </dgm:pt>
    <dgm:pt modelId="{ED41FACD-B31A-401C-9D25-A4E012A9332B}" type="pres">
      <dgm:prSet presAssocID="{5B52CF24-EDB3-4653-9BA3-494D077A8B96}" presName="LevelTwoTextNode" presStyleLbl="node4" presStyleIdx="6" presStyleCnt="9" custScaleX="225680">
        <dgm:presLayoutVars>
          <dgm:chPref val="3"/>
        </dgm:presLayoutVars>
      </dgm:prSet>
      <dgm:spPr/>
      <dgm:t>
        <a:bodyPr/>
        <a:lstStyle/>
        <a:p>
          <a:endParaRPr lang="es-EC"/>
        </a:p>
      </dgm:t>
    </dgm:pt>
    <dgm:pt modelId="{F0917494-0758-4F83-AC61-3BAFA35D2B26}" type="pres">
      <dgm:prSet presAssocID="{5B52CF24-EDB3-4653-9BA3-494D077A8B96}" presName="level3hierChild" presStyleCnt="0"/>
      <dgm:spPr/>
    </dgm:pt>
    <dgm:pt modelId="{B5B4B6EE-CEB6-4E93-B673-636AAF82CF66}" type="pres">
      <dgm:prSet presAssocID="{5DFFE3D2-E495-4673-8E95-ED176AFC221B}" presName="conn2-1" presStyleLbl="parChTrans1D4" presStyleIdx="7" presStyleCnt="9"/>
      <dgm:spPr/>
      <dgm:t>
        <a:bodyPr/>
        <a:lstStyle/>
        <a:p>
          <a:endParaRPr lang="es-EC"/>
        </a:p>
      </dgm:t>
    </dgm:pt>
    <dgm:pt modelId="{D62D4F9C-16D9-4C49-B230-149AFEC8B17E}" type="pres">
      <dgm:prSet presAssocID="{5DFFE3D2-E495-4673-8E95-ED176AFC221B}" presName="connTx" presStyleLbl="parChTrans1D4" presStyleIdx="7" presStyleCnt="9"/>
      <dgm:spPr/>
      <dgm:t>
        <a:bodyPr/>
        <a:lstStyle/>
        <a:p>
          <a:endParaRPr lang="es-EC"/>
        </a:p>
      </dgm:t>
    </dgm:pt>
    <dgm:pt modelId="{0A14B66D-443D-4A83-A8FF-18E395A6FC0B}" type="pres">
      <dgm:prSet presAssocID="{DA41B916-F4C4-41B0-B1F0-6FC580738573}" presName="root2" presStyleCnt="0"/>
      <dgm:spPr/>
    </dgm:pt>
    <dgm:pt modelId="{32C18830-5537-40F4-A2EB-DE16C978B523}" type="pres">
      <dgm:prSet presAssocID="{DA41B916-F4C4-41B0-B1F0-6FC580738573}" presName="LevelTwoTextNode" presStyleLbl="node4" presStyleIdx="7" presStyleCnt="9" custScaleX="225680">
        <dgm:presLayoutVars>
          <dgm:chPref val="3"/>
        </dgm:presLayoutVars>
      </dgm:prSet>
      <dgm:spPr/>
      <dgm:t>
        <a:bodyPr/>
        <a:lstStyle/>
        <a:p>
          <a:endParaRPr lang="es-EC"/>
        </a:p>
      </dgm:t>
    </dgm:pt>
    <dgm:pt modelId="{5F115FFF-072A-485B-97EA-4574B941BD25}" type="pres">
      <dgm:prSet presAssocID="{DA41B916-F4C4-41B0-B1F0-6FC580738573}" presName="level3hierChild" presStyleCnt="0"/>
      <dgm:spPr/>
    </dgm:pt>
    <dgm:pt modelId="{54DAF6E0-813A-401B-8B6F-DE105DDFFD74}" type="pres">
      <dgm:prSet presAssocID="{2C09C035-FF34-48C8-A7F4-BFB4558D6D34}" presName="conn2-1" presStyleLbl="parChTrans1D4" presStyleIdx="8" presStyleCnt="9"/>
      <dgm:spPr/>
      <dgm:t>
        <a:bodyPr/>
        <a:lstStyle/>
        <a:p>
          <a:endParaRPr lang="es-EC"/>
        </a:p>
      </dgm:t>
    </dgm:pt>
    <dgm:pt modelId="{B3200D38-9854-4490-9D05-3E8C445716BD}" type="pres">
      <dgm:prSet presAssocID="{2C09C035-FF34-48C8-A7F4-BFB4558D6D34}" presName="connTx" presStyleLbl="parChTrans1D4" presStyleIdx="8" presStyleCnt="9"/>
      <dgm:spPr/>
      <dgm:t>
        <a:bodyPr/>
        <a:lstStyle/>
        <a:p>
          <a:endParaRPr lang="es-EC"/>
        </a:p>
      </dgm:t>
    </dgm:pt>
    <dgm:pt modelId="{BBF9C50B-2194-4286-9D91-6EC8F03C9EB5}" type="pres">
      <dgm:prSet presAssocID="{BEAE90A9-60D4-4E91-A6E3-FBE9D9E8C1B0}" presName="root2" presStyleCnt="0"/>
      <dgm:spPr/>
    </dgm:pt>
    <dgm:pt modelId="{3877736C-D148-47CA-94CE-9077691A2F8F}" type="pres">
      <dgm:prSet presAssocID="{BEAE90A9-60D4-4E91-A6E3-FBE9D9E8C1B0}" presName="LevelTwoTextNode" presStyleLbl="node4" presStyleIdx="8" presStyleCnt="9" custScaleX="225680">
        <dgm:presLayoutVars>
          <dgm:chPref val="3"/>
        </dgm:presLayoutVars>
      </dgm:prSet>
      <dgm:spPr/>
      <dgm:t>
        <a:bodyPr/>
        <a:lstStyle/>
        <a:p>
          <a:endParaRPr lang="es-EC"/>
        </a:p>
      </dgm:t>
    </dgm:pt>
    <dgm:pt modelId="{1D3EFCA8-99D7-4E6D-84D6-BEFB7464511D}" type="pres">
      <dgm:prSet presAssocID="{BEAE90A9-60D4-4E91-A6E3-FBE9D9E8C1B0}" presName="level3hierChild" presStyleCnt="0"/>
      <dgm:spPr/>
    </dgm:pt>
  </dgm:ptLst>
  <dgm:cxnLst>
    <dgm:cxn modelId="{23E96DDA-FD1B-477A-A450-50ACC72AE834}" type="presOf" srcId="{67228C1D-B0C4-42C7-8A95-380DADFBEA69}" destId="{21462EA6-666C-43FC-8C2A-652D03D370E1}" srcOrd="0" destOrd="0" presId="urn:microsoft.com/office/officeart/2005/8/layout/hierarchy2"/>
    <dgm:cxn modelId="{D4ED80A0-92A8-4D26-AB46-9C32F4433356}" type="presOf" srcId="{55AFC572-1DC6-4039-8DD8-EE9B7B493808}" destId="{7FE09F5A-F9EF-4C5E-B732-8CE6A5807898}" srcOrd="0" destOrd="0" presId="urn:microsoft.com/office/officeart/2005/8/layout/hierarchy2"/>
    <dgm:cxn modelId="{37B03116-CD91-454E-9CBC-686F6D3B5BA1}" type="presOf" srcId="{320EE5E8-7801-4F5A-B1DD-C3134AB069C1}" destId="{7D9F8995-7BA4-44D0-8CDF-777DEC10A792}" srcOrd="0" destOrd="0" presId="urn:microsoft.com/office/officeart/2005/8/layout/hierarchy2"/>
    <dgm:cxn modelId="{957849E2-98CC-4E86-8D75-96BFDFBE05FF}" srcId="{430AE9CE-F8D2-42D2-8A5D-38A90836253B}" destId="{B35CDFB2-BE1B-4745-BF58-09650AB9B478}" srcOrd="0" destOrd="0" parTransId="{0A632077-FA78-4A2C-9AAB-6A2CFF00DF54}" sibTransId="{6C6C16C2-AD7A-4483-9ED2-CE53528DEA6C}"/>
    <dgm:cxn modelId="{CAE74F1D-9BCF-49DD-A842-977FF16D9884}" type="presOf" srcId="{5DFFE3D2-E495-4673-8E95-ED176AFC221B}" destId="{B5B4B6EE-CEB6-4E93-B673-636AAF82CF66}" srcOrd="0" destOrd="0" presId="urn:microsoft.com/office/officeart/2005/8/layout/hierarchy2"/>
    <dgm:cxn modelId="{F734EF6D-D45D-4477-B36D-12FAECDC91D4}" type="presOf" srcId="{9AFE1E30-8193-4A8C-8EA4-9BCBD9B3A6D4}" destId="{7B8C7DB8-E2F8-4419-9109-F4C305AD89A3}" srcOrd="1" destOrd="0" presId="urn:microsoft.com/office/officeart/2005/8/layout/hierarchy2"/>
    <dgm:cxn modelId="{2D0BE2BB-110E-47F4-B30E-B404013733DC}" srcId="{B35CDFB2-BE1B-4745-BF58-09650AB9B478}" destId="{D989FCEF-0945-43BC-9787-61D255710B3C}" srcOrd="0" destOrd="0" parTransId="{D79AA927-2472-446B-A622-57D3F05D015F}" sibTransId="{77A48791-36E3-46C3-9163-8BEC94D11CF7}"/>
    <dgm:cxn modelId="{F1A7905C-4087-4F87-818C-BFA9FD7412FD}" type="presOf" srcId="{B1BF0DCD-56C3-415B-A576-8D36EE4920F8}" destId="{41AB5F52-381D-4A34-A6D9-611DEAD1E535}" srcOrd="0" destOrd="0" presId="urn:microsoft.com/office/officeart/2005/8/layout/hierarchy2"/>
    <dgm:cxn modelId="{45BA1DE8-A0AA-49C6-AB5F-04C313CE4E65}" srcId="{320EE5E8-7801-4F5A-B1DD-C3134AB069C1}" destId="{DA41B916-F4C4-41B0-B1F0-6FC580738573}" srcOrd="3" destOrd="0" parTransId="{5DFFE3D2-E495-4673-8E95-ED176AFC221B}" sibTransId="{AEEDAED7-16DA-4D19-972D-0B38D11DCA83}"/>
    <dgm:cxn modelId="{D61032E7-2692-40F9-9153-C972A0211E62}" type="presOf" srcId="{AB9D1876-8CA7-49CB-826E-D11F1593AAF6}" destId="{57F0F9E2-B980-40F0-9D79-52E08F9E24D0}" srcOrd="0" destOrd="0" presId="urn:microsoft.com/office/officeart/2005/8/layout/hierarchy2"/>
    <dgm:cxn modelId="{C0B3B035-5514-40DA-8274-016B96432EE6}" srcId="{AB9D1876-8CA7-49CB-826E-D11F1593AAF6}" destId="{7FBFEE7F-0B96-463C-BB50-6807B797262D}" srcOrd="3" destOrd="0" parTransId="{F1B4B14C-065A-4548-A0C4-C76B52CD6F1D}" sibTransId="{8E7E398F-1296-4828-A604-32D55AFB59DD}"/>
    <dgm:cxn modelId="{809B970E-CE90-47FE-A02C-B14A74855C3A}" type="presOf" srcId="{9CFEBA4D-E740-4B43-BDA8-95AE323C8020}" destId="{FC2ACE5E-0739-4864-BDBA-901ED96AD88B}" srcOrd="1" destOrd="0" presId="urn:microsoft.com/office/officeart/2005/8/layout/hierarchy2"/>
    <dgm:cxn modelId="{393D996B-F0E8-4772-BA83-4D395BAFD400}" type="presOf" srcId="{6A76B303-0C3C-48B3-8941-BB0642D51967}" destId="{226E4857-99CA-495E-8D1F-179337E1ECAC}" srcOrd="0" destOrd="0" presId="urn:microsoft.com/office/officeart/2005/8/layout/hierarchy2"/>
    <dgm:cxn modelId="{131F7A52-105E-4E2A-B316-DE1374FCD2C0}" type="presOf" srcId="{BEAE90A9-60D4-4E91-A6E3-FBE9D9E8C1B0}" destId="{3877736C-D148-47CA-94CE-9077691A2F8F}" srcOrd="0" destOrd="0" presId="urn:microsoft.com/office/officeart/2005/8/layout/hierarchy2"/>
    <dgm:cxn modelId="{E36EEF85-3EC9-45C3-BAD6-9D0C18A20030}" type="presOf" srcId="{8BA38D42-5552-4941-9271-48EA6F1F510F}" destId="{9A2EF844-F491-4EDF-8F49-AA8DDE2CBD9F}" srcOrd="0" destOrd="0" presId="urn:microsoft.com/office/officeart/2005/8/layout/hierarchy2"/>
    <dgm:cxn modelId="{A78BAFDA-B28E-4568-9105-D42A503231F4}" srcId="{AB9D1876-8CA7-49CB-826E-D11F1593AAF6}" destId="{6A76B303-0C3C-48B3-8941-BB0642D51967}" srcOrd="1" destOrd="0" parTransId="{9AFE1E30-8193-4A8C-8EA4-9BCBD9B3A6D4}" sibTransId="{1087FE43-2051-498E-AA57-97154538F88E}"/>
    <dgm:cxn modelId="{C2A7D47D-C9BB-46CE-8AFC-89A29671A944}" type="presOf" srcId="{2C09C035-FF34-48C8-A7F4-BFB4558D6D34}" destId="{B3200D38-9854-4490-9D05-3E8C445716BD}" srcOrd="1" destOrd="0" presId="urn:microsoft.com/office/officeart/2005/8/layout/hierarchy2"/>
    <dgm:cxn modelId="{50F9D68A-8218-4B5E-9E5C-13FBA135A194}" type="presOf" srcId="{5B52CF24-EDB3-4653-9BA3-494D077A8B96}" destId="{ED41FACD-B31A-401C-9D25-A4E012A9332B}" srcOrd="0" destOrd="0" presId="urn:microsoft.com/office/officeart/2005/8/layout/hierarchy2"/>
    <dgm:cxn modelId="{1E8A12B9-34C7-4D19-BA5F-51ACEC0F12E0}" type="presOf" srcId="{D3EDB367-DB89-445F-9FF9-9EE18B87DB12}" destId="{06A614FE-9750-4A35-AAD2-9EBDEBB1A083}" srcOrd="1" destOrd="0" presId="urn:microsoft.com/office/officeart/2005/8/layout/hierarchy2"/>
    <dgm:cxn modelId="{BFBF4A66-094F-4A3F-92E5-1E56786EE49B}" type="presOf" srcId="{D79AA927-2472-446B-A622-57D3F05D015F}" destId="{1267AE3B-A045-4EA4-A8AF-FA4D11E3BB0E}" srcOrd="1" destOrd="0" presId="urn:microsoft.com/office/officeart/2005/8/layout/hierarchy2"/>
    <dgm:cxn modelId="{226B54B5-4A9A-4D33-B90F-D3A9EFEF6D97}" type="presOf" srcId="{5DFFE3D2-E495-4673-8E95-ED176AFC221B}" destId="{D62D4F9C-16D9-4C49-B230-149AFEC8B17E}" srcOrd="1" destOrd="0" presId="urn:microsoft.com/office/officeart/2005/8/layout/hierarchy2"/>
    <dgm:cxn modelId="{C34AE039-D408-465A-8396-4E668D2676D7}" type="presOf" srcId="{1C4353A1-48B4-403E-82B4-12BAA1354C4A}" destId="{8645A691-C23F-4685-BC36-9A0EFA639EAF}" srcOrd="0" destOrd="0" presId="urn:microsoft.com/office/officeart/2005/8/layout/hierarchy2"/>
    <dgm:cxn modelId="{9ABD2CA2-E080-4440-9027-70474D659DD6}" type="presOf" srcId="{9CFEBA4D-E740-4B43-BDA8-95AE323C8020}" destId="{06CC1F8B-5F2A-466D-A1E2-461887131759}" srcOrd="0" destOrd="0" presId="urn:microsoft.com/office/officeart/2005/8/layout/hierarchy2"/>
    <dgm:cxn modelId="{11A40473-93E5-4316-8DE2-0804923A7842}" srcId="{320EE5E8-7801-4F5A-B1DD-C3134AB069C1}" destId="{55AFC572-1DC6-4039-8DD8-EE9B7B493808}" srcOrd="0" destOrd="0" parTransId="{9CFEBA4D-E740-4B43-BDA8-95AE323C8020}" sibTransId="{BD443173-0F74-409D-8455-EE60E375B522}"/>
    <dgm:cxn modelId="{00F0629E-DF6A-4E98-A41E-6C036518B5A3}" srcId="{320EE5E8-7801-4F5A-B1DD-C3134AB069C1}" destId="{BEAE90A9-60D4-4E91-A6E3-FBE9D9E8C1B0}" srcOrd="4" destOrd="0" parTransId="{2C09C035-FF34-48C8-A7F4-BFB4558D6D34}" sibTransId="{8FC16513-A8E4-488A-986A-E1D8949BBE2D}"/>
    <dgm:cxn modelId="{5F4FA83B-E7F4-4774-AEB6-9C56CB98856B}" srcId="{AB9D1876-8CA7-49CB-826E-D11F1593AAF6}" destId="{1C4353A1-48B4-403E-82B4-12BAA1354C4A}" srcOrd="0" destOrd="0" parTransId="{52CFA451-948A-4D3E-A637-AEAC32890B2B}" sibTransId="{F5232449-179A-45C4-91AB-7AC8AFB76E26}"/>
    <dgm:cxn modelId="{FF501644-919D-4479-AB64-2780E574C6A3}" srcId="{320EE5E8-7801-4F5A-B1DD-C3134AB069C1}" destId="{F83C9471-1AF5-43A1-8595-5D6CAE1F8079}" srcOrd="1" destOrd="0" parTransId="{B1BF0DCD-56C3-415B-A576-8D36EE4920F8}" sibTransId="{C11858C7-8FF9-477D-8D76-4E9934196C19}"/>
    <dgm:cxn modelId="{C2FE79AE-8956-4A0A-8CC6-356039FD24C1}" srcId="{320EE5E8-7801-4F5A-B1DD-C3134AB069C1}" destId="{5B52CF24-EDB3-4653-9BA3-494D077A8B96}" srcOrd="2" destOrd="0" parTransId="{021D7720-97DB-49A7-9E8E-E2559C077A47}" sibTransId="{3A0EA184-1566-4C1B-BE31-356EA3915045}"/>
    <dgm:cxn modelId="{2FC65B1D-65E6-4BE1-887C-034A31581BC1}" srcId="{AB9D1876-8CA7-49CB-826E-D11F1593AAF6}" destId="{8BA38D42-5552-4941-9271-48EA6F1F510F}" srcOrd="2" destOrd="0" parTransId="{133D1261-9315-4B93-949C-2C0ED632FD0C}" sibTransId="{931F81DF-A4C9-49BE-B217-3EC78D1AC4CB}"/>
    <dgm:cxn modelId="{9492D55B-C33A-4914-8EBF-55A348089D10}" type="presOf" srcId="{F83C9471-1AF5-43A1-8595-5D6CAE1F8079}" destId="{22C12227-D3A5-4541-B738-F69A905C34E3}" srcOrd="0" destOrd="0" presId="urn:microsoft.com/office/officeart/2005/8/layout/hierarchy2"/>
    <dgm:cxn modelId="{48CC6961-3E50-4EA6-BCA2-44FA870B0181}" type="presOf" srcId="{B1BF0DCD-56C3-415B-A576-8D36EE4920F8}" destId="{DE6638AA-D7D4-41A0-8B46-21A62B44A524}" srcOrd="1" destOrd="0" presId="urn:microsoft.com/office/officeart/2005/8/layout/hierarchy2"/>
    <dgm:cxn modelId="{36F034A0-3F75-42EB-A89C-9D0334230DB8}" type="presOf" srcId="{7FBFEE7F-0B96-463C-BB50-6807B797262D}" destId="{1C465E1F-15D4-48A5-B047-DA3F73532DB0}" srcOrd="0" destOrd="0" presId="urn:microsoft.com/office/officeart/2005/8/layout/hierarchy2"/>
    <dgm:cxn modelId="{8D957B8A-BC82-4DF6-BD19-3C9C1931AB1C}" type="presOf" srcId="{67228C1D-B0C4-42C7-8A95-380DADFBEA69}" destId="{94736424-C610-41D3-A063-13B0DA38187D}" srcOrd="1" destOrd="0" presId="urn:microsoft.com/office/officeart/2005/8/layout/hierarchy2"/>
    <dgm:cxn modelId="{A53C1563-D4EC-4B51-9E34-5DA0A17E5EA4}" type="presOf" srcId="{F1B4B14C-065A-4548-A0C4-C76B52CD6F1D}" destId="{A8244CE9-0B84-43A9-9C2C-DAFD1D7C013A}" srcOrd="0" destOrd="0" presId="urn:microsoft.com/office/officeart/2005/8/layout/hierarchy2"/>
    <dgm:cxn modelId="{2698752E-1EF2-4BD5-A7F6-4C1006B51B16}" type="presOf" srcId="{52CFA451-948A-4D3E-A637-AEAC32890B2B}" destId="{44BD9709-77F1-46C2-9A2B-5587A24CD371}" srcOrd="1" destOrd="0" presId="urn:microsoft.com/office/officeart/2005/8/layout/hierarchy2"/>
    <dgm:cxn modelId="{DE7452BB-372A-4EB7-877C-C4CE3C7F950F}" type="presOf" srcId="{F1B4B14C-065A-4548-A0C4-C76B52CD6F1D}" destId="{B8374772-BFB8-4150-A888-7B8EC653764C}" srcOrd="1" destOrd="0" presId="urn:microsoft.com/office/officeart/2005/8/layout/hierarchy2"/>
    <dgm:cxn modelId="{2D1364BA-4C71-47A4-9B16-2B4610FC21B2}" srcId="{D989FCEF-0945-43BC-9787-61D255710B3C}" destId="{320EE5E8-7801-4F5A-B1DD-C3134AB069C1}" srcOrd="1" destOrd="0" parTransId="{D3EDB367-DB89-445F-9FF9-9EE18B87DB12}" sibTransId="{1675385E-9EA9-4E48-AFAD-7B1BEC1D1026}"/>
    <dgm:cxn modelId="{A44423C3-4664-4FAA-83C7-37FFAADA54B1}" type="presOf" srcId="{B35CDFB2-BE1B-4745-BF58-09650AB9B478}" destId="{571059CF-7B5D-4274-8BB7-50091C24F0CB}" srcOrd="0" destOrd="0" presId="urn:microsoft.com/office/officeart/2005/8/layout/hierarchy2"/>
    <dgm:cxn modelId="{F5FD4CFF-AC70-4F9E-80ED-9FD489E29A93}" type="presOf" srcId="{133D1261-9315-4B93-949C-2C0ED632FD0C}" destId="{F08803BA-5953-484C-9FBD-543DE7AF9BD4}" srcOrd="0" destOrd="0" presId="urn:microsoft.com/office/officeart/2005/8/layout/hierarchy2"/>
    <dgm:cxn modelId="{774060E9-9D4F-4C94-8648-538991061A66}" type="presOf" srcId="{021D7720-97DB-49A7-9E8E-E2559C077A47}" destId="{513EA792-0CFA-4D45-BBB6-42088FAA13CD}" srcOrd="0" destOrd="0" presId="urn:microsoft.com/office/officeart/2005/8/layout/hierarchy2"/>
    <dgm:cxn modelId="{CEB922A4-4312-44A3-845E-479CCA5701F5}" type="presOf" srcId="{D79AA927-2472-446B-A622-57D3F05D015F}" destId="{1D0CA888-0FD1-47C7-8555-2F5C05BF31BC}" srcOrd="0" destOrd="0" presId="urn:microsoft.com/office/officeart/2005/8/layout/hierarchy2"/>
    <dgm:cxn modelId="{E785D132-B2CC-4EC9-95AA-8392E423E916}" type="presOf" srcId="{133D1261-9315-4B93-949C-2C0ED632FD0C}" destId="{A6AE4184-0E3E-4E4C-A62B-6FE48FB6B837}" srcOrd="1" destOrd="0" presId="urn:microsoft.com/office/officeart/2005/8/layout/hierarchy2"/>
    <dgm:cxn modelId="{958F0F15-7712-4A2C-A8FA-FC82AD9F0912}" type="presOf" srcId="{52CFA451-948A-4D3E-A637-AEAC32890B2B}" destId="{09DF2865-0879-46E0-860A-513ADEB8086A}" srcOrd="0" destOrd="0" presId="urn:microsoft.com/office/officeart/2005/8/layout/hierarchy2"/>
    <dgm:cxn modelId="{2CF98C80-55ED-42F0-9A5E-FE29A78F4EA1}" srcId="{D989FCEF-0945-43BC-9787-61D255710B3C}" destId="{AB9D1876-8CA7-49CB-826E-D11F1593AAF6}" srcOrd="0" destOrd="0" parTransId="{67228C1D-B0C4-42C7-8A95-380DADFBEA69}" sibTransId="{10DA6560-E6A8-4B75-9D0A-CB0DD006AD3A}"/>
    <dgm:cxn modelId="{F3F616B6-9098-433C-9738-D9B809A6816F}" type="presOf" srcId="{DA41B916-F4C4-41B0-B1F0-6FC580738573}" destId="{32C18830-5537-40F4-A2EB-DE16C978B523}" srcOrd="0" destOrd="0" presId="urn:microsoft.com/office/officeart/2005/8/layout/hierarchy2"/>
    <dgm:cxn modelId="{3118C23C-366C-4BFD-A40B-387EE2B0DB92}" type="presOf" srcId="{021D7720-97DB-49A7-9E8E-E2559C077A47}" destId="{991D01B1-31D3-469D-8CA2-60788A2E5FFD}" srcOrd="1" destOrd="0" presId="urn:microsoft.com/office/officeart/2005/8/layout/hierarchy2"/>
    <dgm:cxn modelId="{60A9DD33-0B1E-485A-A1C2-14B21016B63C}" type="presOf" srcId="{D989FCEF-0945-43BC-9787-61D255710B3C}" destId="{297EEC42-DC58-4706-A739-0E8230FDD31D}" srcOrd="0" destOrd="0" presId="urn:microsoft.com/office/officeart/2005/8/layout/hierarchy2"/>
    <dgm:cxn modelId="{0535E332-0876-489E-8611-F5CE0469BE05}" type="presOf" srcId="{430AE9CE-F8D2-42D2-8A5D-38A90836253B}" destId="{9CB6A974-1325-48F3-B1A6-D26F5DFDD385}" srcOrd="0" destOrd="0" presId="urn:microsoft.com/office/officeart/2005/8/layout/hierarchy2"/>
    <dgm:cxn modelId="{5FFD63E8-7E9B-494E-AC86-3DCD448CC3D1}" type="presOf" srcId="{2C09C035-FF34-48C8-A7F4-BFB4558D6D34}" destId="{54DAF6E0-813A-401B-8B6F-DE105DDFFD74}" srcOrd="0" destOrd="0" presId="urn:microsoft.com/office/officeart/2005/8/layout/hierarchy2"/>
    <dgm:cxn modelId="{DA8E9C34-962F-4FCB-8126-99C9F47F1635}" type="presOf" srcId="{9AFE1E30-8193-4A8C-8EA4-9BCBD9B3A6D4}" destId="{7E1C48C7-E1B7-4D6B-B41A-1FDB178B5147}" srcOrd="0" destOrd="0" presId="urn:microsoft.com/office/officeart/2005/8/layout/hierarchy2"/>
    <dgm:cxn modelId="{3B0A54CB-0CC4-431D-B076-4DF597A01F92}" type="presOf" srcId="{D3EDB367-DB89-445F-9FF9-9EE18B87DB12}" destId="{865C2135-20B8-462F-911C-5D8F3EC31C75}" srcOrd="0" destOrd="0" presId="urn:microsoft.com/office/officeart/2005/8/layout/hierarchy2"/>
    <dgm:cxn modelId="{E5B53EB1-7841-4EBA-B952-25EC24E20BDC}" type="presParOf" srcId="{9CB6A974-1325-48F3-B1A6-D26F5DFDD385}" destId="{EE183ABA-FA19-4710-BB3B-F9FCE2A77D12}" srcOrd="0" destOrd="0" presId="urn:microsoft.com/office/officeart/2005/8/layout/hierarchy2"/>
    <dgm:cxn modelId="{88C8747D-DC73-43A8-9DE6-232A66538555}" type="presParOf" srcId="{EE183ABA-FA19-4710-BB3B-F9FCE2A77D12}" destId="{571059CF-7B5D-4274-8BB7-50091C24F0CB}" srcOrd="0" destOrd="0" presId="urn:microsoft.com/office/officeart/2005/8/layout/hierarchy2"/>
    <dgm:cxn modelId="{D980287F-4B8B-46AF-83A0-C2B90B73DBD0}" type="presParOf" srcId="{EE183ABA-FA19-4710-BB3B-F9FCE2A77D12}" destId="{19C5F662-DF6C-4A3B-9285-3B1CAA44E650}" srcOrd="1" destOrd="0" presId="urn:microsoft.com/office/officeart/2005/8/layout/hierarchy2"/>
    <dgm:cxn modelId="{F9F0A482-050F-4A99-9B49-C73F122D324F}" type="presParOf" srcId="{19C5F662-DF6C-4A3B-9285-3B1CAA44E650}" destId="{1D0CA888-0FD1-47C7-8555-2F5C05BF31BC}" srcOrd="0" destOrd="0" presId="urn:microsoft.com/office/officeart/2005/8/layout/hierarchy2"/>
    <dgm:cxn modelId="{C36524CE-9928-4AC3-866E-AD104A07F551}" type="presParOf" srcId="{1D0CA888-0FD1-47C7-8555-2F5C05BF31BC}" destId="{1267AE3B-A045-4EA4-A8AF-FA4D11E3BB0E}" srcOrd="0" destOrd="0" presId="urn:microsoft.com/office/officeart/2005/8/layout/hierarchy2"/>
    <dgm:cxn modelId="{45C1FB37-6467-42F9-9F06-4F180A882177}" type="presParOf" srcId="{19C5F662-DF6C-4A3B-9285-3B1CAA44E650}" destId="{DAB2A0C3-3FB8-438D-98C9-60EA785D1DC0}" srcOrd="1" destOrd="0" presId="urn:microsoft.com/office/officeart/2005/8/layout/hierarchy2"/>
    <dgm:cxn modelId="{85A7BB57-0FCB-43D4-B052-AE727FBEF613}" type="presParOf" srcId="{DAB2A0C3-3FB8-438D-98C9-60EA785D1DC0}" destId="{297EEC42-DC58-4706-A739-0E8230FDD31D}" srcOrd="0" destOrd="0" presId="urn:microsoft.com/office/officeart/2005/8/layout/hierarchy2"/>
    <dgm:cxn modelId="{C15BF48A-97BB-452E-8430-54AAA05A6ECD}" type="presParOf" srcId="{DAB2A0C3-3FB8-438D-98C9-60EA785D1DC0}" destId="{3DC39A83-4DBF-473A-9FEA-415D0D1C2EAF}" srcOrd="1" destOrd="0" presId="urn:microsoft.com/office/officeart/2005/8/layout/hierarchy2"/>
    <dgm:cxn modelId="{5A624D45-C58C-48AC-AA56-A5971E0466CB}" type="presParOf" srcId="{3DC39A83-4DBF-473A-9FEA-415D0D1C2EAF}" destId="{21462EA6-666C-43FC-8C2A-652D03D370E1}" srcOrd="0" destOrd="0" presId="urn:microsoft.com/office/officeart/2005/8/layout/hierarchy2"/>
    <dgm:cxn modelId="{FB8B62E7-A232-43B0-96C7-F26B788DAF35}" type="presParOf" srcId="{21462EA6-666C-43FC-8C2A-652D03D370E1}" destId="{94736424-C610-41D3-A063-13B0DA38187D}" srcOrd="0" destOrd="0" presId="urn:microsoft.com/office/officeart/2005/8/layout/hierarchy2"/>
    <dgm:cxn modelId="{A2AB3C30-7E9E-4202-9A03-820DA2C0BA1F}" type="presParOf" srcId="{3DC39A83-4DBF-473A-9FEA-415D0D1C2EAF}" destId="{9F9572F2-DC7B-4A45-838C-8E82A46CB889}" srcOrd="1" destOrd="0" presId="urn:microsoft.com/office/officeart/2005/8/layout/hierarchy2"/>
    <dgm:cxn modelId="{76F7DCAC-8FCC-477E-B259-271C7E526368}" type="presParOf" srcId="{9F9572F2-DC7B-4A45-838C-8E82A46CB889}" destId="{57F0F9E2-B980-40F0-9D79-52E08F9E24D0}" srcOrd="0" destOrd="0" presId="urn:microsoft.com/office/officeart/2005/8/layout/hierarchy2"/>
    <dgm:cxn modelId="{005B1CBD-FD37-4936-9D42-A624A2884C5F}" type="presParOf" srcId="{9F9572F2-DC7B-4A45-838C-8E82A46CB889}" destId="{3CD296A1-EB60-4B50-87C3-A385AC453531}" srcOrd="1" destOrd="0" presId="urn:microsoft.com/office/officeart/2005/8/layout/hierarchy2"/>
    <dgm:cxn modelId="{445D59AC-5C36-4A7F-B678-E98EFC9F444E}" type="presParOf" srcId="{3CD296A1-EB60-4B50-87C3-A385AC453531}" destId="{09DF2865-0879-46E0-860A-513ADEB8086A}" srcOrd="0" destOrd="0" presId="urn:microsoft.com/office/officeart/2005/8/layout/hierarchy2"/>
    <dgm:cxn modelId="{499E5D7A-9994-4FA2-B5F2-3099808D5436}" type="presParOf" srcId="{09DF2865-0879-46E0-860A-513ADEB8086A}" destId="{44BD9709-77F1-46C2-9A2B-5587A24CD371}" srcOrd="0" destOrd="0" presId="urn:microsoft.com/office/officeart/2005/8/layout/hierarchy2"/>
    <dgm:cxn modelId="{5373FE68-E497-4032-826C-618D10EE233A}" type="presParOf" srcId="{3CD296A1-EB60-4B50-87C3-A385AC453531}" destId="{8A4DFE93-18E2-49E6-8298-A1D63E3000FE}" srcOrd="1" destOrd="0" presId="urn:microsoft.com/office/officeart/2005/8/layout/hierarchy2"/>
    <dgm:cxn modelId="{26357C59-79FD-4DD4-B425-526FC0AE16CD}" type="presParOf" srcId="{8A4DFE93-18E2-49E6-8298-A1D63E3000FE}" destId="{8645A691-C23F-4685-BC36-9A0EFA639EAF}" srcOrd="0" destOrd="0" presId="urn:microsoft.com/office/officeart/2005/8/layout/hierarchy2"/>
    <dgm:cxn modelId="{46E587DA-1B07-42F7-BA1A-ED15DF307A72}" type="presParOf" srcId="{8A4DFE93-18E2-49E6-8298-A1D63E3000FE}" destId="{1BF3722C-F803-443B-A48B-CA94DBE90766}" srcOrd="1" destOrd="0" presId="urn:microsoft.com/office/officeart/2005/8/layout/hierarchy2"/>
    <dgm:cxn modelId="{C4D40754-BDE9-41D6-BA4C-DE1F08B9FFAC}" type="presParOf" srcId="{3CD296A1-EB60-4B50-87C3-A385AC453531}" destId="{7E1C48C7-E1B7-4D6B-B41A-1FDB178B5147}" srcOrd="2" destOrd="0" presId="urn:microsoft.com/office/officeart/2005/8/layout/hierarchy2"/>
    <dgm:cxn modelId="{DE6D3A66-378E-4890-8E69-0D5F524299C9}" type="presParOf" srcId="{7E1C48C7-E1B7-4D6B-B41A-1FDB178B5147}" destId="{7B8C7DB8-E2F8-4419-9109-F4C305AD89A3}" srcOrd="0" destOrd="0" presId="urn:microsoft.com/office/officeart/2005/8/layout/hierarchy2"/>
    <dgm:cxn modelId="{7954B169-A5E2-421F-96E7-83A92A9713AD}" type="presParOf" srcId="{3CD296A1-EB60-4B50-87C3-A385AC453531}" destId="{96E4BA82-C4C2-481E-B85B-855096453CD4}" srcOrd="3" destOrd="0" presId="urn:microsoft.com/office/officeart/2005/8/layout/hierarchy2"/>
    <dgm:cxn modelId="{DCEB713C-B28F-4F88-86BB-BFD0D9052634}" type="presParOf" srcId="{96E4BA82-C4C2-481E-B85B-855096453CD4}" destId="{226E4857-99CA-495E-8D1F-179337E1ECAC}" srcOrd="0" destOrd="0" presId="urn:microsoft.com/office/officeart/2005/8/layout/hierarchy2"/>
    <dgm:cxn modelId="{24639669-63C5-4AEF-987C-35DA82759E11}" type="presParOf" srcId="{96E4BA82-C4C2-481E-B85B-855096453CD4}" destId="{A8EF02B9-6E45-455B-9C7A-81B98BB4D9A8}" srcOrd="1" destOrd="0" presId="urn:microsoft.com/office/officeart/2005/8/layout/hierarchy2"/>
    <dgm:cxn modelId="{63B87E7B-9FA1-4278-AC43-CA1AC1721D1C}" type="presParOf" srcId="{3CD296A1-EB60-4B50-87C3-A385AC453531}" destId="{F08803BA-5953-484C-9FBD-543DE7AF9BD4}" srcOrd="4" destOrd="0" presId="urn:microsoft.com/office/officeart/2005/8/layout/hierarchy2"/>
    <dgm:cxn modelId="{AC4DEE53-3718-4AF7-8964-C79655284857}" type="presParOf" srcId="{F08803BA-5953-484C-9FBD-543DE7AF9BD4}" destId="{A6AE4184-0E3E-4E4C-A62B-6FE48FB6B837}" srcOrd="0" destOrd="0" presId="urn:microsoft.com/office/officeart/2005/8/layout/hierarchy2"/>
    <dgm:cxn modelId="{77DB5EF8-5E8F-4F68-9F94-7A4026F10BDE}" type="presParOf" srcId="{3CD296A1-EB60-4B50-87C3-A385AC453531}" destId="{0681D790-E4E0-4373-B4EB-5FBA5A695D8F}" srcOrd="5" destOrd="0" presId="urn:microsoft.com/office/officeart/2005/8/layout/hierarchy2"/>
    <dgm:cxn modelId="{E5D37D76-5C17-435D-9FCD-8AD83BD98D42}" type="presParOf" srcId="{0681D790-E4E0-4373-B4EB-5FBA5A695D8F}" destId="{9A2EF844-F491-4EDF-8F49-AA8DDE2CBD9F}" srcOrd="0" destOrd="0" presId="urn:microsoft.com/office/officeart/2005/8/layout/hierarchy2"/>
    <dgm:cxn modelId="{38C863AD-BCF3-4C2A-A828-7D740336BF50}" type="presParOf" srcId="{0681D790-E4E0-4373-B4EB-5FBA5A695D8F}" destId="{54A54C0D-2665-4667-8747-0937DE66000C}" srcOrd="1" destOrd="0" presId="urn:microsoft.com/office/officeart/2005/8/layout/hierarchy2"/>
    <dgm:cxn modelId="{547C34DD-4435-4D1C-8535-072A2841D98E}" type="presParOf" srcId="{3CD296A1-EB60-4B50-87C3-A385AC453531}" destId="{A8244CE9-0B84-43A9-9C2C-DAFD1D7C013A}" srcOrd="6" destOrd="0" presId="urn:microsoft.com/office/officeart/2005/8/layout/hierarchy2"/>
    <dgm:cxn modelId="{8303FE78-79E3-496C-A76B-F786D021FB53}" type="presParOf" srcId="{A8244CE9-0B84-43A9-9C2C-DAFD1D7C013A}" destId="{B8374772-BFB8-4150-A888-7B8EC653764C}" srcOrd="0" destOrd="0" presId="urn:microsoft.com/office/officeart/2005/8/layout/hierarchy2"/>
    <dgm:cxn modelId="{6954542C-A6D7-4395-829B-5BB2CE3F35EF}" type="presParOf" srcId="{3CD296A1-EB60-4B50-87C3-A385AC453531}" destId="{9D9B5D65-4FED-42C3-A51D-986A9D933252}" srcOrd="7" destOrd="0" presId="urn:microsoft.com/office/officeart/2005/8/layout/hierarchy2"/>
    <dgm:cxn modelId="{3D6DCBAF-84E1-4E6C-90F2-22CD2F61D0E1}" type="presParOf" srcId="{9D9B5D65-4FED-42C3-A51D-986A9D933252}" destId="{1C465E1F-15D4-48A5-B047-DA3F73532DB0}" srcOrd="0" destOrd="0" presId="urn:microsoft.com/office/officeart/2005/8/layout/hierarchy2"/>
    <dgm:cxn modelId="{0606A426-5A1F-4CB3-9A30-3F2713F49B7F}" type="presParOf" srcId="{9D9B5D65-4FED-42C3-A51D-986A9D933252}" destId="{E98D4771-03C1-4621-9A01-FC8D9615C745}" srcOrd="1" destOrd="0" presId="urn:microsoft.com/office/officeart/2005/8/layout/hierarchy2"/>
    <dgm:cxn modelId="{7997B47D-8C36-4201-BC06-BD46E104B8AE}" type="presParOf" srcId="{3DC39A83-4DBF-473A-9FEA-415D0D1C2EAF}" destId="{865C2135-20B8-462F-911C-5D8F3EC31C75}" srcOrd="2" destOrd="0" presId="urn:microsoft.com/office/officeart/2005/8/layout/hierarchy2"/>
    <dgm:cxn modelId="{F288AD22-42E7-4CDE-824B-FD970F83559D}" type="presParOf" srcId="{865C2135-20B8-462F-911C-5D8F3EC31C75}" destId="{06A614FE-9750-4A35-AAD2-9EBDEBB1A083}" srcOrd="0" destOrd="0" presId="urn:microsoft.com/office/officeart/2005/8/layout/hierarchy2"/>
    <dgm:cxn modelId="{80B8D664-6E14-4EB5-BA12-6FB023A63615}" type="presParOf" srcId="{3DC39A83-4DBF-473A-9FEA-415D0D1C2EAF}" destId="{F0C2B170-3200-42A6-9C64-FE71E3528293}" srcOrd="3" destOrd="0" presId="urn:microsoft.com/office/officeart/2005/8/layout/hierarchy2"/>
    <dgm:cxn modelId="{79786AF1-734C-4689-A710-5A1EC4E04BC7}" type="presParOf" srcId="{F0C2B170-3200-42A6-9C64-FE71E3528293}" destId="{7D9F8995-7BA4-44D0-8CDF-777DEC10A792}" srcOrd="0" destOrd="0" presId="urn:microsoft.com/office/officeart/2005/8/layout/hierarchy2"/>
    <dgm:cxn modelId="{D7E48A69-8ADA-44F8-BAE2-D521E09ADA8E}" type="presParOf" srcId="{F0C2B170-3200-42A6-9C64-FE71E3528293}" destId="{8F6E2F23-35DF-45F1-B249-1E5887BB105E}" srcOrd="1" destOrd="0" presId="urn:microsoft.com/office/officeart/2005/8/layout/hierarchy2"/>
    <dgm:cxn modelId="{9C558348-F878-4744-A36B-0EC3A68EBF92}" type="presParOf" srcId="{8F6E2F23-35DF-45F1-B249-1E5887BB105E}" destId="{06CC1F8B-5F2A-466D-A1E2-461887131759}" srcOrd="0" destOrd="0" presId="urn:microsoft.com/office/officeart/2005/8/layout/hierarchy2"/>
    <dgm:cxn modelId="{33296372-290C-4B3A-ADB8-2C85B0850385}" type="presParOf" srcId="{06CC1F8B-5F2A-466D-A1E2-461887131759}" destId="{FC2ACE5E-0739-4864-BDBA-901ED96AD88B}" srcOrd="0" destOrd="0" presId="urn:microsoft.com/office/officeart/2005/8/layout/hierarchy2"/>
    <dgm:cxn modelId="{0EB769E7-17BB-40DC-B496-E2B4A769A825}" type="presParOf" srcId="{8F6E2F23-35DF-45F1-B249-1E5887BB105E}" destId="{143DE1D1-99C4-49B7-B051-D2178FADD214}" srcOrd="1" destOrd="0" presId="urn:microsoft.com/office/officeart/2005/8/layout/hierarchy2"/>
    <dgm:cxn modelId="{E934FAD7-B669-464F-BBF7-2A5A98DF51FF}" type="presParOf" srcId="{143DE1D1-99C4-49B7-B051-D2178FADD214}" destId="{7FE09F5A-F9EF-4C5E-B732-8CE6A5807898}" srcOrd="0" destOrd="0" presId="urn:microsoft.com/office/officeart/2005/8/layout/hierarchy2"/>
    <dgm:cxn modelId="{7BAE80B4-64D8-4023-8447-108E26B3D58A}" type="presParOf" srcId="{143DE1D1-99C4-49B7-B051-D2178FADD214}" destId="{C1CCB2C6-3B77-4E65-B29F-FB738F2E4E05}" srcOrd="1" destOrd="0" presId="urn:microsoft.com/office/officeart/2005/8/layout/hierarchy2"/>
    <dgm:cxn modelId="{A9C6099C-8186-4B5B-B65C-575E4ED79F81}" type="presParOf" srcId="{8F6E2F23-35DF-45F1-B249-1E5887BB105E}" destId="{41AB5F52-381D-4A34-A6D9-611DEAD1E535}" srcOrd="2" destOrd="0" presId="urn:microsoft.com/office/officeart/2005/8/layout/hierarchy2"/>
    <dgm:cxn modelId="{F7056CE8-707F-45CC-86BF-BA1CCC248BFF}" type="presParOf" srcId="{41AB5F52-381D-4A34-A6D9-611DEAD1E535}" destId="{DE6638AA-D7D4-41A0-8B46-21A62B44A524}" srcOrd="0" destOrd="0" presId="urn:microsoft.com/office/officeart/2005/8/layout/hierarchy2"/>
    <dgm:cxn modelId="{FECAA244-9973-43AA-82BA-F82328829FF1}" type="presParOf" srcId="{8F6E2F23-35DF-45F1-B249-1E5887BB105E}" destId="{FFC54E2D-C476-42FA-948E-707AAC17E8CA}" srcOrd="3" destOrd="0" presId="urn:microsoft.com/office/officeart/2005/8/layout/hierarchy2"/>
    <dgm:cxn modelId="{F8954A61-D3CD-47D2-8301-223CD8B0DC11}" type="presParOf" srcId="{FFC54E2D-C476-42FA-948E-707AAC17E8CA}" destId="{22C12227-D3A5-4541-B738-F69A905C34E3}" srcOrd="0" destOrd="0" presId="urn:microsoft.com/office/officeart/2005/8/layout/hierarchy2"/>
    <dgm:cxn modelId="{B83618C5-3AA6-4322-B383-B8D47336572C}" type="presParOf" srcId="{FFC54E2D-C476-42FA-948E-707AAC17E8CA}" destId="{500CFF15-730A-44A4-8ACF-0CC9E3FA35D4}" srcOrd="1" destOrd="0" presId="urn:microsoft.com/office/officeart/2005/8/layout/hierarchy2"/>
    <dgm:cxn modelId="{E4F3AB96-DC5C-43F1-B6CE-7BE6BD644253}" type="presParOf" srcId="{8F6E2F23-35DF-45F1-B249-1E5887BB105E}" destId="{513EA792-0CFA-4D45-BBB6-42088FAA13CD}" srcOrd="4" destOrd="0" presId="urn:microsoft.com/office/officeart/2005/8/layout/hierarchy2"/>
    <dgm:cxn modelId="{E1DF9552-5FD2-4524-B8B1-C29DDB71748D}" type="presParOf" srcId="{513EA792-0CFA-4D45-BBB6-42088FAA13CD}" destId="{991D01B1-31D3-469D-8CA2-60788A2E5FFD}" srcOrd="0" destOrd="0" presId="urn:microsoft.com/office/officeart/2005/8/layout/hierarchy2"/>
    <dgm:cxn modelId="{43F8077A-F714-4A12-AE29-CB1FCB530594}" type="presParOf" srcId="{8F6E2F23-35DF-45F1-B249-1E5887BB105E}" destId="{9F38D54A-D9B6-460A-9A5C-7820B5830BF3}" srcOrd="5" destOrd="0" presId="urn:microsoft.com/office/officeart/2005/8/layout/hierarchy2"/>
    <dgm:cxn modelId="{DD20DB0B-56D2-40B6-96B1-0C7DC5EE94B5}" type="presParOf" srcId="{9F38D54A-D9B6-460A-9A5C-7820B5830BF3}" destId="{ED41FACD-B31A-401C-9D25-A4E012A9332B}" srcOrd="0" destOrd="0" presId="urn:microsoft.com/office/officeart/2005/8/layout/hierarchy2"/>
    <dgm:cxn modelId="{879AD53E-52AC-460B-BA61-F447C8B76E5E}" type="presParOf" srcId="{9F38D54A-D9B6-460A-9A5C-7820B5830BF3}" destId="{F0917494-0758-4F83-AC61-3BAFA35D2B26}" srcOrd="1" destOrd="0" presId="urn:microsoft.com/office/officeart/2005/8/layout/hierarchy2"/>
    <dgm:cxn modelId="{9A63651D-FDB1-4526-815F-C62EEE8D5513}" type="presParOf" srcId="{8F6E2F23-35DF-45F1-B249-1E5887BB105E}" destId="{B5B4B6EE-CEB6-4E93-B673-636AAF82CF66}" srcOrd="6" destOrd="0" presId="urn:microsoft.com/office/officeart/2005/8/layout/hierarchy2"/>
    <dgm:cxn modelId="{8BB53A70-F58F-42E5-B172-DAB6C5D12ECD}" type="presParOf" srcId="{B5B4B6EE-CEB6-4E93-B673-636AAF82CF66}" destId="{D62D4F9C-16D9-4C49-B230-149AFEC8B17E}" srcOrd="0" destOrd="0" presId="urn:microsoft.com/office/officeart/2005/8/layout/hierarchy2"/>
    <dgm:cxn modelId="{5CCE5EDE-120E-40A8-9004-1DD3DA031178}" type="presParOf" srcId="{8F6E2F23-35DF-45F1-B249-1E5887BB105E}" destId="{0A14B66D-443D-4A83-A8FF-18E395A6FC0B}" srcOrd="7" destOrd="0" presId="urn:microsoft.com/office/officeart/2005/8/layout/hierarchy2"/>
    <dgm:cxn modelId="{4D45660D-8EF0-4C6A-8DA8-64EA70CDB02F}" type="presParOf" srcId="{0A14B66D-443D-4A83-A8FF-18E395A6FC0B}" destId="{32C18830-5537-40F4-A2EB-DE16C978B523}" srcOrd="0" destOrd="0" presId="urn:microsoft.com/office/officeart/2005/8/layout/hierarchy2"/>
    <dgm:cxn modelId="{AA30AA6F-CED6-4940-B207-1CEB029C2B26}" type="presParOf" srcId="{0A14B66D-443D-4A83-A8FF-18E395A6FC0B}" destId="{5F115FFF-072A-485B-97EA-4574B941BD25}" srcOrd="1" destOrd="0" presId="urn:microsoft.com/office/officeart/2005/8/layout/hierarchy2"/>
    <dgm:cxn modelId="{FC6E0422-651C-4928-9DBE-E1966009DD41}" type="presParOf" srcId="{8F6E2F23-35DF-45F1-B249-1E5887BB105E}" destId="{54DAF6E0-813A-401B-8B6F-DE105DDFFD74}" srcOrd="8" destOrd="0" presId="urn:microsoft.com/office/officeart/2005/8/layout/hierarchy2"/>
    <dgm:cxn modelId="{71C32F50-FD99-4E49-B3BD-77E76F5F47BA}" type="presParOf" srcId="{54DAF6E0-813A-401B-8B6F-DE105DDFFD74}" destId="{B3200D38-9854-4490-9D05-3E8C445716BD}" srcOrd="0" destOrd="0" presId="urn:microsoft.com/office/officeart/2005/8/layout/hierarchy2"/>
    <dgm:cxn modelId="{6A60F691-999E-467A-ACF1-E7C53D241711}" type="presParOf" srcId="{8F6E2F23-35DF-45F1-B249-1E5887BB105E}" destId="{BBF9C50B-2194-4286-9D91-6EC8F03C9EB5}" srcOrd="9" destOrd="0" presId="urn:microsoft.com/office/officeart/2005/8/layout/hierarchy2"/>
    <dgm:cxn modelId="{D133899D-EAE9-4F7F-887E-D4CF2F280F45}" type="presParOf" srcId="{BBF9C50B-2194-4286-9D91-6EC8F03C9EB5}" destId="{3877736C-D148-47CA-94CE-9077691A2F8F}" srcOrd="0" destOrd="0" presId="urn:microsoft.com/office/officeart/2005/8/layout/hierarchy2"/>
    <dgm:cxn modelId="{70652558-43DA-4C51-A3DB-63EE6885CDF2}" type="presParOf" srcId="{BBF9C50B-2194-4286-9D91-6EC8F03C9EB5}" destId="{1D3EFCA8-99D7-4E6D-84D6-BEFB7464511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E5BF53-A06C-4AC4-883D-98F28D2E4922}"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s-ES"/>
        </a:p>
      </dgm:t>
    </dgm:pt>
    <dgm:pt modelId="{22725DB6-886E-4987-AD06-B4F73D11A958}">
      <dgm:prSet/>
      <dgm:spPr/>
      <dgm:t>
        <a:bodyPr/>
        <a:lstStyle/>
        <a:p>
          <a:pPr rtl="0"/>
          <a:r>
            <a:rPr lang="es-EC" dirty="0" smtClean="0"/>
            <a:t>¿La realización del costo de la carrera permitirá realizar la planificación del departamento </a:t>
          </a:r>
          <a:r>
            <a:rPr lang="es-EC" dirty="0" err="1" smtClean="0"/>
            <a:t>CEAC</a:t>
          </a:r>
          <a:r>
            <a:rPr lang="es-EC" dirty="0" smtClean="0"/>
            <a:t>?</a:t>
          </a:r>
          <a:endParaRPr lang="es-EC" dirty="0"/>
        </a:p>
      </dgm:t>
    </dgm:pt>
    <dgm:pt modelId="{AF0F7219-4EB0-4C43-ACA9-93A124352A8B}" type="parTrans" cxnId="{71446681-3EBD-4757-B8F9-0B16E13EE9FE}">
      <dgm:prSet/>
      <dgm:spPr/>
      <dgm:t>
        <a:bodyPr/>
        <a:lstStyle/>
        <a:p>
          <a:endParaRPr lang="es-ES"/>
        </a:p>
      </dgm:t>
    </dgm:pt>
    <dgm:pt modelId="{2981E852-955A-4818-8B55-EC088BD7D930}" type="sibTrans" cxnId="{71446681-3EBD-4757-B8F9-0B16E13EE9FE}">
      <dgm:prSet/>
      <dgm:spPr/>
      <dgm:t>
        <a:bodyPr/>
        <a:lstStyle/>
        <a:p>
          <a:endParaRPr lang="es-ES"/>
        </a:p>
      </dgm:t>
    </dgm:pt>
    <dgm:pt modelId="{DE94AE91-C74E-403C-9D11-CA06B3011822}">
      <dgm:prSet/>
      <dgm:spPr/>
      <dgm:t>
        <a:bodyPr/>
        <a:lstStyle/>
        <a:p>
          <a:pPr rtl="0"/>
          <a:r>
            <a:rPr lang="es-EC" smtClean="0"/>
            <a:t>¿La realización del costo de la carrera permitirá formular objetivamente el presupuesto de la carrera y del departamento CEAC?</a:t>
          </a:r>
          <a:endParaRPr lang="es-EC"/>
        </a:p>
      </dgm:t>
    </dgm:pt>
    <dgm:pt modelId="{A024E30B-C46B-4129-A53B-162960876997}" type="parTrans" cxnId="{8B3A5E61-DF4D-4474-8884-84FA7B2F86D9}">
      <dgm:prSet/>
      <dgm:spPr/>
      <dgm:t>
        <a:bodyPr/>
        <a:lstStyle/>
        <a:p>
          <a:endParaRPr lang="es-ES"/>
        </a:p>
      </dgm:t>
    </dgm:pt>
    <dgm:pt modelId="{E93EFCC7-74A8-4BC3-A7C4-C4A72DD2EF2C}" type="sibTrans" cxnId="{8B3A5E61-DF4D-4474-8884-84FA7B2F86D9}">
      <dgm:prSet/>
      <dgm:spPr/>
      <dgm:t>
        <a:bodyPr/>
        <a:lstStyle/>
        <a:p>
          <a:endParaRPr lang="es-ES"/>
        </a:p>
      </dgm:t>
    </dgm:pt>
    <dgm:pt modelId="{58BA442D-9CB9-42F5-9010-8FB24DD9B2DA}" type="pres">
      <dgm:prSet presAssocID="{4FE5BF53-A06C-4AC4-883D-98F28D2E4922}" presName="Name0" presStyleCnt="0">
        <dgm:presLayoutVars>
          <dgm:chMax val="7"/>
          <dgm:chPref val="7"/>
          <dgm:dir/>
        </dgm:presLayoutVars>
      </dgm:prSet>
      <dgm:spPr/>
      <dgm:t>
        <a:bodyPr/>
        <a:lstStyle/>
        <a:p>
          <a:endParaRPr lang="es-ES"/>
        </a:p>
      </dgm:t>
    </dgm:pt>
    <dgm:pt modelId="{5DB946C4-2E91-4D6C-A96C-52423FF81D13}" type="pres">
      <dgm:prSet presAssocID="{4FE5BF53-A06C-4AC4-883D-98F28D2E4922}" presName="Name1" presStyleCnt="0"/>
      <dgm:spPr/>
      <dgm:t>
        <a:bodyPr/>
        <a:lstStyle/>
        <a:p>
          <a:endParaRPr lang="es-ES"/>
        </a:p>
      </dgm:t>
    </dgm:pt>
    <dgm:pt modelId="{9FE4FE9D-6157-4D58-B892-049C1BE4730D}" type="pres">
      <dgm:prSet presAssocID="{4FE5BF53-A06C-4AC4-883D-98F28D2E4922}" presName="cycle" presStyleCnt="0"/>
      <dgm:spPr/>
      <dgm:t>
        <a:bodyPr/>
        <a:lstStyle/>
        <a:p>
          <a:endParaRPr lang="es-ES"/>
        </a:p>
      </dgm:t>
    </dgm:pt>
    <dgm:pt modelId="{12737F5B-31C7-4C1D-BC75-0FE2893C0EC4}" type="pres">
      <dgm:prSet presAssocID="{4FE5BF53-A06C-4AC4-883D-98F28D2E4922}" presName="srcNode" presStyleLbl="node1" presStyleIdx="0" presStyleCnt="2"/>
      <dgm:spPr/>
      <dgm:t>
        <a:bodyPr/>
        <a:lstStyle/>
        <a:p>
          <a:endParaRPr lang="es-ES"/>
        </a:p>
      </dgm:t>
    </dgm:pt>
    <dgm:pt modelId="{38407A48-D561-49F8-A151-96252176F5BC}" type="pres">
      <dgm:prSet presAssocID="{4FE5BF53-A06C-4AC4-883D-98F28D2E4922}" presName="conn" presStyleLbl="parChTrans1D2" presStyleIdx="0" presStyleCnt="1"/>
      <dgm:spPr/>
      <dgm:t>
        <a:bodyPr/>
        <a:lstStyle/>
        <a:p>
          <a:endParaRPr lang="es-ES"/>
        </a:p>
      </dgm:t>
    </dgm:pt>
    <dgm:pt modelId="{4DF71D1C-D8E9-43EE-9B5E-70C3B1C9C6FC}" type="pres">
      <dgm:prSet presAssocID="{4FE5BF53-A06C-4AC4-883D-98F28D2E4922}" presName="extraNode" presStyleLbl="node1" presStyleIdx="0" presStyleCnt="2"/>
      <dgm:spPr/>
      <dgm:t>
        <a:bodyPr/>
        <a:lstStyle/>
        <a:p>
          <a:endParaRPr lang="es-ES"/>
        </a:p>
      </dgm:t>
    </dgm:pt>
    <dgm:pt modelId="{DA1625A0-2FBD-41C1-A8BD-760D256BE624}" type="pres">
      <dgm:prSet presAssocID="{4FE5BF53-A06C-4AC4-883D-98F28D2E4922}" presName="dstNode" presStyleLbl="node1" presStyleIdx="0" presStyleCnt="2"/>
      <dgm:spPr/>
      <dgm:t>
        <a:bodyPr/>
        <a:lstStyle/>
        <a:p>
          <a:endParaRPr lang="es-ES"/>
        </a:p>
      </dgm:t>
    </dgm:pt>
    <dgm:pt modelId="{2B2D570C-5B73-40CC-AB14-949481F49C92}" type="pres">
      <dgm:prSet presAssocID="{22725DB6-886E-4987-AD06-B4F73D11A958}" presName="text_1" presStyleLbl="node1" presStyleIdx="0" presStyleCnt="2">
        <dgm:presLayoutVars>
          <dgm:bulletEnabled val="1"/>
        </dgm:presLayoutVars>
      </dgm:prSet>
      <dgm:spPr/>
      <dgm:t>
        <a:bodyPr/>
        <a:lstStyle/>
        <a:p>
          <a:endParaRPr lang="es-ES"/>
        </a:p>
      </dgm:t>
    </dgm:pt>
    <dgm:pt modelId="{386D6207-39B0-4A1E-B743-C8D51BEA9465}" type="pres">
      <dgm:prSet presAssocID="{22725DB6-886E-4987-AD06-B4F73D11A958}" presName="accent_1" presStyleCnt="0"/>
      <dgm:spPr/>
      <dgm:t>
        <a:bodyPr/>
        <a:lstStyle/>
        <a:p>
          <a:endParaRPr lang="es-ES"/>
        </a:p>
      </dgm:t>
    </dgm:pt>
    <dgm:pt modelId="{8D691057-89AE-4223-853F-84F448A94F67}" type="pres">
      <dgm:prSet presAssocID="{22725DB6-886E-4987-AD06-B4F73D11A958}" presName="accentRepeatNode" presStyleLbl="solidFgAcc1" presStyleIdx="0" presStyleCnt="2"/>
      <dgm:spPr/>
      <dgm:t>
        <a:bodyPr/>
        <a:lstStyle/>
        <a:p>
          <a:endParaRPr lang="es-ES"/>
        </a:p>
      </dgm:t>
    </dgm:pt>
    <dgm:pt modelId="{5C67EE30-5280-4CA7-9FD4-8A28FA92B067}" type="pres">
      <dgm:prSet presAssocID="{DE94AE91-C74E-403C-9D11-CA06B3011822}" presName="text_2" presStyleLbl="node1" presStyleIdx="1" presStyleCnt="2">
        <dgm:presLayoutVars>
          <dgm:bulletEnabled val="1"/>
        </dgm:presLayoutVars>
      </dgm:prSet>
      <dgm:spPr/>
      <dgm:t>
        <a:bodyPr/>
        <a:lstStyle/>
        <a:p>
          <a:endParaRPr lang="es-ES"/>
        </a:p>
      </dgm:t>
    </dgm:pt>
    <dgm:pt modelId="{FCEA4F73-FF30-487B-A178-55AFEA905E3D}" type="pres">
      <dgm:prSet presAssocID="{DE94AE91-C74E-403C-9D11-CA06B3011822}" presName="accent_2" presStyleCnt="0"/>
      <dgm:spPr/>
      <dgm:t>
        <a:bodyPr/>
        <a:lstStyle/>
        <a:p>
          <a:endParaRPr lang="es-ES"/>
        </a:p>
      </dgm:t>
    </dgm:pt>
    <dgm:pt modelId="{F571FBB4-273C-4A3C-9110-46111FE4A6A4}" type="pres">
      <dgm:prSet presAssocID="{DE94AE91-C74E-403C-9D11-CA06B3011822}" presName="accentRepeatNode" presStyleLbl="solidFgAcc1" presStyleIdx="1" presStyleCnt="2"/>
      <dgm:spPr/>
      <dgm:t>
        <a:bodyPr/>
        <a:lstStyle/>
        <a:p>
          <a:endParaRPr lang="es-ES"/>
        </a:p>
      </dgm:t>
    </dgm:pt>
  </dgm:ptLst>
  <dgm:cxnLst>
    <dgm:cxn modelId="{8B3A5E61-DF4D-4474-8884-84FA7B2F86D9}" srcId="{4FE5BF53-A06C-4AC4-883D-98F28D2E4922}" destId="{DE94AE91-C74E-403C-9D11-CA06B3011822}" srcOrd="1" destOrd="0" parTransId="{A024E30B-C46B-4129-A53B-162960876997}" sibTransId="{E93EFCC7-74A8-4BC3-A7C4-C4A72DD2EF2C}"/>
    <dgm:cxn modelId="{D29FA77C-9A0B-4B7B-B0B3-B7F91BAD8E67}" type="presOf" srcId="{2981E852-955A-4818-8B55-EC088BD7D930}" destId="{38407A48-D561-49F8-A151-96252176F5BC}" srcOrd="0" destOrd="0" presId="urn:microsoft.com/office/officeart/2008/layout/VerticalCurvedList"/>
    <dgm:cxn modelId="{2918A7B5-6050-46EC-B18F-6A942E776206}" type="presOf" srcId="{DE94AE91-C74E-403C-9D11-CA06B3011822}" destId="{5C67EE30-5280-4CA7-9FD4-8A28FA92B067}" srcOrd="0" destOrd="0" presId="urn:microsoft.com/office/officeart/2008/layout/VerticalCurvedList"/>
    <dgm:cxn modelId="{71446681-3EBD-4757-B8F9-0B16E13EE9FE}" srcId="{4FE5BF53-A06C-4AC4-883D-98F28D2E4922}" destId="{22725DB6-886E-4987-AD06-B4F73D11A958}" srcOrd="0" destOrd="0" parTransId="{AF0F7219-4EB0-4C43-ACA9-93A124352A8B}" sibTransId="{2981E852-955A-4818-8B55-EC088BD7D930}"/>
    <dgm:cxn modelId="{3CC64190-4967-4C55-ADF0-D9BB11608822}" type="presOf" srcId="{22725DB6-886E-4987-AD06-B4F73D11A958}" destId="{2B2D570C-5B73-40CC-AB14-949481F49C92}" srcOrd="0" destOrd="0" presId="urn:microsoft.com/office/officeart/2008/layout/VerticalCurvedList"/>
    <dgm:cxn modelId="{80459489-D6D8-4888-811E-31138DED37F6}" type="presOf" srcId="{4FE5BF53-A06C-4AC4-883D-98F28D2E4922}" destId="{58BA442D-9CB9-42F5-9010-8FB24DD9B2DA}" srcOrd="0" destOrd="0" presId="urn:microsoft.com/office/officeart/2008/layout/VerticalCurvedList"/>
    <dgm:cxn modelId="{0FF7BD2B-7A82-4B67-A63D-067B28EC543E}" type="presParOf" srcId="{58BA442D-9CB9-42F5-9010-8FB24DD9B2DA}" destId="{5DB946C4-2E91-4D6C-A96C-52423FF81D13}" srcOrd="0" destOrd="0" presId="urn:microsoft.com/office/officeart/2008/layout/VerticalCurvedList"/>
    <dgm:cxn modelId="{6F1104F8-2C77-4791-9B6A-DE41F7EFE034}" type="presParOf" srcId="{5DB946C4-2E91-4D6C-A96C-52423FF81D13}" destId="{9FE4FE9D-6157-4D58-B892-049C1BE4730D}" srcOrd="0" destOrd="0" presId="urn:microsoft.com/office/officeart/2008/layout/VerticalCurvedList"/>
    <dgm:cxn modelId="{25E8857A-3625-4B5D-9B01-417DB79DAAB9}" type="presParOf" srcId="{9FE4FE9D-6157-4D58-B892-049C1BE4730D}" destId="{12737F5B-31C7-4C1D-BC75-0FE2893C0EC4}" srcOrd="0" destOrd="0" presId="urn:microsoft.com/office/officeart/2008/layout/VerticalCurvedList"/>
    <dgm:cxn modelId="{03B647AC-28E9-4A9D-A409-35F33127DCD6}" type="presParOf" srcId="{9FE4FE9D-6157-4D58-B892-049C1BE4730D}" destId="{38407A48-D561-49F8-A151-96252176F5BC}" srcOrd="1" destOrd="0" presId="urn:microsoft.com/office/officeart/2008/layout/VerticalCurvedList"/>
    <dgm:cxn modelId="{8315FCBB-9278-49C3-ACA7-0DD1A9757E44}" type="presParOf" srcId="{9FE4FE9D-6157-4D58-B892-049C1BE4730D}" destId="{4DF71D1C-D8E9-43EE-9B5E-70C3B1C9C6FC}" srcOrd="2" destOrd="0" presId="urn:microsoft.com/office/officeart/2008/layout/VerticalCurvedList"/>
    <dgm:cxn modelId="{B84A5687-E160-42B7-9C28-4B9B0DD838D4}" type="presParOf" srcId="{9FE4FE9D-6157-4D58-B892-049C1BE4730D}" destId="{DA1625A0-2FBD-41C1-A8BD-760D256BE624}" srcOrd="3" destOrd="0" presId="urn:microsoft.com/office/officeart/2008/layout/VerticalCurvedList"/>
    <dgm:cxn modelId="{AAC6CF38-FECF-4AF9-8793-EA99CF7AB9A6}" type="presParOf" srcId="{5DB946C4-2E91-4D6C-A96C-52423FF81D13}" destId="{2B2D570C-5B73-40CC-AB14-949481F49C92}" srcOrd="1" destOrd="0" presId="urn:microsoft.com/office/officeart/2008/layout/VerticalCurvedList"/>
    <dgm:cxn modelId="{9CF6577B-48DB-46B2-B604-5E16FC4507AC}" type="presParOf" srcId="{5DB946C4-2E91-4D6C-A96C-52423FF81D13}" destId="{386D6207-39B0-4A1E-B743-C8D51BEA9465}" srcOrd="2" destOrd="0" presId="urn:microsoft.com/office/officeart/2008/layout/VerticalCurvedList"/>
    <dgm:cxn modelId="{68C8302C-3547-4019-BAC7-339A2AE68348}" type="presParOf" srcId="{386D6207-39B0-4A1E-B743-C8D51BEA9465}" destId="{8D691057-89AE-4223-853F-84F448A94F67}" srcOrd="0" destOrd="0" presId="urn:microsoft.com/office/officeart/2008/layout/VerticalCurvedList"/>
    <dgm:cxn modelId="{BFAD19B4-22D5-4F07-9D24-9B5BECF957A1}" type="presParOf" srcId="{5DB946C4-2E91-4D6C-A96C-52423FF81D13}" destId="{5C67EE30-5280-4CA7-9FD4-8A28FA92B067}" srcOrd="3" destOrd="0" presId="urn:microsoft.com/office/officeart/2008/layout/VerticalCurvedList"/>
    <dgm:cxn modelId="{2F2551D2-1DF7-4118-BAC6-5308D0DC5C1E}" type="presParOf" srcId="{5DB946C4-2E91-4D6C-A96C-52423FF81D13}" destId="{FCEA4F73-FF30-487B-A178-55AFEA905E3D}" srcOrd="4" destOrd="0" presId="urn:microsoft.com/office/officeart/2008/layout/VerticalCurvedList"/>
    <dgm:cxn modelId="{21D201B1-0B82-40AD-9101-3EBE039BC5C7}" type="presParOf" srcId="{FCEA4F73-FF30-487B-A178-55AFEA905E3D}" destId="{F571FBB4-273C-4A3C-9110-46111FE4A6A4}"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6998B1-4F48-43E0-B176-814A53A083A0}" type="doc">
      <dgm:prSet loTypeId="urn:microsoft.com/office/officeart/2009/3/layout/FramedTextPicture" loCatId="picture" qsTypeId="urn:microsoft.com/office/officeart/2005/8/quickstyle/3d1" qsCatId="3D" csTypeId="urn:microsoft.com/office/officeart/2005/8/colors/accent1_2" csCatId="accent1" phldr="1"/>
      <dgm:spPr/>
      <dgm:t>
        <a:bodyPr/>
        <a:lstStyle/>
        <a:p>
          <a:endParaRPr lang="es-ES"/>
        </a:p>
      </dgm:t>
    </dgm:pt>
    <dgm:pt modelId="{96256587-182B-49A1-B69C-3FCB628E717C}">
      <dgm:prSet custT="1"/>
      <dgm:spPr/>
      <dgm:t>
        <a:bodyPr/>
        <a:lstStyle/>
        <a:p>
          <a:pPr rtl="0"/>
          <a:r>
            <a:rPr lang="es-ES" sz="2400" dirty="0" smtClean="0"/>
            <a:t>Elaborar los costos de la carrera de Ingeniería Comercial </a:t>
          </a:r>
          <a:r>
            <a:rPr lang="es-EC" sz="2400" dirty="0" smtClean="0"/>
            <a:t>del departamento </a:t>
          </a:r>
          <a:r>
            <a:rPr lang="es-EC" sz="2400" dirty="0" err="1" smtClean="0"/>
            <a:t>CEAC</a:t>
          </a:r>
          <a:r>
            <a:rPr lang="es-EC" sz="2400" dirty="0" smtClean="0"/>
            <a:t> con base a la metodología </a:t>
          </a:r>
          <a:r>
            <a:rPr lang="es-ES" sz="2400" dirty="0" smtClean="0"/>
            <a:t>por afectación para conocer el costo por estudiante y de la carrera</a:t>
          </a:r>
          <a:endParaRPr lang="es-EC" sz="2400" dirty="0"/>
        </a:p>
      </dgm:t>
    </dgm:pt>
    <dgm:pt modelId="{28A7B15F-9EFF-455F-B465-60BFA975A9F5}" type="parTrans" cxnId="{32AF9AD1-2249-461A-B030-AD3851A83922}">
      <dgm:prSet/>
      <dgm:spPr/>
      <dgm:t>
        <a:bodyPr/>
        <a:lstStyle/>
        <a:p>
          <a:endParaRPr lang="es-ES"/>
        </a:p>
      </dgm:t>
    </dgm:pt>
    <dgm:pt modelId="{ADA9D60B-557F-491D-9F2C-07D9916C22E2}" type="sibTrans" cxnId="{32AF9AD1-2249-461A-B030-AD3851A83922}">
      <dgm:prSet/>
      <dgm:spPr/>
      <dgm:t>
        <a:bodyPr/>
        <a:lstStyle/>
        <a:p>
          <a:endParaRPr lang="es-ES"/>
        </a:p>
      </dgm:t>
    </dgm:pt>
    <dgm:pt modelId="{F698AF49-7FD4-4B00-902C-38B1FB90C969}" type="pres">
      <dgm:prSet presAssocID="{986998B1-4F48-43E0-B176-814A53A083A0}" presName="Name0" presStyleCnt="0">
        <dgm:presLayoutVars>
          <dgm:chMax/>
          <dgm:chPref/>
          <dgm:dir/>
        </dgm:presLayoutVars>
      </dgm:prSet>
      <dgm:spPr/>
      <dgm:t>
        <a:bodyPr/>
        <a:lstStyle/>
        <a:p>
          <a:endParaRPr lang="es-ES"/>
        </a:p>
      </dgm:t>
    </dgm:pt>
    <dgm:pt modelId="{70937373-EA2C-499F-81CF-41A08683BA9B}" type="pres">
      <dgm:prSet presAssocID="{96256587-182B-49A1-B69C-3FCB628E717C}" presName="composite" presStyleCnt="0">
        <dgm:presLayoutVars>
          <dgm:chMax/>
          <dgm:chPref/>
        </dgm:presLayoutVars>
      </dgm:prSet>
      <dgm:spPr/>
      <dgm:t>
        <a:bodyPr/>
        <a:lstStyle/>
        <a:p>
          <a:endParaRPr lang="es-ES"/>
        </a:p>
      </dgm:t>
    </dgm:pt>
    <dgm:pt modelId="{A6F59F19-3B00-4C7D-AFAD-8A882BD49990}" type="pres">
      <dgm:prSet presAssocID="{96256587-182B-49A1-B69C-3FCB628E717C}" presName="Image" presStyleLbl="bgImgPlace1" presStyleIdx="0" presStyleCnt="1" custFlipVert="1" custFlipHor="0" custScaleX="9304" custScaleY="7465" custLinFactNeighborX="-15532" custLinFactNeighborY="-11094"/>
      <dgm:spPr/>
      <dgm:t>
        <a:bodyPr/>
        <a:lstStyle/>
        <a:p>
          <a:endParaRPr lang="es-ES"/>
        </a:p>
      </dgm:t>
    </dgm:pt>
    <dgm:pt modelId="{EF8B3E73-DCF8-4ED1-A5AA-74635838E7AF}" type="pres">
      <dgm:prSet presAssocID="{96256587-182B-49A1-B69C-3FCB628E717C}" presName="ParentText" presStyleLbl="revTx" presStyleIdx="0" presStyleCnt="1" custScaleX="213377" custScaleY="151066" custLinFactNeighborX="7379" custLinFactNeighborY="-14368">
        <dgm:presLayoutVars>
          <dgm:chMax val="0"/>
          <dgm:chPref val="0"/>
          <dgm:bulletEnabled val="1"/>
        </dgm:presLayoutVars>
      </dgm:prSet>
      <dgm:spPr/>
      <dgm:t>
        <a:bodyPr/>
        <a:lstStyle/>
        <a:p>
          <a:endParaRPr lang="es-ES"/>
        </a:p>
      </dgm:t>
    </dgm:pt>
    <dgm:pt modelId="{3F8D0128-79A6-4B23-B860-2CD0AC559D03}" type="pres">
      <dgm:prSet presAssocID="{96256587-182B-49A1-B69C-3FCB628E717C}" presName="tlFrame" presStyleLbl="node1" presStyleIdx="0" presStyleCnt="4" custLinFactX="-100000" custLinFactY="-14238" custLinFactNeighborX="-108817" custLinFactNeighborY="-100000"/>
      <dgm:spPr/>
      <dgm:t>
        <a:bodyPr/>
        <a:lstStyle/>
        <a:p>
          <a:endParaRPr lang="es-ES"/>
        </a:p>
      </dgm:t>
    </dgm:pt>
    <dgm:pt modelId="{6465F5BA-B7A6-447B-AE3D-3A7F1EA75D87}" type="pres">
      <dgm:prSet presAssocID="{96256587-182B-49A1-B69C-3FCB628E717C}" presName="trFrame" presStyleLbl="node1" presStyleIdx="1" presStyleCnt="4" custLinFactX="100000" custLinFactY="-14238" custLinFactNeighborX="171719" custLinFactNeighborY="-100000"/>
      <dgm:spPr/>
      <dgm:t>
        <a:bodyPr/>
        <a:lstStyle/>
        <a:p>
          <a:endParaRPr lang="es-ES"/>
        </a:p>
      </dgm:t>
    </dgm:pt>
    <dgm:pt modelId="{90D13711-F6EC-4C5D-A2F1-08B9ECDD089D}" type="pres">
      <dgm:prSet presAssocID="{96256587-182B-49A1-B69C-3FCB628E717C}" presName="blFrame" presStyleLbl="node1" presStyleIdx="2" presStyleCnt="4" custLinFactX="-91291" custLinFactNeighborX="-100000" custLinFactNeighborY="63023"/>
      <dgm:spPr/>
      <dgm:t>
        <a:bodyPr/>
        <a:lstStyle/>
        <a:p>
          <a:endParaRPr lang="es-ES"/>
        </a:p>
      </dgm:t>
    </dgm:pt>
    <dgm:pt modelId="{33E63472-035D-4D80-A1AE-B93A88801671}" type="pres">
      <dgm:prSet presAssocID="{96256587-182B-49A1-B69C-3FCB628E717C}" presName="brFrame" presStyleLbl="node1" presStyleIdx="3" presStyleCnt="4" custLinFactX="100000" custLinFactNeighborX="156282" custLinFactNeighborY="60850"/>
      <dgm:spPr/>
      <dgm:t>
        <a:bodyPr/>
        <a:lstStyle/>
        <a:p>
          <a:endParaRPr lang="es-ES"/>
        </a:p>
      </dgm:t>
    </dgm:pt>
  </dgm:ptLst>
  <dgm:cxnLst>
    <dgm:cxn modelId="{32AF9AD1-2249-461A-B030-AD3851A83922}" srcId="{986998B1-4F48-43E0-B176-814A53A083A0}" destId="{96256587-182B-49A1-B69C-3FCB628E717C}" srcOrd="0" destOrd="0" parTransId="{28A7B15F-9EFF-455F-B465-60BFA975A9F5}" sibTransId="{ADA9D60B-557F-491D-9F2C-07D9916C22E2}"/>
    <dgm:cxn modelId="{16FF2ABA-EA91-498A-BD25-64F70ABF7F8F}" type="presOf" srcId="{986998B1-4F48-43E0-B176-814A53A083A0}" destId="{F698AF49-7FD4-4B00-902C-38B1FB90C969}" srcOrd="0" destOrd="0" presId="urn:microsoft.com/office/officeart/2009/3/layout/FramedTextPicture"/>
    <dgm:cxn modelId="{A3084CE4-B00C-40CB-B039-C26BC930B394}" type="presOf" srcId="{96256587-182B-49A1-B69C-3FCB628E717C}" destId="{EF8B3E73-DCF8-4ED1-A5AA-74635838E7AF}" srcOrd="0" destOrd="0" presId="urn:microsoft.com/office/officeart/2009/3/layout/FramedTextPicture"/>
    <dgm:cxn modelId="{9E8FF528-4DDF-4BD0-98A7-0F81B8C481D1}" type="presParOf" srcId="{F698AF49-7FD4-4B00-902C-38B1FB90C969}" destId="{70937373-EA2C-499F-81CF-41A08683BA9B}" srcOrd="0" destOrd="0" presId="urn:microsoft.com/office/officeart/2009/3/layout/FramedTextPicture"/>
    <dgm:cxn modelId="{A5BDA2E8-F45E-4684-AAAC-D375532D4B77}" type="presParOf" srcId="{70937373-EA2C-499F-81CF-41A08683BA9B}" destId="{A6F59F19-3B00-4C7D-AFAD-8A882BD49990}" srcOrd="0" destOrd="0" presId="urn:microsoft.com/office/officeart/2009/3/layout/FramedTextPicture"/>
    <dgm:cxn modelId="{BFFD981D-B5EF-44BB-B4DB-FFF2C1A60C34}" type="presParOf" srcId="{70937373-EA2C-499F-81CF-41A08683BA9B}" destId="{EF8B3E73-DCF8-4ED1-A5AA-74635838E7AF}" srcOrd="1" destOrd="0" presId="urn:microsoft.com/office/officeart/2009/3/layout/FramedTextPicture"/>
    <dgm:cxn modelId="{BDECFDDD-2403-43FD-9F04-3AEC0DD797C4}" type="presParOf" srcId="{70937373-EA2C-499F-81CF-41A08683BA9B}" destId="{3F8D0128-79A6-4B23-B860-2CD0AC559D03}" srcOrd="2" destOrd="0" presId="urn:microsoft.com/office/officeart/2009/3/layout/FramedTextPicture"/>
    <dgm:cxn modelId="{8F0C827D-9F59-4373-99DE-3A1B7E28064E}" type="presParOf" srcId="{70937373-EA2C-499F-81CF-41A08683BA9B}" destId="{6465F5BA-B7A6-447B-AE3D-3A7F1EA75D87}" srcOrd="3" destOrd="0" presId="urn:microsoft.com/office/officeart/2009/3/layout/FramedTextPicture"/>
    <dgm:cxn modelId="{AE077529-6EE4-45AF-89B8-4A24307D25D9}" type="presParOf" srcId="{70937373-EA2C-499F-81CF-41A08683BA9B}" destId="{90D13711-F6EC-4C5D-A2F1-08B9ECDD089D}" srcOrd="4" destOrd="0" presId="urn:microsoft.com/office/officeart/2009/3/layout/FramedTextPicture"/>
    <dgm:cxn modelId="{638875B6-D841-4753-A052-930A058FB903}" type="presParOf" srcId="{70937373-EA2C-499F-81CF-41A08683BA9B}" destId="{33E63472-035D-4D80-A1AE-B93A88801671}" srcOrd="5" destOrd="0" presId="urn:microsoft.com/office/officeart/2009/3/layout/FramedText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173A92-4CF5-4070-862A-BD8F24BB73F7}" type="doc">
      <dgm:prSet loTypeId="urn:microsoft.com/office/officeart/2008/layout/AscendingPictureAccentProcess" loCatId="process" qsTypeId="urn:microsoft.com/office/officeart/2005/8/quickstyle/3d3" qsCatId="3D" csTypeId="urn:microsoft.com/office/officeart/2005/8/colors/colorful4" csCatId="colorful" phldr="1"/>
      <dgm:spPr/>
      <dgm:t>
        <a:bodyPr/>
        <a:lstStyle/>
        <a:p>
          <a:endParaRPr lang="es-ES"/>
        </a:p>
      </dgm:t>
    </dgm:pt>
    <dgm:pt modelId="{57C9FAD6-8ABA-45B1-8286-16B4CF1D989A}">
      <dgm:prSet custT="1"/>
      <dgm:spPr>
        <a:solidFill>
          <a:schemeClr val="accent4">
            <a:lumMod val="75000"/>
          </a:schemeClr>
        </a:solidFill>
      </dgm:spPr>
      <dgm:t>
        <a:bodyPr/>
        <a:lstStyle/>
        <a:p>
          <a:r>
            <a:rPr lang="es-EC" sz="1600" dirty="0" smtClean="0"/>
            <a:t>Aplicar instrumentos de investigación para obtener la información concerniente a las diferentes variables y categorías de costeo.</a:t>
          </a:r>
          <a:endParaRPr lang="es-EC" sz="1600" dirty="0"/>
        </a:p>
      </dgm:t>
    </dgm:pt>
    <dgm:pt modelId="{084E9699-A0F1-4EC4-9B0E-365BC784E7B6}" type="parTrans" cxnId="{EE0C9091-217F-4249-8C7E-C1EEB02A05BE}">
      <dgm:prSet/>
      <dgm:spPr/>
      <dgm:t>
        <a:bodyPr/>
        <a:lstStyle/>
        <a:p>
          <a:endParaRPr lang="es-EC" sz="1600"/>
        </a:p>
      </dgm:t>
    </dgm:pt>
    <dgm:pt modelId="{54CC9FBD-1497-4049-B3A3-EBF589A31768}" type="sibTrans" cxnId="{EE0C9091-217F-4249-8C7E-C1EEB02A05BE}">
      <dgm:prSet/>
      <dgm:spPr/>
      <dgm:t>
        <a:bodyPr/>
        <a:lstStyle/>
        <a:p>
          <a:endParaRPr lang="es-EC" sz="1600"/>
        </a:p>
      </dgm:t>
    </dgm:pt>
    <dgm:pt modelId="{A9B5F760-31D0-41F2-8B94-982766A832DF}">
      <dgm:prSet custT="1"/>
      <dgm:spPr>
        <a:solidFill>
          <a:srgbClr val="953190"/>
        </a:solidFill>
      </dgm:spPr>
      <dgm:t>
        <a:bodyPr/>
        <a:lstStyle/>
        <a:p>
          <a:r>
            <a:rPr lang="es-EC" sz="1600" dirty="0" smtClean="0"/>
            <a:t>Analizar y determinar los tipos de costos a utilizar en el proceso de costeo por afectación de la carrera de Ingeniería Comercial.</a:t>
          </a:r>
          <a:endParaRPr lang="es-EC" sz="1600" dirty="0"/>
        </a:p>
      </dgm:t>
    </dgm:pt>
    <dgm:pt modelId="{96E0F2F3-3D4D-4D3A-AF3A-CBE30DC52934}" type="parTrans" cxnId="{3A9A81F0-E6A6-4A0D-92C6-3367F1230169}">
      <dgm:prSet/>
      <dgm:spPr/>
      <dgm:t>
        <a:bodyPr/>
        <a:lstStyle/>
        <a:p>
          <a:endParaRPr lang="es-EC" sz="1600"/>
        </a:p>
      </dgm:t>
    </dgm:pt>
    <dgm:pt modelId="{4B7D9F40-E021-4D7D-BEBC-734CFE10CF7A}" type="sibTrans" cxnId="{3A9A81F0-E6A6-4A0D-92C6-3367F1230169}">
      <dgm:prSet/>
      <dgm:spPr/>
      <dgm:t>
        <a:bodyPr/>
        <a:lstStyle/>
        <a:p>
          <a:endParaRPr lang="es-EC" sz="1600"/>
        </a:p>
      </dgm:t>
    </dgm:pt>
    <dgm:pt modelId="{D93BC20E-A292-4D82-AE05-709F7099844F}">
      <dgm:prSet custT="1"/>
      <dgm:spPr>
        <a:solidFill>
          <a:schemeClr val="accent5">
            <a:lumMod val="75000"/>
          </a:schemeClr>
        </a:solidFill>
      </dgm:spPr>
      <dgm:t>
        <a:bodyPr/>
        <a:lstStyle/>
        <a:p>
          <a:r>
            <a:rPr lang="es-EC" sz="1600" dirty="0" smtClean="0"/>
            <a:t>Utilizar la metodología por afectación y realizar el costeo por carrera y por estudiante.</a:t>
          </a:r>
          <a:endParaRPr lang="es-EC" sz="1600" dirty="0"/>
        </a:p>
      </dgm:t>
    </dgm:pt>
    <dgm:pt modelId="{E7F4C11B-8EA7-4EED-8768-1514CB14FEAC}" type="parTrans" cxnId="{3873CF9B-171D-43B7-9DCC-A4D4D9F20634}">
      <dgm:prSet/>
      <dgm:spPr/>
      <dgm:t>
        <a:bodyPr/>
        <a:lstStyle/>
        <a:p>
          <a:endParaRPr lang="es-EC" sz="1600"/>
        </a:p>
      </dgm:t>
    </dgm:pt>
    <dgm:pt modelId="{13EE33F2-46FA-45B0-A1EC-7F22709E32B8}" type="sibTrans" cxnId="{3873CF9B-171D-43B7-9DCC-A4D4D9F20634}">
      <dgm:prSet/>
      <dgm:spPr/>
      <dgm:t>
        <a:bodyPr/>
        <a:lstStyle/>
        <a:p>
          <a:endParaRPr lang="es-EC" sz="1600"/>
        </a:p>
      </dgm:t>
    </dgm:pt>
    <dgm:pt modelId="{C44F78EA-87A4-445B-BFC4-D98CB30A73DB}" type="pres">
      <dgm:prSet presAssocID="{D1173A92-4CF5-4070-862A-BD8F24BB73F7}" presName="Name0" presStyleCnt="0">
        <dgm:presLayoutVars>
          <dgm:chMax val="7"/>
          <dgm:chPref val="7"/>
          <dgm:dir/>
        </dgm:presLayoutVars>
      </dgm:prSet>
      <dgm:spPr/>
      <dgm:t>
        <a:bodyPr/>
        <a:lstStyle/>
        <a:p>
          <a:endParaRPr lang="es-ES"/>
        </a:p>
      </dgm:t>
    </dgm:pt>
    <dgm:pt modelId="{E52974B9-B7BE-4CF5-8DDD-24DB534318F7}" type="pres">
      <dgm:prSet presAssocID="{D1173A92-4CF5-4070-862A-BD8F24BB73F7}" presName="dot1" presStyleLbl="alignNode1" presStyleIdx="0" presStyleCnt="12"/>
      <dgm:spPr/>
      <dgm:t>
        <a:bodyPr/>
        <a:lstStyle/>
        <a:p>
          <a:endParaRPr lang="es-ES"/>
        </a:p>
      </dgm:t>
    </dgm:pt>
    <dgm:pt modelId="{03F619D1-6F25-4189-9D16-F316E8B82F6A}" type="pres">
      <dgm:prSet presAssocID="{D1173A92-4CF5-4070-862A-BD8F24BB73F7}" presName="dot2" presStyleLbl="alignNode1" presStyleIdx="1" presStyleCnt="12"/>
      <dgm:spPr/>
      <dgm:t>
        <a:bodyPr/>
        <a:lstStyle/>
        <a:p>
          <a:endParaRPr lang="es-ES"/>
        </a:p>
      </dgm:t>
    </dgm:pt>
    <dgm:pt modelId="{F0DB0690-0894-4D2A-B653-EC6B131A3F14}" type="pres">
      <dgm:prSet presAssocID="{D1173A92-4CF5-4070-862A-BD8F24BB73F7}" presName="dot3" presStyleLbl="alignNode1" presStyleIdx="2" presStyleCnt="12"/>
      <dgm:spPr/>
      <dgm:t>
        <a:bodyPr/>
        <a:lstStyle/>
        <a:p>
          <a:endParaRPr lang="es-ES"/>
        </a:p>
      </dgm:t>
    </dgm:pt>
    <dgm:pt modelId="{2950A117-E911-43B1-A741-49939CD66D14}" type="pres">
      <dgm:prSet presAssocID="{D1173A92-4CF5-4070-862A-BD8F24BB73F7}" presName="dot4" presStyleLbl="alignNode1" presStyleIdx="3" presStyleCnt="12"/>
      <dgm:spPr/>
      <dgm:t>
        <a:bodyPr/>
        <a:lstStyle/>
        <a:p>
          <a:endParaRPr lang="es-ES"/>
        </a:p>
      </dgm:t>
    </dgm:pt>
    <dgm:pt modelId="{0E6DB880-DD39-4215-990C-315B30ED398B}" type="pres">
      <dgm:prSet presAssocID="{D1173A92-4CF5-4070-862A-BD8F24BB73F7}" presName="dot5" presStyleLbl="alignNode1" presStyleIdx="4" presStyleCnt="12"/>
      <dgm:spPr/>
      <dgm:t>
        <a:bodyPr/>
        <a:lstStyle/>
        <a:p>
          <a:endParaRPr lang="es-ES"/>
        </a:p>
      </dgm:t>
    </dgm:pt>
    <dgm:pt modelId="{C8CB2B37-C0CA-4A15-B7EE-7A1B437D4C36}" type="pres">
      <dgm:prSet presAssocID="{D1173A92-4CF5-4070-862A-BD8F24BB73F7}" presName="dotArrow1" presStyleLbl="alignNode1" presStyleIdx="5" presStyleCnt="12"/>
      <dgm:spPr/>
      <dgm:t>
        <a:bodyPr/>
        <a:lstStyle/>
        <a:p>
          <a:endParaRPr lang="es-ES"/>
        </a:p>
      </dgm:t>
    </dgm:pt>
    <dgm:pt modelId="{8C1E73DD-7B01-464F-A6C4-21C3D7CA28C5}" type="pres">
      <dgm:prSet presAssocID="{D1173A92-4CF5-4070-862A-BD8F24BB73F7}" presName="dotArrow2" presStyleLbl="alignNode1" presStyleIdx="6" presStyleCnt="12"/>
      <dgm:spPr/>
      <dgm:t>
        <a:bodyPr/>
        <a:lstStyle/>
        <a:p>
          <a:endParaRPr lang="es-ES"/>
        </a:p>
      </dgm:t>
    </dgm:pt>
    <dgm:pt modelId="{7CCBE61E-B875-4EC5-A287-81696F494CAE}" type="pres">
      <dgm:prSet presAssocID="{D1173A92-4CF5-4070-862A-BD8F24BB73F7}" presName="dotArrow3" presStyleLbl="alignNode1" presStyleIdx="7" presStyleCnt="12"/>
      <dgm:spPr/>
      <dgm:t>
        <a:bodyPr/>
        <a:lstStyle/>
        <a:p>
          <a:endParaRPr lang="es-ES"/>
        </a:p>
      </dgm:t>
    </dgm:pt>
    <dgm:pt modelId="{B893535A-EDD5-4126-BE08-48E60AE87F57}" type="pres">
      <dgm:prSet presAssocID="{D1173A92-4CF5-4070-862A-BD8F24BB73F7}" presName="dotArrow4" presStyleLbl="alignNode1" presStyleIdx="8" presStyleCnt="12"/>
      <dgm:spPr/>
      <dgm:t>
        <a:bodyPr/>
        <a:lstStyle/>
        <a:p>
          <a:endParaRPr lang="es-ES"/>
        </a:p>
      </dgm:t>
    </dgm:pt>
    <dgm:pt modelId="{FC0863B0-CDA7-48CB-B91D-64E564647599}" type="pres">
      <dgm:prSet presAssocID="{D1173A92-4CF5-4070-862A-BD8F24BB73F7}" presName="dotArrow5" presStyleLbl="alignNode1" presStyleIdx="9" presStyleCnt="12"/>
      <dgm:spPr/>
      <dgm:t>
        <a:bodyPr/>
        <a:lstStyle/>
        <a:p>
          <a:endParaRPr lang="es-ES"/>
        </a:p>
      </dgm:t>
    </dgm:pt>
    <dgm:pt modelId="{C66F20A0-1284-4FDC-837E-054FA9420B93}" type="pres">
      <dgm:prSet presAssocID="{D1173A92-4CF5-4070-862A-BD8F24BB73F7}" presName="dotArrow6" presStyleLbl="alignNode1" presStyleIdx="10" presStyleCnt="12"/>
      <dgm:spPr/>
      <dgm:t>
        <a:bodyPr/>
        <a:lstStyle/>
        <a:p>
          <a:endParaRPr lang="es-ES"/>
        </a:p>
      </dgm:t>
    </dgm:pt>
    <dgm:pt modelId="{679E3378-6083-4700-935B-71650273865D}" type="pres">
      <dgm:prSet presAssocID="{D1173A92-4CF5-4070-862A-BD8F24BB73F7}" presName="dotArrow7" presStyleLbl="alignNode1" presStyleIdx="11" presStyleCnt="12"/>
      <dgm:spPr/>
      <dgm:t>
        <a:bodyPr/>
        <a:lstStyle/>
        <a:p>
          <a:endParaRPr lang="es-ES"/>
        </a:p>
      </dgm:t>
    </dgm:pt>
    <dgm:pt modelId="{8A21CFE5-1394-4E25-A59F-A28139A56279}" type="pres">
      <dgm:prSet presAssocID="{57C9FAD6-8ABA-45B1-8286-16B4CF1D989A}" presName="parTx1" presStyleLbl="node1" presStyleIdx="0" presStyleCnt="3" custScaleX="119334" custLinFactNeighborX="13831" custLinFactNeighborY="1509"/>
      <dgm:spPr/>
      <dgm:t>
        <a:bodyPr/>
        <a:lstStyle/>
        <a:p>
          <a:endParaRPr lang="es-EC"/>
        </a:p>
      </dgm:t>
    </dgm:pt>
    <dgm:pt modelId="{374351C1-0DA7-4C40-B771-6D50A24D6B00}" type="pres">
      <dgm:prSet presAssocID="{54CC9FBD-1497-4049-B3A3-EBF589A31768}" presName="picture1" presStyleCnt="0"/>
      <dgm:spPr/>
      <dgm:t>
        <a:bodyPr/>
        <a:lstStyle/>
        <a:p>
          <a:endParaRPr lang="es-EC"/>
        </a:p>
      </dgm:t>
    </dgm:pt>
    <dgm:pt modelId="{21A101D5-4982-487E-BA9D-1E20FAD065FF}" type="pres">
      <dgm:prSet presAssocID="{54CC9FBD-1497-4049-B3A3-EBF589A31768}" presName="imageRepeatNode" presStyleLbl="fgImgPlace1" presStyleIdx="0" presStyleCnt="3"/>
      <dgm:spPr/>
      <dgm:t>
        <a:bodyPr/>
        <a:lstStyle/>
        <a:p>
          <a:endParaRPr lang="es-EC"/>
        </a:p>
      </dgm:t>
    </dgm:pt>
    <dgm:pt modelId="{AC9BDD58-4BF1-48BB-85B0-B0958E3ACDF9}" type="pres">
      <dgm:prSet presAssocID="{A9B5F760-31D0-41F2-8B94-982766A832DF}" presName="parTx2" presStyleLbl="node1" presStyleIdx="1" presStyleCnt="3" custScaleX="119334" custLinFactNeighborX="13831" custLinFactNeighborY="1509"/>
      <dgm:spPr/>
      <dgm:t>
        <a:bodyPr/>
        <a:lstStyle/>
        <a:p>
          <a:endParaRPr lang="es-EC"/>
        </a:p>
      </dgm:t>
    </dgm:pt>
    <dgm:pt modelId="{5FCF0D20-944E-4C07-A500-657469B1AF50}" type="pres">
      <dgm:prSet presAssocID="{4B7D9F40-E021-4D7D-BEBC-734CFE10CF7A}" presName="picture2" presStyleCnt="0"/>
      <dgm:spPr/>
      <dgm:t>
        <a:bodyPr/>
        <a:lstStyle/>
        <a:p>
          <a:endParaRPr lang="es-EC"/>
        </a:p>
      </dgm:t>
    </dgm:pt>
    <dgm:pt modelId="{DAB3A2AA-BF49-44AE-A911-FFE9FFC77028}" type="pres">
      <dgm:prSet presAssocID="{4B7D9F40-E021-4D7D-BEBC-734CFE10CF7A}" presName="imageRepeatNode" presStyleLbl="fgImgPlace1" presStyleIdx="1" presStyleCnt="3"/>
      <dgm:spPr/>
      <dgm:t>
        <a:bodyPr/>
        <a:lstStyle/>
        <a:p>
          <a:endParaRPr lang="es-EC"/>
        </a:p>
      </dgm:t>
    </dgm:pt>
    <dgm:pt modelId="{8F8525AF-9A7F-4DF8-BE28-C1921B7B5D0D}" type="pres">
      <dgm:prSet presAssocID="{D93BC20E-A292-4D82-AE05-709F7099844F}" presName="parTx3" presStyleLbl="node1" presStyleIdx="2" presStyleCnt="3" custScaleX="119334" custLinFactNeighborX="3652" custLinFactNeighborY="1509"/>
      <dgm:spPr/>
      <dgm:t>
        <a:bodyPr/>
        <a:lstStyle/>
        <a:p>
          <a:endParaRPr lang="es-EC"/>
        </a:p>
      </dgm:t>
    </dgm:pt>
    <dgm:pt modelId="{75A3403C-B16E-4644-A3F0-B2D22E2D799D}" type="pres">
      <dgm:prSet presAssocID="{13EE33F2-46FA-45B0-A1EC-7F22709E32B8}" presName="picture3" presStyleCnt="0"/>
      <dgm:spPr/>
      <dgm:t>
        <a:bodyPr/>
        <a:lstStyle/>
        <a:p>
          <a:endParaRPr lang="es-EC"/>
        </a:p>
      </dgm:t>
    </dgm:pt>
    <dgm:pt modelId="{3153F809-C2F4-4EB5-8FE1-825A1AFEA1AF}" type="pres">
      <dgm:prSet presAssocID="{13EE33F2-46FA-45B0-A1EC-7F22709E32B8}" presName="imageRepeatNode" presStyleLbl="fgImgPlace1" presStyleIdx="2" presStyleCnt="3" custLinFactNeighborX="-8307" custLinFactNeighborY="-2149"/>
      <dgm:spPr/>
      <dgm:t>
        <a:bodyPr/>
        <a:lstStyle/>
        <a:p>
          <a:endParaRPr lang="es-EC"/>
        </a:p>
      </dgm:t>
    </dgm:pt>
  </dgm:ptLst>
  <dgm:cxnLst>
    <dgm:cxn modelId="{CE418FD8-52F0-4A61-A43F-B119B600AE91}" type="presOf" srcId="{D1173A92-4CF5-4070-862A-BD8F24BB73F7}" destId="{C44F78EA-87A4-445B-BFC4-D98CB30A73DB}" srcOrd="0" destOrd="0" presId="urn:microsoft.com/office/officeart/2008/layout/AscendingPictureAccentProcess"/>
    <dgm:cxn modelId="{3A9A81F0-E6A6-4A0D-92C6-3367F1230169}" srcId="{D1173A92-4CF5-4070-862A-BD8F24BB73F7}" destId="{A9B5F760-31D0-41F2-8B94-982766A832DF}" srcOrd="1" destOrd="0" parTransId="{96E0F2F3-3D4D-4D3A-AF3A-CBE30DC52934}" sibTransId="{4B7D9F40-E021-4D7D-BEBC-734CFE10CF7A}"/>
    <dgm:cxn modelId="{3873CF9B-171D-43B7-9DCC-A4D4D9F20634}" srcId="{D1173A92-4CF5-4070-862A-BD8F24BB73F7}" destId="{D93BC20E-A292-4D82-AE05-709F7099844F}" srcOrd="2" destOrd="0" parTransId="{E7F4C11B-8EA7-4EED-8768-1514CB14FEAC}" sibTransId="{13EE33F2-46FA-45B0-A1EC-7F22709E32B8}"/>
    <dgm:cxn modelId="{B9C1FBBF-886A-4604-BC64-C131567DF65A}" type="presOf" srcId="{D93BC20E-A292-4D82-AE05-709F7099844F}" destId="{8F8525AF-9A7F-4DF8-BE28-C1921B7B5D0D}" srcOrd="0" destOrd="0" presId="urn:microsoft.com/office/officeart/2008/layout/AscendingPictureAccentProcess"/>
    <dgm:cxn modelId="{01357EC3-89F3-4155-8C5F-8ECF89B7F87C}" type="presOf" srcId="{54CC9FBD-1497-4049-B3A3-EBF589A31768}" destId="{21A101D5-4982-487E-BA9D-1E20FAD065FF}" srcOrd="0" destOrd="0" presId="urn:microsoft.com/office/officeart/2008/layout/AscendingPictureAccentProcess"/>
    <dgm:cxn modelId="{EE0C9091-217F-4249-8C7E-C1EEB02A05BE}" srcId="{D1173A92-4CF5-4070-862A-BD8F24BB73F7}" destId="{57C9FAD6-8ABA-45B1-8286-16B4CF1D989A}" srcOrd="0" destOrd="0" parTransId="{084E9699-A0F1-4EC4-9B0E-365BC784E7B6}" sibTransId="{54CC9FBD-1497-4049-B3A3-EBF589A31768}"/>
    <dgm:cxn modelId="{63CA15DD-5CD7-46AF-B19E-A8896C7BFBDF}" type="presOf" srcId="{57C9FAD6-8ABA-45B1-8286-16B4CF1D989A}" destId="{8A21CFE5-1394-4E25-A59F-A28139A56279}" srcOrd="0" destOrd="0" presId="urn:microsoft.com/office/officeart/2008/layout/AscendingPictureAccentProcess"/>
    <dgm:cxn modelId="{ECEF3624-95DF-4005-957E-DA4E13E8CACB}" type="presOf" srcId="{13EE33F2-46FA-45B0-A1EC-7F22709E32B8}" destId="{3153F809-C2F4-4EB5-8FE1-825A1AFEA1AF}" srcOrd="0" destOrd="0" presId="urn:microsoft.com/office/officeart/2008/layout/AscendingPictureAccentProcess"/>
    <dgm:cxn modelId="{2C4AF0B5-3A84-4305-9C9C-E81B63BF23B7}" type="presOf" srcId="{A9B5F760-31D0-41F2-8B94-982766A832DF}" destId="{AC9BDD58-4BF1-48BB-85B0-B0958E3ACDF9}" srcOrd="0" destOrd="0" presId="urn:microsoft.com/office/officeart/2008/layout/AscendingPictureAccentProcess"/>
    <dgm:cxn modelId="{11C990B2-28FE-4CB6-AB19-BA32E966A6D4}" type="presOf" srcId="{4B7D9F40-E021-4D7D-BEBC-734CFE10CF7A}" destId="{DAB3A2AA-BF49-44AE-A911-FFE9FFC77028}" srcOrd="0" destOrd="0" presId="urn:microsoft.com/office/officeart/2008/layout/AscendingPictureAccentProcess"/>
    <dgm:cxn modelId="{C718780A-CFFA-4B9C-97D2-1442F153D1DC}" type="presParOf" srcId="{C44F78EA-87A4-445B-BFC4-D98CB30A73DB}" destId="{E52974B9-B7BE-4CF5-8DDD-24DB534318F7}" srcOrd="0" destOrd="0" presId="urn:microsoft.com/office/officeart/2008/layout/AscendingPictureAccentProcess"/>
    <dgm:cxn modelId="{AE19AEAF-EFAF-4088-B36E-89071EC50B72}" type="presParOf" srcId="{C44F78EA-87A4-445B-BFC4-D98CB30A73DB}" destId="{03F619D1-6F25-4189-9D16-F316E8B82F6A}" srcOrd="1" destOrd="0" presId="urn:microsoft.com/office/officeart/2008/layout/AscendingPictureAccentProcess"/>
    <dgm:cxn modelId="{148BA587-84EE-4280-A712-F1D47D4960EA}" type="presParOf" srcId="{C44F78EA-87A4-445B-BFC4-D98CB30A73DB}" destId="{F0DB0690-0894-4D2A-B653-EC6B131A3F14}" srcOrd="2" destOrd="0" presId="urn:microsoft.com/office/officeart/2008/layout/AscendingPictureAccentProcess"/>
    <dgm:cxn modelId="{C05CEEB7-03A2-4F6F-A3CB-F0173C6DB3CF}" type="presParOf" srcId="{C44F78EA-87A4-445B-BFC4-D98CB30A73DB}" destId="{2950A117-E911-43B1-A741-49939CD66D14}" srcOrd="3" destOrd="0" presId="urn:microsoft.com/office/officeart/2008/layout/AscendingPictureAccentProcess"/>
    <dgm:cxn modelId="{17975132-7178-4F94-8642-1BB6975B9435}" type="presParOf" srcId="{C44F78EA-87A4-445B-BFC4-D98CB30A73DB}" destId="{0E6DB880-DD39-4215-990C-315B30ED398B}" srcOrd="4" destOrd="0" presId="urn:microsoft.com/office/officeart/2008/layout/AscendingPictureAccentProcess"/>
    <dgm:cxn modelId="{DAE40AE7-2858-458D-A42F-980B3DB2C455}" type="presParOf" srcId="{C44F78EA-87A4-445B-BFC4-D98CB30A73DB}" destId="{C8CB2B37-C0CA-4A15-B7EE-7A1B437D4C36}" srcOrd="5" destOrd="0" presId="urn:microsoft.com/office/officeart/2008/layout/AscendingPictureAccentProcess"/>
    <dgm:cxn modelId="{F4F4C670-6E99-47BA-BC6E-8BA121D26629}" type="presParOf" srcId="{C44F78EA-87A4-445B-BFC4-D98CB30A73DB}" destId="{8C1E73DD-7B01-464F-A6C4-21C3D7CA28C5}" srcOrd="6" destOrd="0" presId="urn:microsoft.com/office/officeart/2008/layout/AscendingPictureAccentProcess"/>
    <dgm:cxn modelId="{CBE85462-6949-4E2B-A714-589D59353311}" type="presParOf" srcId="{C44F78EA-87A4-445B-BFC4-D98CB30A73DB}" destId="{7CCBE61E-B875-4EC5-A287-81696F494CAE}" srcOrd="7" destOrd="0" presId="urn:microsoft.com/office/officeart/2008/layout/AscendingPictureAccentProcess"/>
    <dgm:cxn modelId="{FF20A968-33F3-4A7C-B68E-FE705C9FCF15}" type="presParOf" srcId="{C44F78EA-87A4-445B-BFC4-D98CB30A73DB}" destId="{B893535A-EDD5-4126-BE08-48E60AE87F57}" srcOrd="8" destOrd="0" presId="urn:microsoft.com/office/officeart/2008/layout/AscendingPictureAccentProcess"/>
    <dgm:cxn modelId="{3D152E1C-3835-40BB-9E4F-11C24CFBF0D5}" type="presParOf" srcId="{C44F78EA-87A4-445B-BFC4-D98CB30A73DB}" destId="{FC0863B0-CDA7-48CB-B91D-64E564647599}" srcOrd="9" destOrd="0" presId="urn:microsoft.com/office/officeart/2008/layout/AscendingPictureAccentProcess"/>
    <dgm:cxn modelId="{48DD1C12-A22B-49B8-9D8D-0C9A8C952FF2}" type="presParOf" srcId="{C44F78EA-87A4-445B-BFC4-D98CB30A73DB}" destId="{C66F20A0-1284-4FDC-837E-054FA9420B93}" srcOrd="10" destOrd="0" presId="urn:microsoft.com/office/officeart/2008/layout/AscendingPictureAccentProcess"/>
    <dgm:cxn modelId="{9EFCF726-958D-4830-B32E-B72A65F9C70C}" type="presParOf" srcId="{C44F78EA-87A4-445B-BFC4-D98CB30A73DB}" destId="{679E3378-6083-4700-935B-71650273865D}" srcOrd="11" destOrd="0" presId="urn:microsoft.com/office/officeart/2008/layout/AscendingPictureAccentProcess"/>
    <dgm:cxn modelId="{891C5251-5CC6-4BBF-866B-9F76FEE46A14}" type="presParOf" srcId="{C44F78EA-87A4-445B-BFC4-D98CB30A73DB}" destId="{8A21CFE5-1394-4E25-A59F-A28139A56279}" srcOrd="12" destOrd="0" presId="urn:microsoft.com/office/officeart/2008/layout/AscendingPictureAccentProcess"/>
    <dgm:cxn modelId="{B138B15F-71C2-42E0-AA8E-81DEB379A619}" type="presParOf" srcId="{C44F78EA-87A4-445B-BFC4-D98CB30A73DB}" destId="{374351C1-0DA7-4C40-B771-6D50A24D6B00}" srcOrd="13" destOrd="0" presId="urn:microsoft.com/office/officeart/2008/layout/AscendingPictureAccentProcess"/>
    <dgm:cxn modelId="{BABF8DF1-E80C-422D-836B-D552D2E86F83}" type="presParOf" srcId="{374351C1-0DA7-4C40-B771-6D50A24D6B00}" destId="{21A101D5-4982-487E-BA9D-1E20FAD065FF}" srcOrd="0" destOrd="0" presId="urn:microsoft.com/office/officeart/2008/layout/AscendingPictureAccentProcess"/>
    <dgm:cxn modelId="{96FC1A3D-2CEE-472D-AF31-B51D9B60CDF2}" type="presParOf" srcId="{C44F78EA-87A4-445B-BFC4-D98CB30A73DB}" destId="{AC9BDD58-4BF1-48BB-85B0-B0958E3ACDF9}" srcOrd="14" destOrd="0" presId="urn:microsoft.com/office/officeart/2008/layout/AscendingPictureAccentProcess"/>
    <dgm:cxn modelId="{323591E6-25FE-4AD9-B35E-75B18C3CFF10}" type="presParOf" srcId="{C44F78EA-87A4-445B-BFC4-D98CB30A73DB}" destId="{5FCF0D20-944E-4C07-A500-657469B1AF50}" srcOrd="15" destOrd="0" presId="urn:microsoft.com/office/officeart/2008/layout/AscendingPictureAccentProcess"/>
    <dgm:cxn modelId="{A7E87D4E-3ED1-484D-84AB-886888289BEA}" type="presParOf" srcId="{5FCF0D20-944E-4C07-A500-657469B1AF50}" destId="{DAB3A2AA-BF49-44AE-A911-FFE9FFC77028}" srcOrd="0" destOrd="0" presId="urn:microsoft.com/office/officeart/2008/layout/AscendingPictureAccentProcess"/>
    <dgm:cxn modelId="{1466BD22-5E3A-4513-9EE0-97D825EAF808}" type="presParOf" srcId="{C44F78EA-87A4-445B-BFC4-D98CB30A73DB}" destId="{8F8525AF-9A7F-4DF8-BE28-C1921B7B5D0D}" srcOrd="16" destOrd="0" presId="urn:microsoft.com/office/officeart/2008/layout/AscendingPictureAccentProcess"/>
    <dgm:cxn modelId="{6E0D9248-C1A5-4DA8-B573-BDF92CE3073E}" type="presParOf" srcId="{C44F78EA-87A4-445B-BFC4-D98CB30A73DB}" destId="{75A3403C-B16E-4644-A3F0-B2D22E2D799D}" srcOrd="17" destOrd="0" presId="urn:microsoft.com/office/officeart/2008/layout/AscendingPictureAccentProcess"/>
    <dgm:cxn modelId="{F2B972E6-1E54-4499-BE7F-20185C7134FD}" type="presParOf" srcId="{75A3403C-B16E-4644-A3F0-B2D22E2D799D}" destId="{3153F809-C2F4-4EB5-8FE1-825A1AFEA1AF}"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89FE2C-E6C4-4C6E-A19C-FE4D6D0AF4DF}" type="doc">
      <dgm:prSet loTypeId="urn:microsoft.com/office/officeart/2005/8/layout/pyramid2" loCatId="pyramid" qsTypeId="urn:microsoft.com/office/officeart/2005/8/quickstyle/3d3" qsCatId="3D" csTypeId="urn:microsoft.com/office/officeart/2005/8/colors/accent3_5" csCatId="accent3" phldr="1"/>
      <dgm:spPr/>
      <dgm:t>
        <a:bodyPr/>
        <a:lstStyle/>
        <a:p>
          <a:endParaRPr lang="es-ES"/>
        </a:p>
      </dgm:t>
    </dgm:pt>
    <dgm:pt modelId="{DCFDB2A1-2AD0-47DF-8F0E-DA5075B77ADB}">
      <dgm:prSet custT="1"/>
      <dgm:spPr/>
      <dgm:t>
        <a:bodyPr/>
        <a:lstStyle/>
        <a:p>
          <a:pPr rtl="0"/>
          <a:endParaRPr lang="es-EC" sz="1200" b="1" dirty="0" smtClean="0">
            <a:latin typeface="Arial" panose="020B0604020202020204" pitchFamily="34" charset="0"/>
            <a:cs typeface="Arial" panose="020B0604020202020204" pitchFamily="34" charset="0"/>
          </a:endParaRPr>
        </a:p>
        <a:p>
          <a:pPr rtl="0"/>
          <a:r>
            <a:rPr lang="es-EC" sz="1200" b="1" dirty="0" smtClean="0">
              <a:latin typeface="Arial" panose="020B0604020202020204" pitchFamily="34" charset="0"/>
              <a:cs typeface="Arial" panose="020B0604020202020204" pitchFamily="34" charset="0"/>
            </a:rPr>
            <a:t>Constitución de la República del Ecuador</a:t>
          </a:r>
          <a:endParaRPr lang="es-EC" sz="1200" b="1" dirty="0">
            <a:latin typeface="Arial" panose="020B0604020202020204" pitchFamily="34" charset="0"/>
            <a:cs typeface="Arial" panose="020B0604020202020204" pitchFamily="34" charset="0"/>
          </a:endParaRPr>
        </a:p>
      </dgm:t>
    </dgm:pt>
    <dgm:pt modelId="{B8090597-41AF-4472-ACF1-47E70B8B02FB}" type="parTrans" cxnId="{BDE1B847-D18B-4E4B-B90E-5C980832965A}">
      <dgm:prSet/>
      <dgm:spPr/>
      <dgm:t>
        <a:bodyPr/>
        <a:lstStyle/>
        <a:p>
          <a:endParaRPr lang="es-ES" sz="1200" b="1">
            <a:latin typeface="Arial" panose="020B0604020202020204" pitchFamily="34" charset="0"/>
            <a:cs typeface="Arial" panose="020B0604020202020204" pitchFamily="34" charset="0"/>
          </a:endParaRPr>
        </a:p>
      </dgm:t>
    </dgm:pt>
    <dgm:pt modelId="{E9FE858F-90C2-47D7-8E85-DC2C36897565}" type="sibTrans" cxnId="{BDE1B847-D18B-4E4B-B90E-5C980832965A}">
      <dgm:prSet/>
      <dgm:spPr/>
      <dgm:t>
        <a:bodyPr/>
        <a:lstStyle/>
        <a:p>
          <a:endParaRPr lang="es-ES" sz="1200" b="1">
            <a:latin typeface="Arial" panose="020B0604020202020204" pitchFamily="34" charset="0"/>
            <a:cs typeface="Arial" panose="020B0604020202020204" pitchFamily="34" charset="0"/>
          </a:endParaRPr>
        </a:p>
      </dgm:t>
    </dgm:pt>
    <dgm:pt modelId="{7DED7083-FF3F-4F52-8777-9C8C87EF88D8}">
      <dgm:prSet custT="1"/>
      <dgm:spPr/>
      <dgm:t>
        <a:bodyPr/>
        <a:lstStyle/>
        <a:p>
          <a:pPr rtl="0"/>
          <a:r>
            <a:rPr lang="es-EC" sz="1200" b="1" smtClean="0">
              <a:latin typeface="Arial" panose="020B0604020202020204" pitchFamily="34" charset="0"/>
              <a:cs typeface="Arial" panose="020B0604020202020204" pitchFamily="34" charset="0"/>
            </a:rPr>
            <a:t>Ley Orgánica de Educación Superior </a:t>
          </a:r>
          <a:endParaRPr lang="es-EC" sz="1200" b="1">
            <a:latin typeface="Arial" panose="020B0604020202020204" pitchFamily="34" charset="0"/>
            <a:cs typeface="Arial" panose="020B0604020202020204" pitchFamily="34" charset="0"/>
          </a:endParaRPr>
        </a:p>
      </dgm:t>
    </dgm:pt>
    <dgm:pt modelId="{91E8ED38-A944-4114-9455-B27C98CD9341}" type="parTrans" cxnId="{BCFBDD83-F12E-4A98-A9EA-4B4A023FB179}">
      <dgm:prSet/>
      <dgm:spPr/>
      <dgm:t>
        <a:bodyPr/>
        <a:lstStyle/>
        <a:p>
          <a:endParaRPr lang="es-ES" sz="1200" b="1">
            <a:latin typeface="Arial" panose="020B0604020202020204" pitchFamily="34" charset="0"/>
            <a:cs typeface="Arial" panose="020B0604020202020204" pitchFamily="34" charset="0"/>
          </a:endParaRPr>
        </a:p>
      </dgm:t>
    </dgm:pt>
    <dgm:pt modelId="{85895E67-A1C4-4D66-BA29-C40FFF1AA088}" type="sibTrans" cxnId="{BCFBDD83-F12E-4A98-A9EA-4B4A023FB179}">
      <dgm:prSet/>
      <dgm:spPr/>
      <dgm:t>
        <a:bodyPr/>
        <a:lstStyle/>
        <a:p>
          <a:endParaRPr lang="es-ES" sz="1200" b="1">
            <a:latin typeface="Arial" panose="020B0604020202020204" pitchFamily="34" charset="0"/>
            <a:cs typeface="Arial" panose="020B0604020202020204" pitchFamily="34" charset="0"/>
          </a:endParaRPr>
        </a:p>
      </dgm:t>
    </dgm:pt>
    <dgm:pt modelId="{CD4EFCCF-BFAD-4827-BFC7-066C0DD16612}">
      <dgm:prSet custT="1"/>
      <dgm:spPr/>
      <dgm:t>
        <a:bodyPr/>
        <a:lstStyle/>
        <a:p>
          <a:pPr rtl="0"/>
          <a:r>
            <a:rPr lang="es-EC" sz="1200" b="1" dirty="0" smtClean="0">
              <a:latin typeface="Arial" panose="020B0604020202020204" pitchFamily="34" charset="0"/>
              <a:cs typeface="Arial" panose="020B0604020202020204" pitchFamily="34" charset="0"/>
            </a:rPr>
            <a:t>Código Orgánico de Planificación y Finanzas Públicas</a:t>
          </a:r>
          <a:endParaRPr lang="es-EC" sz="1200" b="1" dirty="0">
            <a:latin typeface="Arial" panose="020B0604020202020204" pitchFamily="34" charset="0"/>
            <a:cs typeface="Arial" panose="020B0604020202020204" pitchFamily="34" charset="0"/>
          </a:endParaRPr>
        </a:p>
      </dgm:t>
    </dgm:pt>
    <dgm:pt modelId="{3425326B-B7CB-4762-B26F-90C5B98F968E}" type="parTrans" cxnId="{CA623A25-6137-4558-AD25-0B6DD4093DB0}">
      <dgm:prSet/>
      <dgm:spPr/>
      <dgm:t>
        <a:bodyPr/>
        <a:lstStyle/>
        <a:p>
          <a:endParaRPr lang="es-ES" sz="1200" b="1">
            <a:latin typeface="Arial" panose="020B0604020202020204" pitchFamily="34" charset="0"/>
            <a:cs typeface="Arial" panose="020B0604020202020204" pitchFamily="34" charset="0"/>
          </a:endParaRPr>
        </a:p>
      </dgm:t>
    </dgm:pt>
    <dgm:pt modelId="{E23D881C-3185-4381-8818-8D3AF50192E4}" type="sibTrans" cxnId="{CA623A25-6137-4558-AD25-0B6DD4093DB0}">
      <dgm:prSet/>
      <dgm:spPr/>
      <dgm:t>
        <a:bodyPr/>
        <a:lstStyle/>
        <a:p>
          <a:endParaRPr lang="es-ES" sz="1200" b="1">
            <a:latin typeface="Arial" panose="020B0604020202020204" pitchFamily="34" charset="0"/>
            <a:cs typeface="Arial" panose="020B0604020202020204" pitchFamily="34" charset="0"/>
          </a:endParaRPr>
        </a:p>
      </dgm:t>
    </dgm:pt>
    <dgm:pt modelId="{539AC486-DF71-435F-B22F-CB411E9A9159}">
      <dgm:prSet custT="1"/>
      <dgm:spPr/>
      <dgm:t>
        <a:bodyPr/>
        <a:lstStyle/>
        <a:p>
          <a:pPr rtl="0"/>
          <a:r>
            <a:rPr lang="es-EC" sz="1200" b="1" dirty="0" smtClean="0">
              <a:latin typeface="Arial" panose="020B0604020202020204" pitchFamily="34" charset="0"/>
              <a:cs typeface="Arial" panose="020B0604020202020204" pitchFamily="34" charset="0"/>
            </a:rPr>
            <a:t>Normas de Control Interno para las Entidades, Organismos del Sector Público y de las personas jurídicas de derecho privado que dispongan de recursos públicos </a:t>
          </a:r>
          <a:endParaRPr lang="es-EC" sz="1200" b="1" dirty="0">
            <a:latin typeface="Arial" panose="020B0604020202020204" pitchFamily="34" charset="0"/>
            <a:cs typeface="Arial" panose="020B0604020202020204" pitchFamily="34" charset="0"/>
          </a:endParaRPr>
        </a:p>
      </dgm:t>
    </dgm:pt>
    <dgm:pt modelId="{C0A37A06-E541-462F-820E-5744D6DAE3E2}" type="parTrans" cxnId="{25CF0267-6CC5-45A4-BC39-C40938A5F8B1}">
      <dgm:prSet/>
      <dgm:spPr/>
      <dgm:t>
        <a:bodyPr/>
        <a:lstStyle/>
        <a:p>
          <a:endParaRPr lang="es-ES" sz="1200" b="1">
            <a:latin typeface="Arial" panose="020B0604020202020204" pitchFamily="34" charset="0"/>
            <a:cs typeface="Arial" panose="020B0604020202020204" pitchFamily="34" charset="0"/>
          </a:endParaRPr>
        </a:p>
      </dgm:t>
    </dgm:pt>
    <dgm:pt modelId="{D4A38494-8841-4E42-ADCD-C0E09FE30AF8}" type="sibTrans" cxnId="{25CF0267-6CC5-45A4-BC39-C40938A5F8B1}">
      <dgm:prSet/>
      <dgm:spPr/>
      <dgm:t>
        <a:bodyPr/>
        <a:lstStyle/>
        <a:p>
          <a:endParaRPr lang="es-ES" sz="1200" b="1">
            <a:latin typeface="Arial" panose="020B0604020202020204" pitchFamily="34" charset="0"/>
            <a:cs typeface="Arial" panose="020B0604020202020204" pitchFamily="34" charset="0"/>
          </a:endParaRPr>
        </a:p>
      </dgm:t>
    </dgm:pt>
    <dgm:pt modelId="{EA430392-F6DA-4798-8CF7-3AFB66B103F6}" type="pres">
      <dgm:prSet presAssocID="{0D89FE2C-E6C4-4C6E-A19C-FE4D6D0AF4DF}" presName="compositeShape" presStyleCnt="0">
        <dgm:presLayoutVars>
          <dgm:dir/>
          <dgm:resizeHandles/>
        </dgm:presLayoutVars>
      </dgm:prSet>
      <dgm:spPr/>
      <dgm:t>
        <a:bodyPr/>
        <a:lstStyle/>
        <a:p>
          <a:endParaRPr lang="es-EC"/>
        </a:p>
      </dgm:t>
    </dgm:pt>
    <dgm:pt modelId="{285D03E5-EFAD-47DD-AEC6-BA67B8838149}" type="pres">
      <dgm:prSet presAssocID="{0D89FE2C-E6C4-4C6E-A19C-FE4D6D0AF4DF}" presName="pyramid" presStyleLbl="node1" presStyleIdx="0" presStyleCnt="1"/>
      <dgm:spPr>
        <a:solidFill>
          <a:srgbClr val="00B0F0">
            <a:alpha val="90000"/>
          </a:srgbClr>
        </a:solidFill>
      </dgm:spPr>
      <dgm:t>
        <a:bodyPr/>
        <a:lstStyle/>
        <a:p>
          <a:endParaRPr lang="es-EC"/>
        </a:p>
      </dgm:t>
    </dgm:pt>
    <dgm:pt modelId="{9CDF480A-9EA7-4FB6-ABB7-AFAC747BC646}" type="pres">
      <dgm:prSet presAssocID="{0D89FE2C-E6C4-4C6E-A19C-FE4D6D0AF4DF}" presName="theList" presStyleCnt="0"/>
      <dgm:spPr/>
    </dgm:pt>
    <dgm:pt modelId="{760F4114-3522-4257-9747-29C083C788ED}" type="pres">
      <dgm:prSet presAssocID="{DCFDB2A1-2AD0-47DF-8F0E-DA5075B77ADB}" presName="aNode" presStyleLbl="fgAcc1" presStyleIdx="0" presStyleCnt="4">
        <dgm:presLayoutVars>
          <dgm:bulletEnabled val="1"/>
        </dgm:presLayoutVars>
      </dgm:prSet>
      <dgm:spPr/>
      <dgm:t>
        <a:bodyPr/>
        <a:lstStyle/>
        <a:p>
          <a:endParaRPr lang="es-EC"/>
        </a:p>
      </dgm:t>
    </dgm:pt>
    <dgm:pt modelId="{130D1CE4-C1AC-4B99-8FE6-CCCFE46AD4E5}" type="pres">
      <dgm:prSet presAssocID="{DCFDB2A1-2AD0-47DF-8F0E-DA5075B77ADB}" presName="aSpace" presStyleCnt="0"/>
      <dgm:spPr/>
    </dgm:pt>
    <dgm:pt modelId="{53BBD931-4759-4175-B2FE-A02131741242}" type="pres">
      <dgm:prSet presAssocID="{7DED7083-FF3F-4F52-8777-9C8C87EF88D8}" presName="aNode" presStyleLbl="fgAcc1" presStyleIdx="1" presStyleCnt="4">
        <dgm:presLayoutVars>
          <dgm:bulletEnabled val="1"/>
        </dgm:presLayoutVars>
      </dgm:prSet>
      <dgm:spPr/>
      <dgm:t>
        <a:bodyPr/>
        <a:lstStyle/>
        <a:p>
          <a:endParaRPr lang="es-EC"/>
        </a:p>
      </dgm:t>
    </dgm:pt>
    <dgm:pt modelId="{0407A34C-016F-4020-B28B-F57F71F6E781}" type="pres">
      <dgm:prSet presAssocID="{7DED7083-FF3F-4F52-8777-9C8C87EF88D8}" presName="aSpace" presStyleCnt="0"/>
      <dgm:spPr/>
    </dgm:pt>
    <dgm:pt modelId="{8CEBB379-31D4-4133-A5BE-536A2D7B8423}" type="pres">
      <dgm:prSet presAssocID="{CD4EFCCF-BFAD-4827-BFC7-066C0DD16612}" presName="aNode" presStyleLbl="fgAcc1" presStyleIdx="2" presStyleCnt="4">
        <dgm:presLayoutVars>
          <dgm:bulletEnabled val="1"/>
        </dgm:presLayoutVars>
      </dgm:prSet>
      <dgm:spPr/>
      <dgm:t>
        <a:bodyPr/>
        <a:lstStyle/>
        <a:p>
          <a:endParaRPr lang="es-EC"/>
        </a:p>
      </dgm:t>
    </dgm:pt>
    <dgm:pt modelId="{B18A5276-1C65-48BC-8A71-3C65B6774B73}" type="pres">
      <dgm:prSet presAssocID="{CD4EFCCF-BFAD-4827-BFC7-066C0DD16612}" presName="aSpace" presStyleCnt="0"/>
      <dgm:spPr/>
    </dgm:pt>
    <dgm:pt modelId="{76EB3AAF-06A7-4A50-810A-BBE9D1E05C82}" type="pres">
      <dgm:prSet presAssocID="{539AC486-DF71-435F-B22F-CB411E9A9159}" presName="aNode" presStyleLbl="fgAcc1" presStyleIdx="3" presStyleCnt="4">
        <dgm:presLayoutVars>
          <dgm:bulletEnabled val="1"/>
        </dgm:presLayoutVars>
      </dgm:prSet>
      <dgm:spPr/>
      <dgm:t>
        <a:bodyPr/>
        <a:lstStyle/>
        <a:p>
          <a:endParaRPr lang="es-EC"/>
        </a:p>
      </dgm:t>
    </dgm:pt>
    <dgm:pt modelId="{913F8EA7-CE48-47C9-953C-C966DAD23E06}" type="pres">
      <dgm:prSet presAssocID="{539AC486-DF71-435F-B22F-CB411E9A9159}" presName="aSpace" presStyleCnt="0"/>
      <dgm:spPr/>
    </dgm:pt>
  </dgm:ptLst>
  <dgm:cxnLst>
    <dgm:cxn modelId="{BDE1B847-D18B-4E4B-B90E-5C980832965A}" srcId="{0D89FE2C-E6C4-4C6E-A19C-FE4D6D0AF4DF}" destId="{DCFDB2A1-2AD0-47DF-8F0E-DA5075B77ADB}" srcOrd="0" destOrd="0" parTransId="{B8090597-41AF-4472-ACF1-47E70B8B02FB}" sibTransId="{E9FE858F-90C2-47D7-8E85-DC2C36897565}"/>
    <dgm:cxn modelId="{3D68671F-1AA6-4197-AB50-B0C380ECD9C9}" type="presOf" srcId="{0D89FE2C-E6C4-4C6E-A19C-FE4D6D0AF4DF}" destId="{EA430392-F6DA-4798-8CF7-3AFB66B103F6}" srcOrd="0" destOrd="0" presId="urn:microsoft.com/office/officeart/2005/8/layout/pyramid2"/>
    <dgm:cxn modelId="{CA623A25-6137-4558-AD25-0B6DD4093DB0}" srcId="{0D89FE2C-E6C4-4C6E-A19C-FE4D6D0AF4DF}" destId="{CD4EFCCF-BFAD-4827-BFC7-066C0DD16612}" srcOrd="2" destOrd="0" parTransId="{3425326B-B7CB-4762-B26F-90C5B98F968E}" sibTransId="{E23D881C-3185-4381-8818-8D3AF50192E4}"/>
    <dgm:cxn modelId="{25CF0267-6CC5-45A4-BC39-C40938A5F8B1}" srcId="{0D89FE2C-E6C4-4C6E-A19C-FE4D6D0AF4DF}" destId="{539AC486-DF71-435F-B22F-CB411E9A9159}" srcOrd="3" destOrd="0" parTransId="{C0A37A06-E541-462F-820E-5744D6DAE3E2}" sibTransId="{D4A38494-8841-4E42-ADCD-C0E09FE30AF8}"/>
    <dgm:cxn modelId="{FDBE51AF-3999-4F6B-90BD-54A2BDCB42D0}" type="presOf" srcId="{CD4EFCCF-BFAD-4827-BFC7-066C0DD16612}" destId="{8CEBB379-31D4-4133-A5BE-536A2D7B8423}" srcOrd="0" destOrd="0" presId="urn:microsoft.com/office/officeart/2005/8/layout/pyramid2"/>
    <dgm:cxn modelId="{BCFBDD83-F12E-4A98-A9EA-4B4A023FB179}" srcId="{0D89FE2C-E6C4-4C6E-A19C-FE4D6D0AF4DF}" destId="{7DED7083-FF3F-4F52-8777-9C8C87EF88D8}" srcOrd="1" destOrd="0" parTransId="{91E8ED38-A944-4114-9455-B27C98CD9341}" sibTransId="{85895E67-A1C4-4D66-BA29-C40FFF1AA088}"/>
    <dgm:cxn modelId="{282A0BFE-A140-4851-89C8-0F5BDA423082}" type="presOf" srcId="{DCFDB2A1-2AD0-47DF-8F0E-DA5075B77ADB}" destId="{760F4114-3522-4257-9747-29C083C788ED}" srcOrd="0" destOrd="0" presId="urn:microsoft.com/office/officeart/2005/8/layout/pyramid2"/>
    <dgm:cxn modelId="{3C670B49-BCD8-43D6-9F4D-00810B6F13C6}" type="presOf" srcId="{539AC486-DF71-435F-B22F-CB411E9A9159}" destId="{76EB3AAF-06A7-4A50-810A-BBE9D1E05C82}" srcOrd="0" destOrd="0" presId="urn:microsoft.com/office/officeart/2005/8/layout/pyramid2"/>
    <dgm:cxn modelId="{3156AB48-2C9E-4885-A478-2A450EF18BA1}" type="presOf" srcId="{7DED7083-FF3F-4F52-8777-9C8C87EF88D8}" destId="{53BBD931-4759-4175-B2FE-A02131741242}" srcOrd="0" destOrd="0" presId="urn:microsoft.com/office/officeart/2005/8/layout/pyramid2"/>
    <dgm:cxn modelId="{47AD0C0A-0381-4376-B0B5-582EC9E520C8}" type="presParOf" srcId="{EA430392-F6DA-4798-8CF7-3AFB66B103F6}" destId="{285D03E5-EFAD-47DD-AEC6-BA67B8838149}" srcOrd="0" destOrd="0" presId="urn:microsoft.com/office/officeart/2005/8/layout/pyramid2"/>
    <dgm:cxn modelId="{1F1B0B1D-F5CA-4A04-8155-42F7B1F41222}" type="presParOf" srcId="{EA430392-F6DA-4798-8CF7-3AFB66B103F6}" destId="{9CDF480A-9EA7-4FB6-ABB7-AFAC747BC646}" srcOrd="1" destOrd="0" presId="urn:microsoft.com/office/officeart/2005/8/layout/pyramid2"/>
    <dgm:cxn modelId="{85C2D385-E28A-4B6B-9AAB-0F97CAB5956C}" type="presParOf" srcId="{9CDF480A-9EA7-4FB6-ABB7-AFAC747BC646}" destId="{760F4114-3522-4257-9747-29C083C788ED}" srcOrd="0" destOrd="0" presId="urn:microsoft.com/office/officeart/2005/8/layout/pyramid2"/>
    <dgm:cxn modelId="{8AD5CE85-842D-498D-BBD3-5194B565B7FD}" type="presParOf" srcId="{9CDF480A-9EA7-4FB6-ABB7-AFAC747BC646}" destId="{130D1CE4-C1AC-4B99-8FE6-CCCFE46AD4E5}" srcOrd="1" destOrd="0" presId="urn:microsoft.com/office/officeart/2005/8/layout/pyramid2"/>
    <dgm:cxn modelId="{03E30671-8F55-4E06-AEC1-DB7E6FFE7FB9}" type="presParOf" srcId="{9CDF480A-9EA7-4FB6-ABB7-AFAC747BC646}" destId="{53BBD931-4759-4175-B2FE-A02131741242}" srcOrd="2" destOrd="0" presId="urn:microsoft.com/office/officeart/2005/8/layout/pyramid2"/>
    <dgm:cxn modelId="{F29D2428-2FAB-481F-A8A9-FBC87C63E865}" type="presParOf" srcId="{9CDF480A-9EA7-4FB6-ABB7-AFAC747BC646}" destId="{0407A34C-016F-4020-B28B-F57F71F6E781}" srcOrd="3" destOrd="0" presId="urn:microsoft.com/office/officeart/2005/8/layout/pyramid2"/>
    <dgm:cxn modelId="{B73FBCF6-7C96-4329-B3BA-5F16B601DC1A}" type="presParOf" srcId="{9CDF480A-9EA7-4FB6-ABB7-AFAC747BC646}" destId="{8CEBB379-31D4-4133-A5BE-536A2D7B8423}" srcOrd="4" destOrd="0" presId="urn:microsoft.com/office/officeart/2005/8/layout/pyramid2"/>
    <dgm:cxn modelId="{CD69DA3E-7A0A-4BF6-81E0-03566C085778}" type="presParOf" srcId="{9CDF480A-9EA7-4FB6-ABB7-AFAC747BC646}" destId="{B18A5276-1C65-48BC-8A71-3C65B6774B73}" srcOrd="5" destOrd="0" presId="urn:microsoft.com/office/officeart/2005/8/layout/pyramid2"/>
    <dgm:cxn modelId="{31544BF2-E179-4F3E-BCA0-FE8C44FABA94}" type="presParOf" srcId="{9CDF480A-9EA7-4FB6-ABB7-AFAC747BC646}" destId="{76EB3AAF-06A7-4A50-810A-BBE9D1E05C82}" srcOrd="6" destOrd="0" presId="urn:microsoft.com/office/officeart/2005/8/layout/pyramid2"/>
    <dgm:cxn modelId="{43B865C8-0C6B-46F3-976F-8A1B5512ADEA}" type="presParOf" srcId="{9CDF480A-9EA7-4FB6-ABB7-AFAC747BC646}" destId="{913F8EA7-CE48-47C9-953C-C966DAD23E06}"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B1A881-1E75-41B3-AFE2-5535F588028B}" type="doc">
      <dgm:prSet loTypeId="urn:microsoft.com/office/officeart/2005/8/layout/hProcess11" loCatId="process" qsTypeId="urn:microsoft.com/office/officeart/2005/8/quickstyle/3d2" qsCatId="3D" csTypeId="urn:microsoft.com/office/officeart/2005/8/colors/accent1_4" csCatId="accent1" phldr="1"/>
      <dgm:spPr/>
      <dgm:t>
        <a:bodyPr/>
        <a:lstStyle/>
        <a:p>
          <a:endParaRPr lang="es-ES"/>
        </a:p>
      </dgm:t>
    </dgm:pt>
    <dgm:pt modelId="{CC9ED181-8CF0-428F-ACF4-1603B206D182}">
      <dgm:prSet custT="1"/>
      <dgm:spPr/>
      <dgm:t>
        <a:bodyPr/>
        <a:lstStyle/>
        <a:p>
          <a:pPr rtl="0"/>
          <a:r>
            <a:rPr lang="es-EC" sz="2000" dirty="0" smtClean="0"/>
            <a:t>CONTABILIDAD DE COSTOS</a:t>
          </a:r>
          <a:endParaRPr lang="es-EC" sz="2000" dirty="0"/>
        </a:p>
      </dgm:t>
    </dgm:pt>
    <dgm:pt modelId="{27877F0D-D999-4EE3-B636-15CEB00C6287}" type="parTrans" cxnId="{58E2F862-6B23-46F3-84AA-91DC5EC18D31}">
      <dgm:prSet/>
      <dgm:spPr/>
      <dgm:t>
        <a:bodyPr/>
        <a:lstStyle/>
        <a:p>
          <a:endParaRPr lang="es-ES" sz="2400"/>
        </a:p>
      </dgm:t>
    </dgm:pt>
    <dgm:pt modelId="{5C1927CF-C734-4EF6-A354-19AE1233469D}" type="sibTrans" cxnId="{58E2F862-6B23-46F3-84AA-91DC5EC18D31}">
      <dgm:prSet/>
      <dgm:spPr/>
      <dgm:t>
        <a:bodyPr/>
        <a:lstStyle/>
        <a:p>
          <a:endParaRPr lang="es-ES" sz="2400"/>
        </a:p>
      </dgm:t>
    </dgm:pt>
    <dgm:pt modelId="{E6D33AD8-1A91-45EA-BA00-8A04D96106C1}">
      <dgm:prSet custT="1"/>
      <dgm:spPr/>
      <dgm:t>
        <a:bodyPr/>
        <a:lstStyle/>
        <a:p>
          <a:pPr rtl="0"/>
          <a:r>
            <a:rPr lang="es-EC" sz="2000" smtClean="0"/>
            <a:t>COSTEO</a:t>
          </a:r>
          <a:endParaRPr lang="es-EC" sz="2000"/>
        </a:p>
      </dgm:t>
    </dgm:pt>
    <dgm:pt modelId="{D9D827C9-1128-4506-826A-F40D3850383A}" type="parTrans" cxnId="{51D247F8-B0DB-4813-9D60-11B3B7DB3C4D}">
      <dgm:prSet/>
      <dgm:spPr/>
      <dgm:t>
        <a:bodyPr/>
        <a:lstStyle/>
        <a:p>
          <a:endParaRPr lang="es-ES" sz="2400"/>
        </a:p>
      </dgm:t>
    </dgm:pt>
    <dgm:pt modelId="{D56E0B09-34D5-46F4-A373-EB5116A7FD2B}" type="sibTrans" cxnId="{51D247F8-B0DB-4813-9D60-11B3B7DB3C4D}">
      <dgm:prSet/>
      <dgm:spPr/>
      <dgm:t>
        <a:bodyPr/>
        <a:lstStyle/>
        <a:p>
          <a:endParaRPr lang="es-ES" sz="2400"/>
        </a:p>
      </dgm:t>
    </dgm:pt>
    <dgm:pt modelId="{81182E90-CB15-4697-8AAA-EA2CFCA75923}">
      <dgm:prSet custT="1"/>
      <dgm:spPr/>
      <dgm:t>
        <a:bodyPr/>
        <a:lstStyle/>
        <a:p>
          <a:pPr rtl="0"/>
          <a:r>
            <a:rPr lang="es-EC" sz="2000" dirty="0" smtClean="0"/>
            <a:t>GESTIÓN ESTRATÉGICA DEL COSTO</a:t>
          </a:r>
          <a:endParaRPr lang="es-EC" sz="2000" dirty="0"/>
        </a:p>
      </dgm:t>
    </dgm:pt>
    <dgm:pt modelId="{86C31E2E-10E3-4107-962F-E73A92D21556}" type="parTrans" cxnId="{E48584C4-DD7B-4D8C-9D16-CC9A6E1CDC28}">
      <dgm:prSet/>
      <dgm:spPr/>
      <dgm:t>
        <a:bodyPr/>
        <a:lstStyle/>
        <a:p>
          <a:endParaRPr lang="es-ES" sz="2400"/>
        </a:p>
      </dgm:t>
    </dgm:pt>
    <dgm:pt modelId="{99C88342-8E2A-4E79-88B0-E460084A3BE0}" type="sibTrans" cxnId="{E48584C4-DD7B-4D8C-9D16-CC9A6E1CDC28}">
      <dgm:prSet/>
      <dgm:spPr/>
      <dgm:t>
        <a:bodyPr/>
        <a:lstStyle/>
        <a:p>
          <a:endParaRPr lang="es-ES" sz="2400"/>
        </a:p>
      </dgm:t>
    </dgm:pt>
    <dgm:pt modelId="{1A4FA258-0B26-493F-A110-7E1A429FEFD4}">
      <dgm:prSet custT="1"/>
      <dgm:spPr/>
      <dgm:t>
        <a:bodyPr/>
        <a:lstStyle/>
        <a:p>
          <a:pPr rtl="0"/>
          <a:r>
            <a:rPr lang="es-EC" sz="2000" smtClean="0"/>
            <a:t>ELEMENTOS DEL COSTO</a:t>
          </a:r>
          <a:endParaRPr lang="es-EC" sz="2000"/>
        </a:p>
      </dgm:t>
    </dgm:pt>
    <dgm:pt modelId="{A9EDB448-B91A-42B5-A685-74508208583D}" type="parTrans" cxnId="{DD5A9D14-31BE-4758-BFFD-EF5CC5ACACFF}">
      <dgm:prSet/>
      <dgm:spPr/>
      <dgm:t>
        <a:bodyPr/>
        <a:lstStyle/>
        <a:p>
          <a:endParaRPr lang="es-ES" sz="2400"/>
        </a:p>
      </dgm:t>
    </dgm:pt>
    <dgm:pt modelId="{8B153B9F-79C3-4237-80E1-E7BCBF605148}" type="sibTrans" cxnId="{DD5A9D14-31BE-4758-BFFD-EF5CC5ACACFF}">
      <dgm:prSet/>
      <dgm:spPr/>
      <dgm:t>
        <a:bodyPr/>
        <a:lstStyle/>
        <a:p>
          <a:endParaRPr lang="es-ES" sz="2400"/>
        </a:p>
      </dgm:t>
    </dgm:pt>
    <dgm:pt modelId="{7B8E44F7-CDB8-40DB-9100-D74B7FE51BA4}" type="pres">
      <dgm:prSet presAssocID="{ACB1A881-1E75-41B3-AFE2-5535F588028B}" presName="Name0" presStyleCnt="0">
        <dgm:presLayoutVars>
          <dgm:dir/>
          <dgm:resizeHandles val="exact"/>
        </dgm:presLayoutVars>
      </dgm:prSet>
      <dgm:spPr/>
      <dgm:t>
        <a:bodyPr/>
        <a:lstStyle/>
        <a:p>
          <a:endParaRPr lang="es-ES"/>
        </a:p>
      </dgm:t>
    </dgm:pt>
    <dgm:pt modelId="{73A33EEF-0528-4C57-B6A8-F4B3F6BDA582}" type="pres">
      <dgm:prSet presAssocID="{ACB1A881-1E75-41B3-AFE2-5535F588028B}" presName="arrow" presStyleLbl="bgShp" presStyleIdx="0" presStyleCnt="1"/>
      <dgm:spPr/>
      <dgm:t>
        <a:bodyPr/>
        <a:lstStyle/>
        <a:p>
          <a:endParaRPr lang="es-ES"/>
        </a:p>
      </dgm:t>
    </dgm:pt>
    <dgm:pt modelId="{E7402735-B8BD-446E-9D46-26A4143D6EE2}" type="pres">
      <dgm:prSet presAssocID="{ACB1A881-1E75-41B3-AFE2-5535F588028B}" presName="points" presStyleCnt="0"/>
      <dgm:spPr/>
      <dgm:t>
        <a:bodyPr/>
        <a:lstStyle/>
        <a:p>
          <a:endParaRPr lang="es-ES"/>
        </a:p>
      </dgm:t>
    </dgm:pt>
    <dgm:pt modelId="{21B3521B-E810-4856-9C3E-E43A43066AC5}" type="pres">
      <dgm:prSet presAssocID="{CC9ED181-8CF0-428F-ACF4-1603B206D182}" presName="compositeA" presStyleCnt="0"/>
      <dgm:spPr/>
      <dgm:t>
        <a:bodyPr/>
        <a:lstStyle/>
        <a:p>
          <a:endParaRPr lang="es-ES"/>
        </a:p>
      </dgm:t>
    </dgm:pt>
    <dgm:pt modelId="{C1AF459C-016A-4218-A368-710989A38C44}" type="pres">
      <dgm:prSet presAssocID="{CC9ED181-8CF0-428F-ACF4-1603B206D182}" presName="textA" presStyleLbl="revTx" presStyleIdx="0" presStyleCnt="4" custScaleX="110828">
        <dgm:presLayoutVars>
          <dgm:bulletEnabled val="1"/>
        </dgm:presLayoutVars>
      </dgm:prSet>
      <dgm:spPr/>
      <dgm:t>
        <a:bodyPr/>
        <a:lstStyle/>
        <a:p>
          <a:endParaRPr lang="es-ES"/>
        </a:p>
      </dgm:t>
    </dgm:pt>
    <dgm:pt modelId="{524DAA68-0B7C-413A-BB56-D12F7512A773}" type="pres">
      <dgm:prSet presAssocID="{CC9ED181-8CF0-428F-ACF4-1603B206D182}" presName="circleA" presStyleLbl="node1" presStyleIdx="0" presStyleCnt="4"/>
      <dgm:spPr/>
      <dgm:t>
        <a:bodyPr/>
        <a:lstStyle/>
        <a:p>
          <a:endParaRPr lang="es-ES"/>
        </a:p>
      </dgm:t>
    </dgm:pt>
    <dgm:pt modelId="{73CC169E-81E4-4B0E-8D8F-2285AE14E04B}" type="pres">
      <dgm:prSet presAssocID="{CC9ED181-8CF0-428F-ACF4-1603B206D182}" presName="spaceA" presStyleCnt="0"/>
      <dgm:spPr/>
      <dgm:t>
        <a:bodyPr/>
        <a:lstStyle/>
        <a:p>
          <a:endParaRPr lang="es-ES"/>
        </a:p>
      </dgm:t>
    </dgm:pt>
    <dgm:pt modelId="{B021910C-E029-465A-BED1-4372377C6AFA}" type="pres">
      <dgm:prSet presAssocID="{5C1927CF-C734-4EF6-A354-19AE1233469D}" presName="space" presStyleCnt="0"/>
      <dgm:spPr/>
      <dgm:t>
        <a:bodyPr/>
        <a:lstStyle/>
        <a:p>
          <a:endParaRPr lang="es-ES"/>
        </a:p>
      </dgm:t>
    </dgm:pt>
    <dgm:pt modelId="{E94DEB3B-8232-4650-AD5B-0881DC8FC02E}" type="pres">
      <dgm:prSet presAssocID="{E6D33AD8-1A91-45EA-BA00-8A04D96106C1}" presName="compositeB" presStyleCnt="0"/>
      <dgm:spPr/>
      <dgm:t>
        <a:bodyPr/>
        <a:lstStyle/>
        <a:p>
          <a:endParaRPr lang="es-ES"/>
        </a:p>
      </dgm:t>
    </dgm:pt>
    <dgm:pt modelId="{D77E6361-2296-482F-A390-37533FE14DA6}" type="pres">
      <dgm:prSet presAssocID="{E6D33AD8-1A91-45EA-BA00-8A04D96106C1}" presName="textB" presStyleLbl="revTx" presStyleIdx="1" presStyleCnt="4">
        <dgm:presLayoutVars>
          <dgm:bulletEnabled val="1"/>
        </dgm:presLayoutVars>
      </dgm:prSet>
      <dgm:spPr/>
      <dgm:t>
        <a:bodyPr/>
        <a:lstStyle/>
        <a:p>
          <a:endParaRPr lang="es-ES"/>
        </a:p>
      </dgm:t>
    </dgm:pt>
    <dgm:pt modelId="{E512FD5C-37AF-45D2-9459-5657FA1AFFD4}" type="pres">
      <dgm:prSet presAssocID="{E6D33AD8-1A91-45EA-BA00-8A04D96106C1}" presName="circleB" presStyleLbl="node1" presStyleIdx="1" presStyleCnt="4"/>
      <dgm:spPr/>
      <dgm:t>
        <a:bodyPr/>
        <a:lstStyle/>
        <a:p>
          <a:endParaRPr lang="es-ES"/>
        </a:p>
      </dgm:t>
    </dgm:pt>
    <dgm:pt modelId="{C29F3EEC-4B16-4387-8401-45A7F52D5A7A}" type="pres">
      <dgm:prSet presAssocID="{E6D33AD8-1A91-45EA-BA00-8A04D96106C1}" presName="spaceB" presStyleCnt="0"/>
      <dgm:spPr/>
      <dgm:t>
        <a:bodyPr/>
        <a:lstStyle/>
        <a:p>
          <a:endParaRPr lang="es-ES"/>
        </a:p>
      </dgm:t>
    </dgm:pt>
    <dgm:pt modelId="{3C8E4CC7-7C51-41D3-A43A-EB76C5FD4BA9}" type="pres">
      <dgm:prSet presAssocID="{D56E0B09-34D5-46F4-A373-EB5116A7FD2B}" presName="space" presStyleCnt="0"/>
      <dgm:spPr/>
      <dgm:t>
        <a:bodyPr/>
        <a:lstStyle/>
        <a:p>
          <a:endParaRPr lang="es-ES"/>
        </a:p>
      </dgm:t>
    </dgm:pt>
    <dgm:pt modelId="{F1E90E82-2DFE-4D21-B615-1724B9846F34}" type="pres">
      <dgm:prSet presAssocID="{81182E90-CB15-4697-8AAA-EA2CFCA75923}" presName="compositeA" presStyleCnt="0"/>
      <dgm:spPr/>
      <dgm:t>
        <a:bodyPr/>
        <a:lstStyle/>
        <a:p>
          <a:endParaRPr lang="es-ES"/>
        </a:p>
      </dgm:t>
    </dgm:pt>
    <dgm:pt modelId="{1FB351D5-FBAC-481C-BE40-C61A00FC1448}" type="pres">
      <dgm:prSet presAssocID="{81182E90-CB15-4697-8AAA-EA2CFCA75923}" presName="textA" presStyleLbl="revTx" presStyleIdx="2" presStyleCnt="4" custScaleX="111460">
        <dgm:presLayoutVars>
          <dgm:bulletEnabled val="1"/>
        </dgm:presLayoutVars>
      </dgm:prSet>
      <dgm:spPr/>
      <dgm:t>
        <a:bodyPr/>
        <a:lstStyle/>
        <a:p>
          <a:endParaRPr lang="es-ES"/>
        </a:p>
      </dgm:t>
    </dgm:pt>
    <dgm:pt modelId="{0DFAF7B8-2143-4121-A1AE-430EF25300C5}" type="pres">
      <dgm:prSet presAssocID="{81182E90-CB15-4697-8AAA-EA2CFCA75923}" presName="circleA" presStyleLbl="node1" presStyleIdx="2" presStyleCnt="4"/>
      <dgm:spPr/>
      <dgm:t>
        <a:bodyPr/>
        <a:lstStyle/>
        <a:p>
          <a:endParaRPr lang="es-ES"/>
        </a:p>
      </dgm:t>
    </dgm:pt>
    <dgm:pt modelId="{546804B6-509A-440C-9C3A-3F5FB8A12030}" type="pres">
      <dgm:prSet presAssocID="{81182E90-CB15-4697-8AAA-EA2CFCA75923}" presName="spaceA" presStyleCnt="0"/>
      <dgm:spPr/>
      <dgm:t>
        <a:bodyPr/>
        <a:lstStyle/>
        <a:p>
          <a:endParaRPr lang="es-ES"/>
        </a:p>
      </dgm:t>
    </dgm:pt>
    <dgm:pt modelId="{F05DCBD9-136D-4F64-A7B5-B3C7156611D3}" type="pres">
      <dgm:prSet presAssocID="{99C88342-8E2A-4E79-88B0-E460084A3BE0}" presName="space" presStyleCnt="0"/>
      <dgm:spPr/>
      <dgm:t>
        <a:bodyPr/>
        <a:lstStyle/>
        <a:p>
          <a:endParaRPr lang="es-ES"/>
        </a:p>
      </dgm:t>
    </dgm:pt>
    <dgm:pt modelId="{CCAFC1E8-A03F-4811-8564-3238ACABBCC0}" type="pres">
      <dgm:prSet presAssocID="{1A4FA258-0B26-493F-A110-7E1A429FEFD4}" presName="compositeB" presStyleCnt="0"/>
      <dgm:spPr/>
      <dgm:t>
        <a:bodyPr/>
        <a:lstStyle/>
        <a:p>
          <a:endParaRPr lang="es-ES"/>
        </a:p>
      </dgm:t>
    </dgm:pt>
    <dgm:pt modelId="{CC83E9B6-2457-432D-99A6-36A470429025}" type="pres">
      <dgm:prSet presAssocID="{1A4FA258-0B26-493F-A110-7E1A429FEFD4}" presName="textB" presStyleLbl="revTx" presStyleIdx="3" presStyleCnt="4">
        <dgm:presLayoutVars>
          <dgm:bulletEnabled val="1"/>
        </dgm:presLayoutVars>
      </dgm:prSet>
      <dgm:spPr/>
      <dgm:t>
        <a:bodyPr/>
        <a:lstStyle/>
        <a:p>
          <a:endParaRPr lang="es-ES"/>
        </a:p>
      </dgm:t>
    </dgm:pt>
    <dgm:pt modelId="{F66E8D0A-B1CB-40A0-9C8C-0159264C40A6}" type="pres">
      <dgm:prSet presAssocID="{1A4FA258-0B26-493F-A110-7E1A429FEFD4}" presName="circleB" presStyleLbl="node1" presStyleIdx="3" presStyleCnt="4"/>
      <dgm:spPr/>
      <dgm:t>
        <a:bodyPr/>
        <a:lstStyle/>
        <a:p>
          <a:endParaRPr lang="es-ES"/>
        </a:p>
      </dgm:t>
    </dgm:pt>
    <dgm:pt modelId="{FA02CBA1-7C94-4B9F-84ED-05FDF87B3A59}" type="pres">
      <dgm:prSet presAssocID="{1A4FA258-0B26-493F-A110-7E1A429FEFD4}" presName="spaceB" presStyleCnt="0"/>
      <dgm:spPr/>
      <dgm:t>
        <a:bodyPr/>
        <a:lstStyle/>
        <a:p>
          <a:endParaRPr lang="es-ES"/>
        </a:p>
      </dgm:t>
    </dgm:pt>
  </dgm:ptLst>
  <dgm:cxnLst>
    <dgm:cxn modelId="{58CBE6B5-8A01-4A6E-B18D-B72A001B7F7D}" type="presOf" srcId="{ACB1A881-1E75-41B3-AFE2-5535F588028B}" destId="{7B8E44F7-CDB8-40DB-9100-D74B7FE51BA4}" srcOrd="0" destOrd="0" presId="urn:microsoft.com/office/officeart/2005/8/layout/hProcess11"/>
    <dgm:cxn modelId="{FD05ADCC-F1C2-4754-A2F8-093FFA2C8AAB}" type="presOf" srcId="{1A4FA258-0B26-493F-A110-7E1A429FEFD4}" destId="{CC83E9B6-2457-432D-99A6-36A470429025}" srcOrd="0" destOrd="0" presId="urn:microsoft.com/office/officeart/2005/8/layout/hProcess11"/>
    <dgm:cxn modelId="{BD4DAF36-A467-4F4D-A446-FD345BD33D3F}" type="presOf" srcId="{CC9ED181-8CF0-428F-ACF4-1603B206D182}" destId="{C1AF459C-016A-4218-A368-710989A38C44}" srcOrd="0" destOrd="0" presId="urn:microsoft.com/office/officeart/2005/8/layout/hProcess11"/>
    <dgm:cxn modelId="{25A46DFD-1E35-4766-BC88-74F8498A2F0B}" type="presOf" srcId="{81182E90-CB15-4697-8AAA-EA2CFCA75923}" destId="{1FB351D5-FBAC-481C-BE40-C61A00FC1448}" srcOrd="0" destOrd="0" presId="urn:microsoft.com/office/officeart/2005/8/layout/hProcess11"/>
    <dgm:cxn modelId="{40E7AA48-B0D4-4E78-AFBF-228DCFECEEAB}" type="presOf" srcId="{E6D33AD8-1A91-45EA-BA00-8A04D96106C1}" destId="{D77E6361-2296-482F-A390-37533FE14DA6}" srcOrd="0" destOrd="0" presId="urn:microsoft.com/office/officeart/2005/8/layout/hProcess11"/>
    <dgm:cxn modelId="{E48584C4-DD7B-4D8C-9D16-CC9A6E1CDC28}" srcId="{ACB1A881-1E75-41B3-AFE2-5535F588028B}" destId="{81182E90-CB15-4697-8AAA-EA2CFCA75923}" srcOrd="2" destOrd="0" parTransId="{86C31E2E-10E3-4107-962F-E73A92D21556}" sibTransId="{99C88342-8E2A-4E79-88B0-E460084A3BE0}"/>
    <dgm:cxn modelId="{58E2F862-6B23-46F3-84AA-91DC5EC18D31}" srcId="{ACB1A881-1E75-41B3-AFE2-5535F588028B}" destId="{CC9ED181-8CF0-428F-ACF4-1603B206D182}" srcOrd="0" destOrd="0" parTransId="{27877F0D-D999-4EE3-B636-15CEB00C6287}" sibTransId="{5C1927CF-C734-4EF6-A354-19AE1233469D}"/>
    <dgm:cxn modelId="{DD5A9D14-31BE-4758-BFFD-EF5CC5ACACFF}" srcId="{ACB1A881-1E75-41B3-AFE2-5535F588028B}" destId="{1A4FA258-0B26-493F-A110-7E1A429FEFD4}" srcOrd="3" destOrd="0" parTransId="{A9EDB448-B91A-42B5-A685-74508208583D}" sibTransId="{8B153B9F-79C3-4237-80E1-E7BCBF605148}"/>
    <dgm:cxn modelId="{51D247F8-B0DB-4813-9D60-11B3B7DB3C4D}" srcId="{ACB1A881-1E75-41B3-AFE2-5535F588028B}" destId="{E6D33AD8-1A91-45EA-BA00-8A04D96106C1}" srcOrd="1" destOrd="0" parTransId="{D9D827C9-1128-4506-826A-F40D3850383A}" sibTransId="{D56E0B09-34D5-46F4-A373-EB5116A7FD2B}"/>
    <dgm:cxn modelId="{D5E7FA37-2B98-44FA-98AD-76DF7CAC5742}" type="presParOf" srcId="{7B8E44F7-CDB8-40DB-9100-D74B7FE51BA4}" destId="{73A33EEF-0528-4C57-B6A8-F4B3F6BDA582}" srcOrd="0" destOrd="0" presId="urn:microsoft.com/office/officeart/2005/8/layout/hProcess11"/>
    <dgm:cxn modelId="{F828A59D-4BCB-41FB-BBC9-348C41E5297D}" type="presParOf" srcId="{7B8E44F7-CDB8-40DB-9100-D74B7FE51BA4}" destId="{E7402735-B8BD-446E-9D46-26A4143D6EE2}" srcOrd="1" destOrd="0" presId="urn:microsoft.com/office/officeart/2005/8/layout/hProcess11"/>
    <dgm:cxn modelId="{4B4013E5-B04D-4049-8F4A-5AD0743A5441}" type="presParOf" srcId="{E7402735-B8BD-446E-9D46-26A4143D6EE2}" destId="{21B3521B-E810-4856-9C3E-E43A43066AC5}" srcOrd="0" destOrd="0" presId="urn:microsoft.com/office/officeart/2005/8/layout/hProcess11"/>
    <dgm:cxn modelId="{4AA3245A-CAC7-4C69-9F09-CFBD21512C9F}" type="presParOf" srcId="{21B3521B-E810-4856-9C3E-E43A43066AC5}" destId="{C1AF459C-016A-4218-A368-710989A38C44}" srcOrd="0" destOrd="0" presId="urn:microsoft.com/office/officeart/2005/8/layout/hProcess11"/>
    <dgm:cxn modelId="{A1B35D6D-23CA-495B-BA6F-182BC5B02460}" type="presParOf" srcId="{21B3521B-E810-4856-9C3E-E43A43066AC5}" destId="{524DAA68-0B7C-413A-BB56-D12F7512A773}" srcOrd="1" destOrd="0" presId="urn:microsoft.com/office/officeart/2005/8/layout/hProcess11"/>
    <dgm:cxn modelId="{035E35DE-D622-4D7B-BEC8-BBEA7CAE9450}" type="presParOf" srcId="{21B3521B-E810-4856-9C3E-E43A43066AC5}" destId="{73CC169E-81E4-4B0E-8D8F-2285AE14E04B}" srcOrd="2" destOrd="0" presId="urn:microsoft.com/office/officeart/2005/8/layout/hProcess11"/>
    <dgm:cxn modelId="{35E78AB7-C29F-4086-BF86-31C8B633C000}" type="presParOf" srcId="{E7402735-B8BD-446E-9D46-26A4143D6EE2}" destId="{B021910C-E029-465A-BED1-4372377C6AFA}" srcOrd="1" destOrd="0" presId="urn:microsoft.com/office/officeart/2005/8/layout/hProcess11"/>
    <dgm:cxn modelId="{675A824C-1CB1-436C-ADC2-82D46EA03F41}" type="presParOf" srcId="{E7402735-B8BD-446E-9D46-26A4143D6EE2}" destId="{E94DEB3B-8232-4650-AD5B-0881DC8FC02E}" srcOrd="2" destOrd="0" presId="urn:microsoft.com/office/officeart/2005/8/layout/hProcess11"/>
    <dgm:cxn modelId="{6119B1A0-3552-4A55-9595-3ADFE2EFFB78}" type="presParOf" srcId="{E94DEB3B-8232-4650-AD5B-0881DC8FC02E}" destId="{D77E6361-2296-482F-A390-37533FE14DA6}" srcOrd="0" destOrd="0" presId="urn:microsoft.com/office/officeart/2005/8/layout/hProcess11"/>
    <dgm:cxn modelId="{16767E41-1390-4161-A2F9-8A141F64D915}" type="presParOf" srcId="{E94DEB3B-8232-4650-AD5B-0881DC8FC02E}" destId="{E512FD5C-37AF-45D2-9459-5657FA1AFFD4}" srcOrd="1" destOrd="0" presId="urn:microsoft.com/office/officeart/2005/8/layout/hProcess11"/>
    <dgm:cxn modelId="{6EAEC47E-CFBD-4400-9A45-0CF688E668D3}" type="presParOf" srcId="{E94DEB3B-8232-4650-AD5B-0881DC8FC02E}" destId="{C29F3EEC-4B16-4387-8401-45A7F52D5A7A}" srcOrd="2" destOrd="0" presId="urn:microsoft.com/office/officeart/2005/8/layout/hProcess11"/>
    <dgm:cxn modelId="{51CD8077-6773-4B47-BE40-AF62E0CE77D6}" type="presParOf" srcId="{E7402735-B8BD-446E-9D46-26A4143D6EE2}" destId="{3C8E4CC7-7C51-41D3-A43A-EB76C5FD4BA9}" srcOrd="3" destOrd="0" presId="urn:microsoft.com/office/officeart/2005/8/layout/hProcess11"/>
    <dgm:cxn modelId="{275D9C4A-251D-4D21-9B85-7AA442440F5A}" type="presParOf" srcId="{E7402735-B8BD-446E-9D46-26A4143D6EE2}" destId="{F1E90E82-2DFE-4D21-B615-1724B9846F34}" srcOrd="4" destOrd="0" presId="urn:microsoft.com/office/officeart/2005/8/layout/hProcess11"/>
    <dgm:cxn modelId="{50BB1F2D-C8BB-4080-9585-CDF38B5A2FF8}" type="presParOf" srcId="{F1E90E82-2DFE-4D21-B615-1724B9846F34}" destId="{1FB351D5-FBAC-481C-BE40-C61A00FC1448}" srcOrd="0" destOrd="0" presId="urn:microsoft.com/office/officeart/2005/8/layout/hProcess11"/>
    <dgm:cxn modelId="{2E66B8A0-4CAB-452F-8987-3E2CC9F58C7B}" type="presParOf" srcId="{F1E90E82-2DFE-4D21-B615-1724B9846F34}" destId="{0DFAF7B8-2143-4121-A1AE-430EF25300C5}" srcOrd="1" destOrd="0" presId="urn:microsoft.com/office/officeart/2005/8/layout/hProcess11"/>
    <dgm:cxn modelId="{B655F75B-F7C6-4AA4-A598-E6B63CB1F519}" type="presParOf" srcId="{F1E90E82-2DFE-4D21-B615-1724B9846F34}" destId="{546804B6-509A-440C-9C3A-3F5FB8A12030}" srcOrd="2" destOrd="0" presId="urn:microsoft.com/office/officeart/2005/8/layout/hProcess11"/>
    <dgm:cxn modelId="{5162AB5C-C70C-4E96-9029-0E00B65A9010}" type="presParOf" srcId="{E7402735-B8BD-446E-9D46-26A4143D6EE2}" destId="{F05DCBD9-136D-4F64-A7B5-B3C7156611D3}" srcOrd="5" destOrd="0" presId="urn:microsoft.com/office/officeart/2005/8/layout/hProcess11"/>
    <dgm:cxn modelId="{17588CAD-C18A-408C-8D19-8D1F7EEE20F1}" type="presParOf" srcId="{E7402735-B8BD-446E-9D46-26A4143D6EE2}" destId="{CCAFC1E8-A03F-4811-8564-3238ACABBCC0}" srcOrd="6" destOrd="0" presId="urn:microsoft.com/office/officeart/2005/8/layout/hProcess11"/>
    <dgm:cxn modelId="{E9698FEC-D8AA-4C9B-AE9A-E27217C50C3C}" type="presParOf" srcId="{CCAFC1E8-A03F-4811-8564-3238ACABBCC0}" destId="{CC83E9B6-2457-432D-99A6-36A470429025}" srcOrd="0" destOrd="0" presId="urn:microsoft.com/office/officeart/2005/8/layout/hProcess11"/>
    <dgm:cxn modelId="{D94B4B32-4FDA-4BC7-BC5E-E623815E04FC}" type="presParOf" srcId="{CCAFC1E8-A03F-4811-8564-3238ACABBCC0}" destId="{F66E8D0A-B1CB-40A0-9C8C-0159264C40A6}" srcOrd="1" destOrd="0" presId="urn:microsoft.com/office/officeart/2005/8/layout/hProcess11"/>
    <dgm:cxn modelId="{58FD48DF-5F7D-49C7-9D5A-B447770FB5CD}" type="presParOf" srcId="{CCAFC1E8-A03F-4811-8564-3238ACABBCC0}" destId="{FA02CBA1-7C94-4B9F-84ED-05FDF87B3A5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C539FAE-79BE-49A3-B632-1B224003F74C}" type="doc">
      <dgm:prSet loTypeId="urn:microsoft.com/office/officeart/2005/8/layout/process4" loCatId="process" qsTypeId="urn:microsoft.com/office/officeart/2005/8/quickstyle/simple1" qsCatId="simple" csTypeId="urn:microsoft.com/office/officeart/2005/8/colors/colorful3" csCatId="colorful" phldr="1"/>
      <dgm:spPr/>
      <dgm:t>
        <a:bodyPr/>
        <a:lstStyle/>
        <a:p>
          <a:endParaRPr lang="es-ES"/>
        </a:p>
      </dgm:t>
    </dgm:pt>
    <dgm:pt modelId="{3396E65A-8982-43BA-8102-ABF4DB4E0C73}">
      <dgm:prSet/>
      <dgm:spPr/>
      <dgm:t>
        <a:bodyPr/>
        <a:lstStyle/>
        <a:p>
          <a:pPr rtl="0"/>
          <a:r>
            <a:rPr lang="es-EC" b="1" dirty="0" smtClean="0">
              <a:effectLst>
                <a:outerShdw blurRad="38100" dist="38100" dir="2700000" algn="tl">
                  <a:srgbClr val="000000">
                    <a:alpha val="43137"/>
                  </a:srgbClr>
                </a:outerShdw>
              </a:effectLst>
            </a:rPr>
            <a:t>ENFOQUE DE ESTUDIO</a:t>
          </a:r>
          <a:endParaRPr lang="es-EC" b="1" dirty="0">
            <a:effectLst>
              <a:outerShdw blurRad="38100" dist="38100" dir="2700000" algn="tl">
                <a:srgbClr val="000000">
                  <a:alpha val="43137"/>
                </a:srgbClr>
              </a:outerShdw>
            </a:effectLst>
          </a:endParaRPr>
        </a:p>
      </dgm:t>
    </dgm:pt>
    <dgm:pt modelId="{9B33F5A1-AFF0-452C-AF90-D99F44E3CE48}" type="parTrans" cxnId="{CECFF642-94C9-4A98-8F50-24AC4B64CE3E}">
      <dgm:prSet/>
      <dgm:spPr/>
      <dgm:t>
        <a:bodyPr/>
        <a:lstStyle/>
        <a:p>
          <a:endParaRPr lang="es-ES" b="1" dirty="0">
            <a:effectLst>
              <a:outerShdw blurRad="38100" dist="38100" dir="2700000" algn="tl">
                <a:srgbClr val="000000">
                  <a:alpha val="43137"/>
                </a:srgbClr>
              </a:outerShdw>
            </a:effectLst>
          </a:endParaRPr>
        </a:p>
      </dgm:t>
    </dgm:pt>
    <dgm:pt modelId="{3C7FAD84-BDDE-4D10-A968-5239FA281386}" type="sibTrans" cxnId="{CECFF642-94C9-4A98-8F50-24AC4B64CE3E}">
      <dgm:prSet/>
      <dgm:spPr/>
      <dgm:t>
        <a:bodyPr/>
        <a:lstStyle/>
        <a:p>
          <a:endParaRPr lang="es-ES" b="1" dirty="0">
            <a:effectLst>
              <a:outerShdw blurRad="38100" dist="38100" dir="2700000" algn="tl">
                <a:srgbClr val="000000">
                  <a:alpha val="43137"/>
                </a:srgbClr>
              </a:outerShdw>
            </a:effectLst>
          </a:endParaRPr>
        </a:p>
      </dgm:t>
    </dgm:pt>
    <dgm:pt modelId="{21C76355-231A-4FA8-997F-70ABCE9A28B9}">
      <dgm:prSet/>
      <dgm:spPr/>
      <dgm:t>
        <a:bodyPr/>
        <a:lstStyle/>
        <a:p>
          <a:pPr rtl="0"/>
          <a:r>
            <a:rPr lang="es-EC" b="1" dirty="0" smtClean="0">
              <a:effectLst>
                <a:outerShdw blurRad="38100" dist="38100" dir="2700000" algn="tl">
                  <a:srgbClr val="000000">
                    <a:alpha val="43137"/>
                  </a:srgbClr>
                </a:outerShdw>
              </a:effectLst>
            </a:rPr>
            <a:t>METODOLOGÍA DE LA INVESTIGACIÓN</a:t>
          </a:r>
          <a:endParaRPr lang="es-EC" b="1" dirty="0">
            <a:effectLst>
              <a:outerShdw blurRad="38100" dist="38100" dir="2700000" algn="tl">
                <a:srgbClr val="000000">
                  <a:alpha val="43137"/>
                </a:srgbClr>
              </a:outerShdw>
            </a:effectLst>
          </a:endParaRPr>
        </a:p>
      </dgm:t>
    </dgm:pt>
    <dgm:pt modelId="{88D5BF05-944E-42D4-970A-7144D6D3EECE}" type="parTrans" cxnId="{742FF21B-F2D2-4404-91F8-20C62F9B947E}">
      <dgm:prSet/>
      <dgm:spPr/>
      <dgm:t>
        <a:bodyPr/>
        <a:lstStyle/>
        <a:p>
          <a:endParaRPr lang="es-ES" b="1" dirty="0">
            <a:effectLst>
              <a:outerShdw blurRad="38100" dist="38100" dir="2700000" algn="tl">
                <a:srgbClr val="000000">
                  <a:alpha val="43137"/>
                </a:srgbClr>
              </a:outerShdw>
            </a:effectLst>
          </a:endParaRPr>
        </a:p>
      </dgm:t>
    </dgm:pt>
    <dgm:pt modelId="{C2A50427-19F8-4C37-949B-35DD13E2E916}" type="sibTrans" cxnId="{742FF21B-F2D2-4404-91F8-20C62F9B947E}">
      <dgm:prSet/>
      <dgm:spPr/>
      <dgm:t>
        <a:bodyPr/>
        <a:lstStyle/>
        <a:p>
          <a:endParaRPr lang="es-ES" b="1" dirty="0">
            <a:effectLst>
              <a:outerShdw blurRad="38100" dist="38100" dir="2700000" algn="tl">
                <a:srgbClr val="000000">
                  <a:alpha val="43137"/>
                </a:srgbClr>
              </a:outerShdw>
            </a:effectLst>
          </a:endParaRPr>
        </a:p>
      </dgm:t>
    </dgm:pt>
    <dgm:pt modelId="{7E5B9D7B-7D6E-47A2-AD84-1A523E275F1D}">
      <dgm:prSet/>
      <dgm:spPr/>
      <dgm:t>
        <a:bodyPr/>
        <a:lstStyle/>
        <a:p>
          <a:pPr rtl="0"/>
          <a:r>
            <a:rPr lang="es-EC" b="1" dirty="0" smtClean="0">
              <a:effectLst>
                <a:outerShdw blurRad="38100" dist="38100" dir="2700000" algn="tl">
                  <a:srgbClr val="000000">
                    <a:alpha val="43137"/>
                  </a:srgbClr>
                </a:outerShdw>
              </a:effectLst>
            </a:rPr>
            <a:t>INSTRUMENTOS Y TÉCNICAS DE INVESTIGACIÓN</a:t>
          </a:r>
          <a:endParaRPr lang="es-EC" b="1" dirty="0">
            <a:effectLst>
              <a:outerShdw blurRad="38100" dist="38100" dir="2700000" algn="tl">
                <a:srgbClr val="000000">
                  <a:alpha val="43137"/>
                </a:srgbClr>
              </a:outerShdw>
            </a:effectLst>
          </a:endParaRPr>
        </a:p>
      </dgm:t>
    </dgm:pt>
    <dgm:pt modelId="{D6185D65-598A-4B06-AF27-39FF6E4CA9B3}" type="parTrans" cxnId="{37D73043-29C1-4FBA-B1F9-881639C71322}">
      <dgm:prSet/>
      <dgm:spPr/>
      <dgm:t>
        <a:bodyPr/>
        <a:lstStyle/>
        <a:p>
          <a:endParaRPr lang="es-ES" b="1" dirty="0">
            <a:effectLst>
              <a:outerShdw blurRad="38100" dist="38100" dir="2700000" algn="tl">
                <a:srgbClr val="000000">
                  <a:alpha val="43137"/>
                </a:srgbClr>
              </a:outerShdw>
            </a:effectLst>
          </a:endParaRPr>
        </a:p>
      </dgm:t>
    </dgm:pt>
    <dgm:pt modelId="{5D47E067-F8DC-4E98-BA45-8722B34B8C5A}" type="sibTrans" cxnId="{37D73043-29C1-4FBA-B1F9-881639C71322}">
      <dgm:prSet/>
      <dgm:spPr/>
      <dgm:t>
        <a:bodyPr/>
        <a:lstStyle/>
        <a:p>
          <a:endParaRPr lang="es-ES" b="1" dirty="0">
            <a:effectLst>
              <a:outerShdw blurRad="38100" dist="38100" dir="2700000" algn="tl">
                <a:srgbClr val="000000">
                  <a:alpha val="43137"/>
                </a:srgbClr>
              </a:outerShdw>
            </a:effectLst>
          </a:endParaRPr>
        </a:p>
      </dgm:t>
    </dgm:pt>
    <dgm:pt modelId="{266B2CF3-0D4F-45BC-A724-5610BF5759CC}">
      <dgm:prSet/>
      <dgm:spPr/>
      <dgm:t>
        <a:bodyPr/>
        <a:lstStyle/>
        <a:p>
          <a:pPr rtl="0"/>
          <a:r>
            <a:rPr lang="es-EC" b="1" dirty="0" smtClean="0">
              <a:effectLst>
                <a:outerShdw blurRad="38100" dist="38100" dir="2700000" algn="tl">
                  <a:srgbClr val="000000">
                    <a:alpha val="43137"/>
                  </a:srgbClr>
                </a:outerShdw>
              </a:effectLst>
            </a:rPr>
            <a:t>PRESENTACIÓN DE LOS RESULTADOS</a:t>
          </a:r>
          <a:endParaRPr lang="es-EC" b="1" dirty="0">
            <a:effectLst>
              <a:outerShdw blurRad="38100" dist="38100" dir="2700000" algn="tl">
                <a:srgbClr val="000000">
                  <a:alpha val="43137"/>
                </a:srgbClr>
              </a:outerShdw>
            </a:effectLst>
          </a:endParaRPr>
        </a:p>
      </dgm:t>
    </dgm:pt>
    <dgm:pt modelId="{4E31BA17-357C-4DF8-9D3D-75B9BBEBA017}" type="parTrans" cxnId="{291418B3-E604-4971-A6AB-823FC173CE7F}">
      <dgm:prSet/>
      <dgm:spPr/>
      <dgm:t>
        <a:bodyPr/>
        <a:lstStyle/>
        <a:p>
          <a:endParaRPr lang="es-EC"/>
        </a:p>
      </dgm:t>
    </dgm:pt>
    <dgm:pt modelId="{578FE78D-445F-4081-A675-669E26FD2E15}" type="sibTrans" cxnId="{291418B3-E604-4971-A6AB-823FC173CE7F}">
      <dgm:prSet/>
      <dgm:spPr/>
      <dgm:t>
        <a:bodyPr/>
        <a:lstStyle/>
        <a:p>
          <a:endParaRPr lang="es-EC"/>
        </a:p>
      </dgm:t>
    </dgm:pt>
    <dgm:pt modelId="{FFF9B862-15A9-4530-B980-C2C60990FA39}">
      <dgm:prSet/>
      <dgm:spPr/>
      <dgm:t>
        <a:bodyPr/>
        <a:lstStyle/>
        <a:p>
          <a:pPr rtl="0"/>
          <a:r>
            <a:rPr lang="es-EC" b="1" dirty="0" smtClean="0">
              <a:effectLst>
                <a:outerShdw blurRad="38100" dist="38100" dir="2700000" algn="tl">
                  <a:srgbClr val="000000">
                    <a:alpha val="43137"/>
                  </a:srgbClr>
                </a:outerShdw>
              </a:effectLst>
            </a:rPr>
            <a:t>ANÁLISIS DE LOS RESULTADOS	</a:t>
          </a:r>
          <a:endParaRPr lang="es-EC" b="1" dirty="0">
            <a:effectLst>
              <a:outerShdw blurRad="38100" dist="38100" dir="2700000" algn="tl">
                <a:srgbClr val="000000">
                  <a:alpha val="43137"/>
                </a:srgbClr>
              </a:outerShdw>
            </a:effectLst>
          </a:endParaRPr>
        </a:p>
      </dgm:t>
    </dgm:pt>
    <dgm:pt modelId="{5EA1FDE5-ECDD-48F5-B365-83F063B8B177}" type="parTrans" cxnId="{F952C3B7-C9EC-49CD-A426-78B8E186BFF2}">
      <dgm:prSet/>
      <dgm:spPr/>
      <dgm:t>
        <a:bodyPr/>
        <a:lstStyle/>
        <a:p>
          <a:endParaRPr lang="es-EC"/>
        </a:p>
      </dgm:t>
    </dgm:pt>
    <dgm:pt modelId="{A634AB9E-07EA-435A-8B59-1A1D93592960}" type="sibTrans" cxnId="{F952C3B7-C9EC-49CD-A426-78B8E186BFF2}">
      <dgm:prSet/>
      <dgm:spPr/>
      <dgm:t>
        <a:bodyPr/>
        <a:lstStyle/>
        <a:p>
          <a:endParaRPr lang="es-EC"/>
        </a:p>
      </dgm:t>
    </dgm:pt>
    <dgm:pt modelId="{336CA82A-3B1D-4FB7-8267-EB1441954572}" type="pres">
      <dgm:prSet presAssocID="{9C539FAE-79BE-49A3-B632-1B224003F74C}" presName="Name0" presStyleCnt="0">
        <dgm:presLayoutVars>
          <dgm:dir/>
          <dgm:animLvl val="lvl"/>
          <dgm:resizeHandles val="exact"/>
        </dgm:presLayoutVars>
      </dgm:prSet>
      <dgm:spPr/>
      <dgm:t>
        <a:bodyPr/>
        <a:lstStyle/>
        <a:p>
          <a:endParaRPr lang="es-EC"/>
        </a:p>
      </dgm:t>
    </dgm:pt>
    <dgm:pt modelId="{FF787AEF-F80E-487C-9807-B993856FE726}" type="pres">
      <dgm:prSet presAssocID="{FFF9B862-15A9-4530-B980-C2C60990FA39}" presName="boxAndChildren" presStyleCnt="0"/>
      <dgm:spPr/>
    </dgm:pt>
    <dgm:pt modelId="{BFABF063-7226-49C0-930D-7175F235C5F9}" type="pres">
      <dgm:prSet presAssocID="{FFF9B862-15A9-4530-B980-C2C60990FA39}" presName="parentTextBox" presStyleLbl="node1" presStyleIdx="0" presStyleCnt="5"/>
      <dgm:spPr/>
      <dgm:t>
        <a:bodyPr/>
        <a:lstStyle/>
        <a:p>
          <a:endParaRPr lang="es-EC"/>
        </a:p>
      </dgm:t>
    </dgm:pt>
    <dgm:pt modelId="{CEA37BBC-EE37-4095-97B7-BB3C2D0A5D41}" type="pres">
      <dgm:prSet presAssocID="{578FE78D-445F-4081-A675-669E26FD2E15}" presName="sp" presStyleCnt="0"/>
      <dgm:spPr/>
    </dgm:pt>
    <dgm:pt modelId="{5798FEDE-878A-43D7-B8A2-8E08C3333063}" type="pres">
      <dgm:prSet presAssocID="{266B2CF3-0D4F-45BC-A724-5610BF5759CC}" presName="arrowAndChildren" presStyleCnt="0"/>
      <dgm:spPr/>
    </dgm:pt>
    <dgm:pt modelId="{7AF5903D-C8DE-423A-8C2A-02EB1AE88E0B}" type="pres">
      <dgm:prSet presAssocID="{266B2CF3-0D4F-45BC-A724-5610BF5759CC}" presName="parentTextArrow" presStyleLbl="node1" presStyleIdx="1" presStyleCnt="5"/>
      <dgm:spPr/>
      <dgm:t>
        <a:bodyPr/>
        <a:lstStyle/>
        <a:p>
          <a:endParaRPr lang="es-EC"/>
        </a:p>
      </dgm:t>
    </dgm:pt>
    <dgm:pt modelId="{B83E0445-7A37-4B41-ACD4-A6EB287D3AE1}" type="pres">
      <dgm:prSet presAssocID="{5D47E067-F8DC-4E98-BA45-8722B34B8C5A}" presName="sp" presStyleCnt="0"/>
      <dgm:spPr/>
    </dgm:pt>
    <dgm:pt modelId="{8B386AE0-47F7-4A4B-9508-59095D268963}" type="pres">
      <dgm:prSet presAssocID="{7E5B9D7B-7D6E-47A2-AD84-1A523E275F1D}" presName="arrowAndChildren" presStyleCnt="0"/>
      <dgm:spPr/>
    </dgm:pt>
    <dgm:pt modelId="{FC86FB5E-417A-4138-864C-B5A24A0E62DF}" type="pres">
      <dgm:prSet presAssocID="{7E5B9D7B-7D6E-47A2-AD84-1A523E275F1D}" presName="parentTextArrow" presStyleLbl="node1" presStyleIdx="2" presStyleCnt="5"/>
      <dgm:spPr/>
      <dgm:t>
        <a:bodyPr/>
        <a:lstStyle/>
        <a:p>
          <a:endParaRPr lang="es-EC"/>
        </a:p>
      </dgm:t>
    </dgm:pt>
    <dgm:pt modelId="{8A135E9E-C160-46A6-B738-600AA21A9B8B}" type="pres">
      <dgm:prSet presAssocID="{C2A50427-19F8-4C37-949B-35DD13E2E916}" presName="sp" presStyleCnt="0"/>
      <dgm:spPr/>
    </dgm:pt>
    <dgm:pt modelId="{C199A231-7ECB-4E4B-B98A-D70FC9BE7FB1}" type="pres">
      <dgm:prSet presAssocID="{21C76355-231A-4FA8-997F-70ABCE9A28B9}" presName="arrowAndChildren" presStyleCnt="0"/>
      <dgm:spPr/>
    </dgm:pt>
    <dgm:pt modelId="{266D01D5-663F-4DEA-B7E9-71EC65FF5CF9}" type="pres">
      <dgm:prSet presAssocID="{21C76355-231A-4FA8-997F-70ABCE9A28B9}" presName="parentTextArrow" presStyleLbl="node1" presStyleIdx="3" presStyleCnt="5"/>
      <dgm:spPr/>
      <dgm:t>
        <a:bodyPr/>
        <a:lstStyle/>
        <a:p>
          <a:endParaRPr lang="es-EC"/>
        </a:p>
      </dgm:t>
    </dgm:pt>
    <dgm:pt modelId="{636B7194-9E38-45E7-8BA6-46214934451D}" type="pres">
      <dgm:prSet presAssocID="{3C7FAD84-BDDE-4D10-A968-5239FA281386}" presName="sp" presStyleCnt="0"/>
      <dgm:spPr/>
    </dgm:pt>
    <dgm:pt modelId="{DF25AB63-A832-4256-BC8C-3C75893EF936}" type="pres">
      <dgm:prSet presAssocID="{3396E65A-8982-43BA-8102-ABF4DB4E0C73}" presName="arrowAndChildren" presStyleCnt="0"/>
      <dgm:spPr/>
    </dgm:pt>
    <dgm:pt modelId="{F9DDC816-9284-416D-89B0-4DAD5F4D72A1}" type="pres">
      <dgm:prSet presAssocID="{3396E65A-8982-43BA-8102-ABF4DB4E0C73}" presName="parentTextArrow" presStyleLbl="node1" presStyleIdx="4" presStyleCnt="5"/>
      <dgm:spPr/>
      <dgm:t>
        <a:bodyPr/>
        <a:lstStyle/>
        <a:p>
          <a:endParaRPr lang="es-EC"/>
        </a:p>
      </dgm:t>
    </dgm:pt>
  </dgm:ptLst>
  <dgm:cxnLst>
    <dgm:cxn modelId="{CECFF642-94C9-4A98-8F50-24AC4B64CE3E}" srcId="{9C539FAE-79BE-49A3-B632-1B224003F74C}" destId="{3396E65A-8982-43BA-8102-ABF4DB4E0C73}" srcOrd="0" destOrd="0" parTransId="{9B33F5A1-AFF0-452C-AF90-D99F44E3CE48}" sibTransId="{3C7FAD84-BDDE-4D10-A968-5239FA281386}"/>
    <dgm:cxn modelId="{D0383B0B-F3EF-40AE-AA96-F12605255705}" type="presOf" srcId="{266B2CF3-0D4F-45BC-A724-5610BF5759CC}" destId="{7AF5903D-C8DE-423A-8C2A-02EB1AE88E0B}" srcOrd="0" destOrd="0" presId="urn:microsoft.com/office/officeart/2005/8/layout/process4"/>
    <dgm:cxn modelId="{37D73043-29C1-4FBA-B1F9-881639C71322}" srcId="{9C539FAE-79BE-49A3-B632-1B224003F74C}" destId="{7E5B9D7B-7D6E-47A2-AD84-1A523E275F1D}" srcOrd="2" destOrd="0" parTransId="{D6185D65-598A-4B06-AF27-39FF6E4CA9B3}" sibTransId="{5D47E067-F8DC-4E98-BA45-8722B34B8C5A}"/>
    <dgm:cxn modelId="{15E3F814-3F1E-4207-86AE-CD83D8445D15}" type="presOf" srcId="{9C539FAE-79BE-49A3-B632-1B224003F74C}" destId="{336CA82A-3B1D-4FB7-8267-EB1441954572}" srcOrd="0" destOrd="0" presId="urn:microsoft.com/office/officeart/2005/8/layout/process4"/>
    <dgm:cxn modelId="{742FF21B-F2D2-4404-91F8-20C62F9B947E}" srcId="{9C539FAE-79BE-49A3-B632-1B224003F74C}" destId="{21C76355-231A-4FA8-997F-70ABCE9A28B9}" srcOrd="1" destOrd="0" parTransId="{88D5BF05-944E-42D4-970A-7144D6D3EECE}" sibTransId="{C2A50427-19F8-4C37-949B-35DD13E2E916}"/>
    <dgm:cxn modelId="{CFE30EB7-DABD-4341-9641-4D92B010FF68}" type="presOf" srcId="{3396E65A-8982-43BA-8102-ABF4DB4E0C73}" destId="{F9DDC816-9284-416D-89B0-4DAD5F4D72A1}" srcOrd="0" destOrd="0" presId="urn:microsoft.com/office/officeart/2005/8/layout/process4"/>
    <dgm:cxn modelId="{291418B3-E604-4971-A6AB-823FC173CE7F}" srcId="{9C539FAE-79BE-49A3-B632-1B224003F74C}" destId="{266B2CF3-0D4F-45BC-A724-5610BF5759CC}" srcOrd="3" destOrd="0" parTransId="{4E31BA17-357C-4DF8-9D3D-75B9BBEBA017}" sibTransId="{578FE78D-445F-4081-A675-669E26FD2E15}"/>
    <dgm:cxn modelId="{D049627D-B9F6-4E75-A548-994208516DED}" type="presOf" srcId="{21C76355-231A-4FA8-997F-70ABCE9A28B9}" destId="{266D01D5-663F-4DEA-B7E9-71EC65FF5CF9}" srcOrd="0" destOrd="0" presId="urn:microsoft.com/office/officeart/2005/8/layout/process4"/>
    <dgm:cxn modelId="{F952C3B7-C9EC-49CD-A426-78B8E186BFF2}" srcId="{9C539FAE-79BE-49A3-B632-1B224003F74C}" destId="{FFF9B862-15A9-4530-B980-C2C60990FA39}" srcOrd="4" destOrd="0" parTransId="{5EA1FDE5-ECDD-48F5-B365-83F063B8B177}" sibTransId="{A634AB9E-07EA-435A-8B59-1A1D93592960}"/>
    <dgm:cxn modelId="{D54B0A45-5D16-4946-9661-9FC86EC579CB}" type="presOf" srcId="{FFF9B862-15A9-4530-B980-C2C60990FA39}" destId="{BFABF063-7226-49C0-930D-7175F235C5F9}" srcOrd="0" destOrd="0" presId="urn:microsoft.com/office/officeart/2005/8/layout/process4"/>
    <dgm:cxn modelId="{1DA17BCA-B752-4424-A25C-7184B7E48A55}" type="presOf" srcId="{7E5B9D7B-7D6E-47A2-AD84-1A523E275F1D}" destId="{FC86FB5E-417A-4138-864C-B5A24A0E62DF}" srcOrd="0" destOrd="0" presId="urn:microsoft.com/office/officeart/2005/8/layout/process4"/>
    <dgm:cxn modelId="{B4D083F7-3CAA-4418-8DD8-8BD607F32BF5}" type="presParOf" srcId="{336CA82A-3B1D-4FB7-8267-EB1441954572}" destId="{FF787AEF-F80E-487C-9807-B993856FE726}" srcOrd="0" destOrd="0" presId="urn:microsoft.com/office/officeart/2005/8/layout/process4"/>
    <dgm:cxn modelId="{9EF80547-9C99-4AA4-A042-724FE5EBCDC6}" type="presParOf" srcId="{FF787AEF-F80E-487C-9807-B993856FE726}" destId="{BFABF063-7226-49C0-930D-7175F235C5F9}" srcOrd="0" destOrd="0" presId="urn:microsoft.com/office/officeart/2005/8/layout/process4"/>
    <dgm:cxn modelId="{559ABD64-85FC-4009-B98E-F07CF0F4FF7C}" type="presParOf" srcId="{336CA82A-3B1D-4FB7-8267-EB1441954572}" destId="{CEA37BBC-EE37-4095-97B7-BB3C2D0A5D41}" srcOrd="1" destOrd="0" presId="urn:microsoft.com/office/officeart/2005/8/layout/process4"/>
    <dgm:cxn modelId="{C573A0A5-1E4A-4E89-B2E1-F1499F9F4DBC}" type="presParOf" srcId="{336CA82A-3B1D-4FB7-8267-EB1441954572}" destId="{5798FEDE-878A-43D7-B8A2-8E08C3333063}" srcOrd="2" destOrd="0" presId="urn:microsoft.com/office/officeart/2005/8/layout/process4"/>
    <dgm:cxn modelId="{14F3C06B-12C1-4E89-B4BD-504F4A16657C}" type="presParOf" srcId="{5798FEDE-878A-43D7-B8A2-8E08C3333063}" destId="{7AF5903D-C8DE-423A-8C2A-02EB1AE88E0B}" srcOrd="0" destOrd="0" presId="urn:microsoft.com/office/officeart/2005/8/layout/process4"/>
    <dgm:cxn modelId="{371C2E01-6F02-4312-BA2E-ECA661CA9AC9}" type="presParOf" srcId="{336CA82A-3B1D-4FB7-8267-EB1441954572}" destId="{B83E0445-7A37-4B41-ACD4-A6EB287D3AE1}" srcOrd="3" destOrd="0" presId="urn:microsoft.com/office/officeart/2005/8/layout/process4"/>
    <dgm:cxn modelId="{4E27EA79-278D-492C-B281-C79ABC926E7B}" type="presParOf" srcId="{336CA82A-3B1D-4FB7-8267-EB1441954572}" destId="{8B386AE0-47F7-4A4B-9508-59095D268963}" srcOrd="4" destOrd="0" presId="urn:microsoft.com/office/officeart/2005/8/layout/process4"/>
    <dgm:cxn modelId="{D322802C-63C1-4D7F-AB9A-48A341CB9277}" type="presParOf" srcId="{8B386AE0-47F7-4A4B-9508-59095D268963}" destId="{FC86FB5E-417A-4138-864C-B5A24A0E62DF}" srcOrd="0" destOrd="0" presId="urn:microsoft.com/office/officeart/2005/8/layout/process4"/>
    <dgm:cxn modelId="{9B41423A-0059-425C-96BC-3264CADE3CC9}" type="presParOf" srcId="{336CA82A-3B1D-4FB7-8267-EB1441954572}" destId="{8A135E9E-C160-46A6-B738-600AA21A9B8B}" srcOrd="5" destOrd="0" presId="urn:microsoft.com/office/officeart/2005/8/layout/process4"/>
    <dgm:cxn modelId="{3594A062-265F-4183-B480-F3F4A041B114}" type="presParOf" srcId="{336CA82A-3B1D-4FB7-8267-EB1441954572}" destId="{C199A231-7ECB-4E4B-B98A-D70FC9BE7FB1}" srcOrd="6" destOrd="0" presId="urn:microsoft.com/office/officeart/2005/8/layout/process4"/>
    <dgm:cxn modelId="{18BD485D-69A1-4FA8-9E0A-CD08569B2C99}" type="presParOf" srcId="{C199A231-7ECB-4E4B-B98A-D70FC9BE7FB1}" destId="{266D01D5-663F-4DEA-B7E9-71EC65FF5CF9}" srcOrd="0" destOrd="0" presId="urn:microsoft.com/office/officeart/2005/8/layout/process4"/>
    <dgm:cxn modelId="{AD1B5ABD-A0A2-4AC2-ADBC-0E19D923B63F}" type="presParOf" srcId="{336CA82A-3B1D-4FB7-8267-EB1441954572}" destId="{636B7194-9E38-45E7-8BA6-46214934451D}" srcOrd="7" destOrd="0" presId="urn:microsoft.com/office/officeart/2005/8/layout/process4"/>
    <dgm:cxn modelId="{3EB75540-B233-4296-83DA-E3811C513B65}" type="presParOf" srcId="{336CA82A-3B1D-4FB7-8267-EB1441954572}" destId="{DF25AB63-A832-4256-BC8C-3C75893EF936}" srcOrd="8" destOrd="0" presId="urn:microsoft.com/office/officeart/2005/8/layout/process4"/>
    <dgm:cxn modelId="{19296E12-859F-4F25-A4F0-D767E72A2317}" type="presParOf" srcId="{DF25AB63-A832-4256-BC8C-3C75893EF936}" destId="{F9DDC816-9284-416D-89B0-4DAD5F4D72A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805AD51-12B5-41EE-A935-A315DBFCECC7}"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endParaRPr lang="es-EC"/>
        </a:p>
      </dgm:t>
    </dgm:pt>
    <dgm:pt modelId="{F235CF5E-7B53-4826-82BB-9A95ABA38874}">
      <dgm:prSet phldrT="[Texto]" custT="1"/>
      <dgm:spPr/>
      <dgm:t>
        <a:bodyPr/>
        <a:lstStyle/>
        <a:p>
          <a:r>
            <a:rPr lang="es-EC" sz="1100" b="1" dirty="0" smtClean="0">
              <a:latin typeface="+mn-lt"/>
              <a:cs typeface="Arial" panose="020B0604020202020204" pitchFamily="34" charset="0"/>
            </a:rPr>
            <a:t>COSTO FIJO</a:t>
          </a:r>
          <a:endParaRPr lang="es-EC" sz="1100" dirty="0">
            <a:latin typeface="+mn-lt"/>
          </a:endParaRPr>
        </a:p>
      </dgm:t>
    </dgm:pt>
    <dgm:pt modelId="{F0EC1AFF-262F-4C9D-B570-2BAF0968D0D0}" type="parTrans" cxnId="{BF85A909-49F1-4BC9-85EF-0C1C811B9BE3}">
      <dgm:prSet custT="1"/>
      <dgm:spPr/>
      <dgm:t>
        <a:bodyPr/>
        <a:lstStyle/>
        <a:p>
          <a:endParaRPr lang="es-EC" sz="600" dirty="0">
            <a:latin typeface="+mn-lt"/>
          </a:endParaRPr>
        </a:p>
      </dgm:t>
    </dgm:pt>
    <dgm:pt modelId="{0A116F1D-A0AE-4784-9985-80121E4D7BB3}" type="sibTrans" cxnId="{BF85A909-49F1-4BC9-85EF-0C1C811B9BE3}">
      <dgm:prSet/>
      <dgm:spPr/>
      <dgm:t>
        <a:bodyPr/>
        <a:lstStyle/>
        <a:p>
          <a:endParaRPr lang="es-EC" sz="600" dirty="0">
            <a:latin typeface="+mn-lt"/>
          </a:endParaRPr>
        </a:p>
      </dgm:t>
    </dgm:pt>
    <dgm:pt modelId="{FE32F4E9-516E-4E56-BF8C-064F51E24146}">
      <dgm:prSet phldrT="[Texto]" custT="1"/>
      <dgm:spPr/>
      <dgm:t>
        <a:bodyPr/>
        <a:lstStyle/>
        <a:p>
          <a:r>
            <a:rPr lang="es-ES" sz="1100" b="1" dirty="0" smtClean="0">
              <a:latin typeface="+mn-lt"/>
              <a:cs typeface="Arial" panose="020B0604020202020204" pitchFamily="34" charset="0"/>
            </a:rPr>
            <a:t>REMUNERACIÓN DOCENTES </a:t>
          </a:r>
          <a:r>
            <a:rPr lang="es-ES" sz="1100" b="1" dirty="0" err="1" smtClean="0">
              <a:latin typeface="+mn-lt"/>
              <a:cs typeface="Arial" panose="020B0604020202020204" pitchFamily="34" charset="0"/>
            </a:rPr>
            <a:t>CEAC</a:t>
          </a:r>
          <a:r>
            <a:rPr lang="x-none" sz="1100" b="1" dirty="0" smtClean="0">
              <a:latin typeface="+mn-lt"/>
              <a:cs typeface="Arial" panose="020B0604020202020204" pitchFamily="34" charset="0"/>
            </a:rPr>
            <a:t>  </a:t>
          </a:r>
          <a:r>
            <a:rPr lang="es-EC" sz="1100" b="1" dirty="0" smtClean="0">
              <a:latin typeface="+mn-lt"/>
              <a:cs typeface="Arial" panose="020B0604020202020204" pitchFamily="34" charset="0"/>
            </a:rPr>
            <a:t>  </a:t>
          </a:r>
          <a:r>
            <a:rPr lang="x-none" sz="1100" b="0" dirty="0" smtClean="0">
              <a:latin typeface="+mn-lt"/>
              <a:cs typeface="Arial" panose="020B0604020202020204" pitchFamily="34" charset="0"/>
            </a:rPr>
            <a:t>(COSTO DIRECTO FIJO)</a:t>
          </a:r>
          <a:endParaRPr lang="x-none" sz="1100" b="0" dirty="0">
            <a:latin typeface="+mn-lt"/>
            <a:cs typeface="Arial" panose="020B0604020202020204" pitchFamily="34" charset="0"/>
          </a:endParaRPr>
        </a:p>
      </dgm:t>
    </dgm:pt>
    <dgm:pt modelId="{F23C1EE0-1659-4DEC-9B3F-B9EA0C4EC968}" type="parTrans" cxnId="{8C4C0F6F-E943-4A5C-9F5C-2B13B55FC41A}">
      <dgm:prSet custT="1"/>
      <dgm:spPr/>
      <dgm:t>
        <a:bodyPr/>
        <a:lstStyle/>
        <a:p>
          <a:endParaRPr lang="es-EC" sz="600" dirty="0">
            <a:latin typeface="+mn-lt"/>
          </a:endParaRPr>
        </a:p>
      </dgm:t>
    </dgm:pt>
    <dgm:pt modelId="{50B407D7-33CF-4D92-8947-67B1BACBB917}" type="sibTrans" cxnId="{8C4C0F6F-E943-4A5C-9F5C-2B13B55FC41A}">
      <dgm:prSet/>
      <dgm:spPr/>
      <dgm:t>
        <a:bodyPr/>
        <a:lstStyle/>
        <a:p>
          <a:endParaRPr lang="es-EC" sz="600" dirty="0">
            <a:latin typeface="+mn-lt"/>
          </a:endParaRPr>
        </a:p>
      </dgm:t>
    </dgm:pt>
    <dgm:pt modelId="{C68ED8A8-C306-495E-B616-B8F51CE935B3}">
      <dgm:prSet phldrT="[Texto]" custT="1"/>
      <dgm:spPr/>
      <dgm:t>
        <a:bodyPr/>
        <a:lstStyle/>
        <a:p>
          <a:r>
            <a:rPr lang="es-EC" sz="1100" b="1" dirty="0" smtClean="0">
              <a:latin typeface="+mn-lt"/>
              <a:cs typeface="Arial" panose="020B0604020202020204" pitchFamily="34" charset="0"/>
            </a:rPr>
            <a:t>COSTO VARIABLE</a:t>
          </a:r>
          <a:endParaRPr lang="x-none" sz="1100" b="1" dirty="0">
            <a:latin typeface="+mn-lt"/>
            <a:cs typeface="Arial" panose="020B0604020202020204" pitchFamily="34" charset="0"/>
          </a:endParaRPr>
        </a:p>
      </dgm:t>
    </dgm:pt>
    <dgm:pt modelId="{E6483535-A922-4C21-A8DD-50ECA8BB2BC7}" type="parTrans" cxnId="{C9CBC010-655F-4056-AB09-2958C819B91F}">
      <dgm:prSet custT="1"/>
      <dgm:spPr/>
      <dgm:t>
        <a:bodyPr/>
        <a:lstStyle/>
        <a:p>
          <a:endParaRPr lang="es-EC" sz="600" dirty="0">
            <a:latin typeface="+mn-lt"/>
          </a:endParaRPr>
        </a:p>
      </dgm:t>
    </dgm:pt>
    <dgm:pt modelId="{3F5D873A-715B-4AF6-865D-2900D32FA847}" type="sibTrans" cxnId="{C9CBC010-655F-4056-AB09-2958C819B91F}">
      <dgm:prSet/>
      <dgm:spPr/>
      <dgm:t>
        <a:bodyPr/>
        <a:lstStyle/>
        <a:p>
          <a:endParaRPr lang="es-EC" sz="600" dirty="0">
            <a:latin typeface="+mn-lt"/>
          </a:endParaRPr>
        </a:p>
      </dgm:t>
    </dgm:pt>
    <dgm:pt modelId="{C51F84D6-3320-42D7-ADFE-4938456B26E8}">
      <dgm:prSet phldrT="[Texto]" custT="1"/>
      <dgm:spPr/>
      <dgm:t>
        <a:bodyPr/>
        <a:lstStyle/>
        <a:p>
          <a:r>
            <a:rPr lang="x-none" sz="1100" b="1" dirty="0" smtClean="0">
              <a:latin typeface="+mn-lt"/>
              <a:cs typeface="Arial" panose="020B0604020202020204" pitchFamily="34" charset="0"/>
            </a:rPr>
            <a:t>SUMINISTROS DE OFICINA              </a:t>
          </a:r>
          <a:r>
            <a:rPr lang="x-none" sz="1100" dirty="0" smtClean="0">
              <a:latin typeface="+mn-lt"/>
              <a:cs typeface="Arial" panose="020B0604020202020204" pitchFamily="34" charset="0"/>
            </a:rPr>
            <a:t>(COSTO DIRECTO VARIABLE)</a:t>
          </a:r>
          <a:endParaRPr lang="x-none" sz="1100" dirty="0">
            <a:latin typeface="+mn-lt"/>
            <a:cs typeface="Arial" panose="020B0604020202020204" pitchFamily="34" charset="0"/>
          </a:endParaRPr>
        </a:p>
      </dgm:t>
    </dgm:pt>
    <dgm:pt modelId="{DBC701ED-7A1C-468D-8857-376FF76D4A11}" type="parTrans" cxnId="{E88145E0-EEC1-4708-B918-D3FDCB8F4711}">
      <dgm:prSet custT="1"/>
      <dgm:spPr/>
      <dgm:t>
        <a:bodyPr/>
        <a:lstStyle/>
        <a:p>
          <a:endParaRPr lang="es-EC" sz="600" dirty="0">
            <a:latin typeface="+mn-lt"/>
          </a:endParaRPr>
        </a:p>
      </dgm:t>
    </dgm:pt>
    <dgm:pt modelId="{1498E1F4-F78E-404B-ABCD-0649C1FB37C8}" type="sibTrans" cxnId="{E88145E0-EEC1-4708-B918-D3FDCB8F4711}">
      <dgm:prSet/>
      <dgm:spPr/>
      <dgm:t>
        <a:bodyPr/>
        <a:lstStyle/>
        <a:p>
          <a:endParaRPr lang="es-EC" sz="600" dirty="0">
            <a:latin typeface="+mn-lt"/>
          </a:endParaRPr>
        </a:p>
      </dgm:t>
    </dgm:pt>
    <dgm:pt modelId="{2A305B80-C043-49CE-8D6E-87C733F222DF}">
      <dgm:prSet phldrT="[Texto]" custT="1"/>
      <dgm:spPr/>
      <dgm:t>
        <a:bodyPr/>
        <a:lstStyle/>
        <a:p>
          <a:r>
            <a:rPr lang="x-none" sz="1100" b="1" dirty="0" smtClean="0">
              <a:latin typeface="+mn-lt"/>
              <a:cs typeface="Arial" panose="020B0604020202020204" pitchFamily="34" charset="0"/>
            </a:rPr>
            <a:t>MATERIAL DIDÁCTICO                       </a:t>
          </a:r>
          <a:r>
            <a:rPr lang="x-none" sz="1100" dirty="0" smtClean="0">
              <a:latin typeface="+mn-lt"/>
              <a:cs typeface="Arial" panose="020B0604020202020204" pitchFamily="34" charset="0"/>
            </a:rPr>
            <a:t>(COSTO DIRECTO VARIABLE)</a:t>
          </a:r>
          <a:endParaRPr lang="x-none" sz="1100" dirty="0">
            <a:latin typeface="+mn-lt"/>
            <a:cs typeface="Arial" panose="020B0604020202020204" pitchFamily="34" charset="0"/>
          </a:endParaRPr>
        </a:p>
      </dgm:t>
    </dgm:pt>
    <dgm:pt modelId="{0D0543C7-A73D-480A-A0F4-7E7AAFC2A939}" type="parTrans" cxnId="{655B9AE0-7D7E-4BD8-94A8-010587DC62D7}">
      <dgm:prSet custT="1"/>
      <dgm:spPr/>
      <dgm:t>
        <a:bodyPr/>
        <a:lstStyle/>
        <a:p>
          <a:endParaRPr lang="es-EC" sz="600" dirty="0">
            <a:latin typeface="+mn-lt"/>
          </a:endParaRPr>
        </a:p>
      </dgm:t>
    </dgm:pt>
    <dgm:pt modelId="{9989282E-AE03-45B0-BFDA-3BD326524EBD}" type="sibTrans" cxnId="{655B9AE0-7D7E-4BD8-94A8-010587DC62D7}">
      <dgm:prSet/>
      <dgm:spPr/>
      <dgm:t>
        <a:bodyPr/>
        <a:lstStyle/>
        <a:p>
          <a:endParaRPr lang="es-EC" sz="600" dirty="0">
            <a:latin typeface="+mn-lt"/>
          </a:endParaRPr>
        </a:p>
      </dgm:t>
    </dgm:pt>
    <dgm:pt modelId="{7F5161A3-FFDE-444E-8920-20AD83B6F1FF}">
      <dgm:prSet phldrT="[Texto]" custT="1"/>
      <dgm:spPr/>
      <dgm:t>
        <a:bodyPr/>
        <a:lstStyle/>
        <a:p>
          <a:r>
            <a:rPr lang="x-none" sz="1100" b="1" dirty="0" smtClean="0">
              <a:latin typeface="+mn-lt"/>
              <a:cs typeface="Arial" panose="020B0604020202020204" pitchFamily="34" charset="0"/>
            </a:rPr>
            <a:t>ENERGÍA ELÉCTRICA                        </a:t>
          </a:r>
          <a:r>
            <a:rPr lang="x-none" sz="1100" dirty="0" smtClean="0">
              <a:latin typeface="+mn-lt"/>
              <a:cs typeface="Arial" panose="020B0604020202020204" pitchFamily="34" charset="0"/>
            </a:rPr>
            <a:t>(COSTO DIRECTO VARIABLE)</a:t>
          </a:r>
          <a:endParaRPr lang="x-none" sz="1100" dirty="0">
            <a:latin typeface="+mn-lt"/>
            <a:cs typeface="Arial" panose="020B0604020202020204" pitchFamily="34" charset="0"/>
          </a:endParaRPr>
        </a:p>
      </dgm:t>
    </dgm:pt>
    <dgm:pt modelId="{B9B6F4EF-E05F-43E6-BC00-55C684EAE080}" type="parTrans" cxnId="{76E57FF0-96F0-4B5C-9786-9EB325F68DA2}">
      <dgm:prSet custT="1"/>
      <dgm:spPr/>
      <dgm:t>
        <a:bodyPr/>
        <a:lstStyle/>
        <a:p>
          <a:endParaRPr lang="es-EC" sz="600" dirty="0">
            <a:latin typeface="+mn-lt"/>
          </a:endParaRPr>
        </a:p>
      </dgm:t>
    </dgm:pt>
    <dgm:pt modelId="{CE71F15E-B000-446F-B6F3-4684AB7F884A}" type="sibTrans" cxnId="{76E57FF0-96F0-4B5C-9786-9EB325F68DA2}">
      <dgm:prSet/>
      <dgm:spPr/>
      <dgm:t>
        <a:bodyPr/>
        <a:lstStyle/>
        <a:p>
          <a:endParaRPr lang="es-EC" sz="600" dirty="0">
            <a:latin typeface="+mn-lt"/>
          </a:endParaRPr>
        </a:p>
      </dgm:t>
    </dgm:pt>
    <dgm:pt modelId="{342B7B4B-1703-4B65-928F-5DF59BFEBAE7}">
      <dgm:prSet phldrT="[Texto]" custT="1"/>
      <dgm:spPr/>
      <dgm:t>
        <a:bodyPr/>
        <a:lstStyle/>
        <a:p>
          <a:r>
            <a:rPr lang="x-none" sz="1100" b="1" dirty="0" smtClean="0">
              <a:latin typeface="+mn-lt"/>
              <a:cs typeface="Arial" panose="020B0604020202020204" pitchFamily="34" charset="0"/>
            </a:rPr>
            <a:t>AGUA  </a:t>
          </a:r>
          <a:r>
            <a:rPr lang="x-none" sz="1100" dirty="0" smtClean="0">
              <a:latin typeface="+mn-lt"/>
              <a:cs typeface="Arial" panose="020B0604020202020204" pitchFamily="34" charset="0"/>
            </a:rPr>
            <a:t>                                       (COSTO DIRECTO VARIABLE)</a:t>
          </a:r>
          <a:endParaRPr lang="x-none" sz="1100" dirty="0">
            <a:latin typeface="+mn-lt"/>
            <a:cs typeface="Arial" panose="020B0604020202020204" pitchFamily="34" charset="0"/>
          </a:endParaRPr>
        </a:p>
      </dgm:t>
    </dgm:pt>
    <dgm:pt modelId="{F59C391D-EAFB-4FF0-9C26-1984A6741FCC}" type="parTrans" cxnId="{7C687461-A054-49D6-B3CB-5397E9AA1A10}">
      <dgm:prSet custT="1"/>
      <dgm:spPr/>
      <dgm:t>
        <a:bodyPr/>
        <a:lstStyle/>
        <a:p>
          <a:endParaRPr lang="es-EC" sz="600" dirty="0">
            <a:latin typeface="+mn-lt"/>
          </a:endParaRPr>
        </a:p>
      </dgm:t>
    </dgm:pt>
    <dgm:pt modelId="{9421C0C9-B55C-4B5F-AC3F-1CCB6899DE05}" type="sibTrans" cxnId="{7C687461-A054-49D6-B3CB-5397E9AA1A10}">
      <dgm:prSet/>
      <dgm:spPr/>
      <dgm:t>
        <a:bodyPr/>
        <a:lstStyle/>
        <a:p>
          <a:endParaRPr lang="es-EC" sz="600" dirty="0">
            <a:latin typeface="+mn-lt"/>
          </a:endParaRPr>
        </a:p>
      </dgm:t>
    </dgm:pt>
    <dgm:pt modelId="{29402A74-5FA8-41C9-9FDC-A6A300B80600}">
      <dgm:prSet phldrT="[Texto]" custT="1"/>
      <dgm:spPr/>
      <dgm:t>
        <a:bodyPr/>
        <a:lstStyle/>
        <a:p>
          <a:r>
            <a:rPr lang="x-none" sz="1200" b="1" dirty="0" smtClean="0">
              <a:latin typeface="+mn-lt"/>
              <a:cs typeface="Arial" panose="020B0604020202020204" pitchFamily="34" charset="0"/>
            </a:rPr>
            <a:t>COSTO INDIRECTO</a:t>
          </a:r>
          <a:endParaRPr lang="x-none" sz="1200" b="1" dirty="0">
            <a:latin typeface="+mn-lt"/>
            <a:cs typeface="Arial" panose="020B0604020202020204" pitchFamily="34" charset="0"/>
          </a:endParaRPr>
        </a:p>
      </dgm:t>
    </dgm:pt>
    <dgm:pt modelId="{4EC5BE29-0EB3-426B-90DF-BE03168549C9}" type="parTrans" cxnId="{1E40414E-333F-46D2-B405-26D2B83E60BC}">
      <dgm:prSet custT="1"/>
      <dgm:spPr/>
      <dgm:t>
        <a:bodyPr/>
        <a:lstStyle/>
        <a:p>
          <a:endParaRPr lang="es-EC" sz="600" dirty="0">
            <a:latin typeface="+mn-lt"/>
          </a:endParaRPr>
        </a:p>
      </dgm:t>
    </dgm:pt>
    <dgm:pt modelId="{A904FB9A-F6B5-4375-B188-D614BA9626D7}" type="sibTrans" cxnId="{1E40414E-333F-46D2-B405-26D2B83E60BC}">
      <dgm:prSet/>
      <dgm:spPr/>
      <dgm:t>
        <a:bodyPr/>
        <a:lstStyle/>
        <a:p>
          <a:endParaRPr lang="es-EC" sz="600" dirty="0">
            <a:latin typeface="+mn-lt"/>
          </a:endParaRPr>
        </a:p>
      </dgm:t>
    </dgm:pt>
    <dgm:pt modelId="{B77BE7CF-CC10-419B-AF69-8B6B3515BCCD}">
      <dgm:prSet phldrT="[Texto]" custT="1"/>
      <dgm:spPr/>
      <dgm:t>
        <a:bodyPr/>
        <a:lstStyle/>
        <a:p>
          <a:r>
            <a:rPr lang="es-ES" sz="1100" b="1" dirty="0" smtClean="0">
              <a:latin typeface="+mn-lt"/>
              <a:cs typeface="Arial" panose="020B0604020202020204" pitchFamily="34" charset="0"/>
            </a:rPr>
            <a:t>PERSONAL SERVICIOS VARIOS </a:t>
          </a:r>
          <a:r>
            <a:rPr lang="x-none" sz="1100" dirty="0" smtClean="0">
              <a:latin typeface="+mn-lt"/>
              <a:cs typeface="Arial" panose="020B0604020202020204" pitchFamily="34" charset="0"/>
            </a:rPr>
            <a:t>(COSTO INDIRECTO</a:t>
          </a:r>
          <a:r>
            <a:rPr lang="es-ES" sz="1100" dirty="0" smtClean="0">
              <a:latin typeface="+mn-lt"/>
              <a:cs typeface="Arial" panose="020B0604020202020204" pitchFamily="34" charset="0"/>
            </a:rPr>
            <a:t> ESPECIFICO</a:t>
          </a:r>
          <a:r>
            <a:rPr lang="x-none" sz="1100" dirty="0" smtClean="0">
              <a:latin typeface="+mn-lt"/>
              <a:cs typeface="Arial" panose="020B0604020202020204" pitchFamily="34" charset="0"/>
            </a:rPr>
            <a:t>)</a:t>
          </a:r>
          <a:endParaRPr lang="x-none" sz="1100" dirty="0">
            <a:latin typeface="+mn-lt"/>
            <a:cs typeface="Arial" panose="020B0604020202020204" pitchFamily="34" charset="0"/>
          </a:endParaRPr>
        </a:p>
      </dgm:t>
    </dgm:pt>
    <dgm:pt modelId="{2F05B186-0D59-4A06-B9F5-62B5E77AD4E9}" type="parTrans" cxnId="{9E3745C7-51B9-4C24-92F2-B01E9836E2FA}">
      <dgm:prSet custT="1"/>
      <dgm:spPr/>
      <dgm:t>
        <a:bodyPr/>
        <a:lstStyle/>
        <a:p>
          <a:endParaRPr lang="es-EC" sz="600" dirty="0">
            <a:latin typeface="+mn-lt"/>
          </a:endParaRPr>
        </a:p>
      </dgm:t>
    </dgm:pt>
    <dgm:pt modelId="{4E11A5EA-AED1-4DB8-8513-3C4FF211A0DA}" type="sibTrans" cxnId="{9E3745C7-51B9-4C24-92F2-B01E9836E2FA}">
      <dgm:prSet/>
      <dgm:spPr/>
      <dgm:t>
        <a:bodyPr/>
        <a:lstStyle/>
        <a:p>
          <a:endParaRPr lang="es-EC" sz="600" dirty="0">
            <a:latin typeface="+mn-lt"/>
          </a:endParaRPr>
        </a:p>
      </dgm:t>
    </dgm:pt>
    <dgm:pt modelId="{0AA2AFDC-0456-4F6B-9965-20D5AE5BFAEC}">
      <dgm:prSet phldrT="[Texto]" custT="1"/>
      <dgm:spPr/>
      <dgm:t>
        <a:bodyPr/>
        <a:lstStyle/>
        <a:p>
          <a:r>
            <a:rPr lang="en-US" sz="1050" b="1" dirty="0" err="1" smtClean="0">
              <a:latin typeface="+mn-lt"/>
              <a:cs typeface="Arial" panose="020B0604020202020204" pitchFamily="34" charset="0"/>
            </a:rPr>
            <a:t>MODELO</a:t>
          </a:r>
          <a:r>
            <a:rPr lang="en-US" sz="1050" b="1" dirty="0" smtClean="0">
              <a:latin typeface="+mn-lt"/>
              <a:cs typeface="Arial" panose="020B0604020202020204" pitchFamily="34" charset="0"/>
            </a:rPr>
            <a:t> DE </a:t>
          </a:r>
          <a:r>
            <a:rPr lang="en-US" sz="1050" b="1" dirty="0" err="1" smtClean="0">
              <a:latin typeface="+mn-lt"/>
              <a:cs typeface="Arial" panose="020B0604020202020204" pitchFamily="34" charset="0"/>
            </a:rPr>
            <a:t>COSTO</a:t>
          </a:r>
          <a:r>
            <a:rPr lang="en-US" sz="1050" b="1" dirty="0" smtClean="0">
              <a:latin typeface="+mn-lt"/>
              <a:cs typeface="Arial" panose="020B0604020202020204" pitchFamily="34" charset="0"/>
            </a:rPr>
            <a:t> </a:t>
          </a:r>
          <a:r>
            <a:rPr lang="en-US" sz="1050" b="1" dirty="0" err="1" smtClean="0">
              <a:latin typeface="+mn-lt"/>
              <a:cs typeface="Arial" panose="020B0604020202020204" pitchFamily="34" charset="0"/>
            </a:rPr>
            <a:t>POR</a:t>
          </a:r>
          <a:r>
            <a:rPr lang="en-US" sz="1050" b="1" dirty="0" smtClean="0">
              <a:latin typeface="+mn-lt"/>
              <a:cs typeface="Arial" panose="020B0604020202020204" pitchFamily="34" charset="0"/>
            </a:rPr>
            <a:t> </a:t>
          </a:r>
          <a:r>
            <a:rPr lang="en-US" sz="1050" b="1" dirty="0" err="1" smtClean="0">
              <a:latin typeface="+mn-lt"/>
              <a:cs typeface="Arial" panose="020B0604020202020204" pitchFamily="34" charset="0"/>
            </a:rPr>
            <a:t>AFECTACI</a:t>
          </a:r>
          <a:r>
            <a:rPr lang="es-EC" sz="1050" b="1" dirty="0" err="1" smtClean="0">
              <a:latin typeface="+mn-lt"/>
              <a:cs typeface="Arial" panose="020B0604020202020204" pitchFamily="34" charset="0"/>
            </a:rPr>
            <a:t>ÓN</a:t>
          </a:r>
          <a:r>
            <a:rPr lang="es-EC" sz="1050" b="1" dirty="0" smtClean="0">
              <a:latin typeface="+mn-lt"/>
              <a:cs typeface="Arial" panose="020B0604020202020204" pitchFamily="34" charset="0"/>
            </a:rPr>
            <a:t>    </a:t>
          </a:r>
          <a:endParaRPr lang="es-EC" sz="1050" dirty="0">
            <a:latin typeface="+mn-lt"/>
          </a:endParaRPr>
        </a:p>
      </dgm:t>
    </dgm:pt>
    <dgm:pt modelId="{CD7F9B0D-27CA-4082-814C-CCFFA9B2C59B}" type="parTrans" cxnId="{EF59AB6F-4872-4BB1-B486-0CF2E1920332}">
      <dgm:prSet/>
      <dgm:spPr/>
      <dgm:t>
        <a:bodyPr/>
        <a:lstStyle/>
        <a:p>
          <a:endParaRPr lang="es-EC" sz="600" dirty="0">
            <a:latin typeface="+mn-lt"/>
          </a:endParaRPr>
        </a:p>
      </dgm:t>
    </dgm:pt>
    <dgm:pt modelId="{9B2BE399-378B-4A97-89DF-7B82A25CB6B4}" type="sibTrans" cxnId="{EF59AB6F-4872-4BB1-B486-0CF2E1920332}">
      <dgm:prSet/>
      <dgm:spPr/>
      <dgm:t>
        <a:bodyPr/>
        <a:lstStyle/>
        <a:p>
          <a:endParaRPr lang="es-EC" sz="600" dirty="0">
            <a:latin typeface="+mn-lt"/>
          </a:endParaRPr>
        </a:p>
      </dgm:t>
    </dgm:pt>
    <dgm:pt modelId="{90D43ABA-BDE4-4FBC-9EB0-75FB5BBADE08}">
      <dgm:prSet phldrT="[Texto]" custT="1"/>
      <dgm:spPr/>
      <dgm:t>
        <a:bodyPr/>
        <a:lstStyle/>
        <a:p>
          <a:r>
            <a:rPr lang="x-none" sz="1200" b="1" dirty="0" smtClean="0">
              <a:latin typeface="+mn-lt"/>
              <a:cs typeface="Arial" panose="020B0604020202020204" pitchFamily="34" charset="0"/>
            </a:rPr>
            <a:t>COSTO </a:t>
          </a:r>
          <a:r>
            <a:rPr lang="es-EC" sz="1200" b="1" dirty="0" smtClean="0">
              <a:latin typeface="+mn-lt"/>
              <a:cs typeface="Arial" panose="020B0604020202020204" pitchFamily="34" charset="0"/>
            </a:rPr>
            <a:t>DIRECTO</a:t>
          </a:r>
          <a:endParaRPr lang="x-none" sz="1200" b="1" dirty="0">
            <a:latin typeface="+mn-lt"/>
            <a:cs typeface="Arial" panose="020B0604020202020204" pitchFamily="34" charset="0"/>
          </a:endParaRPr>
        </a:p>
      </dgm:t>
    </dgm:pt>
    <dgm:pt modelId="{F164A49C-7444-4408-BEC5-C7C3D94A6B8C}" type="parTrans" cxnId="{A4DEF028-B8F1-42A1-BA95-61401935A33C}">
      <dgm:prSet custT="1"/>
      <dgm:spPr/>
      <dgm:t>
        <a:bodyPr/>
        <a:lstStyle/>
        <a:p>
          <a:endParaRPr lang="es-EC" sz="600" dirty="0">
            <a:latin typeface="+mn-lt"/>
          </a:endParaRPr>
        </a:p>
      </dgm:t>
    </dgm:pt>
    <dgm:pt modelId="{1C17147D-82AD-41D0-B1B7-525A50F57EBD}" type="sibTrans" cxnId="{A4DEF028-B8F1-42A1-BA95-61401935A33C}">
      <dgm:prSet/>
      <dgm:spPr/>
      <dgm:t>
        <a:bodyPr/>
        <a:lstStyle/>
        <a:p>
          <a:endParaRPr lang="es-EC" sz="600" dirty="0">
            <a:latin typeface="+mn-lt"/>
          </a:endParaRPr>
        </a:p>
      </dgm:t>
    </dgm:pt>
    <dgm:pt modelId="{16F210B5-1B31-499C-B991-02AF0C333247}">
      <dgm:prSet phldrT="[Texto]" custT="1"/>
      <dgm:spPr/>
      <dgm:t>
        <a:bodyPr/>
        <a:lstStyle/>
        <a:p>
          <a:r>
            <a:rPr lang="es-EC" sz="1100" b="1" dirty="0" smtClean="0">
              <a:latin typeface="+mn-lt"/>
              <a:cs typeface="Arial" panose="020B0604020202020204" pitchFamily="34" charset="0"/>
            </a:rPr>
            <a:t>ESPECIFICO</a:t>
          </a:r>
          <a:endParaRPr lang="x-none" sz="1100" b="1" dirty="0">
            <a:latin typeface="+mn-lt"/>
            <a:cs typeface="Arial" panose="020B0604020202020204" pitchFamily="34" charset="0"/>
          </a:endParaRPr>
        </a:p>
      </dgm:t>
    </dgm:pt>
    <dgm:pt modelId="{847FD921-B93F-458E-A7B2-5A91FA96C9CB}" type="parTrans" cxnId="{7A129865-A853-4330-BE64-2B2D3A7A8AF2}">
      <dgm:prSet custT="1"/>
      <dgm:spPr/>
      <dgm:t>
        <a:bodyPr/>
        <a:lstStyle/>
        <a:p>
          <a:endParaRPr lang="es-EC" sz="600" dirty="0">
            <a:latin typeface="+mn-lt"/>
          </a:endParaRPr>
        </a:p>
      </dgm:t>
    </dgm:pt>
    <dgm:pt modelId="{8D61207E-EA51-4731-A75F-2F5A4EA58CE8}" type="sibTrans" cxnId="{7A129865-A853-4330-BE64-2B2D3A7A8AF2}">
      <dgm:prSet/>
      <dgm:spPr/>
      <dgm:t>
        <a:bodyPr/>
        <a:lstStyle/>
        <a:p>
          <a:endParaRPr lang="es-EC" sz="600" dirty="0">
            <a:latin typeface="+mn-lt"/>
          </a:endParaRPr>
        </a:p>
      </dgm:t>
    </dgm:pt>
    <dgm:pt modelId="{7FDF57B5-D29B-4258-BC3C-6D5FD221A555}">
      <dgm:prSet phldrT="[Texto]" custT="1"/>
      <dgm:spPr/>
      <dgm:t>
        <a:bodyPr/>
        <a:lstStyle/>
        <a:p>
          <a:r>
            <a:rPr lang="es-EC" sz="1100" dirty="0" smtClean="0">
              <a:latin typeface="+mn-lt"/>
              <a:cs typeface="Arial" panose="020B0604020202020204" pitchFamily="34" charset="0"/>
            </a:rPr>
            <a:t>GENERAL</a:t>
          </a:r>
          <a:endParaRPr lang="x-none" sz="1100" dirty="0">
            <a:latin typeface="+mn-lt"/>
            <a:cs typeface="Arial" panose="020B0604020202020204" pitchFamily="34" charset="0"/>
          </a:endParaRPr>
        </a:p>
      </dgm:t>
    </dgm:pt>
    <dgm:pt modelId="{C21C724A-58C0-45FF-A7F7-C7A03943A87B}" type="parTrans" cxnId="{B02578AB-4656-4F27-9190-31023F951ECE}">
      <dgm:prSet custT="1"/>
      <dgm:spPr/>
      <dgm:t>
        <a:bodyPr/>
        <a:lstStyle/>
        <a:p>
          <a:endParaRPr lang="es-EC" sz="600" dirty="0">
            <a:latin typeface="+mn-lt"/>
          </a:endParaRPr>
        </a:p>
      </dgm:t>
    </dgm:pt>
    <dgm:pt modelId="{0923CECF-9C15-41AB-AC6A-9851652ED6D4}" type="sibTrans" cxnId="{B02578AB-4656-4F27-9190-31023F951ECE}">
      <dgm:prSet/>
      <dgm:spPr/>
      <dgm:t>
        <a:bodyPr/>
        <a:lstStyle/>
        <a:p>
          <a:endParaRPr lang="es-EC" sz="600" dirty="0">
            <a:latin typeface="+mn-lt"/>
          </a:endParaRPr>
        </a:p>
      </dgm:t>
    </dgm:pt>
    <dgm:pt modelId="{AB571ECA-CD16-4C9E-B394-E2A67C1BDC18}">
      <dgm:prSet phldrT="[Texto]" custT="1"/>
      <dgm:spPr/>
      <dgm:t>
        <a:bodyPr/>
        <a:lstStyle/>
        <a:p>
          <a:r>
            <a:rPr lang="es-ES" sz="1100" dirty="0" smtClean="0">
              <a:latin typeface="+mn-lt"/>
              <a:cs typeface="Arial" panose="020B0604020202020204" pitchFamily="34" charset="0"/>
            </a:rPr>
            <a:t>COSTO INDIRECTO ADMINISTRATIVO GENERAL </a:t>
          </a:r>
          <a:r>
            <a:rPr lang="es-ES" sz="1100" dirty="0" err="1" smtClean="0">
              <a:latin typeface="+mn-lt"/>
              <a:cs typeface="Arial" panose="020B0604020202020204" pitchFamily="34" charset="0"/>
            </a:rPr>
            <a:t>ESPE</a:t>
          </a:r>
          <a:endParaRPr lang="x-none" sz="1100" dirty="0">
            <a:latin typeface="+mn-lt"/>
            <a:cs typeface="Arial" panose="020B0604020202020204" pitchFamily="34" charset="0"/>
          </a:endParaRPr>
        </a:p>
      </dgm:t>
    </dgm:pt>
    <dgm:pt modelId="{B5BB1C4A-D551-4301-BB3D-2B28F1170A8E}" type="parTrans" cxnId="{28908240-A75C-4F92-86B9-3D7299075DE6}">
      <dgm:prSet custT="1"/>
      <dgm:spPr/>
      <dgm:t>
        <a:bodyPr/>
        <a:lstStyle/>
        <a:p>
          <a:endParaRPr lang="es-EC" sz="600" dirty="0">
            <a:latin typeface="+mn-lt"/>
          </a:endParaRPr>
        </a:p>
      </dgm:t>
    </dgm:pt>
    <dgm:pt modelId="{4159C8B3-1E87-46C9-BD70-C2936313CAC7}" type="sibTrans" cxnId="{28908240-A75C-4F92-86B9-3D7299075DE6}">
      <dgm:prSet/>
      <dgm:spPr/>
      <dgm:t>
        <a:bodyPr/>
        <a:lstStyle/>
        <a:p>
          <a:endParaRPr lang="es-EC" sz="600" dirty="0">
            <a:latin typeface="+mn-lt"/>
          </a:endParaRPr>
        </a:p>
      </dgm:t>
    </dgm:pt>
    <dgm:pt modelId="{EFAE7F6A-B764-4EF7-A862-6DCC40C68D3F}">
      <dgm:prSet phldrT="[Texto]" custT="1"/>
      <dgm:spPr/>
      <dgm:t>
        <a:bodyPr/>
        <a:lstStyle/>
        <a:p>
          <a:r>
            <a:rPr lang="es-AR" sz="1100" b="1" dirty="0" smtClean="0">
              <a:latin typeface="+mn-lt"/>
              <a:cs typeface="Arial" panose="020B0604020202020204" pitchFamily="34" charset="0"/>
            </a:rPr>
            <a:t>ACTIVOS FIJOS</a:t>
          </a:r>
          <a:endParaRPr lang="x-none" sz="1100" dirty="0">
            <a:latin typeface="+mn-lt"/>
            <a:cs typeface="Arial" panose="020B0604020202020204" pitchFamily="34" charset="0"/>
          </a:endParaRPr>
        </a:p>
      </dgm:t>
    </dgm:pt>
    <dgm:pt modelId="{BF21C23A-8516-4167-830D-BE22DB3E37C0}" type="parTrans" cxnId="{60B6BF0D-5207-4467-BDA6-63B01A1FB391}">
      <dgm:prSet custT="1"/>
      <dgm:spPr/>
      <dgm:t>
        <a:bodyPr/>
        <a:lstStyle/>
        <a:p>
          <a:endParaRPr lang="es-EC" sz="600" dirty="0">
            <a:latin typeface="+mn-lt"/>
          </a:endParaRPr>
        </a:p>
      </dgm:t>
    </dgm:pt>
    <dgm:pt modelId="{EBA40AA3-FA23-47DC-9D4F-9F37960D19C5}" type="sibTrans" cxnId="{60B6BF0D-5207-4467-BDA6-63B01A1FB391}">
      <dgm:prSet/>
      <dgm:spPr/>
      <dgm:t>
        <a:bodyPr/>
        <a:lstStyle/>
        <a:p>
          <a:endParaRPr lang="es-EC" sz="600" dirty="0">
            <a:latin typeface="+mn-lt"/>
          </a:endParaRPr>
        </a:p>
      </dgm:t>
    </dgm:pt>
    <dgm:pt modelId="{4311C0D6-A0F6-49E9-9127-B944FA96A65D}">
      <dgm:prSet phldrT="[Texto]" custT="1"/>
      <dgm:spPr/>
      <dgm:t>
        <a:bodyPr/>
        <a:lstStyle/>
        <a:p>
          <a:r>
            <a:rPr lang="es-AR" sz="1200" b="1" dirty="0" smtClean="0">
              <a:latin typeface="+mn-lt"/>
              <a:cs typeface="Arial" panose="020B0604020202020204" pitchFamily="34" charset="0"/>
            </a:rPr>
            <a:t>DEPRECIACIÓN</a:t>
          </a:r>
          <a:r>
            <a:rPr lang="es-AR" sz="1200" dirty="0" smtClean="0">
              <a:latin typeface="+mn-lt"/>
              <a:cs typeface="Arial" panose="020B0604020202020204" pitchFamily="34" charset="0"/>
            </a:rPr>
            <a:t> </a:t>
          </a:r>
          <a:endParaRPr lang="x-none" sz="1200" dirty="0">
            <a:latin typeface="+mn-lt"/>
            <a:cs typeface="Arial" panose="020B0604020202020204" pitchFamily="34" charset="0"/>
          </a:endParaRPr>
        </a:p>
      </dgm:t>
    </dgm:pt>
    <dgm:pt modelId="{531DFD18-8CCC-45CB-A23A-9B673449B1BB}" type="parTrans" cxnId="{3CEAFCAB-A64C-4186-8DAA-C76473D015ED}">
      <dgm:prSet custT="1"/>
      <dgm:spPr/>
      <dgm:t>
        <a:bodyPr/>
        <a:lstStyle/>
        <a:p>
          <a:endParaRPr lang="es-EC" sz="600" dirty="0">
            <a:latin typeface="+mn-lt"/>
          </a:endParaRPr>
        </a:p>
      </dgm:t>
    </dgm:pt>
    <dgm:pt modelId="{418FFBEA-D22C-4C32-BD8B-B5DFFA1176A7}" type="sibTrans" cxnId="{3CEAFCAB-A64C-4186-8DAA-C76473D015ED}">
      <dgm:prSet/>
      <dgm:spPr/>
      <dgm:t>
        <a:bodyPr/>
        <a:lstStyle/>
        <a:p>
          <a:endParaRPr lang="es-EC" sz="600" dirty="0">
            <a:latin typeface="+mn-lt"/>
          </a:endParaRPr>
        </a:p>
      </dgm:t>
    </dgm:pt>
    <dgm:pt modelId="{3A46428E-F568-4027-B3CB-B787D2E5DCE0}">
      <dgm:prSet phldrT="[Texto]" custT="1"/>
      <dgm:spPr/>
      <dgm:t>
        <a:bodyPr/>
        <a:lstStyle/>
        <a:p>
          <a:r>
            <a:rPr lang="es-AR" sz="1100" dirty="0" smtClean="0">
              <a:latin typeface="+mn-lt"/>
              <a:cs typeface="Arial" panose="020B0604020202020204" pitchFamily="34" charset="0"/>
            </a:rPr>
            <a:t>MOBILIARIO </a:t>
          </a:r>
          <a:endParaRPr lang="x-none" sz="1100" dirty="0">
            <a:latin typeface="+mn-lt"/>
            <a:cs typeface="Arial" panose="020B0604020202020204" pitchFamily="34" charset="0"/>
          </a:endParaRPr>
        </a:p>
      </dgm:t>
    </dgm:pt>
    <dgm:pt modelId="{4DAD157C-FD71-4D5A-BB29-36703C36285E}" type="parTrans" cxnId="{4F5F65C1-90BC-4891-B30F-959713DBDA03}">
      <dgm:prSet custT="1"/>
      <dgm:spPr/>
      <dgm:t>
        <a:bodyPr/>
        <a:lstStyle/>
        <a:p>
          <a:endParaRPr lang="es-EC" sz="600" dirty="0">
            <a:latin typeface="+mn-lt"/>
          </a:endParaRPr>
        </a:p>
      </dgm:t>
    </dgm:pt>
    <dgm:pt modelId="{C2C276A2-C1D4-458B-B1C7-0127C9DB5E94}" type="sibTrans" cxnId="{4F5F65C1-90BC-4891-B30F-959713DBDA03}">
      <dgm:prSet/>
      <dgm:spPr/>
      <dgm:t>
        <a:bodyPr/>
        <a:lstStyle/>
        <a:p>
          <a:endParaRPr lang="es-EC" sz="600" dirty="0">
            <a:latin typeface="+mn-lt"/>
          </a:endParaRPr>
        </a:p>
      </dgm:t>
    </dgm:pt>
    <dgm:pt modelId="{750112EA-3786-4203-868C-3ABE2831E1F3}">
      <dgm:prSet phldrT="[Texto]" custT="1"/>
      <dgm:spPr/>
      <dgm:t>
        <a:bodyPr/>
        <a:lstStyle/>
        <a:p>
          <a:r>
            <a:rPr lang="es-AR" sz="1100" dirty="0" smtClean="0">
              <a:latin typeface="+mn-lt"/>
              <a:cs typeface="Arial" panose="020B0604020202020204" pitchFamily="34" charset="0"/>
            </a:rPr>
            <a:t>MAQUINARIA Y EQUIPO</a:t>
          </a:r>
          <a:endParaRPr lang="x-none" sz="1100" dirty="0">
            <a:latin typeface="+mn-lt"/>
            <a:cs typeface="Arial" panose="020B0604020202020204" pitchFamily="34" charset="0"/>
          </a:endParaRPr>
        </a:p>
      </dgm:t>
    </dgm:pt>
    <dgm:pt modelId="{4210DDBB-CB3D-4CFA-98C6-DDA9D06C0811}" type="parTrans" cxnId="{E17AED6E-D602-437A-86E9-0CF40DBB95E2}">
      <dgm:prSet custT="1"/>
      <dgm:spPr/>
      <dgm:t>
        <a:bodyPr/>
        <a:lstStyle/>
        <a:p>
          <a:endParaRPr lang="es-EC" sz="600" dirty="0">
            <a:latin typeface="+mn-lt"/>
          </a:endParaRPr>
        </a:p>
      </dgm:t>
    </dgm:pt>
    <dgm:pt modelId="{F5C20BA7-8967-470E-9FDF-16BCA8339DB3}" type="sibTrans" cxnId="{E17AED6E-D602-437A-86E9-0CF40DBB95E2}">
      <dgm:prSet/>
      <dgm:spPr/>
      <dgm:t>
        <a:bodyPr/>
        <a:lstStyle/>
        <a:p>
          <a:endParaRPr lang="es-EC" sz="600" dirty="0">
            <a:latin typeface="+mn-lt"/>
          </a:endParaRPr>
        </a:p>
      </dgm:t>
    </dgm:pt>
    <dgm:pt modelId="{384BE129-5C47-46FF-94CA-498D0AF5384C}">
      <dgm:prSet phldrT="[Texto]" custT="1"/>
      <dgm:spPr/>
      <dgm:t>
        <a:bodyPr/>
        <a:lstStyle/>
        <a:p>
          <a:r>
            <a:rPr lang="x-none" sz="1100" dirty="0" smtClean="0">
              <a:latin typeface="+mn-lt"/>
              <a:cs typeface="Arial" panose="020B0604020202020204" pitchFamily="34" charset="0"/>
            </a:rPr>
            <a:t>EQUIPOS SISTEMAS Y PAQUETES INFORMÁTICOS</a:t>
          </a:r>
          <a:endParaRPr lang="x-none" sz="1100" dirty="0">
            <a:latin typeface="+mn-lt"/>
            <a:cs typeface="Arial" panose="020B0604020202020204" pitchFamily="34" charset="0"/>
          </a:endParaRPr>
        </a:p>
      </dgm:t>
    </dgm:pt>
    <dgm:pt modelId="{2538A3B0-71BF-4F8F-A988-34300225FDAB}" type="parTrans" cxnId="{C7AC48EE-7857-419E-9738-25E68D79F995}">
      <dgm:prSet custT="1"/>
      <dgm:spPr/>
      <dgm:t>
        <a:bodyPr/>
        <a:lstStyle/>
        <a:p>
          <a:endParaRPr lang="es-EC" sz="600" dirty="0">
            <a:latin typeface="+mn-lt"/>
          </a:endParaRPr>
        </a:p>
      </dgm:t>
    </dgm:pt>
    <dgm:pt modelId="{96120AE0-F5A3-4087-A608-39AF88B46E3B}" type="sibTrans" cxnId="{C7AC48EE-7857-419E-9738-25E68D79F995}">
      <dgm:prSet/>
      <dgm:spPr/>
      <dgm:t>
        <a:bodyPr/>
        <a:lstStyle/>
        <a:p>
          <a:endParaRPr lang="es-EC" sz="600" dirty="0">
            <a:latin typeface="+mn-lt"/>
          </a:endParaRPr>
        </a:p>
      </dgm:t>
    </dgm:pt>
    <dgm:pt modelId="{F77D2C3D-21CE-4E2A-AD92-8AC03E8D9B37}">
      <dgm:prSet phldrT="[Texto]" custT="1"/>
      <dgm:spPr/>
      <dgm:t>
        <a:bodyPr/>
        <a:lstStyle/>
        <a:p>
          <a:r>
            <a:rPr lang="x-none" sz="1100" dirty="0" smtClean="0">
              <a:latin typeface="+mn-lt"/>
              <a:cs typeface="Arial" panose="020B0604020202020204" pitchFamily="34" charset="0"/>
            </a:rPr>
            <a:t>ÁREA EDIFICADA</a:t>
          </a:r>
          <a:endParaRPr lang="x-none" sz="1100" dirty="0">
            <a:latin typeface="+mn-lt"/>
            <a:cs typeface="Arial" panose="020B0604020202020204" pitchFamily="34" charset="0"/>
          </a:endParaRPr>
        </a:p>
      </dgm:t>
    </dgm:pt>
    <dgm:pt modelId="{58B6070B-D18D-45BD-9AEF-968A36D351E8}" type="parTrans" cxnId="{9BF6965E-8493-4B9A-872C-D58763BDC48C}">
      <dgm:prSet custT="1"/>
      <dgm:spPr/>
      <dgm:t>
        <a:bodyPr/>
        <a:lstStyle/>
        <a:p>
          <a:endParaRPr lang="es-EC" sz="600" dirty="0">
            <a:latin typeface="+mn-lt"/>
          </a:endParaRPr>
        </a:p>
      </dgm:t>
    </dgm:pt>
    <dgm:pt modelId="{659C6557-6074-4107-ADA7-BAB2DBCF07A8}" type="sibTrans" cxnId="{9BF6965E-8493-4B9A-872C-D58763BDC48C}">
      <dgm:prSet/>
      <dgm:spPr/>
      <dgm:t>
        <a:bodyPr/>
        <a:lstStyle/>
        <a:p>
          <a:endParaRPr lang="es-EC" sz="600" dirty="0">
            <a:latin typeface="+mn-lt"/>
          </a:endParaRPr>
        </a:p>
      </dgm:t>
    </dgm:pt>
    <dgm:pt modelId="{628714F7-B8A0-44DD-9D20-34E4E1A8DD25}">
      <dgm:prSet phldrT="[Texto]" custT="1"/>
      <dgm:spPr/>
      <dgm:t>
        <a:bodyPr/>
        <a:lstStyle/>
        <a:p>
          <a:r>
            <a:rPr lang="es-AR" sz="1200" b="1" dirty="0" smtClean="0">
              <a:latin typeface="+mn-lt"/>
              <a:cs typeface="Arial" panose="020B0604020202020204" pitchFamily="34" charset="0"/>
            </a:rPr>
            <a:t>MANTENIMIENTO</a:t>
          </a:r>
          <a:endParaRPr lang="x-none" sz="1200" b="1" dirty="0">
            <a:latin typeface="+mn-lt"/>
            <a:cs typeface="Arial" panose="020B0604020202020204" pitchFamily="34" charset="0"/>
          </a:endParaRPr>
        </a:p>
      </dgm:t>
    </dgm:pt>
    <dgm:pt modelId="{A72CD226-70B3-4900-90BA-AA5503289668}" type="parTrans" cxnId="{EFF476BA-3185-49A3-94B7-5BB96ECA2DDF}">
      <dgm:prSet custT="1"/>
      <dgm:spPr/>
      <dgm:t>
        <a:bodyPr/>
        <a:lstStyle/>
        <a:p>
          <a:endParaRPr lang="es-EC" sz="600" dirty="0">
            <a:latin typeface="+mn-lt"/>
          </a:endParaRPr>
        </a:p>
      </dgm:t>
    </dgm:pt>
    <dgm:pt modelId="{CE67E325-65E5-4945-80A9-59221A1D986E}" type="sibTrans" cxnId="{EFF476BA-3185-49A3-94B7-5BB96ECA2DDF}">
      <dgm:prSet/>
      <dgm:spPr/>
      <dgm:t>
        <a:bodyPr/>
        <a:lstStyle/>
        <a:p>
          <a:endParaRPr lang="es-EC" sz="600" dirty="0">
            <a:latin typeface="+mn-lt"/>
          </a:endParaRPr>
        </a:p>
      </dgm:t>
    </dgm:pt>
    <dgm:pt modelId="{103972D5-C3E9-4845-B4B3-72B3C46AFBEF}">
      <dgm:prSet phldrT="[Texto]" custT="1"/>
      <dgm:spPr/>
      <dgm:t>
        <a:bodyPr/>
        <a:lstStyle/>
        <a:p>
          <a:r>
            <a:rPr lang="es-AR" sz="1100" dirty="0" smtClean="0">
              <a:latin typeface="+mn-lt"/>
              <a:cs typeface="Arial" panose="020B0604020202020204" pitchFamily="34" charset="0"/>
            </a:rPr>
            <a:t>MOBILIARIO </a:t>
          </a:r>
          <a:endParaRPr lang="x-none" sz="1100" dirty="0">
            <a:latin typeface="+mn-lt"/>
            <a:cs typeface="Arial" panose="020B0604020202020204" pitchFamily="34" charset="0"/>
          </a:endParaRPr>
        </a:p>
      </dgm:t>
    </dgm:pt>
    <dgm:pt modelId="{03141099-5137-4AD6-9DAC-66E88B6ACEF6}" type="parTrans" cxnId="{167EDF84-859B-48F1-82EA-CEB2765524FA}">
      <dgm:prSet custT="1"/>
      <dgm:spPr/>
      <dgm:t>
        <a:bodyPr/>
        <a:lstStyle/>
        <a:p>
          <a:endParaRPr lang="es-EC" sz="600" dirty="0">
            <a:latin typeface="+mn-lt"/>
          </a:endParaRPr>
        </a:p>
      </dgm:t>
    </dgm:pt>
    <dgm:pt modelId="{318D7390-3BDE-41C9-8D12-1D130B723BEA}" type="sibTrans" cxnId="{167EDF84-859B-48F1-82EA-CEB2765524FA}">
      <dgm:prSet/>
      <dgm:spPr/>
      <dgm:t>
        <a:bodyPr/>
        <a:lstStyle/>
        <a:p>
          <a:endParaRPr lang="es-EC" sz="600" dirty="0">
            <a:latin typeface="+mn-lt"/>
          </a:endParaRPr>
        </a:p>
      </dgm:t>
    </dgm:pt>
    <dgm:pt modelId="{51C7AE3F-9B1C-4A8D-8EB4-2F5D2EE79C85}">
      <dgm:prSet phldrT="[Texto]" custT="1"/>
      <dgm:spPr/>
      <dgm:t>
        <a:bodyPr/>
        <a:lstStyle/>
        <a:p>
          <a:r>
            <a:rPr lang="es-AR" sz="1100" dirty="0" smtClean="0">
              <a:latin typeface="+mn-lt"/>
              <a:cs typeface="Arial" panose="020B0604020202020204" pitchFamily="34" charset="0"/>
            </a:rPr>
            <a:t>MAQUINARIA Y EQUIPO</a:t>
          </a:r>
          <a:endParaRPr lang="x-none" sz="1100" dirty="0">
            <a:latin typeface="+mn-lt"/>
            <a:cs typeface="Arial" panose="020B0604020202020204" pitchFamily="34" charset="0"/>
          </a:endParaRPr>
        </a:p>
      </dgm:t>
    </dgm:pt>
    <dgm:pt modelId="{AAB68FD2-1C0F-4277-A95C-53AC03B9A457}" type="parTrans" cxnId="{3564CD33-A369-4999-82A3-6BAB77692E45}">
      <dgm:prSet custT="1"/>
      <dgm:spPr/>
      <dgm:t>
        <a:bodyPr/>
        <a:lstStyle/>
        <a:p>
          <a:endParaRPr lang="es-EC" sz="600" dirty="0">
            <a:latin typeface="+mn-lt"/>
          </a:endParaRPr>
        </a:p>
      </dgm:t>
    </dgm:pt>
    <dgm:pt modelId="{A43588A4-77B5-486C-B79F-58EE9AE50576}" type="sibTrans" cxnId="{3564CD33-A369-4999-82A3-6BAB77692E45}">
      <dgm:prSet/>
      <dgm:spPr/>
      <dgm:t>
        <a:bodyPr/>
        <a:lstStyle/>
        <a:p>
          <a:endParaRPr lang="es-EC" sz="600" dirty="0">
            <a:latin typeface="+mn-lt"/>
          </a:endParaRPr>
        </a:p>
      </dgm:t>
    </dgm:pt>
    <dgm:pt modelId="{BF25CD6F-558B-40B3-9994-B4F053561D17}">
      <dgm:prSet phldrT="[Texto]" custT="1"/>
      <dgm:spPr/>
      <dgm:t>
        <a:bodyPr/>
        <a:lstStyle/>
        <a:p>
          <a:r>
            <a:rPr lang="x-none" sz="1100" dirty="0" smtClean="0">
              <a:latin typeface="+mn-lt"/>
              <a:cs typeface="Arial" panose="020B0604020202020204" pitchFamily="34" charset="0"/>
            </a:rPr>
            <a:t>EQUIPOS SISTEMAS Y PAQUETES INFORMÁTICOS</a:t>
          </a:r>
          <a:endParaRPr lang="x-none" sz="1100" dirty="0">
            <a:latin typeface="+mn-lt"/>
            <a:cs typeface="Arial" panose="020B0604020202020204" pitchFamily="34" charset="0"/>
          </a:endParaRPr>
        </a:p>
      </dgm:t>
    </dgm:pt>
    <dgm:pt modelId="{526F519F-A01A-41C9-8219-79612AB041FC}" type="parTrans" cxnId="{E96CBB4A-462D-4BE6-AE3D-A0A94FCC248B}">
      <dgm:prSet custT="1"/>
      <dgm:spPr/>
      <dgm:t>
        <a:bodyPr/>
        <a:lstStyle/>
        <a:p>
          <a:endParaRPr lang="es-EC" sz="600" dirty="0">
            <a:latin typeface="+mn-lt"/>
          </a:endParaRPr>
        </a:p>
      </dgm:t>
    </dgm:pt>
    <dgm:pt modelId="{F4940CB9-7917-45B8-A77D-CF75A9BCD564}" type="sibTrans" cxnId="{E96CBB4A-462D-4BE6-AE3D-A0A94FCC248B}">
      <dgm:prSet/>
      <dgm:spPr/>
      <dgm:t>
        <a:bodyPr/>
        <a:lstStyle/>
        <a:p>
          <a:endParaRPr lang="es-EC" sz="600" dirty="0">
            <a:latin typeface="+mn-lt"/>
          </a:endParaRPr>
        </a:p>
      </dgm:t>
    </dgm:pt>
    <dgm:pt modelId="{D0DABA2F-B427-4748-8C11-348600AFD6CF}">
      <dgm:prSet phldrT="[Texto]" custT="1"/>
      <dgm:spPr/>
      <dgm:t>
        <a:bodyPr/>
        <a:lstStyle/>
        <a:p>
          <a:r>
            <a:rPr lang="x-none" sz="1100" dirty="0" smtClean="0">
              <a:latin typeface="+mn-lt"/>
              <a:cs typeface="Arial" panose="020B0604020202020204" pitchFamily="34" charset="0"/>
            </a:rPr>
            <a:t>ÁREA EDIFICADA</a:t>
          </a:r>
          <a:endParaRPr lang="x-none" sz="1100" dirty="0">
            <a:latin typeface="+mn-lt"/>
            <a:cs typeface="Arial" panose="020B0604020202020204" pitchFamily="34" charset="0"/>
          </a:endParaRPr>
        </a:p>
      </dgm:t>
    </dgm:pt>
    <dgm:pt modelId="{1BC809E6-4EAE-4EC4-BA95-2A63DC4FB716}" type="parTrans" cxnId="{D93B2B59-60D0-4239-A1D7-07D36719FEF6}">
      <dgm:prSet custT="1"/>
      <dgm:spPr/>
      <dgm:t>
        <a:bodyPr/>
        <a:lstStyle/>
        <a:p>
          <a:endParaRPr lang="es-EC" sz="600" dirty="0">
            <a:latin typeface="+mn-lt"/>
          </a:endParaRPr>
        </a:p>
      </dgm:t>
    </dgm:pt>
    <dgm:pt modelId="{AF14A691-DE60-49B5-A651-A122E0E25538}" type="sibTrans" cxnId="{D93B2B59-60D0-4239-A1D7-07D36719FEF6}">
      <dgm:prSet/>
      <dgm:spPr/>
      <dgm:t>
        <a:bodyPr/>
        <a:lstStyle/>
        <a:p>
          <a:endParaRPr lang="es-EC" sz="600" dirty="0">
            <a:latin typeface="+mn-lt"/>
          </a:endParaRPr>
        </a:p>
      </dgm:t>
    </dgm:pt>
    <dgm:pt modelId="{F01A455F-6DA1-44D4-A9D8-688D48C7B4E6}">
      <dgm:prSet phldrT="[Texto]" custT="1"/>
      <dgm:spPr/>
      <dgm:t>
        <a:bodyPr/>
        <a:lstStyle/>
        <a:p>
          <a:r>
            <a:rPr lang="es-ES" sz="1100" b="1" dirty="0" smtClean="0">
              <a:latin typeface="+mn-lt"/>
              <a:cs typeface="Arial" panose="020B0604020202020204" pitchFamily="34" charset="0"/>
            </a:rPr>
            <a:t>REMUNERACIÓN ADMINISTRATIVOS QUE PERTENECEN AL </a:t>
          </a:r>
          <a:r>
            <a:rPr lang="es-ES" sz="1100" b="1" dirty="0" err="1" smtClean="0">
              <a:latin typeface="+mn-lt"/>
              <a:cs typeface="Arial" panose="020B0604020202020204" pitchFamily="34" charset="0"/>
            </a:rPr>
            <a:t>CEAC</a:t>
          </a:r>
          <a:r>
            <a:rPr lang="es-ES" sz="1100" b="1" dirty="0" smtClean="0">
              <a:latin typeface="+mn-lt"/>
              <a:cs typeface="Arial" panose="020B0604020202020204" pitchFamily="34" charset="0"/>
            </a:rPr>
            <a:t> </a:t>
          </a:r>
          <a:r>
            <a:rPr lang="x-none" sz="1100" b="0" dirty="0" smtClean="0">
              <a:latin typeface="+mn-lt"/>
              <a:cs typeface="Arial" panose="020B0604020202020204" pitchFamily="34" charset="0"/>
            </a:rPr>
            <a:t>(COSTO DIRECTO FIJO)</a:t>
          </a:r>
          <a:endParaRPr lang="x-none" sz="1100" b="0" dirty="0">
            <a:latin typeface="+mn-lt"/>
            <a:cs typeface="Arial" panose="020B0604020202020204" pitchFamily="34" charset="0"/>
          </a:endParaRPr>
        </a:p>
      </dgm:t>
    </dgm:pt>
    <dgm:pt modelId="{E5684B01-5927-4686-8FC2-48F0D733404C}" type="parTrans" cxnId="{347E18E1-A7A3-40A4-BEEA-008362993EAA}">
      <dgm:prSet custT="1"/>
      <dgm:spPr/>
      <dgm:t>
        <a:bodyPr/>
        <a:lstStyle/>
        <a:p>
          <a:endParaRPr lang="es-EC" sz="600" dirty="0">
            <a:latin typeface="+mn-lt"/>
          </a:endParaRPr>
        </a:p>
      </dgm:t>
    </dgm:pt>
    <dgm:pt modelId="{34D20A9F-0E4B-45FA-A11D-3D4320E41770}" type="sibTrans" cxnId="{347E18E1-A7A3-40A4-BEEA-008362993EAA}">
      <dgm:prSet/>
      <dgm:spPr/>
      <dgm:t>
        <a:bodyPr/>
        <a:lstStyle/>
        <a:p>
          <a:endParaRPr lang="es-EC" sz="600" dirty="0">
            <a:latin typeface="+mn-lt"/>
          </a:endParaRPr>
        </a:p>
      </dgm:t>
    </dgm:pt>
    <dgm:pt modelId="{3C2B0C0A-9366-42B8-881A-BFE821A57CD5}">
      <dgm:prSet phldrT="[Texto]" custT="1"/>
      <dgm:spPr/>
      <dgm:t>
        <a:bodyPr/>
        <a:lstStyle/>
        <a:p>
          <a:r>
            <a:rPr lang="es-ES" sz="1100" b="1" dirty="0" smtClean="0">
              <a:latin typeface="+mn-lt"/>
              <a:cs typeface="Arial" panose="020B0604020202020204" pitchFamily="34" charset="0"/>
            </a:rPr>
            <a:t>REMUNERACIÓN DOCENTES OTROS DEPARTAMENTOS </a:t>
          </a:r>
          <a:r>
            <a:rPr lang="x-none" sz="1100" b="0" dirty="0" smtClean="0">
              <a:latin typeface="+mn-lt"/>
              <a:cs typeface="Arial" panose="020B0604020202020204" pitchFamily="34" charset="0"/>
            </a:rPr>
            <a:t>(COSTO DIRECTO FIJO)</a:t>
          </a:r>
          <a:endParaRPr lang="x-none" sz="1100" b="0" dirty="0">
            <a:latin typeface="+mn-lt"/>
            <a:cs typeface="Arial" panose="020B0604020202020204" pitchFamily="34" charset="0"/>
          </a:endParaRPr>
        </a:p>
      </dgm:t>
    </dgm:pt>
    <dgm:pt modelId="{9224E2EE-FF8B-49A1-813E-699013CAC75A}" type="parTrans" cxnId="{0885B742-E8AC-4FCC-8F64-2D5F40959A4C}">
      <dgm:prSet custT="1"/>
      <dgm:spPr/>
      <dgm:t>
        <a:bodyPr/>
        <a:lstStyle/>
        <a:p>
          <a:endParaRPr lang="es-EC" sz="600" dirty="0">
            <a:latin typeface="+mn-lt"/>
          </a:endParaRPr>
        </a:p>
      </dgm:t>
    </dgm:pt>
    <dgm:pt modelId="{8001CBA9-DD1F-4C93-99B1-F6D49D061B6D}" type="sibTrans" cxnId="{0885B742-E8AC-4FCC-8F64-2D5F40959A4C}">
      <dgm:prSet/>
      <dgm:spPr/>
      <dgm:t>
        <a:bodyPr/>
        <a:lstStyle/>
        <a:p>
          <a:endParaRPr lang="es-EC" sz="600" dirty="0">
            <a:latin typeface="+mn-lt"/>
          </a:endParaRPr>
        </a:p>
      </dgm:t>
    </dgm:pt>
    <dgm:pt modelId="{14F4B0EF-5C84-400D-83EE-6F7CC1F33325}">
      <dgm:prSet phldrT="[Texto]" custT="1"/>
      <dgm:spPr/>
      <dgm:t>
        <a:bodyPr/>
        <a:lstStyle/>
        <a:p>
          <a:r>
            <a:rPr lang="es-ES" sz="1100" dirty="0" smtClean="0">
              <a:latin typeface="+mn-lt"/>
              <a:cs typeface="Arial" panose="020B0604020202020204" pitchFamily="34" charset="0"/>
            </a:rPr>
            <a:t>TELEFONÍA                                   </a:t>
          </a:r>
          <a:r>
            <a:rPr lang="x-none" sz="1100" dirty="0" smtClean="0">
              <a:latin typeface="+mn-lt"/>
              <a:cs typeface="Arial" panose="020B0604020202020204" pitchFamily="34" charset="0"/>
            </a:rPr>
            <a:t>(COSTO DIRECTO VARIABLE)</a:t>
          </a:r>
          <a:endParaRPr lang="x-none" sz="1100" dirty="0">
            <a:latin typeface="+mn-lt"/>
            <a:cs typeface="Arial" panose="020B0604020202020204" pitchFamily="34" charset="0"/>
          </a:endParaRPr>
        </a:p>
      </dgm:t>
    </dgm:pt>
    <dgm:pt modelId="{46A93AFD-F5CF-48AB-B42B-AC2A3D90B5DE}" type="parTrans" cxnId="{058D29F5-CF33-43FD-9ED6-DDA5B89C1D84}">
      <dgm:prSet custT="1"/>
      <dgm:spPr/>
      <dgm:t>
        <a:bodyPr/>
        <a:lstStyle/>
        <a:p>
          <a:endParaRPr lang="es-EC" sz="600" dirty="0">
            <a:latin typeface="+mn-lt"/>
          </a:endParaRPr>
        </a:p>
      </dgm:t>
    </dgm:pt>
    <dgm:pt modelId="{D3DE306A-B18F-4813-B663-1674D2B38E99}" type="sibTrans" cxnId="{058D29F5-CF33-43FD-9ED6-DDA5B89C1D84}">
      <dgm:prSet/>
      <dgm:spPr/>
      <dgm:t>
        <a:bodyPr/>
        <a:lstStyle/>
        <a:p>
          <a:endParaRPr lang="es-EC" sz="600" dirty="0">
            <a:latin typeface="+mn-lt"/>
          </a:endParaRPr>
        </a:p>
      </dgm:t>
    </dgm:pt>
    <dgm:pt modelId="{FB5E5AB3-B600-45CE-8D04-9525BD17A989}">
      <dgm:prSet phldrT="[Texto]" custT="1"/>
      <dgm:spPr/>
      <dgm:t>
        <a:bodyPr/>
        <a:lstStyle/>
        <a:p>
          <a:r>
            <a:rPr lang="es-ES" sz="1200" dirty="0" smtClean="0">
              <a:latin typeface="+mn-lt"/>
              <a:cs typeface="Arial" panose="020B0604020202020204" pitchFamily="34" charset="0"/>
            </a:rPr>
            <a:t>OTROS COSTOS</a:t>
          </a:r>
          <a:endParaRPr lang="x-none" sz="1200" dirty="0">
            <a:latin typeface="+mn-lt"/>
            <a:cs typeface="Arial" panose="020B0604020202020204" pitchFamily="34" charset="0"/>
          </a:endParaRPr>
        </a:p>
      </dgm:t>
    </dgm:pt>
    <dgm:pt modelId="{E13FC052-FA4D-4578-9283-E8836636BCB4}" type="parTrans" cxnId="{93286382-3D12-4DEB-8B53-DD5755D69974}">
      <dgm:prSet custT="1"/>
      <dgm:spPr/>
      <dgm:t>
        <a:bodyPr/>
        <a:lstStyle/>
        <a:p>
          <a:endParaRPr lang="es-EC" sz="600" dirty="0">
            <a:latin typeface="+mn-lt"/>
          </a:endParaRPr>
        </a:p>
      </dgm:t>
    </dgm:pt>
    <dgm:pt modelId="{91DA0200-3BF6-4DC6-A373-5DA8621265CE}" type="sibTrans" cxnId="{93286382-3D12-4DEB-8B53-DD5755D69974}">
      <dgm:prSet/>
      <dgm:spPr/>
      <dgm:t>
        <a:bodyPr/>
        <a:lstStyle/>
        <a:p>
          <a:endParaRPr lang="es-EC" sz="600" dirty="0">
            <a:latin typeface="+mn-lt"/>
          </a:endParaRPr>
        </a:p>
      </dgm:t>
    </dgm:pt>
    <dgm:pt modelId="{4B93E718-41B0-449F-87A0-43CC7818B291}">
      <dgm:prSet phldrT="[Texto]" custT="1"/>
      <dgm:spPr/>
      <dgm:t>
        <a:bodyPr/>
        <a:lstStyle/>
        <a:p>
          <a:r>
            <a:rPr lang="es-ES" sz="1100" dirty="0" smtClean="0">
              <a:latin typeface="+mn-lt"/>
              <a:cs typeface="Arial" panose="020B0604020202020204" pitchFamily="34" charset="0"/>
            </a:rPr>
            <a:t>ÁREA VERDE</a:t>
          </a:r>
          <a:endParaRPr lang="x-none" sz="1100" dirty="0">
            <a:latin typeface="+mn-lt"/>
            <a:cs typeface="Arial" panose="020B0604020202020204" pitchFamily="34" charset="0"/>
          </a:endParaRPr>
        </a:p>
      </dgm:t>
    </dgm:pt>
    <dgm:pt modelId="{641A9552-14A3-4FD0-95B9-0D9D81BF1F1E}" type="parTrans" cxnId="{407DE4B4-8812-420D-B44F-48D90B093F6A}">
      <dgm:prSet custT="1"/>
      <dgm:spPr/>
      <dgm:t>
        <a:bodyPr/>
        <a:lstStyle/>
        <a:p>
          <a:endParaRPr lang="es-EC" sz="600" dirty="0">
            <a:latin typeface="+mn-lt"/>
          </a:endParaRPr>
        </a:p>
      </dgm:t>
    </dgm:pt>
    <dgm:pt modelId="{9B6A3964-42DC-4C9B-8949-93DE84D29F45}" type="sibTrans" cxnId="{407DE4B4-8812-420D-B44F-48D90B093F6A}">
      <dgm:prSet/>
      <dgm:spPr/>
      <dgm:t>
        <a:bodyPr/>
        <a:lstStyle/>
        <a:p>
          <a:endParaRPr lang="es-EC" sz="600" dirty="0">
            <a:latin typeface="+mn-lt"/>
          </a:endParaRPr>
        </a:p>
      </dgm:t>
    </dgm:pt>
    <dgm:pt modelId="{198C801E-44C3-4DCC-81CB-22F4613EC6CA}" type="pres">
      <dgm:prSet presAssocID="{2805AD51-12B5-41EE-A935-A315DBFCECC7}" presName="Name0" presStyleCnt="0">
        <dgm:presLayoutVars>
          <dgm:chPref val="1"/>
          <dgm:dir/>
          <dgm:animOne val="branch"/>
          <dgm:animLvl val="lvl"/>
          <dgm:resizeHandles val="exact"/>
        </dgm:presLayoutVars>
      </dgm:prSet>
      <dgm:spPr/>
      <dgm:t>
        <a:bodyPr/>
        <a:lstStyle/>
        <a:p>
          <a:endParaRPr lang="en-US"/>
        </a:p>
      </dgm:t>
    </dgm:pt>
    <dgm:pt modelId="{5375B1F0-A17A-4007-9818-09580798EEA2}" type="pres">
      <dgm:prSet presAssocID="{0AA2AFDC-0456-4F6B-9965-20D5AE5BFAEC}" presName="root1" presStyleCnt="0"/>
      <dgm:spPr/>
      <dgm:t>
        <a:bodyPr/>
        <a:lstStyle/>
        <a:p>
          <a:endParaRPr lang="es-EC"/>
        </a:p>
      </dgm:t>
    </dgm:pt>
    <dgm:pt modelId="{7EBAACD7-6EF8-4EAD-B321-C5736EE11852}" type="pres">
      <dgm:prSet presAssocID="{0AA2AFDC-0456-4F6B-9965-20D5AE5BFAEC}" presName="LevelOneTextNode" presStyleLbl="node0" presStyleIdx="0" presStyleCnt="1" custScaleX="310615" custScaleY="169426" custLinFactX="-322196" custLinFactNeighborX="-400000" custLinFactNeighborY="7959">
        <dgm:presLayoutVars>
          <dgm:chPref val="3"/>
        </dgm:presLayoutVars>
      </dgm:prSet>
      <dgm:spPr/>
      <dgm:t>
        <a:bodyPr/>
        <a:lstStyle/>
        <a:p>
          <a:endParaRPr lang="es-EC"/>
        </a:p>
      </dgm:t>
    </dgm:pt>
    <dgm:pt modelId="{81AB7A55-83FB-4A6E-8004-DE8E89878A72}" type="pres">
      <dgm:prSet presAssocID="{0AA2AFDC-0456-4F6B-9965-20D5AE5BFAEC}" presName="level2hierChild" presStyleCnt="0"/>
      <dgm:spPr/>
      <dgm:t>
        <a:bodyPr/>
        <a:lstStyle/>
        <a:p>
          <a:endParaRPr lang="es-EC"/>
        </a:p>
      </dgm:t>
    </dgm:pt>
    <dgm:pt modelId="{BA377AF9-55C1-429A-BAC7-0C78AF34809E}" type="pres">
      <dgm:prSet presAssocID="{F164A49C-7444-4408-BEC5-C7C3D94A6B8C}" presName="conn2-1" presStyleLbl="parChTrans1D2" presStyleIdx="0" presStyleCnt="3"/>
      <dgm:spPr/>
      <dgm:t>
        <a:bodyPr/>
        <a:lstStyle/>
        <a:p>
          <a:endParaRPr lang="en-US"/>
        </a:p>
      </dgm:t>
    </dgm:pt>
    <dgm:pt modelId="{8F1A26C1-8389-4530-A8D8-079374489465}" type="pres">
      <dgm:prSet presAssocID="{F164A49C-7444-4408-BEC5-C7C3D94A6B8C}" presName="connTx" presStyleLbl="parChTrans1D2" presStyleIdx="0" presStyleCnt="3"/>
      <dgm:spPr/>
      <dgm:t>
        <a:bodyPr/>
        <a:lstStyle/>
        <a:p>
          <a:endParaRPr lang="en-US"/>
        </a:p>
      </dgm:t>
    </dgm:pt>
    <dgm:pt modelId="{D450316B-51F7-4036-B500-07281152262D}" type="pres">
      <dgm:prSet presAssocID="{90D43ABA-BDE4-4FBC-9EB0-75FB5BBADE08}" presName="root2" presStyleCnt="0"/>
      <dgm:spPr/>
      <dgm:t>
        <a:bodyPr/>
        <a:lstStyle/>
        <a:p>
          <a:endParaRPr lang="es-EC"/>
        </a:p>
      </dgm:t>
    </dgm:pt>
    <dgm:pt modelId="{F9749261-1BA0-405D-BAB0-21C094C5F122}" type="pres">
      <dgm:prSet presAssocID="{90D43ABA-BDE4-4FBC-9EB0-75FB5BBADE08}" presName="LevelTwoTextNode" presStyleLbl="node2" presStyleIdx="0" presStyleCnt="3" custScaleY="206323" custLinFactY="-48521" custLinFactNeighborX="-8527" custLinFactNeighborY="-100000">
        <dgm:presLayoutVars>
          <dgm:chPref val="3"/>
        </dgm:presLayoutVars>
      </dgm:prSet>
      <dgm:spPr/>
      <dgm:t>
        <a:bodyPr/>
        <a:lstStyle/>
        <a:p>
          <a:endParaRPr lang="es-EC"/>
        </a:p>
      </dgm:t>
    </dgm:pt>
    <dgm:pt modelId="{2358EC71-0A09-4C70-83C7-B18F5183BF98}" type="pres">
      <dgm:prSet presAssocID="{90D43ABA-BDE4-4FBC-9EB0-75FB5BBADE08}" presName="level3hierChild" presStyleCnt="0"/>
      <dgm:spPr/>
      <dgm:t>
        <a:bodyPr/>
        <a:lstStyle/>
        <a:p>
          <a:endParaRPr lang="es-EC"/>
        </a:p>
      </dgm:t>
    </dgm:pt>
    <dgm:pt modelId="{21094014-EC57-4542-AFA0-7C3C9F1A6563}" type="pres">
      <dgm:prSet presAssocID="{F0EC1AFF-262F-4C9D-B570-2BAF0968D0D0}" presName="conn2-1" presStyleLbl="parChTrans1D3" presStyleIdx="0" presStyleCnt="5"/>
      <dgm:spPr/>
      <dgm:t>
        <a:bodyPr/>
        <a:lstStyle/>
        <a:p>
          <a:endParaRPr lang="en-US"/>
        </a:p>
      </dgm:t>
    </dgm:pt>
    <dgm:pt modelId="{48F7265A-FBA0-4CF0-83D4-CED138A295F4}" type="pres">
      <dgm:prSet presAssocID="{F0EC1AFF-262F-4C9D-B570-2BAF0968D0D0}" presName="connTx" presStyleLbl="parChTrans1D3" presStyleIdx="0" presStyleCnt="5"/>
      <dgm:spPr/>
      <dgm:t>
        <a:bodyPr/>
        <a:lstStyle/>
        <a:p>
          <a:endParaRPr lang="en-US"/>
        </a:p>
      </dgm:t>
    </dgm:pt>
    <dgm:pt modelId="{7D80A042-7805-4F0C-B796-D39F10E37BD2}" type="pres">
      <dgm:prSet presAssocID="{F235CF5E-7B53-4826-82BB-9A95ABA38874}" presName="root2" presStyleCnt="0"/>
      <dgm:spPr/>
      <dgm:t>
        <a:bodyPr/>
        <a:lstStyle/>
        <a:p>
          <a:endParaRPr lang="es-EC"/>
        </a:p>
      </dgm:t>
    </dgm:pt>
    <dgm:pt modelId="{507B4D05-7FEB-478C-9F03-9825B2048AD7}" type="pres">
      <dgm:prSet presAssocID="{F235CF5E-7B53-4826-82BB-9A95ABA38874}" presName="LevelTwoTextNode" presStyleLbl="node3" presStyleIdx="0" presStyleCnt="5" custLinFactNeighborX="26761" custLinFactNeighborY="6423">
        <dgm:presLayoutVars>
          <dgm:chPref val="3"/>
        </dgm:presLayoutVars>
      </dgm:prSet>
      <dgm:spPr/>
      <dgm:t>
        <a:bodyPr/>
        <a:lstStyle/>
        <a:p>
          <a:endParaRPr lang="es-EC"/>
        </a:p>
      </dgm:t>
    </dgm:pt>
    <dgm:pt modelId="{A4256AE0-1718-4F54-B667-D608B874B251}" type="pres">
      <dgm:prSet presAssocID="{F235CF5E-7B53-4826-82BB-9A95ABA38874}" presName="level3hierChild" presStyleCnt="0"/>
      <dgm:spPr/>
      <dgm:t>
        <a:bodyPr/>
        <a:lstStyle/>
        <a:p>
          <a:endParaRPr lang="es-EC"/>
        </a:p>
      </dgm:t>
    </dgm:pt>
    <dgm:pt modelId="{2E6B354C-603E-4D0A-9F3A-9958117B651B}" type="pres">
      <dgm:prSet presAssocID="{F23C1EE0-1659-4DEC-9B3F-B9EA0C4EC968}" presName="conn2-1" presStyleLbl="parChTrans1D4" presStyleIdx="0" presStyleCnt="21"/>
      <dgm:spPr/>
      <dgm:t>
        <a:bodyPr/>
        <a:lstStyle/>
        <a:p>
          <a:endParaRPr lang="en-US"/>
        </a:p>
      </dgm:t>
    </dgm:pt>
    <dgm:pt modelId="{41A97AF2-0F2B-4F6A-B160-E072D1C0F853}" type="pres">
      <dgm:prSet presAssocID="{F23C1EE0-1659-4DEC-9B3F-B9EA0C4EC968}" presName="connTx" presStyleLbl="parChTrans1D4" presStyleIdx="0" presStyleCnt="21"/>
      <dgm:spPr/>
      <dgm:t>
        <a:bodyPr/>
        <a:lstStyle/>
        <a:p>
          <a:endParaRPr lang="en-US"/>
        </a:p>
      </dgm:t>
    </dgm:pt>
    <dgm:pt modelId="{74C27878-2E75-430D-9FEA-5862F3E04592}" type="pres">
      <dgm:prSet presAssocID="{FE32F4E9-516E-4E56-BF8C-064F51E24146}" presName="root2" presStyleCnt="0"/>
      <dgm:spPr/>
      <dgm:t>
        <a:bodyPr/>
        <a:lstStyle/>
        <a:p>
          <a:endParaRPr lang="es-EC"/>
        </a:p>
      </dgm:t>
    </dgm:pt>
    <dgm:pt modelId="{85427846-9E2D-4DB5-8996-523E11C61652}" type="pres">
      <dgm:prSet presAssocID="{FE32F4E9-516E-4E56-BF8C-064F51E24146}" presName="LevelTwoTextNode" presStyleLbl="node4" presStyleIdx="0" presStyleCnt="21" custScaleX="420460" custScaleY="150289" custLinFactNeighborX="94346" custLinFactNeighborY="-2381">
        <dgm:presLayoutVars>
          <dgm:chPref val="3"/>
        </dgm:presLayoutVars>
      </dgm:prSet>
      <dgm:spPr/>
      <dgm:t>
        <a:bodyPr/>
        <a:lstStyle/>
        <a:p>
          <a:endParaRPr lang="es-EC"/>
        </a:p>
      </dgm:t>
    </dgm:pt>
    <dgm:pt modelId="{6E0AFA4B-BC1B-431A-9F81-7E5AF1055C36}" type="pres">
      <dgm:prSet presAssocID="{FE32F4E9-516E-4E56-BF8C-064F51E24146}" presName="level3hierChild" presStyleCnt="0"/>
      <dgm:spPr/>
      <dgm:t>
        <a:bodyPr/>
        <a:lstStyle/>
        <a:p>
          <a:endParaRPr lang="es-EC"/>
        </a:p>
      </dgm:t>
    </dgm:pt>
    <dgm:pt modelId="{18E197BA-22EA-47AA-A651-1685DD682C3B}" type="pres">
      <dgm:prSet presAssocID="{E5684B01-5927-4686-8FC2-48F0D733404C}" presName="conn2-1" presStyleLbl="parChTrans1D4" presStyleIdx="1" presStyleCnt="21"/>
      <dgm:spPr/>
      <dgm:t>
        <a:bodyPr/>
        <a:lstStyle/>
        <a:p>
          <a:endParaRPr lang="es-EC"/>
        </a:p>
      </dgm:t>
    </dgm:pt>
    <dgm:pt modelId="{08D1405C-DF51-40EA-AB4C-D88DDABDA4EE}" type="pres">
      <dgm:prSet presAssocID="{E5684B01-5927-4686-8FC2-48F0D733404C}" presName="connTx" presStyleLbl="parChTrans1D4" presStyleIdx="1" presStyleCnt="21"/>
      <dgm:spPr/>
      <dgm:t>
        <a:bodyPr/>
        <a:lstStyle/>
        <a:p>
          <a:endParaRPr lang="es-EC"/>
        </a:p>
      </dgm:t>
    </dgm:pt>
    <dgm:pt modelId="{187F6DF2-AE3B-42C9-9AB7-DDBEB39D2C44}" type="pres">
      <dgm:prSet presAssocID="{F01A455F-6DA1-44D4-A9D8-688D48C7B4E6}" presName="root2" presStyleCnt="0"/>
      <dgm:spPr/>
      <dgm:t>
        <a:bodyPr/>
        <a:lstStyle/>
        <a:p>
          <a:endParaRPr lang="es-EC"/>
        </a:p>
      </dgm:t>
    </dgm:pt>
    <dgm:pt modelId="{144C8D84-6226-4213-BB9D-82F68E4422E1}" type="pres">
      <dgm:prSet presAssocID="{F01A455F-6DA1-44D4-A9D8-688D48C7B4E6}" presName="LevelTwoTextNode" presStyleLbl="node4" presStyleIdx="1" presStyleCnt="21" custScaleX="419348" custScaleY="170940" custLinFactNeighborX="94346" custLinFactNeighborY="-2381">
        <dgm:presLayoutVars>
          <dgm:chPref val="3"/>
        </dgm:presLayoutVars>
      </dgm:prSet>
      <dgm:spPr/>
      <dgm:t>
        <a:bodyPr/>
        <a:lstStyle/>
        <a:p>
          <a:endParaRPr lang="es-EC"/>
        </a:p>
      </dgm:t>
    </dgm:pt>
    <dgm:pt modelId="{D0468099-E07F-4831-8D84-DC2DE4476819}" type="pres">
      <dgm:prSet presAssocID="{F01A455F-6DA1-44D4-A9D8-688D48C7B4E6}" presName="level3hierChild" presStyleCnt="0"/>
      <dgm:spPr/>
      <dgm:t>
        <a:bodyPr/>
        <a:lstStyle/>
        <a:p>
          <a:endParaRPr lang="es-EC"/>
        </a:p>
      </dgm:t>
    </dgm:pt>
    <dgm:pt modelId="{5B70C9DC-FB87-430C-804F-BF96537AF924}" type="pres">
      <dgm:prSet presAssocID="{9224E2EE-FF8B-49A1-813E-699013CAC75A}" presName="conn2-1" presStyleLbl="parChTrans1D4" presStyleIdx="2" presStyleCnt="21"/>
      <dgm:spPr/>
      <dgm:t>
        <a:bodyPr/>
        <a:lstStyle/>
        <a:p>
          <a:endParaRPr lang="es-EC"/>
        </a:p>
      </dgm:t>
    </dgm:pt>
    <dgm:pt modelId="{54BCEA23-A2E0-4AD9-A1E0-B448DA59C33D}" type="pres">
      <dgm:prSet presAssocID="{9224E2EE-FF8B-49A1-813E-699013CAC75A}" presName="connTx" presStyleLbl="parChTrans1D4" presStyleIdx="2" presStyleCnt="21"/>
      <dgm:spPr/>
      <dgm:t>
        <a:bodyPr/>
        <a:lstStyle/>
        <a:p>
          <a:endParaRPr lang="es-EC"/>
        </a:p>
      </dgm:t>
    </dgm:pt>
    <dgm:pt modelId="{1D6C3E45-C346-43B4-ADC4-38E5D8A4E1F5}" type="pres">
      <dgm:prSet presAssocID="{3C2B0C0A-9366-42B8-881A-BFE821A57CD5}" presName="root2" presStyleCnt="0"/>
      <dgm:spPr/>
      <dgm:t>
        <a:bodyPr/>
        <a:lstStyle/>
        <a:p>
          <a:endParaRPr lang="es-EC"/>
        </a:p>
      </dgm:t>
    </dgm:pt>
    <dgm:pt modelId="{6B79E490-ED3E-4E9A-933F-BFD0C8305AFA}" type="pres">
      <dgm:prSet presAssocID="{3C2B0C0A-9366-42B8-881A-BFE821A57CD5}" presName="LevelTwoTextNode" presStyleLbl="node4" presStyleIdx="2" presStyleCnt="21" custScaleX="419348" custScaleY="170940" custLinFactNeighborX="94346" custLinFactNeighborY="-2381">
        <dgm:presLayoutVars>
          <dgm:chPref val="3"/>
        </dgm:presLayoutVars>
      </dgm:prSet>
      <dgm:spPr/>
      <dgm:t>
        <a:bodyPr/>
        <a:lstStyle/>
        <a:p>
          <a:endParaRPr lang="es-EC"/>
        </a:p>
      </dgm:t>
    </dgm:pt>
    <dgm:pt modelId="{B5768222-91A4-486E-8159-561877983707}" type="pres">
      <dgm:prSet presAssocID="{3C2B0C0A-9366-42B8-881A-BFE821A57CD5}" presName="level3hierChild" presStyleCnt="0"/>
      <dgm:spPr/>
      <dgm:t>
        <a:bodyPr/>
        <a:lstStyle/>
        <a:p>
          <a:endParaRPr lang="es-EC"/>
        </a:p>
      </dgm:t>
    </dgm:pt>
    <dgm:pt modelId="{2005A858-DF81-4939-9606-0E3FEC1C2906}" type="pres">
      <dgm:prSet presAssocID="{E6483535-A922-4C21-A8DD-50ECA8BB2BC7}" presName="conn2-1" presStyleLbl="parChTrans1D3" presStyleIdx="1" presStyleCnt="5"/>
      <dgm:spPr/>
      <dgm:t>
        <a:bodyPr/>
        <a:lstStyle/>
        <a:p>
          <a:endParaRPr lang="en-US"/>
        </a:p>
      </dgm:t>
    </dgm:pt>
    <dgm:pt modelId="{522E9832-ADF3-43A7-83D6-0D8F4D7F342C}" type="pres">
      <dgm:prSet presAssocID="{E6483535-A922-4C21-A8DD-50ECA8BB2BC7}" presName="connTx" presStyleLbl="parChTrans1D3" presStyleIdx="1" presStyleCnt="5"/>
      <dgm:spPr/>
      <dgm:t>
        <a:bodyPr/>
        <a:lstStyle/>
        <a:p>
          <a:endParaRPr lang="en-US"/>
        </a:p>
      </dgm:t>
    </dgm:pt>
    <dgm:pt modelId="{526B12DB-024E-43FC-B769-4190CEE4D188}" type="pres">
      <dgm:prSet presAssocID="{C68ED8A8-C306-495E-B616-B8F51CE935B3}" presName="root2" presStyleCnt="0"/>
      <dgm:spPr/>
      <dgm:t>
        <a:bodyPr/>
        <a:lstStyle/>
        <a:p>
          <a:endParaRPr lang="es-EC"/>
        </a:p>
      </dgm:t>
    </dgm:pt>
    <dgm:pt modelId="{761378DB-95A9-4E22-8C1F-40D33E10EB16}" type="pres">
      <dgm:prSet presAssocID="{C68ED8A8-C306-495E-B616-B8F51CE935B3}" presName="LevelTwoTextNode" presStyleLbl="node3" presStyleIdx="1" presStyleCnt="5" custScaleY="160051">
        <dgm:presLayoutVars>
          <dgm:chPref val="3"/>
        </dgm:presLayoutVars>
      </dgm:prSet>
      <dgm:spPr/>
      <dgm:t>
        <a:bodyPr/>
        <a:lstStyle/>
        <a:p>
          <a:endParaRPr lang="es-EC"/>
        </a:p>
      </dgm:t>
    </dgm:pt>
    <dgm:pt modelId="{9E95DF15-1FD3-49CB-B882-55AD76D84627}" type="pres">
      <dgm:prSet presAssocID="{C68ED8A8-C306-495E-B616-B8F51CE935B3}" presName="level3hierChild" presStyleCnt="0"/>
      <dgm:spPr/>
      <dgm:t>
        <a:bodyPr/>
        <a:lstStyle/>
        <a:p>
          <a:endParaRPr lang="es-EC"/>
        </a:p>
      </dgm:t>
    </dgm:pt>
    <dgm:pt modelId="{8E43280F-B3F5-44A7-BC25-CB6C8DC2C15A}" type="pres">
      <dgm:prSet presAssocID="{DBC701ED-7A1C-468D-8857-376FF76D4A11}" presName="conn2-1" presStyleLbl="parChTrans1D4" presStyleIdx="3" presStyleCnt="21"/>
      <dgm:spPr/>
      <dgm:t>
        <a:bodyPr/>
        <a:lstStyle/>
        <a:p>
          <a:endParaRPr lang="en-US"/>
        </a:p>
      </dgm:t>
    </dgm:pt>
    <dgm:pt modelId="{19A354DC-B28B-4B83-8E08-18BB13ABFBD6}" type="pres">
      <dgm:prSet presAssocID="{DBC701ED-7A1C-468D-8857-376FF76D4A11}" presName="connTx" presStyleLbl="parChTrans1D4" presStyleIdx="3" presStyleCnt="21"/>
      <dgm:spPr/>
      <dgm:t>
        <a:bodyPr/>
        <a:lstStyle/>
        <a:p>
          <a:endParaRPr lang="en-US"/>
        </a:p>
      </dgm:t>
    </dgm:pt>
    <dgm:pt modelId="{661E4006-D2CA-4710-94F6-8BE70567E2E0}" type="pres">
      <dgm:prSet presAssocID="{C51F84D6-3320-42D7-ADFE-4938456B26E8}" presName="root2" presStyleCnt="0"/>
      <dgm:spPr/>
      <dgm:t>
        <a:bodyPr/>
        <a:lstStyle/>
        <a:p>
          <a:endParaRPr lang="es-EC"/>
        </a:p>
      </dgm:t>
    </dgm:pt>
    <dgm:pt modelId="{E8D2B6D9-09C1-49BF-92FB-F25883ACB534}" type="pres">
      <dgm:prSet presAssocID="{C51F84D6-3320-42D7-ADFE-4938456B26E8}" presName="LevelTwoTextNode" presStyleLbl="node4" presStyleIdx="3" presStyleCnt="21" custScaleX="455931" custScaleY="125341" custLinFactX="3781" custLinFactNeighborX="100000" custLinFactNeighborY="20631">
        <dgm:presLayoutVars>
          <dgm:chPref val="3"/>
        </dgm:presLayoutVars>
      </dgm:prSet>
      <dgm:spPr/>
      <dgm:t>
        <a:bodyPr/>
        <a:lstStyle/>
        <a:p>
          <a:endParaRPr lang="es-EC"/>
        </a:p>
      </dgm:t>
    </dgm:pt>
    <dgm:pt modelId="{8E844F78-F354-4F9B-929B-68B2488E22AE}" type="pres">
      <dgm:prSet presAssocID="{C51F84D6-3320-42D7-ADFE-4938456B26E8}" presName="level3hierChild" presStyleCnt="0"/>
      <dgm:spPr/>
      <dgm:t>
        <a:bodyPr/>
        <a:lstStyle/>
        <a:p>
          <a:endParaRPr lang="es-EC"/>
        </a:p>
      </dgm:t>
    </dgm:pt>
    <dgm:pt modelId="{CF684A99-46B2-4CFE-99EB-2D4B73440A40}" type="pres">
      <dgm:prSet presAssocID="{0D0543C7-A73D-480A-A0F4-7E7AAFC2A939}" presName="conn2-1" presStyleLbl="parChTrans1D4" presStyleIdx="4" presStyleCnt="21"/>
      <dgm:spPr/>
      <dgm:t>
        <a:bodyPr/>
        <a:lstStyle/>
        <a:p>
          <a:endParaRPr lang="en-US"/>
        </a:p>
      </dgm:t>
    </dgm:pt>
    <dgm:pt modelId="{E386268D-38EE-42CE-BAEC-A1193417037C}" type="pres">
      <dgm:prSet presAssocID="{0D0543C7-A73D-480A-A0F4-7E7AAFC2A939}" presName="connTx" presStyleLbl="parChTrans1D4" presStyleIdx="4" presStyleCnt="21"/>
      <dgm:spPr/>
      <dgm:t>
        <a:bodyPr/>
        <a:lstStyle/>
        <a:p>
          <a:endParaRPr lang="en-US"/>
        </a:p>
      </dgm:t>
    </dgm:pt>
    <dgm:pt modelId="{2E1432E6-7103-44DE-AC1C-AAD2BD77CA77}" type="pres">
      <dgm:prSet presAssocID="{2A305B80-C043-49CE-8D6E-87C733F222DF}" presName="root2" presStyleCnt="0"/>
      <dgm:spPr/>
      <dgm:t>
        <a:bodyPr/>
        <a:lstStyle/>
        <a:p>
          <a:endParaRPr lang="es-EC"/>
        </a:p>
      </dgm:t>
    </dgm:pt>
    <dgm:pt modelId="{08D5491A-C4F6-4281-9366-18EA0826B9E9}" type="pres">
      <dgm:prSet presAssocID="{2A305B80-C043-49CE-8D6E-87C733F222DF}" presName="LevelTwoTextNode" presStyleLbl="node4" presStyleIdx="4" presStyleCnt="21" custScaleX="455931" custScaleY="125341" custLinFactX="3781" custLinFactNeighborX="100000" custLinFactNeighborY="20631">
        <dgm:presLayoutVars>
          <dgm:chPref val="3"/>
        </dgm:presLayoutVars>
      </dgm:prSet>
      <dgm:spPr/>
      <dgm:t>
        <a:bodyPr/>
        <a:lstStyle/>
        <a:p>
          <a:endParaRPr lang="es-EC"/>
        </a:p>
      </dgm:t>
    </dgm:pt>
    <dgm:pt modelId="{907847D4-704B-44D2-97FD-8A957B1909EF}" type="pres">
      <dgm:prSet presAssocID="{2A305B80-C043-49CE-8D6E-87C733F222DF}" presName="level3hierChild" presStyleCnt="0"/>
      <dgm:spPr/>
      <dgm:t>
        <a:bodyPr/>
        <a:lstStyle/>
        <a:p>
          <a:endParaRPr lang="es-EC"/>
        </a:p>
      </dgm:t>
    </dgm:pt>
    <dgm:pt modelId="{F1AD4D36-F419-4611-A0D1-1387AF2982FB}" type="pres">
      <dgm:prSet presAssocID="{B9B6F4EF-E05F-43E6-BC00-55C684EAE080}" presName="conn2-1" presStyleLbl="parChTrans1D4" presStyleIdx="5" presStyleCnt="21"/>
      <dgm:spPr/>
      <dgm:t>
        <a:bodyPr/>
        <a:lstStyle/>
        <a:p>
          <a:endParaRPr lang="en-US"/>
        </a:p>
      </dgm:t>
    </dgm:pt>
    <dgm:pt modelId="{62CE7C22-8539-41A6-BBA5-68DC3EC12195}" type="pres">
      <dgm:prSet presAssocID="{B9B6F4EF-E05F-43E6-BC00-55C684EAE080}" presName="connTx" presStyleLbl="parChTrans1D4" presStyleIdx="5" presStyleCnt="21"/>
      <dgm:spPr/>
      <dgm:t>
        <a:bodyPr/>
        <a:lstStyle/>
        <a:p>
          <a:endParaRPr lang="en-US"/>
        </a:p>
      </dgm:t>
    </dgm:pt>
    <dgm:pt modelId="{26BE66A7-62D9-4907-8366-AB5494D8A7E6}" type="pres">
      <dgm:prSet presAssocID="{7F5161A3-FFDE-444E-8920-20AD83B6F1FF}" presName="root2" presStyleCnt="0"/>
      <dgm:spPr/>
      <dgm:t>
        <a:bodyPr/>
        <a:lstStyle/>
        <a:p>
          <a:endParaRPr lang="es-EC"/>
        </a:p>
      </dgm:t>
    </dgm:pt>
    <dgm:pt modelId="{7C4D9730-9C66-474D-B8C6-F02E4DF146BD}" type="pres">
      <dgm:prSet presAssocID="{7F5161A3-FFDE-444E-8920-20AD83B6F1FF}" presName="LevelTwoTextNode" presStyleLbl="node4" presStyleIdx="5" presStyleCnt="21" custScaleX="455931" custScaleY="125341" custLinFactX="3781" custLinFactNeighborX="100000" custLinFactNeighborY="20631">
        <dgm:presLayoutVars>
          <dgm:chPref val="3"/>
        </dgm:presLayoutVars>
      </dgm:prSet>
      <dgm:spPr/>
      <dgm:t>
        <a:bodyPr/>
        <a:lstStyle/>
        <a:p>
          <a:endParaRPr lang="es-EC"/>
        </a:p>
      </dgm:t>
    </dgm:pt>
    <dgm:pt modelId="{070795F9-FEAF-4103-B809-5DA251958CDE}" type="pres">
      <dgm:prSet presAssocID="{7F5161A3-FFDE-444E-8920-20AD83B6F1FF}" presName="level3hierChild" presStyleCnt="0"/>
      <dgm:spPr/>
      <dgm:t>
        <a:bodyPr/>
        <a:lstStyle/>
        <a:p>
          <a:endParaRPr lang="es-EC"/>
        </a:p>
      </dgm:t>
    </dgm:pt>
    <dgm:pt modelId="{F9296765-8686-4E70-A879-D7B1DD4C0790}" type="pres">
      <dgm:prSet presAssocID="{F59C391D-EAFB-4FF0-9C26-1984A6741FCC}" presName="conn2-1" presStyleLbl="parChTrans1D4" presStyleIdx="6" presStyleCnt="21"/>
      <dgm:spPr/>
      <dgm:t>
        <a:bodyPr/>
        <a:lstStyle/>
        <a:p>
          <a:endParaRPr lang="en-US"/>
        </a:p>
      </dgm:t>
    </dgm:pt>
    <dgm:pt modelId="{6A7F21A5-7574-44F1-A11F-23D71EAE4E60}" type="pres">
      <dgm:prSet presAssocID="{F59C391D-EAFB-4FF0-9C26-1984A6741FCC}" presName="connTx" presStyleLbl="parChTrans1D4" presStyleIdx="6" presStyleCnt="21"/>
      <dgm:spPr/>
      <dgm:t>
        <a:bodyPr/>
        <a:lstStyle/>
        <a:p>
          <a:endParaRPr lang="en-US"/>
        </a:p>
      </dgm:t>
    </dgm:pt>
    <dgm:pt modelId="{6B3054FD-2569-44B6-B89F-7335434A8479}" type="pres">
      <dgm:prSet presAssocID="{342B7B4B-1703-4B65-928F-5DF59BFEBAE7}" presName="root2" presStyleCnt="0"/>
      <dgm:spPr/>
      <dgm:t>
        <a:bodyPr/>
        <a:lstStyle/>
        <a:p>
          <a:endParaRPr lang="es-EC"/>
        </a:p>
      </dgm:t>
    </dgm:pt>
    <dgm:pt modelId="{55474E0A-978A-4802-9535-2EB472B78F22}" type="pres">
      <dgm:prSet presAssocID="{342B7B4B-1703-4B65-928F-5DF59BFEBAE7}" presName="LevelTwoTextNode" presStyleLbl="node4" presStyleIdx="6" presStyleCnt="21" custScaleX="455931" custScaleY="125341" custLinFactX="3781" custLinFactNeighborX="100000" custLinFactNeighborY="20631">
        <dgm:presLayoutVars>
          <dgm:chPref val="3"/>
        </dgm:presLayoutVars>
      </dgm:prSet>
      <dgm:spPr/>
      <dgm:t>
        <a:bodyPr/>
        <a:lstStyle/>
        <a:p>
          <a:endParaRPr lang="es-EC"/>
        </a:p>
      </dgm:t>
    </dgm:pt>
    <dgm:pt modelId="{0F814058-0B5D-4E1C-9B13-F0A663C58669}" type="pres">
      <dgm:prSet presAssocID="{342B7B4B-1703-4B65-928F-5DF59BFEBAE7}" presName="level3hierChild" presStyleCnt="0"/>
      <dgm:spPr/>
      <dgm:t>
        <a:bodyPr/>
        <a:lstStyle/>
        <a:p>
          <a:endParaRPr lang="es-EC"/>
        </a:p>
      </dgm:t>
    </dgm:pt>
    <dgm:pt modelId="{17BF9031-E5E0-4660-B3D5-F16887999DA3}" type="pres">
      <dgm:prSet presAssocID="{46A93AFD-F5CF-48AB-B42B-AC2A3D90B5DE}" presName="conn2-1" presStyleLbl="parChTrans1D4" presStyleIdx="7" presStyleCnt="21"/>
      <dgm:spPr/>
      <dgm:t>
        <a:bodyPr/>
        <a:lstStyle/>
        <a:p>
          <a:endParaRPr lang="es-EC"/>
        </a:p>
      </dgm:t>
    </dgm:pt>
    <dgm:pt modelId="{98304456-DEE1-48A7-BE77-1BB983C954B4}" type="pres">
      <dgm:prSet presAssocID="{46A93AFD-F5CF-48AB-B42B-AC2A3D90B5DE}" presName="connTx" presStyleLbl="parChTrans1D4" presStyleIdx="7" presStyleCnt="21"/>
      <dgm:spPr/>
      <dgm:t>
        <a:bodyPr/>
        <a:lstStyle/>
        <a:p>
          <a:endParaRPr lang="es-EC"/>
        </a:p>
      </dgm:t>
    </dgm:pt>
    <dgm:pt modelId="{81182B24-1034-4AEC-A220-3D6D93C5B494}" type="pres">
      <dgm:prSet presAssocID="{14F4B0EF-5C84-400D-83EE-6F7CC1F33325}" presName="root2" presStyleCnt="0"/>
      <dgm:spPr/>
      <dgm:t>
        <a:bodyPr/>
        <a:lstStyle/>
        <a:p>
          <a:endParaRPr lang="es-EC"/>
        </a:p>
      </dgm:t>
    </dgm:pt>
    <dgm:pt modelId="{E1C647AC-EBE7-4455-8535-6A98BC088656}" type="pres">
      <dgm:prSet presAssocID="{14F4B0EF-5C84-400D-83EE-6F7CC1F33325}" presName="LevelTwoTextNode" presStyleLbl="node4" presStyleIdx="7" presStyleCnt="21" custScaleX="438852" custScaleY="88185" custLinFactX="3781" custLinFactNeighborX="100000" custLinFactNeighborY="20631">
        <dgm:presLayoutVars>
          <dgm:chPref val="3"/>
        </dgm:presLayoutVars>
      </dgm:prSet>
      <dgm:spPr/>
      <dgm:t>
        <a:bodyPr/>
        <a:lstStyle/>
        <a:p>
          <a:endParaRPr lang="es-EC"/>
        </a:p>
      </dgm:t>
    </dgm:pt>
    <dgm:pt modelId="{42050AF5-71BA-4C28-87CB-CF2D3ACE136D}" type="pres">
      <dgm:prSet presAssocID="{14F4B0EF-5C84-400D-83EE-6F7CC1F33325}" presName="level3hierChild" presStyleCnt="0"/>
      <dgm:spPr/>
      <dgm:t>
        <a:bodyPr/>
        <a:lstStyle/>
        <a:p>
          <a:endParaRPr lang="es-EC"/>
        </a:p>
      </dgm:t>
    </dgm:pt>
    <dgm:pt modelId="{32E421E9-882D-4A6D-9577-39FF5AE54A0A}" type="pres">
      <dgm:prSet presAssocID="{4EC5BE29-0EB3-426B-90DF-BE03168549C9}" presName="conn2-1" presStyleLbl="parChTrans1D2" presStyleIdx="1" presStyleCnt="3"/>
      <dgm:spPr/>
      <dgm:t>
        <a:bodyPr/>
        <a:lstStyle/>
        <a:p>
          <a:endParaRPr lang="en-US"/>
        </a:p>
      </dgm:t>
    </dgm:pt>
    <dgm:pt modelId="{1231D008-5A35-4FFA-8E2C-A588EAC34793}" type="pres">
      <dgm:prSet presAssocID="{4EC5BE29-0EB3-426B-90DF-BE03168549C9}" presName="connTx" presStyleLbl="parChTrans1D2" presStyleIdx="1" presStyleCnt="3"/>
      <dgm:spPr/>
      <dgm:t>
        <a:bodyPr/>
        <a:lstStyle/>
        <a:p>
          <a:endParaRPr lang="en-US"/>
        </a:p>
      </dgm:t>
    </dgm:pt>
    <dgm:pt modelId="{59C92AC0-9ABB-48B9-9EF8-23BDDA41E6C8}" type="pres">
      <dgm:prSet presAssocID="{29402A74-5FA8-41C9-9FDC-A6A300B80600}" presName="root2" presStyleCnt="0"/>
      <dgm:spPr/>
      <dgm:t>
        <a:bodyPr/>
        <a:lstStyle/>
        <a:p>
          <a:endParaRPr lang="es-EC"/>
        </a:p>
      </dgm:t>
    </dgm:pt>
    <dgm:pt modelId="{F4009ABE-B3C4-4007-A760-710A2DBEDB17}" type="pres">
      <dgm:prSet presAssocID="{29402A74-5FA8-41C9-9FDC-A6A300B80600}" presName="LevelTwoTextNode" presStyleLbl="node2" presStyleIdx="1" presStyleCnt="3" custScaleY="206323" custLinFactNeighborX="2925" custLinFactNeighborY="44819">
        <dgm:presLayoutVars>
          <dgm:chPref val="3"/>
        </dgm:presLayoutVars>
      </dgm:prSet>
      <dgm:spPr/>
      <dgm:t>
        <a:bodyPr/>
        <a:lstStyle/>
        <a:p>
          <a:endParaRPr lang="es-EC"/>
        </a:p>
      </dgm:t>
    </dgm:pt>
    <dgm:pt modelId="{AF94483C-F0C9-4DA0-BA65-C801C26B888B}" type="pres">
      <dgm:prSet presAssocID="{29402A74-5FA8-41C9-9FDC-A6A300B80600}" presName="level3hierChild" presStyleCnt="0"/>
      <dgm:spPr/>
      <dgm:t>
        <a:bodyPr/>
        <a:lstStyle/>
        <a:p>
          <a:endParaRPr lang="es-EC"/>
        </a:p>
      </dgm:t>
    </dgm:pt>
    <dgm:pt modelId="{D7FE4DA2-E591-4248-A5C7-010F1499AA1F}" type="pres">
      <dgm:prSet presAssocID="{847FD921-B93F-458E-A7B2-5A91FA96C9CB}" presName="conn2-1" presStyleLbl="parChTrans1D3" presStyleIdx="2" presStyleCnt="5"/>
      <dgm:spPr/>
      <dgm:t>
        <a:bodyPr/>
        <a:lstStyle/>
        <a:p>
          <a:endParaRPr lang="en-US"/>
        </a:p>
      </dgm:t>
    </dgm:pt>
    <dgm:pt modelId="{E6978592-EBE8-4A81-8500-2F6C0A77F959}" type="pres">
      <dgm:prSet presAssocID="{847FD921-B93F-458E-A7B2-5A91FA96C9CB}" presName="connTx" presStyleLbl="parChTrans1D3" presStyleIdx="2" presStyleCnt="5"/>
      <dgm:spPr/>
      <dgm:t>
        <a:bodyPr/>
        <a:lstStyle/>
        <a:p>
          <a:endParaRPr lang="en-US"/>
        </a:p>
      </dgm:t>
    </dgm:pt>
    <dgm:pt modelId="{D925AFD1-691B-4143-B911-080E9A526557}" type="pres">
      <dgm:prSet presAssocID="{16F210B5-1B31-499C-B991-02AF0C333247}" presName="root2" presStyleCnt="0"/>
      <dgm:spPr/>
      <dgm:t>
        <a:bodyPr/>
        <a:lstStyle/>
        <a:p>
          <a:endParaRPr lang="es-EC"/>
        </a:p>
      </dgm:t>
    </dgm:pt>
    <dgm:pt modelId="{69F73B22-9EFB-4950-B5BB-1E932ABE3744}" type="pres">
      <dgm:prSet presAssocID="{16F210B5-1B31-499C-B991-02AF0C333247}" presName="LevelTwoTextNode" presStyleLbl="node3" presStyleIdx="2" presStyleCnt="5" custLinFactNeighborY="56658">
        <dgm:presLayoutVars>
          <dgm:chPref val="3"/>
        </dgm:presLayoutVars>
      </dgm:prSet>
      <dgm:spPr/>
      <dgm:t>
        <a:bodyPr/>
        <a:lstStyle/>
        <a:p>
          <a:endParaRPr lang="es-EC"/>
        </a:p>
      </dgm:t>
    </dgm:pt>
    <dgm:pt modelId="{A1455FDD-E276-4A4D-9DB3-1FDE74E13136}" type="pres">
      <dgm:prSet presAssocID="{16F210B5-1B31-499C-B991-02AF0C333247}" presName="level3hierChild" presStyleCnt="0"/>
      <dgm:spPr/>
      <dgm:t>
        <a:bodyPr/>
        <a:lstStyle/>
        <a:p>
          <a:endParaRPr lang="es-EC"/>
        </a:p>
      </dgm:t>
    </dgm:pt>
    <dgm:pt modelId="{EF16096B-52B4-4B17-A5FA-14655F4EEBD9}" type="pres">
      <dgm:prSet presAssocID="{2F05B186-0D59-4A06-B9F5-62B5E77AD4E9}" presName="conn2-1" presStyleLbl="parChTrans1D4" presStyleIdx="8" presStyleCnt="21"/>
      <dgm:spPr/>
      <dgm:t>
        <a:bodyPr/>
        <a:lstStyle/>
        <a:p>
          <a:endParaRPr lang="en-US"/>
        </a:p>
      </dgm:t>
    </dgm:pt>
    <dgm:pt modelId="{F9DF54D2-D81B-41E4-87E2-27926EA4C50E}" type="pres">
      <dgm:prSet presAssocID="{2F05B186-0D59-4A06-B9F5-62B5E77AD4E9}" presName="connTx" presStyleLbl="parChTrans1D4" presStyleIdx="8" presStyleCnt="21"/>
      <dgm:spPr/>
      <dgm:t>
        <a:bodyPr/>
        <a:lstStyle/>
        <a:p>
          <a:endParaRPr lang="en-US"/>
        </a:p>
      </dgm:t>
    </dgm:pt>
    <dgm:pt modelId="{776C02F6-F90B-445B-B24D-9C15C8277E3C}" type="pres">
      <dgm:prSet presAssocID="{B77BE7CF-CC10-419B-AF69-8B6B3515BCCD}" presName="root2" presStyleCnt="0"/>
      <dgm:spPr/>
      <dgm:t>
        <a:bodyPr/>
        <a:lstStyle/>
        <a:p>
          <a:endParaRPr lang="es-EC"/>
        </a:p>
      </dgm:t>
    </dgm:pt>
    <dgm:pt modelId="{FB9ED43C-783D-4B9B-94BB-BB863FD5F810}" type="pres">
      <dgm:prSet presAssocID="{B77BE7CF-CC10-419B-AF69-8B6B3515BCCD}" presName="LevelTwoTextNode" presStyleLbl="node4" presStyleIdx="8" presStyleCnt="21" custScaleX="309802" custScaleY="123125" custLinFactNeighborX="-4768" custLinFactNeighborY="45096">
        <dgm:presLayoutVars>
          <dgm:chPref val="3"/>
        </dgm:presLayoutVars>
      </dgm:prSet>
      <dgm:spPr/>
      <dgm:t>
        <a:bodyPr/>
        <a:lstStyle/>
        <a:p>
          <a:endParaRPr lang="es-EC"/>
        </a:p>
      </dgm:t>
    </dgm:pt>
    <dgm:pt modelId="{5FCC1FF4-E042-4AA9-91BF-E1A2493A96AB}" type="pres">
      <dgm:prSet presAssocID="{B77BE7CF-CC10-419B-AF69-8B6B3515BCCD}" presName="level3hierChild" presStyleCnt="0"/>
      <dgm:spPr/>
      <dgm:t>
        <a:bodyPr/>
        <a:lstStyle/>
        <a:p>
          <a:endParaRPr lang="es-EC"/>
        </a:p>
      </dgm:t>
    </dgm:pt>
    <dgm:pt modelId="{FC22F8A5-4298-42D7-A1A1-51FB53647917}" type="pres">
      <dgm:prSet presAssocID="{C21C724A-58C0-45FF-A7F7-C7A03943A87B}" presName="conn2-1" presStyleLbl="parChTrans1D3" presStyleIdx="3" presStyleCnt="5"/>
      <dgm:spPr/>
      <dgm:t>
        <a:bodyPr/>
        <a:lstStyle/>
        <a:p>
          <a:endParaRPr lang="en-US"/>
        </a:p>
      </dgm:t>
    </dgm:pt>
    <dgm:pt modelId="{5A3BAF5B-37D8-4C79-A651-1F70D8D2E115}" type="pres">
      <dgm:prSet presAssocID="{C21C724A-58C0-45FF-A7F7-C7A03943A87B}" presName="connTx" presStyleLbl="parChTrans1D3" presStyleIdx="3" presStyleCnt="5"/>
      <dgm:spPr/>
      <dgm:t>
        <a:bodyPr/>
        <a:lstStyle/>
        <a:p>
          <a:endParaRPr lang="en-US"/>
        </a:p>
      </dgm:t>
    </dgm:pt>
    <dgm:pt modelId="{97E62749-0D97-425B-BF43-5DB1D990873A}" type="pres">
      <dgm:prSet presAssocID="{7FDF57B5-D29B-4258-BC3C-6D5FD221A555}" presName="root2" presStyleCnt="0"/>
      <dgm:spPr/>
      <dgm:t>
        <a:bodyPr/>
        <a:lstStyle/>
        <a:p>
          <a:endParaRPr lang="es-EC"/>
        </a:p>
      </dgm:t>
    </dgm:pt>
    <dgm:pt modelId="{91117A12-E3E0-434F-A4FB-AA26F34D990D}" type="pres">
      <dgm:prSet presAssocID="{7FDF57B5-D29B-4258-BC3C-6D5FD221A555}" presName="LevelTwoTextNode" presStyleLbl="node3" presStyleIdx="3" presStyleCnt="5" custLinFactNeighborX="4129" custLinFactNeighborY="45985">
        <dgm:presLayoutVars>
          <dgm:chPref val="3"/>
        </dgm:presLayoutVars>
      </dgm:prSet>
      <dgm:spPr/>
      <dgm:t>
        <a:bodyPr/>
        <a:lstStyle/>
        <a:p>
          <a:endParaRPr lang="es-EC"/>
        </a:p>
      </dgm:t>
    </dgm:pt>
    <dgm:pt modelId="{06940D7D-E14E-497E-9A5D-4AD54FB06808}" type="pres">
      <dgm:prSet presAssocID="{7FDF57B5-D29B-4258-BC3C-6D5FD221A555}" presName="level3hierChild" presStyleCnt="0"/>
      <dgm:spPr/>
      <dgm:t>
        <a:bodyPr/>
        <a:lstStyle/>
        <a:p>
          <a:endParaRPr lang="es-EC"/>
        </a:p>
      </dgm:t>
    </dgm:pt>
    <dgm:pt modelId="{F5BB9CA2-6597-4987-8401-B855DE334A7E}" type="pres">
      <dgm:prSet presAssocID="{B5BB1C4A-D551-4301-BB3D-2B28F1170A8E}" presName="conn2-1" presStyleLbl="parChTrans1D4" presStyleIdx="9" presStyleCnt="21"/>
      <dgm:spPr/>
      <dgm:t>
        <a:bodyPr/>
        <a:lstStyle/>
        <a:p>
          <a:endParaRPr lang="en-US"/>
        </a:p>
      </dgm:t>
    </dgm:pt>
    <dgm:pt modelId="{05162B81-8ACD-433F-B0C6-D50893D34B0B}" type="pres">
      <dgm:prSet presAssocID="{B5BB1C4A-D551-4301-BB3D-2B28F1170A8E}" presName="connTx" presStyleLbl="parChTrans1D4" presStyleIdx="9" presStyleCnt="21"/>
      <dgm:spPr/>
      <dgm:t>
        <a:bodyPr/>
        <a:lstStyle/>
        <a:p>
          <a:endParaRPr lang="en-US"/>
        </a:p>
      </dgm:t>
    </dgm:pt>
    <dgm:pt modelId="{EF907347-3295-4194-932B-FC8659903B88}" type="pres">
      <dgm:prSet presAssocID="{AB571ECA-CD16-4C9E-B394-E2A67C1BDC18}" presName="root2" presStyleCnt="0"/>
      <dgm:spPr/>
      <dgm:t>
        <a:bodyPr/>
        <a:lstStyle/>
        <a:p>
          <a:endParaRPr lang="es-EC"/>
        </a:p>
      </dgm:t>
    </dgm:pt>
    <dgm:pt modelId="{F085041F-A4FA-4734-BE69-F6C1940C2802}" type="pres">
      <dgm:prSet presAssocID="{AB571ECA-CD16-4C9E-B394-E2A67C1BDC18}" presName="LevelTwoTextNode" presStyleLbl="node4" presStyleIdx="9" presStyleCnt="21" custScaleX="303523" custScaleY="139630" custLinFactNeighborX="-4768" custLinFactNeighborY="32671">
        <dgm:presLayoutVars>
          <dgm:chPref val="3"/>
        </dgm:presLayoutVars>
      </dgm:prSet>
      <dgm:spPr/>
      <dgm:t>
        <a:bodyPr/>
        <a:lstStyle/>
        <a:p>
          <a:endParaRPr lang="es-EC"/>
        </a:p>
      </dgm:t>
    </dgm:pt>
    <dgm:pt modelId="{1FDF876A-D226-4FFF-BCAA-7ED0B047356B}" type="pres">
      <dgm:prSet presAssocID="{AB571ECA-CD16-4C9E-B394-E2A67C1BDC18}" presName="level3hierChild" presStyleCnt="0"/>
      <dgm:spPr/>
      <dgm:t>
        <a:bodyPr/>
        <a:lstStyle/>
        <a:p>
          <a:endParaRPr lang="es-EC"/>
        </a:p>
      </dgm:t>
    </dgm:pt>
    <dgm:pt modelId="{685F59FF-BAB0-42ED-959E-E5351F82F861}" type="pres">
      <dgm:prSet presAssocID="{E13FC052-FA4D-4578-9283-E8836636BCB4}" presName="conn2-1" presStyleLbl="parChTrans1D2" presStyleIdx="2" presStyleCnt="3"/>
      <dgm:spPr/>
      <dgm:t>
        <a:bodyPr/>
        <a:lstStyle/>
        <a:p>
          <a:endParaRPr lang="es-EC"/>
        </a:p>
      </dgm:t>
    </dgm:pt>
    <dgm:pt modelId="{4C3A3C64-E826-4523-8892-CFB5595014D0}" type="pres">
      <dgm:prSet presAssocID="{E13FC052-FA4D-4578-9283-E8836636BCB4}" presName="connTx" presStyleLbl="parChTrans1D2" presStyleIdx="2" presStyleCnt="3"/>
      <dgm:spPr/>
      <dgm:t>
        <a:bodyPr/>
        <a:lstStyle/>
        <a:p>
          <a:endParaRPr lang="es-EC"/>
        </a:p>
      </dgm:t>
    </dgm:pt>
    <dgm:pt modelId="{FB918576-C62B-4E1E-82A9-B3EB5CC50E5F}" type="pres">
      <dgm:prSet presAssocID="{FB5E5AB3-B600-45CE-8D04-9525BD17A989}" presName="root2" presStyleCnt="0"/>
      <dgm:spPr/>
      <dgm:t>
        <a:bodyPr/>
        <a:lstStyle/>
        <a:p>
          <a:endParaRPr lang="es-EC"/>
        </a:p>
      </dgm:t>
    </dgm:pt>
    <dgm:pt modelId="{DBBDC019-0743-41A6-BE28-5DDCD3ED64A1}" type="pres">
      <dgm:prSet presAssocID="{FB5E5AB3-B600-45CE-8D04-9525BD17A989}" presName="LevelTwoTextNode" presStyleLbl="node2" presStyleIdx="2" presStyleCnt="3" custScaleY="206323">
        <dgm:presLayoutVars>
          <dgm:chPref val="3"/>
        </dgm:presLayoutVars>
      </dgm:prSet>
      <dgm:spPr/>
      <dgm:t>
        <a:bodyPr/>
        <a:lstStyle/>
        <a:p>
          <a:endParaRPr lang="es-EC"/>
        </a:p>
      </dgm:t>
    </dgm:pt>
    <dgm:pt modelId="{ED4ACADE-34D3-4522-B4CB-ADFF829BDDF7}" type="pres">
      <dgm:prSet presAssocID="{FB5E5AB3-B600-45CE-8D04-9525BD17A989}" presName="level3hierChild" presStyleCnt="0"/>
      <dgm:spPr/>
      <dgm:t>
        <a:bodyPr/>
        <a:lstStyle/>
        <a:p>
          <a:endParaRPr lang="es-EC"/>
        </a:p>
      </dgm:t>
    </dgm:pt>
    <dgm:pt modelId="{A87F0341-011D-42C7-9739-DB53B5DBFE40}" type="pres">
      <dgm:prSet presAssocID="{BF21C23A-8516-4167-830D-BE22DB3E37C0}" presName="conn2-1" presStyleLbl="parChTrans1D3" presStyleIdx="4" presStyleCnt="5"/>
      <dgm:spPr/>
      <dgm:t>
        <a:bodyPr/>
        <a:lstStyle/>
        <a:p>
          <a:endParaRPr lang="en-US"/>
        </a:p>
      </dgm:t>
    </dgm:pt>
    <dgm:pt modelId="{7F9DD85A-2BCB-4D3A-907F-5EEEE2480046}" type="pres">
      <dgm:prSet presAssocID="{BF21C23A-8516-4167-830D-BE22DB3E37C0}" presName="connTx" presStyleLbl="parChTrans1D3" presStyleIdx="4" presStyleCnt="5"/>
      <dgm:spPr/>
      <dgm:t>
        <a:bodyPr/>
        <a:lstStyle/>
        <a:p>
          <a:endParaRPr lang="en-US"/>
        </a:p>
      </dgm:t>
    </dgm:pt>
    <dgm:pt modelId="{F99B3D7D-5B00-4930-8445-EEF499299BFA}" type="pres">
      <dgm:prSet presAssocID="{EFAE7F6A-B764-4EF7-A862-6DCC40C68D3F}" presName="root2" presStyleCnt="0"/>
      <dgm:spPr/>
      <dgm:t>
        <a:bodyPr/>
        <a:lstStyle/>
        <a:p>
          <a:endParaRPr lang="es-EC"/>
        </a:p>
      </dgm:t>
    </dgm:pt>
    <dgm:pt modelId="{1AD95C69-9B6F-4216-9D11-C6A9A1FDA9F3}" type="pres">
      <dgm:prSet presAssocID="{EFAE7F6A-B764-4EF7-A862-6DCC40C68D3F}" presName="LevelTwoTextNode" presStyleLbl="node3" presStyleIdx="4" presStyleCnt="5" custScaleX="129931" custScaleY="100164">
        <dgm:presLayoutVars>
          <dgm:chPref val="3"/>
        </dgm:presLayoutVars>
      </dgm:prSet>
      <dgm:spPr/>
      <dgm:t>
        <a:bodyPr/>
        <a:lstStyle/>
        <a:p>
          <a:endParaRPr lang="es-EC"/>
        </a:p>
      </dgm:t>
    </dgm:pt>
    <dgm:pt modelId="{E7C3CCED-27DC-4ECE-8791-54206319C123}" type="pres">
      <dgm:prSet presAssocID="{EFAE7F6A-B764-4EF7-A862-6DCC40C68D3F}" presName="level3hierChild" presStyleCnt="0"/>
      <dgm:spPr/>
      <dgm:t>
        <a:bodyPr/>
        <a:lstStyle/>
        <a:p>
          <a:endParaRPr lang="es-EC"/>
        </a:p>
      </dgm:t>
    </dgm:pt>
    <dgm:pt modelId="{DFF88A57-8C4A-403E-A060-A1F225EF3001}" type="pres">
      <dgm:prSet presAssocID="{531DFD18-8CCC-45CB-A23A-9B673449B1BB}" presName="conn2-1" presStyleLbl="parChTrans1D4" presStyleIdx="10" presStyleCnt="21"/>
      <dgm:spPr/>
      <dgm:t>
        <a:bodyPr/>
        <a:lstStyle/>
        <a:p>
          <a:endParaRPr lang="en-US"/>
        </a:p>
      </dgm:t>
    </dgm:pt>
    <dgm:pt modelId="{EE0B9E88-7CF4-4E8E-9991-63D1001BC748}" type="pres">
      <dgm:prSet presAssocID="{531DFD18-8CCC-45CB-A23A-9B673449B1BB}" presName="connTx" presStyleLbl="parChTrans1D4" presStyleIdx="10" presStyleCnt="21"/>
      <dgm:spPr/>
      <dgm:t>
        <a:bodyPr/>
        <a:lstStyle/>
        <a:p>
          <a:endParaRPr lang="en-US"/>
        </a:p>
      </dgm:t>
    </dgm:pt>
    <dgm:pt modelId="{A8619627-50B8-4375-8D42-B55448EDCDF5}" type="pres">
      <dgm:prSet presAssocID="{4311C0D6-A0F6-49E9-9127-B944FA96A65D}" presName="root2" presStyleCnt="0"/>
      <dgm:spPr/>
      <dgm:t>
        <a:bodyPr/>
        <a:lstStyle/>
        <a:p>
          <a:endParaRPr lang="es-EC"/>
        </a:p>
      </dgm:t>
    </dgm:pt>
    <dgm:pt modelId="{4E3A5A72-F565-4D29-87F1-6A8D3F7D0A1F}" type="pres">
      <dgm:prSet presAssocID="{4311C0D6-A0F6-49E9-9127-B944FA96A65D}" presName="LevelTwoTextNode" presStyleLbl="node4" presStyleIdx="10" presStyleCnt="21" custScaleX="155425" custScaleY="155113">
        <dgm:presLayoutVars>
          <dgm:chPref val="3"/>
        </dgm:presLayoutVars>
      </dgm:prSet>
      <dgm:spPr/>
      <dgm:t>
        <a:bodyPr/>
        <a:lstStyle/>
        <a:p>
          <a:endParaRPr lang="es-EC"/>
        </a:p>
      </dgm:t>
    </dgm:pt>
    <dgm:pt modelId="{DA4C3A76-6291-4C20-9986-7D912CA7E213}" type="pres">
      <dgm:prSet presAssocID="{4311C0D6-A0F6-49E9-9127-B944FA96A65D}" presName="level3hierChild" presStyleCnt="0"/>
      <dgm:spPr/>
      <dgm:t>
        <a:bodyPr/>
        <a:lstStyle/>
        <a:p>
          <a:endParaRPr lang="es-EC"/>
        </a:p>
      </dgm:t>
    </dgm:pt>
    <dgm:pt modelId="{E37A59D6-6D66-4A46-89F5-D2AB785A425A}" type="pres">
      <dgm:prSet presAssocID="{4DAD157C-FD71-4D5A-BB29-36703C36285E}" presName="conn2-1" presStyleLbl="parChTrans1D4" presStyleIdx="11" presStyleCnt="21"/>
      <dgm:spPr/>
      <dgm:t>
        <a:bodyPr/>
        <a:lstStyle/>
        <a:p>
          <a:endParaRPr lang="en-US"/>
        </a:p>
      </dgm:t>
    </dgm:pt>
    <dgm:pt modelId="{4FA00CB2-1F7D-4942-9EFE-1CC44F6FD809}" type="pres">
      <dgm:prSet presAssocID="{4DAD157C-FD71-4D5A-BB29-36703C36285E}" presName="connTx" presStyleLbl="parChTrans1D4" presStyleIdx="11" presStyleCnt="21"/>
      <dgm:spPr/>
      <dgm:t>
        <a:bodyPr/>
        <a:lstStyle/>
        <a:p>
          <a:endParaRPr lang="en-US"/>
        </a:p>
      </dgm:t>
    </dgm:pt>
    <dgm:pt modelId="{B4319F13-4625-49A2-8579-8E76CA379C4F}" type="pres">
      <dgm:prSet presAssocID="{3A46428E-F568-4027-B3CB-B787D2E5DCE0}" presName="root2" presStyleCnt="0"/>
      <dgm:spPr/>
      <dgm:t>
        <a:bodyPr/>
        <a:lstStyle/>
        <a:p>
          <a:endParaRPr lang="es-EC"/>
        </a:p>
      </dgm:t>
    </dgm:pt>
    <dgm:pt modelId="{8BA47228-D20E-44FA-915D-614587939884}" type="pres">
      <dgm:prSet presAssocID="{3A46428E-F568-4027-B3CB-B787D2E5DCE0}" presName="LevelTwoTextNode" presStyleLbl="node4" presStyleIdx="11" presStyleCnt="21" custScaleX="272138" custScaleY="60012" custLinFactNeighborX="68928" custLinFactNeighborY="24297">
        <dgm:presLayoutVars>
          <dgm:chPref val="3"/>
        </dgm:presLayoutVars>
      </dgm:prSet>
      <dgm:spPr/>
      <dgm:t>
        <a:bodyPr/>
        <a:lstStyle/>
        <a:p>
          <a:endParaRPr lang="es-EC"/>
        </a:p>
      </dgm:t>
    </dgm:pt>
    <dgm:pt modelId="{FBC40847-D25B-42B3-9A2D-61E3B280CC84}" type="pres">
      <dgm:prSet presAssocID="{3A46428E-F568-4027-B3CB-B787D2E5DCE0}" presName="level3hierChild" presStyleCnt="0"/>
      <dgm:spPr/>
      <dgm:t>
        <a:bodyPr/>
        <a:lstStyle/>
        <a:p>
          <a:endParaRPr lang="es-EC"/>
        </a:p>
      </dgm:t>
    </dgm:pt>
    <dgm:pt modelId="{305DC8EF-384C-459F-80F6-4EDB72B55A38}" type="pres">
      <dgm:prSet presAssocID="{4210DDBB-CB3D-4CFA-98C6-DDA9D06C0811}" presName="conn2-1" presStyleLbl="parChTrans1D4" presStyleIdx="12" presStyleCnt="21"/>
      <dgm:spPr/>
      <dgm:t>
        <a:bodyPr/>
        <a:lstStyle/>
        <a:p>
          <a:endParaRPr lang="en-US"/>
        </a:p>
      </dgm:t>
    </dgm:pt>
    <dgm:pt modelId="{53EA5353-E91B-4773-BB1E-014BACD99512}" type="pres">
      <dgm:prSet presAssocID="{4210DDBB-CB3D-4CFA-98C6-DDA9D06C0811}" presName="connTx" presStyleLbl="parChTrans1D4" presStyleIdx="12" presStyleCnt="21"/>
      <dgm:spPr/>
      <dgm:t>
        <a:bodyPr/>
        <a:lstStyle/>
        <a:p>
          <a:endParaRPr lang="en-US"/>
        </a:p>
      </dgm:t>
    </dgm:pt>
    <dgm:pt modelId="{539FE07F-35F6-4A8B-B292-581282338E21}" type="pres">
      <dgm:prSet presAssocID="{750112EA-3786-4203-868C-3ABE2831E1F3}" presName="root2" presStyleCnt="0"/>
      <dgm:spPr/>
      <dgm:t>
        <a:bodyPr/>
        <a:lstStyle/>
        <a:p>
          <a:endParaRPr lang="es-EC"/>
        </a:p>
      </dgm:t>
    </dgm:pt>
    <dgm:pt modelId="{01AA72E1-EE57-4EB7-BE9F-A8ABF460EB54}" type="pres">
      <dgm:prSet presAssocID="{750112EA-3786-4203-868C-3ABE2831E1F3}" presName="LevelTwoTextNode" presStyleLbl="node4" presStyleIdx="12" presStyleCnt="21" custScaleX="272138" custScaleY="60012" custLinFactNeighborX="68928" custLinFactNeighborY="24297">
        <dgm:presLayoutVars>
          <dgm:chPref val="3"/>
        </dgm:presLayoutVars>
      </dgm:prSet>
      <dgm:spPr/>
      <dgm:t>
        <a:bodyPr/>
        <a:lstStyle/>
        <a:p>
          <a:endParaRPr lang="es-EC"/>
        </a:p>
      </dgm:t>
    </dgm:pt>
    <dgm:pt modelId="{8E156FFF-B47E-4800-A4B3-82A74906D392}" type="pres">
      <dgm:prSet presAssocID="{750112EA-3786-4203-868C-3ABE2831E1F3}" presName="level3hierChild" presStyleCnt="0"/>
      <dgm:spPr/>
      <dgm:t>
        <a:bodyPr/>
        <a:lstStyle/>
        <a:p>
          <a:endParaRPr lang="es-EC"/>
        </a:p>
      </dgm:t>
    </dgm:pt>
    <dgm:pt modelId="{3A8F0900-BBBA-444D-9514-53BEB1138E7E}" type="pres">
      <dgm:prSet presAssocID="{2538A3B0-71BF-4F8F-A988-34300225FDAB}" presName="conn2-1" presStyleLbl="parChTrans1D4" presStyleIdx="13" presStyleCnt="21"/>
      <dgm:spPr/>
      <dgm:t>
        <a:bodyPr/>
        <a:lstStyle/>
        <a:p>
          <a:endParaRPr lang="en-US"/>
        </a:p>
      </dgm:t>
    </dgm:pt>
    <dgm:pt modelId="{F0C2BBFB-B0E8-4D12-9413-A457A273C057}" type="pres">
      <dgm:prSet presAssocID="{2538A3B0-71BF-4F8F-A988-34300225FDAB}" presName="connTx" presStyleLbl="parChTrans1D4" presStyleIdx="13" presStyleCnt="21"/>
      <dgm:spPr/>
      <dgm:t>
        <a:bodyPr/>
        <a:lstStyle/>
        <a:p>
          <a:endParaRPr lang="en-US"/>
        </a:p>
      </dgm:t>
    </dgm:pt>
    <dgm:pt modelId="{A4323F20-50DE-40D5-9FD1-465754019E9B}" type="pres">
      <dgm:prSet presAssocID="{384BE129-5C47-46FF-94CA-498D0AF5384C}" presName="root2" presStyleCnt="0"/>
      <dgm:spPr/>
      <dgm:t>
        <a:bodyPr/>
        <a:lstStyle/>
        <a:p>
          <a:endParaRPr lang="es-EC"/>
        </a:p>
      </dgm:t>
    </dgm:pt>
    <dgm:pt modelId="{D8AA90EC-6B21-46EF-A462-7E2670E2D760}" type="pres">
      <dgm:prSet presAssocID="{384BE129-5C47-46FF-94CA-498D0AF5384C}" presName="LevelTwoTextNode" presStyleLbl="node4" presStyleIdx="13" presStyleCnt="21" custScaleX="272138" custScaleY="60012" custLinFactNeighborX="68928" custLinFactNeighborY="24297">
        <dgm:presLayoutVars>
          <dgm:chPref val="3"/>
        </dgm:presLayoutVars>
      </dgm:prSet>
      <dgm:spPr/>
      <dgm:t>
        <a:bodyPr/>
        <a:lstStyle/>
        <a:p>
          <a:endParaRPr lang="es-EC"/>
        </a:p>
      </dgm:t>
    </dgm:pt>
    <dgm:pt modelId="{98F3217A-A47F-4EDA-8580-30B7454196D6}" type="pres">
      <dgm:prSet presAssocID="{384BE129-5C47-46FF-94CA-498D0AF5384C}" presName="level3hierChild" presStyleCnt="0"/>
      <dgm:spPr/>
      <dgm:t>
        <a:bodyPr/>
        <a:lstStyle/>
        <a:p>
          <a:endParaRPr lang="es-EC"/>
        </a:p>
      </dgm:t>
    </dgm:pt>
    <dgm:pt modelId="{DBBDCED7-C00E-4504-8920-090C9ED0A62E}" type="pres">
      <dgm:prSet presAssocID="{58B6070B-D18D-45BD-9AEF-968A36D351E8}" presName="conn2-1" presStyleLbl="parChTrans1D4" presStyleIdx="14" presStyleCnt="21"/>
      <dgm:spPr/>
      <dgm:t>
        <a:bodyPr/>
        <a:lstStyle/>
        <a:p>
          <a:endParaRPr lang="en-US"/>
        </a:p>
      </dgm:t>
    </dgm:pt>
    <dgm:pt modelId="{2B329DE7-DE31-464B-BAC0-59C6719BEFD7}" type="pres">
      <dgm:prSet presAssocID="{58B6070B-D18D-45BD-9AEF-968A36D351E8}" presName="connTx" presStyleLbl="parChTrans1D4" presStyleIdx="14" presStyleCnt="21"/>
      <dgm:spPr/>
      <dgm:t>
        <a:bodyPr/>
        <a:lstStyle/>
        <a:p>
          <a:endParaRPr lang="en-US"/>
        </a:p>
      </dgm:t>
    </dgm:pt>
    <dgm:pt modelId="{9ECEC20D-BDF7-4CE1-BE64-72FB9D4807DA}" type="pres">
      <dgm:prSet presAssocID="{F77D2C3D-21CE-4E2A-AD92-8AC03E8D9B37}" presName="root2" presStyleCnt="0"/>
      <dgm:spPr/>
      <dgm:t>
        <a:bodyPr/>
        <a:lstStyle/>
        <a:p>
          <a:endParaRPr lang="es-EC"/>
        </a:p>
      </dgm:t>
    </dgm:pt>
    <dgm:pt modelId="{1D1E2EE1-7C4E-4814-80FF-6678308835F8}" type="pres">
      <dgm:prSet presAssocID="{F77D2C3D-21CE-4E2A-AD92-8AC03E8D9B37}" presName="LevelTwoTextNode" presStyleLbl="node4" presStyleIdx="14" presStyleCnt="21" custScaleX="272138" custScaleY="60012" custLinFactNeighborX="68928" custLinFactNeighborY="24297">
        <dgm:presLayoutVars>
          <dgm:chPref val="3"/>
        </dgm:presLayoutVars>
      </dgm:prSet>
      <dgm:spPr/>
      <dgm:t>
        <a:bodyPr/>
        <a:lstStyle/>
        <a:p>
          <a:endParaRPr lang="es-EC"/>
        </a:p>
      </dgm:t>
    </dgm:pt>
    <dgm:pt modelId="{9DE6116C-5618-4777-9EBF-7FA33814B828}" type="pres">
      <dgm:prSet presAssocID="{F77D2C3D-21CE-4E2A-AD92-8AC03E8D9B37}" presName="level3hierChild" presStyleCnt="0"/>
      <dgm:spPr/>
      <dgm:t>
        <a:bodyPr/>
        <a:lstStyle/>
        <a:p>
          <a:endParaRPr lang="es-EC"/>
        </a:p>
      </dgm:t>
    </dgm:pt>
    <dgm:pt modelId="{7E36A854-EA38-439E-8464-3D9678C4E7E2}" type="pres">
      <dgm:prSet presAssocID="{A72CD226-70B3-4900-90BA-AA5503289668}" presName="conn2-1" presStyleLbl="parChTrans1D4" presStyleIdx="15" presStyleCnt="21"/>
      <dgm:spPr/>
      <dgm:t>
        <a:bodyPr/>
        <a:lstStyle/>
        <a:p>
          <a:endParaRPr lang="en-US"/>
        </a:p>
      </dgm:t>
    </dgm:pt>
    <dgm:pt modelId="{563823EF-C943-4C2F-9A82-89FF5F05A632}" type="pres">
      <dgm:prSet presAssocID="{A72CD226-70B3-4900-90BA-AA5503289668}" presName="connTx" presStyleLbl="parChTrans1D4" presStyleIdx="15" presStyleCnt="21"/>
      <dgm:spPr/>
      <dgm:t>
        <a:bodyPr/>
        <a:lstStyle/>
        <a:p>
          <a:endParaRPr lang="en-US"/>
        </a:p>
      </dgm:t>
    </dgm:pt>
    <dgm:pt modelId="{B44BC36B-C0D0-495F-ACF4-A24D4213BCBF}" type="pres">
      <dgm:prSet presAssocID="{628714F7-B8A0-44DD-9D20-34E4E1A8DD25}" presName="root2" presStyleCnt="0"/>
      <dgm:spPr/>
      <dgm:t>
        <a:bodyPr/>
        <a:lstStyle/>
        <a:p>
          <a:endParaRPr lang="es-EC"/>
        </a:p>
      </dgm:t>
    </dgm:pt>
    <dgm:pt modelId="{525F0592-8134-4ACA-A25B-B3BBFED2083B}" type="pres">
      <dgm:prSet presAssocID="{628714F7-B8A0-44DD-9D20-34E4E1A8DD25}" presName="LevelTwoTextNode" presStyleLbl="node4" presStyleIdx="15" presStyleCnt="21" custScaleX="191381" custScaleY="169919" custLinFactNeighborX="5714">
        <dgm:presLayoutVars>
          <dgm:chPref val="3"/>
        </dgm:presLayoutVars>
      </dgm:prSet>
      <dgm:spPr/>
      <dgm:t>
        <a:bodyPr/>
        <a:lstStyle/>
        <a:p>
          <a:endParaRPr lang="es-EC"/>
        </a:p>
      </dgm:t>
    </dgm:pt>
    <dgm:pt modelId="{CC12F5C7-41D7-4F8B-AA25-B46D05D67F73}" type="pres">
      <dgm:prSet presAssocID="{628714F7-B8A0-44DD-9D20-34E4E1A8DD25}" presName="level3hierChild" presStyleCnt="0"/>
      <dgm:spPr/>
      <dgm:t>
        <a:bodyPr/>
        <a:lstStyle/>
        <a:p>
          <a:endParaRPr lang="es-EC"/>
        </a:p>
      </dgm:t>
    </dgm:pt>
    <dgm:pt modelId="{BD6DC234-1F94-4FA6-8CCE-A1D1BD6B6567}" type="pres">
      <dgm:prSet presAssocID="{03141099-5137-4AD6-9DAC-66E88B6ACEF6}" presName="conn2-1" presStyleLbl="parChTrans1D4" presStyleIdx="16" presStyleCnt="21"/>
      <dgm:spPr/>
      <dgm:t>
        <a:bodyPr/>
        <a:lstStyle/>
        <a:p>
          <a:endParaRPr lang="en-US"/>
        </a:p>
      </dgm:t>
    </dgm:pt>
    <dgm:pt modelId="{5BF24433-D3A0-4369-94E3-ACBF4D8CC128}" type="pres">
      <dgm:prSet presAssocID="{03141099-5137-4AD6-9DAC-66E88B6ACEF6}" presName="connTx" presStyleLbl="parChTrans1D4" presStyleIdx="16" presStyleCnt="21"/>
      <dgm:spPr/>
      <dgm:t>
        <a:bodyPr/>
        <a:lstStyle/>
        <a:p>
          <a:endParaRPr lang="en-US"/>
        </a:p>
      </dgm:t>
    </dgm:pt>
    <dgm:pt modelId="{87DFBC93-620B-4E1B-BEE7-40FD0316B265}" type="pres">
      <dgm:prSet presAssocID="{103972D5-C3E9-4845-B4B3-72B3C46AFBEF}" presName="root2" presStyleCnt="0"/>
      <dgm:spPr/>
      <dgm:t>
        <a:bodyPr/>
        <a:lstStyle/>
        <a:p>
          <a:endParaRPr lang="es-EC"/>
        </a:p>
      </dgm:t>
    </dgm:pt>
    <dgm:pt modelId="{0E1D6459-F29D-47A4-92D6-E63667274088}" type="pres">
      <dgm:prSet presAssocID="{103972D5-C3E9-4845-B4B3-72B3C46AFBEF}" presName="LevelTwoTextNode" presStyleLbl="node4" presStyleIdx="16" presStyleCnt="21" custScaleX="268545" custScaleY="61015" custLinFactNeighborX="45906" custLinFactNeighborY="40151">
        <dgm:presLayoutVars>
          <dgm:chPref val="3"/>
        </dgm:presLayoutVars>
      </dgm:prSet>
      <dgm:spPr/>
      <dgm:t>
        <a:bodyPr/>
        <a:lstStyle/>
        <a:p>
          <a:endParaRPr lang="es-EC"/>
        </a:p>
      </dgm:t>
    </dgm:pt>
    <dgm:pt modelId="{D4FD2288-1CC9-4587-9744-5EDE9CCB0F65}" type="pres">
      <dgm:prSet presAssocID="{103972D5-C3E9-4845-B4B3-72B3C46AFBEF}" presName="level3hierChild" presStyleCnt="0"/>
      <dgm:spPr/>
      <dgm:t>
        <a:bodyPr/>
        <a:lstStyle/>
        <a:p>
          <a:endParaRPr lang="es-EC"/>
        </a:p>
      </dgm:t>
    </dgm:pt>
    <dgm:pt modelId="{6C79D17F-CF51-4CE8-9558-3767FBAFE839}" type="pres">
      <dgm:prSet presAssocID="{AAB68FD2-1C0F-4277-A95C-53AC03B9A457}" presName="conn2-1" presStyleLbl="parChTrans1D4" presStyleIdx="17" presStyleCnt="21"/>
      <dgm:spPr/>
      <dgm:t>
        <a:bodyPr/>
        <a:lstStyle/>
        <a:p>
          <a:endParaRPr lang="en-US"/>
        </a:p>
      </dgm:t>
    </dgm:pt>
    <dgm:pt modelId="{EB7A5DB4-6C9F-4B6D-8CA6-932145FA9FEA}" type="pres">
      <dgm:prSet presAssocID="{AAB68FD2-1C0F-4277-A95C-53AC03B9A457}" presName="connTx" presStyleLbl="parChTrans1D4" presStyleIdx="17" presStyleCnt="21"/>
      <dgm:spPr/>
      <dgm:t>
        <a:bodyPr/>
        <a:lstStyle/>
        <a:p>
          <a:endParaRPr lang="en-US"/>
        </a:p>
      </dgm:t>
    </dgm:pt>
    <dgm:pt modelId="{5BA10F75-9399-466F-AA81-E5B000FF51D5}" type="pres">
      <dgm:prSet presAssocID="{51C7AE3F-9B1C-4A8D-8EB4-2F5D2EE79C85}" presName="root2" presStyleCnt="0"/>
      <dgm:spPr/>
      <dgm:t>
        <a:bodyPr/>
        <a:lstStyle/>
        <a:p>
          <a:endParaRPr lang="es-EC"/>
        </a:p>
      </dgm:t>
    </dgm:pt>
    <dgm:pt modelId="{4A4AF6FA-69CE-4162-8B59-0BF488E604A7}" type="pres">
      <dgm:prSet presAssocID="{51C7AE3F-9B1C-4A8D-8EB4-2F5D2EE79C85}" presName="LevelTwoTextNode" presStyleLbl="node4" presStyleIdx="17" presStyleCnt="21" custScaleX="268545" custScaleY="61015" custLinFactNeighborX="45906" custLinFactNeighborY="24764">
        <dgm:presLayoutVars>
          <dgm:chPref val="3"/>
        </dgm:presLayoutVars>
      </dgm:prSet>
      <dgm:spPr/>
      <dgm:t>
        <a:bodyPr/>
        <a:lstStyle/>
        <a:p>
          <a:endParaRPr lang="es-EC"/>
        </a:p>
      </dgm:t>
    </dgm:pt>
    <dgm:pt modelId="{E4EA6857-6975-49B0-8AA9-54E54CD0C3BF}" type="pres">
      <dgm:prSet presAssocID="{51C7AE3F-9B1C-4A8D-8EB4-2F5D2EE79C85}" presName="level3hierChild" presStyleCnt="0"/>
      <dgm:spPr/>
      <dgm:t>
        <a:bodyPr/>
        <a:lstStyle/>
        <a:p>
          <a:endParaRPr lang="es-EC"/>
        </a:p>
      </dgm:t>
    </dgm:pt>
    <dgm:pt modelId="{A4611A52-1B83-4CB7-951A-D688C87A8CBB}" type="pres">
      <dgm:prSet presAssocID="{526F519F-A01A-41C9-8219-79612AB041FC}" presName="conn2-1" presStyleLbl="parChTrans1D4" presStyleIdx="18" presStyleCnt="21"/>
      <dgm:spPr/>
      <dgm:t>
        <a:bodyPr/>
        <a:lstStyle/>
        <a:p>
          <a:endParaRPr lang="en-US"/>
        </a:p>
      </dgm:t>
    </dgm:pt>
    <dgm:pt modelId="{40600865-6A52-454D-BD21-23882A1BA4F1}" type="pres">
      <dgm:prSet presAssocID="{526F519F-A01A-41C9-8219-79612AB041FC}" presName="connTx" presStyleLbl="parChTrans1D4" presStyleIdx="18" presStyleCnt="21"/>
      <dgm:spPr/>
      <dgm:t>
        <a:bodyPr/>
        <a:lstStyle/>
        <a:p>
          <a:endParaRPr lang="en-US"/>
        </a:p>
      </dgm:t>
    </dgm:pt>
    <dgm:pt modelId="{9B21822B-E9CF-461A-A1D0-8A2D391D3038}" type="pres">
      <dgm:prSet presAssocID="{BF25CD6F-558B-40B3-9994-B4F053561D17}" presName="root2" presStyleCnt="0"/>
      <dgm:spPr/>
      <dgm:t>
        <a:bodyPr/>
        <a:lstStyle/>
        <a:p>
          <a:endParaRPr lang="es-EC"/>
        </a:p>
      </dgm:t>
    </dgm:pt>
    <dgm:pt modelId="{6C8FC656-30FB-457D-B12C-EDC4F67996DA}" type="pres">
      <dgm:prSet presAssocID="{BF25CD6F-558B-40B3-9994-B4F053561D17}" presName="LevelTwoTextNode" presStyleLbl="node4" presStyleIdx="18" presStyleCnt="21" custScaleX="268545" custScaleY="61015" custLinFactNeighborX="45906" custLinFactNeighborY="5538">
        <dgm:presLayoutVars>
          <dgm:chPref val="3"/>
        </dgm:presLayoutVars>
      </dgm:prSet>
      <dgm:spPr/>
      <dgm:t>
        <a:bodyPr/>
        <a:lstStyle/>
        <a:p>
          <a:endParaRPr lang="es-EC"/>
        </a:p>
      </dgm:t>
    </dgm:pt>
    <dgm:pt modelId="{60BC7A9A-D7F8-4907-9C83-E22887730ACA}" type="pres">
      <dgm:prSet presAssocID="{BF25CD6F-558B-40B3-9994-B4F053561D17}" presName="level3hierChild" presStyleCnt="0"/>
      <dgm:spPr/>
      <dgm:t>
        <a:bodyPr/>
        <a:lstStyle/>
        <a:p>
          <a:endParaRPr lang="es-EC"/>
        </a:p>
      </dgm:t>
    </dgm:pt>
    <dgm:pt modelId="{3BCBEAF2-EAB5-4272-8EE5-0FD5FD2DF3EF}" type="pres">
      <dgm:prSet presAssocID="{1BC809E6-4EAE-4EC4-BA95-2A63DC4FB716}" presName="conn2-1" presStyleLbl="parChTrans1D4" presStyleIdx="19" presStyleCnt="21"/>
      <dgm:spPr/>
      <dgm:t>
        <a:bodyPr/>
        <a:lstStyle/>
        <a:p>
          <a:endParaRPr lang="en-US"/>
        </a:p>
      </dgm:t>
    </dgm:pt>
    <dgm:pt modelId="{041DED02-85DB-4305-8DA2-653400B11818}" type="pres">
      <dgm:prSet presAssocID="{1BC809E6-4EAE-4EC4-BA95-2A63DC4FB716}" presName="connTx" presStyleLbl="parChTrans1D4" presStyleIdx="19" presStyleCnt="21"/>
      <dgm:spPr/>
      <dgm:t>
        <a:bodyPr/>
        <a:lstStyle/>
        <a:p>
          <a:endParaRPr lang="en-US"/>
        </a:p>
      </dgm:t>
    </dgm:pt>
    <dgm:pt modelId="{5F9B507A-7DB6-417F-A53B-1515E9672BB8}" type="pres">
      <dgm:prSet presAssocID="{D0DABA2F-B427-4748-8C11-348600AFD6CF}" presName="root2" presStyleCnt="0"/>
      <dgm:spPr/>
      <dgm:t>
        <a:bodyPr/>
        <a:lstStyle/>
        <a:p>
          <a:endParaRPr lang="es-EC"/>
        </a:p>
      </dgm:t>
    </dgm:pt>
    <dgm:pt modelId="{EC6FFCA5-5703-44E5-B44E-DC41579D11A3}" type="pres">
      <dgm:prSet presAssocID="{D0DABA2F-B427-4748-8C11-348600AFD6CF}" presName="LevelTwoTextNode" presStyleLbl="node4" presStyleIdx="19" presStyleCnt="21" custScaleX="268545" custScaleY="61015" custLinFactNeighborX="45906" custLinFactNeighborY="-29542">
        <dgm:presLayoutVars>
          <dgm:chPref val="3"/>
        </dgm:presLayoutVars>
      </dgm:prSet>
      <dgm:spPr/>
      <dgm:t>
        <a:bodyPr/>
        <a:lstStyle/>
        <a:p>
          <a:endParaRPr lang="es-EC"/>
        </a:p>
      </dgm:t>
    </dgm:pt>
    <dgm:pt modelId="{66845742-D4A6-403B-84FE-A510FA411CD5}" type="pres">
      <dgm:prSet presAssocID="{D0DABA2F-B427-4748-8C11-348600AFD6CF}" presName="level3hierChild" presStyleCnt="0"/>
      <dgm:spPr/>
      <dgm:t>
        <a:bodyPr/>
        <a:lstStyle/>
        <a:p>
          <a:endParaRPr lang="es-EC"/>
        </a:p>
      </dgm:t>
    </dgm:pt>
    <dgm:pt modelId="{47047FD7-79B3-4220-BC1C-F33A1008BFEC}" type="pres">
      <dgm:prSet presAssocID="{641A9552-14A3-4FD0-95B9-0D9D81BF1F1E}" presName="conn2-1" presStyleLbl="parChTrans1D4" presStyleIdx="20" presStyleCnt="21"/>
      <dgm:spPr/>
      <dgm:t>
        <a:bodyPr/>
        <a:lstStyle/>
        <a:p>
          <a:endParaRPr lang="es-EC"/>
        </a:p>
      </dgm:t>
    </dgm:pt>
    <dgm:pt modelId="{774653D7-A809-4774-BC57-FFD146F4DB6B}" type="pres">
      <dgm:prSet presAssocID="{641A9552-14A3-4FD0-95B9-0D9D81BF1F1E}" presName="connTx" presStyleLbl="parChTrans1D4" presStyleIdx="20" presStyleCnt="21"/>
      <dgm:spPr/>
      <dgm:t>
        <a:bodyPr/>
        <a:lstStyle/>
        <a:p>
          <a:endParaRPr lang="es-EC"/>
        </a:p>
      </dgm:t>
    </dgm:pt>
    <dgm:pt modelId="{87E658DE-F2EB-475B-A20A-CF6E2D14FE6B}" type="pres">
      <dgm:prSet presAssocID="{4B93E718-41B0-449F-87A0-43CC7818B291}" presName="root2" presStyleCnt="0"/>
      <dgm:spPr/>
      <dgm:t>
        <a:bodyPr/>
        <a:lstStyle/>
        <a:p>
          <a:endParaRPr lang="es-EC"/>
        </a:p>
      </dgm:t>
    </dgm:pt>
    <dgm:pt modelId="{8CB9D3A8-A1CD-46F0-8B60-ADFB22F4EE91}" type="pres">
      <dgm:prSet presAssocID="{4B93E718-41B0-449F-87A0-43CC7818B291}" presName="LevelTwoTextNode" presStyleLbl="node4" presStyleIdx="20" presStyleCnt="21" custScaleX="268545" custScaleY="61015" custLinFactNeighborX="45906" custLinFactNeighborY="-64623">
        <dgm:presLayoutVars>
          <dgm:chPref val="3"/>
        </dgm:presLayoutVars>
      </dgm:prSet>
      <dgm:spPr/>
      <dgm:t>
        <a:bodyPr/>
        <a:lstStyle/>
        <a:p>
          <a:endParaRPr lang="es-EC"/>
        </a:p>
      </dgm:t>
    </dgm:pt>
    <dgm:pt modelId="{30244376-8375-4582-991E-47B90920E5E2}" type="pres">
      <dgm:prSet presAssocID="{4B93E718-41B0-449F-87A0-43CC7818B291}" presName="level3hierChild" presStyleCnt="0"/>
      <dgm:spPr/>
      <dgm:t>
        <a:bodyPr/>
        <a:lstStyle/>
        <a:p>
          <a:endParaRPr lang="es-EC"/>
        </a:p>
      </dgm:t>
    </dgm:pt>
  </dgm:ptLst>
  <dgm:cxnLst>
    <dgm:cxn modelId="{977DED0E-A8F8-4443-A362-63BCEA6DA622}" type="presOf" srcId="{531DFD18-8CCC-45CB-A23A-9B673449B1BB}" destId="{DFF88A57-8C4A-403E-A060-A1F225EF3001}" srcOrd="0" destOrd="0" presId="urn:microsoft.com/office/officeart/2008/layout/HorizontalMultiLevelHierarchy"/>
    <dgm:cxn modelId="{CC95798F-BEF1-4E11-9FB9-7AEEB72DF1CA}" type="presOf" srcId="{4EC5BE29-0EB3-426B-90DF-BE03168549C9}" destId="{1231D008-5A35-4FFA-8E2C-A588EAC34793}" srcOrd="1" destOrd="0" presId="urn:microsoft.com/office/officeart/2008/layout/HorizontalMultiLevelHierarchy"/>
    <dgm:cxn modelId="{245CA835-F249-4788-B14C-4B73E87DCA71}" type="presOf" srcId="{29402A74-5FA8-41C9-9FDC-A6A300B80600}" destId="{F4009ABE-B3C4-4007-A760-710A2DBEDB17}" srcOrd="0" destOrd="0" presId="urn:microsoft.com/office/officeart/2008/layout/HorizontalMultiLevelHierarchy"/>
    <dgm:cxn modelId="{E17AED6E-D602-437A-86E9-0CF40DBB95E2}" srcId="{4311C0D6-A0F6-49E9-9127-B944FA96A65D}" destId="{750112EA-3786-4203-868C-3ABE2831E1F3}" srcOrd="1" destOrd="0" parTransId="{4210DDBB-CB3D-4CFA-98C6-DDA9D06C0811}" sibTransId="{F5C20BA7-8967-470E-9FDF-16BCA8339DB3}"/>
    <dgm:cxn modelId="{D93B2B59-60D0-4239-A1D7-07D36719FEF6}" srcId="{628714F7-B8A0-44DD-9D20-34E4E1A8DD25}" destId="{D0DABA2F-B427-4748-8C11-348600AFD6CF}" srcOrd="3" destOrd="0" parTransId="{1BC809E6-4EAE-4EC4-BA95-2A63DC4FB716}" sibTransId="{AF14A691-DE60-49B5-A651-A122E0E25538}"/>
    <dgm:cxn modelId="{735252A0-ABBD-4B2E-BB3F-781B6BE8829E}" type="presOf" srcId="{F01A455F-6DA1-44D4-A9D8-688D48C7B4E6}" destId="{144C8D84-6226-4213-BB9D-82F68E4422E1}" srcOrd="0" destOrd="0" presId="urn:microsoft.com/office/officeart/2008/layout/HorizontalMultiLevelHierarchy"/>
    <dgm:cxn modelId="{1046F4D6-6173-4F43-843A-2E68AA8704D1}" type="presOf" srcId="{F235CF5E-7B53-4826-82BB-9A95ABA38874}" destId="{507B4D05-7FEB-478C-9F03-9825B2048AD7}" srcOrd="0" destOrd="0" presId="urn:microsoft.com/office/officeart/2008/layout/HorizontalMultiLevelHierarchy"/>
    <dgm:cxn modelId="{E96CBB4A-462D-4BE6-AE3D-A0A94FCC248B}" srcId="{628714F7-B8A0-44DD-9D20-34E4E1A8DD25}" destId="{BF25CD6F-558B-40B3-9994-B4F053561D17}" srcOrd="2" destOrd="0" parTransId="{526F519F-A01A-41C9-8219-79612AB041FC}" sibTransId="{F4940CB9-7917-45B8-A77D-CF75A9BCD564}"/>
    <dgm:cxn modelId="{1AF42A67-B7D1-4CFF-A5EB-CF6B34089A8D}" type="presOf" srcId="{F164A49C-7444-4408-BEC5-C7C3D94A6B8C}" destId="{BA377AF9-55C1-429A-BAC7-0C78AF34809E}" srcOrd="0" destOrd="0" presId="urn:microsoft.com/office/officeart/2008/layout/HorizontalMultiLevelHierarchy"/>
    <dgm:cxn modelId="{D859E993-EDEF-4B94-98E5-C0EB8E3EFBCD}" type="presOf" srcId="{0D0543C7-A73D-480A-A0F4-7E7AAFC2A939}" destId="{E386268D-38EE-42CE-BAEC-A1193417037C}" srcOrd="1" destOrd="0" presId="urn:microsoft.com/office/officeart/2008/layout/HorizontalMultiLevelHierarchy"/>
    <dgm:cxn modelId="{FAB2BB72-59A2-4C45-AA37-7A280D1755F3}" type="presOf" srcId="{C21C724A-58C0-45FF-A7F7-C7A03943A87B}" destId="{5A3BAF5B-37D8-4C79-A651-1F70D8D2E115}" srcOrd="1" destOrd="0" presId="urn:microsoft.com/office/officeart/2008/layout/HorizontalMultiLevelHierarchy"/>
    <dgm:cxn modelId="{F062F46D-6B4D-47F7-A430-845D5DC24105}" type="presOf" srcId="{526F519F-A01A-41C9-8219-79612AB041FC}" destId="{40600865-6A52-454D-BD21-23882A1BA4F1}" srcOrd="1" destOrd="0" presId="urn:microsoft.com/office/officeart/2008/layout/HorizontalMultiLevelHierarchy"/>
    <dgm:cxn modelId="{407DE4B4-8812-420D-B44F-48D90B093F6A}" srcId="{628714F7-B8A0-44DD-9D20-34E4E1A8DD25}" destId="{4B93E718-41B0-449F-87A0-43CC7818B291}" srcOrd="4" destOrd="0" parTransId="{641A9552-14A3-4FD0-95B9-0D9D81BF1F1E}" sibTransId="{9B6A3964-42DC-4C9B-8949-93DE84D29F45}"/>
    <dgm:cxn modelId="{DC3F1CB8-5496-491F-B9E5-704BB0F67C56}" type="presOf" srcId="{BF21C23A-8516-4167-830D-BE22DB3E37C0}" destId="{7F9DD85A-2BCB-4D3A-907F-5EEEE2480046}" srcOrd="1" destOrd="0" presId="urn:microsoft.com/office/officeart/2008/layout/HorizontalMultiLevelHierarchy"/>
    <dgm:cxn modelId="{3FAFC6ED-587E-4329-AB93-9B69172145BF}" type="presOf" srcId="{F77D2C3D-21CE-4E2A-AD92-8AC03E8D9B37}" destId="{1D1E2EE1-7C4E-4814-80FF-6678308835F8}" srcOrd="0" destOrd="0" presId="urn:microsoft.com/office/officeart/2008/layout/HorizontalMultiLevelHierarchy"/>
    <dgm:cxn modelId="{F1881801-F651-4383-87E9-472990D551FC}" type="presOf" srcId="{B5BB1C4A-D551-4301-BB3D-2B28F1170A8E}" destId="{F5BB9CA2-6597-4987-8401-B855DE334A7E}" srcOrd="0" destOrd="0" presId="urn:microsoft.com/office/officeart/2008/layout/HorizontalMultiLevelHierarchy"/>
    <dgm:cxn modelId="{7C687461-A054-49D6-B3CB-5397E9AA1A10}" srcId="{C68ED8A8-C306-495E-B616-B8F51CE935B3}" destId="{342B7B4B-1703-4B65-928F-5DF59BFEBAE7}" srcOrd="3" destOrd="0" parTransId="{F59C391D-EAFB-4FF0-9C26-1984A6741FCC}" sibTransId="{9421C0C9-B55C-4B5F-AC3F-1CCB6899DE05}"/>
    <dgm:cxn modelId="{E72604AB-79D8-4FCC-A451-76E490D19925}" type="presOf" srcId="{F23C1EE0-1659-4DEC-9B3F-B9EA0C4EC968}" destId="{41A97AF2-0F2B-4F6A-B160-E072D1C0F853}" srcOrd="1" destOrd="0" presId="urn:microsoft.com/office/officeart/2008/layout/HorizontalMultiLevelHierarchy"/>
    <dgm:cxn modelId="{5696AECA-A1C3-4D11-8BEC-77C94F1150EE}" type="presOf" srcId="{0AA2AFDC-0456-4F6B-9965-20D5AE5BFAEC}" destId="{7EBAACD7-6EF8-4EAD-B321-C5736EE11852}" srcOrd="0" destOrd="0" presId="urn:microsoft.com/office/officeart/2008/layout/HorizontalMultiLevelHierarchy"/>
    <dgm:cxn modelId="{570C3F70-36B8-46BF-A87F-F0D828392889}" type="presOf" srcId="{E6483535-A922-4C21-A8DD-50ECA8BB2BC7}" destId="{522E9832-ADF3-43A7-83D6-0D8F4D7F342C}" srcOrd="1" destOrd="0" presId="urn:microsoft.com/office/officeart/2008/layout/HorizontalMultiLevelHierarchy"/>
    <dgm:cxn modelId="{655B9AE0-7D7E-4BD8-94A8-010587DC62D7}" srcId="{C68ED8A8-C306-495E-B616-B8F51CE935B3}" destId="{2A305B80-C043-49CE-8D6E-87C733F222DF}" srcOrd="1" destOrd="0" parTransId="{0D0543C7-A73D-480A-A0F4-7E7AAFC2A939}" sibTransId="{9989282E-AE03-45B0-BFDA-3BD326524EBD}"/>
    <dgm:cxn modelId="{66300B18-D6C9-4B4D-97E5-20144A47C9EF}" type="presOf" srcId="{847FD921-B93F-458E-A7B2-5A91FA96C9CB}" destId="{D7FE4DA2-E591-4248-A5C7-010F1499AA1F}" srcOrd="0" destOrd="0" presId="urn:microsoft.com/office/officeart/2008/layout/HorizontalMultiLevelHierarchy"/>
    <dgm:cxn modelId="{C413A087-12E9-4EDB-AC1A-F9F9F11496C0}" type="presOf" srcId="{03141099-5137-4AD6-9DAC-66E88B6ACEF6}" destId="{5BF24433-D3A0-4369-94E3-ACBF4D8CC128}" srcOrd="1" destOrd="0" presId="urn:microsoft.com/office/officeart/2008/layout/HorizontalMultiLevelHierarchy"/>
    <dgm:cxn modelId="{FE83E302-2FA8-4BB0-8D88-806B82419D58}" type="presOf" srcId="{F59C391D-EAFB-4FF0-9C26-1984A6741FCC}" destId="{F9296765-8686-4E70-A879-D7B1DD4C0790}" srcOrd="0" destOrd="0" presId="urn:microsoft.com/office/officeart/2008/layout/HorizontalMultiLevelHierarchy"/>
    <dgm:cxn modelId="{FA01F464-921F-42E2-BB52-FA00976E1498}" type="presOf" srcId="{384BE129-5C47-46FF-94CA-498D0AF5384C}" destId="{D8AA90EC-6B21-46EF-A462-7E2670E2D760}" srcOrd="0" destOrd="0" presId="urn:microsoft.com/office/officeart/2008/layout/HorizontalMultiLevelHierarchy"/>
    <dgm:cxn modelId="{76E57FF0-96F0-4B5C-9786-9EB325F68DA2}" srcId="{C68ED8A8-C306-495E-B616-B8F51CE935B3}" destId="{7F5161A3-FFDE-444E-8920-20AD83B6F1FF}" srcOrd="2" destOrd="0" parTransId="{B9B6F4EF-E05F-43E6-BC00-55C684EAE080}" sibTransId="{CE71F15E-B000-446F-B6F3-4684AB7F884A}"/>
    <dgm:cxn modelId="{EB5BE4BF-D9A2-4CCB-A539-78A48151832E}" type="presOf" srcId="{4DAD157C-FD71-4D5A-BB29-36703C36285E}" destId="{E37A59D6-6D66-4A46-89F5-D2AB785A425A}" srcOrd="0" destOrd="0" presId="urn:microsoft.com/office/officeart/2008/layout/HorizontalMultiLevelHierarchy"/>
    <dgm:cxn modelId="{EF59AB6F-4872-4BB1-B486-0CF2E1920332}" srcId="{2805AD51-12B5-41EE-A935-A315DBFCECC7}" destId="{0AA2AFDC-0456-4F6B-9965-20D5AE5BFAEC}" srcOrd="0" destOrd="0" parTransId="{CD7F9B0D-27CA-4082-814C-CCFFA9B2C59B}" sibTransId="{9B2BE399-378B-4A97-89DF-7B82A25CB6B4}"/>
    <dgm:cxn modelId="{A45DD7A6-7EDE-48BB-B898-539E01952877}" type="presOf" srcId="{58B6070B-D18D-45BD-9AEF-968A36D351E8}" destId="{2B329DE7-DE31-464B-BAC0-59C6719BEFD7}" srcOrd="1" destOrd="0" presId="urn:microsoft.com/office/officeart/2008/layout/HorizontalMultiLevelHierarchy"/>
    <dgm:cxn modelId="{EA3F42E4-A6F5-40ED-87E9-1CB3FFEC6791}" type="presOf" srcId="{E13FC052-FA4D-4578-9283-E8836636BCB4}" destId="{685F59FF-BAB0-42ED-959E-E5351F82F861}" srcOrd="0" destOrd="0" presId="urn:microsoft.com/office/officeart/2008/layout/HorizontalMultiLevelHierarchy"/>
    <dgm:cxn modelId="{E33C4D0B-B982-41AD-9EBF-553F0F12841B}" type="presOf" srcId="{641A9552-14A3-4FD0-95B9-0D9D81BF1F1E}" destId="{774653D7-A809-4774-BC57-FFD146F4DB6B}" srcOrd="1" destOrd="0" presId="urn:microsoft.com/office/officeart/2008/layout/HorizontalMultiLevelHierarchy"/>
    <dgm:cxn modelId="{68480391-92F6-40C2-A3A4-50B97991B224}" type="presOf" srcId="{B77BE7CF-CC10-419B-AF69-8B6B3515BCCD}" destId="{FB9ED43C-783D-4B9B-94BB-BB863FD5F810}" srcOrd="0" destOrd="0" presId="urn:microsoft.com/office/officeart/2008/layout/HorizontalMultiLevelHierarchy"/>
    <dgm:cxn modelId="{C12BC1AA-571D-463A-A049-13B6A584C95B}" type="presOf" srcId="{AB571ECA-CD16-4C9E-B394-E2A67C1BDC18}" destId="{F085041F-A4FA-4734-BE69-F6C1940C2802}" srcOrd="0" destOrd="0" presId="urn:microsoft.com/office/officeart/2008/layout/HorizontalMultiLevelHierarchy"/>
    <dgm:cxn modelId="{861787FD-7BD7-484E-8E34-9C249978E041}" type="presOf" srcId="{9224E2EE-FF8B-49A1-813E-699013CAC75A}" destId="{5B70C9DC-FB87-430C-804F-BF96537AF924}" srcOrd="0" destOrd="0" presId="urn:microsoft.com/office/officeart/2008/layout/HorizontalMultiLevelHierarchy"/>
    <dgm:cxn modelId="{AA853CF3-3D18-4A12-9C5E-1B4DA362509B}" type="presOf" srcId="{46A93AFD-F5CF-48AB-B42B-AC2A3D90B5DE}" destId="{17BF9031-E5E0-4660-B3D5-F16887999DA3}" srcOrd="0" destOrd="0" presId="urn:microsoft.com/office/officeart/2008/layout/HorizontalMultiLevelHierarchy"/>
    <dgm:cxn modelId="{1FE69593-FFAA-45FF-8EDD-55D5D8B4E081}" type="presOf" srcId="{2A305B80-C043-49CE-8D6E-87C733F222DF}" destId="{08D5491A-C4F6-4281-9366-18EA0826B9E9}" srcOrd="0" destOrd="0" presId="urn:microsoft.com/office/officeart/2008/layout/HorizontalMultiLevelHierarchy"/>
    <dgm:cxn modelId="{4A535B9D-6D8B-4A20-97E5-A648A61F0CB7}" type="presOf" srcId="{F59C391D-EAFB-4FF0-9C26-1984A6741FCC}" destId="{6A7F21A5-7574-44F1-A11F-23D71EAE4E60}" srcOrd="1" destOrd="0" presId="urn:microsoft.com/office/officeart/2008/layout/HorizontalMultiLevelHierarchy"/>
    <dgm:cxn modelId="{E66CC285-6F36-43C3-ACDE-E4879FCEAEAE}" type="presOf" srcId="{3C2B0C0A-9366-42B8-881A-BFE821A57CD5}" destId="{6B79E490-ED3E-4E9A-933F-BFD0C8305AFA}" srcOrd="0" destOrd="0" presId="urn:microsoft.com/office/officeart/2008/layout/HorizontalMultiLevelHierarchy"/>
    <dgm:cxn modelId="{7A129865-A853-4330-BE64-2B2D3A7A8AF2}" srcId="{29402A74-5FA8-41C9-9FDC-A6A300B80600}" destId="{16F210B5-1B31-499C-B991-02AF0C333247}" srcOrd="0" destOrd="0" parTransId="{847FD921-B93F-458E-A7B2-5A91FA96C9CB}" sibTransId="{8D61207E-EA51-4731-A75F-2F5A4EA58CE8}"/>
    <dgm:cxn modelId="{3CEAFCAB-A64C-4186-8DAA-C76473D015ED}" srcId="{EFAE7F6A-B764-4EF7-A862-6DCC40C68D3F}" destId="{4311C0D6-A0F6-49E9-9127-B944FA96A65D}" srcOrd="0" destOrd="0" parTransId="{531DFD18-8CCC-45CB-A23A-9B673449B1BB}" sibTransId="{418FFBEA-D22C-4C32-BD8B-B5DFFA1176A7}"/>
    <dgm:cxn modelId="{A246A273-9D8A-4861-8D4E-93FFE9E18B2F}" type="presOf" srcId="{2538A3B0-71BF-4F8F-A988-34300225FDAB}" destId="{3A8F0900-BBBA-444D-9514-53BEB1138E7E}" srcOrd="0" destOrd="0" presId="urn:microsoft.com/office/officeart/2008/layout/HorizontalMultiLevelHierarchy"/>
    <dgm:cxn modelId="{0AE6DA19-9988-4078-8835-265083804A90}" type="presOf" srcId="{750112EA-3786-4203-868C-3ABE2831E1F3}" destId="{01AA72E1-EE57-4EB7-BE9F-A8ABF460EB54}" srcOrd="0" destOrd="0" presId="urn:microsoft.com/office/officeart/2008/layout/HorizontalMultiLevelHierarchy"/>
    <dgm:cxn modelId="{7D71BDE3-1CFB-4953-A8E4-49B6527A8339}" type="presOf" srcId="{1BC809E6-4EAE-4EC4-BA95-2A63DC4FB716}" destId="{3BCBEAF2-EAB5-4272-8EE5-0FD5FD2DF3EF}" srcOrd="0" destOrd="0" presId="urn:microsoft.com/office/officeart/2008/layout/HorizontalMultiLevelHierarchy"/>
    <dgm:cxn modelId="{7B1C663C-CEE0-4687-AFDA-29E74F260A3F}" type="presOf" srcId="{1BC809E6-4EAE-4EC4-BA95-2A63DC4FB716}" destId="{041DED02-85DB-4305-8DA2-653400B11818}" srcOrd="1" destOrd="0" presId="urn:microsoft.com/office/officeart/2008/layout/HorizontalMultiLevelHierarchy"/>
    <dgm:cxn modelId="{29D29EF4-4FBA-4EE9-A5AB-EA955EFF79EE}" type="presOf" srcId="{4311C0D6-A0F6-49E9-9127-B944FA96A65D}" destId="{4E3A5A72-F565-4D29-87F1-6A8D3F7D0A1F}" srcOrd="0" destOrd="0" presId="urn:microsoft.com/office/officeart/2008/layout/HorizontalMultiLevelHierarchy"/>
    <dgm:cxn modelId="{6A3CCC77-61E3-4171-B5E9-45250F4D6E93}" type="presOf" srcId="{03141099-5137-4AD6-9DAC-66E88B6ACEF6}" destId="{BD6DC234-1F94-4FA6-8CCE-A1D1BD6B6567}" srcOrd="0" destOrd="0" presId="urn:microsoft.com/office/officeart/2008/layout/HorizontalMultiLevelHierarchy"/>
    <dgm:cxn modelId="{E514CA2C-82DA-4FEF-8179-4156619770BF}" type="presOf" srcId="{2F05B186-0D59-4A06-B9F5-62B5E77AD4E9}" destId="{EF16096B-52B4-4B17-A5FA-14655F4EEBD9}" srcOrd="0" destOrd="0" presId="urn:microsoft.com/office/officeart/2008/layout/HorizontalMultiLevelHierarchy"/>
    <dgm:cxn modelId="{FDC11E17-77A1-40C1-BACC-FD9D6EBEA1BD}" type="presOf" srcId="{103972D5-C3E9-4845-B4B3-72B3C46AFBEF}" destId="{0E1D6459-F29D-47A4-92D6-E63667274088}" srcOrd="0" destOrd="0" presId="urn:microsoft.com/office/officeart/2008/layout/HorizontalMultiLevelHierarchy"/>
    <dgm:cxn modelId="{167EDF84-859B-48F1-82EA-CEB2765524FA}" srcId="{628714F7-B8A0-44DD-9D20-34E4E1A8DD25}" destId="{103972D5-C3E9-4845-B4B3-72B3C46AFBEF}" srcOrd="0" destOrd="0" parTransId="{03141099-5137-4AD6-9DAC-66E88B6ACEF6}" sibTransId="{318D7390-3BDE-41C9-8D12-1D130B723BEA}"/>
    <dgm:cxn modelId="{239D9A28-F862-41C1-A474-65A68F87E5BE}" type="presOf" srcId="{E6483535-A922-4C21-A8DD-50ECA8BB2BC7}" destId="{2005A858-DF81-4939-9606-0E3FEC1C2906}" srcOrd="0" destOrd="0" presId="urn:microsoft.com/office/officeart/2008/layout/HorizontalMultiLevelHierarchy"/>
    <dgm:cxn modelId="{79900659-3BDC-43D6-B2AC-A10CE062E79A}" type="presOf" srcId="{4B93E718-41B0-449F-87A0-43CC7818B291}" destId="{8CB9D3A8-A1CD-46F0-8B60-ADFB22F4EE91}" srcOrd="0" destOrd="0" presId="urn:microsoft.com/office/officeart/2008/layout/HorizontalMultiLevelHierarchy"/>
    <dgm:cxn modelId="{0DB1CC17-E425-49D8-8504-03F7C9F983BB}" type="presOf" srcId="{2805AD51-12B5-41EE-A935-A315DBFCECC7}" destId="{198C801E-44C3-4DCC-81CB-22F4613EC6CA}" srcOrd="0" destOrd="0" presId="urn:microsoft.com/office/officeart/2008/layout/HorizontalMultiLevelHierarchy"/>
    <dgm:cxn modelId="{E88145E0-EEC1-4708-B918-D3FDCB8F4711}" srcId="{C68ED8A8-C306-495E-B616-B8F51CE935B3}" destId="{C51F84D6-3320-42D7-ADFE-4938456B26E8}" srcOrd="0" destOrd="0" parTransId="{DBC701ED-7A1C-468D-8857-376FF76D4A11}" sibTransId="{1498E1F4-F78E-404B-ABCD-0649C1FB37C8}"/>
    <dgm:cxn modelId="{0CEA6D68-98B1-4526-B6CC-F4D6D9C46E61}" type="presOf" srcId="{F164A49C-7444-4408-BEC5-C7C3D94A6B8C}" destId="{8F1A26C1-8389-4530-A8D8-079374489465}" srcOrd="1" destOrd="0" presId="urn:microsoft.com/office/officeart/2008/layout/HorizontalMultiLevelHierarchy"/>
    <dgm:cxn modelId="{53C0C4AA-93C2-417C-8956-A4AC17C46814}" type="presOf" srcId="{46A93AFD-F5CF-48AB-B42B-AC2A3D90B5DE}" destId="{98304456-DEE1-48A7-BE77-1BB983C954B4}" srcOrd="1" destOrd="0" presId="urn:microsoft.com/office/officeart/2008/layout/HorizontalMultiLevelHierarchy"/>
    <dgm:cxn modelId="{D39615E0-4838-495D-8A6F-5B98FEE33643}" type="presOf" srcId="{EFAE7F6A-B764-4EF7-A862-6DCC40C68D3F}" destId="{1AD95C69-9B6F-4216-9D11-C6A9A1FDA9F3}" srcOrd="0" destOrd="0" presId="urn:microsoft.com/office/officeart/2008/layout/HorizontalMultiLevelHierarchy"/>
    <dgm:cxn modelId="{BD27E0C7-3148-4FA4-8F65-F8821F2A9E86}" type="presOf" srcId="{4EC5BE29-0EB3-426B-90DF-BE03168549C9}" destId="{32E421E9-882D-4A6D-9577-39FF5AE54A0A}" srcOrd="0" destOrd="0" presId="urn:microsoft.com/office/officeart/2008/layout/HorizontalMultiLevelHierarchy"/>
    <dgm:cxn modelId="{9E3745C7-51B9-4C24-92F2-B01E9836E2FA}" srcId="{16F210B5-1B31-499C-B991-02AF0C333247}" destId="{B77BE7CF-CC10-419B-AF69-8B6B3515BCCD}" srcOrd="0" destOrd="0" parTransId="{2F05B186-0D59-4A06-B9F5-62B5E77AD4E9}" sibTransId="{4E11A5EA-AED1-4DB8-8513-3C4FF211A0DA}"/>
    <dgm:cxn modelId="{8027B30F-49EC-4D40-AD90-745788AEA688}" type="presOf" srcId="{DBC701ED-7A1C-468D-8857-376FF76D4A11}" destId="{8E43280F-B3F5-44A7-BC25-CB6C8DC2C15A}" srcOrd="0" destOrd="0" presId="urn:microsoft.com/office/officeart/2008/layout/HorizontalMultiLevelHierarchy"/>
    <dgm:cxn modelId="{9BF6965E-8493-4B9A-872C-D58763BDC48C}" srcId="{4311C0D6-A0F6-49E9-9127-B944FA96A65D}" destId="{F77D2C3D-21CE-4E2A-AD92-8AC03E8D9B37}" srcOrd="3" destOrd="0" parTransId="{58B6070B-D18D-45BD-9AEF-968A36D351E8}" sibTransId="{659C6557-6074-4107-ADA7-BAB2DBCF07A8}"/>
    <dgm:cxn modelId="{EDD59739-4185-435D-9752-7C370A7C508D}" type="presOf" srcId="{847FD921-B93F-458E-A7B2-5A91FA96C9CB}" destId="{E6978592-EBE8-4A81-8500-2F6C0A77F959}" srcOrd="1" destOrd="0" presId="urn:microsoft.com/office/officeart/2008/layout/HorizontalMultiLevelHierarchy"/>
    <dgm:cxn modelId="{59900633-0B32-4567-94B2-AAD516F35DE5}" type="presOf" srcId="{526F519F-A01A-41C9-8219-79612AB041FC}" destId="{A4611A52-1B83-4CB7-951A-D688C87A8CBB}" srcOrd="0" destOrd="0" presId="urn:microsoft.com/office/officeart/2008/layout/HorizontalMultiLevelHierarchy"/>
    <dgm:cxn modelId="{F56EE7DE-A070-4514-84B4-A5EBC9D4A008}" type="presOf" srcId="{641A9552-14A3-4FD0-95B9-0D9D81BF1F1E}" destId="{47047FD7-79B3-4220-BC1C-F33A1008BFEC}" srcOrd="0" destOrd="0" presId="urn:microsoft.com/office/officeart/2008/layout/HorizontalMultiLevelHierarchy"/>
    <dgm:cxn modelId="{90150B0D-0F6D-4CD7-A566-1A755409DDCD}" type="presOf" srcId="{0D0543C7-A73D-480A-A0F4-7E7AAFC2A939}" destId="{CF684A99-46B2-4CFE-99EB-2D4B73440A40}" srcOrd="0" destOrd="0" presId="urn:microsoft.com/office/officeart/2008/layout/HorizontalMultiLevelHierarchy"/>
    <dgm:cxn modelId="{4A5DA4DC-AD59-4AE0-8525-72587A84DB17}" type="presOf" srcId="{D0DABA2F-B427-4748-8C11-348600AFD6CF}" destId="{EC6FFCA5-5703-44E5-B44E-DC41579D11A3}" srcOrd="0" destOrd="0" presId="urn:microsoft.com/office/officeart/2008/layout/HorizontalMultiLevelHierarchy"/>
    <dgm:cxn modelId="{BF93E99A-9AA2-4D9E-85B2-240B22946D58}" type="presOf" srcId="{AAB68FD2-1C0F-4277-A95C-53AC03B9A457}" destId="{EB7A5DB4-6C9F-4B6D-8CA6-932145FA9FEA}" srcOrd="1" destOrd="0" presId="urn:microsoft.com/office/officeart/2008/layout/HorizontalMultiLevelHierarchy"/>
    <dgm:cxn modelId="{1A0016C2-D80A-4E95-A866-D56AF11EFB9F}" type="presOf" srcId="{2538A3B0-71BF-4F8F-A988-34300225FDAB}" destId="{F0C2BBFB-B0E8-4D12-9413-A457A273C057}" srcOrd="1" destOrd="0" presId="urn:microsoft.com/office/officeart/2008/layout/HorizontalMultiLevelHierarchy"/>
    <dgm:cxn modelId="{C7AC48EE-7857-419E-9738-25E68D79F995}" srcId="{4311C0D6-A0F6-49E9-9127-B944FA96A65D}" destId="{384BE129-5C47-46FF-94CA-498D0AF5384C}" srcOrd="2" destOrd="0" parTransId="{2538A3B0-71BF-4F8F-A988-34300225FDAB}" sibTransId="{96120AE0-F5A3-4087-A608-39AF88B46E3B}"/>
    <dgm:cxn modelId="{1E40414E-333F-46D2-B405-26D2B83E60BC}" srcId="{0AA2AFDC-0456-4F6B-9965-20D5AE5BFAEC}" destId="{29402A74-5FA8-41C9-9FDC-A6A300B80600}" srcOrd="1" destOrd="0" parTransId="{4EC5BE29-0EB3-426B-90DF-BE03168549C9}" sibTransId="{A904FB9A-F6B5-4375-B188-D614BA9626D7}"/>
    <dgm:cxn modelId="{AD985C15-08FD-4B3A-A724-F539663FBA37}" type="presOf" srcId="{AAB68FD2-1C0F-4277-A95C-53AC03B9A457}" destId="{6C79D17F-CF51-4CE8-9558-3767FBAFE839}" srcOrd="0" destOrd="0" presId="urn:microsoft.com/office/officeart/2008/layout/HorizontalMultiLevelHierarchy"/>
    <dgm:cxn modelId="{C9CBC010-655F-4056-AB09-2958C819B91F}" srcId="{90D43ABA-BDE4-4FBC-9EB0-75FB5BBADE08}" destId="{C68ED8A8-C306-495E-B616-B8F51CE935B3}" srcOrd="1" destOrd="0" parTransId="{E6483535-A922-4C21-A8DD-50ECA8BB2BC7}" sibTransId="{3F5D873A-715B-4AF6-865D-2900D32FA847}"/>
    <dgm:cxn modelId="{62E2E913-024F-4795-9153-CDBB64D70228}" type="presOf" srcId="{E5684B01-5927-4686-8FC2-48F0D733404C}" destId="{08D1405C-DF51-40EA-AB4C-D88DDABDA4EE}" srcOrd="1" destOrd="0" presId="urn:microsoft.com/office/officeart/2008/layout/HorizontalMultiLevelHierarchy"/>
    <dgm:cxn modelId="{48845EA6-E7AA-423C-AC28-63C37C3BD165}" type="presOf" srcId="{B9B6F4EF-E05F-43E6-BC00-55C684EAE080}" destId="{F1AD4D36-F419-4611-A0D1-1387AF2982FB}" srcOrd="0" destOrd="0" presId="urn:microsoft.com/office/officeart/2008/layout/HorizontalMultiLevelHierarchy"/>
    <dgm:cxn modelId="{46094393-4E26-48BE-8E34-F11416F3ABDF}" type="presOf" srcId="{F23C1EE0-1659-4DEC-9B3F-B9EA0C4EC968}" destId="{2E6B354C-603E-4D0A-9F3A-9958117B651B}" srcOrd="0" destOrd="0" presId="urn:microsoft.com/office/officeart/2008/layout/HorizontalMultiLevelHierarchy"/>
    <dgm:cxn modelId="{3564CD33-A369-4999-82A3-6BAB77692E45}" srcId="{628714F7-B8A0-44DD-9D20-34E4E1A8DD25}" destId="{51C7AE3F-9B1C-4A8D-8EB4-2F5D2EE79C85}" srcOrd="1" destOrd="0" parTransId="{AAB68FD2-1C0F-4277-A95C-53AC03B9A457}" sibTransId="{A43588A4-77B5-486C-B79F-58EE9AE50576}"/>
    <dgm:cxn modelId="{CCC9A215-704D-4BEF-9919-6C1E222A7EE5}" type="presOf" srcId="{16F210B5-1B31-499C-B991-02AF0C333247}" destId="{69F73B22-9EFB-4950-B5BB-1E932ABE3744}" srcOrd="0" destOrd="0" presId="urn:microsoft.com/office/officeart/2008/layout/HorizontalMultiLevelHierarchy"/>
    <dgm:cxn modelId="{7313CAEF-5B57-44D9-AB14-9F8B92F784C3}" type="presOf" srcId="{58B6070B-D18D-45BD-9AEF-968A36D351E8}" destId="{DBBDCED7-C00E-4504-8920-090C9ED0A62E}" srcOrd="0" destOrd="0" presId="urn:microsoft.com/office/officeart/2008/layout/HorizontalMultiLevelHierarchy"/>
    <dgm:cxn modelId="{93286382-3D12-4DEB-8B53-DD5755D69974}" srcId="{0AA2AFDC-0456-4F6B-9965-20D5AE5BFAEC}" destId="{FB5E5AB3-B600-45CE-8D04-9525BD17A989}" srcOrd="2" destOrd="0" parTransId="{E13FC052-FA4D-4578-9283-E8836636BCB4}" sibTransId="{91DA0200-3BF6-4DC6-A373-5DA8621265CE}"/>
    <dgm:cxn modelId="{D2348C79-F0BA-424A-A332-81BBC16A53E6}" type="presOf" srcId="{A72CD226-70B3-4900-90BA-AA5503289668}" destId="{7E36A854-EA38-439E-8464-3D9678C4E7E2}" srcOrd="0" destOrd="0" presId="urn:microsoft.com/office/officeart/2008/layout/HorizontalMultiLevelHierarchy"/>
    <dgm:cxn modelId="{EFF476BA-3185-49A3-94B7-5BB96ECA2DDF}" srcId="{EFAE7F6A-B764-4EF7-A862-6DCC40C68D3F}" destId="{628714F7-B8A0-44DD-9D20-34E4E1A8DD25}" srcOrd="1" destOrd="0" parTransId="{A72CD226-70B3-4900-90BA-AA5503289668}" sibTransId="{CE67E325-65E5-4945-80A9-59221A1D986E}"/>
    <dgm:cxn modelId="{5BAE7F73-8A3C-4702-823B-165188649E86}" type="presOf" srcId="{7FDF57B5-D29B-4258-BC3C-6D5FD221A555}" destId="{91117A12-E3E0-434F-A4FB-AA26F34D990D}" srcOrd="0" destOrd="0" presId="urn:microsoft.com/office/officeart/2008/layout/HorizontalMultiLevelHierarchy"/>
    <dgm:cxn modelId="{0885B742-E8AC-4FCC-8F64-2D5F40959A4C}" srcId="{F235CF5E-7B53-4826-82BB-9A95ABA38874}" destId="{3C2B0C0A-9366-42B8-881A-BFE821A57CD5}" srcOrd="2" destOrd="0" parTransId="{9224E2EE-FF8B-49A1-813E-699013CAC75A}" sibTransId="{8001CBA9-DD1F-4C93-99B1-F6D49D061B6D}"/>
    <dgm:cxn modelId="{241FE65D-FAC7-43F2-B23F-03BBF65F2DBC}" type="presOf" srcId="{4210DDBB-CB3D-4CFA-98C6-DDA9D06C0811}" destId="{53EA5353-E91B-4773-BB1E-014BACD99512}" srcOrd="1" destOrd="0" presId="urn:microsoft.com/office/officeart/2008/layout/HorizontalMultiLevelHierarchy"/>
    <dgm:cxn modelId="{26ADF0C2-1BD5-4D30-B820-E3CCDDFC9AF4}" type="presOf" srcId="{E5684B01-5927-4686-8FC2-48F0D733404C}" destId="{18E197BA-22EA-47AA-A651-1685DD682C3B}" srcOrd="0" destOrd="0" presId="urn:microsoft.com/office/officeart/2008/layout/HorizontalMultiLevelHierarchy"/>
    <dgm:cxn modelId="{92C5FEEA-8C5F-41E5-BB8F-D68978709382}" type="presOf" srcId="{7F5161A3-FFDE-444E-8920-20AD83B6F1FF}" destId="{7C4D9730-9C66-474D-B8C6-F02E4DF146BD}" srcOrd="0" destOrd="0" presId="urn:microsoft.com/office/officeart/2008/layout/HorizontalMultiLevelHierarchy"/>
    <dgm:cxn modelId="{F0924384-5D93-45A5-9B38-7603CE99187F}" type="presOf" srcId="{C68ED8A8-C306-495E-B616-B8F51CE935B3}" destId="{761378DB-95A9-4E22-8C1F-40D33E10EB16}" srcOrd="0" destOrd="0" presId="urn:microsoft.com/office/officeart/2008/layout/HorizontalMultiLevelHierarchy"/>
    <dgm:cxn modelId="{D5F84DCE-A399-49F1-BEF7-6BAF8D09B049}" type="presOf" srcId="{51C7AE3F-9B1C-4A8D-8EB4-2F5D2EE79C85}" destId="{4A4AF6FA-69CE-4162-8B59-0BF488E604A7}" srcOrd="0" destOrd="0" presId="urn:microsoft.com/office/officeart/2008/layout/HorizontalMultiLevelHierarchy"/>
    <dgm:cxn modelId="{F2B9131D-5E31-4627-A5A6-CD1C5E440D04}" type="presOf" srcId="{628714F7-B8A0-44DD-9D20-34E4E1A8DD25}" destId="{525F0592-8134-4ACA-A25B-B3BBFED2083B}" srcOrd="0" destOrd="0" presId="urn:microsoft.com/office/officeart/2008/layout/HorizontalMultiLevelHierarchy"/>
    <dgm:cxn modelId="{C5B21747-9327-4785-AEF8-DD7CE513AA07}" type="presOf" srcId="{B9B6F4EF-E05F-43E6-BC00-55C684EAE080}" destId="{62CE7C22-8539-41A6-BBA5-68DC3EC12195}" srcOrd="1" destOrd="0" presId="urn:microsoft.com/office/officeart/2008/layout/HorizontalMultiLevelHierarchy"/>
    <dgm:cxn modelId="{CA65D4D3-A5E7-4DC4-AF31-D130D9573202}" type="presOf" srcId="{FE32F4E9-516E-4E56-BF8C-064F51E24146}" destId="{85427846-9E2D-4DB5-8996-523E11C61652}" srcOrd="0" destOrd="0" presId="urn:microsoft.com/office/officeart/2008/layout/HorizontalMultiLevelHierarchy"/>
    <dgm:cxn modelId="{4F4422CF-FB9D-4249-A425-C69A948A7C7D}" type="presOf" srcId="{3A46428E-F568-4027-B3CB-B787D2E5DCE0}" destId="{8BA47228-D20E-44FA-915D-614587939884}" srcOrd="0" destOrd="0" presId="urn:microsoft.com/office/officeart/2008/layout/HorizontalMultiLevelHierarchy"/>
    <dgm:cxn modelId="{5847B367-C98E-4AB5-B2E2-49ECB5A1D77A}" type="presOf" srcId="{F0EC1AFF-262F-4C9D-B570-2BAF0968D0D0}" destId="{48F7265A-FBA0-4CF0-83D4-CED138A295F4}" srcOrd="1" destOrd="0" presId="urn:microsoft.com/office/officeart/2008/layout/HorizontalMultiLevelHierarchy"/>
    <dgm:cxn modelId="{B02578AB-4656-4F27-9190-31023F951ECE}" srcId="{29402A74-5FA8-41C9-9FDC-A6A300B80600}" destId="{7FDF57B5-D29B-4258-BC3C-6D5FD221A555}" srcOrd="1" destOrd="0" parTransId="{C21C724A-58C0-45FF-A7F7-C7A03943A87B}" sibTransId="{0923CECF-9C15-41AB-AC6A-9851652ED6D4}"/>
    <dgm:cxn modelId="{4AFA7A3F-81C2-401C-B29E-5E2A067B870F}" type="presOf" srcId="{DBC701ED-7A1C-468D-8857-376FF76D4A11}" destId="{19A354DC-B28B-4B83-8E08-18BB13ABFBD6}" srcOrd="1" destOrd="0" presId="urn:microsoft.com/office/officeart/2008/layout/HorizontalMultiLevelHierarchy"/>
    <dgm:cxn modelId="{347E18E1-A7A3-40A4-BEEA-008362993EAA}" srcId="{F235CF5E-7B53-4826-82BB-9A95ABA38874}" destId="{F01A455F-6DA1-44D4-A9D8-688D48C7B4E6}" srcOrd="1" destOrd="0" parTransId="{E5684B01-5927-4686-8FC2-48F0D733404C}" sibTransId="{34D20A9F-0E4B-45FA-A11D-3D4320E41770}"/>
    <dgm:cxn modelId="{1D9A8E3D-EC46-4F86-B46D-D15B6B1CADA0}" type="presOf" srcId="{4210DDBB-CB3D-4CFA-98C6-DDA9D06C0811}" destId="{305DC8EF-384C-459F-80F6-4EDB72B55A38}" srcOrd="0" destOrd="0" presId="urn:microsoft.com/office/officeart/2008/layout/HorizontalMultiLevelHierarchy"/>
    <dgm:cxn modelId="{60B6BF0D-5207-4467-BDA6-63B01A1FB391}" srcId="{FB5E5AB3-B600-45CE-8D04-9525BD17A989}" destId="{EFAE7F6A-B764-4EF7-A862-6DCC40C68D3F}" srcOrd="0" destOrd="0" parTransId="{BF21C23A-8516-4167-830D-BE22DB3E37C0}" sibTransId="{EBA40AA3-FA23-47DC-9D4F-9F37960D19C5}"/>
    <dgm:cxn modelId="{7AC1E8CD-6672-4786-BEF2-05BC882176F6}" type="presOf" srcId="{14F4B0EF-5C84-400D-83EE-6F7CC1F33325}" destId="{E1C647AC-EBE7-4455-8535-6A98BC088656}" srcOrd="0" destOrd="0" presId="urn:microsoft.com/office/officeart/2008/layout/HorizontalMultiLevelHierarchy"/>
    <dgm:cxn modelId="{0E7AFC42-EC6E-4BDD-81EE-E64A72AF04A3}" type="presOf" srcId="{FB5E5AB3-B600-45CE-8D04-9525BD17A989}" destId="{DBBDC019-0743-41A6-BE28-5DDCD3ED64A1}" srcOrd="0" destOrd="0" presId="urn:microsoft.com/office/officeart/2008/layout/HorizontalMultiLevelHierarchy"/>
    <dgm:cxn modelId="{D3D828BC-F635-473F-8639-5B6F9BE56699}" type="presOf" srcId="{531DFD18-8CCC-45CB-A23A-9B673449B1BB}" destId="{EE0B9E88-7CF4-4E8E-9991-63D1001BC748}" srcOrd="1" destOrd="0" presId="urn:microsoft.com/office/officeart/2008/layout/HorizontalMultiLevelHierarchy"/>
    <dgm:cxn modelId="{63073BCB-3859-4579-9F68-677C1F73ED56}" type="presOf" srcId="{B5BB1C4A-D551-4301-BB3D-2B28F1170A8E}" destId="{05162B81-8ACD-433F-B0C6-D50893D34B0B}" srcOrd="1" destOrd="0" presId="urn:microsoft.com/office/officeart/2008/layout/HorizontalMultiLevelHierarchy"/>
    <dgm:cxn modelId="{058D29F5-CF33-43FD-9ED6-DDA5B89C1D84}" srcId="{C68ED8A8-C306-495E-B616-B8F51CE935B3}" destId="{14F4B0EF-5C84-400D-83EE-6F7CC1F33325}" srcOrd="4" destOrd="0" parTransId="{46A93AFD-F5CF-48AB-B42B-AC2A3D90B5DE}" sibTransId="{D3DE306A-B18F-4813-B663-1674D2B38E99}"/>
    <dgm:cxn modelId="{0884F7DA-65DE-402B-A204-1FDAD87E69CF}" type="presOf" srcId="{A72CD226-70B3-4900-90BA-AA5503289668}" destId="{563823EF-C943-4C2F-9A82-89FF5F05A632}" srcOrd="1" destOrd="0" presId="urn:microsoft.com/office/officeart/2008/layout/HorizontalMultiLevelHierarchy"/>
    <dgm:cxn modelId="{8C4C0F6F-E943-4A5C-9F5C-2B13B55FC41A}" srcId="{F235CF5E-7B53-4826-82BB-9A95ABA38874}" destId="{FE32F4E9-516E-4E56-BF8C-064F51E24146}" srcOrd="0" destOrd="0" parTransId="{F23C1EE0-1659-4DEC-9B3F-B9EA0C4EC968}" sibTransId="{50B407D7-33CF-4D92-8947-67B1BACBB917}"/>
    <dgm:cxn modelId="{BF85A909-49F1-4BC9-85EF-0C1C811B9BE3}" srcId="{90D43ABA-BDE4-4FBC-9EB0-75FB5BBADE08}" destId="{F235CF5E-7B53-4826-82BB-9A95ABA38874}" srcOrd="0" destOrd="0" parTransId="{F0EC1AFF-262F-4C9D-B570-2BAF0968D0D0}" sibTransId="{0A116F1D-A0AE-4784-9985-80121E4D7BB3}"/>
    <dgm:cxn modelId="{ED4FB20A-2216-47B7-A75C-35582010115C}" type="presOf" srcId="{9224E2EE-FF8B-49A1-813E-699013CAC75A}" destId="{54BCEA23-A2E0-4AD9-A1E0-B448DA59C33D}" srcOrd="1" destOrd="0" presId="urn:microsoft.com/office/officeart/2008/layout/HorizontalMultiLevelHierarchy"/>
    <dgm:cxn modelId="{28908240-A75C-4F92-86B9-3D7299075DE6}" srcId="{7FDF57B5-D29B-4258-BC3C-6D5FD221A555}" destId="{AB571ECA-CD16-4C9E-B394-E2A67C1BDC18}" srcOrd="0" destOrd="0" parTransId="{B5BB1C4A-D551-4301-BB3D-2B28F1170A8E}" sibTransId="{4159C8B3-1E87-46C9-BD70-C2936313CAC7}"/>
    <dgm:cxn modelId="{A4DEF028-B8F1-42A1-BA95-61401935A33C}" srcId="{0AA2AFDC-0456-4F6B-9965-20D5AE5BFAEC}" destId="{90D43ABA-BDE4-4FBC-9EB0-75FB5BBADE08}" srcOrd="0" destOrd="0" parTransId="{F164A49C-7444-4408-BEC5-C7C3D94A6B8C}" sibTransId="{1C17147D-82AD-41D0-B1B7-525A50F57EBD}"/>
    <dgm:cxn modelId="{2A5B3C68-0F06-478F-876F-FDD168D98079}" type="presOf" srcId="{2F05B186-0D59-4A06-B9F5-62B5E77AD4E9}" destId="{F9DF54D2-D81B-41E4-87E2-27926EA4C50E}" srcOrd="1" destOrd="0" presId="urn:microsoft.com/office/officeart/2008/layout/HorizontalMultiLevelHierarchy"/>
    <dgm:cxn modelId="{BD43D3B6-D82F-4338-A7F9-9F44BDEA944B}" type="presOf" srcId="{F0EC1AFF-262F-4C9D-B570-2BAF0968D0D0}" destId="{21094014-EC57-4542-AFA0-7C3C9F1A6563}" srcOrd="0" destOrd="0" presId="urn:microsoft.com/office/officeart/2008/layout/HorizontalMultiLevelHierarchy"/>
    <dgm:cxn modelId="{B1E0E272-DC9A-48DC-A75E-08C4908F63F1}" type="presOf" srcId="{E13FC052-FA4D-4578-9283-E8836636BCB4}" destId="{4C3A3C64-E826-4523-8892-CFB5595014D0}" srcOrd="1" destOrd="0" presId="urn:microsoft.com/office/officeart/2008/layout/HorizontalMultiLevelHierarchy"/>
    <dgm:cxn modelId="{329F3506-F1CF-40F9-ABA7-50F670314A80}" type="presOf" srcId="{BF21C23A-8516-4167-830D-BE22DB3E37C0}" destId="{A87F0341-011D-42C7-9739-DB53B5DBFE40}" srcOrd="0" destOrd="0" presId="urn:microsoft.com/office/officeart/2008/layout/HorizontalMultiLevelHierarchy"/>
    <dgm:cxn modelId="{B99256DB-4F29-43CB-BDC5-7FC28FE431BF}" type="presOf" srcId="{C51F84D6-3320-42D7-ADFE-4938456B26E8}" destId="{E8D2B6D9-09C1-49BF-92FB-F25883ACB534}" srcOrd="0" destOrd="0" presId="urn:microsoft.com/office/officeart/2008/layout/HorizontalMultiLevelHierarchy"/>
    <dgm:cxn modelId="{F3872AE6-0B8A-4A1C-84B4-857EEC7D9E12}" type="presOf" srcId="{BF25CD6F-558B-40B3-9994-B4F053561D17}" destId="{6C8FC656-30FB-457D-B12C-EDC4F67996DA}" srcOrd="0" destOrd="0" presId="urn:microsoft.com/office/officeart/2008/layout/HorizontalMultiLevelHierarchy"/>
    <dgm:cxn modelId="{4F5F65C1-90BC-4891-B30F-959713DBDA03}" srcId="{4311C0D6-A0F6-49E9-9127-B944FA96A65D}" destId="{3A46428E-F568-4027-B3CB-B787D2E5DCE0}" srcOrd="0" destOrd="0" parTransId="{4DAD157C-FD71-4D5A-BB29-36703C36285E}" sibTransId="{C2C276A2-C1D4-458B-B1C7-0127C9DB5E94}"/>
    <dgm:cxn modelId="{0656451E-250B-4644-94A1-01815B10110C}" type="presOf" srcId="{4DAD157C-FD71-4D5A-BB29-36703C36285E}" destId="{4FA00CB2-1F7D-4942-9EFE-1CC44F6FD809}" srcOrd="1" destOrd="0" presId="urn:microsoft.com/office/officeart/2008/layout/HorizontalMultiLevelHierarchy"/>
    <dgm:cxn modelId="{F26393B0-2F2E-485D-882C-CDA1D9A0CBEB}" type="presOf" srcId="{90D43ABA-BDE4-4FBC-9EB0-75FB5BBADE08}" destId="{F9749261-1BA0-405D-BAB0-21C094C5F122}" srcOrd="0" destOrd="0" presId="urn:microsoft.com/office/officeart/2008/layout/HorizontalMultiLevelHierarchy"/>
    <dgm:cxn modelId="{C8D7DABD-01AE-434E-BD1E-0FAF3CE72FCD}" type="presOf" srcId="{342B7B4B-1703-4B65-928F-5DF59BFEBAE7}" destId="{55474E0A-978A-4802-9535-2EB472B78F22}" srcOrd="0" destOrd="0" presId="urn:microsoft.com/office/officeart/2008/layout/HorizontalMultiLevelHierarchy"/>
    <dgm:cxn modelId="{3DD63D58-3016-4AFC-B8BF-9A7DF40696E2}" type="presOf" srcId="{C21C724A-58C0-45FF-A7F7-C7A03943A87B}" destId="{FC22F8A5-4298-42D7-A1A1-51FB53647917}" srcOrd="0" destOrd="0" presId="urn:microsoft.com/office/officeart/2008/layout/HorizontalMultiLevelHierarchy"/>
    <dgm:cxn modelId="{0FEF5571-737C-4612-87ED-90F84C7C869A}" type="presParOf" srcId="{198C801E-44C3-4DCC-81CB-22F4613EC6CA}" destId="{5375B1F0-A17A-4007-9818-09580798EEA2}" srcOrd="0" destOrd="0" presId="urn:microsoft.com/office/officeart/2008/layout/HorizontalMultiLevelHierarchy"/>
    <dgm:cxn modelId="{2E53AABC-2CCC-4805-AD9D-AE8AF4D4D68C}" type="presParOf" srcId="{5375B1F0-A17A-4007-9818-09580798EEA2}" destId="{7EBAACD7-6EF8-4EAD-B321-C5736EE11852}" srcOrd="0" destOrd="0" presId="urn:microsoft.com/office/officeart/2008/layout/HorizontalMultiLevelHierarchy"/>
    <dgm:cxn modelId="{0F08F12E-58E4-4A67-AF3C-FC6C2C4174E1}" type="presParOf" srcId="{5375B1F0-A17A-4007-9818-09580798EEA2}" destId="{81AB7A55-83FB-4A6E-8004-DE8E89878A72}" srcOrd="1" destOrd="0" presId="urn:microsoft.com/office/officeart/2008/layout/HorizontalMultiLevelHierarchy"/>
    <dgm:cxn modelId="{4EB806C3-6DED-4135-BDE0-FA5E708F2FB3}" type="presParOf" srcId="{81AB7A55-83FB-4A6E-8004-DE8E89878A72}" destId="{BA377AF9-55C1-429A-BAC7-0C78AF34809E}" srcOrd="0" destOrd="0" presId="urn:microsoft.com/office/officeart/2008/layout/HorizontalMultiLevelHierarchy"/>
    <dgm:cxn modelId="{87E18349-1EB7-46DA-80F2-FA496515426D}" type="presParOf" srcId="{BA377AF9-55C1-429A-BAC7-0C78AF34809E}" destId="{8F1A26C1-8389-4530-A8D8-079374489465}" srcOrd="0" destOrd="0" presId="urn:microsoft.com/office/officeart/2008/layout/HorizontalMultiLevelHierarchy"/>
    <dgm:cxn modelId="{3C1A00EB-43CB-4757-8F8D-C4549056369E}" type="presParOf" srcId="{81AB7A55-83FB-4A6E-8004-DE8E89878A72}" destId="{D450316B-51F7-4036-B500-07281152262D}" srcOrd="1" destOrd="0" presId="urn:microsoft.com/office/officeart/2008/layout/HorizontalMultiLevelHierarchy"/>
    <dgm:cxn modelId="{27318F26-0C14-4894-9B55-2592730D661C}" type="presParOf" srcId="{D450316B-51F7-4036-B500-07281152262D}" destId="{F9749261-1BA0-405D-BAB0-21C094C5F122}" srcOrd="0" destOrd="0" presId="urn:microsoft.com/office/officeart/2008/layout/HorizontalMultiLevelHierarchy"/>
    <dgm:cxn modelId="{D389665C-FA66-4777-ADDA-100C5131D48A}" type="presParOf" srcId="{D450316B-51F7-4036-B500-07281152262D}" destId="{2358EC71-0A09-4C70-83C7-B18F5183BF98}" srcOrd="1" destOrd="0" presId="urn:microsoft.com/office/officeart/2008/layout/HorizontalMultiLevelHierarchy"/>
    <dgm:cxn modelId="{2DFB0488-4717-4840-BFFA-B5ACBD5E4303}" type="presParOf" srcId="{2358EC71-0A09-4C70-83C7-B18F5183BF98}" destId="{21094014-EC57-4542-AFA0-7C3C9F1A6563}" srcOrd="0" destOrd="0" presId="urn:microsoft.com/office/officeart/2008/layout/HorizontalMultiLevelHierarchy"/>
    <dgm:cxn modelId="{D1B07689-9E2C-49B3-A046-33F4577A9F10}" type="presParOf" srcId="{21094014-EC57-4542-AFA0-7C3C9F1A6563}" destId="{48F7265A-FBA0-4CF0-83D4-CED138A295F4}" srcOrd="0" destOrd="0" presId="urn:microsoft.com/office/officeart/2008/layout/HorizontalMultiLevelHierarchy"/>
    <dgm:cxn modelId="{DCD006F5-B922-4643-8133-CBB0DD19F261}" type="presParOf" srcId="{2358EC71-0A09-4C70-83C7-B18F5183BF98}" destId="{7D80A042-7805-4F0C-B796-D39F10E37BD2}" srcOrd="1" destOrd="0" presId="urn:microsoft.com/office/officeart/2008/layout/HorizontalMultiLevelHierarchy"/>
    <dgm:cxn modelId="{DB3D0D3B-5F57-472E-A823-F998D8375647}" type="presParOf" srcId="{7D80A042-7805-4F0C-B796-D39F10E37BD2}" destId="{507B4D05-7FEB-478C-9F03-9825B2048AD7}" srcOrd="0" destOrd="0" presId="urn:microsoft.com/office/officeart/2008/layout/HorizontalMultiLevelHierarchy"/>
    <dgm:cxn modelId="{C1052305-86C1-483F-A330-BC478B586D07}" type="presParOf" srcId="{7D80A042-7805-4F0C-B796-D39F10E37BD2}" destId="{A4256AE0-1718-4F54-B667-D608B874B251}" srcOrd="1" destOrd="0" presId="urn:microsoft.com/office/officeart/2008/layout/HorizontalMultiLevelHierarchy"/>
    <dgm:cxn modelId="{FB474A3E-16F1-4752-AC60-82818C1DB728}" type="presParOf" srcId="{A4256AE0-1718-4F54-B667-D608B874B251}" destId="{2E6B354C-603E-4D0A-9F3A-9958117B651B}" srcOrd="0" destOrd="0" presId="urn:microsoft.com/office/officeart/2008/layout/HorizontalMultiLevelHierarchy"/>
    <dgm:cxn modelId="{FD82E5E9-8162-40AD-B5F1-A7AB07731E14}" type="presParOf" srcId="{2E6B354C-603E-4D0A-9F3A-9958117B651B}" destId="{41A97AF2-0F2B-4F6A-B160-E072D1C0F853}" srcOrd="0" destOrd="0" presId="urn:microsoft.com/office/officeart/2008/layout/HorizontalMultiLevelHierarchy"/>
    <dgm:cxn modelId="{9C74DDCF-1762-41E9-AED3-4DB0194A27E1}" type="presParOf" srcId="{A4256AE0-1718-4F54-B667-D608B874B251}" destId="{74C27878-2E75-430D-9FEA-5862F3E04592}" srcOrd="1" destOrd="0" presId="urn:microsoft.com/office/officeart/2008/layout/HorizontalMultiLevelHierarchy"/>
    <dgm:cxn modelId="{8E375B14-1254-4BA8-A28B-5417D8A162F4}" type="presParOf" srcId="{74C27878-2E75-430D-9FEA-5862F3E04592}" destId="{85427846-9E2D-4DB5-8996-523E11C61652}" srcOrd="0" destOrd="0" presId="urn:microsoft.com/office/officeart/2008/layout/HorizontalMultiLevelHierarchy"/>
    <dgm:cxn modelId="{53EEF7C6-AA61-43DF-A20C-B091F24A6B7C}" type="presParOf" srcId="{74C27878-2E75-430D-9FEA-5862F3E04592}" destId="{6E0AFA4B-BC1B-431A-9F81-7E5AF1055C36}" srcOrd="1" destOrd="0" presId="urn:microsoft.com/office/officeart/2008/layout/HorizontalMultiLevelHierarchy"/>
    <dgm:cxn modelId="{8DB3B51A-DB46-4526-AB43-CCF0C10CB484}" type="presParOf" srcId="{A4256AE0-1718-4F54-B667-D608B874B251}" destId="{18E197BA-22EA-47AA-A651-1685DD682C3B}" srcOrd="2" destOrd="0" presId="urn:microsoft.com/office/officeart/2008/layout/HorizontalMultiLevelHierarchy"/>
    <dgm:cxn modelId="{2DD097AF-6D3C-48FE-BBED-93E61C7A6DCC}" type="presParOf" srcId="{18E197BA-22EA-47AA-A651-1685DD682C3B}" destId="{08D1405C-DF51-40EA-AB4C-D88DDABDA4EE}" srcOrd="0" destOrd="0" presId="urn:microsoft.com/office/officeart/2008/layout/HorizontalMultiLevelHierarchy"/>
    <dgm:cxn modelId="{24CC9716-87D1-4437-87DC-B946DA2529D6}" type="presParOf" srcId="{A4256AE0-1718-4F54-B667-D608B874B251}" destId="{187F6DF2-AE3B-42C9-9AB7-DDBEB39D2C44}" srcOrd="3" destOrd="0" presId="urn:microsoft.com/office/officeart/2008/layout/HorizontalMultiLevelHierarchy"/>
    <dgm:cxn modelId="{7E30860A-338E-4324-95DE-D2A89A1A1D59}" type="presParOf" srcId="{187F6DF2-AE3B-42C9-9AB7-DDBEB39D2C44}" destId="{144C8D84-6226-4213-BB9D-82F68E4422E1}" srcOrd="0" destOrd="0" presId="urn:microsoft.com/office/officeart/2008/layout/HorizontalMultiLevelHierarchy"/>
    <dgm:cxn modelId="{41CFADD8-3D98-4178-9ED5-8C54FAD1CFDB}" type="presParOf" srcId="{187F6DF2-AE3B-42C9-9AB7-DDBEB39D2C44}" destId="{D0468099-E07F-4831-8D84-DC2DE4476819}" srcOrd="1" destOrd="0" presId="urn:microsoft.com/office/officeart/2008/layout/HorizontalMultiLevelHierarchy"/>
    <dgm:cxn modelId="{2589C7E5-2FFA-4237-9E53-25EDECDE181A}" type="presParOf" srcId="{A4256AE0-1718-4F54-B667-D608B874B251}" destId="{5B70C9DC-FB87-430C-804F-BF96537AF924}" srcOrd="4" destOrd="0" presId="urn:microsoft.com/office/officeart/2008/layout/HorizontalMultiLevelHierarchy"/>
    <dgm:cxn modelId="{F47D36F4-A53E-4930-82FE-A4C8ED26F5AD}" type="presParOf" srcId="{5B70C9DC-FB87-430C-804F-BF96537AF924}" destId="{54BCEA23-A2E0-4AD9-A1E0-B448DA59C33D}" srcOrd="0" destOrd="0" presId="urn:microsoft.com/office/officeart/2008/layout/HorizontalMultiLevelHierarchy"/>
    <dgm:cxn modelId="{5BBDB3F7-7450-43C6-A6CE-8AE44AD6BC39}" type="presParOf" srcId="{A4256AE0-1718-4F54-B667-D608B874B251}" destId="{1D6C3E45-C346-43B4-ADC4-38E5D8A4E1F5}" srcOrd="5" destOrd="0" presId="urn:microsoft.com/office/officeart/2008/layout/HorizontalMultiLevelHierarchy"/>
    <dgm:cxn modelId="{7B123291-E98A-47BA-AA68-5FC5B77062F7}" type="presParOf" srcId="{1D6C3E45-C346-43B4-ADC4-38E5D8A4E1F5}" destId="{6B79E490-ED3E-4E9A-933F-BFD0C8305AFA}" srcOrd="0" destOrd="0" presId="urn:microsoft.com/office/officeart/2008/layout/HorizontalMultiLevelHierarchy"/>
    <dgm:cxn modelId="{504245C2-77B4-454F-BCD2-814362C0163F}" type="presParOf" srcId="{1D6C3E45-C346-43B4-ADC4-38E5D8A4E1F5}" destId="{B5768222-91A4-486E-8159-561877983707}" srcOrd="1" destOrd="0" presId="urn:microsoft.com/office/officeart/2008/layout/HorizontalMultiLevelHierarchy"/>
    <dgm:cxn modelId="{9045EE27-52F8-417F-8BE0-3DB926E6FFEF}" type="presParOf" srcId="{2358EC71-0A09-4C70-83C7-B18F5183BF98}" destId="{2005A858-DF81-4939-9606-0E3FEC1C2906}" srcOrd="2" destOrd="0" presId="urn:microsoft.com/office/officeart/2008/layout/HorizontalMultiLevelHierarchy"/>
    <dgm:cxn modelId="{F925B568-CF3F-442C-A3DC-70B3229BE43D}" type="presParOf" srcId="{2005A858-DF81-4939-9606-0E3FEC1C2906}" destId="{522E9832-ADF3-43A7-83D6-0D8F4D7F342C}" srcOrd="0" destOrd="0" presId="urn:microsoft.com/office/officeart/2008/layout/HorizontalMultiLevelHierarchy"/>
    <dgm:cxn modelId="{94277FC0-BCB8-4F2C-9688-C31DF37607CE}" type="presParOf" srcId="{2358EC71-0A09-4C70-83C7-B18F5183BF98}" destId="{526B12DB-024E-43FC-B769-4190CEE4D188}" srcOrd="3" destOrd="0" presId="urn:microsoft.com/office/officeart/2008/layout/HorizontalMultiLevelHierarchy"/>
    <dgm:cxn modelId="{63E8986F-9A19-4797-A76B-3D4CC365B1A0}" type="presParOf" srcId="{526B12DB-024E-43FC-B769-4190CEE4D188}" destId="{761378DB-95A9-4E22-8C1F-40D33E10EB16}" srcOrd="0" destOrd="0" presId="urn:microsoft.com/office/officeart/2008/layout/HorizontalMultiLevelHierarchy"/>
    <dgm:cxn modelId="{DEF985A5-B997-4601-9502-481BAE508E3C}" type="presParOf" srcId="{526B12DB-024E-43FC-B769-4190CEE4D188}" destId="{9E95DF15-1FD3-49CB-B882-55AD76D84627}" srcOrd="1" destOrd="0" presId="urn:microsoft.com/office/officeart/2008/layout/HorizontalMultiLevelHierarchy"/>
    <dgm:cxn modelId="{738CAC3C-B683-4E36-BE8B-37E4D5E88C34}" type="presParOf" srcId="{9E95DF15-1FD3-49CB-B882-55AD76D84627}" destId="{8E43280F-B3F5-44A7-BC25-CB6C8DC2C15A}" srcOrd="0" destOrd="0" presId="urn:microsoft.com/office/officeart/2008/layout/HorizontalMultiLevelHierarchy"/>
    <dgm:cxn modelId="{2C512A5B-27EF-40BF-BFC9-279CE13570FB}" type="presParOf" srcId="{8E43280F-B3F5-44A7-BC25-CB6C8DC2C15A}" destId="{19A354DC-B28B-4B83-8E08-18BB13ABFBD6}" srcOrd="0" destOrd="0" presId="urn:microsoft.com/office/officeart/2008/layout/HorizontalMultiLevelHierarchy"/>
    <dgm:cxn modelId="{977D2753-BB26-40BC-A65E-338FC72876F7}" type="presParOf" srcId="{9E95DF15-1FD3-49CB-B882-55AD76D84627}" destId="{661E4006-D2CA-4710-94F6-8BE70567E2E0}" srcOrd="1" destOrd="0" presId="urn:microsoft.com/office/officeart/2008/layout/HorizontalMultiLevelHierarchy"/>
    <dgm:cxn modelId="{E773E783-94C0-42D8-BD04-897F899A0B28}" type="presParOf" srcId="{661E4006-D2CA-4710-94F6-8BE70567E2E0}" destId="{E8D2B6D9-09C1-49BF-92FB-F25883ACB534}" srcOrd="0" destOrd="0" presId="urn:microsoft.com/office/officeart/2008/layout/HorizontalMultiLevelHierarchy"/>
    <dgm:cxn modelId="{8E540276-EE48-492A-87B5-2C5C71322CF5}" type="presParOf" srcId="{661E4006-D2CA-4710-94F6-8BE70567E2E0}" destId="{8E844F78-F354-4F9B-929B-68B2488E22AE}" srcOrd="1" destOrd="0" presId="urn:microsoft.com/office/officeart/2008/layout/HorizontalMultiLevelHierarchy"/>
    <dgm:cxn modelId="{C34613EA-1D73-4155-BCDC-96F7961455C9}" type="presParOf" srcId="{9E95DF15-1FD3-49CB-B882-55AD76D84627}" destId="{CF684A99-46B2-4CFE-99EB-2D4B73440A40}" srcOrd="2" destOrd="0" presId="urn:microsoft.com/office/officeart/2008/layout/HorizontalMultiLevelHierarchy"/>
    <dgm:cxn modelId="{9CB44BA0-9BD0-41E9-B57A-3B45CF03A83B}" type="presParOf" srcId="{CF684A99-46B2-4CFE-99EB-2D4B73440A40}" destId="{E386268D-38EE-42CE-BAEC-A1193417037C}" srcOrd="0" destOrd="0" presId="urn:microsoft.com/office/officeart/2008/layout/HorizontalMultiLevelHierarchy"/>
    <dgm:cxn modelId="{034242A8-7A50-4ADC-BBC2-C16C2975E0E3}" type="presParOf" srcId="{9E95DF15-1FD3-49CB-B882-55AD76D84627}" destId="{2E1432E6-7103-44DE-AC1C-AAD2BD77CA77}" srcOrd="3" destOrd="0" presId="urn:microsoft.com/office/officeart/2008/layout/HorizontalMultiLevelHierarchy"/>
    <dgm:cxn modelId="{85EEC779-B369-4E34-AF7E-282DFC734406}" type="presParOf" srcId="{2E1432E6-7103-44DE-AC1C-AAD2BD77CA77}" destId="{08D5491A-C4F6-4281-9366-18EA0826B9E9}" srcOrd="0" destOrd="0" presId="urn:microsoft.com/office/officeart/2008/layout/HorizontalMultiLevelHierarchy"/>
    <dgm:cxn modelId="{34B07C0A-EC1B-4243-A534-B369BA6033E5}" type="presParOf" srcId="{2E1432E6-7103-44DE-AC1C-AAD2BD77CA77}" destId="{907847D4-704B-44D2-97FD-8A957B1909EF}" srcOrd="1" destOrd="0" presId="urn:microsoft.com/office/officeart/2008/layout/HorizontalMultiLevelHierarchy"/>
    <dgm:cxn modelId="{1B0AE23A-9BA7-40B9-8604-144944F19D17}" type="presParOf" srcId="{9E95DF15-1FD3-49CB-B882-55AD76D84627}" destId="{F1AD4D36-F419-4611-A0D1-1387AF2982FB}" srcOrd="4" destOrd="0" presId="urn:microsoft.com/office/officeart/2008/layout/HorizontalMultiLevelHierarchy"/>
    <dgm:cxn modelId="{6F0660F8-6310-4A58-A4AF-06F145D32B3E}" type="presParOf" srcId="{F1AD4D36-F419-4611-A0D1-1387AF2982FB}" destId="{62CE7C22-8539-41A6-BBA5-68DC3EC12195}" srcOrd="0" destOrd="0" presId="urn:microsoft.com/office/officeart/2008/layout/HorizontalMultiLevelHierarchy"/>
    <dgm:cxn modelId="{65BD8C28-43AB-4027-9804-E39D09DBC3DB}" type="presParOf" srcId="{9E95DF15-1FD3-49CB-B882-55AD76D84627}" destId="{26BE66A7-62D9-4907-8366-AB5494D8A7E6}" srcOrd="5" destOrd="0" presId="urn:microsoft.com/office/officeart/2008/layout/HorizontalMultiLevelHierarchy"/>
    <dgm:cxn modelId="{35B93AD4-47F8-471C-A5BF-A70222ED6A40}" type="presParOf" srcId="{26BE66A7-62D9-4907-8366-AB5494D8A7E6}" destId="{7C4D9730-9C66-474D-B8C6-F02E4DF146BD}" srcOrd="0" destOrd="0" presId="urn:microsoft.com/office/officeart/2008/layout/HorizontalMultiLevelHierarchy"/>
    <dgm:cxn modelId="{3BB1B6EA-524B-4A2D-B212-EF674F70577F}" type="presParOf" srcId="{26BE66A7-62D9-4907-8366-AB5494D8A7E6}" destId="{070795F9-FEAF-4103-B809-5DA251958CDE}" srcOrd="1" destOrd="0" presId="urn:microsoft.com/office/officeart/2008/layout/HorizontalMultiLevelHierarchy"/>
    <dgm:cxn modelId="{10C1AACC-3400-4458-8981-578BA40279DB}" type="presParOf" srcId="{9E95DF15-1FD3-49CB-B882-55AD76D84627}" destId="{F9296765-8686-4E70-A879-D7B1DD4C0790}" srcOrd="6" destOrd="0" presId="urn:microsoft.com/office/officeart/2008/layout/HorizontalMultiLevelHierarchy"/>
    <dgm:cxn modelId="{082D2D6C-08FB-4642-B0A4-0D9953FFFC01}" type="presParOf" srcId="{F9296765-8686-4E70-A879-D7B1DD4C0790}" destId="{6A7F21A5-7574-44F1-A11F-23D71EAE4E60}" srcOrd="0" destOrd="0" presId="urn:microsoft.com/office/officeart/2008/layout/HorizontalMultiLevelHierarchy"/>
    <dgm:cxn modelId="{1F536011-C9DF-4782-9159-8F97C60011E9}" type="presParOf" srcId="{9E95DF15-1FD3-49CB-B882-55AD76D84627}" destId="{6B3054FD-2569-44B6-B89F-7335434A8479}" srcOrd="7" destOrd="0" presId="urn:microsoft.com/office/officeart/2008/layout/HorizontalMultiLevelHierarchy"/>
    <dgm:cxn modelId="{4D122A99-F337-47C1-AD15-4D95684194EA}" type="presParOf" srcId="{6B3054FD-2569-44B6-B89F-7335434A8479}" destId="{55474E0A-978A-4802-9535-2EB472B78F22}" srcOrd="0" destOrd="0" presId="urn:microsoft.com/office/officeart/2008/layout/HorizontalMultiLevelHierarchy"/>
    <dgm:cxn modelId="{D7C3F678-F7B9-4B66-A2F5-2BD03C9A9366}" type="presParOf" srcId="{6B3054FD-2569-44B6-B89F-7335434A8479}" destId="{0F814058-0B5D-4E1C-9B13-F0A663C58669}" srcOrd="1" destOrd="0" presId="urn:microsoft.com/office/officeart/2008/layout/HorizontalMultiLevelHierarchy"/>
    <dgm:cxn modelId="{C069FC00-1A62-4215-A2B8-41B08E82ED14}" type="presParOf" srcId="{9E95DF15-1FD3-49CB-B882-55AD76D84627}" destId="{17BF9031-E5E0-4660-B3D5-F16887999DA3}" srcOrd="8" destOrd="0" presId="urn:microsoft.com/office/officeart/2008/layout/HorizontalMultiLevelHierarchy"/>
    <dgm:cxn modelId="{008FE74E-CE31-4DCD-BBC4-48BA52ECE477}" type="presParOf" srcId="{17BF9031-E5E0-4660-B3D5-F16887999DA3}" destId="{98304456-DEE1-48A7-BE77-1BB983C954B4}" srcOrd="0" destOrd="0" presId="urn:microsoft.com/office/officeart/2008/layout/HorizontalMultiLevelHierarchy"/>
    <dgm:cxn modelId="{D55ACF70-38C8-448A-ACE0-9FB023EB7C88}" type="presParOf" srcId="{9E95DF15-1FD3-49CB-B882-55AD76D84627}" destId="{81182B24-1034-4AEC-A220-3D6D93C5B494}" srcOrd="9" destOrd="0" presId="urn:microsoft.com/office/officeart/2008/layout/HorizontalMultiLevelHierarchy"/>
    <dgm:cxn modelId="{0869912C-0EB2-439E-8B74-0F71F1BFEA9E}" type="presParOf" srcId="{81182B24-1034-4AEC-A220-3D6D93C5B494}" destId="{E1C647AC-EBE7-4455-8535-6A98BC088656}" srcOrd="0" destOrd="0" presId="urn:microsoft.com/office/officeart/2008/layout/HorizontalMultiLevelHierarchy"/>
    <dgm:cxn modelId="{68E8242E-C6D5-4F6C-B340-77A7A5E2FB18}" type="presParOf" srcId="{81182B24-1034-4AEC-A220-3D6D93C5B494}" destId="{42050AF5-71BA-4C28-87CB-CF2D3ACE136D}" srcOrd="1" destOrd="0" presId="urn:microsoft.com/office/officeart/2008/layout/HorizontalMultiLevelHierarchy"/>
    <dgm:cxn modelId="{8D4205DF-3866-4B7F-9412-3A35D416137E}" type="presParOf" srcId="{81AB7A55-83FB-4A6E-8004-DE8E89878A72}" destId="{32E421E9-882D-4A6D-9577-39FF5AE54A0A}" srcOrd="2" destOrd="0" presId="urn:microsoft.com/office/officeart/2008/layout/HorizontalMultiLevelHierarchy"/>
    <dgm:cxn modelId="{A57ED2B1-2FE3-4301-8E11-B1D4D885A999}" type="presParOf" srcId="{32E421E9-882D-4A6D-9577-39FF5AE54A0A}" destId="{1231D008-5A35-4FFA-8E2C-A588EAC34793}" srcOrd="0" destOrd="0" presId="urn:microsoft.com/office/officeart/2008/layout/HorizontalMultiLevelHierarchy"/>
    <dgm:cxn modelId="{391EEB56-EEDE-474D-951B-060B21DAE80C}" type="presParOf" srcId="{81AB7A55-83FB-4A6E-8004-DE8E89878A72}" destId="{59C92AC0-9ABB-48B9-9EF8-23BDDA41E6C8}" srcOrd="3" destOrd="0" presId="urn:microsoft.com/office/officeart/2008/layout/HorizontalMultiLevelHierarchy"/>
    <dgm:cxn modelId="{9DA5C7E0-216A-4859-A471-D5F7FF21215A}" type="presParOf" srcId="{59C92AC0-9ABB-48B9-9EF8-23BDDA41E6C8}" destId="{F4009ABE-B3C4-4007-A760-710A2DBEDB17}" srcOrd="0" destOrd="0" presId="urn:microsoft.com/office/officeart/2008/layout/HorizontalMultiLevelHierarchy"/>
    <dgm:cxn modelId="{3CF5C9F7-0BAA-4CFA-81FD-D14B72235E90}" type="presParOf" srcId="{59C92AC0-9ABB-48B9-9EF8-23BDDA41E6C8}" destId="{AF94483C-F0C9-4DA0-BA65-C801C26B888B}" srcOrd="1" destOrd="0" presId="urn:microsoft.com/office/officeart/2008/layout/HorizontalMultiLevelHierarchy"/>
    <dgm:cxn modelId="{C8E2AFE3-863D-4519-A757-CB3B06F6C9E8}" type="presParOf" srcId="{AF94483C-F0C9-4DA0-BA65-C801C26B888B}" destId="{D7FE4DA2-E591-4248-A5C7-010F1499AA1F}" srcOrd="0" destOrd="0" presId="urn:microsoft.com/office/officeart/2008/layout/HorizontalMultiLevelHierarchy"/>
    <dgm:cxn modelId="{FA11C1B2-8100-45C7-B44E-C712355C1F27}" type="presParOf" srcId="{D7FE4DA2-E591-4248-A5C7-010F1499AA1F}" destId="{E6978592-EBE8-4A81-8500-2F6C0A77F959}" srcOrd="0" destOrd="0" presId="urn:microsoft.com/office/officeart/2008/layout/HorizontalMultiLevelHierarchy"/>
    <dgm:cxn modelId="{DB167499-AD26-4C53-AC59-C7BF2C3E7E06}" type="presParOf" srcId="{AF94483C-F0C9-4DA0-BA65-C801C26B888B}" destId="{D925AFD1-691B-4143-B911-080E9A526557}" srcOrd="1" destOrd="0" presId="urn:microsoft.com/office/officeart/2008/layout/HorizontalMultiLevelHierarchy"/>
    <dgm:cxn modelId="{9FBDD29C-A839-4B4E-AF79-AA96898C1038}" type="presParOf" srcId="{D925AFD1-691B-4143-B911-080E9A526557}" destId="{69F73B22-9EFB-4950-B5BB-1E932ABE3744}" srcOrd="0" destOrd="0" presId="urn:microsoft.com/office/officeart/2008/layout/HorizontalMultiLevelHierarchy"/>
    <dgm:cxn modelId="{DA18DAE4-D1FC-4BBF-B370-4A2E9D4332E9}" type="presParOf" srcId="{D925AFD1-691B-4143-B911-080E9A526557}" destId="{A1455FDD-E276-4A4D-9DB3-1FDE74E13136}" srcOrd="1" destOrd="0" presId="urn:microsoft.com/office/officeart/2008/layout/HorizontalMultiLevelHierarchy"/>
    <dgm:cxn modelId="{43461B1F-4271-4BD0-835B-4F2B7D971074}" type="presParOf" srcId="{A1455FDD-E276-4A4D-9DB3-1FDE74E13136}" destId="{EF16096B-52B4-4B17-A5FA-14655F4EEBD9}" srcOrd="0" destOrd="0" presId="urn:microsoft.com/office/officeart/2008/layout/HorizontalMultiLevelHierarchy"/>
    <dgm:cxn modelId="{5769341D-4CA7-47FA-B097-1615144D371F}" type="presParOf" srcId="{EF16096B-52B4-4B17-A5FA-14655F4EEBD9}" destId="{F9DF54D2-D81B-41E4-87E2-27926EA4C50E}" srcOrd="0" destOrd="0" presId="urn:microsoft.com/office/officeart/2008/layout/HorizontalMultiLevelHierarchy"/>
    <dgm:cxn modelId="{08B9D5FC-9CBF-4422-A524-F594854BF4FB}" type="presParOf" srcId="{A1455FDD-E276-4A4D-9DB3-1FDE74E13136}" destId="{776C02F6-F90B-445B-B24D-9C15C8277E3C}" srcOrd="1" destOrd="0" presId="urn:microsoft.com/office/officeart/2008/layout/HorizontalMultiLevelHierarchy"/>
    <dgm:cxn modelId="{6E412804-1600-440F-BC9C-A933BE20A362}" type="presParOf" srcId="{776C02F6-F90B-445B-B24D-9C15C8277E3C}" destId="{FB9ED43C-783D-4B9B-94BB-BB863FD5F810}" srcOrd="0" destOrd="0" presId="urn:microsoft.com/office/officeart/2008/layout/HorizontalMultiLevelHierarchy"/>
    <dgm:cxn modelId="{5A13D4E6-A84A-4F05-9777-CFA88A9AA88E}" type="presParOf" srcId="{776C02F6-F90B-445B-B24D-9C15C8277E3C}" destId="{5FCC1FF4-E042-4AA9-91BF-E1A2493A96AB}" srcOrd="1" destOrd="0" presId="urn:microsoft.com/office/officeart/2008/layout/HorizontalMultiLevelHierarchy"/>
    <dgm:cxn modelId="{343AAEF5-9041-4A53-97FD-88821BD9287A}" type="presParOf" srcId="{AF94483C-F0C9-4DA0-BA65-C801C26B888B}" destId="{FC22F8A5-4298-42D7-A1A1-51FB53647917}" srcOrd="2" destOrd="0" presId="urn:microsoft.com/office/officeart/2008/layout/HorizontalMultiLevelHierarchy"/>
    <dgm:cxn modelId="{03693CE5-B1CD-44D1-803D-C39389351CB1}" type="presParOf" srcId="{FC22F8A5-4298-42D7-A1A1-51FB53647917}" destId="{5A3BAF5B-37D8-4C79-A651-1F70D8D2E115}" srcOrd="0" destOrd="0" presId="urn:microsoft.com/office/officeart/2008/layout/HorizontalMultiLevelHierarchy"/>
    <dgm:cxn modelId="{B3862220-3DF5-48E0-A18F-99FE60241EE7}" type="presParOf" srcId="{AF94483C-F0C9-4DA0-BA65-C801C26B888B}" destId="{97E62749-0D97-425B-BF43-5DB1D990873A}" srcOrd="3" destOrd="0" presId="urn:microsoft.com/office/officeart/2008/layout/HorizontalMultiLevelHierarchy"/>
    <dgm:cxn modelId="{1365BDC6-A13F-495E-908C-A0B84E6C98A6}" type="presParOf" srcId="{97E62749-0D97-425B-BF43-5DB1D990873A}" destId="{91117A12-E3E0-434F-A4FB-AA26F34D990D}" srcOrd="0" destOrd="0" presId="urn:microsoft.com/office/officeart/2008/layout/HorizontalMultiLevelHierarchy"/>
    <dgm:cxn modelId="{495D943B-82B3-43B8-BEC8-365964B8A65F}" type="presParOf" srcId="{97E62749-0D97-425B-BF43-5DB1D990873A}" destId="{06940D7D-E14E-497E-9A5D-4AD54FB06808}" srcOrd="1" destOrd="0" presId="urn:microsoft.com/office/officeart/2008/layout/HorizontalMultiLevelHierarchy"/>
    <dgm:cxn modelId="{95242652-0CDE-4350-88E3-7CD0594493AD}" type="presParOf" srcId="{06940D7D-E14E-497E-9A5D-4AD54FB06808}" destId="{F5BB9CA2-6597-4987-8401-B855DE334A7E}" srcOrd="0" destOrd="0" presId="urn:microsoft.com/office/officeart/2008/layout/HorizontalMultiLevelHierarchy"/>
    <dgm:cxn modelId="{39890797-894B-45E9-93CE-FCDD84DCB497}" type="presParOf" srcId="{F5BB9CA2-6597-4987-8401-B855DE334A7E}" destId="{05162B81-8ACD-433F-B0C6-D50893D34B0B}" srcOrd="0" destOrd="0" presId="urn:microsoft.com/office/officeart/2008/layout/HorizontalMultiLevelHierarchy"/>
    <dgm:cxn modelId="{A5171CB4-FFEF-48F0-A9E1-4D3098611AB2}" type="presParOf" srcId="{06940D7D-E14E-497E-9A5D-4AD54FB06808}" destId="{EF907347-3295-4194-932B-FC8659903B88}" srcOrd="1" destOrd="0" presId="urn:microsoft.com/office/officeart/2008/layout/HorizontalMultiLevelHierarchy"/>
    <dgm:cxn modelId="{2FF17573-A8B4-4380-ACD7-3C8033EE73DA}" type="presParOf" srcId="{EF907347-3295-4194-932B-FC8659903B88}" destId="{F085041F-A4FA-4734-BE69-F6C1940C2802}" srcOrd="0" destOrd="0" presId="urn:microsoft.com/office/officeart/2008/layout/HorizontalMultiLevelHierarchy"/>
    <dgm:cxn modelId="{C8E004D5-3F44-4898-9E59-F4CE7519EA1D}" type="presParOf" srcId="{EF907347-3295-4194-932B-FC8659903B88}" destId="{1FDF876A-D226-4FFF-BCAA-7ED0B047356B}" srcOrd="1" destOrd="0" presId="urn:microsoft.com/office/officeart/2008/layout/HorizontalMultiLevelHierarchy"/>
    <dgm:cxn modelId="{8F83BBF6-D594-4E5A-98FF-DC6A0B99EC67}" type="presParOf" srcId="{81AB7A55-83FB-4A6E-8004-DE8E89878A72}" destId="{685F59FF-BAB0-42ED-959E-E5351F82F861}" srcOrd="4" destOrd="0" presId="urn:microsoft.com/office/officeart/2008/layout/HorizontalMultiLevelHierarchy"/>
    <dgm:cxn modelId="{A9BF8022-D838-4C33-A120-8822C52E60A5}" type="presParOf" srcId="{685F59FF-BAB0-42ED-959E-E5351F82F861}" destId="{4C3A3C64-E826-4523-8892-CFB5595014D0}" srcOrd="0" destOrd="0" presId="urn:microsoft.com/office/officeart/2008/layout/HorizontalMultiLevelHierarchy"/>
    <dgm:cxn modelId="{6D6C764F-A5BA-432E-8441-A54DCCFE6250}" type="presParOf" srcId="{81AB7A55-83FB-4A6E-8004-DE8E89878A72}" destId="{FB918576-C62B-4E1E-82A9-B3EB5CC50E5F}" srcOrd="5" destOrd="0" presId="urn:microsoft.com/office/officeart/2008/layout/HorizontalMultiLevelHierarchy"/>
    <dgm:cxn modelId="{0B54A985-5A85-4158-81BE-14FB390EF558}" type="presParOf" srcId="{FB918576-C62B-4E1E-82A9-B3EB5CC50E5F}" destId="{DBBDC019-0743-41A6-BE28-5DDCD3ED64A1}" srcOrd="0" destOrd="0" presId="urn:microsoft.com/office/officeart/2008/layout/HorizontalMultiLevelHierarchy"/>
    <dgm:cxn modelId="{AD448DEB-F58E-4908-982A-B7EE59CF4A27}" type="presParOf" srcId="{FB918576-C62B-4E1E-82A9-B3EB5CC50E5F}" destId="{ED4ACADE-34D3-4522-B4CB-ADFF829BDDF7}" srcOrd="1" destOrd="0" presId="urn:microsoft.com/office/officeart/2008/layout/HorizontalMultiLevelHierarchy"/>
    <dgm:cxn modelId="{31A19647-9134-4EF3-914E-38BCC862D9BE}" type="presParOf" srcId="{ED4ACADE-34D3-4522-B4CB-ADFF829BDDF7}" destId="{A87F0341-011D-42C7-9739-DB53B5DBFE40}" srcOrd="0" destOrd="0" presId="urn:microsoft.com/office/officeart/2008/layout/HorizontalMultiLevelHierarchy"/>
    <dgm:cxn modelId="{02B8205F-5F3F-43C0-8000-606D13C76E4B}" type="presParOf" srcId="{A87F0341-011D-42C7-9739-DB53B5DBFE40}" destId="{7F9DD85A-2BCB-4D3A-907F-5EEEE2480046}" srcOrd="0" destOrd="0" presId="urn:microsoft.com/office/officeart/2008/layout/HorizontalMultiLevelHierarchy"/>
    <dgm:cxn modelId="{2749CFEB-23C4-4777-B6BF-FE6F3E84F04D}" type="presParOf" srcId="{ED4ACADE-34D3-4522-B4CB-ADFF829BDDF7}" destId="{F99B3D7D-5B00-4930-8445-EEF499299BFA}" srcOrd="1" destOrd="0" presId="urn:microsoft.com/office/officeart/2008/layout/HorizontalMultiLevelHierarchy"/>
    <dgm:cxn modelId="{F77A8146-A275-41F7-A544-E9FC3F662B44}" type="presParOf" srcId="{F99B3D7D-5B00-4930-8445-EEF499299BFA}" destId="{1AD95C69-9B6F-4216-9D11-C6A9A1FDA9F3}" srcOrd="0" destOrd="0" presId="urn:microsoft.com/office/officeart/2008/layout/HorizontalMultiLevelHierarchy"/>
    <dgm:cxn modelId="{41645E6D-B28A-4AF4-97E8-28C88C160D73}" type="presParOf" srcId="{F99B3D7D-5B00-4930-8445-EEF499299BFA}" destId="{E7C3CCED-27DC-4ECE-8791-54206319C123}" srcOrd="1" destOrd="0" presId="urn:microsoft.com/office/officeart/2008/layout/HorizontalMultiLevelHierarchy"/>
    <dgm:cxn modelId="{1E72A537-3FC6-4BD3-9D68-CDE60D5F3D72}" type="presParOf" srcId="{E7C3CCED-27DC-4ECE-8791-54206319C123}" destId="{DFF88A57-8C4A-403E-A060-A1F225EF3001}" srcOrd="0" destOrd="0" presId="urn:microsoft.com/office/officeart/2008/layout/HorizontalMultiLevelHierarchy"/>
    <dgm:cxn modelId="{1B253379-DEAA-4385-9DF1-7B4980AD1A52}" type="presParOf" srcId="{DFF88A57-8C4A-403E-A060-A1F225EF3001}" destId="{EE0B9E88-7CF4-4E8E-9991-63D1001BC748}" srcOrd="0" destOrd="0" presId="urn:microsoft.com/office/officeart/2008/layout/HorizontalMultiLevelHierarchy"/>
    <dgm:cxn modelId="{1836DF99-E753-4D57-B360-56F8839EB2D2}" type="presParOf" srcId="{E7C3CCED-27DC-4ECE-8791-54206319C123}" destId="{A8619627-50B8-4375-8D42-B55448EDCDF5}" srcOrd="1" destOrd="0" presId="urn:microsoft.com/office/officeart/2008/layout/HorizontalMultiLevelHierarchy"/>
    <dgm:cxn modelId="{B920899C-E05A-424A-849F-5642A3B81B14}" type="presParOf" srcId="{A8619627-50B8-4375-8D42-B55448EDCDF5}" destId="{4E3A5A72-F565-4D29-87F1-6A8D3F7D0A1F}" srcOrd="0" destOrd="0" presId="urn:microsoft.com/office/officeart/2008/layout/HorizontalMultiLevelHierarchy"/>
    <dgm:cxn modelId="{42B7F7CE-425F-4879-9A13-EAD8F6564D57}" type="presParOf" srcId="{A8619627-50B8-4375-8D42-B55448EDCDF5}" destId="{DA4C3A76-6291-4C20-9986-7D912CA7E213}" srcOrd="1" destOrd="0" presId="urn:microsoft.com/office/officeart/2008/layout/HorizontalMultiLevelHierarchy"/>
    <dgm:cxn modelId="{812636FF-4B01-4DD1-B792-011842EA75D6}" type="presParOf" srcId="{DA4C3A76-6291-4C20-9986-7D912CA7E213}" destId="{E37A59D6-6D66-4A46-89F5-D2AB785A425A}" srcOrd="0" destOrd="0" presId="urn:microsoft.com/office/officeart/2008/layout/HorizontalMultiLevelHierarchy"/>
    <dgm:cxn modelId="{E1CD5EDD-9DEC-4DB6-B9D7-2A7F31F4430D}" type="presParOf" srcId="{E37A59D6-6D66-4A46-89F5-D2AB785A425A}" destId="{4FA00CB2-1F7D-4942-9EFE-1CC44F6FD809}" srcOrd="0" destOrd="0" presId="urn:microsoft.com/office/officeart/2008/layout/HorizontalMultiLevelHierarchy"/>
    <dgm:cxn modelId="{9A573BCF-8751-4751-8579-DCC252909F99}" type="presParOf" srcId="{DA4C3A76-6291-4C20-9986-7D912CA7E213}" destId="{B4319F13-4625-49A2-8579-8E76CA379C4F}" srcOrd="1" destOrd="0" presId="urn:microsoft.com/office/officeart/2008/layout/HorizontalMultiLevelHierarchy"/>
    <dgm:cxn modelId="{8710C6F0-9AD3-4852-9895-15CD8713A6EA}" type="presParOf" srcId="{B4319F13-4625-49A2-8579-8E76CA379C4F}" destId="{8BA47228-D20E-44FA-915D-614587939884}" srcOrd="0" destOrd="0" presId="urn:microsoft.com/office/officeart/2008/layout/HorizontalMultiLevelHierarchy"/>
    <dgm:cxn modelId="{70FF2A4C-A0D3-4C16-9283-DE5D403D42CC}" type="presParOf" srcId="{B4319F13-4625-49A2-8579-8E76CA379C4F}" destId="{FBC40847-D25B-42B3-9A2D-61E3B280CC84}" srcOrd="1" destOrd="0" presId="urn:microsoft.com/office/officeart/2008/layout/HorizontalMultiLevelHierarchy"/>
    <dgm:cxn modelId="{DF65FDC5-890F-4482-ADCD-2EE0C2A8E17D}" type="presParOf" srcId="{DA4C3A76-6291-4C20-9986-7D912CA7E213}" destId="{305DC8EF-384C-459F-80F6-4EDB72B55A38}" srcOrd="2" destOrd="0" presId="urn:microsoft.com/office/officeart/2008/layout/HorizontalMultiLevelHierarchy"/>
    <dgm:cxn modelId="{D207BF70-56E4-4071-AD20-6B6F668B75ED}" type="presParOf" srcId="{305DC8EF-384C-459F-80F6-4EDB72B55A38}" destId="{53EA5353-E91B-4773-BB1E-014BACD99512}" srcOrd="0" destOrd="0" presId="urn:microsoft.com/office/officeart/2008/layout/HorizontalMultiLevelHierarchy"/>
    <dgm:cxn modelId="{3E24B3DC-47D6-47A2-851E-79A8C86AC156}" type="presParOf" srcId="{DA4C3A76-6291-4C20-9986-7D912CA7E213}" destId="{539FE07F-35F6-4A8B-B292-581282338E21}" srcOrd="3" destOrd="0" presId="urn:microsoft.com/office/officeart/2008/layout/HorizontalMultiLevelHierarchy"/>
    <dgm:cxn modelId="{7B340089-FE06-430B-96F4-0B0A94F38890}" type="presParOf" srcId="{539FE07F-35F6-4A8B-B292-581282338E21}" destId="{01AA72E1-EE57-4EB7-BE9F-A8ABF460EB54}" srcOrd="0" destOrd="0" presId="urn:microsoft.com/office/officeart/2008/layout/HorizontalMultiLevelHierarchy"/>
    <dgm:cxn modelId="{E2D833F3-75B4-4727-BF8E-2E00671D6F89}" type="presParOf" srcId="{539FE07F-35F6-4A8B-B292-581282338E21}" destId="{8E156FFF-B47E-4800-A4B3-82A74906D392}" srcOrd="1" destOrd="0" presId="urn:microsoft.com/office/officeart/2008/layout/HorizontalMultiLevelHierarchy"/>
    <dgm:cxn modelId="{B18C1A53-05F8-4D65-80D7-F30A39F54F35}" type="presParOf" srcId="{DA4C3A76-6291-4C20-9986-7D912CA7E213}" destId="{3A8F0900-BBBA-444D-9514-53BEB1138E7E}" srcOrd="4" destOrd="0" presId="urn:microsoft.com/office/officeart/2008/layout/HorizontalMultiLevelHierarchy"/>
    <dgm:cxn modelId="{23BA7307-D499-44C2-B05B-8F9620B368A7}" type="presParOf" srcId="{3A8F0900-BBBA-444D-9514-53BEB1138E7E}" destId="{F0C2BBFB-B0E8-4D12-9413-A457A273C057}" srcOrd="0" destOrd="0" presId="urn:microsoft.com/office/officeart/2008/layout/HorizontalMultiLevelHierarchy"/>
    <dgm:cxn modelId="{02C6A405-15F3-45F5-9AE5-84BF1FE51695}" type="presParOf" srcId="{DA4C3A76-6291-4C20-9986-7D912CA7E213}" destId="{A4323F20-50DE-40D5-9FD1-465754019E9B}" srcOrd="5" destOrd="0" presId="urn:microsoft.com/office/officeart/2008/layout/HorizontalMultiLevelHierarchy"/>
    <dgm:cxn modelId="{906E3966-EBBA-44DC-B700-00D4DE5EC2FB}" type="presParOf" srcId="{A4323F20-50DE-40D5-9FD1-465754019E9B}" destId="{D8AA90EC-6B21-46EF-A462-7E2670E2D760}" srcOrd="0" destOrd="0" presId="urn:microsoft.com/office/officeart/2008/layout/HorizontalMultiLevelHierarchy"/>
    <dgm:cxn modelId="{CDBDCC88-4E60-43F4-8A37-E6D198241C30}" type="presParOf" srcId="{A4323F20-50DE-40D5-9FD1-465754019E9B}" destId="{98F3217A-A47F-4EDA-8580-30B7454196D6}" srcOrd="1" destOrd="0" presId="urn:microsoft.com/office/officeart/2008/layout/HorizontalMultiLevelHierarchy"/>
    <dgm:cxn modelId="{22205129-876C-4F45-91CA-CDC77F5C6AE4}" type="presParOf" srcId="{DA4C3A76-6291-4C20-9986-7D912CA7E213}" destId="{DBBDCED7-C00E-4504-8920-090C9ED0A62E}" srcOrd="6" destOrd="0" presId="urn:microsoft.com/office/officeart/2008/layout/HorizontalMultiLevelHierarchy"/>
    <dgm:cxn modelId="{C03D0881-C478-4D94-A951-3AB0EBF224E4}" type="presParOf" srcId="{DBBDCED7-C00E-4504-8920-090C9ED0A62E}" destId="{2B329DE7-DE31-464B-BAC0-59C6719BEFD7}" srcOrd="0" destOrd="0" presId="urn:microsoft.com/office/officeart/2008/layout/HorizontalMultiLevelHierarchy"/>
    <dgm:cxn modelId="{4A8326BE-9F3D-47CB-A5C9-F7701DD59B3D}" type="presParOf" srcId="{DA4C3A76-6291-4C20-9986-7D912CA7E213}" destId="{9ECEC20D-BDF7-4CE1-BE64-72FB9D4807DA}" srcOrd="7" destOrd="0" presId="urn:microsoft.com/office/officeart/2008/layout/HorizontalMultiLevelHierarchy"/>
    <dgm:cxn modelId="{C1B31516-DF50-4574-B8B2-E585367DDF49}" type="presParOf" srcId="{9ECEC20D-BDF7-4CE1-BE64-72FB9D4807DA}" destId="{1D1E2EE1-7C4E-4814-80FF-6678308835F8}" srcOrd="0" destOrd="0" presId="urn:microsoft.com/office/officeart/2008/layout/HorizontalMultiLevelHierarchy"/>
    <dgm:cxn modelId="{8A50F20B-38B8-42DD-A301-F5E259C89526}" type="presParOf" srcId="{9ECEC20D-BDF7-4CE1-BE64-72FB9D4807DA}" destId="{9DE6116C-5618-4777-9EBF-7FA33814B828}" srcOrd="1" destOrd="0" presId="urn:microsoft.com/office/officeart/2008/layout/HorizontalMultiLevelHierarchy"/>
    <dgm:cxn modelId="{FDB2AA2E-0CBD-4970-BA73-462A2983A2FA}" type="presParOf" srcId="{E7C3CCED-27DC-4ECE-8791-54206319C123}" destId="{7E36A854-EA38-439E-8464-3D9678C4E7E2}" srcOrd="2" destOrd="0" presId="urn:microsoft.com/office/officeart/2008/layout/HorizontalMultiLevelHierarchy"/>
    <dgm:cxn modelId="{8D16E350-D6BE-445C-AAE5-AB9646324EF5}" type="presParOf" srcId="{7E36A854-EA38-439E-8464-3D9678C4E7E2}" destId="{563823EF-C943-4C2F-9A82-89FF5F05A632}" srcOrd="0" destOrd="0" presId="urn:microsoft.com/office/officeart/2008/layout/HorizontalMultiLevelHierarchy"/>
    <dgm:cxn modelId="{052134F4-8199-4745-AFDF-D7240A2B04DE}" type="presParOf" srcId="{E7C3CCED-27DC-4ECE-8791-54206319C123}" destId="{B44BC36B-C0D0-495F-ACF4-A24D4213BCBF}" srcOrd="3" destOrd="0" presId="urn:microsoft.com/office/officeart/2008/layout/HorizontalMultiLevelHierarchy"/>
    <dgm:cxn modelId="{8638CA8F-E3B4-4FF1-964D-A11E4A2BF1A2}" type="presParOf" srcId="{B44BC36B-C0D0-495F-ACF4-A24D4213BCBF}" destId="{525F0592-8134-4ACA-A25B-B3BBFED2083B}" srcOrd="0" destOrd="0" presId="urn:microsoft.com/office/officeart/2008/layout/HorizontalMultiLevelHierarchy"/>
    <dgm:cxn modelId="{F0E58605-DC57-430F-99A3-8D918BC93333}" type="presParOf" srcId="{B44BC36B-C0D0-495F-ACF4-A24D4213BCBF}" destId="{CC12F5C7-41D7-4F8B-AA25-B46D05D67F73}" srcOrd="1" destOrd="0" presId="urn:microsoft.com/office/officeart/2008/layout/HorizontalMultiLevelHierarchy"/>
    <dgm:cxn modelId="{20FBF649-06AE-4FD9-BF38-68AAA94932DD}" type="presParOf" srcId="{CC12F5C7-41D7-4F8B-AA25-B46D05D67F73}" destId="{BD6DC234-1F94-4FA6-8CCE-A1D1BD6B6567}" srcOrd="0" destOrd="0" presId="urn:microsoft.com/office/officeart/2008/layout/HorizontalMultiLevelHierarchy"/>
    <dgm:cxn modelId="{5E380737-514A-404E-B946-F53CCB73A8EE}" type="presParOf" srcId="{BD6DC234-1F94-4FA6-8CCE-A1D1BD6B6567}" destId="{5BF24433-D3A0-4369-94E3-ACBF4D8CC128}" srcOrd="0" destOrd="0" presId="urn:microsoft.com/office/officeart/2008/layout/HorizontalMultiLevelHierarchy"/>
    <dgm:cxn modelId="{4FD58F4A-093D-45C5-B25D-08CBFBA358B2}" type="presParOf" srcId="{CC12F5C7-41D7-4F8B-AA25-B46D05D67F73}" destId="{87DFBC93-620B-4E1B-BEE7-40FD0316B265}" srcOrd="1" destOrd="0" presId="urn:microsoft.com/office/officeart/2008/layout/HorizontalMultiLevelHierarchy"/>
    <dgm:cxn modelId="{D2A6CA0C-FE04-49ED-9DAE-1582A5141297}" type="presParOf" srcId="{87DFBC93-620B-4E1B-BEE7-40FD0316B265}" destId="{0E1D6459-F29D-47A4-92D6-E63667274088}" srcOrd="0" destOrd="0" presId="urn:microsoft.com/office/officeart/2008/layout/HorizontalMultiLevelHierarchy"/>
    <dgm:cxn modelId="{18C4890B-BBC9-4A69-9B2F-D6219BBD98E2}" type="presParOf" srcId="{87DFBC93-620B-4E1B-BEE7-40FD0316B265}" destId="{D4FD2288-1CC9-4587-9744-5EDE9CCB0F65}" srcOrd="1" destOrd="0" presId="urn:microsoft.com/office/officeart/2008/layout/HorizontalMultiLevelHierarchy"/>
    <dgm:cxn modelId="{9E8A2522-D582-488F-9AB8-FA251DBE4D50}" type="presParOf" srcId="{CC12F5C7-41D7-4F8B-AA25-B46D05D67F73}" destId="{6C79D17F-CF51-4CE8-9558-3767FBAFE839}" srcOrd="2" destOrd="0" presId="urn:microsoft.com/office/officeart/2008/layout/HorizontalMultiLevelHierarchy"/>
    <dgm:cxn modelId="{8DA8B483-B707-4AE8-A3F3-A2BEB66E5CCA}" type="presParOf" srcId="{6C79D17F-CF51-4CE8-9558-3767FBAFE839}" destId="{EB7A5DB4-6C9F-4B6D-8CA6-932145FA9FEA}" srcOrd="0" destOrd="0" presId="urn:microsoft.com/office/officeart/2008/layout/HorizontalMultiLevelHierarchy"/>
    <dgm:cxn modelId="{5ED19085-B2E6-47AF-AAED-8A1CF6CB9AC8}" type="presParOf" srcId="{CC12F5C7-41D7-4F8B-AA25-B46D05D67F73}" destId="{5BA10F75-9399-466F-AA81-E5B000FF51D5}" srcOrd="3" destOrd="0" presId="urn:microsoft.com/office/officeart/2008/layout/HorizontalMultiLevelHierarchy"/>
    <dgm:cxn modelId="{7AA01214-5696-4557-AAE9-DB7CD0667345}" type="presParOf" srcId="{5BA10F75-9399-466F-AA81-E5B000FF51D5}" destId="{4A4AF6FA-69CE-4162-8B59-0BF488E604A7}" srcOrd="0" destOrd="0" presId="urn:microsoft.com/office/officeart/2008/layout/HorizontalMultiLevelHierarchy"/>
    <dgm:cxn modelId="{4A3BDDB6-48E4-4427-8636-88E20A2C4A51}" type="presParOf" srcId="{5BA10F75-9399-466F-AA81-E5B000FF51D5}" destId="{E4EA6857-6975-49B0-8AA9-54E54CD0C3BF}" srcOrd="1" destOrd="0" presId="urn:microsoft.com/office/officeart/2008/layout/HorizontalMultiLevelHierarchy"/>
    <dgm:cxn modelId="{2579C3F9-CE94-4DD7-835B-78EBB4127CCC}" type="presParOf" srcId="{CC12F5C7-41D7-4F8B-AA25-B46D05D67F73}" destId="{A4611A52-1B83-4CB7-951A-D688C87A8CBB}" srcOrd="4" destOrd="0" presId="urn:microsoft.com/office/officeart/2008/layout/HorizontalMultiLevelHierarchy"/>
    <dgm:cxn modelId="{E9E03654-6BBC-4429-BF38-44CE4526E8DA}" type="presParOf" srcId="{A4611A52-1B83-4CB7-951A-D688C87A8CBB}" destId="{40600865-6A52-454D-BD21-23882A1BA4F1}" srcOrd="0" destOrd="0" presId="urn:microsoft.com/office/officeart/2008/layout/HorizontalMultiLevelHierarchy"/>
    <dgm:cxn modelId="{5D698E40-087E-483C-9A85-0A9ADE836724}" type="presParOf" srcId="{CC12F5C7-41D7-4F8B-AA25-B46D05D67F73}" destId="{9B21822B-E9CF-461A-A1D0-8A2D391D3038}" srcOrd="5" destOrd="0" presId="urn:microsoft.com/office/officeart/2008/layout/HorizontalMultiLevelHierarchy"/>
    <dgm:cxn modelId="{A12ADB87-7DE7-448B-A16C-45F0B3232922}" type="presParOf" srcId="{9B21822B-E9CF-461A-A1D0-8A2D391D3038}" destId="{6C8FC656-30FB-457D-B12C-EDC4F67996DA}" srcOrd="0" destOrd="0" presId="urn:microsoft.com/office/officeart/2008/layout/HorizontalMultiLevelHierarchy"/>
    <dgm:cxn modelId="{EB1D511A-140A-4176-8884-03270C312C05}" type="presParOf" srcId="{9B21822B-E9CF-461A-A1D0-8A2D391D3038}" destId="{60BC7A9A-D7F8-4907-9C83-E22887730ACA}" srcOrd="1" destOrd="0" presId="urn:microsoft.com/office/officeart/2008/layout/HorizontalMultiLevelHierarchy"/>
    <dgm:cxn modelId="{5B69F5B4-32B9-4E7B-822D-E7DA4B4C31AB}" type="presParOf" srcId="{CC12F5C7-41D7-4F8B-AA25-B46D05D67F73}" destId="{3BCBEAF2-EAB5-4272-8EE5-0FD5FD2DF3EF}" srcOrd="6" destOrd="0" presId="urn:microsoft.com/office/officeart/2008/layout/HorizontalMultiLevelHierarchy"/>
    <dgm:cxn modelId="{4429922F-531D-4DC1-A1B6-5348A9308855}" type="presParOf" srcId="{3BCBEAF2-EAB5-4272-8EE5-0FD5FD2DF3EF}" destId="{041DED02-85DB-4305-8DA2-653400B11818}" srcOrd="0" destOrd="0" presId="urn:microsoft.com/office/officeart/2008/layout/HorizontalMultiLevelHierarchy"/>
    <dgm:cxn modelId="{22F63643-9FBD-40B2-9DB3-13B6D188A2B1}" type="presParOf" srcId="{CC12F5C7-41D7-4F8B-AA25-B46D05D67F73}" destId="{5F9B507A-7DB6-417F-A53B-1515E9672BB8}" srcOrd="7" destOrd="0" presId="urn:microsoft.com/office/officeart/2008/layout/HorizontalMultiLevelHierarchy"/>
    <dgm:cxn modelId="{2D90C979-66C0-4913-A195-E13665A12B85}" type="presParOf" srcId="{5F9B507A-7DB6-417F-A53B-1515E9672BB8}" destId="{EC6FFCA5-5703-44E5-B44E-DC41579D11A3}" srcOrd="0" destOrd="0" presId="urn:microsoft.com/office/officeart/2008/layout/HorizontalMultiLevelHierarchy"/>
    <dgm:cxn modelId="{39A19721-DB93-41A1-B356-2CD9404AC85E}" type="presParOf" srcId="{5F9B507A-7DB6-417F-A53B-1515E9672BB8}" destId="{66845742-D4A6-403B-84FE-A510FA411CD5}" srcOrd="1" destOrd="0" presId="urn:microsoft.com/office/officeart/2008/layout/HorizontalMultiLevelHierarchy"/>
    <dgm:cxn modelId="{1EBE19D0-8648-4598-8AF7-80996DC5AF26}" type="presParOf" srcId="{CC12F5C7-41D7-4F8B-AA25-B46D05D67F73}" destId="{47047FD7-79B3-4220-BC1C-F33A1008BFEC}" srcOrd="8" destOrd="0" presId="urn:microsoft.com/office/officeart/2008/layout/HorizontalMultiLevelHierarchy"/>
    <dgm:cxn modelId="{66BA5AA1-3457-4981-99DC-0CFFE0EFD422}" type="presParOf" srcId="{47047FD7-79B3-4220-BC1C-F33A1008BFEC}" destId="{774653D7-A809-4774-BC57-FFD146F4DB6B}" srcOrd="0" destOrd="0" presId="urn:microsoft.com/office/officeart/2008/layout/HorizontalMultiLevelHierarchy"/>
    <dgm:cxn modelId="{685F45CE-D026-4511-9668-8DD4B783B545}" type="presParOf" srcId="{CC12F5C7-41D7-4F8B-AA25-B46D05D67F73}" destId="{87E658DE-F2EB-475B-A20A-CF6E2D14FE6B}" srcOrd="9" destOrd="0" presId="urn:microsoft.com/office/officeart/2008/layout/HorizontalMultiLevelHierarchy"/>
    <dgm:cxn modelId="{9565D4AC-1723-4EB7-9C51-5284590A7F33}" type="presParOf" srcId="{87E658DE-F2EB-475B-A20A-CF6E2D14FE6B}" destId="{8CB9D3A8-A1CD-46F0-8B60-ADFB22F4EE91}" srcOrd="0" destOrd="0" presId="urn:microsoft.com/office/officeart/2008/layout/HorizontalMultiLevelHierarchy"/>
    <dgm:cxn modelId="{6FE4963F-EA63-4961-8EBF-28CD33AE3B58}" type="presParOf" srcId="{87E658DE-F2EB-475B-A20A-CF6E2D14FE6B}" destId="{30244376-8375-4582-991E-47B90920E5E2}" srcOrd="1" destOrd="0" presId="urn:microsoft.com/office/officeart/2008/layout/HorizontalMultiLevelHierarchy"/>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0D4765DF-2238-4C68-9F45-8AEDF2F94D5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C611B5EB-299C-467A-8315-08044724B6FC}">
      <dgm:prSet phldrT="[Texto]"/>
      <dgm:spPr>
        <a:solidFill>
          <a:srgbClr val="002060"/>
        </a:solidFill>
      </dgm:spPr>
      <dgm:t>
        <a:bodyPr/>
        <a:lstStyle/>
        <a:p>
          <a:r>
            <a:rPr lang="en-US" b="1" dirty="0" err="1" smtClean="0">
              <a:solidFill>
                <a:schemeClr val="bg1"/>
              </a:solidFill>
              <a:latin typeface="+mn-lt"/>
              <a:cs typeface="Arial" panose="020B0604020202020204" pitchFamily="34" charset="0"/>
            </a:rPr>
            <a:t>MODELO</a:t>
          </a:r>
          <a:r>
            <a:rPr lang="en-US" b="1" dirty="0" smtClean="0">
              <a:solidFill>
                <a:schemeClr val="bg1"/>
              </a:solidFill>
              <a:latin typeface="+mn-lt"/>
              <a:cs typeface="Arial" panose="020B0604020202020204" pitchFamily="34" charset="0"/>
            </a:rPr>
            <a:t> DE </a:t>
          </a:r>
          <a:r>
            <a:rPr lang="en-US" b="1" dirty="0" err="1" smtClean="0">
              <a:solidFill>
                <a:schemeClr val="bg1"/>
              </a:solidFill>
              <a:latin typeface="+mn-lt"/>
              <a:cs typeface="Arial" panose="020B0604020202020204" pitchFamily="34" charset="0"/>
            </a:rPr>
            <a:t>COSTO</a:t>
          </a:r>
          <a:r>
            <a:rPr lang="en-US" b="1" dirty="0" smtClean="0">
              <a:solidFill>
                <a:schemeClr val="bg1"/>
              </a:solidFill>
              <a:latin typeface="+mn-lt"/>
              <a:cs typeface="Arial" panose="020B0604020202020204" pitchFamily="34" charset="0"/>
            </a:rPr>
            <a:t> </a:t>
          </a:r>
          <a:r>
            <a:rPr lang="en-US" b="1" dirty="0" err="1" smtClean="0">
              <a:solidFill>
                <a:schemeClr val="bg1"/>
              </a:solidFill>
              <a:latin typeface="+mn-lt"/>
              <a:cs typeface="Arial" panose="020B0604020202020204" pitchFamily="34" charset="0"/>
            </a:rPr>
            <a:t>POR</a:t>
          </a:r>
          <a:r>
            <a:rPr lang="en-US" b="1" dirty="0" smtClean="0">
              <a:solidFill>
                <a:schemeClr val="bg1"/>
              </a:solidFill>
              <a:latin typeface="+mn-lt"/>
              <a:cs typeface="Arial" panose="020B0604020202020204" pitchFamily="34" charset="0"/>
            </a:rPr>
            <a:t> </a:t>
          </a:r>
          <a:r>
            <a:rPr lang="en-US" b="1" dirty="0" err="1" smtClean="0">
              <a:solidFill>
                <a:schemeClr val="bg1"/>
              </a:solidFill>
              <a:latin typeface="+mn-lt"/>
              <a:cs typeface="Arial" panose="020B0604020202020204" pitchFamily="34" charset="0"/>
            </a:rPr>
            <a:t>AFECTACI</a:t>
          </a:r>
          <a:r>
            <a:rPr lang="es-EC" b="1" dirty="0" err="1" smtClean="0">
              <a:solidFill>
                <a:schemeClr val="bg1"/>
              </a:solidFill>
              <a:latin typeface="+mn-lt"/>
              <a:cs typeface="Arial" panose="020B0604020202020204" pitchFamily="34" charset="0"/>
            </a:rPr>
            <a:t>ÓN</a:t>
          </a:r>
          <a:r>
            <a:rPr lang="es-EC" b="1" dirty="0" smtClean="0">
              <a:solidFill>
                <a:schemeClr val="bg1"/>
              </a:solidFill>
              <a:latin typeface="+mn-lt"/>
              <a:cs typeface="Arial" panose="020B0604020202020204" pitchFamily="34" charset="0"/>
            </a:rPr>
            <a:t>    </a:t>
          </a:r>
          <a:endParaRPr lang="es-EC" dirty="0"/>
        </a:p>
      </dgm:t>
    </dgm:pt>
    <dgm:pt modelId="{DA0D74FC-E096-4D1A-A8C2-688044E6CC41}" type="parTrans" cxnId="{8C6E6DBE-0E49-43BB-A2F0-2542A5CE0E46}">
      <dgm:prSet/>
      <dgm:spPr/>
      <dgm:t>
        <a:bodyPr/>
        <a:lstStyle/>
        <a:p>
          <a:endParaRPr lang="es-EC"/>
        </a:p>
      </dgm:t>
    </dgm:pt>
    <dgm:pt modelId="{8004DCE9-5C2C-4C93-AFD9-1328986D6478}" type="sibTrans" cxnId="{8C6E6DBE-0E49-43BB-A2F0-2542A5CE0E46}">
      <dgm:prSet/>
      <dgm:spPr/>
      <dgm:t>
        <a:bodyPr/>
        <a:lstStyle/>
        <a:p>
          <a:endParaRPr lang="es-EC"/>
        </a:p>
      </dgm:t>
    </dgm:pt>
    <dgm:pt modelId="{7744A07C-2201-4893-8243-988025D6C20A}">
      <dgm:prSet phldrT="[Texto]"/>
      <dgm:spPr>
        <a:solidFill>
          <a:schemeClr val="accent5">
            <a:lumMod val="75000"/>
          </a:schemeClr>
        </a:solidFill>
      </dgm:spPr>
      <dgm:t>
        <a:bodyPr/>
        <a:lstStyle/>
        <a:p>
          <a:r>
            <a:rPr lang="x-none" b="1" dirty="0">
              <a:solidFill>
                <a:schemeClr val="bg1"/>
              </a:solidFill>
              <a:latin typeface="+mn-lt"/>
              <a:cs typeface="Arial" panose="020B0604020202020204" pitchFamily="34" charset="0"/>
            </a:rPr>
            <a:t>Costo </a:t>
          </a:r>
          <a:r>
            <a:rPr lang="es-EC" b="1" dirty="0">
              <a:solidFill>
                <a:schemeClr val="bg1"/>
              </a:solidFill>
              <a:latin typeface="+mn-lt"/>
              <a:cs typeface="Arial" panose="020B0604020202020204" pitchFamily="34" charset="0"/>
            </a:rPr>
            <a:t>Directo</a:t>
          </a:r>
          <a:endParaRPr lang="x-none" b="1" dirty="0">
            <a:solidFill>
              <a:schemeClr val="bg1"/>
            </a:solidFill>
            <a:latin typeface="+mn-lt"/>
            <a:cs typeface="Arial" panose="020B0604020202020204" pitchFamily="34" charset="0"/>
          </a:endParaRPr>
        </a:p>
      </dgm:t>
    </dgm:pt>
    <dgm:pt modelId="{6B3270E1-FC8C-4274-9C6E-BFDB743CD7C7}" type="parTrans" cxnId="{474C636B-7DE9-42C5-B25B-3D7BDEC57143}">
      <dgm:prSet/>
      <dgm:spPr/>
      <dgm:t>
        <a:bodyPr/>
        <a:lstStyle/>
        <a:p>
          <a:endParaRPr lang="es-EC"/>
        </a:p>
      </dgm:t>
    </dgm:pt>
    <dgm:pt modelId="{2B020069-9684-4057-AF02-77903D7CFB66}" type="sibTrans" cxnId="{474C636B-7DE9-42C5-B25B-3D7BDEC57143}">
      <dgm:prSet/>
      <dgm:spPr/>
      <dgm:t>
        <a:bodyPr/>
        <a:lstStyle/>
        <a:p>
          <a:endParaRPr lang="es-EC"/>
        </a:p>
      </dgm:t>
    </dgm:pt>
    <dgm:pt modelId="{E3F92289-3F99-4F65-8FA0-22693A2C22DC}">
      <dgm:prSet phldrT="[Texto]"/>
      <dgm:spPr/>
      <dgm:t>
        <a:bodyPr/>
        <a:lstStyle/>
        <a:p>
          <a:r>
            <a:rPr lang="es-EC" b="1" dirty="0">
              <a:latin typeface="+mn-lt"/>
              <a:cs typeface="Arial" panose="020B0604020202020204" pitchFamily="34" charset="0"/>
            </a:rPr>
            <a:t>Costo Fijo</a:t>
          </a:r>
          <a:endParaRPr lang="es-EC" dirty="0">
            <a:latin typeface="+mn-lt"/>
          </a:endParaRPr>
        </a:p>
      </dgm:t>
    </dgm:pt>
    <dgm:pt modelId="{25068400-6152-43AE-866D-07504796B85B}" type="parTrans" cxnId="{7251636B-29C0-47D1-B205-58CB187493E2}">
      <dgm:prSet/>
      <dgm:spPr/>
      <dgm:t>
        <a:bodyPr/>
        <a:lstStyle/>
        <a:p>
          <a:endParaRPr lang="es-EC"/>
        </a:p>
      </dgm:t>
    </dgm:pt>
    <dgm:pt modelId="{11AF46A0-1C7B-4571-A26F-6F2FBAAF5A92}" type="sibTrans" cxnId="{7251636B-29C0-47D1-B205-58CB187493E2}">
      <dgm:prSet/>
      <dgm:spPr/>
      <dgm:t>
        <a:bodyPr/>
        <a:lstStyle/>
        <a:p>
          <a:endParaRPr lang="es-EC"/>
        </a:p>
      </dgm:t>
    </dgm:pt>
    <dgm:pt modelId="{EC58D39E-D670-45C9-ACCF-03A7F6FC9B35}">
      <dgm:prSet phldrT="[Texto]" custT="1"/>
      <dgm:spPr>
        <a:solidFill>
          <a:schemeClr val="accent1">
            <a:lumMod val="20000"/>
            <a:lumOff val="80000"/>
          </a:schemeClr>
        </a:solidFill>
      </dgm:spPr>
      <dgm:t>
        <a:bodyPr/>
        <a:lstStyle/>
        <a:p>
          <a:r>
            <a:rPr lang="es-ES" sz="1000" b="1" dirty="0" smtClean="0">
              <a:solidFill>
                <a:schemeClr val="tx1"/>
              </a:solidFill>
              <a:latin typeface="Arial" panose="020B0604020202020204" pitchFamily="34" charset="0"/>
              <a:cs typeface="Arial" panose="020B0604020202020204" pitchFamily="34" charset="0"/>
            </a:rPr>
            <a:t>REMUNERACIÓN DOCENTES </a:t>
          </a:r>
          <a:r>
            <a:rPr lang="es-ES" sz="1000" b="1" dirty="0" err="1" smtClean="0">
              <a:solidFill>
                <a:schemeClr val="tx1"/>
              </a:solidFill>
              <a:latin typeface="Arial" panose="020B0604020202020204" pitchFamily="34" charset="0"/>
              <a:cs typeface="Arial" panose="020B0604020202020204" pitchFamily="34" charset="0"/>
            </a:rPr>
            <a:t>CEAC</a:t>
          </a:r>
          <a:r>
            <a:rPr lang="x-none" sz="1000" b="1" dirty="0" smtClean="0">
              <a:solidFill>
                <a:schemeClr val="tx1"/>
              </a:solidFill>
              <a:latin typeface="Arial" panose="020B0604020202020204" pitchFamily="34" charset="0"/>
              <a:cs typeface="Arial" panose="020B0604020202020204" pitchFamily="34" charset="0"/>
            </a:rPr>
            <a:t>  </a:t>
          </a:r>
          <a:r>
            <a:rPr lang="es-EC" sz="1000" b="1" dirty="0" smtClean="0">
              <a:solidFill>
                <a:schemeClr val="tx1"/>
              </a:solidFill>
              <a:latin typeface="Arial" panose="020B0604020202020204" pitchFamily="34" charset="0"/>
              <a:cs typeface="Arial" panose="020B0604020202020204" pitchFamily="34" charset="0"/>
            </a:rPr>
            <a:t>  </a:t>
          </a:r>
          <a:r>
            <a:rPr lang="x-none" sz="1000" b="0" dirty="0" smtClean="0">
              <a:solidFill>
                <a:schemeClr val="tx1"/>
              </a:solidFill>
              <a:latin typeface="Arial" panose="020B0604020202020204" pitchFamily="34" charset="0"/>
              <a:cs typeface="Arial" panose="020B0604020202020204" pitchFamily="34" charset="0"/>
            </a:rPr>
            <a:t>(COSTO DIRECTO FIJO)</a:t>
          </a:r>
          <a:endParaRPr lang="x-none" sz="1000" b="0" dirty="0">
            <a:solidFill>
              <a:schemeClr val="tx1"/>
            </a:solidFill>
            <a:latin typeface="Arial" panose="020B0604020202020204" pitchFamily="34" charset="0"/>
            <a:cs typeface="Arial" panose="020B0604020202020204" pitchFamily="34" charset="0"/>
          </a:endParaRPr>
        </a:p>
      </dgm:t>
    </dgm:pt>
    <dgm:pt modelId="{9A7D4006-0084-49EA-8376-BC0EF169D77C}" type="parTrans" cxnId="{E9F2B546-0839-4F9F-A886-C4CE4510FE4A}">
      <dgm:prSet/>
      <dgm:spPr/>
      <dgm:t>
        <a:bodyPr/>
        <a:lstStyle/>
        <a:p>
          <a:endParaRPr lang="es-EC"/>
        </a:p>
      </dgm:t>
    </dgm:pt>
    <dgm:pt modelId="{F76261D9-E184-43D7-B970-FF1AA842D13B}" type="sibTrans" cxnId="{E9F2B546-0839-4F9F-A886-C4CE4510FE4A}">
      <dgm:prSet/>
      <dgm:spPr/>
      <dgm:t>
        <a:bodyPr/>
        <a:lstStyle/>
        <a:p>
          <a:endParaRPr lang="es-EC"/>
        </a:p>
      </dgm:t>
    </dgm:pt>
    <dgm:pt modelId="{E033ACB0-6B19-42EF-A3DD-38645FB67026}">
      <dgm:prSet phldrT="[Texto]" custT="1"/>
      <dgm:spPr>
        <a:solidFill>
          <a:schemeClr val="accent1">
            <a:lumMod val="20000"/>
            <a:lumOff val="80000"/>
          </a:schemeClr>
        </a:solidFill>
      </dgm:spPr>
      <dgm:t>
        <a:bodyPr/>
        <a:lstStyle/>
        <a:p>
          <a:r>
            <a:rPr lang="es-ES" sz="1000" b="1" dirty="0" smtClean="0">
              <a:solidFill>
                <a:schemeClr val="tx1"/>
              </a:solidFill>
              <a:latin typeface="Arial" panose="020B0604020202020204" pitchFamily="34" charset="0"/>
              <a:cs typeface="Arial" panose="020B0604020202020204" pitchFamily="34" charset="0"/>
            </a:rPr>
            <a:t>REMUNERACIÓN ADMINISTRATIVOS QUE PERTENECEN AL </a:t>
          </a:r>
          <a:r>
            <a:rPr lang="es-ES" sz="1000" b="1" dirty="0" err="1" smtClean="0">
              <a:solidFill>
                <a:schemeClr val="tx1"/>
              </a:solidFill>
              <a:latin typeface="Arial" panose="020B0604020202020204" pitchFamily="34" charset="0"/>
              <a:cs typeface="Arial" panose="020B0604020202020204" pitchFamily="34" charset="0"/>
            </a:rPr>
            <a:t>CEAC</a:t>
          </a:r>
          <a:r>
            <a:rPr lang="es-ES" sz="1000" b="1" dirty="0" smtClean="0">
              <a:solidFill>
                <a:schemeClr val="tx1"/>
              </a:solidFill>
              <a:latin typeface="Arial" panose="020B0604020202020204" pitchFamily="34" charset="0"/>
              <a:cs typeface="Arial" panose="020B0604020202020204" pitchFamily="34" charset="0"/>
            </a:rPr>
            <a:t> </a:t>
          </a:r>
          <a:r>
            <a:rPr lang="x-none" sz="1000" b="0" dirty="0" smtClean="0">
              <a:solidFill>
                <a:schemeClr val="tx1"/>
              </a:solidFill>
              <a:latin typeface="Arial" panose="020B0604020202020204" pitchFamily="34" charset="0"/>
              <a:cs typeface="Arial" panose="020B0604020202020204" pitchFamily="34" charset="0"/>
            </a:rPr>
            <a:t>(COSTO DIRECTO FIJO)</a:t>
          </a:r>
          <a:endParaRPr lang="x-none" sz="1000" b="0" dirty="0">
            <a:solidFill>
              <a:schemeClr val="tx1"/>
            </a:solidFill>
            <a:latin typeface="Arial" panose="020B0604020202020204" pitchFamily="34" charset="0"/>
            <a:cs typeface="Arial" panose="020B0604020202020204" pitchFamily="34" charset="0"/>
          </a:endParaRPr>
        </a:p>
      </dgm:t>
    </dgm:pt>
    <dgm:pt modelId="{612B3E56-03D3-4014-8677-DA7C79A58ED4}" type="parTrans" cxnId="{EE417720-D7CB-4044-B982-49D424D2323F}">
      <dgm:prSet/>
      <dgm:spPr/>
      <dgm:t>
        <a:bodyPr/>
        <a:lstStyle/>
        <a:p>
          <a:endParaRPr lang="es-EC"/>
        </a:p>
      </dgm:t>
    </dgm:pt>
    <dgm:pt modelId="{4A8167F9-07F6-41BD-A9CE-994607179640}" type="sibTrans" cxnId="{EE417720-D7CB-4044-B982-49D424D2323F}">
      <dgm:prSet/>
      <dgm:spPr/>
      <dgm:t>
        <a:bodyPr/>
        <a:lstStyle/>
        <a:p>
          <a:endParaRPr lang="es-EC"/>
        </a:p>
      </dgm:t>
    </dgm:pt>
    <dgm:pt modelId="{F9648329-84CF-4A6C-A1B7-7BA66CEBC19F}">
      <dgm:prSet phldrT="[Texto]" custT="1"/>
      <dgm:spPr>
        <a:solidFill>
          <a:schemeClr val="accent1">
            <a:lumMod val="20000"/>
            <a:lumOff val="80000"/>
          </a:schemeClr>
        </a:solidFill>
      </dgm:spPr>
      <dgm:t>
        <a:bodyPr/>
        <a:lstStyle/>
        <a:p>
          <a:r>
            <a:rPr lang="es-ES" sz="1000" b="1" dirty="0" smtClean="0">
              <a:solidFill>
                <a:schemeClr val="tx1"/>
              </a:solidFill>
              <a:latin typeface="Arial" panose="020B0604020202020204" pitchFamily="34" charset="0"/>
              <a:cs typeface="Arial" panose="020B0604020202020204" pitchFamily="34" charset="0"/>
            </a:rPr>
            <a:t>REMUNERACIÓN DOCENTES OTROS DEPARTAMENTOS </a:t>
          </a:r>
          <a:r>
            <a:rPr lang="x-none" sz="1000" b="0" dirty="0" smtClean="0">
              <a:solidFill>
                <a:schemeClr val="tx1"/>
              </a:solidFill>
              <a:latin typeface="Arial" panose="020B0604020202020204" pitchFamily="34" charset="0"/>
              <a:cs typeface="Arial" panose="020B0604020202020204" pitchFamily="34" charset="0"/>
            </a:rPr>
            <a:t>(COSTO DIRECTO FIJO)</a:t>
          </a:r>
          <a:endParaRPr lang="x-none" sz="1000" b="0" dirty="0">
            <a:solidFill>
              <a:schemeClr val="tx1"/>
            </a:solidFill>
            <a:latin typeface="Arial" panose="020B0604020202020204" pitchFamily="34" charset="0"/>
            <a:cs typeface="Arial" panose="020B0604020202020204" pitchFamily="34" charset="0"/>
          </a:endParaRPr>
        </a:p>
      </dgm:t>
    </dgm:pt>
    <dgm:pt modelId="{ED557633-C543-4A3E-B0B3-4285A88A6B3A}" type="parTrans" cxnId="{AEE9803C-4853-44BB-A8C4-5EEC6F25BF22}">
      <dgm:prSet/>
      <dgm:spPr/>
      <dgm:t>
        <a:bodyPr/>
        <a:lstStyle/>
        <a:p>
          <a:endParaRPr lang="es-EC"/>
        </a:p>
      </dgm:t>
    </dgm:pt>
    <dgm:pt modelId="{A24E75B4-E871-451C-816C-1865F63435E4}" type="sibTrans" cxnId="{AEE9803C-4853-44BB-A8C4-5EEC6F25BF22}">
      <dgm:prSet/>
      <dgm:spPr/>
      <dgm:t>
        <a:bodyPr/>
        <a:lstStyle/>
        <a:p>
          <a:endParaRPr lang="es-EC"/>
        </a:p>
      </dgm:t>
    </dgm:pt>
    <dgm:pt modelId="{28257EE7-26BF-42C4-B9B0-B31B57A7DE6E}">
      <dgm:prSet phldrT="[Texto]"/>
      <dgm:spPr>
        <a:solidFill>
          <a:srgbClr val="009900"/>
        </a:solidFill>
      </dgm:spPr>
      <dgm:t>
        <a:bodyPr/>
        <a:lstStyle/>
        <a:p>
          <a:r>
            <a:rPr lang="es-EC" b="1" dirty="0">
              <a:latin typeface="+mn-lt"/>
              <a:cs typeface="Arial" panose="020B0604020202020204" pitchFamily="34" charset="0"/>
            </a:rPr>
            <a:t>Costo Variable</a:t>
          </a:r>
          <a:endParaRPr lang="x-none" b="1" dirty="0">
            <a:latin typeface="+mn-lt"/>
            <a:cs typeface="Arial" panose="020B0604020202020204" pitchFamily="34" charset="0"/>
          </a:endParaRPr>
        </a:p>
      </dgm:t>
    </dgm:pt>
    <dgm:pt modelId="{107AEA83-93D8-444E-9307-D8E7610CA136}" type="parTrans" cxnId="{B5EFDC48-1D34-4FB0-AF78-34021A652BF8}">
      <dgm:prSet/>
      <dgm:spPr/>
      <dgm:t>
        <a:bodyPr/>
        <a:lstStyle/>
        <a:p>
          <a:endParaRPr lang="es-EC"/>
        </a:p>
      </dgm:t>
    </dgm:pt>
    <dgm:pt modelId="{4207AA84-5828-47AE-8DAF-0BD8511D11A7}" type="sibTrans" cxnId="{B5EFDC48-1D34-4FB0-AF78-34021A652BF8}">
      <dgm:prSet/>
      <dgm:spPr/>
      <dgm:t>
        <a:bodyPr/>
        <a:lstStyle/>
        <a:p>
          <a:endParaRPr lang="es-EC"/>
        </a:p>
      </dgm:t>
    </dgm:pt>
    <dgm:pt modelId="{0807F385-5773-40E7-B0AA-C67E4E2E3DBB}">
      <dgm:prSet phldrT="[Texto]" custT="1"/>
      <dgm:spPr>
        <a:solidFill>
          <a:schemeClr val="accent3">
            <a:lumMod val="60000"/>
            <a:lumOff val="40000"/>
          </a:schemeClr>
        </a:solidFill>
      </dgm:spPr>
      <dgm:t>
        <a:bodyPr/>
        <a:lstStyle/>
        <a:p>
          <a:r>
            <a:rPr lang="x-none" sz="1000" b="1" dirty="0" smtClean="0">
              <a:solidFill>
                <a:schemeClr val="tx1"/>
              </a:solidFill>
              <a:latin typeface="Arial" panose="020B0604020202020204" pitchFamily="34" charset="0"/>
              <a:cs typeface="Arial" panose="020B0604020202020204" pitchFamily="34" charset="0"/>
            </a:rPr>
            <a:t>SUMINISTROS DE OFICINA              </a:t>
          </a:r>
          <a:r>
            <a:rPr lang="x-none" sz="1000" dirty="0" smtClean="0">
              <a:solidFill>
                <a:schemeClr val="tx1"/>
              </a:solidFill>
              <a:latin typeface="Arial" panose="020B0604020202020204" pitchFamily="34" charset="0"/>
              <a:cs typeface="Arial" panose="020B0604020202020204" pitchFamily="34" charset="0"/>
            </a:rPr>
            <a:t>(COSTO DIRECTO VARIABLE)</a:t>
          </a:r>
          <a:endParaRPr lang="x-none" sz="1000" dirty="0">
            <a:solidFill>
              <a:schemeClr val="tx1"/>
            </a:solidFill>
            <a:latin typeface="Arial" panose="020B0604020202020204" pitchFamily="34" charset="0"/>
            <a:cs typeface="Arial" panose="020B0604020202020204" pitchFamily="34" charset="0"/>
          </a:endParaRPr>
        </a:p>
      </dgm:t>
    </dgm:pt>
    <dgm:pt modelId="{2996F261-787B-4BC5-AD6E-4C7D9EC81DF0}" type="parTrans" cxnId="{25F0E83B-9E08-4ACE-B638-BC823192297B}">
      <dgm:prSet/>
      <dgm:spPr/>
      <dgm:t>
        <a:bodyPr/>
        <a:lstStyle/>
        <a:p>
          <a:endParaRPr lang="es-EC"/>
        </a:p>
      </dgm:t>
    </dgm:pt>
    <dgm:pt modelId="{5D3429D1-3BC6-406B-8B69-FD3FAAD886D6}" type="sibTrans" cxnId="{25F0E83B-9E08-4ACE-B638-BC823192297B}">
      <dgm:prSet/>
      <dgm:spPr/>
      <dgm:t>
        <a:bodyPr/>
        <a:lstStyle/>
        <a:p>
          <a:endParaRPr lang="es-EC"/>
        </a:p>
      </dgm:t>
    </dgm:pt>
    <dgm:pt modelId="{0BAE2C95-3914-4075-83A2-D87EDBE9EF3E}">
      <dgm:prSet phldrT="[Texto]" custT="1"/>
      <dgm:spPr>
        <a:solidFill>
          <a:schemeClr val="accent3">
            <a:lumMod val="60000"/>
            <a:lumOff val="40000"/>
          </a:schemeClr>
        </a:solidFill>
      </dgm:spPr>
      <dgm:t>
        <a:bodyPr/>
        <a:lstStyle/>
        <a:p>
          <a:r>
            <a:rPr lang="x-none" sz="1000" b="1" dirty="0" smtClean="0">
              <a:solidFill>
                <a:schemeClr val="tx1"/>
              </a:solidFill>
              <a:latin typeface="Arial" panose="020B0604020202020204" pitchFamily="34" charset="0"/>
              <a:cs typeface="Arial" panose="020B0604020202020204" pitchFamily="34" charset="0"/>
            </a:rPr>
            <a:t>MATERIAL DIDÁCTICO                       </a:t>
          </a:r>
          <a:r>
            <a:rPr lang="x-none" sz="1000" dirty="0" smtClean="0">
              <a:solidFill>
                <a:schemeClr val="tx1"/>
              </a:solidFill>
              <a:latin typeface="Arial" panose="020B0604020202020204" pitchFamily="34" charset="0"/>
              <a:cs typeface="Arial" panose="020B0604020202020204" pitchFamily="34" charset="0"/>
            </a:rPr>
            <a:t>(COSTO DIRECTO VARIABLE)</a:t>
          </a:r>
          <a:endParaRPr lang="x-none" sz="1000" dirty="0">
            <a:solidFill>
              <a:schemeClr val="tx1"/>
            </a:solidFill>
            <a:latin typeface="Arial" panose="020B0604020202020204" pitchFamily="34" charset="0"/>
            <a:cs typeface="Arial" panose="020B0604020202020204" pitchFamily="34" charset="0"/>
          </a:endParaRPr>
        </a:p>
      </dgm:t>
    </dgm:pt>
    <dgm:pt modelId="{E0A0A843-B463-4326-A8F9-04969F4F0D91}" type="parTrans" cxnId="{7E77E252-0446-495A-9DC6-E6AA56B3C632}">
      <dgm:prSet/>
      <dgm:spPr/>
      <dgm:t>
        <a:bodyPr/>
        <a:lstStyle/>
        <a:p>
          <a:endParaRPr lang="es-EC"/>
        </a:p>
      </dgm:t>
    </dgm:pt>
    <dgm:pt modelId="{CB20E098-4727-43CD-A10C-8DC84E631BE7}" type="sibTrans" cxnId="{7E77E252-0446-495A-9DC6-E6AA56B3C632}">
      <dgm:prSet/>
      <dgm:spPr/>
      <dgm:t>
        <a:bodyPr/>
        <a:lstStyle/>
        <a:p>
          <a:endParaRPr lang="es-EC"/>
        </a:p>
      </dgm:t>
    </dgm:pt>
    <dgm:pt modelId="{825132E1-7457-4B17-BE76-7902739719FB}">
      <dgm:prSet phldrT="[Texto]" custT="1"/>
      <dgm:spPr>
        <a:solidFill>
          <a:schemeClr val="accent3">
            <a:lumMod val="60000"/>
            <a:lumOff val="40000"/>
          </a:schemeClr>
        </a:solidFill>
      </dgm:spPr>
      <dgm:t>
        <a:bodyPr/>
        <a:lstStyle/>
        <a:p>
          <a:r>
            <a:rPr lang="x-none" sz="1000" b="1" dirty="0" smtClean="0">
              <a:solidFill>
                <a:schemeClr val="tx1"/>
              </a:solidFill>
              <a:latin typeface="Arial" panose="020B0604020202020204" pitchFamily="34" charset="0"/>
              <a:cs typeface="Arial" panose="020B0604020202020204" pitchFamily="34" charset="0"/>
            </a:rPr>
            <a:t>ENERGÍA ELÉCTRICA                        </a:t>
          </a:r>
          <a:r>
            <a:rPr lang="x-none" sz="1000" dirty="0" smtClean="0">
              <a:solidFill>
                <a:schemeClr val="tx1"/>
              </a:solidFill>
              <a:latin typeface="Arial" panose="020B0604020202020204" pitchFamily="34" charset="0"/>
              <a:cs typeface="Arial" panose="020B0604020202020204" pitchFamily="34" charset="0"/>
            </a:rPr>
            <a:t>(COSTO DIRECTO VARIABLE)</a:t>
          </a:r>
          <a:endParaRPr lang="x-none" sz="1000" dirty="0">
            <a:solidFill>
              <a:schemeClr val="tx1"/>
            </a:solidFill>
            <a:latin typeface="Arial" panose="020B0604020202020204" pitchFamily="34" charset="0"/>
            <a:cs typeface="Arial" panose="020B0604020202020204" pitchFamily="34" charset="0"/>
          </a:endParaRPr>
        </a:p>
      </dgm:t>
    </dgm:pt>
    <dgm:pt modelId="{23EF65AE-0CC0-46D0-9075-01A5094ED3A0}" type="parTrans" cxnId="{E8EC05B7-DB1B-4EC0-8CA5-4C348199776A}">
      <dgm:prSet/>
      <dgm:spPr/>
      <dgm:t>
        <a:bodyPr/>
        <a:lstStyle/>
        <a:p>
          <a:endParaRPr lang="es-EC"/>
        </a:p>
      </dgm:t>
    </dgm:pt>
    <dgm:pt modelId="{8E4886FA-A008-46E9-BD6C-2CB262E31CF3}" type="sibTrans" cxnId="{E8EC05B7-DB1B-4EC0-8CA5-4C348199776A}">
      <dgm:prSet/>
      <dgm:spPr/>
      <dgm:t>
        <a:bodyPr/>
        <a:lstStyle/>
        <a:p>
          <a:endParaRPr lang="es-EC"/>
        </a:p>
      </dgm:t>
    </dgm:pt>
    <dgm:pt modelId="{F211898B-3EBF-4168-8317-3613F0244478}">
      <dgm:prSet phldrT="[Texto]" custT="1"/>
      <dgm:spPr>
        <a:solidFill>
          <a:schemeClr val="accent3">
            <a:lumMod val="60000"/>
            <a:lumOff val="40000"/>
          </a:schemeClr>
        </a:solidFill>
      </dgm:spPr>
      <dgm:t>
        <a:bodyPr/>
        <a:lstStyle/>
        <a:p>
          <a:r>
            <a:rPr lang="x-none" sz="1000" b="1" dirty="0" smtClean="0">
              <a:solidFill>
                <a:schemeClr val="tx1"/>
              </a:solidFill>
              <a:latin typeface="Arial" panose="020B0604020202020204" pitchFamily="34" charset="0"/>
              <a:cs typeface="Arial" panose="020B0604020202020204" pitchFamily="34" charset="0"/>
            </a:rPr>
            <a:t>AGUA  </a:t>
          </a:r>
          <a:r>
            <a:rPr lang="x-none" sz="1000" dirty="0" smtClean="0">
              <a:solidFill>
                <a:schemeClr val="tx1"/>
              </a:solidFill>
              <a:latin typeface="Arial" panose="020B0604020202020204" pitchFamily="34" charset="0"/>
              <a:cs typeface="Arial" panose="020B0604020202020204" pitchFamily="34" charset="0"/>
            </a:rPr>
            <a:t>                                     </a:t>
          </a:r>
          <a:r>
            <a:rPr lang="es-ES" sz="1000" dirty="0" smtClean="0">
              <a:solidFill>
                <a:schemeClr val="tx1"/>
              </a:solidFill>
              <a:latin typeface="Arial" panose="020B0604020202020204" pitchFamily="34" charset="0"/>
              <a:cs typeface="Arial" panose="020B0604020202020204" pitchFamily="34" charset="0"/>
            </a:rPr>
            <a:t> </a:t>
          </a:r>
          <a:r>
            <a:rPr lang="x-none" sz="1000" dirty="0" smtClean="0">
              <a:solidFill>
                <a:schemeClr val="tx1"/>
              </a:solidFill>
              <a:latin typeface="Arial" panose="020B0604020202020204" pitchFamily="34" charset="0"/>
              <a:cs typeface="Arial" panose="020B0604020202020204" pitchFamily="34" charset="0"/>
            </a:rPr>
            <a:t>  (COSTO DIRECTO VARIABLE)</a:t>
          </a:r>
          <a:endParaRPr lang="x-none" sz="1000" dirty="0">
            <a:solidFill>
              <a:schemeClr val="tx1"/>
            </a:solidFill>
            <a:latin typeface="Arial" panose="020B0604020202020204" pitchFamily="34" charset="0"/>
            <a:cs typeface="Arial" panose="020B0604020202020204" pitchFamily="34" charset="0"/>
          </a:endParaRPr>
        </a:p>
      </dgm:t>
    </dgm:pt>
    <dgm:pt modelId="{8BC6DBC7-6DC2-43F2-B4C7-5495A1322085}" type="parTrans" cxnId="{179E27D1-E2C6-4976-896F-5D7D7AD93145}">
      <dgm:prSet/>
      <dgm:spPr/>
      <dgm:t>
        <a:bodyPr/>
        <a:lstStyle/>
        <a:p>
          <a:endParaRPr lang="es-EC"/>
        </a:p>
      </dgm:t>
    </dgm:pt>
    <dgm:pt modelId="{AF7B4653-2BE3-4F86-8885-5B743D7142BC}" type="sibTrans" cxnId="{179E27D1-E2C6-4976-896F-5D7D7AD93145}">
      <dgm:prSet/>
      <dgm:spPr/>
      <dgm:t>
        <a:bodyPr/>
        <a:lstStyle/>
        <a:p>
          <a:endParaRPr lang="es-EC"/>
        </a:p>
      </dgm:t>
    </dgm:pt>
    <dgm:pt modelId="{3C778BB0-7DC1-41D3-8FC9-7CE01EFA084D}">
      <dgm:prSet phldrT="[Texto]" custT="1"/>
      <dgm:spPr>
        <a:solidFill>
          <a:schemeClr val="accent3">
            <a:lumMod val="60000"/>
            <a:lumOff val="40000"/>
          </a:schemeClr>
        </a:solidFill>
      </dgm:spPr>
      <dgm:t>
        <a:bodyPr/>
        <a:lstStyle/>
        <a:p>
          <a:r>
            <a:rPr lang="es-ES" sz="1000" dirty="0" smtClean="0">
              <a:solidFill>
                <a:schemeClr val="tx1"/>
              </a:solidFill>
              <a:latin typeface="Arial" panose="020B0604020202020204" pitchFamily="34" charset="0"/>
              <a:cs typeface="Arial" panose="020B0604020202020204" pitchFamily="34" charset="0"/>
            </a:rPr>
            <a:t>TELEFONÍA                                   </a:t>
          </a:r>
          <a:r>
            <a:rPr lang="x-none" sz="1000" dirty="0" smtClean="0">
              <a:solidFill>
                <a:schemeClr val="tx1"/>
              </a:solidFill>
              <a:latin typeface="Arial" panose="020B0604020202020204" pitchFamily="34" charset="0"/>
              <a:cs typeface="Arial" panose="020B0604020202020204" pitchFamily="34" charset="0"/>
            </a:rPr>
            <a:t>(COSTO DIRECTO VARIABLE)</a:t>
          </a:r>
          <a:endParaRPr lang="es-EC" sz="1000" dirty="0">
            <a:solidFill>
              <a:schemeClr val="tx1"/>
            </a:solidFill>
            <a:latin typeface="Arial" panose="020B0604020202020204" pitchFamily="34" charset="0"/>
            <a:cs typeface="Arial" panose="020B0604020202020204" pitchFamily="34" charset="0"/>
          </a:endParaRPr>
        </a:p>
      </dgm:t>
    </dgm:pt>
    <dgm:pt modelId="{5796DBFC-2180-4BD6-92A4-ABF0D63383EF}" type="parTrans" cxnId="{3CA5C6F4-1AA7-4042-A8B6-7CF872BDF6F4}">
      <dgm:prSet/>
      <dgm:spPr/>
      <dgm:t>
        <a:bodyPr/>
        <a:lstStyle/>
        <a:p>
          <a:endParaRPr lang="es-EC"/>
        </a:p>
      </dgm:t>
    </dgm:pt>
    <dgm:pt modelId="{057DF184-7383-41DD-8799-489AAAC0DF71}" type="sibTrans" cxnId="{3CA5C6F4-1AA7-4042-A8B6-7CF872BDF6F4}">
      <dgm:prSet/>
      <dgm:spPr/>
      <dgm:t>
        <a:bodyPr/>
        <a:lstStyle/>
        <a:p>
          <a:endParaRPr lang="es-EC"/>
        </a:p>
      </dgm:t>
    </dgm:pt>
    <dgm:pt modelId="{45086E8C-5AD9-4494-A760-7364AFCD9E21}" type="pres">
      <dgm:prSet presAssocID="{0D4765DF-2238-4C68-9F45-8AEDF2F94D5E}" presName="diagram" presStyleCnt="0">
        <dgm:presLayoutVars>
          <dgm:chPref val="1"/>
          <dgm:dir/>
          <dgm:animOne val="branch"/>
          <dgm:animLvl val="lvl"/>
          <dgm:resizeHandles val="exact"/>
        </dgm:presLayoutVars>
      </dgm:prSet>
      <dgm:spPr/>
      <dgm:t>
        <a:bodyPr/>
        <a:lstStyle/>
        <a:p>
          <a:endParaRPr lang="es-EC"/>
        </a:p>
      </dgm:t>
    </dgm:pt>
    <dgm:pt modelId="{C4981806-CCA8-436F-A459-C372B20AF686}" type="pres">
      <dgm:prSet presAssocID="{C611B5EB-299C-467A-8315-08044724B6FC}" presName="root1" presStyleCnt="0"/>
      <dgm:spPr/>
    </dgm:pt>
    <dgm:pt modelId="{1F0F45CB-0C8A-4131-B71F-717283ED1618}" type="pres">
      <dgm:prSet presAssocID="{C611B5EB-299C-467A-8315-08044724B6FC}" presName="LevelOneTextNode" presStyleLbl="node0" presStyleIdx="0" presStyleCnt="1" custScaleX="130071" custScaleY="169426" custLinFactX="-322196" custLinFactNeighborX="-400000" custLinFactNeighborY="7959">
        <dgm:presLayoutVars>
          <dgm:chPref val="3"/>
        </dgm:presLayoutVars>
      </dgm:prSet>
      <dgm:spPr/>
      <dgm:t>
        <a:bodyPr/>
        <a:lstStyle/>
        <a:p>
          <a:endParaRPr lang="es-EC"/>
        </a:p>
      </dgm:t>
    </dgm:pt>
    <dgm:pt modelId="{38EEE989-8CF1-43BC-9BB3-5C9CF2065039}" type="pres">
      <dgm:prSet presAssocID="{C611B5EB-299C-467A-8315-08044724B6FC}" presName="level2hierChild" presStyleCnt="0"/>
      <dgm:spPr/>
    </dgm:pt>
    <dgm:pt modelId="{BF84B79D-0C33-4F18-A1E0-D73ACAD539D3}" type="pres">
      <dgm:prSet presAssocID="{6B3270E1-FC8C-4274-9C6E-BFDB743CD7C7}" presName="conn2-1" presStyleLbl="parChTrans1D2" presStyleIdx="0" presStyleCnt="1"/>
      <dgm:spPr/>
      <dgm:t>
        <a:bodyPr/>
        <a:lstStyle/>
        <a:p>
          <a:endParaRPr lang="es-EC"/>
        </a:p>
      </dgm:t>
    </dgm:pt>
    <dgm:pt modelId="{8F251203-4E52-487E-AE2F-FA3DC5B0E0EB}" type="pres">
      <dgm:prSet presAssocID="{6B3270E1-FC8C-4274-9C6E-BFDB743CD7C7}" presName="connTx" presStyleLbl="parChTrans1D2" presStyleIdx="0" presStyleCnt="1"/>
      <dgm:spPr/>
      <dgm:t>
        <a:bodyPr/>
        <a:lstStyle/>
        <a:p>
          <a:endParaRPr lang="es-EC"/>
        </a:p>
      </dgm:t>
    </dgm:pt>
    <dgm:pt modelId="{C2F6C2FE-A6E6-4A61-A821-3D1B48EB008E}" type="pres">
      <dgm:prSet presAssocID="{7744A07C-2201-4893-8243-988025D6C20A}" presName="root2" presStyleCnt="0"/>
      <dgm:spPr/>
    </dgm:pt>
    <dgm:pt modelId="{EDCFCFDE-852A-42DE-A994-66E231F13364}" type="pres">
      <dgm:prSet presAssocID="{7744A07C-2201-4893-8243-988025D6C20A}" presName="LevelTwoTextNode" presStyleLbl="node2" presStyleIdx="0" presStyleCnt="1" custLinFactNeighborX="-84093" custLinFactNeighborY="12217">
        <dgm:presLayoutVars>
          <dgm:chPref val="3"/>
        </dgm:presLayoutVars>
      </dgm:prSet>
      <dgm:spPr/>
      <dgm:t>
        <a:bodyPr/>
        <a:lstStyle/>
        <a:p>
          <a:endParaRPr lang="es-EC"/>
        </a:p>
      </dgm:t>
    </dgm:pt>
    <dgm:pt modelId="{919945C0-2BFD-4257-ADC4-47AE15219E37}" type="pres">
      <dgm:prSet presAssocID="{7744A07C-2201-4893-8243-988025D6C20A}" presName="level3hierChild" presStyleCnt="0"/>
      <dgm:spPr/>
    </dgm:pt>
    <dgm:pt modelId="{055918F4-6E6B-44E5-9B6B-664ACD6C6788}" type="pres">
      <dgm:prSet presAssocID="{25068400-6152-43AE-866D-07504796B85B}" presName="conn2-1" presStyleLbl="parChTrans1D3" presStyleIdx="0" presStyleCnt="2"/>
      <dgm:spPr/>
      <dgm:t>
        <a:bodyPr/>
        <a:lstStyle/>
        <a:p>
          <a:endParaRPr lang="es-EC"/>
        </a:p>
      </dgm:t>
    </dgm:pt>
    <dgm:pt modelId="{80024B2A-0B78-495C-8C86-2F0417E4895A}" type="pres">
      <dgm:prSet presAssocID="{25068400-6152-43AE-866D-07504796B85B}" presName="connTx" presStyleLbl="parChTrans1D3" presStyleIdx="0" presStyleCnt="2"/>
      <dgm:spPr/>
      <dgm:t>
        <a:bodyPr/>
        <a:lstStyle/>
        <a:p>
          <a:endParaRPr lang="es-EC"/>
        </a:p>
      </dgm:t>
    </dgm:pt>
    <dgm:pt modelId="{0CEF31EC-358B-4B55-AFEC-FD0B940D831A}" type="pres">
      <dgm:prSet presAssocID="{E3F92289-3F99-4F65-8FA0-22693A2C22DC}" presName="root2" presStyleCnt="0"/>
      <dgm:spPr/>
    </dgm:pt>
    <dgm:pt modelId="{081FD896-A6FF-4134-9549-35D952756D19}" type="pres">
      <dgm:prSet presAssocID="{E3F92289-3F99-4F65-8FA0-22693A2C22DC}" presName="LevelTwoTextNode" presStyleLbl="node3" presStyleIdx="0" presStyleCnt="2" custLinFactNeighborX="-87123" custLinFactNeighborY="4008">
        <dgm:presLayoutVars>
          <dgm:chPref val="3"/>
        </dgm:presLayoutVars>
      </dgm:prSet>
      <dgm:spPr/>
      <dgm:t>
        <a:bodyPr/>
        <a:lstStyle/>
        <a:p>
          <a:endParaRPr lang="es-EC"/>
        </a:p>
      </dgm:t>
    </dgm:pt>
    <dgm:pt modelId="{541DD118-2889-4190-AE18-BA930837E671}" type="pres">
      <dgm:prSet presAssocID="{E3F92289-3F99-4F65-8FA0-22693A2C22DC}" presName="level3hierChild" presStyleCnt="0"/>
      <dgm:spPr/>
    </dgm:pt>
    <dgm:pt modelId="{190B1169-D5CB-4D5C-8C52-C4B75B524619}" type="pres">
      <dgm:prSet presAssocID="{9A7D4006-0084-49EA-8376-BC0EF169D77C}" presName="conn2-1" presStyleLbl="parChTrans1D4" presStyleIdx="0" presStyleCnt="8"/>
      <dgm:spPr/>
      <dgm:t>
        <a:bodyPr/>
        <a:lstStyle/>
        <a:p>
          <a:endParaRPr lang="es-EC"/>
        </a:p>
      </dgm:t>
    </dgm:pt>
    <dgm:pt modelId="{EF138C26-AB6E-4CF1-B4B7-E9B83904F672}" type="pres">
      <dgm:prSet presAssocID="{9A7D4006-0084-49EA-8376-BC0EF169D77C}" presName="connTx" presStyleLbl="parChTrans1D4" presStyleIdx="0" presStyleCnt="8"/>
      <dgm:spPr/>
      <dgm:t>
        <a:bodyPr/>
        <a:lstStyle/>
        <a:p>
          <a:endParaRPr lang="es-EC"/>
        </a:p>
      </dgm:t>
    </dgm:pt>
    <dgm:pt modelId="{20220B18-2268-4F0B-9145-195BF5695DC0}" type="pres">
      <dgm:prSet presAssocID="{EC58D39E-D670-45C9-ACCF-03A7F6FC9B35}" presName="root2" presStyleCnt="0"/>
      <dgm:spPr/>
    </dgm:pt>
    <dgm:pt modelId="{82B3D5A1-F5F1-47B9-B653-3EB8A2443F15}" type="pres">
      <dgm:prSet presAssocID="{EC58D39E-D670-45C9-ACCF-03A7F6FC9B35}" presName="LevelTwoTextNode" presStyleLbl="node4" presStyleIdx="0" presStyleCnt="8" custScaleX="196113">
        <dgm:presLayoutVars>
          <dgm:chPref val="3"/>
        </dgm:presLayoutVars>
      </dgm:prSet>
      <dgm:spPr/>
      <dgm:t>
        <a:bodyPr/>
        <a:lstStyle/>
        <a:p>
          <a:endParaRPr lang="es-EC"/>
        </a:p>
      </dgm:t>
    </dgm:pt>
    <dgm:pt modelId="{AAD8441B-2175-4E51-83B1-77DBF2E77834}" type="pres">
      <dgm:prSet presAssocID="{EC58D39E-D670-45C9-ACCF-03A7F6FC9B35}" presName="level3hierChild" presStyleCnt="0"/>
      <dgm:spPr/>
    </dgm:pt>
    <dgm:pt modelId="{0479A8E3-3458-4D2D-96D1-BBEAE035CD59}" type="pres">
      <dgm:prSet presAssocID="{612B3E56-03D3-4014-8677-DA7C79A58ED4}" presName="conn2-1" presStyleLbl="parChTrans1D4" presStyleIdx="1" presStyleCnt="8"/>
      <dgm:spPr/>
      <dgm:t>
        <a:bodyPr/>
        <a:lstStyle/>
        <a:p>
          <a:endParaRPr lang="es-EC"/>
        </a:p>
      </dgm:t>
    </dgm:pt>
    <dgm:pt modelId="{8A2C5ECD-560C-4D4F-BE9E-BC6287DAD988}" type="pres">
      <dgm:prSet presAssocID="{612B3E56-03D3-4014-8677-DA7C79A58ED4}" presName="connTx" presStyleLbl="parChTrans1D4" presStyleIdx="1" presStyleCnt="8"/>
      <dgm:spPr/>
      <dgm:t>
        <a:bodyPr/>
        <a:lstStyle/>
        <a:p>
          <a:endParaRPr lang="es-EC"/>
        </a:p>
      </dgm:t>
    </dgm:pt>
    <dgm:pt modelId="{BD679223-58EE-4319-AEDA-737941CE235F}" type="pres">
      <dgm:prSet presAssocID="{E033ACB0-6B19-42EF-A3DD-38645FB67026}" presName="root2" presStyleCnt="0"/>
      <dgm:spPr/>
    </dgm:pt>
    <dgm:pt modelId="{33DB1E1E-60EE-43C9-88ED-76BC778D60AF}" type="pres">
      <dgm:prSet presAssocID="{E033ACB0-6B19-42EF-A3DD-38645FB67026}" presName="LevelTwoTextNode" presStyleLbl="node4" presStyleIdx="1" presStyleCnt="8" custScaleX="196113">
        <dgm:presLayoutVars>
          <dgm:chPref val="3"/>
        </dgm:presLayoutVars>
      </dgm:prSet>
      <dgm:spPr/>
      <dgm:t>
        <a:bodyPr/>
        <a:lstStyle/>
        <a:p>
          <a:endParaRPr lang="es-EC"/>
        </a:p>
      </dgm:t>
    </dgm:pt>
    <dgm:pt modelId="{269BE702-2DB1-4EA3-A70F-8463E121B517}" type="pres">
      <dgm:prSet presAssocID="{E033ACB0-6B19-42EF-A3DD-38645FB67026}" presName="level3hierChild" presStyleCnt="0"/>
      <dgm:spPr/>
    </dgm:pt>
    <dgm:pt modelId="{01842A0B-FB45-4169-B181-1AA69F93758F}" type="pres">
      <dgm:prSet presAssocID="{ED557633-C543-4A3E-B0B3-4285A88A6B3A}" presName="conn2-1" presStyleLbl="parChTrans1D4" presStyleIdx="2" presStyleCnt="8"/>
      <dgm:spPr/>
      <dgm:t>
        <a:bodyPr/>
        <a:lstStyle/>
        <a:p>
          <a:endParaRPr lang="es-EC"/>
        </a:p>
      </dgm:t>
    </dgm:pt>
    <dgm:pt modelId="{B7D63809-6E5D-40AA-95B1-0606E265A22F}" type="pres">
      <dgm:prSet presAssocID="{ED557633-C543-4A3E-B0B3-4285A88A6B3A}" presName="connTx" presStyleLbl="parChTrans1D4" presStyleIdx="2" presStyleCnt="8"/>
      <dgm:spPr/>
      <dgm:t>
        <a:bodyPr/>
        <a:lstStyle/>
        <a:p>
          <a:endParaRPr lang="es-EC"/>
        </a:p>
      </dgm:t>
    </dgm:pt>
    <dgm:pt modelId="{603A8D6D-0C5C-4B94-B235-9321B78C15A9}" type="pres">
      <dgm:prSet presAssocID="{F9648329-84CF-4A6C-A1B7-7BA66CEBC19F}" presName="root2" presStyleCnt="0"/>
      <dgm:spPr/>
    </dgm:pt>
    <dgm:pt modelId="{CA9763E3-4A0B-4717-B4A9-1A3FEB8372B4}" type="pres">
      <dgm:prSet presAssocID="{F9648329-84CF-4A6C-A1B7-7BA66CEBC19F}" presName="LevelTwoTextNode" presStyleLbl="node4" presStyleIdx="2" presStyleCnt="8" custScaleX="196113">
        <dgm:presLayoutVars>
          <dgm:chPref val="3"/>
        </dgm:presLayoutVars>
      </dgm:prSet>
      <dgm:spPr/>
      <dgm:t>
        <a:bodyPr/>
        <a:lstStyle/>
        <a:p>
          <a:endParaRPr lang="es-EC"/>
        </a:p>
      </dgm:t>
    </dgm:pt>
    <dgm:pt modelId="{9CF3EA96-5893-4302-B2DE-0440B5B54C1B}" type="pres">
      <dgm:prSet presAssocID="{F9648329-84CF-4A6C-A1B7-7BA66CEBC19F}" presName="level3hierChild" presStyleCnt="0"/>
      <dgm:spPr/>
    </dgm:pt>
    <dgm:pt modelId="{68525716-1412-42DA-9938-99CB0EC9AB42}" type="pres">
      <dgm:prSet presAssocID="{107AEA83-93D8-444E-9307-D8E7610CA136}" presName="conn2-1" presStyleLbl="parChTrans1D3" presStyleIdx="1" presStyleCnt="2"/>
      <dgm:spPr/>
      <dgm:t>
        <a:bodyPr/>
        <a:lstStyle/>
        <a:p>
          <a:endParaRPr lang="es-EC"/>
        </a:p>
      </dgm:t>
    </dgm:pt>
    <dgm:pt modelId="{620BBE23-A843-44F8-80A8-3679D0BBF08F}" type="pres">
      <dgm:prSet presAssocID="{107AEA83-93D8-444E-9307-D8E7610CA136}" presName="connTx" presStyleLbl="parChTrans1D3" presStyleIdx="1" presStyleCnt="2"/>
      <dgm:spPr/>
      <dgm:t>
        <a:bodyPr/>
        <a:lstStyle/>
        <a:p>
          <a:endParaRPr lang="es-EC"/>
        </a:p>
      </dgm:t>
    </dgm:pt>
    <dgm:pt modelId="{30729EF3-41EA-4211-8619-135576E41E12}" type="pres">
      <dgm:prSet presAssocID="{28257EE7-26BF-42C4-B9B0-B31B57A7DE6E}" presName="root2" presStyleCnt="0"/>
      <dgm:spPr/>
    </dgm:pt>
    <dgm:pt modelId="{D63CE931-4925-4B40-A68C-73A0E1255E2F}" type="pres">
      <dgm:prSet presAssocID="{28257EE7-26BF-42C4-B9B0-B31B57A7DE6E}" presName="LevelTwoTextNode" presStyleLbl="node3" presStyleIdx="1" presStyleCnt="2" custLinFactNeighborX="-93078" custLinFactNeighborY="-15306">
        <dgm:presLayoutVars>
          <dgm:chPref val="3"/>
        </dgm:presLayoutVars>
      </dgm:prSet>
      <dgm:spPr/>
      <dgm:t>
        <a:bodyPr/>
        <a:lstStyle/>
        <a:p>
          <a:endParaRPr lang="es-EC"/>
        </a:p>
      </dgm:t>
    </dgm:pt>
    <dgm:pt modelId="{AF68CF93-3580-4D4D-9898-65B90AFB12F0}" type="pres">
      <dgm:prSet presAssocID="{28257EE7-26BF-42C4-B9B0-B31B57A7DE6E}" presName="level3hierChild" presStyleCnt="0"/>
      <dgm:spPr/>
    </dgm:pt>
    <dgm:pt modelId="{9F27C7CB-D876-43BC-8872-95FC88D62C46}" type="pres">
      <dgm:prSet presAssocID="{2996F261-787B-4BC5-AD6E-4C7D9EC81DF0}" presName="conn2-1" presStyleLbl="parChTrans1D4" presStyleIdx="3" presStyleCnt="8"/>
      <dgm:spPr/>
      <dgm:t>
        <a:bodyPr/>
        <a:lstStyle/>
        <a:p>
          <a:endParaRPr lang="es-EC"/>
        </a:p>
      </dgm:t>
    </dgm:pt>
    <dgm:pt modelId="{136AE3DB-2C05-413E-B91D-FFB6FB295AE9}" type="pres">
      <dgm:prSet presAssocID="{2996F261-787B-4BC5-AD6E-4C7D9EC81DF0}" presName="connTx" presStyleLbl="parChTrans1D4" presStyleIdx="3" presStyleCnt="8"/>
      <dgm:spPr/>
      <dgm:t>
        <a:bodyPr/>
        <a:lstStyle/>
        <a:p>
          <a:endParaRPr lang="es-EC"/>
        </a:p>
      </dgm:t>
    </dgm:pt>
    <dgm:pt modelId="{3E25BFF1-D63D-4468-B755-510EF42B4B36}" type="pres">
      <dgm:prSet presAssocID="{0807F385-5773-40E7-B0AA-C67E4E2E3DBB}" presName="root2" presStyleCnt="0"/>
      <dgm:spPr/>
    </dgm:pt>
    <dgm:pt modelId="{F6E12C58-F70E-470F-8157-467170463F21}" type="pres">
      <dgm:prSet presAssocID="{0807F385-5773-40E7-B0AA-C67E4E2E3DBB}" presName="LevelTwoTextNode" presStyleLbl="node4" presStyleIdx="3" presStyleCnt="8" custScaleX="196113">
        <dgm:presLayoutVars>
          <dgm:chPref val="3"/>
        </dgm:presLayoutVars>
      </dgm:prSet>
      <dgm:spPr/>
      <dgm:t>
        <a:bodyPr/>
        <a:lstStyle/>
        <a:p>
          <a:endParaRPr lang="es-EC"/>
        </a:p>
      </dgm:t>
    </dgm:pt>
    <dgm:pt modelId="{CFA866DB-9105-47B0-9E66-D33AE25F2EB2}" type="pres">
      <dgm:prSet presAssocID="{0807F385-5773-40E7-B0AA-C67E4E2E3DBB}" presName="level3hierChild" presStyleCnt="0"/>
      <dgm:spPr/>
    </dgm:pt>
    <dgm:pt modelId="{0B9EB7FE-8173-406B-A424-5FF7C82430F1}" type="pres">
      <dgm:prSet presAssocID="{E0A0A843-B463-4326-A8F9-04969F4F0D91}" presName="conn2-1" presStyleLbl="parChTrans1D4" presStyleIdx="4" presStyleCnt="8"/>
      <dgm:spPr/>
      <dgm:t>
        <a:bodyPr/>
        <a:lstStyle/>
        <a:p>
          <a:endParaRPr lang="es-EC"/>
        </a:p>
      </dgm:t>
    </dgm:pt>
    <dgm:pt modelId="{A026F9AD-1430-48D1-8D2A-AC04FF61248D}" type="pres">
      <dgm:prSet presAssocID="{E0A0A843-B463-4326-A8F9-04969F4F0D91}" presName="connTx" presStyleLbl="parChTrans1D4" presStyleIdx="4" presStyleCnt="8"/>
      <dgm:spPr/>
      <dgm:t>
        <a:bodyPr/>
        <a:lstStyle/>
        <a:p>
          <a:endParaRPr lang="es-EC"/>
        </a:p>
      </dgm:t>
    </dgm:pt>
    <dgm:pt modelId="{371DC0C7-BB38-40B4-9EDE-E7112F1B19D0}" type="pres">
      <dgm:prSet presAssocID="{0BAE2C95-3914-4075-83A2-D87EDBE9EF3E}" presName="root2" presStyleCnt="0"/>
      <dgm:spPr/>
    </dgm:pt>
    <dgm:pt modelId="{91001237-86D5-44E4-B21C-E4C5BAA20881}" type="pres">
      <dgm:prSet presAssocID="{0BAE2C95-3914-4075-83A2-D87EDBE9EF3E}" presName="LevelTwoTextNode" presStyleLbl="node4" presStyleIdx="4" presStyleCnt="8" custScaleX="196113">
        <dgm:presLayoutVars>
          <dgm:chPref val="3"/>
        </dgm:presLayoutVars>
      </dgm:prSet>
      <dgm:spPr/>
      <dgm:t>
        <a:bodyPr/>
        <a:lstStyle/>
        <a:p>
          <a:endParaRPr lang="es-EC"/>
        </a:p>
      </dgm:t>
    </dgm:pt>
    <dgm:pt modelId="{56A754B3-B63E-4EC0-BB4E-8C149FB1193C}" type="pres">
      <dgm:prSet presAssocID="{0BAE2C95-3914-4075-83A2-D87EDBE9EF3E}" presName="level3hierChild" presStyleCnt="0"/>
      <dgm:spPr/>
    </dgm:pt>
    <dgm:pt modelId="{FF34592A-B15E-4E2C-9194-9E22F62F170D}" type="pres">
      <dgm:prSet presAssocID="{23EF65AE-0CC0-46D0-9075-01A5094ED3A0}" presName="conn2-1" presStyleLbl="parChTrans1D4" presStyleIdx="5" presStyleCnt="8"/>
      <dgm:spPr/>
      <dgm:t>
        <a:bodyPr/>
        <a:lstStyle/>
        <a:p>
          <a:endParaRPr lang="es-EC"/>
        </a:p>
      </dgm:t>
    </dgm:pt>
    <dgm:pt modelId="{047EB6BE-6484-4D51-9C29-523D749AB045}" type="pres">
      <dgm:prSet presAssocID="{23EF65AE-0CC0-46D0-9075-01A5094ED3A0}" presName="connTx" presStyleLbl="parChTrans1D4" presStyleIdx="5" presStyleCnt="8"/>
      <dgm:spPr/>
      <dgm:t>
        <a:bodyPr/>
        <a:lstStyle/>
        <a:p>
          <a:endParaRPr lang="es-EC"/>
        </a:p>
      </dgm:t>
    </dgm:pt>
    <dgm:pt modelId="{87DD2E44-EC82-4347-990A-30C3DE966623}" type="pres">
      <dgm:prSet presAssocID="{825132E1-7457-4B17-BE76-7902739719FB}" presName="root2" presStyleCnt="0"/>
      <dgm:spPr/>
    </dgm:pt>
    <dgm:pt modelId="{E23A1F63-6BA5-44AB-B497-A5BDC5C43491}" type="pres">
      <dgm:prSet presAssocID="{825132E1-7457-4B17-BE76-7902739719FB}" presName="LevelTwoTextNode" presStyleLbl="node4" presStyleIdx="5" presStyleCnt="8" custScaleX="196113">
        <dgm:presLayoutVars>
          <dgm:chPref val="3"/>
        </dgm:presLayoutVars>
      </dgm:prSet>
      <dgm:spPr/>
      <dgm:t>
        <a:bodyPr/>
        <a:lstStyle/>
        <a:p>
          <a:endParaRPr lang="es-EC"/>
        </a:p>
      </dgm:t>
    </dgm:pt>
    <dgm:pt modelId="{90403E24-0FD9-4D86-93D5-F6A368254D26}" type="pres">
      <dgm:prSet presAssocID="{825132E1-7457-4B17-BE76-7902739719FB}" presName="level3hierChild" presStyleCnt="0"/>
      <dgm:spPr/>
    </dgm:pt>
    <dgm:pt modelId="{62C6D6BD-86E9-44ED-AAC9-7C5BD0FBA480}" type="pres">
      <dgm:prSet presAssocID="{8BC6DBC7-6DC2-43F2-B4C7-5495A1322085}" presName="conn2-1" presStyleLbl="parChTrans1D4" presStyleIdx="6" presStyleCnt="8"/>
      <dgm:spPr/>
      <dgm:t>
        <a:bodyPr/>
        <a:lstStyle/>
        <a:p>
          <a:endParaRPr lang="es-EC"/>
        </a:p>
      </dgm:t>
    </dgm:pt>
    <dgm:pt modelId="{D9D638D1-9903-4D46-894C-BC4C57D0F840}" type="pres">
      <dgm:prSet presAssocID="{8BC6DBC7-6DC2-43F2-B4C7-5495A1322085}" presName="connTx" presStyleLbl="parChTrans1D4" presStyleIdx="6" presStyleCnt="8"/>
      <dgm:spPr/>
      <dgm:t>
        <a:bodyPr/>
        <a:lstStyle/>
        <a:p>
          <a:endParaRPr lang="es-EC"/>
        </a:p>
      </dgm:t>
    </dgm:pt>
    <dgm:pt modelId="{F4338F5A-C9EF-4342-B566-6A5B2278BDBA}" type="pres">
      <dgm:prSet presAssocID="{F211898B-3EBF-4168-8317-3613F0244478}" presName="root2" presStyleCnt="0"/>
      <dgm:spPr/>
    </dgm:pt>
    <dgm:pt modelId="{2C1097D3-C552-4D3B-901C-57D364AAADCE}" type="pres">
      <dgm:prSet presAssocID="{F211898B-3EBF-4168-8317-3613F0244478}" presName="LevelTwoTextNode" presStyleLbl="node4" presStyleIdx="6" presStyleCnt="8" custScaleX="196113">
        <dgm:presLayoutVars>
          <dgm:chPref val="3"/>
        </dgm:presLayoutVars>
      </dgm:prSet>
      <dgm:spPr/>
      <dgm:t>
        <a:bodyPr/>
        <a:lstStyle/>
        <a:p>
          <a:endParaRPr lang="es-EC"/>
        </a:p>
      </dgm:t>
    </dgm:pt>
    <dgm:pt modelId="{935965B6-0EED-48F4-B64D-F0E208BD104F}" type="pres">
      <dgm:prSet presAssocID="{F211898B-3EBF-4168-8317-3613F0244478}" presName="level3hierChild" presStyleCnt="0"/>
      <dgm:spPr/>
    </dgm:pt>
    <dgm:pt modelId="{41291983-8998-474D-993F-7FF308D5B757}" type="pres">
      <dgm:prSet presAssocID="{5796DBFC-2180-4BD6-92A4-ABF0D63383EF}" presName="conn2-1" presStyleLbl="parChTrans1D4" presStyleIdx="7" presStyleCnt="8"/>
      <dgm:spPr/>
      <dgm:t>
        <a:bodyPr/>
        <a:lstStyle/>
        <a:p>
          <a:endParaRPr lang="es-EC"/>
        </a:p>
      </dgm:t>
    </dgm:pt>
    <dgm:pt modelId="{D80157DB-DE71-4FBC-80BA-6856DA928D0C}" type="pres">
      <dgm:prSet presAssocID="{5796DBFC-2180-4BD6-92A4-ABF0D63383EF}" presName="connTx" presStyleLbl="parChTrans1D4" presStyleIdx="7" presStyleCnt="8"/>
      <dgm:spPr/>
      <dgm:t>
        <a:bodyPr/>
        <a:lstStyle/>
        <a:p>
          <a:endParaRPr lang="es-EC"/>
        </a:p>
      </dgm:t>
    </dgm:pt>
    <dgm:pt modelId="{F990247C-46BF-4EAB-B822-3E67425682E2}" type="pres">
      <dgm:prSet presAssocID="{3C778BB0-7DC1-41D3-8FC9-7CE01EFA084D}" presName="root2" presStyleCnt="0"/>
      <dgm:spPr/>
    </dgm:pt>
    <dgm:pt modelId="{9F6332A8-2D44-49F6-9718-C91A2A6B6387}" type="pres">
      <dgm:prSet presAssocID="{3C778BB0-7DC1-41D3-8FC9-7CE01EFA084D}" presName="LevelTwoTextNode" presStyleLbl="node4" presStyleIdx="7" presStyleCnt="8" custScaleX="196113">
        <dgm:presLayoutVars>
          <dgm:chPref val="3"/>
        </dgm:presLayoutVars>
      </dgm:prSet>
      <dgm:spPr/>
      <dgm:t>
        <a:bodyPr/>
        <a:lstStyle/>
        <a:p>
          <a:endParaRPr lang="es-EC"/>
        </a:p>
      </dgm:t>
    </dgm:pt>
    <dgm:pt modelId="{0B7CE0A6-E512-41BE-970A-6AF34B4FDDA4}" type="pres">
      <dgm:prSet presAssocID="{3C778BB0-7DC1-41D3-8FC9-7CE01EFA084D}" presName="level3hierChild" presStyleCnt="0"/>
      <dgm:spPr/>
    </dgm:pt>
  </dgm:ptLst>
  <dgm:cxnLst>
    <dgm:cxn modelId="{4575BECF-1DAF-4E59-9D9F-50A953A543EF}" type="presOf" srcId="{7744A07C-2201-4893-8243-988025D6C20A}" destId="{EDCFCFDE-852A-42DE-A994-66E231F13364}" srcOrd="0" destOrd="0" presId="urn:microsoft.com/office/officeart/2005/8/layout/hierarchy2"/>
    <dgm:cxn modelId="{28CD39A1-FF4E-498E-A53D-B683BA307160}" type="presOf" srcId="{2996F261-787B-4BC5-AD6E-4C7D9EC81DF0}" destId="{9F27C7CB-D876-43BC-8872-95FC88D62C46}" srcOrd="0" destOrd="0" presId="urn:microsoft.com/office/officeart/2005/8/layout/hierarchy2"/>
    <dgm:cxn modelId="{7C0FA1DF-6EFD-4E66-8A6B-C08F7425C941}" type="presOf" srcId="{C611B5EB-299C-467A-8315-08044724B6FC}" destId="{1F0F45CB-0C8A-4131-B71F-717283ED1618}" srcOrd="0" destOrd="0" presId="urn:microsoft.com/office/officeart/2005/8/layout/hierarchy2"/>
    <dgm:cxn modelId="{DB39D309-0842-4C3C-B52B-6AC4F9818A25}" type="presOf" srcId="{8BC6DBC7-6DC2-43F2-B4C7-5495A1322085}" destId="{D9D638D1-9903-4D46-894C-BC4C57D0F840}" srcOrd="1" destOrd="0" presId="urn:microsoft.com/office/officeart/2005/8/layout/hierarchy2"/>
    <dgm:cxn modelId="{7251636B-29C0-47D1-B205-58CB187493E2}" srcId="{7744A07C-2201-4893-8243-988025D6C20A}" destId="{E3F92289-3F99-4F65-8FA0-22693A2C22DC}" srcOrd="0" destOrd="0" parTransId="{25068400-6152-43AE-866D-07504796B85B}" sibTransId="{11AF46A0-1C7B-4571-A26F-6F2FBAAF5A92}"/>
    <dgm:cxn modelId="{0CE5FD4E-9341-403E-8AC7-EB2F87AFA603}" type="presOf" srcId="{6B3270E1-FC8C-4274-9C6E-BFDB743CD7C7}" destId="{BF84B79D-0C33-4F18-A1E0-D73ACAD539D3}" srcOrd="0" destOrd="0" presId="urn:microsoft.com/office/officeart/2005/8/layout/hierarchy2"/>
    <dgm:cxn modelId="{82524660-3A62-4588-8773-CD1DAEFEA534}" type="presOf" srcId="{0BAE2C95-3914-4075-83A2-D87EDBE9EF3E}" destId="{91001237-86D5-44E4-B21C-E4C5BAA20881}" srcOrd="0" destOrd="0" presId="urn:microsoft.com/office/officeart/2005/8/layout/hierarchy2"/>
    <dgm:cxn modelId="{8C6E6DBE-0E49-43BB-A2F0-2542A5CE0E46}" srcId="{0D4765DF-2238-4C68-9F45-8AEDF2F94D5E}" destId="{C611B5EB-299C-467A-8315-08044724B6FC}" srcOrd="0" destOrd="0" parTransId="{DA0D74FC-E096-4D1A-A8C2-688044E6CC41}" sibTransId="{8004DCE9-5C2C-4C93-AFD9-1328986D6478}"/>
    <dgm:cxn modelId="{1D98EE39-E6AA-46CB-8EEF-AB5A24915817}" type="presOf" srcId="{5796DBFC-2180-4BD6-92A4-ABF0D63383EF}" destId="{41291983-8998-474D-993F-7FF308D5B757}" srcOrd="0" destOrd="0" presId="urn:microsoft.com/office/officeart/2005/8/layout/hierarchy2"/>
    <dgm:cxn modelId="{474C636B-7DE9-42C5-B25B-3D7BDEC57143}" srcId="{C611B5EB-299C-467A-8315-08044724B6FC}" destId="{7744A07C-2201-4893-8243-988025D6C20A}" srcOrd="0" destOrd="0" parTransId="{6B3270E1-FC8C-4274-9C6E-BFDB743CD7C7}" sibTransId="{2B020069-9684-4057-AF02-77903D7CFB66}"/>
    <dgm:cxn modelId="{85A25AF4-9AFA-41CD-940C-4428763744BD}" type="presOf" srcId="{2996F261-787B-4BC5-AD6E-4C7D9EC81DF0}" destId="{136AE3DB-2C05-413E-B91D-FFB6FB295AE9}" srcOrd="1" destOrd="0" presId="urn:microsoft.com/office/officeart/2005/8/layout/hierarchy2"/>
    <dgm:cxn modelId="{B5EFDC48-1D34-4FB0-AF78-34021A652BF8}" srcId="{7744A07C-2201-4893-8243-988025D6C20A}" destId="{28257EE7-26BF-42C4-B9B0-B31B57A7DE6E}" srcOrd="1" destOrd="0" parTransId="{107AEA83-93D8-444E-9307-D8E7610CA136}" sibTransId="{4207AA84-5828-47AE-8DAF-0BD8511D11A7}"/>
    <dgm:cxn modelId="{25F0E83B-9E08-4ACE-B638-BC823192297B}" srcId="{28257EE7-26BF-42C4-B9B0-B31B57A7DE6E}" destId="{0807F385-5773-40E7-B0AA-C67E4E2E3DBB}" srcOrd="0" destOrd="0" parTransId="{2996F261-787B-4BC5-AD6E-4C7D9EC81DF0}" sibTransId="{5D3429D1-3BC6-406B-8B69-FD3FAAD886D6}"/>
    <dgm:cxn modelId="{30FBC6F3-D353-4D0B-82A7-FF0CB62ED185}" type="presOf" srcId="{107AEA83-93D8-444E-9307-D8E7610CA136}" destId="{620BBE23-A843-44F8-80A8-3679D0BBF08F}" srcOrd="1" destOrd="0" presId="urn:microsoft.com/office/officeart/2005/8/layout/hierarchy2"/>
    <dgm:cxn modelId="{354019D8-8F7F-41FB-A00D-8AD1D8D26C8F}" type="presOf" srcId="{EC58D39E-D670-45C9-ACCF-03A7F6FC9B35}" destId="{82B3D5A1-F5F1-47B9-B653-3EB8A2443F15}" srcOrd="0" destOrd="0" presId="urn:microsoft.com/office/officeart/2005/8/layout/hierarchy2"/>
    <dgm:cxn modelId="{E8EC05B7-DB1B-4EC0-8CA5-4C348199776A}" srcId="{28257EE7-26BF-42C4-B9B0-B31B57A7DE6E}" destId="{825132E1-7457-4B17-BE76-7902739719FB}" srcOrd="2" destOrd="0" parTransId="{23EF65AE-0CC0-46D0-9075-01A5094ED3A0}" sibTransId="{8E4886FA-A008-46E9-BD6C-2CB262E31CF3}"/>
    <dgm:cxn modelId="{AEE9803C-4853-44BB-A8C4-5EEC6F25BF22}" srcId="{E3F92289-3F99-4F65-8FA0-22693A2C22DC}" destId="{F9648329-84CF-4A6C-A1B7-7BA66CEBC19F}" srcOrd="2" destOrd="0" parTransId="{ED557633-C543-4A3E-B0B3-4285A88A6B3A}" sibTransId="{A24E75B4-E871-451C-816C-1865F63435E4}"/>
    <dgm:cxn modelId="{D2AD4227-84AE-4FD7-AA07-564CCF260576}" type="presOf" srcId="{23EF65AE-0CC0-46D0-9075-01A5094ED3A0}" destId="{047EB6BE-6484-4D51-9C29-523D749AB045}" srcOrd="1" destOrd="0" presId="urn:microsoft.com/office/officeart/2005/8/layout/hierarchy2"/>
    <dgm:cxn modelId="{7E77E252-0446-495A-9DC6-E6AA56B3C632}" srcId="{28257EE7-26BF-42C4-B9B0-B31B57A7DE6E}" destId="{0BAE2C95-3914-4075-83A2-D87EDBE9EF3E}" srcOrd="1" destOrd="0" parTransId="{E0A0A843-B463-4326-A8F9-04969F4F0D91}" sibTransId="{CB20E098-4727-43CD-A10C-8DC84E631BE7}"/>
    <dgm:cxn modelId="{6F284B48-F53E-4DA6-8FE6-A1C3D5728099}" type="presOf" srcId="{5796DBFC-2180-4BD6-92A4-ABF0D63383EF}" destId="{D80157DB-DE71-4FBC-80BA-6856DA928D0C}" srcOrd="1" destOrd="0" presId="urn:microsoft.com/office/officeart/2005/8/layout/hierarchy2"/>
    <dgm:cxn modelId="{1FD0EB27-9952-40C9-A10D-1196F9E6AA69}" type="presOf" srcId="{E0A0A843-B463-4326-A8F9-04969F4F0D91}" destId="{A026F9AD-1430-48D1-8D2A-AC04FF61248D}" srcOrd="1" destOrd="0" presId="urn:microsoft.com/office/officeart/2005/8/layout/hierarchy2"/>
    <dgm:cxn modelId="{676525BA-714D-43BD-B6F9-476CF14D0504}" type="presOf" srcId="{F9648329-84CF-4A6C-A1B7-7BA66CEBC19F}" destId="{CA9763E3-4A0B-4717-B4A9-1A3FEB8372B4}" srcOrd="0" destOrd="0" presId="urn:microsoft.com/office/officeart/2005/8/layout/hierarchy2"/>
    <dgm:cxn modelId="{E9F2B546-0839-4F9F-A886-C4CE4510FE4A}" srcId="{E3F92289-3F99-4F65-8FA0-22693A2C22DC}" destId="{EC58D39E-D670-45C9-ACCF-03A7F6FC9B35}" srcOrd="0" destOrd="0" parTransId="{9A7D4006-0084-49EA-8376-BC0EF169D77C}" sibTransId="{F76261D9-E184-43D7-B970-FF1AA842D13B}"/>
    <dgm:cxn modelId="{179E27D1-E2C6-4976-896F-5D7D7AD93145}" srcId="{28257EE7-26BF-42C4-B9B0-B31B57A7DE6E}" destId="{F211898B-3EBF-4168-8317-3613F0244478}" srcOrd="3" destOrd="0" parTransId="{8BC6DBC7-6DC2-43F2-B4C7-5495A1322085}" sibTransId="{AF7B4653-2BE3-4F86-8885-5B743D7142BC}"/>
    <dgm:cxn modelId="{46133AFA-AFA1-422A-825E-AAEF7573379E}" type="presOf" srcId="{E033ACB0-6B19-42EF-A3DD-38645FB67026}" destId="{33DB1E1E-60EE-43C9-88ED-76BC778D60AF}" srcOrd="0" destOrd="0" presId="urn:microsoft.com/office/officeart/2005/8/layout/hierarchy2"/>
    <dgm:cxn modelId="{050924E4-3680-418E-93E8-FE7978F6FC77}" type="presOf" srcId="{F211898B-3EBF-4168-8317-3613F0244478}" destId="{2C1097D3-C552-4D3B-901C-57D364AAADCE}" srcOrd="0" destOrd="0" presId="urn:microsoft.com/office/officeart/2005/8/layout/hierarchy2"/>
    <dgm:cxn modelId="{C0624824-EBFD-41CD-84B1-4AE6D53366DB}" type="presOf" srcId="{612B3E56-03D3-4014-8677-DA7C79A58ED4}" destId="{0479A8E3-3458-4D2D-96D1-BBEAE035CD59}" srcOrd="0" destOrd="0" presId="urn:microsoft.com/office/officeart/2005/8/layout/hierarchy2"/>
    <dgm:cxn modelId="{6E1BF9B0-071F-4888-B68D-D67E08B6BEA4}" type="presOf" srcId="{612B3E56-03D3-4014-8677-DA7C79A58ED4}" destId="{8A2C5ECD-560C-4D4F-BE9E-BC6287DAD988}" srcOrd="1" destOrd="0" presId="urn:microsoft.com/office/officeart/2005/8/layout/hierarchy2"/>
    <dgm:cxn modelId="{70F4401A-D2DE-47F6-9CF6-EB5F87FF4793}" type="presOf" srcId="{ED557633-C543-4A3E-B0B3-4285A88A6B3A}" destId="{01842A0B-FB45-4169-B181-1AA69F93758F}" srcOrd="0" destOrd="0" presId="urn:microsoft.com/office/officeart/2005/8/layout/hierarchy2"/>
    <dgm:cxn modelId="{77E1F321-A52E-4DFF-B71C-19EC53F7F98B}" type="presOf" srcId="{0D4765DF-2238-4C68-9F45-8AEDF2F94D5E}" destId="{45086E8C-5AD9-4494-A760-7364AFCD9E21}" srcOrd="0" destOrd="0" presId="urn:microsoft.com/office/officeart/2005/8/layout/hierarchy2"/>
    <dgm:cxn modelId="{4F1EBBD0-F34B-4E27-9623-AC305FBE5C72}" type="presOf" srcId="{6B3270E1-FC8C-4274-9C6E-BFDB743CD7C7}" destId="{8F251203-4E52-487E-AE2F-FA3DC5B0E0EB}" srcOrd="1" destOrd="0" presId="urn:microsoft.com/office/officeart/2005/8/layout/hierarchy2"/>
    <dgm:cxn modelId="{62275B60-CFF3-4FDF-8DE5-85A02B6510E8}" type="presOf" srcId="{E3F92289-3F99-4F65-8FA0-22693A2C22DC}" destId="{081FD896-A6FF-4134-9549-35D952756D19}" srcOrd="0" destOrd="0" presId="urn:microsoft.com/office/officeart/2005/8/layout/hierarchy2"/>
    <dgm:cxn modelId="{E7FD4CC2-D960-4D9E-B55D-57273AB7DE85}" type="presOf" srcId="{8BC6DBC7-6DC2-43F2-B4C7-5495A1322085}" destId="{62C6D6BD-86E9-44ED-AAC9-7C5BD0FBA480}" srcOrd="0" destOrd="0" presId="urn:microsoft.com/office/officeart/2005/8/layout/hierarchy2"/>
    <dgm:cxn modelId="{F4231EA3-E541-4C58-B4F8-E3F70FA1FF02}" type="presOf" srcId="{25068400-6152-43AE-866D-07504796B85B}" destId="{80024B2A-0B78-495C-8C86-2F0417E4895A}" srcOrd="1" destOrd="0" presId="urn:microsoft.com/office/officeart/2005/8/layout/hierarchy2"/>
    <dgm:cxn modelId="{4B964D8A-1275-4F17-9C57-1434FA6E9E06}" type="presOf" srcId="{23EF65AE-0CC0-46D0-9075-01A5094ED3A0}" destId="{FF34592A-B15E-4E2C-9194-9E22F62F170D}" srcOrd="0" destOrd="0" presId="urn:microsoft.com/office/officeart/2005/8/layout/hierarchy2"/>
    <dgm:cxn modelId="{BCDE1576-F5C9-4997-A066-79E074347992}" type="presOf" srcId="{0807F385-5773-40E7-B0AA-C67E4E2E3DBB}" destId="{F6E12C58-F70E-470F-8157-467170463F21}" srcOrd="0" destOrd="0" presId="urn:microsoft.com/office/officeart/2005/8/layout/hierarchy2"/>
    <dgm:cxn modelId="{EE417720-D7CB-4044-B982-49D424D2323F}" srcId="{E3F92289-3F99-4F65-8FA0-22693A2C22DC}" destId="{E033ACB0-6B19-42EF-A3DD-38645FB67026}" srcOrd="1" destOrd="0" parTransId="{612B3E56-03D3-4014-8677-DA7C79A58ED4}" sibTransId="{4A8167F9-07F6-41BD-A9CE-994607179640}"/>
    <dgm:cxn modelId="{FD938A09-1B01-4328-9E8E-FA69CE3146C7}" type="presOf" srcId="{E0A0A843-B463-4326-A8F9-04969F4F0D91}" destId="{0B9EB7FE-8173-406B-A424-5FF7C82430F1}" srcOrd="0" destOrd="0" presId="urn:microsoft.com/office/officeart/2005/8/layout/hierarchy2"/>
    <dgm:cxn modelId="{7F11AD6A-7584-4AC8-BD28-DD68A83086DA}" type="presOf" srcId="{25068400-6152-43AE-866D-07504796B85B}" destId="{055918F4-6E6B-44E5-9B6B-664ACD6C6788}" srcOrd="0" destOrd="0" presId="urn:microsoft.com/office/officeart/2005/8/layout/hierarchy2"/>
    <dgm:cxn modelId="{2B9749C2-CA15-41ED-B5CC-855230234173}" type="presOf" srcId="{28257EE7-26BF-42C4-B9B0-B31B57A7DE6E}" destId="{D63CE931-4925-4B40-A68C-73A0E1255E2F}" srcOrd="0" destOrd="0" presId="urn:microsoft.com/office/officeart/2005/8/layout/hierarchy2"/>
    <dgm:cxn modelId="{0C8F238D-D30B-4C4F-AC53-5D36D866ACA1}" type="presOf" srcId="{9A7D4006-0084-49EA-8376-BC0EF169D77C}" destId="{190B1169-D5CB-4D5C-8C52-C4B75B524619}" srcOrd="0" destOrd="0" presId="urn:microsoft.com/office/officeart/2005/8/layout/hierarchy2"/>
    <dgm:cxn modelId="{A9CE9BC7-2692-4357-B76F-7C1B77DFFBFD}" type="presOf" srcId="{825132E1-7457-4B17-BE76-7902739719FB}" destId="{E23A1F63-6BA5-44AB-B497-A5BDC5C43491}" srcOrd="0" destOrd="0" presId="urn:microsoft.com/office/officeart/2005/8/layout/hierarchy2"/>
    <dgm:cxn modelId="{C2971839-D676-49D3-A507-1E82B826743F}" type="presOf" srcId="{9A7D4006-0084-49EA-8376-BC0EF169D77C}" destId="{EF138C26-AB6E-4CF1-B4B7-E9B83904F672}" srcOrd="1" destOrd="0" presId="urn:microsoft.com/office/officeart/2005/8/layout/hierarchy2"/>
    <dgm:cxn modelId="{8B0DB12E-2B63-4B2D-AE91-95493CDF6D43}" type="presOf" srcId="{3C778BB0-7DC1-41D3-8FC9-7CE01EFA084D}" destId="{9F6332A8-2D44-49F6-9718-C91A2A6B6387}" srcOrd="0" destOrd="0" presId="urn:microsoft.com/office/officeart/2005/8/layout/hierarchy2"/>
    <dgm:cxn modelId="{CA5EA62B-C71E-4248-8301-63B49B7BD4FC}" type="presOf" srcId="{107AEA83-93D8-444E-9307-D8E7610CA136}" destId="{68525716-1412-42DA-9938-99CB0EC9AB42}" srcOrd="0" destOrd="0" presId="urn:microsoft.com/office/officeart/2005/8/layout/hierarchy2"/>
    <dgm:cxn modelId="{92103903-DAD6-4D56-8C15-F05BC5EF96C6}" type="presOf" srcId="{ED557633-C543-4A3E-B0B3-4285A88A6B3A}" destId="{B7D63809-6E5D-40AA-95B1-0606E265A22F}" srcOrd="1" destOrd="0" presId="urn:microsoft.com/office/officeart/2005/8/layout/hierarchy2"/>
    <dgm:cxn modelId="{3CA5C6F4-1AA7-4042-A8B6-7CF872BDF6F4}" srcId="{28257EE7-26BF-42C4-B9B0-B31B57A7DE6E}" destId="{3C778BB0-7DC1-41D3-8FC9-7CE01EFA084D}" srcOrd="4" destOrd="0" parTransId="{5796DBFC-2180-4BD6-92A4-ABF0D63383EF}" sibTransId="{057DF184-7383-41DD-8799-489AAAC0DF71}"/>
    <dgm:cxn modelId="{FF89CC93-CCB7-4FEE-9C92-8DD0D3EEBF98}" type="presParOf" srcId="{45086E8C-5AD9-4494-A760-7364AFCD9E21}" destId="{C4981806-CCA8-436F-A459-C372B20AF686}" srcOrd="0" destOrd="0" presId="urn:microsoft.com/office/officeart/2005/8/layout/hierarchy2"/>
    <dgm:cxn modelId="{8AAF5D9C-D3E1-4E90-9AB0-925122A402EE}" type="presParOf" srcId="{C4981806-CCA8-436F-A459-C372B20AF686}" destId="{1F0F45CB-0C8A-4131-B71F-717283ED1618}" srcOrd="0" destOrd="0" presId="urn:microsoft.com/office/officeart/2005/8/layout/hierarchy2"/>
    <dgm:cxn modelId="{950363D4-6296-4577-95FE-9CEA1ED61928}" type="presParOf" srcId="{C4981806-CCA8-436F-A459-C372B20AF686}" destId="{38EEE989-8CF1-43BC-9BB3-5C9CF2065039}" srcOrd="1" destOrd="0" presId="urn:microsoft.com/office/officeart/2005/8/layout/hierarchy2"/>
    <dgm:cxn modelId="{F41F159F-4A70-46FF-A817-BA769E36DCC2}" type="presParOf" srcId="{38EEE989-8CF1-43BC-9BB3-5C9CF2065039}" destId="{BF84B79D-0C33-4F18-A1E0-D73ACAD539D3}" srcOrd="0" destOrd="0" presId="urn:microsoft.com/office/officeart/2005/8/layout/hierarchy2"/>
    <dgm:cxn modelId="{B0EEEFF4-3CFD-4DAE-AA61-A5AAF5EC50C4}" type="presParOf" srcId="{BF84B79D-0C33-4F18-A1E0-D73ACAD539D3}" destId="{8F251203-4E52-487E-AE2F-FA3DC5B0E0EB}" srcOrd="0" destOrd="0" presId="urn:microsoft.com/office/officeart/2005/8/layout/hierarchy2"/>
    <dgm:cxn modelId="{49D497C7-1B89-4F54-808A-9C7B36CC23D7}" type="presParOf" srcId="{38EEE989-8CF1-43BC-9BB3-5C9CF2065039}" destId="{C2F6C2FE-A6E6-4A61-A821-3D1B48EB008E}" srcOrd="1" destOrd="0" presId="urn:microsoft.com/office/officeart/2005/8/layout/hierarchy2"/>
    <dgm:cxn modelId="{1978EEDD-18AF-4463-A4AE-F791898F0E40}" type="presParOf" srcId="{C2F6C2FE-A6E6-4A61-A821-3D1B48EB008E}" destId="{EDCFCFDE-852A-42DE-A994-66E231F13364}" srcOrd="0" destOrd="0" presId="urn:microsoft.com/office/officeart/2005/8/layout/hierarchy2"/>
    <dgm:cxn modelId="{394F8775-22C4-48FF-A49E-8BF5C276B614}" type="presParOf" srcId="{C2F6C2FE-A6E6-4A61-A821-3D1B48EB008E}" destId="{919945C0-2BFD-4257-ADC4-47AE15219E37}" srcOrd="1" destOrd="0" presId="urn:microsoft.com/office/officeart/2005/8/layout/hierarchy2"/>
    <dgm:cxn modelId="{19F2CEDD-90EF-4DCF-89C2-65719A7600ED}" type="presParOf" srcId="{919945C0-2BFD-4257-ADC4-47AE15219E37}" destId="{055918F4-6E6B-44E5-9B6B-664ACD6C6788}" srcOrd="0" destOrd="0" presId="urn:microsoft.com/office/officeart/2005/8/layout/hierarchy2"/>
    <dgm:cxn modelId="{21753CED-AD16-477A-AC90-1E8A994CFB63}" type="presParOf" srcId="{055918F4-6E6B-44E5-9B6B-664ACD6C6788}" destId="{80024B2A-0B78-495C-8C86-2F0417E4895A}" srcOrd="0" destOrd="0" presId="urn:microsoft.com/office/officeart/2005/8/layout/hierarchy2"/>
    <dgm:cxn modelId="{A98A3440-6475-4FF9-A217-95B2346647C6}" type="presParOf" srcId="{919945C0-2BFD-4257-ADC4-47AE15219E37}" destId="{0CEF31EC-358B-4B55-AFEC-FD0B940D831A}" srcOrd="1" destOrd="0" presId="urn:microsoft.com/office/officeart/2005/8/layout/hierarchy2"/>
    <dgm:cxn modelId="{715EC313-73F7-4857-AD7A-30F8B479A79F}" type="presParOf" srcId="{0CEF31EC-358B-4B55-AFEC-FD0B940D831A}" destId="{081FD896-A6FF-4134-9549-35D952756D19}" srcOrd="0" destOrd="0" presId="urn:microsoft.com/office/officeart/2005/8/layout/hierarchy2"/>
    <dgm:cxn modelId="{921A5488-1328-411F-BAFD-7B5263266633}" type="presParOf" srcId="{0CEF31EC-358B-4B55-AFEC-FD0B940D831A}" destId="{541DD118-2889-4190-AE18-BA930837E671}" srcOrd="1" destOrd="0" presId="urn:microsoft.com/office/officeart/2005/8/layout/hierarchy2"/>
    <dgm:cxn modelId="{DF5A8572-CA7E-4B98-8127-65B6F5AE102E}" type="presParOf" srcId="{541DD118-2889-4190-AE18-BA930837E671}" destId="{190B1169-D5CB-4D5C-8C52-C4B75B524619}" srcOrd="0" destOrd="0" presId="urn:microsoft.com/office/officeart/2005/8/layout/hierarchy2"/>
    <dgm:cxn modelId="{0375EA6E-160E-40A8-9B5C-78FA9FB5AF58}" type="presParOf" srcId="{190B1169-D5CB-4D5C-8C52-C4B75B524619}" destId="{EF138C26-AB6E-4CF1-B4B7-E9B83904F672}" srcOrd="0" destOrd="0" presId="urn:microsoft.com/office/officeart/2005/8/layout/hierarchy2"/>
    <dgm:cxn modelId="{40E7AF2E-58A4-4359-855A-F8B13A438E8F}" type="presParOf" srcId="{541DD118-2889-4190-AE18-BA930837E671}" destId="{20220B18-2268-4F0B-9145-195BF5695DC0}" srcOrd="1" destOrd="0" presId="urn:microsoft.com/office/officeart/2005/8/layout/hierarchy2"/>
    <dgm:cxn modelId="{234F7A0A-5D29-412A-8A50-ADCE58A991A7}" type="presParOf" srcId="{20220B18-2268-4F0B-9145-195BF5695DC0}" destId="{82B3D5A1-F5F1-47B9-B653-3EB8A2443F15}" srcOrd="0" destOrd="0" presId="urn:microsoft.com/office/officeart/2005/8/layout/hierarchy2"/>
    <dgm:cxn modelId="{C3E34FF3-DE1A-4971-A306-CFAB353DF886}" type="presParOf" srcId="{20220B18-2268-4F0B-9145-195BF5695DC0}" destId="{AAD8441B-2175-4E51-83B1-77DBF2E77834}" srcOrd="1" destOrd="0" presId="urn:microsoft.com/office/officeart/2005/8/layout/hierarchy2"/>
    <dgm:cxn modelId="{605F818B-14D5-47A3-843C-8CDAB23C4BFE}" type="presParOf" srcId="{541DD118-2889-4190-AE18-BA930837E671}" destId="{0479A8E3-3458-4D2D-96D1-BBEAE035CD59}" srcOrd="2" destOrd="0" presId="urn:microsoft.com/office/officeart/2005/8/layout/hierarchy2"/>
    <dgm:cxn modelId="{6BA639D1-F01A-4AD2-BFD4-614502E043D7}" type="presParOf" srcId="{0479A8E3-3458-4D2D-96D1-BBEAE035CD59}" destId="{8A2C5ECD-560C-4D4F-BE9E-BC6287DAD988}" srcOrd="0" destOrd="0" presId="urn:microsoft.com/office/officeart/2005/8/layout/hierarchy2"/>
    <dgm:cxn modelId="{9A3185B6-D288-45DB-88FE-FD566242887A}" type="presParOf" srcId="{541DD118-2889-4190-AE18-BA930837E671}" destId="{BD679223-58EE-4319-AEDA-737941CE235F}" srcOrd="3" destOrd="0" presId="urn:microsoft.com/office/officeart/2005/8/layout/hierarchy2"/>
    <dgm:cxn modelId="{9EC748DF-ABB3-4AC0-B38B-B58DB6723CAB}" type="presParOf" srcId="{BD679223-58EE-4319-AEDA-737941CE235F}" destId="{33DB1E1E-60EE-43C9-88ED-76BC778D60AF}" srcOrd="0" destOrd="0" presId="urn:microsoft.com/office/officeart/2005/8/layout/hierarchy2"/>
    <dgm:cxn modelId="{F91ACC0B-FC49-46C2-A19F-8749943E0B52}" type="presParOf" srcId="{BD679223-58EE-4319-AEDA-737941CE235F}" destId="{269BE702-2DB1-4EA3-A70F-8463E121B517}" srcOrd="1" destOrd="0" presId="urn:microsoft.com/office/officeart/2005/8/layout/hierarchy2"/>
    <dgm:cxn modelId="{431CEAD9-6BDB-468B-8261-B211DF65309C}" type="presParOf" srcId="{541DD118-2889-4190-AE18-BA930837E671}" destId="{01842A0B-FB45-4169-B181-1AA69F93758F}" srcOrd="4" destOrd="0" presId="urn:microsoft.com/office/officeart/2005/8/layout/hierarchy2"/>
    <dgm:cxn modelId="{1018B645-A2DE-4FB7-A583-ADC75B954A82}" type="presParOf" srcId="{01842A0B-FB45-4169-B181-1AA69F93758F}" destId="{B7D63809-6E5D-40AA-95B1-0606E265A22F}" srcOrd="0" destOrd="0" presId="urn:microsoft.com/office/officeart/2005/8/layout/hierarchy2"/>
    <dgm:cxn modelId="{8ED0CD54-9E8B-41D6-A3F6-FA6B4B15FE0D}" type="presParOf" srcId="{541DD118-2889-4190-AE18-BA930837E671}" destId="{603A8D6D-0C5C-4B94-B235-9321B78C15A9}" srcOrd="5" destOrd="0" presId="urn:microsoft.com/office/officeart/2005/8/layout/hierarchy2"/>
    <dgm:cxn modelId="{BEE83A1B-3219-4CA7-BB14-76465462319B}" type="presParOf" srcId="{603A8D6D-0C5C-4B94-B235-9321B78C15A9}" destId="{CA9763E3-4A0B-4717-B4A9-1A3FEB8372B4}" srcOrd="0" destOrd="0" presId="urn:microsoft.com/office/officeart/2005/8/layout/hierarchy2"/>
    <dgm:cxn modelId="{88CD22E8-21B6-4529-8330-4920522BA96F}" type="presParOf" srcId="{603A8D6D-0C5C-4B94-B235-9321B78C15A9}" destId="{9CF3EA96-5893-4302-B2DE-0440B5B54C1B}" srcOrd="1" destOrd="0" presId="urn:microsoft.com/office/officeart/2005/8/layout/hierarchy2"/>
    <dgm:cxn modelId="{71591719-63EA-4950-83D8-AB2363C8DC45}" type="presParOf" srcId="{919945C0-2BFD-4257-ADC4-47AE15219E37}" destId="{68525716-1412-42DA-9938-99CB0EC9AB42}" srcOrd="2" destOrd="0" presId="urn:microsoft.com/office/officeart/2005/8/layout/hierarchy2"/>
    <dgm:cxn modelId="{83BECC7C-E34D-46E8-BC63-44E523744FE7}" type="presParOf" srcId="{68525716-1412-42DA-9938-99CB0EC9AB42}" destId="{620BBE23-A843-44F8-80A8-3679D0BBF08F}" srcOrd="0" destOrd="0" presId="urn:microsoft.com/office/officeart/2005/8/layout/hierarchy2"/>
    <dgm:cxn modelId="{8B8C1A8C-3372-44CB-9DF3-8B867013B4FC}" type="presParOf" srcId="{919945C0-2BFD-4257-ADC4-47AE15219E37}" destId="{30729EF3-41EA-4211-8619-135576E41E12}" srcOrd="3" destOrd="0" presId="urn:microsoft.com/office/officeart/2005/8/layout/hierarchy2"/>
    <dgm:cxn modelId="{CD5CFEF6-C1A2-4EAE-ABD9-CD41E8BFA92A}" type="presParOf" srcId="{30729EF3-41EA-4211-8619-135576E41E12}" destId="{D63CE931-4925-4B40-A68C-73A0E1255E2F}" srcOrd="0" destOrd="0" presId="urn:microsoft.com/office/officeart/2005/8/layout/hierarchy2"/>
    <dgm:cxn modelId="{98FE307F-A066-47CE-9836-4A088D7FAC33}" type="presParOf" srcId="{30729EF3-41EA-4211-8619-135576E41E12}" destId="{AF68CF93-3580-4D4D-9898-65B90AFB12F0}" srcOrd="1" destOrd="0" presId="urn:microsoft.com/office/officeart/2005/8/layout/hierarchy2"/>
    <dgm:cxn modelId="{1840BC5D-DA17-45E2-B053-2544339824B4}" type="presParOf" srcId="{AF68CF93-3580-4D4D-9898-65B90AFB12F0}" destId="{9F27C7CB-D876-43BC-8872-95FC88D62C46}" srcOrd="0" destOrd="0" presId="urn:microsoft.com/office/officeart/2005/8/layout/hierarchy2"/>
    <dgm:cxn modelId="{FE4AE660-C1A7-425D-8E92-1EECC417CB40}" type="presParOf" srcId="{9F27C7CB-D876-43BC-8872-95FC88D62C46}" destId="{136AE3DB-2C05-413E-B91D-FFB6FB295AE9}" srcOrd="0" destOrd="0" presId="urn:microsoft.com/office/officeart/2005/8/layout/hierarchy2"/>
    <dgm:cxn modelId="{67DA8ED5-DFE4-46A9-8B79-D213A8BC1E1D}" type="presParOf" srcId="{AF68CF93-3580-4D4D-9898-65B90AFB12F0}" destId="{3E25BFF1-D63D-4468-B755-510EF42B4B36}" srcOrd="1" destOrd="0" presId="urn:microsoft.com/office/officeart/2005/8/layout/hierarchy2"/>
    <dgm:cxn modelId="{17AF8C82-B2CD-408B-9FBD-0F2A5DCAE922}" type="presParOf" srcId="{3E25BFF1-D63D-4468-B755-510EF42B4B36}" destId="{F6E12C58-F70E-470F-8157-467170463F21}" srcOrd="0" destOrd="0" presId="urn:microsoft.com/office/officeart/2005/8/layout/hierarchy2"/>
    <dgm:cxn modelId="{11D2C995-2D2C-4AE5-BCB8-8F5C6F182014}" type="presParOf" srcId="{3E25BFF1-D63D-4468-B755-510EF42B4B36}" destId="{CFA866DB-9105-47B0-9E66-D33AE25F2EB2}" srcOrd="1" destOrd="0" presId="urn:microsoft.com/office/officeart/2005/8/layout/hierarchy2"/>
    <dgm:cxn modelId="{F8087117-0266-4C05-9640-50D9C2F777FD}" type="presParOf" srcId="{AF68CF93-3580-4D4D-9898-65B90AFB12F0}" destId="{0B9EB7FE-8173-406B-A424-5FF7C82430F1}" srcOrd="2" destOrd="0" presId="urn:microsoft.com/office/officeart/2005/8/layout/hierarchy2"/>
    <dgm:cxn modelId="{88A238D4-9743-4F02-B7EC-5ECCBD457F66}" type="presParOf" srcId="{0B9EB7FE-8173-406B-A424-5FF7C82430F1}" destId="{A026F9AD-1430-48D1-8D2A-AC04FF61248D}" srcOrd="0" destOrd="0" presId="urn:microsoft.com/office/officeart/2005/8/layout/hierarchy2"/>
    <dgm:cxn modelId="{C5785DF3-F582-4D12-876A-705D5FDD2AFD}" type="presParOf" srcId="{AF68CF93-3580-4D4D-9898-65B90AFB12F0}" destId="{371DC0C7-BB38-40B4-9EDE-E7112F1B19D0}" srcOrd="3" destOrd="0" presId="urn:microsoft.com/office/officeart/2005/8/layout/hierarchy2"/>
    <dgm:cxn modelId="{33D7EFC3-81DA-47BA-8D2A-7AB1D2ACFF6B}" type="presParOf" srcId="{371DC0C7-BB38-40B4-9EDE-E7112F1B19D0}" destId="{91001237-86D5-44E4-B21C-E4C5BAA20881}" srcOrd="0" destOrd="0" presId="urn:microsoft.com/office/officeart/2005/8/layout/hierarchy2"/>
    <dgm:cxn modelId="{BBF7D488-9AD6-4D84-9DAE-34F64D3C2D71}" type="presParOf" srcId="{371DC0C7-BB38-40B4-9EDE-E7112F1B19D0}" destId="{56A754B3-B63E-4EC0-BB4E-8C149FB1193C}" srcOrd="1" destOrd="0" presId="urn:microsoft.com/office/officeart/2005/8/layout/hierarchy2"/>
    <dgm:cxn modelId="{99C8D378-3CFA-4778-99FF-6070DEB4BAAB}" type="presParOf" srcId="{AF68CF93-3580-4D4D-9898-65B90AFB12F0}" destId="{FF34592A-B15E-4E2C-9194-9E22F62F170D}" srcOrd="4" destOrd="0" presId="urn:microsoft.com/office/officeart/2005/8/layout/hierarchy2"/>
    <dgm:cxn modelId="{51A86182-5199-4E7E-91E2-29071D23424D}" type="presParOf" srcId="{FF34592A-B15E-4E2C-9194-9E22F62F170D}" destId="{047EB6BE-6484-4D51-9C29-523D749AB045}" srcOrd="0" destOrd="0" presId="urn:microsoft.com/office/officeart/2005/8/layout/hierarchy2"/>
    <dgm:cxn modelId="{1D5D4F50-A618-4F38-9AFB-DEB23736161B}" type="presParOf" srcId="{AF68CF93-3580-4D4D-9898-65B90AFB12F0}" destId="{87DD2E44-EC82-4347-990A-30C3DE966623}" srcOrd="5" destOrd="0" presId="urn:microsoft.com/office/officeart/2005/8/layout/hierarchy2"/>
    <dgm:cxn modelId="{7144BCB6-0308-4AE2-A7A9-BB1256D7603F}" type="presParOf" srcId="{87DD2E44-EC82-4347-990A-30C3DE966623}" destId="{E23A1F63-6BA5-44AB-B497-A5BDC5C43491}" srcOrd="0" destOrd="0" presId="urn:microsoft.com/office/officeart/2005/8/layout/hierarchy2"/>
    <dgm:cxn modelId="{EF536C2B-72F6-43D6-B429-4012E94F82AC}" type="presParOf" srcId="{87DD2E44-EC82-4347-990A-30C3DE966623}" destId="{90403E24-0FD9-4D86-93D5-F6A368254D26}" srcOrd="1" destOrd="0" presId="urn:microsoft.com/office/officeart/2005/8/layout/hierarchy2"/>
    <dgm:cxn modelId="{7BF2E2EF-4109-4EB2-8BE2-B64CD20B4A57}" type="presParOf" srcId="{AF68CF93-3580-4D4D-9898-65B90AFB12F0}" destId="{62C6D6BD-86E9-44ED-AAC9-7C5BD0FBA480}" srcOrd="6" destOrd="0" presId="urn:microsoft.com/office/officeart/2005/8/layout/hierarchy2"/>
    <dgm:cxn modelId="{DDA29CA2-BAD7-47B5-8ACB-633AF7CF89D7}" type="presParOf" srcId="{62C6D6BD-86E9-44ED-AAC9-7C5BD0FBA480}" destId="{D9D638D1-9903-4D46-894C-BC4C57D0F840}" srcOrd="0" destOrd="0" presId="urn:microsoft.com/office/officeart/2005/8/layout/hierarchy2"/>
    <dgm:cxn modelId="{DBA77921-24EB-4CEB-A2DA-91DF3C2DAB8A}" type="presParOf" srcId="{AF68CF93-3580-4D4D-9898-65B90AFB12F0}" destId="{F4338F5A-C9EF-4342-B566-6A5B2278BDBA}" srcOrd="7" destOrd="0" presId="urn:microsoft.com/office/officeart/2005/8/layout/hierarchy2"/>
    <dgm:cxn modelId="{4716CD16-F706-43BC-8046-DBC756160F38}" type="presParOf" srcId="{F4338F5A-C9EF-4342-B566-6A5B2278BDBA}" destId="{2C1097D3-C552-4D3B-901C-57D364AAADCE}" srcOrd="0" destOrd="0" presId="urn:microsoft.com/office/officeart/2005/8/layout/hierarchy2"/>
    <dgm:cxn modelId="{4C4E5820-D00C-4752-8FC8-F0653539C0E6}" type="presParOf" srcId="{F4338F5A-C9EF-4342-B566-6A5B2278BDBA}" destId="{935965B6-0EED-48F4-B64D-F0E208BD104F}" srcOrd="1" destOrd="0" presId="urn:microsoft.com/office/officeart/2005/8/layout/hierarchy2"/>
    <dgm:cxn modelId="{51843FA3-E547-44C7-B3D7-6D9932D6B4E6}" type="presParOf" srcId="{AF68CF93-3580-4D4D-9898-65B90AFB12F0}" destId="{41291983-8998-474D-993F-7FF308D5B757}" srcOrd="8" destOrd="0" presId="urn:microsoft.com/office/officeart/2005/8/layout/hierarchy2"/>
    <dgm:cxn modelId="{9070ED34-6438-4F54-89EC-18D051A0FFC0}" type="presParOf" srcId="{41291983-8998-474D-993F-7FF308D5B757}" destId="{D80157DB-DE71-4FBC-80BA-6856DA928D0C}" srcOrd="0" destOrd="0" presId="urn:microsoft.com/office/officeart/2005/8/layout/hierarchy2"/>
    <dgm:cxn modelId="{07522E7B-DA16-4C12-B3BE-ACC59A686661}" type="presParOf" srcId="{AF68CF93-3580-4D4D-9898-65B90AFB12F0}" destId="{F990247C-46BF-4EAB-B822-3E67425682E2}" srcOrd="9" destOrd="0" presId="urn:microsoft.com/office/officeart/2005/8/layout/hierarchy2"/>
    <dgm:cxn modelId="{D5B7C1C5-63A7-46C6-BE80-2DFDCE2C78B4}" type="presParOf" srcId="{F990247C-46BF-4EAB-B822-3E67425682E2}" destId="{9F6332A8-2D44-49F6-9718-C91A2A6B6387}" srcOrd="0" destOrd="0" presId="urn:microsoft.com/office/officeart/2005/8/layout/hierarchy2"/>
    <dgm:cxn modelId="{0331E256-0844-421F-8DE3-06A1A3DAFD1D}" type="presParOf" srcId="{F990247C-46BF-4EAB-B822-3E67425682E2}" destId="{0B7CE0A6-E512-41BE-970A-6AF34B4FDDA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D70F0-BE49-467E-A6CF-4D5374A706C8}">
      <dsp:nvSpPr>
        <dsp:cNvPr id="0" name=""/>
        <dsp:cNvSpPr/>
      </dsp:nvSpPr>
      <dsp:spPr>
        <a:xfrm>
          <a:off x="959102" y="0"/>
          <a:ext cx="2248046" cy="230777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s-EC" sz="1700" b="1" kern="1200" cap="none" spc="0" dirty="0" smtClean="0">
              <a:ln>
                <a:solidFill>
                  <a:sysClr val="windowText" lastClr="000000"/>
                </a:solidFill>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PLANTEAMIENTO DEL PROBLEMA:</a:t>
          </a:r>
          <a:endParaRPr lang="es-EC" sz="1700" b="1" kern="1200" cap="none" spc="0" dirty="0">
            <a:ln>
              <a:solidFill>
                <a:sysClr val="windowText" lastClr="000000"/>
              </a:solidFill>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dsp:txBody>
      <dsp:txXfrm>
        <a:off x="1288321" y="337965"/>
        <a:ext cx="1589608" cy="16318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99E64-F570-43B4-B1CC-F27B08CCF3F6}">
      <dsp:nvSpPr>
        <dsp:cNvPr id="0" name=""/>
        <dsp:cNvSpPr/>
      </dsp:nvSpPr>
      <dsp:spPr>
        <a:xfrm>
          <a:off x="0" y="2170505"/>
          <a:ext cx="2161715" cy="1407887"/>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err="1" smtClean="0">
              <a:solidFill>
                <a:schemeClr val="bg1"/>
              </a:solidFill>
              <a:latin typeface="+mn-lt"/>
              <a:cs typeface="Arial" panose="020B0604020202020204" pitchFamily="34" charset="0"/>
            </a:rPr>
            <a:t>MODELO</a:t>
          </a:r>
          <a:r>
            <a:rPr lang="en-US" sz="1300" b="1" kern="1200" dirty="0" smtClean="0">
              <a:solidFill>
                <a:schemeClr val="bg1"/>
              </a:solidFill>
              <a:latin typeface="+mn-lt"/>
              <a:cs typeface="Arial" panose="020B0604020202020204" pitchFamily="34" charset="0"/>
            </a:rPr>
            <a:t> DE </a:t>
          </a:r>
          <a:r>
            <a:rPr lang="en-US" sz="1300" b="1" kern="1200" dirty="0" err="1" smtClean="0">
              <a:solidFill>
                <a:schemeClr val="bg1"/>
              </a:solidFill>
              <a:latin typeface="+mn-lt"/>
              <a:cs typeface="Arial" panose="020B0604020202020204" pitchFamily="34" charset="0"/>
            </a:rPr>
            <a:t>COSTO</a:t>
          </a:r>
          <a:r>
            <a:rPr lang="en-US" sz="1300" b="1" kern="1200" dirty="0" smtClean="0">
              <a:solidFill>
                <a:schemeClr val="bg1"/>
              </a:solidFill>
              <a:latin typeface="+mn-lt"/>
              <a:cs typeface="Arial" panose="020B0604020202020204" pitchFamily="34" charset="0"/>
            </a:rPr>
            <a:t> </a:t>
          </a:r>
          <a:r>
            <a:rPr lang="en-US" sz="1300" b="1" kern="1200" dirty="0" err="1" smtClean="0">
              <a:solidFill>
                <a:schemeClr val="bg1"/>
              </a:solidFill>
              <a:latin typeface="+mn-lt"/>
              <a:cs typeface="Arial" panose="020B0604020202020204" pitchFamily="34" charset="0"/>
            </a:rPr>
            <a:t>POR</a:t>
          </a:r>
          <a:r>
            <a:rPr lang="en-US" sz="1300" b="1" kern="1200" dirty="0" smtClean="0">
              <a:solidFill>
                <a:schemeClr val="bg1"/>
              </a:solidFill>
              <a:latin typeface="+mn-lt"/>
              <a:cs typeface="Arial" panose="020B0604020202020204" pitchFamily="34" charset="0"/>
            </a:rPr>
            <a:t> </a:t>
          </a:r>
          <a:r>
            <a:rPr lang="en-US" sz="1300" b="1" kern="1200" dirty="0" err="1" smtClean="0">
              <a:solidFill>
                <a:schemeClr val="bg1"/>
              </a:solidFill>
              <a:latin typeface="+mn-lt"/>
              <a:cs typeface="Arial" panose="020B0604020202020204" pitchFamily="34" charset="0"/>
            </a:rPr>
            <a:t>AFECTACI</a:t>
          </a:r>
          <a:r>
            <a:rPr lang="es-EC" sz="1300" b="1" kern="1200" dirty="0" err="1" smtClean="0">
              <a:solidFill>
                <a:schemeClr val="bg1"/>
              </a:solidFill>
              <a:latin typeface="+mn-lt"/>
              <a:cs typeface="Arial" panose="020B0604020202020204" pitchFamily="34" charset="0"/>
            </a:rPr>
            <a:t>ÓN</a:t>
          </a:r>
          <a:r>
            <a:rPr lang="es-EC" sz="1300" b="1" kern="1200" dirty="0" smtClean="0">
              <a:solidFill>
                <a:schemeClr val="bg1"/>
              </a:solidFill>
              <a:latin typeface="+mn-lt"/>
              <a:cs typeface="Arial" panose="020B0604020202020204" pitchFamily="34" charset="0"/>
            </a:rPr>
            <a:t>    </a:t>
          </a:r>
          <a:endParaRPr lang="es-EC" sz="1300" kern="1200" dirty="0">
            <a:solidFill>
              <a:schemeClr val="bg1"/>
            </a:solidFill>
          </a:endParaRPr>
        </a:p>
      </dsp:txBody>
      <dsp:txXfrm>
        <a:off x="41236" y="2211741"/>
        <a:ext cx="2079243" cy="1325415"/>
      </dsp:txXfrm>
    </dsp:sp>
    <dsp:sp modelId="{369D7C6F-11BA-470A-B78F-42FACCEE42B2}">
      <dsp:nvSpPr>
        <dsp:cNvPr id="0" name=""/>
        <dsp:cNvSpPr/>
      </dsp:nvSpPr>
      <dsp:spPr>
        <a:xfrm rot="21259641">
          <a:off x="2160076" y="2828065"/>
          <a:ext cx="669103" cy="26630"/>
        </a:xfrm>
        <a:custGeom>
          <a:avLst/>
          <a:gdLst/>
          <a:ahLst/>
          <a:cxnLst/>
          <a:rect l="0" t="0" r="0" b="0"/>
          <a:pathLst>
            <a:path>
              <a:moveTo>
                <a:pt x="0" y="13315"/>
              </a:moveTo>
              <a:lnTo>
                <a:pt x="669103"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dirty="0">
            <a:solidFill>
              <a:schemeClr val="tx1"/>
            </a:solidFill>
          </a:endParaRPr>
        </a:p>
      </dsp:txBody>
      <dsp:txXfrm>
        <a:off x="2477901" y="2824653"/>
        <a:ext cx="33455" cy="33455"/>
      </dsp:txXfrm>
    </dsp:sp>
    <dsp:sp modelId="{839786EC-7943-4D27-BB91-1103221292BC}">
      <dsp:nvSpPr>
        <dsp:cNvPr id="0" name=""/>
        <dsp:cNvSpPr/>
      </dsp:nvSpPr>
      <dsp:spPr>
        <a:xfrm>
          <a:off x="2827542" y="2392824"/>
          <a:ext cx="1661950" cy="8309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x-none" sz="1300" b="1" kern="1200" dirty="0" smtClean="0">
              <a:solidFill>
                <a:schemeClr val="bg1"/>
              </a:solidFill>
              <a:latin typeface="+mn-lt"/>
              <a:cs typeface="Arial" panose="020B0604020202020204" pitchFamily="34" charset="0"/>
            </a:rPr>
            <a:t>COSTO INDIRECTO</a:t>
          </a:r>
          <a:endParaRPr lang="es-EC" sz="1300" kern="1200" dirty="0">
            <a:solidFill>
              <a:schemeClr val="bg1"/>
            </a:solidFill>
          </a:endParaRPr>
        </a:p>
      </dsp:txBody>
      <dsp:txXfrm>
        <a:off x="2851880" y="2417162"/>
        <a:ext cx="1613274" cy="782299"/>
      </dsp:txXfrm>
    </dsp:sp>
    <dsp:sp modelId="{64FB3146-EAF5-427B-946C-136AA88B2A25}">
      <dsp:nvSpPr>
        <dsp:cNvPr id="0" name=""/>
        <dsp:cNvSpPr/>
      </dsp:nvSpPr>
      <dsp:spPr>
        <a:xfrm rot="17263411">
          <a:off x="3983909" y="2102640"/>
          <a:ext cx="1453709" cy="26630"/>
        </a:xfrm>
        <a:custGeom>
          <a:avLst/>
          <a:gdLst/>
          <a:ahLst/>
          <a:cxnLst/>
          <a:rect l="0" t="0" r="0" b="0"/>
          <a:pathLst>
            <a:path>
              <a:moveTo>
                <a:pt x="0" y="13315"/>
              </a:moveTo>
              <a:lnTo>
                <a:pt x="1453709"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dirty="0">
            <a:solidFill>
              <a:schemeClr val="tx1"/>
            </a:solidFill>
          </a:endParaRPr>
        </a:p>
      </dsp:txBody>
      <dsp:txXfrm>
        <a:off x="4674421" y="2079613"/>
        <a:ext cx="72685" cy="72685"/>
      </dsp:txXfrm>
    </dsp:sp>
    <dsp:sp modelId="{63AA30F2-7E4A-478A-8161-3D1B4218A10F}">
      <dsp:nvSpPr>
        <dsp:cNvPr id="0" name=""/>
        <dsp:cNvSpPr/>
      </dsp:nvSpPr>
      <dsp:spPr>
        <a:xfrm>
          <a:off x="4932036" y="1008112"/>
          <a:ext cx="1661950" cy="83097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b="1" kern="1200" dirty="0" smtClean="0">
              <a:solidFill>
                <a:schemeClr val="tx1"/>
              </a:solidFill>
              <a:latin typeface="+mn-lt"/>
              <a:cs typeface="Arial" panose="020B0604020202020204" pitchFamily="34" charset="0"/>
            </a:rPr>
            <a:t>ESPECIFICO</a:t>
          </a:r>
          <a:endParaRPr lang="x-none" sz="1600" b="1" kern="1200" dirty="0">
            <a:solidFill>
              <a:schemeClr val="tx1"/>
            </a:solidFill>
            <a:latin typeface="+mn-lt"/>
            <a:cs typeface="Arial" panose="020B0604020202020204" pitchFamily="34" charset="0"/>
          </a:endParaRPr>
        </a:p>
      </dsp:txBody>
      <dsp:txXfrm>
        <a:off x="4956374" y="1032450"/>
        <a:ext cx="1613274" cy="782299"/>
      </dsp:txXfrm>
    </dsp:sp>
    <dsp:sp modelId="{5838BDA2-9FE5-48C8-8F20-B75B1AD12B25}">
      <dsp:nvSpPr>
        <dsp:cNvPr id="0" name=""/>
        <dsp:cNvSpPr/>
      </dsp:nvSpPr>
      <dsp:spPr>
        <a:xfrm>
          <a:off x="6593986" y="1410284"/>
          <a:ext cx="888062" cy="26630"/>
        </a:xfrm>
        <a:custGeom>
          <a:avLst/>
          <a:gdLst/>
          <a:ahLst/>
          <a:cxnLst/>
          <a:rect l="0" t="0" r="0" b="0"/>
          <a:pathLst>
            <a:path>
              <a:moveTo>
                <a:pt x="0" y="13315"/>
              </a:moveTo>
              <a:lnTo>
                <a:pt x="888062"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dirty="0">
            <a:solidFill>
              <a:schemeClr val="tx1"/>
            </a:solidFill>
          </a:endParaRPr>
        </a:p>
      </dsp:txBody>
      <dsp:txXfrm>
        <a:off x="7015816" y="1401398"/>
        <a:ext cx="44403" cy="44403"/>
      </dsp:txXfrm>
    </dsp:sp>
    <dsp:sp modelId="{43865EE0-156C-4577-B397-D1261CF0DF4A}">
      <dsp:nvSpPr>
        <dsp:cNvPr id="0" name=""/>
        <dsp:cNvSpPr/>
      </dsp:nvSpPr>
      <dsp:spPr>
        <a:xfrm>
          <a:off x="7482049" y="1008112"/>
          <a:ext cx="1661950" cy="83097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tx1"/>
              </a:solidFill>
              <a:latin typeface="+mn-lt"/>
              <a:cs typeface="Arial" panose="020B0604020202020204" pitchFamily="34" charset="0"/>
            </a:rPr>
            <a:t>PERSONAL SERVICIOS VARIOS </a:t>
          </a:r>
          <a:r>
            <a:rPr lang="x-none" sz="1300" kern="1200" dirty="0" smtClean="0">
              <a:solidFill>
                <a:schemeClr val="tx1"/>
              </a:solidFill>
              <a:latin typeface="+mn-lt"/>
              <a:cs typeface="Arial" panose="020B0604020202020204" pitchFamily="34" charset="0"/>
            </a:rPr>
            <a:t>(COSTO INDIRECTO</a:t>
          </a:r>
          <a:r>
            <a:rPr lang="es-ES" sz="1300" kern="1200" dirty="0" smtClean="0">
              <a:solidFill>
                <a:schemeClr val="tx1"/>
              </a:solidFill>
              <a:latin typeface="+mn-lt"/>
              <a:cs typeface="Arial" panose="020B0604020202020204" pitchFamily="34" charset="0"/>
            </a:rPr>
            <a:t> ESPECIFICO</a:t>
          </a:r>
          <a:r>
            <a:rPr lang="x-none" sz="1300" kern="1200" dirty="0" smtClean="0">
              <a:solidFill>
                <a:schemeClr val="tx1"/>
              </a:solidFill>
              <a:latin typeface="+mn-lt"/>
              <a:cs typeface="Arial" panose="020B0604020202020204" pitchFamily="34" charset="0"/>
            </a:rPr>
            <a:t>)</a:t>
          </a:r>
          <a:endParaRPr lang="x-none" sz="1300" kern="1200" dirty="0">
            <a:solidFill>
              <a:schemeClr val="tx1"/>
            </a:solidFill>
            <a:latin typeface="+mn-lt"/>
            <a:cs typeface="Arial" panose="020B0604020202020204" pitchFamily="34" charset="0"/>
          </a:endParaRPr>
        </a:p>
      </dsp:txBody>
      <dsp:txXfrm>
        <a:off x="7506387" y="1032450"/>
        <a:ext cx="1613274" cy="782299"/>
      </dsp:txXfrm>
    </dsp:sp>
    <dsp:sp modelId="{9BA91176-5510-41E5-BC0E-06313A1236C2}">
      <dsp:nvSpPr>
        <dsp:cNvPr id="0" name=""/>
        <dsp:cNvSpPr/>
      </dsp:nvSpPr>
      <dsp:spPr>
        <a:xfrm rot="4354606">
          <a:off x="3887537" y="3614807"/>
          <a:ext cx="1718466" cy="26630"/>
        </a:xfrm>
        <a:custGeom>
          <a:avLst/>
          <a:gdLst/>
          <a:ahLst/>
          <a:cxnLst/>
          <a:rect l="0" t="0" r="0" b="0"/>
          <a:pathLst>
            <a:path>
              <a:moveTo>
                <a:pt x="0" y="13315"/>
              </a:moveTo>
              <a:lnTo>
                <a:pt x="1718466"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solidFill>
              <a:schemeClr val="tx1"/>
            </a:solidFill>
          </a:endParaRPr>
        </a:p>
      </dsp:txBody>
      <dsp:txXfrm>
        <a:off x="4703809" y="3585161"/>
        <a:ext cx="85923" cy="85923"/>
      </dsp:txXfrm>
    </dsp:sp>
    <dsp:sp modelId="{565B4BC1-4C65-487F-B665-2E785DBE36F3}">
      <dsp:nvSpPr>
        <dsp:cNvPr id="0" name=""/>
        <dsp:cNvSpPr/>
      </dsp:nvSpPr>
      <dsp:spPr>
        <a:xfrm>
          <a:off x="5004048" y="4032446"/>
          <a:ext cx="1661950" cy="830975"/>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bg1"/>
              </a:solidFill>
              <a:latin typeface="+mn-lt"/>
              <a:cs typeface="Arial" panose="020B0604020202020204" pitchFamily="34" charset="0"/>
            </a:rPr>
            <a:t>GENERAL</a:t>
          </a:r>
          <a:endParaRPr lang="x-none" sz="1600" kern="1200" dirty="0">
            <a:solidFill>
              <a:schemeClr val="bg1"/>
            </a:solidFill>
            <a:latin typeface="+mn-lt"/>
            <a:cs typeface="Arial" panose="020B0604020202020204" pitchFamily="34" charset="0"/>
          </a:endParaRPr>
        </a:p>
      </dsp:txBody>
      <dsp:txXfrm>
        <a:off x="5028386" y="4056784"/>
        <a:ext cx="1613274" cy="782299"/>
      </dsp:txXfrm>
    </dsp:sp>
    <dsp:sp modelId="{5EE44ABF-893A-4433-A036-1B8EDEF6194B}">
      <dsp:nvSpPr>
        <dsp:cNvPr id="0" name=""/>
        <dsp:cNvSpPr/>
      </dsp:nvSpPr>
      <dsp:spPr>
        <a:xfrm>
          <a:off x="6665999" y="4434618"/>
          <a:ext cx="816050" cy="26630"/>
        </a:xfrm>
        <a:custGeom>
          <a:avLst/>
          <a:gdLst/>
          <a:ahLst/>
          <a:cxnLst/>
          <a:rect l="0" t="0" r="0" b="0"/>
          <a:pathLst>
            <a:path>
              <a:moveTo>
                <a:pt x="0" y="13315"/>
              </a:moveTo>
              <a:lnTo>
                <a:pt x="816050"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dirty="0">
            <a:solidFill>
              <a:schemeClr val="tx1"/>
            </a:solidFill>
          </a:endParaRPr>
        </a:p>
      </dsp:txBody>
      <dsp:txXfrm>
        <a:off x="7053623" y="4427532"/>
        <a:ext cx="40802" cy="40802"/>
      </dsp:txXfrm>
    </dsp:sp>
    <dsp:sp modelId="{92AD7BC8-AE43-43D6-9147-AF7F8C40596D}">
      <dsp:nvSpPr>
        <dsp:cNvPr id="0" name=""/>
        <dsp:cNvSpPr/>
      </dsp:nvSpPr>
      <dsp:spPr>
        <a:xfrm>
          <a:off x="7482049" y="4032446"/>
          <a:ext cx="1661950" cy="830975"/>
        </a:xfrm>
        <a:prstGeom prst="roundRect">
          <a:avLst>
            <a:gd name="adj" fmla="val 10000"/>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tx1"/>
              </a:solidFill>
              <a:latin typeface="+mn-lt"/>
              <a:cs typeface="Arial" panose="020B0604020202020204" pitchFamily="34" charset="0"/>
            </a:rPr>
            <a:t>COSTO INDIRECTO ADMINISTRATIVO GENERAL </a:t>
          </a:r>
          <a:r>
            <a:rPr lang="es-ES" sz="1300" b="1" kern="1200" dirty="0" err="1" smtClean="0">
              <a:solidFill>
                <a:schemeClr val="tx1"/>
              </a:solidFill>
              <a:latin typeface="+mn-lt"/>
              <a:cs typeface="Arial" panose="020B0604020202020204" pitchFamily="34" charset="0"/>
            </a:rPr>
            <a:t>ESPE</a:t>
          </a:r>
          <a:endParaRPr lang="x-none" sz="1300" b="1" kern="1200" dirty="0">
            <a:solidFill>
              <a:schemeClr val="tx1"/>
            </a:solidFill>
            <a:latin typeface="+mn-lt"/>
            <a:cs typeface="Arial" panose="020B0604020202020204" pitchFamily="34" charset="0"/>
          </a:endParaRPr>
        </a:p>
      </dsp:txBody>
      <dsp:txXfrm>
        <a:off x="7506387" y="4056784"/>
        <a:ext cx="1613274" cy="7822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059CF-7B5D-4274-8BB7-50091C24F0CB}">
      <dsp:nvSpPr>
        <dsp:cNvPr id="0" name=""/>
        <dsp:cNvSpPr/>
      </dsp:nvSpPr>
      <dsp:spPr>
        <a:xfrm>
          <a:off x="0" y="2017032"/>
          <a:ext cx="1114138" cy="11493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latin typeface="+mn-lt"/>
              <a:cs typeface="Arial" panose="020B0604020202020204" pitchFamily="34" charset="0"/>
            </a:rPr>
            <a:t>OTROS COSTOS</a:t>
          </a:r>
          <a:endParaRPr lang="es-EC" sz="1400" kern="1200" dirty="0"/>
        </a:p>
      </dsp:txBody>
      <dsp:txXfrm>
        <a:off x="32632" y="2049664"/>
        <a:ext cx="1048874" cy="1084097"/>
      </dsp:txXfrm>
    </dsp:sp>
    <dsp:sp modelId="{1D0CA888-0FD1-47C7-8555-2F5C05BF31BC}">
      <dsp:nvSpPr>
        <dsp:cNvPr id="0" name=""/>
        <dsp:cNvSpPr/>
      </dsp:nvSpPr>
      <dsp:spPr>
        <a:xfrm rot="21131646">
          <a:off x="1113851" y="2578702"/>
          <a:ext cx="61811" cy="17626"/>
        </a:xfrm>
        <a:custGeom>
          <a:avLst/>
          <a:gdLst/>
          <a:ahLst/>
          <a:cxnLst/>
          <a:rect l="0" t="0" r="0" b="0"/>
          <a:pathLst>
            <a:path>
              <a:moveTo>
                <a:pt x="0" y="8813"/>
              </a:moveTo>
              <a:lnTo>
                <a:pt x="61811" y="88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1143212" y="2585970"/>
        <a:ext cx="3090" cy="3090"/>
      </dsp:txXfrm>
    </dsp:sp>
    <dsp:sp modelId="{297EEC42-DC58-4706-A739-0E8230FDD31D}">
      <dsp:nvSpPr>
        <dsp:cNvPr id="0" name=""/>
        <dsp:cNvSpPr/>
      </dsp:nvSpPr>
      <dsp:spPr>
        <a:xfrm>
          <a:off x="1175376" y="2304783"/>
          <a:ext cx="1114138" cy="5570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b="1" kern="1200" dirty="0" smtClean="0">
              <a:latin typeface="+mn-lt"/>
              <a:cs typeface="Arial" panose="020B0604020202020204" pitchFamily="34" charset="0"/>
            </a:rPr>
            <a:t>ACTIVOS FIJOS</a:t>
          </a:r>
          <a:endParaRPr lang="x-none" sz="1400" kern="1200" dirty="0">
            <a:latin typeface="+mn-lt"/>
            <a:cs typeface="Arial" panose="020B0604020202020204" pitchFamily="34" charset="0"/>
          </a:endParaRPr>
        </a:p>
      </dsp:txBody>
      <dsp:txXfrm>
        <a:off x="1191692" y="2321099"/>
        <a:ext cx="1081506" cy="524437"/>
      </dsp:txXfrm>
    </dsp:sp>
    <dsp:sp modelId="{21462EA6-666C-43FC-8C2A-652D03D370E1}">
      <dsp:nvSpPr>
        <dsp:cNvPr id="0" name=""/>
        <dsp:cNvSpPr/>
      </dsp:nvSpPr>
      <dsp:spPr>
        <a:xfrm rot="17221602">
          <a:off x="1810668" y="1927064"/>
          <a:ext cx="1354237" cy="17626"/>
        </a:xfrm>
        <a:custGeom>
          <a:avLst/>
          <a:gdLst/>
          <a:ahLst/>
          <a:cxnLst/>
          <a:rect l="0" t="0" r="0" b="0"/>
          <a:pathLst>
            <a:path>
              <a:moveTo>
                <a:pt x="0" y="8813"/>
              </a:moveTo>
              <a:lnTo>
                <a:pt x="1354237"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2453931" y="1902022"/>
        <a:ext cx="67711" cy="67711"/>
      </dsp:txXfrm>
    </dsp:sp>
    <dsp:sp modelId="{57F0F9E2-B980-40F0-9D79-52E08F9E24D0}">
      <dsp:nvSpPr>
        <dsp:cNvPr id="0" name=""/>
        <dsp:cNvSpPr/>
      </dsp:nvSpPr>
      <dsp:spPr>
        <a:xfrm>
          <a:off x="2686059" y="1009903"/>
          <a:ext cx="1580583" cy="5570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b="1" kern="1200" dirty="0" smtClean="0">
              <a:latin typeface="+mn-lt"/>
              <a:cs typeface="Arial" panose="020B0604020202020204" pitchFamily="34" charset="0"/>
            </a:rPr>
            <a:t>DEPRECIACIÓN</a:t>
          </a:r>
          <a:r>
            <a:rPr lang="es-AR" sz="1400" kern="1200" dirty="0" smtClean="0">
              <a:latin typeface="+mn-lt"/>
              <a:cs typeface="Arial" panose="020B0604020202020204" pitchFamily="34" charset="0"/>
            </a:rPr>
            <a:t> </a:t>
          </a:r>
          <a:endParaRPr lang="x-none" sz="1400" kern="1200" dirty="0">
            <a:latin typeface="+mn-lt"/>
            <a:cs typeface="Arial" panose="020B0604020202020204" pitchFamily="34" charset="0"/>
          </a:endParaRPr>
        </a:p>
      </dsp:txBody>
      <dsp:txXfrm>
        <a:off x="2702375" y="1026219"/>
        <a:ext cx="1547951" cy="524437"/>
      </dsp:txXfrm>
    </dsp:sp>
    <dsp:sp modelId="{09DF2865-0879-46E0-860A-513ADEB8086A}">
      <dsp:nvSpPr>
        <dsp:cNvPr id="0" name=""/>
        <dsp:cNvSpPr/>
      </dsp:nvSpPr>
      <dsp:spPr>
        <a:xfrm rot="19601254">
          <a:off x="4116058" y="776304"/>
          <a:ext cx="1832908" cy="17626"/>
        </a:xfrm>
        <a:custGeom>
          <a:avLst/>
          <a:gdLst/>
          <a:ahLst/>
          <a:cxnLst/>
          <a:rect l="0" t="0" r="0" b="0"/>
          <a:pathLst>
            <a:path>
              <a:moveTo>
                <a:pt x="0" y="8813"/>
              </a:moveTo>
              <a:lnTo>
                <a:pt x="1832908"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4986689" y="739295"/>
        <a:ext cx="91645" cy="91645"/>
      </dsp:txXfrm>
    </dsp:sp>
    <dsp:sp modelId="{8645A691-C23F-4685-BC36-9A0EFA639EAF}">
      <dsp:nvSpPr>
        <dsp:cNvPr id="0" name=""/>
        <dsp:cNvSpPr/>
      </dsp:nvSpPr>
      <dsp:spPr>
        <a:xfrm>
          <a:off x="5798382" y="3263"/>
          <a:ext cx="2514387" cy="557069"/>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b="1" kern="1200" dirty="0" smtClean="0">
              <a:solidFill>
                <a:sysClr val="windowText" lastClr="000000"/>
              </a:solidFill>
              <a:latin typeface="+mn-lt"/>
              <a:cs typeface="Arial" panose="020B0604020202020204" pitchFamily="34" charset="0"/>
            </a:rPr>
            <a:t>MOBILIARIO </a:t>
          </a:r>
          <a:endParaRPr lang="x-none" sz="1400" b="1" kern="1200" dirty="0">
            <a:solidFill>
              <a:sysClr val="windowText" lastClr="000000"/>
            </a:solidFill>
            <a:latin typeface="+mn-lt"/>
            <a:cs typeface="Arial" panose="020B0604020202020204" pitchFamily="34" charset="0"/>
          </a:endParaRPr>
        </a:p>
      </dsp:txBody>
      <dsp:txXfrm>
        <a:off x="5814698" y="19579"/>
        <a:ext cx="2481755" cy="524437"/>
      </dsp:txXfrm>
    </dsp:sp>
    <dsp:sp modelId="{7E1C48C7-E1B7-4D6B-B41A-1FDB178B5147}">
      <dsp:nvSpPr>
        <dsp:cNvPr id="0" name=""/>
        <dsp:cNvSpPr/>
      </dsp:nvSpPr>
      <dsp:spPr>
        <a:xfrm rot="20793666">
          <a:off x="4245081" y="1096619"/>
          <a:ext cx="1574862" cy="17626"/>
        </a:xfrm>
        <a:custGeom>
          <a:avLst/>
          <a:gdLst/>
          <a:ahLst/>
          <a:cxnLst/>
          <a:rect l="0" t="0" r="0" b="0"/>
          <a:pathLst>
            <a:path>
              <a:moveTo>
                <a:pt x="0" y="8813"/>
              </a:moveTo>
              <a:lnTo>
                <a:pt x="1574862"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4993140" y="1066061"/>
        <a:ext cx="78743" cy="78743"/>
      </dsp:txXfrm>
    </dsp:sp>
    <dsp:sp modelId="{226E4857-99CA-495E-8D1F-179337E1ECAC}">
      <dsp:nvSpPr>
        <dsp:cNvPr id="0" name=""/>
        <dsp:cNvSpPr/>
      </dsp:nvSpPr>
      <dsp:spPr>
        <a:xfrm>
          <a:off x="5798382" y="643892"/>
          <a:ext cx="2514387" cy="557069"/>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b="1" kern="1200" dirty="0" smtClean="0">
              <a:solidFill>
                <a:sysClr val="windowText" lastClr="000000"/>
              </a:solidFill>
              <a:latin typeface="+mn-lt"/>
              <a:cs typeface="Arial" panose="020B0604020202020204" pitchFamily="34" charset="0"/>
            </a:rPr>
            <a:t>MAQUINARIA Y EQUIPO</a:t>
          </a:r>
          <a:endParaRPr lang="x-none" sz="1400" b="1" kern="1200" dirty="0">
            <a:solidFill>
              <a:sysClr val="windowText" lastClr="000000"/>
            </a:solidFill>
            <a:latin typeface="+mn-lt"/>
            <a:cs typeface="Arial" panose="020B0604020202020204" pitchFamily="34" charset="0"/>
          </a:endParaRPr>
        </a:p>
      </dsp:txBody>
      <dsp:txXfrm>
        <a:off x="5814698" y="660208"/>
        <a:ext cx="2481755" cy="524437"/>
      </dsp:txXfrm>
    </dsp:sp>
    <dsp:sp modelId="{F08803BA-5953-484C-9FBD-543DE7AF9BD4}">
      <dsp:nvSpPr>
        <dsp:cNvPr id="0" name=""/>
        <dsp:cNvSpPr/>
      </dsp:nvSpPr>
      <dsp:spPr>
        <a:xfrm rot="609858">
          <a:off x="4254431" y="1416934"/>
          <a:ext cx="1556162" cy="17626"/>
        </a:xfrm>
        <a:custGeom>
          <a:avLst/>
          <a:gdLst/>
          <a:ahLst/>
          <a:cxnLst/>
          <a:rect l="0" t="0" r="0" b="0"/>
          <a:pathLst>
            <a:path>
              <a:moveTo>
                <a:pt x="0" y="8813"/>
              </a:moveTo>
              <a:lnTo>
                <a:pt x="1556162"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4993608" y="1386843"/>
        <a:ext cx="77808" cy="77808"/>
      </dsp:txXfrm>
    </dsp:sp>
    <dsp:sp modelId="{9A2EF844-F491-4EDF-8F49-AA8DDE2CBD9F}">
      <dsp:nvSpPr>
        <dsp:cNvPr id="0" name=""/>
        <dsp:cNvSpPr/>
      </dsp:nvSpPr>
      <dsp:spPr>
        <a:xfrm>
          <a:off x="5798382" y="1284522"/>
          <a:ext cx="2514387" cy="557069"/>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x-none" sz="1400" b="1" kern="1200" dirty="0" smtClean="0">
              <a:solidFill>
                <a:sysClr val="windowText" lastClr="000000"/>
              </a:solidFill>
              <a:latin typeface="+mn-lt"/>
              <a:cs typeface="Arial" panose="020B0604020202020204" pitchFamily="34" charset="0"/>
            </a:rPr>
            <a:t>EQUIPOS SISTEMAS Y PAQUETES INFORMÁTICOS</a:t>
          </a:r>
          <a:endParaRPr lang="x-none" sz="1400" b="1" kern="1200" dirty="0">
            <a:solidFill>
              <a:sysClr val="windowText" lastClr="000000"/>
            </a:solidFill>
            <a:latin typeface="+mn-lt"/>
            <a:cs typeface="Arial" panose="020B0604020202020204" pitchFamily="34" charset="0"/>
          </a:endParaRPr>
        </a:p>
      </dsp:txBody>
      <dsp:txXfrm>
        <a:off x="5814698" y="1300838"/>
        <a:ext cx="2481755" cy="524437"/>
      </dsp:txXfrm>
    </dsp:sp>
    <dsp:sp modelId="{A8244CE9-0B84-43A9-9C2C-DAFD1D7C013A}">
      <dsp:nvSpPr>
        <dsp:cNvPr id="0" name=""/>
        <dsp:cNvSpPr/>
      </dsp:nvSpPr>
      <dsp:spPr>
        <a:xfrm rot="1851554">
          <a:off x="4140337" y="1737249"/>
          <a:ext cx="1784350" cy="17626"/>
        </a:xfrm>
        <a:custGeom>
          <a:avLst/>
          <a:gdLst/>
          <a:ahLst/>
          <a:cxnLst/>
          <a:rect l="0" t="0" r="0" b="0"/>
          <a:pathLst>
            <a:path>
              <a:moveTo>
                <a:pt x="0" y="8813"/>
              </a:moveTo>
              <a:lnTo>
                <a:pt x="1784350"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4987903" y="1701453"/>
        <a:ext cx="89217" cy="89217"/>
      </dsp:txXfrm>
    </dsp:sp>
    <dsp:sp modelId="{1C465E1F-15D4-48A5-B047-DA3F73532DB0}">
      <dsp:nvSpPr>
        <dsp:cNvPr id="0" name=""/>
        <dsp:cNvSpPr/>
      </dsp:nvSpPr>
      <dsp:spPr>
        <a:xfrm>
          <a:off x="5798382" y="1925151"/>
          <a:ext cx="2514387" cy="557069"/>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x-none" sz="1400" b="1" kern="1200" dirty="0" smtClean="0">
              <a:solidFill>
                <a:sysClr val="windowText" lastClr="000000"/>
              </a:solidFill>
              <a:latin typeface="+mn-lt"/>
              <a:cs typeface="Arial" panose="020B0604020202020204" pitchFamily="34" charset="0"/>
            </a:rPr>
            <a:t>ÁREA EDIFICADA</a:t>
          </a:r>
          <a:endParaRPr lang="x-none" sz="1400" b="1" kern="1200" dirty="0">
            <a:solidFill>
              <a:sysClr val="windowText" lastClr="000000"/>
            </a:solidFill>
            <a:latin typeface="+mn-lt"/>
            <a:cs typeface="Arial" panose="020B0604020202020204" pitchFamily="34" charset="0"/>
          </a:endParaRPr>
        </a:p>
      </dsp:txBody>
      <dsp:txXfrm>
        <a:off x="5814698" y="1941467"/>
        <a:ext cx="2481755" cy="524437"/>
      </dsp:txXfrm>
    </dsp:sp>
    <dsp:sp modelId="{865C2135-20B8-462F-911C-5D8F3EC31C75}">
      <dsp:nvSpPr>
        <dsp:cNvPr id="0" name=""/>
        <dsp:cNvSpPr/>
      </dsp:nvSpPr>
      <dsp:spPr>
        <a:xfrm rot="4164771">
          <a:off x="1791275" y="3293881"/>
          <a:ext cx="1536902" cy="17626"/>
        </a:xfrm>
        <a:custGeom>
          <a:avLst/>
          <a:gdLst/>
          <a:ahLst/>
          <a:cxnLst/>
          <a:rect l="0" t="0" r="0" b="0"/>
          <a:pathLst>
            <a:path>
              <a:moveTo>
                <a:pt x="0" y="8813"/>
              </a:moveTo>
              <a:lnTo>
                <a:pt x="1536902"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2521304" y="3264272"/>
        <a:ext cx="76845" cy="76845"/>
      </dsp:txXfrm>
    </dsp:sp>
    <dsp:sp modelId="{7D9F8995-7BA4-44D0-8CDF-777DEC10A792}">
      <dsp:nvSpPr>
        <dsp:cNvPr id="0" name=""/>
        <dsp:cNvSpPr/>
      </dsp:nvSpPr>
      <dsp:spPr>
        <a:xfrm>
          <a:off x="2829938" y="3743537"/>
          <a:ext cx="1759257" cy="557069"/>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b="1" kern="1200" dirty="0" smtClean="0">
              <a:latin typeface="+mn-lt"/>
              <a:cs typeface="Arial" panose="020B0604020202020204" pitchFamily="34" charset="0"/>
            </a:rPr>
            <a:t>MANTENIMIENTO</a:t>
          </a:r>
          <a:endParaRPr lang="x-none" sz="1400" b="1" kern="1200" dirty="0">
            <a:latin typeface="+mn-lt"/>
            <a:cs typeface="Arial" panose="020B0604020202020204" pitchFamily="34" charset="0"/>
          </a:endParaRPr>
        </a:p>
      </dsp:txBody>
      <dsp:txXfrm>
        <a:off x="2846254" y="3759853"/>
        <a:ext cx="1726625" cy="524437"/>
      </dsp:txXfrm>
    </dsp:sp>
    <dsp:sp modelId="{06CC1F8B-5F2A-466D-A1E2-461887131759}">
      <dsp:nvSpPr>
        <dsp:cNvPr id="0" name=""/>
        <dsp:cNvSpPr/>
      </dsp:nvSpPr>
      <dsp:spPr>
        <a:xfrm rot="19180898">
          <a:off x="4373008" y="3424380"/>
          <a:ext cx="1820237" cy="17626"/>
        </a:xfrm>
        <a:custGeom>
          <a:avLst/>
          <a:gdLst/>
          <a:ahLst/>
          <a:cxnLst/>
          <a:rect l="0" t="0" r="0" b="0"/>
          <a:pathLst>
            <a:path>
              <a:moveTo>
                <a:pt x="0" y="8813"/>
              </a:moveTo>
              <a:lnTo>
                <a:pt x="1820237"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5237620" y="3387687"/>
        <a:ext cx="91011" cy="91011"/>
      </dsp:txXfrm>
    </dsp:sp>
    <dsp:sp modelId="{7FE09F5A-F9EF-4C5E-B732-8CE6A5807898}">
      <dsp:nvSpPr>
        <dsp:cNvPr id="0" name=""/>
        <dsp:cNvSpPr/>
      </dsp:nvSpPr>
      <dsp:spPr>
        <a:xfrm>
          <a:off x="5977056" y="2565781"/>
          <a:ext cx="2514387" cy="557069"/>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b="1" kern="1200" dirty="0" smtClean="0">
              <a:solidFill>
                <a:sysClr val="windowText" lastClr="000000"/>
              </a:solidFill>
              <a:latin typeface="+mn-lt"/>
              <a:cs typeface="Arial" panose="020B0604020202020204" pitchFamily="34" charset="0"/>
            </a:rPr>
            <a:t>MOBILIARIO </a:t>
          </a:r>
          <a:endParaRPr lang="x-none" sz="1400" b="1" kern="1200" dirty="0">
            <a:solidFill>
              <a:sysClr val="windowText" lastClr="000000"/>
            </a:solidFill>
            <a:latin typeface="+mn-lt"/>
            <a:cs typeface="Arial" panose="020B0604020202020204" pitchFamily="34" charset="0"/>
          </a:endParaRPr>
        </a:p>
      </dsp:txBody>
      <dsp:txXfrm>
        <a:off x="5993372" y="2582097"/>
        <a:ext cx="2481755" cy="524437"/>
      </dsp:txXfrm>
    </dsp:sp>
    <dsp:sp modelId="{41AB5F52-381D-4A34-A6D9-611DEAD1E535}">
      <dsp:nvSpPr>
        <dsp:cNvPr id="0" name=""/>
        <dsp:cNvSpPr/>
      </dsp:nvSpPr>
      <dsp:spPr>
        <a:xfrm rot="20330561">
          <a:off x="4539040" y="3744695"/>
          <a:ext cx="1488173" cy="17626"/>
        </a:xfrm>
        <a:custGeom>
          <a:avLst/>
          <a:gdLst/>
          <a:ahLst/>
          <a:cxnLst/>
          <a:rect l="0" t="0" r="0" b="0"/>
          <a:pathLst>
            <a:path>
              <a:moveTo>
                <a:pt x="0" y="8813"/>
              </a:moveTo>
              <a:lnTo>
                <a:pt x="1488173"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5245922" y="3716304"/>
        <a:ext cx="74408" cy="74408"/>
      </dsp:txXfrm>
    </dsp:sp>
    <dsp:sp modelId="{22C12227-D3A5-4541-B738-F69A905C34E3}">
      <dsp:nvSpPr>
        <dsp:cNvPr id="0" name=""/>
        <dsp:cNvSpPr/>
      </dsp:nvSpPr>
      <dsp:spPr>
        <a:xfrm>
          <a:off x="5977056" y="3206410"/>
          <a:ext cx="2514387" cy="557069"/>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b="1" kern="1200" dirty="0" smtClean="0">
              <a:solidFill>
                <a:sysClr val="windowText" lastClr="000000"/>
              </a:solidFill>
              <a:latin typeface="+mn-lt"/>
              <a:cs typeface="Arial" panose="020B0604020202020204" pitchFamily="34" charset="0"/>
            </a:rPr>
            <a:t>MAQUINARIA Y EQUIPO</a:t>
          </a:r>
          <a:endParaRPr lang="x-none" sz="1400" b="1" kern="1200" dirty="0">
            <a:solidFill>
              <a:sysClr val="windowText" lastClr="000000"/>
            </a:solidFill>
            <a:latin typeface="+mn-lt"/>
            <a:cs typeface="Arial" panose="020B0604020202020204" pitchFamily="34" charset="0"/>
          </a:endParaRPr>
        </a:p>
      </dsp:txBody>
      <dsp:txXfrm>
        <a:off x="5993372" y="3222726"/>
        <a:ext cx="2481755" cy="524437"/>
      </dsp:txXfrm>
    </dsp:sp>
    <dsp:sp modelId="{513EA792-0CFA-4D45-BBB6-42088FAA13CD}">
      <dsp:nvSpPr>
        <dsp:cNvPr id="0" name=""/>
        <dsp:cNvSpPr/>
      </dsp:nvSpPr>
      <dsp:spPr>
        <a:xfrm rot="255906">
          <a:off x="4587269" y="4065009"/>
          <a:ext cx="1391714" cy="17626"/>
        </a:xfrm>
        <a:custGeom>
          <a:avLst/>
          <a:gdLst/>
          <a:ahLst/>
          <a:cxnLst/>
          <a:rect l="0" t="0" r="0" b="0"/>
          <a:pathLst>
            <a:path>
              <a:moveTo>
                <a:pt x="0" y="8813"/>
              </a:moveTo>
              <a:lnTo>
                <a:pt x="1391714"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5248333" y="4039030"/>
        <a:ext cx="69585" cy="69585"/>
      </dsp:txXfrm>
    </dsp:sp>
    <dsp:sp modelId="{ED41FACD-B31A-401C-9D25-A4E012A9332B}">
      <dsp:nvSpPr>
        <dsp:cNvPr id="0" name=""/>
        <dsp:cNvSpPr/>
      </dsp:nvSpPr>
      <dsp:spPr>
        <a:xfrm>
          <a:off x="5977056" y="3847040"/>
          <a:ext cx="2514387" cy="557069"/>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x-none" sz="1400" b="1" kern="1200" dirty="0" smtClean="0">
              <a:solidFill>
                <a:sysClr val="windowText" lastClr="000000"/>
              </a:solidFill>
              <a:latin typeface="+mn-lt"/>
              <a:cs typeface="Arial" panose="020B0604020202020204" pitchFamily="34" charset="0"/>
            </a:rPr>
            <a:t>EQUIPOS SISTEMAS Y PAQUETES INFORMÁTICOS</a:t>
          </a:r>
          <a:endParaRPr lang="x-none" sz="1400" b="1" kern="1200" dirty="0">
            <a:solidFill>
              <a:sysClr val="windowText" lastClr="000000"/>
            </a:solidFill>
            <a:latin typeface="+mn-lt"/>
            <a:cs typeface="Arial" panose="020B0604020202020204" pitchFamily="34" charset="0"/>
          </a:endParaRPr>
        </a:p>
      </dsp:txBody>
      <dsp:txXfrm>
        <a:off x="5993372" y="3863356"/>
        <a:ext cx="2481755" cy="524437"/>
      </dsp:txXfrm>
    </dsp:sp>
    <dsp:sp modelId="{B5B4B6EE-CEB6-4E93-B673-636AAF82CF66}">
      <dsp:nvSpPr>
        <dsp:cNvPr id="0" name=""/>
        <dsp:cNvSpPr/>
      </dsp:nvSpPr>
      <dsp:spPr>
        <a:xfrm rot="1691941">
          <a:off x="4495743" y="4385324"/>
          <a:ext cx="1574766" cy="17626"/>
        </a:xfrm>
        <a:custGeom>
          <a:avLst/>
          <a:gdLst/>
          <a:ahLst/>
          <a:cxnLst/>
          <a:rect l="0" t="0" r="0" b="0"/>
          <a:pathLst>
            <a:path>
              <a:moveTo>
                <a:pt x="0" y="8813"/>
              </a:moveTo>
              <a:lnTo>
                <a:pt x="1574766"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5243757" y="4354768"/>
        <a:ext cx="78738" cy="78738"/>
      </dsp:txXfrm>
    </dsp:sp>
    <dsp:sp modelId="{32C18830-5537-40F4-A2EB-DE16C978B523}">
      <dsp:nvSpPr>
        <dsp:cNvPr id="0" name=""/>
        <dsp:cNvSpPr/>
      </dsp:nvSpPr>
      <dsp:spPr>
        <a:xfrm>
          <a:off x="5977056" y="4487670"/>
          <a:ext cx="2514387" cy="557069"/>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x-none" sz="1400" b="1" kern="1200" dirty="0" smtClean="0">
              <a:solidFill>
                <a:sysClr val="windowText" lastClr="000000"/>
              </a:solidFill>
              <a:latin typeface="+mn-lt"/>
              <a:cs typeface="Arial" panose="020B0604020202020204" pitchFamily="34" charset="0"/>
            </a:rPr>
            <a:t>ÁREA EDIFICADA</a:t>
          </a:r>
          <a:endParaRPr lang="x-none" sz="1400" b="1" kern="1200" dirty="0">
            <a:solidFill>
              <a:sysClr val="windowText" lastClr="000000"/>
            </a:solidFill>
            <a:latin typeface="+mn-lt"/>
            <a:cs typeface="Arial" panose="020B0604020202020204" pitchFamily="34" charset="0"/>
          </a:endParaRPr>
        </a:p>
      </dsp:txBody>
      <dsp:txXfrm>
        <a:off x="5993372" y="4503986"/>
        <a:ext cx="2481755" cy="524437"/>
      </dsp:txXfrm>
    </dsp:sp>
    <dsp:sp modelId="{54DAF6E0-813A-401B-8B6F-DE105DDFFD74}">
      <dsp:nvSpPr>
        <dsp:cNvPr id="0" name=""/>
        <dsp:cNvSpPr/>
      </dsp:nvSpPr>
      <dsp:spPr>
        <a:xfrm rot="2696160">
          <a:off x="4302855" y="4705639"/>
          <a:ext cx="1960541" cy="17626"/>
        </a:xfrm>
        <a:custGeom>
          <a:avLst/>
          <a:gdLst/>
          <a:ahLst/>
          <a:cxnLst/>
          <a:rect l="0" t="0" r="0" b="0"/>
          <a:pathLst>
            <a:path>
              <a:moveTo>
                <a:pt x="0" y="8813"/>
              </a:moveTo>
              <a:lnTo>
                <a:pt x="1960541" y="8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s-EC" sz="1400" kern="1200" dirty="0"/>
        </a:p>
      </dsp:txBody>
      <dsp:txXfrm>
        <a:off x="5234113" y="4665439"/>
        <a:ext cx="98027" cy="98027"/>
      </dsp:txXfrm>
    </dsp:sp>
    <dsp:sp modelId="{3877736C-D148-47CA-94CE-9077691A2F8F}">
      <dsp:nvSpPr>
        <dsp:cNvPr id="0" name=""/>
        <dsp:cNvSpPr/>
      </dsp:nvSpPr>
      <dsp:spPr>
        <a:xfrm>
          <a:off x="5977056" y="5128299"/>
          <a:ext cx="2514387" cy="557069"/>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solidFill>
                <a:sysClr val="windowText" lastClr="000000"/>
              </a:solidFill>
              <a:latin typeface="+mn-lt"/>
              <a:cs typeface="Arial" panose="020B0604020202020204" pitchFamily="34" charset="0"/>
            </a:rPr>
            <a:t>ÁREA VERDE</a:t>
          </a:r>
          <a:endParaRPr lang="x-none" sz="1400" b="1" kern="1200" dirty="0">
            <a:solidFill>
              <a:sysClr val="windowText" lastClr="000000"/>
            </a:solidFill>
            <a:latin typeface="+mn-lt"/>
            <a:cs typeface="Arial" panose="020B0604020202020204" pitchFamily="34" charset="0"/>
          </a:endParaRPr>
        </a:p>
      </dsp:txBody>
      <dsp:txXfrm>
        <a:off x="5993372" y="5144615"/>
        <a:ext cx="2481755" cy="524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07A48-D561-49F8-A151-96252176F5BC}">
      <dsp:nvSpPr>
        <dsp:cNvPr id="0" name=""/>
        <dsp:cNvSpPr/>
      </dsp:nvSpPr>
      <dsp:spPr>
        <a:xfrm>
          <a:off x="-4202376" y="-649439"/>
          <a:ext cx="5043295" cy="5043295"/>
        </a:xfrm>
        <a:prstGeom prst="blockArc">
          <a:avLst>
            <a:gd name="adj1" fmla="val 18900000"/>
            <a:gd name="adj2" fmla="val 2700000"/>
            <a:gd name="adj3" fmla="val 428"/>
          </a:avLst>
        </a:pr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B2D570C-5B73-40CC-AB14-949481F49C92}">
      <dsp:nvSpPr>
        <dsp:cNvPr id="0" name=""/>
        <dsp:cNvSpPr/>
      </dsp:nvSpPr>
      <dsp:spPr>
        <a:xfrm>
          <a:off x="688317" y="534927"/>
          <a:ext cx="5532952" cy="106970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9078" tIns="48260" rIns="48260" bIns="48260" numCol="1" spcCol="1270" anchor="ctr" anchorCtr="0">
          <a:noAutofit/>
        </a:bodyPr>
        <a:lstStyle/>
        <a:p>
          <a:pPr lvl="0" algn="l" defTabSz="844550" rtl="0">
            <a:lnSpc>
              <a:spcPct val="90000"/>
            </a:lnSpc>
            <a:spcBef>
              <a:spcPct val="0"/>
            </a:spcBef>
            <a:spcAft>
              <a:spcPct val="35000"/>
            </a:spcAft>
          </a:pPr>
          <a:r>
            <a:rPr lang="es-EC" sz="1900" kern="1200" dirty="0" smtClean="0"/>
            <a:t>¿La realización del costo de la carrera permitirá realizar la planificación del departamento </a:t>
          </a:r>
          <a:r>
            <a:rPr lang="es-EC" sz="1900" kern="1200" dirty="0" err="1" smtClean="0"/>
            <a:t>CEAC</a:t>
          </a:r>
          <a:r>
            <a:rPr lang="es-EC" sz="1900" kern="1200" dirty="0" smtClean="0"/>
            <a:t>?</a:t>
          </a:r>
          <a:endParaRPr lang="es-EC" sz="1900" kern="1200" dirty="0"/>
        </a:p>
      </dsp:txBody>
      <dsp:txXfrm>
        <a:off x="688317" y="534927"/>
        <a:ext cx="5532952" cy="1069704"/>
      </dsp:txXfrm>
    </dsp:sp>
    <dsp:sp modelId="{8D691057-89AE-4223-853F-84F448A94F67}">
      <dsp:nvSpPr>
        <dsp:cNvPr id="0" name=""/>
        <dsp:cNvSpPr/>
      </dsp:nvSpPr>
      <dsp:spPr>
        <a:xfrm>
          <a:off x="19751" y="401214"/>
          <a:ext cx="1337130" cy="133713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C67EE30-5280-4CA7-9FD4-8A28FA92B067}">
      <dsp:nvSpPr>
        <dsp:cNvPr id="0" name=""/>
        <dsp:cNvSpPr/>
      </dsp:nvSpPr>
      <dsp:spPr>
        <a:xfrm>
          <a:off x="688317" y="2139783"/>
          <a:ext cx="5532952" cy="106970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9078" tIns="48260" rIns="48260" bIns="48260" numCol="1" spcCol="1270" anchor="ctr" anchorCtr="0">
          <a:noAutofit/>
        </a:bodyPr>
        <a:lstStyle/>
        <a:p>
          <a:pPr lvl="0" algn="l" defTabSz="844550" rtl="0">
            <a:lnSpc>
              <a:spcPct val="90000"/>
            </a:lnSpc>
            <a:spcBef>
              <a:spcPct val="0"/>
            </a:spcBef>
            <a:spcAft>
              <a:spcPct val="35000"/>
            </a:spcAft>
          </a:pPr>
          <a:r>
            <a:rPr lang="es-EC" sz="1900" kern="1200" smtClean="0"/>
            <a:t>¿La realización del costo de la carrera permitirá formular objetivamente el presupuesto de la carrera y del departamento CEAC?</a:t>
          </a:r>
          <a:endParaRPr lang="es-EC" sz="1900" kern="1200"/>
        </a:p>
      </dsp:txBody>
      <dsp:txXfrm>
        <a:off x="688317" y="2139783"/>
        <a:ext cx="5532952" cy="1069704"/>
      </dsp:txXfrm>
    </dsp:sp>
    <dsp:sp modelId="{F571FBB4-273C-4A3C-9110-46111FE4A6A4}">
      <dsp:nvSpPr>
        <dsp:cNvPr id="0" name=""/>
        <dsp:cNvSpPr/>
      </dsp:nvSpPr>
      <dsp:spPr>
        <a:xfrm>
          <a:off x="19751" y="2006070"/>
          <a:ext cx="1337130" cy="133713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59F19-3B00-4C7D-AFAD-8A882BD49990}">
      <dsp:nvSpPr>
        <dsp:cNvPr id="0" name=""/>
        <dsp:cNvSpPr/>
      </dsp:nvSpPr>
      <dsp:spPr>
        <a:xfrm flipV="1">
          <a:off x="1441033" y="46921"/>
          <a:ext cx="136802" cy="73174"/>
        </a:xfrm>
        <a:prstGeom prst="rect">
          <a:avLst/>
        </a:prstGeom>
        <a:gradFill rotWithShape="0">
          <a:gsLst>
            <a:gs pos="0">
              <a:schemeClr val="accent1">
                <a:tint val="50000"/>
                <a:hueOff val="0"/>
                <a:satOff val="0"/>
                <a:lumOff val="0"/>
                <a:alphaOff val="0"/>
                <a:shade val="51000"/>
                <a:satMod val="130000"/>
              </a:schemeClr>
            </a:gs>
            <a:gs pos="80000">
              <a:schemeClr val="accent1">
                <a:tint val="50000"/>
                <a:hueOff val="0"/>
                <a:satOff val="0"/>
                <a:lumOff val="0"/>
                <a:alphaOff val="0"/>
                <a:shade val="93000"/>
                <a:satMod val="130000"/>
              </a:schemeClr>
            </a:gs>
            <a:gs pos="100000">
              <a:schemeClr val="accent1">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EF8B3E73-DCF8-4ED1-A5AA-74635838E7AF}">
      <dsp:nvSpPr>
        <dsp:cNvPr id="0" name=""/>
        <dsp:cNvSpPr/>
      </dsp:nvSpPr>
      <dsp:spPr>
        <a:xfrm>
          <a:off x="1507198" y="230258"/>
          <a:ext cx="4444948" cy="1943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ES" sz="2400" kern="1200" dirty="0" smtClean="0"/>
            <a:t>Elaborar los costos de la carrera de Ingeniería Comercial </a:t>
          </a:r>
          <a:r>
            <a:rPr lang="es-EC" sz="2400" kern="1200" dirty="0" smtClean="0"/>
            <a:t>del departamento </a:t>
          </a:r>
          <a:r>
            <a:rPr lang="es-EC" sz="2400" kern="1200" dirty="0" err="1" smtClean="0"/>
            <a:t>CEAC</a:t>
          </a:r>
          <a:r>
            <a:rPr lang="es-EC" sz="2400" kern="1200" dirty="0" smtClean="0"/>
            <a:t> con base a la metodología </a:t>
          </a:r>
          <a:r>
            <a:rPr lang="es-ES" sz="2400" kern="1200" dirty="0" smtClean="0"/>
            <a:t>por afectación para conocer el costo por estudiante y de la carrera</a:t>
          </a:r>
          <a:endParaRPr lang="es-EC" sz="2400" kern="1200" dirty="0"/>
        </a:p>
      </dsp:txBody>
      <dsp:txXfrm>
        <a:off x="1507198" y="230258"/>
        <a:ext cx="4444948" cy="1943797"/>
      </dsp:txXfrm>
    </dsp:sp>
    <dsp:sp modelId="{3F8D0128-79A6-4B23-B860-2CD0AC559D03}">
      <dsp:nvSpPr>
        <dsp:cNvPr id="0" name=""/>
        <dsp:cNvSpPr/>
      </dsp:nvSpPr>
      <dsp:spPr>
        <a:xfrm>
          <a:off x="1305899" y="-11634"/>
          <a:ext cx="500289" cy="500419"/>
        </a:xfrm>
        <a:prstGeom prst="halfFrame">
          <a:avLst>
            <a:gd name="adj1" fmla="val 25770"/>
            <a:gd name="adj2" fmla="val 257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465F5BA-B7A6-447B-AE3D-3A7F1EA75D87}">
      <dsp:nvSpPr>
        <dsp:cNvPr id="0" name=""/>
        <dsp:cNvSpPr/>
      </dsp:nvSpPr>
      <dsp:spPr>
        <a:xfrm rot="5400000">
          <a:off x="5674842" y="-11569"/>
          <a:ext cx="500419" cy="500289"/>
        </a:xfrm>
        <a:prstGeom prst="halfFrame">
          <a:avLst>
            <a:gd name="adj1" fmla="val 25770"/>
            <a:gd name="adj2" fmla="val 257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0D13711-F6EC-4C5D-A2F1-08B9ECDD089D}">
      <dsp:nvSpPr>
        <dsp:cNvPr id="0" name=""/>
        <dsp:cNvSpPr/>
      </dsp:nvSpPr>
      <dsp:spPr>
        <a:xfrm rot="16200000">
          <a:off x="1393516" y="2029307"/>
          <a:ext cx="500419" cy="500289"/>
        </a:xfrm>
        <a:prstGeom prst="halfFrame">
          <a:avLst>
            <a:gd name="adj1" fmla="val 25770"/>
            <a:gd name="adj2" fmla="val 257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3E63472-035D-4D80-A1AE-B93A88801671}">
      <dsp:nvSpPr>
        <dsp:cNvPr id="0" name=""/>
        <dsp:cNvSpPr/>
      </dsp:nvSpPr>
      <dsp:spPr>
        <a:xfrm rot="10800000">
          <a:off x="5597677" y="2018368"/>
          <a:ext cx="500289" cy="500419"/>
        </a:xfrm>
        <a:prstGeom prst="halfFrame">
          <a:avLst>
            <a:gd name="adj1" fmla="val 25770"/>
            <a:gd name="adj2" fmla="val 257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974B9-B7BE-4CF5-8DDD-24DB534318F7}">
      <dsp:nvSpPr>
        <dsp:cNvPr id="0" name=""/>
        <dsp:cNvSpPr/>
      </dsp:nvSpPr>
      <dsp:spPr>
        <a:xfrm>
          <a:off x="2359811" y="4170245"/>
          <a:ext cx="156731" cy="156731"/>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3F619D1-6F25-4189-9D16-F316E8B82F6A}">
      <dsp:nvSpPr>
        <dsp:cNvPr id="0" name=""/>
        <dsp:cNvSpPr/>
      </dsp:nvSpPr>
      <dsp:spPr>
        <a:xfrm>
          <a:off x="2064373" y="4312466"/>
          <a:ext cx="156731" cy="156731"/>
        </a:xfrm>
        <a:prstGeom prst="ellipse">
          <a:avLst/>
        </a:prstGeom>
        <a:solidFill>
          <a:schemeClr val="accent4">
            <a:hueOff val="-405888"/>
            <a:satOff val="2445"/>
            <a:lumOff val="19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0DB0690-0894-4D2A-B653-EC6B131A3F14}">
      <dsp:nvSpPr>
        <dsp:cNvPr id="0" name=""/>
        <dsp:cNvSpPr/>
      </dsp:nvSpPr>
      <dsp:spPr>
        <a:xfrm>
          <a:off x="1754829" y="4424805"/>
          <a:ext cx="156731" cy="156731"/>
        </a:xfrm>
        <a:prstGeom prst="ellipse">
          <a:avLst/>
        </a:prstGeom>
        <a:solidFill>
          <a:schemeClr val="accent4">
            <a:hueOff val="-811776"/>
            <a:satOff val="4891"/>
            <a:lumOff val="39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950A117-E911-43B1-A741-49939CD66D14}">
      <dsp:nvSpPr>
        <dsp:cNvPr id="0" name=""/>
        <dsp:cNvSpPr/>
      </dsp:nvSpPr>
      <dsp:spPr>
        <a:xfrm>
          <a:off x="3778228" y="2523910"/>
          <a:ext cx="156731" cy="156731"/>
        </a:xfrm>
        <a:prstGeom prst="ellipse">
          <a:avLst/>
        </a:prstGeom>
        <a:solidFill>
          <a:schemeClr val="accent4">
            <a:hueOff val="-1217664"/>
            <a:satOff val="7336"/>
            <a:lumOff val="58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E6DB880-DD39-4215-990C-315B30ED398B}">
      <dsp:nvSpPr>
        <dsp:cNvPr id="0" name=""/>
        <dsp:cNvSpPr/>
      </dsp:nvSpPr>
      <dsp:spPr>
        <a:xfrm>
          <a:off x="3659112" y="2813333"/>
          <a:ext cx="156731" cy="156731"/>
        </a:xfrm>
        <a:prstGeom prst="ellipse">
          <a:avLst/>
        </a:prstGeom>
        <a:solidFill>
          <a:schemeClr val="accent4">
            <a:hueOff val="-1623553"/>
            <a:satOff val="9781"/>
            <a:lumOff val="78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8CB2B37-C0CA-4A15-B7EE-7A1B437D4C36}">
      <dsp:nvSpPr>
        <dsp:cNvPr id="0" name=""/>
        <dsp:cNvSpPr/>
      </dsp:nvSpPr>
      <dsp:spPr>
        <a:xfrm>
          <a:off x="3574477" y="345215"/>
          <a:ext cx="156731" cy="156731"/>
        </a:xfrm>
        <a:prstGeom prst="ellipse">
          <a:avLst/>
        </a:prstGeom>
        <a:solidFill>
          <a:schemeClr val="accent4">
            <a:hueOff val="-2029441"/>
            <a:satOff val="12227"/>
            <a:lumOff val="98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C1E73DD-7B01-464F-A6C4-21C3D7CA28C5}">
      <dsp:nvSpPr>
        <dsp:cNvPr id="0" name=""/>
        <dsp:cNvSpPr/>
      </dsp:nvSpPr>
      <dsp:spPr>
        <a:xfrm>
          <a:off x="3792333" y="206867"/>
          <a:ext cx="156731" cy="156731"/>
        </a:xfrm>
        <a:prstGeom prst="ellipse">
          <a:avLst/>
        </a:prstGeom>
        <a:solidFill>
          <a:schemeClr val="accent4">
            <a:hueOff val="-2435329"/>
            <a:satOff val="14672"/>
            <a:lumOff val="117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CCBE61E-B875-4EC5-A287-81696F494CAE}">
      <dsp:nvSpPr>
        <dsp:cNvPr id="0" name=""/>
        <dsp:cNvSpPr/>
      </dsp:nvSpPr>
      <dsp:spPr>
        <a:xfrm>
          <a:off x="4010190" y="68520"/>
          <a:ext cx="156731" cy="156731"/>
        </a:xfrm>
        <a:prstGeom prst="ellipse">
          <a:avLst/>
        </a:prstGeom>
        <a:solidFill>
          <a:schemeClr val="accent4">
            <a:hueOff val="-2841217"/>
            <a:satOff val="17118"/>
            <a:lumOff val="137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893535A-EDD5-4126-BE08-48E60AE87F57}">
      <dsp:nvSpPr>
        <dsp:cNvPr id="0" name=""/>
        <dsp:cNvSpPr/>
      </dsp:nvSpPr>
      <dsp:spPr>
        <a:xfrm>
          <a:off x="4228046" y="206867"/>
          <a:ext cx="156731" cy="156731"/>
        </a:xfrm>
        <a:prstGeom prst="ellipse">
          <a:avLst/>
        </a:prstGeom>
        <a:solidFill>
          <a:schemeClr val="accent4">
            <a:hueOff val="-3247105"/>
            <a:satOff val="19563"/>
            <a:lumOff val="156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C0863B0-CDA7-48CB-B91D-64E564647599}">
      <dsp:nvSpPr>
        <dsp:cNvPr id="0" name=""/>
        <dsp:cNvSpPr/>
      </dsp:nvSpPr>
      <dsp:spPr>
        <a:xfrm>
          <a:off x="4445902" y="345215"/>
          <a:ext cx="156731" cy="156731"/>
        </a:xfrm>
        <a:prstGeom prst="ellipse">
          <a:avLst/>
        </a:prstGeom>
        <a:solidFill>
          <a:schemeClr val="accent4">
            <a:hueOff val="-3652993"/>
            <a:satOff val="22008"/>
            <a:lumOff val="176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66F20A0-1284-4FDC-837E-054FA9420B93}">
      <dsp:nvSpPr>
        <dsp:cNvPr id="0" name=""/>
        <dsp:cNvSpPr/>
      </dsp:nvSpPr>
      <dsp:spPr>
        <a:xfrm>
          <a:off x="4010190" y="360156"/>
          <a:ext cx="156731" cy="156731"/>
        </a:xfrm>
        <a:prstGeom prst="ellipse">
          <a:avLst/>
        </a:prstGeom>
        <a:solidFill>
          <a:schemeClr val="accent4">
            <a:hueOff val="-4058882"/>
            <a:satOff val="24454"/>
            <a:lumOff val="196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79E3378-6083-4700-935B-71650273865D}">
      <dsp:nvSpPr>
        <dsp:cNvPr id="0" name=""/>
        <dsp:cNvSpPr/>
      </dsp:nvSpPr>
      <dsp:spPr>
        <a:xfrm>
          <a:off x="4010190" y="652346"/>
          <a:ext cx="156731" cy="156731"/>
        </a:xfrm>
        <a:prstGeom prst="ellipse">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A21CFE5-1394-4E25-A59F-A28139A56279}">
      <dsp:nvSpPr>
        <dsp:cNvPr id="0" name=""/>
        <dsp:cNvSpPr/>
      </dsp:nvSpPr>
      <dsp:spPr>
        <a:xfrm>
          <a:off x="1131537" y="4771961"/>
          <a:ext cx="4034311" cy="906452"/>
        </a:xfrm>
        <a:prstGeom prst="roundRect">
          <a:avLst/>
        </a:prstGeom>
        <a:solidFill>
          <a:schemeClr val="accent4">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5579" tIns="60960" rIns="60960" bIns="60960" numCol="1" spcCol="1270" anchor="ctr" anchorCtr="0">
          <a:noAutofit/>
        </a:bodyPr>
        <a:lstStyle/>
        <a:p>
          <a:pPr lvl="0" algn="l" defTabSz="711200">
            <a:lnSpc>
              <a:spcPct val="90000"/>
            </a:lnSpc>
            <a:spcBef>
              <a:spcPct val="0"/>
            </a:spcBef>
            <a:spcAft>
              <a:spcPct val="35000"/>
            </a:spcAft>
          </a:pPr>
          <a:r>
            <a:rPr lang="es-EC" sz="1600" kern="1200" dirty="0" smtClean="0"/>
            <a:t>Aplicar instrumentos de investigación para obtener la información concerniente a las diferentes variables y categorías de costeo.</a:t>
          </a:r>
          <a:endParaRPr lang="es-EC" sz="1600" kern="1200" dirty="0"/>
        </a:p>
      </dsp:txBody>
      <dsp:txXfrm>
        <a:off x="1175786" y="4816210"/>
        <a:ext cx="3945813" cy="817954"/>
      </dsp:txXfrm>
    </dsp:sp>
    <dsp:sp modelId="{21A101D5-4982-487E-BA9D-1E20FAD065FF}">
      <dsp:nvSpPr>
        <dsp:cNvPr id="0" name=""/>
        <dsp:cNvSpPr/>
      </dsp:nvSpPr>
      <dsp:spPr>
        <a:xfrm>
          <a:off x="53514" y="3869539"/>
          <a:ext cx="1567310" cy="1567200"/>
        </a:xfrm>
        <a:prstGeom prst="ellipse">
          <a:avLst/>
        </a:prstGeom>
        <a:solidFill>
          <a:schemeClr val="accent4">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AC9BDD58-4BF1-48BB-85B0-B0958E3ACDF9}">
      <dsp:nvSpPr>
        <dsp:cNvPr id="0" name=""/>
        <dsp:cNvSpPr/>
      </dsp:nvSpPr>
      <dsp:spPr>
        <a:xfrm>
          <a:off x="3306181" y="3594901"/>
          <a:ext cx="4034311" cy="906452"/>
        </a:xfrm>
        <a:prstGeom prst="roundRect">
          <a:avLst/>
        </a:prstGeom>
        <a:solidFill>
          <a:srgbClr val="95319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5579" tIns="60960" rIns="60960" bIns="60960" numCol="1" spcCol="1270" anchor="ctr" anchorCtr="0">
          <a:noAutofit/>
        </a:bodyPr>
        <a:lstStyle/>
        <a:p>
          <a:pPr lvl="0" algn="l" defTabSz="711200">
            <a:lnSpc>
              <a:spcPct val="90000"/>
            </a:lnSpc>
            <a:spcBef>
              <a:spcPct val="0"/>
            </a:spcBef>
            <a:spcAft>
              <a:spcPct val="35000"/>
            </a:spcAft>
          </a:pPr>
          <a:r>
            <a:rPr lang="es-EC" sz="1600" kern="1200" dirty="0" smtClean="0"/>
            <a:t>Analizar y determinar los tipos de costos a utilizar en el proceso de costeo por afectación de la carrera de Ingeniería Comercial.</a:t>
          </a:r>
          <a:endParaRPr lang="es-EC" sz="1600" kern="1200" dirty="0"/>
        </a:p>
      </dsp:txBody>
      <dsp:txXfrm>
        <a:off x="3350430" y="3639150"/>
        <a:ext cx="3945813" cy="817954"/>
      </dsp:txXfrm>
    </dsp:sp>
    <dsp:sp modelId="{DAB3A2AA-BF49-44AE-A911-FFE9FFC77028}">
      <dsp:nvSpPr>
        <dsp:cNvPr id="0" name=""/>
        <dsp:cNvSpPr/>
      </dsp:nvSpPr>
      <dsp:spPr>
        <a:xfrm>
          <a:off x="2228157" y="2692478"/>
          <a:ext cx="1567310" cy="1567200"/>
        </a:xfrm>
        <a:prstGeom prst="ellipse">
          <a:avLst/>
        </a:prstGeom>
        <a:solidFill>
          <a:schemeClr val="accent4">
            <a:tint val="50000"/>
            <a:hueOff val="-1990641"/>
            <a:satOff val="11305"/>
            <a:lumOff val="897"/>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F8525AF-9A7F-4DF8-BE28-C1921B7B5D0D}">
      <dsp:nvSpPr>
        <dsp:cNvPr id="0" name=""/>
        <dsp:cNvSpPr/>
      </dsp:nvSpPr>
      <dsp:spPr>
        <a:xfrm>
          <a:off x="3890489" y="1809665"/>
          <a:ext cx="4034311" cy="906452"/>
        </a:xfrm>
        <a:prstGeom prst="roundRect">
          <a:avLst/>
        </a:prstGeom>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5579" tIns="60960" rIns="60960" bIns="60960" numCol="1" spcCol="1270" anchor="ctr" anchorCtr="0">
          <a:noAutofit/>
        </a:bodyPr>
        <a:lstStyle/>
        <a:p>
          <a:pPr lvl="0" algn="l" defTabSz="711200">
            <a:lnSpc>
              <a:spcPct val="90000"/>
            </a:lnSpc>
            <a:spcBef>
              <a:spcPct val="0"/>
            </a:spcBef>
            <a:spcAft>
              <a:spcPct val="35000"/>
            </a:spcAft>
          </a:pPr>
          <a:r>
            <a:rPr lang="es-EC" sz="1600" kern="1200" dirty="0" smtClean="0"/>
            <a:t>Utilizar la metodología por afectación y realizar el costeo por carrera y por estudiante.</a:t>
          </a:r>
          <a:endParaRPr lang="es-EC" sz="1600" kern="1200" dirty="0"/>
        </a:p>
      </dsp:txBody>
      <dsp:txXfrm>
        <a:off x="3934738" y="1853914"/>
        <a:ext cx="3945813" cy="817954"/>
      </dsp:txXfrm>
    </dsp:sp>
    <dsp:sp modelId="{3153F809-C2F4-4EB5-8FE1-825A1AFEA1AF}">
      <dsp:nvSpPr>
        <dsp:cNvPr id="0" name=""/>
        <dsp:cNvSpPr/>
      </dsp:nvSpPr>
      <dsp:spPr>
        <a:xfrm>
          <a:off x="3096338" y="873564"/>
          <a:ext cx="1567310" cy="1567200"/>
        </a:xfrm>
        <a:prstGeom prst="ellipse">
          <a:avLst/>
        </a:prstGeom>
        <a:solidFill>
          <a:schemeClr val="accent4">
            <a:tint val="50000"/>
            <a:hueOff val="-3981281"/>
            <a:satOff val="22610"/>
            <a:lumOff val="1795"/>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D03E5-EFAD-47DD-AEC6-BA67B8838149}">
      <dsp:nvSpPr>
        <dsp:cNvPr id="0" name=""/>
        <dsp:cNvSpPr/>
      </dsp:nvSpPr>
      <dsp:spPr>
        <a:xfrm>
          <a:off x="684360" y="0"/>
          <a:ext cx="4798209" cy="4798209"/>
        </a:xfrm>
        <a:prstGeom prst="triangle">
          <a:avLst/>
        </a:prstGeom>
        <a:solidFill>
          <a:srgbClr val="00B0F0">
            <a:alpha val="90000"/>
          </a:srgb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60F4114-3522-4257-9747-29C083C788ED}">
      <dsp:nvSpPr>
        <dsp:cNvPr id="0" name=""/>
        <dsp:cNvSpPr/>
      </dsp:nvSpPr>
      <dsp:spPr>
        <a:xfrm>
          <a:off x="3083464" y="480289"/>
          <a:ext cx="3118835" cy="852806"/>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endParaRPr lang="es-EC" sz="1200" b="1" kern="1200" dirty="0" smtClean="0">
            <a:latin typeface="Arial" panose="020B0604020202020204" pitchFamily="34" charset="0"/>
            <a:cs typeface="Arial" panose="020B0604020202020204" pitchFamily="34" charset="0"/>
          </a:endParaRPr>
        </a:p>
        <a:p>
          <a:pPr lvl="0" algn="ctr" defTabSz="533400" rtl="0">
            <a:lnSpc>
              <a:spcPct val="90000"/>
            </a:lnSpc>
            <a:spcBef>
              <a:spcPct val="0"/>
            </a:spcBef>
            <a:spcAft>
              <a:spcPct val="35000"/>
            </a:spcAft>
          </a:pPr>
          <a:r>
            <a:rPr lang="es-EC" sz="1200" b="1" kern="1200" dirty="0" smtClean="0">
              <a:latin typeface="Arial" panose="020B0604020202020204" pitchFamily="34" charset="0"/>
              <a:cs typeface="Arial" panose="020B0604020202020204" pitchFamily="34" charset="0"/>
            </a:rPr>
            <a:t>Constitución de la República del Ecuador</a:t>
          </a:r>
          <a:endParaRPr lang="es-EC" sz="1200" b="1" kern="1200" dirty="0">
            <a:latin typeface="Arial" panose="020B0604020202020204" pitchFamily="34" charset="0"/>
            <a:cs typeface="Arial" panose="020B0604020202020204" pitchFamily="34" charset="0"/>
          </a:endParaRPr>
        </a:p>
      </dsp:txBody>
      <dsp:txXfrm>
        <a:off x="3125095" y="521920"/>
        <a:ext cx="3035573" cy="769544"/>
      </dsp:txXfrm>
    </dsp:sp>
    <dsp:sp modelId="{53BBD931-4759-4175-B2FE-A02131741242}">
      <dsp:nvSpPr>
        <dsp:cNvPr id="0" name=""/>
        <dsp:cNvSpPr/>
      </dsp:nvSpPr>
      <dsp:spPr>
        <a:xfrm>
          <a:off x="3083464" y="1439696"/>
          <a:ext cx="3118835" cy="852806"/>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EC" sz="1200" b="1" kern="1200" smtClean="0">
              <a:latin typeface="Arial" panose="020B0604020202020204" pitchFamily="34" charset="0"/>
              <a:cs typeface="Arial" panose="020B0604020202020204" pitchFamily="34" charset="0"/>
            </a:rPr>
            <a:t>Ley Orgánica de Educación Superior </a:t>
          </a:r>
          <a:endParaRPr lang="es-EC" sz="1200" b="1" kern="1200">
            <a:latin typeface="Arial" panose="020B0604020202020204" pitchFamily="34" charset="0"/>
            <a:cs typeface="Arial" panose="020B0604020202020204" pitchFamily="34" charset="0"/>
          </a:endParaRPr>
        </a:p>
      </dsp:txBody>
      <dsp:txXfrm>
        <a:off x="3125095" y="1481327"/>
        <a:ext cx="3035573" cy="769544"/>
      </dsp:txXfrm>
    </dsp:sp>
    <dsp:sp modelId="{8CEBB379-31D4-4133-A5BE-536A2D7B8423}">
      <dsp:nvSpPr>
        <dsp:cNvPr id="0" name=""/>
        <dsp:cNvSpPr/>
      </dsp:nvSpPr>
      <dsp:spPr>
        <a:xfrm>
          <a:off x="3083464" y="2399104"/>
          <a:ext cx="3118835" cy="852806"/>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EC" sz="1200" b="1" kern="1200" dirty="0" smtClean="0">
              <a:latin typeface="Arial" panose="020B0604020202020204" pitchFamily="34" charset="0"/>
              <a:cs typeface="Arial" panose="020B0604020202020204" pitchFamily="34" charset="0"/>
            </a:rPr>
            <a:t>Código Orgánico de Planificación y Finanzas Públicas</a:t>
          </a:r>
          <a:endParaRPr lang="es-EC" sz="1200" b="1" kern="1200" dirty="0">
            <a:latin typeface="Arial" panose="020B0604020202020204" pitchFamily="34" charset="0"/>
            <a:cs typeface="Arial" panose="020B0604020202020204" pitchFamily="34" charset="0"/>
          </a:endParaRPr>
        </a:p>
      </dsp:txBody>
      <dsp:txXfrm>
        <a:off x="3125095" y="2440735"/>
        <a:ext cx="3035573" cy="769544"/>
      </dsp:txXfrm>
    </dsp:sp>
    <dsp:sp modelId="{76EB3AAF-06A7-4A50-810A-BBE9D1E05C82}">
      <dsp:nvSpPr>
        <dsp:cNvPr id="0" name=""/>
        <dsp:cNvSpPr/>
      </dsp:nvSpPr>
      <dsp:spPr>
        <a:xfrm>
          <a:off x="3083464" y="3358512"/>
          <a:ext cx="3118835" cy="852806"/>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EC" sz="1200" b="1" kern="1200" dirty="0" smtClean="0">
              <a:latin typeface="Arial" panose="020B0604020202020204" pitchFamily="34" charset="0"/>
              <a:cs typeface="Arial" panose="020B0604020202020204" pitchFamily="34" charset="0"/>
            </a:rPr>
            <a:t>Normas de Control Interno para las Entidades, Organismos del Sector Público y de las personas jurídicas de derecho privado que dispongan de recursos públicos </a:t>
          </a:r>
          <a:endParaRPr lang="es-EC" sz="1200" b="1" kern="1200" dirty="0">
            <a:latin typeface="Arial" panose="020B0604020202020204" pitchFamily="34" charset="0"/>
            <a:cs typeface="Arial" panose="020B0604020202020204" pitchFamily="34" charset="0"/>
          </a:endParaRPr>
        </a:p>
      </dsp:txBody>
      <dsp:txXfrm>
        <a:off x="3125095" y="3400143"/>
        <a:ext cx="3035573" cy="7695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33EEF-0528-4C57-B6A8-F4B3F6BDA582}">
      <dsp:nvSpPr>
        <dsp:cNvPr id="0" name=""/>
        <dsp:cNvSpPr/>
      </dsp:nvSpPr>
      <dsp:spPr>
        <a:xfrm>
          <a:off x="0" y="1395940"/>
          <a:ext cx="8386549" cy="1861254"/>
        </a:xfrm>
        <a:prstGeom prst="notchedRightArrow">
          <a:avLst/>
        </a:prstGeom>
        <a:gradFill rotWithShape="0">
          <a:gsLst>
            <a:gs pos="0">
              <a:schemeClr val="accent1">
                <a:tint val="55000"/>
                <a:hueOff val="0"/>
                <a:satOff val="0"/>
                <a:lumOff val="0"/>
                <a:alphaOff val="0"/>
                <a:shade val="51000"/>
                <a:satMod val="130000"/>
              </a:schemeClr>
            </a:gs>
            <a:gs pos="80000">
              <a:schemeClr val="accent1">
                <a:tint val="55000"/>
                <a:hueOff val="0"/>
                <a:satOff val="0"/>
                <a:lumOff val="0"/>
                <a:alphaOff val="0"/>
                <a:shade val="93000"/>
                <a:satMod val="130000"/>
              </a:schemeClr>
            </a:gs>
            <a:gs pos="100000">
              <a:schemeClr val="accent1">
                <a:tint val="55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C1AF459C-016A-4218-A368-710989A38C44}">
      <dsp:nvSpPr>
        <dsp:cNvPr id="0" name=""/>
        <dsp:cNvSpPr/>
      </dsp:nvSpPr>
      <dsp:spPr>
        <a:xfrm>
          <a:off x="2749" y="0"/>
          <a:ext cx="1911574" cy="186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rtl="0">
            <a:lnSpc>
              <a:spcPct val="90000"/>
            </a:lnSpc>
            <a:spcBef>
              <a:spcPct val="0"/>
            </a:spcBef>
            <a:spcAft>
              <a:spcPct val="35000"/>
            </a:spcAft>
          </a:pPr>
          <a:r>
            <a:rPr lang="es-EC" sz="2000" kern="1200" dirty="0" smtClean="0"/>
            <a:t>CONTABILIDAD DE COSTOS</a:t>
          </a:r>
          <a:endParaRPr lang="es-EC" sz="2000" kern="1200" dirty="0"/>
        </a:p>
      </dsp:txBody>
      <dsp:txXfrm>
        <a:off x="2749" y="0"/>
        <a:ext cx="1911574" cy="1861254"/>
      </dsp:txXfrm>
    </dsp:sp>
    <dsp:sp modelId="{524DAA68-0B7C-413A-BB56-D12F7512A773}">
      <dsp:nvSpPr>
        <dsp:cNvPr id="0" name=""/>
        <dsp:cNvSpPr/>
      </dsp:nvSpPr>
      <dsp:spPr>
        <a:xfrm>
          <a:off x="725880" y="2093911"/>
          <a:ext cx="465313" cy="465313"/>
        </a:xfrm>
        <a:prstGeom prst="ellipse">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77E6361-2296-482F-A390-37533FE14DA6}">
      <dsp:nvSpPr>
        <dsp:cNvPr id="0" name=""/>
        <dsp:cNvSpPr/>
      </dsp:nvSpPr>
      <dsp:spPr>
        <a:xfrm>
          <a:off x="2000564" y="2791881"/>
          <a:ext cx="1724811" cy="186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rtl="0">
            <a:lnSpc>
              <a:spcPct val="90000"/>
            </a:lnSpc>
            <a:spcBef>
              <a:spcPct val="0"/>
            </a:spcBef>
            <a:spcAft>
              <a:spcPct val="35000"/>
            </a:spcAft>
          </a:pPr>
          <a:r>
            <a:rPr lang="es-EC" sz="2000" kern="1200" smtClean="0"/>
            <a:t>COSTEO</a:t>
          </a:r>
          <a:endParaRPr lang="es-EC" sz="2000" kern="1200"/>
        </a:p>
      </dsp:txBody>
      <dsp:txXfrm>
        <a:off x="2000564" y="2791881"/>
        <a:ext cx="1724811" cy="1861254"/>
      </dsp:txXfrm>
    </dsp:sp>
    <dsp:sp modelId="{E512FD5C-37AF-45D2-9459-5657FA1AFFD4}">
      <dsp:nvSpPr>
        <dsp:cNvPr id="0" name=""/>
        <dsp:cNvSpPr/>
      </dsp:nvSpPr>
      <dsp:spPr>
        <a:xfrm>
          <a:off x="2630313" y="2093911"/>
          <a:ext cx="465313" cy="465313"/>
        </a:xfrm>
        <a:prstGeom prst="ellipse">
          <a:avLst/>
        </a:prstGeom>
        <a:gradFill rotWithShape="0">
          <a:gsLst>
            <a:gs pos="0">
              <a:schemeClr val="accent1">
                <a:shade val="50000"/>
                <a:hueOff val="180718"/>
                <a:satOff val="-3780"/>
                <a:lumOff val="21031"/>
                <a:alphaOff val="0"/>
                <a:shade val="51000"/>
                <a:satMod val="130000"/>
              </a:schemeClr>
            </a:gs>
            <a:gs pos="80000">
              <a:schemeClr val="accent1">
                <a:shade val="50000"/>
                <a:hueOff val="180718"/>
                <a:satOff val="-3780"/>
                <a:lumOff val="21031"/>
                <a:alphaOff val="0"/>
                <a:shade val="93000"/>
                <a:satMod val="130000"/>
              </a:schemeClr>
            </a:gs>
            <a:gs pos="100000">
              <a:schemeClr val="accent1">
                <a:shade val="50000"/>
                <a:hueOff val="180718"/>
                <a:satOff val="-3780"/>
                <a:lumOff val="210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FB351D5-FBAC-481C-BE40-C61A00FC1448}">
      <dsp:nvSpPr>
        <dsp:cNvPr id="0" name=""/>
        <dsp:cNvSpPr/>
      </dsp:nvSpPr>
      <dsp:spPr>
        <a:xfrm>
          <a:off x="3811616" y="0"/>
          <a:ext cx="1922475" cy="186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rtl="0">
            <a:lnSpc>
              <a:spcPct val="90000"/>
            </a:lnSpc>
            <a:spcBef>
              <a:spcPct val="0"/>
            </a:spcBef>
            <a:spcAft>
              <a:spcPct val="35000"/>
            </a:spcAft>
          </a:pPr>
          <a:r>
            <a:rPr lang="es-EC" sz="2000" kern="1200" dirty="0" smtClean="0"/>
            <a:t>GESTIÓN ESTRATÉGICA DEL COSTO</a:t>
          </a:r>
          <a:endParaRPr lang="es-EC" sz="2000" kern="1200" dirty="0"/>
        </a:p>
      </dsp:txBody>
      <dsp:txXfrm>
        <a:off x="3811616" y="0"/>
        <a:ext cx="1922475" cy="1861254"/>
      </dsp:txXfrm>
    </dsp:sp>
    <dsp:sp modelId="{0DFAF7B8-2143-4121-A1AE-430EF25300C5}">
      <dsp:nvSpPr>
        <dsp:cNvPr id="0" name=""/>
        <dsp:cNvSpPr/>
      </dsp:nvSpPr>
      <dsp:spPr>
        <a:xfrm>
          <a:off x="4540197" y="2093911"/>
          <a:ext cx="465313" cy="465313"/>
        </a:xfrm>
        <a:prstGeom prst="ellipse">
          <a:avLst/>
        </a:prstGeom>
        <a:gradFill rotWithShape="0">
          <a:gsLst>
            <a:gs pos="0">
              <a:schemeClr val="accent1">
                <a:shade val="50000"/>
                <a:hueOff val="361436"/>
                <a:satOff val="-7560"/>
                <a:lumOff val="42063"/>
                <a:alphaOff val="0"/>
                <a:shade val="51000"/>
                <a:satMod val="130000"/>
              </a:schemeClr>
            </a:gs>
            <a:gs pos="80000">
              <a:schemeClr val="accent1">
                <a:shade val="50000"/>
                <a:hueOff val="361436"/>
                <a:satOff val="-7560"/>
                <a:lumOff val="42063"/>
                <a:alphaOff val="0"/>
                <a:shade val="93000"/>
                <a:satMod val="130000"/>
              </a:schemeClr>
            </a:gs>
            <a:gs pos="100000">
              <a:schemeClr val="accent1">
                <a:shade val="50000"/>
                <a:hueOff val="361436"/>
                <a:satOff val="-7560"/>
                <a:lumOff val="420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C83E9B6-2457-432D-99A6-36A470429025}">
      <dsp:nvSpPr>
        <dsp:cNvPr id="0" name=""/>
        <dsp:cNvSpPr/>
      </dsp:nvSpPr>
      <dsp:spPr>
        <a:xfrm>
          <a:off x="5820332" y="2791881"/>
          <a:ext cx="1724811" cy="186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rtl="0">
            <a:lnSpc>
              <a:spcPct val="90000"/>
            </a:lnSpc>
            <a:spcBef>
              <a:spcPct val="0"/>
            </a:spcBef>
            <a:spcAft>
              <a:spcPct val="35000"/>
            </a:spcAft>
          </a:pPr>
          <a:r>
            <a:rPr lang="es-EC" sz="2000" kern="1200" smtClean="0"/>
            <a:t>ELEMENTOS DEL COSTO</a:t>
          </a:r>
          <a:endParaRPr lang="es-EC" sz="2000" kern="1200"/>
        </a:p>
      </dsp:txBody>
      <dsp:txXfrm>
        <a:off x="5820332" y="2791881"/>
        <a:ext cx="1724811" cy="1861254"/>
      </dsp:txXfrm>
    </dsp:sp>
    <dsp:sp modelId="{F66E8D0A-B1CB-40A0-9C8C-0159264C40A6}">
      <dsp:nvSpPr>
        <dsp:cNvPr id="0" name=""/>
        <dsp:cNvSpPr/>
      </dsp:nvSpPr>
      <dsp:spPr>
        <a:xfrm>
          <a:off x="6450081" y="2093911"/>
          <a:ext cx="465313" cy="465313"/>
        </a:xfrm>
        <a:prstGeom prst="ellipse">
          <a:avLst/>
        </a:prstGeom>
        <a:gradFill rotWithShape="0">
          <a:gsLst>
            <a:gs pos="0">
              <a:schemeClr val="accent1">
                <a:shade val="50000"/>
                <a:hueOff val="180718"/>
                <a:satOff val="-3780"/>
                <a:lumOff val="21031"/>
                <a:alphaOff val="0"/>
                <a:shade val="51000"/>
                <a:satMod val="130000"/>
              </a:schemeClr>
            </a:gs>
            <a:gs pos="80000">
              <a:schemeClr val="accent1">
                <a:shade val="50000"/>
                <a:hueOff val="180718"/>
                <a:satOff val="-3780"/>
                <a:lumOff val="21031"/>
                <a:alphaOff val="0"/>
                <a:shade val="93000"/>
                <a:satMod val="130000"/>
              </a:schemeClr>
            </a:gs>
            <a:gs pos="100000">
              <a:schemeClr val="accent1">
                <a:shade val="50000"/>
                <a:hueOff val="180718"/>
                <a:satOff val="-3780"/>
                <a:lumOff val="210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BF063-7226-49C0-930D-7175F235C5F9}">
      <dsp:nvSpPr>
        <dsp:cNvPr id="0" name=""/>
        <dsp:cNvSpPr/>
      </dsp:nvSpPr>
      <dsp:spPr>
        <a:xfrm>
          <a:off x="0" y="4124424"/>
          <a:ext cx="7488832" cy="67664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s-EC" sz="2300" b="1" kern="1200" dirty="0" smtClean="0">
              <a:effectLst>
                <a:outerShdw blurRad="38100" dist="38100" dir="2700000" algn="tl">
                  <a:srgbClr val="000000">
                    <a:alpha val="43137"/>
                  </a:srgbClr>
                </a:outerShdw>
              </a:effectLst>
            </a:rPr>
            <a:t>ANÁLISIS DE LOS RESULTADOS	</a:t>
          </a:r>
          <a:endParaRPr lang="es-EC" sz="2300" b="1" kern="1200" dirty="0">
            <a:effectLst>
              <a:outerShdw blurRad="38100" dist="38100" dir="2700000" algn="tl">
                <a:srgbClr val="000000">
                  <a:alpha val="43137"/>
                </a:srgbClr>
              </a:outerShdw>
            </a:effectLst>
          </a:endParaRPr>
        </a:p>
      </dsp:txBody>
      <dsp:txXfrm>
        <a:off x="0" y="4124424"/>
        <a:ext cx="7488832" cy="676646"/>
      </dsp:txXfrm>
    </dsp:sp>
    <dsp:sp modelId="{7AF5903D-C8DE-423A-8C2A-02EB1AE88E0B}">
      <dsp:nvSpPr>
        <dsp:cNvPr id="0" name=""/>
        <dsp:cNvSpPr/>
      </dsp:nvSpPr>
      <dsp:spPr>
        <a:xfrm rot="10800000">
          <a:off x="0" y="3093892"/>
          <a:ext cx="7488832" cy="1040681"/>
        </a:xfrm>
        <a:prstGeom prst="upArrowCallou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s-EC" sz="2300" b="1" kern="1200" dirty="0" smtClean="0">
              <a:effectLst>
                <a:outerShdw blurRad="38100" dist="38100" dir="2700000" algn="tl">
                  <a:srgbClr val="000000">
                    <a:alpha val="43137"/>
                  </a:srgbClr>
                </a:outerShdw>
              </a:effectLst>
            </a:rPr>
            <a:t>PRESENTACIÓN DE LOS RESULTADOS</a:t>
          </a:r>
          <a:endParaRPr lang="es-EC" sz="2300" b="1" kern="1200" dirty="0">
            <a:effectLst>
              <a:outerShdw blurRad="38100" dist="38100" dir="2700000" algn="tl">
                <a:srgbClr val="000000">
                  <a:alpha val="43137"/>
                </a:srgbClr>
              </a:outerShdw>
            </a:effectLst>
          </a:endParaRPr>
        </a:p>
      </dsp:txBody>
      <dsp:txXfrm rot="10800000">
        <a:off x="0" y="3093892"/>
        <a:ext cx="7488832" cy="676203"/>
      </dsp:txXfrm>
    </dsp:sp>
    <dsp:sp modelId="{FC86FB5E-417A-4138-864C-B5A24A0E62DF}">
      <dsp:nvSpPr>
        <dsp:cNvPr id="0" name=""/>
        <dsp:cNvSpPr/>
      </dsp:nvSpPr>
      <dsp:spPr>
        <a:xfrm rot="10800000">
          <a:off x="0" y="2063360"/>
          <a:ext cx="7488832" cy="1040681"/>
        </a:xfrm>
        <a:prstGeom prst="upArrowCallou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s-EC" sz="2300" b="1" kern="1200" dirty="0" smtClean="0">
              <a:effectLst>
                <a:outerShdw blurRad="38100" dist="38100" dir="2700000" algn="tl">
                  <a:srgbClr val="000000">
                    <a:alpha val="43137"/>
                  </a:srgbClr>
                </a:outerShdw>
              </a:effectLst>
            </a:rPr>
            <a:t>INSTRUMENTOS Y TÉCNICAS DE INVESTIGACIÓN</a:t>
          </a:r>
          <a:endParaRPr lang="es-EC" sz="2300" b="1" kern="1200" dirty="0">
            <a:effectLst>
              <a:outerShdw blurRad="38100" dist="38100" dir="2700000" algn="tl">
                <a:srgbClr val="000000">
                  <a:alpha val="43137"/>
                </a:srgbClr>
              </a:outerShdw>
            </a:effectLst>
          </a:endParaRPr>
        </a:p>
      </dsp:txBody>
      <dsp:txXfrm rot="10800000">
        <a:off x="0" y="2063360"/>
        <a:ext cx="7488832" cy="676203"/>
      </dsp:txXfrm>
    </dsp:sp>
    <dsp:sp modelId="{266D01D5-663F-4DEA-B7E9-71EC65FF5CF9}">
      <dsp:nvSpPr>
        <dsp:cNvPr id="0" name=""/>
        <dsp:cNvSpPr/>
      </dsp:nvSpPr>
      <dsp:spPr>
        <a:xfrm rot="10800000">
          <a:off x="0" y="1032828"/>
          <a:ext cx="7488832" cy="1040681"/>
        </a:xfrm>
        <a:prstGeom prst="upArrowCallou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s-EC" sz="2300" b="1" kern="1200" dirty="0" smtClean="0">
              <a:effectLst>
                <a:outerShdw blurRad="38100" dist="38100" dir="2700000" algn="tl">
                  <a:srgbClr val="000000">
                    <a:alpha val="43137"/>
                  </a:srgbClr>
                </a:outerShdw>
              </a:effectLst>
            </a:rPr>
            <a:t>METODOLOGÍA DE LA INVESTIGACIÓN</a:t>
          </a:r>
          <a:endParaRPr lang="es-EC" sz="2300" b="1" kern="1200" dirty="0">
            <a:effectLst>
              <a:outerShdw blurRad="38100" dist="38100" dir="2700000" algn="tl">
                <a:srgbClr val="000000">
                  <a:alpha val="43137"/>
                </a:srgbClr>
              </a:outerShdw>
            </a:effectLst>
          </a:endParaRPr>
        </a:p>
      </dsp:txBody>
      <dsp:txXfrm rot="10800000">
        <a:off x="0" y="1032828"/>
        <a:ext cx="7488832" cy="676203"/>
      </dsp:txXfrm>
    </dsp:sp>
    <dsp:sp modelId="{F9DDC816-9284-416D-89B0-4DAD5F4D72A1}">
      <dsp:nvSpPr>
        <dsp:cNvPr id="0" name=""/>
        <dsp:cNvSpPr/>
      </dsp:nvSpPr>
      <dsp:spPr>
        <a:xfrm rot="10800000">
          <a:off x="0" y="2296"/>
          <a:ext cx="7488832" cy="1040681"/>
        </a:xfrm>
        <a:prstGeom prst="upArrowCallou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s-EC" sz="2300" b="1" kern="1200" dirty="0" smtClean="0">
              <a:effectLst>
                <a:outerShdw blurRad="38100" dist="38100" dir="2700000" algn="tl">
                  <a:srgbClr val="000000">
                    <a:alpha val="43137"/>
                  </a:srgbClr>
                </a:outerShdw>
              </a:effectLst>
            </a:rPr>
            <a:t>ENFOQUE DE ESTUDIO</a:t>
          </a:r>
          <a:endParaRPr lang="es-EC" sz="2300" b="1" kern="1200" dirty="0">
            <a:effectLst>
              <a:outerShdw blurRad="38100" dist="38100" dir="2700000" algn="tl">
                <a:srgbClr val="000000">
                  <a:alpha val="43137"/>
                </a:srgbClr>
              </a:outerShdw>
            </a:effectLst>
          </a:endParaRPr>
        </a:p>
      </dsp:txBody>
      <dsp:txXfrm rot="10800000">
        <a:off x="0" y="2296"/>
        <a:ext cx="7488832" cy="6762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47FD7-79B3-4220-BC1C-F33A1008BFEC}">
      <dsp:nvSpPr>
        <dsp:cNvPr id="0" name=""/>
        <dsp:cNvSpPr/>
      </dsp:nvSpPr>
      <dsp:spPr>
        <a:xfrm>
          <a:off x="5957988" y="6047265"/>
          <a:ext cx="558226" cy="303689"/>
        </a:xfrm>
        <a:custGeom>
          <a:avLst/>
          <a:gdLst/>
          <a:ahLst/>
          <a:cxnLst/>
          <a:rect l="0" t="0" r="0" b="0"/>
          <a:pathLst>
            <a:path>
              <a:moveTo>
                <a:pt x="0" y="0"/>
              </a:moveTo>
              <a:lnTo>
                <a:pt x="279113" y="0"/>
              </a:lnTo>
              <a:lnTo>
                <a:pt x="279113" y="303689"/>
              </a:lnTo>
              <a:lnTo>
                <a:pt x="558226" y="303689"/>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6221214" y="6183222"/>
        <a:ext cx="31774" cy="31774"/>
      </dsp:txXfrm>
    </dsp:sp>
    <dsp:sp modelId="{3BCBEAF2-EAB5-4272-8EE5-0FD5FD2DF3EF}">
      <dsp:nvSpPr>
        <dsp:cNvPr id="0" name=""/>
        <dsp:cNvSpPr/>
      </dsp:nvSpPr>
      <dsp:spPr>
        <a:xfrm>
          <a:off x="5957988" y="6047265"/>
          <a:ext cx="558226" cy="159675"/>
        </a:xfrm>
        <a:custGeom>
          <a:avLst/>
          <a:gdLst/>
          <a:ahLst/>
          <a:cxnLst/>
          <a:rect l="0" t="0" r="0" b="0"/>
          <a:pathLst>
            <a:path>
              <a:moveTo>
                <a:pt x="0" y="0"/>
              </a:moveTo>
              <a:lnTo>
                <a:pt x="279113" y="0"/>
              </a:lnTo>
              <a:lnTo>
                <a:pt x="279113" y="159675"/>
              </a:lnTo>
              <a:lnTo>
                <a:pt x="558226" y="15967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6222586" y="6112587"/>
        <a:ext cx="29030" cy="29030"/>
      </dsp:txXfrm>
    </dsp:sp>
    <dsp:sp modelId="{A4611A52-1B83-4CB7-951A-D688C87A8CBB}">
      <dsp:nvSpPr>
        <dsp:cNvPr id="0" name=""/>
        <dsp:cNvSpPr/>
      </dsp:nvSpPr>
      <dsp:spPr>
        <a:xfrm>
          <a:off x="5957988" y="6001545"/>
          <a:ext cx="558226" cy="91440"/>
        </a:xfrm>
        <a:custGeom>
          <a:avLst/>
          <a:gdLst/>
          <a:ahLst/>
          <a:cxnLst/>
          <a:rect l="0" t="0" r="0" b="0"/>
          <a:pathLst>
            <a:path>
              <a:moveTo>
                <a:pt x="0" y="45720"/>
              </a:moveTo>
              <a:lnTo>
                <a:pt x="279113" y="45720"/>
              </a:lnTo>
              <a:lnTo>
                <a:pt x="279113" y="61378"/>
              </a:lnTo>
              <a:lnTo>
                <a:pt x="558226" y="6137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6223140" y="6033303"/>
        <a:ext cx="27922" cy="27922"/>
      </dsp:txXfrm>
    </dsp:sp>
    <dsp:sp modelId="{6C79D17F-CF51-4CE8-9558-3767FBAFE839}">
      <dsp:nvSpPr>
        <dsp:cNvPr id="0" name=""/>
        <dsp:cNvSpPr/>
      </dsp:nvSpPr>
      <dsp:spPr>
        <a:xfrm>
          <a:off x="5957988" y="5874079"/>
          <a:ext cx="558226" cy="173185"/>
        </a:xfrm>
        <a:custGeom>
          <a:avLst/>
          <a:gdLst/>
          <a:ahLst/>
          <a:cxnLst/>
          <a:rect l="0" t="0" r="0" b="0"/>
          <a:pathLst>
            <a:path>
              <a:moveTo>
                <a:pt x="0" y="173185"/>
              </a:moveTo>
              <a:lnTo>
                <a:pt x="279113" y="173185"/>
              </a:lnTo>
              <a:lnTo>
                <a:pt x="279113" y="0"/>
              </a:lnTo>
              <a:lnTo>
                <a:pt x="558226"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6222489" y="5946060"/>
        <a:ext cx="29223" cy="29223"/>
      </dsp:txXfrm>
    </dsp:sp>
    <dsp:sp modelId="{BD6DC234-1F94-4FA6-8CCE-A1D1BD6B6567}">
      <dsp:nvSpPr>
        <dsp:cNvPr id="0" name=""/>
        <dsp:cNvSpPr/>
      </dsp:nvSpPr>
      <dsp:spPr>
        <a:xfrm>
          <a:off x="5957988" y="5674381"/>
          <a:ext cx="558226" cy="372883"/>
        </a:xfrm>
        <a:custGeom>
          <a:avLst/>
          <a:gdLst/>
          <a:ahLst/>
          <a:cxnLst/>
          <a:rect l="0" t="0" r="0" b="0"/>
          <a:pathLst>
            <a:path>
              <a:moveTo>
                <a:pt x="0" y="372883"/>
              </a:moveTo>
              <a:lnTo>
                <a:pt x="279113" y="372883"/>
              </a:lnTo>
              <a:lnTo>
                <a:pt x="279113" y="0"/>
              </a:lnTo>
              <a:lnTo>
                <a:pt x="558226"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6220318" y="5844040"/>
        <a:ext cx="33565" cy="33565"/>
      </dsp:txXfrm>
    </dsp:sp>
    <dsp:sp modelId="{7E36A854-EA38-439E-8464-3D9678C4E7E2}">
      <dsp:nvSpPr>
        <dsp:cNvPr id="0" name=""/>
        <dsp:cNvSpPr/>
      </dsp:nvSpPr>
      <dsp:spPr>
        <a:xfrm>
          <a:off x="3944629" y="5513356"/>
          <a:ext cx="238473" cy="533908"/>
        </a:xfrm>
        <a:custGeom>
          <a:avLst/>
          <a:gdLst/>
          <a:ahLst/>
          <a:cxnLst/>
          <a:rect l="0" t="0" r="0" b="0"/>
          <a:pathLst>
            <a:path>
              <a:moveTo>
                <a:pt x="0" y="0"/>
              </a:moveTo>
              <a:lnTo>
                <a:pt x="119236" y="0"/>
              </a:lnTo>
              <a:lnTo>
                <a:pt x="119236" y="533908"/>
              </a:lnTo>
              <a:lnTo>
                <a:pt x="238473" y="53390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049247" y="5765692"/>
        <a:ext cx="29237" cy="29237"/>
      </dsp:txXfrm>
    </dsp:sp>
    <dsp:sp modelId="{DBBDCED7-C00E-4504-8920-090C9ED0A62E}">
      <dsp:nvSpPr>
        <dsp:cNvPr id="0" name=""/>
        <dsp:cNvSpPr/>
      </dsp:nvSpPr>
      <dsp:spPr>
        <a:xfrm>
          <a:off x="5571536" y="4958516"/>
          <a:ext cx="824726" cy="429251"/>
        </a:xfrm>
        <a:custGeom>
          <a:avLst/>
          <a:gdLst/>
          <a:ahLst/>
          <a:cxnLst/>
          <a:rect l="0" t="0" r="0" b="0"/>
          <a:pathLst>
            <a:path>
              <a:moveTo>
                <a:pt x="0" y="0"/>
              </a:moveTo>
              <a:lnTo>
                <a:pt x="412363" y="0"/>
              </a:lnTo>
              <a:lnTo>
                <a:pt x="412363" y="429251"/>
              </a:lnTo>
              <a:lnTo>
                <a:pt x="824726" y="42925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5960656" y="5149898"/>
        <a:ext cx="46487" cy="46487"/>
      </dsp:txXfrm>
    </dsp:sp>
    <dsp:sp modelId="{3A8F0900-BBBA-444D-9514-53BEB1138E7E}">
      <dsp:nvSpPr>
        <dsp:cNvPr id="0" name=""/>
        <dsp:cNvSpPr/>
      </dsp:nvSpPr>
      <dsp:spPr>
        <a:xfrm>
          <a:off x="5571536" y="4958516"/>
          <a:ext cx="824726" cy="188883"/>
        </a:xfrm>
        <a:custGeom>
          <a:avLst/>
          <a:gdLst/>
          <a:ahLst/>
          <a:cxnLst/>
          <a:rect l="0" t="0" r="0" b="0"/>
          <a:pathLst>
            <a:path>
              <a:moveTo>
                <a:pt x="0" y="0"/>
              </a:moveTo>
              <a:lnTo>
                <a:pt x="412363" y="0"/>
              </a:lnTo>
              <a:lnTo>
                <a:pt x="412363" y="188883"/>
              </a:lnTo>
              <a:lnTo>
                <a:pt x="824726" y="18888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5962748" y="5031806"/>
        <a:ext cx="42303" cy="42303"/>
      </dsp:txXfrm>
    </dsp:sp>
    <dsp:sp modelId="{305DC8EF-384C-459F-80F6-4EDB72B55A38}">
      <dsp:nvSpPr>
        <dsp:cNvPr id="0" name=""/>
        <dsp:cNvSpPr/>
      </dsp:nvSpPr>
      <dsp:spPr>
        <a:xfrm>
          <a:off x="5571536" y="4861311"/>
          <a:ext cx="824726" cy="91440"/>
        </a:xfrm>
        <a:custGeom>
          <a:avLst/>
          <a:gdLst/>
          <a:ahLst/>
          <a:cxnLst/>
          <a:rect l="0" t="0" r="0" b="0"/>
          <a:pathLst>
            <a:path>
              <a:moveTo>
                <a:pt x="0" y="97205"/>
              </a:moveTo>
              <a:lnTo>
                <a:pt x="412363" y="97205"/>
              </a:lnTo>
              <a:lnTo>
                <a:pt x="412363" y="45720"/>
              </a:lnTo>
              <a:lnTo>
                <a:pt x="824726" y="4572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5963241" y="4886372"/>
        <a:ext cx="41316" cy="41316"/>
      </dsp:txXfrm>
    </dsp:sp>
    <dsp:sp modelId="{E37A59D6-6D66-4A46-89F5-D2AB785A425A}">
      <dsp:nvSpPr>
        <dsp:cNvPr id="0" name=""/>
        <dsp:cNvSpPr/>
      </dsp:nvSpPr>
      <dsp:spPr>
        <a:xfrm>
          <a:off x="5571536" y="4666662"/>
          <a:ext cx="824726" cy="291853"/>
        </a:xfrm>
        <a:custGeom>
          <a:avLst/>
          <a:gdLst/>
          <a:ahLst/>
          <a:cxnLst/>
          <a:rect l="0" t="0" r="0" b="0"/>
          <a:pathLst>
            <a:path>
              <a:moveTo>
                <a:pt x="0" y="291853"/>
              </a:moveTo>
              <a:lnTo>
                <a:pt x="412363" y="291853"/>
              </a:lnTo>
              <a:lnTo>
                <a:pt x="412363" y="0"/>
              </a:lnTo>
              <a:lnTo>
                <a:pt x="824726"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5962029" y="4790718"/>
        <a:ext cx="43742" cy="43742"/>
      </dsp:txXfrm>
    </dsp:sp>
    <dsp:sp modelId="{DFF88A57-8C4A-403E-A060-A1F225EF3001}">
      <dsp:nvSpPr>
        <dsp:cNvPr id="0" name=""/>
        <dsp:cNvSpPr/>
      </dsp:nvSpPr>
      <dsp:spPr>
        <a:xfrm>
          <a:off x="3944629" y="4958516"/>
          <a:ext cx="185481" cy="554840"/>
        </a:xfrm>
        <a:custGeom>
          <a:avLst/>
          <a:gdLst/>
          <a:ahLst/>
          <a:cxnLst/>
          <a:rect l="0" t="0" r="0" b="0"/>
          <a:pathLst>
            <a:path>
              <a:moveTo>
                <a:pt x="0" y="554840"/>
              </a:moveTo>
              <a:lnTo>
                <a:pt x="92740" y="554840"/>
              </a:lnTo>
              <a:lnTo>
                <a:pt x="92740" y="0"/>
              </a:lnTo>
              <a:lnTo>
                <a:pt x="185481"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022744" y="5221310"/>
        <a:ext cx="29251" cy="29251"/>
      </dsp:txXfrm>
    </dsp:sp>
    <dsp:sp modelId="{A87F0341-011D-42C7-9739-DB53B5DBFE40}">
      <dsp:nvSpPr>
        <dsp:cNvPr id="0" name=""/>
        <dsp:cNvSpPr/>
      </dsp:nvSpPr>
      <dsp:spPr>
        <a:xfrm>
          <a:off x="2554155" y="5467636"/>
          <a:ext cx="185481" cy="91440"/>
        </a:xfrm>
        <a:custGeom>
          <a:avLst/>
          <a:gdLst/>
          <a:ahLst/>
          <a:cxnLst/>
          <a:rect l="0" t="0" r="0" b="0"/>
          <a:pathLst>
            <a:path>
              <a:moveTo>
                <a:pt x="0" y="45720"/>
              </a:moveTo>
              <a:lnTo>
                <a:pt x="18548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2642259" y="5508719"/>
        <a:ext cx="9274" cy="9274"/>
      </dsp:txXfrm>
    </dsp:sp>
    <dsp:sp modelId="{685F59FF-BAB0-42ED-959E-E5351F82F861}">
      <dsp:nvSpPr>
        <dsp:cNvPr id="0" name=""/>
        <dsp:cNvSpPr/>
      </dsp:nvSpPr>
      <dsp:spPr>
        <a:xfrm>
          <a:off x="878253" y="3734987"/>
          <a:ext cx="748492" cy="1778368"/>
        </a:xfrm>
        <a:custGeom>
          <a:avLst/>
          <a:gdLst/>
          <a:ahLst/>
          <a:cxnLst/>
          <a:rect l="0" t="0" r="0" b="0"/>
          <a:pathLst>
            <a:path>
              <a:moveTo>
                <a:pt x="0" y="0"/>
              </a:moveTo>
              <a:lnTo>
                <a:pt x="374246" y="0"/>
              </a:lnTo>
              <a:lnTo>
                <a:pt x="374246" y="1778368"/>
              </a:lnTo>
              <a:lnTo>
                <a:pt x="748492" y="177836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1204263" y="4575935"/>
        <a:ext cx="96473" cy="96473"/>
      </dsp:txXfrm>
    </dsp:sp>
    <dsp:sp modelId="{F5BB9CA2-6597-4987-8401-B855DE334A7E}">
      <dsp:nvSpPr>
        <dsp:cNvPr id="0" name=""/>
        <dsp:cNvSpPr/>
      </dsp:nvSpPr>
      <dsp:spPr>
        <a:xfrm>
          <a:off x="3705339" y="4291692"/>
          <a:ext cx="102970" cy="91440"/>
        </a:xfrm>
        <a:custGeom>
          <a:avLst/>
          <a:gdLst/>
          <a:ahLst/>
          <a:cxnLst/>
          <a:rect l="0" t="0" r="0" b="0"/>
          <a:pathLst>
            <a:path>
              <a:moveTo>
                <a:pt x="0" y="83364"/>
              </a:moveTo>
              <a:lnTo>
                <a:pt x="51485" y="83364"/>
              </a:lnTo>
              <a:lnTo>
                <a:pt x="51485" y="45720"/>
              </a:lnTo>
              <a:lnTo>
                <a:pt x="102970" y="4572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3754083" y="4334671"/>
        <a:ext cx="5481" cy="5481"/>
      </dsp:txXfrm>
    </dsp:sp>
    <dsp:sp modelId="{FC22F8A5-4298-42D7-A1A1-51FB53647917}">
      <dsp:nvSpPr>
        <dsp:cNvPr id="0" name=""/>
        <dsp:cNvSpPr/>
      </dsp:nvSpPr>
      <dsp:spPr>
        <a:xfrm>
          <a:off x="2581282" y="4150684"/>
          <a:ext cx="196647" cy="224372"/>
        </a:xfrm>
        <a:custGeom>
          <a:avLst/>
          <a:gdLst/>
          <a:ahLst/>
          <a:cxnLst/>
          <a:rect l="0" t="0" r="0" b="0"/>
          <a:pathLst>
            <a:path>
              <a:moveTo>
                <a:pt x="0" y="0"/>
              </a:moveTo>
              <a:lnTo>
                <a:pt x="98323" y="0"/>
              </a:lnTo>
              <a:lnTo>
                <a:pt x="98323" y="224372"/>
              </a:lnTo>
              <a:lnTo>
                <a:pt x="196647" y="22437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2672147" y="4255412"/>
        <a:ext cx="14917" cy="14917"/>
      </dsp:txXfrm>
    </dsp:sp>
    <dsp:sp modelId="{EF16096B-52B4-4B17-A5FA-14655F4EEBD9}">
      <dsp:nvSpPr>
        <dsp:cNvPr id="0" name=""/>
        <dsp:cNvSpPr/>
      </dsp:nvSpPr>
      <dsp:spPr>
        <a:xfrm>
          <a:off x="3667046" y="3884671"/>
          <a:ext cx="141262" cy="91440"/>
        </a:xfrm>
        <a:custGeom>
          <a:avLst/>
          <a:gdLst/>
          <a:ahLst/>
          <a:cxnLst/>
          <a:rect l="0" t="0" r="0" b="0"/>
          <a:pathLst>
            <a:path>
              <a:moveTo>
                <a:pt x="0" y="78411"/>
              </a:moveTo>
              <a:lnTo>
                <a:pt x="70631" y="78411"/>
              </a:lnTo>
              <a:lnTo>
                <a:pt x="70631" y="45720"/>
              </a:lnTo>
              <a:lnTo>
                <a:pt x="141262" y="4572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3734053" y="3926766"/>
        <a:ext cx="7249" cy="7249"/>
      </dsp:txXfrm>
    </dsp:sp>
    <dsp:sp modelId="{D7FE4DA2-E591-4248-A5C7-010F1499AA1F}">
      <dsp:nvSpPr>
        <dsp:cNvPr id="0" name=""/>
        <dsp:cNvSpPr/>
      </dsp:nvSpPr>
      <dsp:spPr>
        <a:xfrm>
          <a:off x="2581282" y="3963082"/>
          <a:ext cx="158355" cy="187601"/>
        </a:xfrm>
        <a:custGeom>
          <a:avLst/>
          <a:gdLst/>
          <a:ahLst/>
          <a:cxnLst/>
          <a:rect l="0" t="0" r="0" b="0"/>
          <a:pathLst>
            <a:path>
              <a:moveTo>
                <a:pt x="0" y="187601"/>
              </a:moveTo>
              <a:lnTo>
                <a:pt x="79177" y="187601"/>
              </a:lnTo>
              <a:lnTo>
                <a:pt x="79177" y="0"/>
              </a:lnTo>
              <a:lnTo>
                <a:pt x="158355"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2654322" y="4050745"/>
        <a:ext cx="12275" cy="12275"/>
      </dsp:txXfrm>
    </dsp:sp>
    <dsp:sp modelId="{32E421E9-882D-4A6D-9577-39FF5AE54A0A}">
      <dsp:nvSpPr>
        <dsp:cNvPr id="0" name=""/>
        <dsp:cNvSpPr/>
      </dsp:nvSpPr>
      <dsp:spPr>
        <a:xfrm>
          <a:off x="878253" y="3734987"/>
          <a:ext cx="775619" cy="415696"/>
        </a:xfrm>
        <a:custGeom>
          <a:avLst/>
          <a:gdLst/>
          <a:ahLst/>
          <a:cxnLst/>
          <a:rect l="0" t="0" r="0" b="0"/>
          <a:pathLst>
            <a:path>
              <a:moveTo>
                <a:pt x="0" y="0"/>
              </a:moveTo>
              <a:lnTo>
                <a:pt x="387809" y="0"/>
              </a:lnTo>
              <a:lnTo>
                <a:pt x="387809" y="415696"/>
              </a:lnTo>
              <a:lnTo>
                <a:pt x="775619" y="41569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1244063" y="3920836"/>
        <a:ext cx="43999" cy="43999"/>
      </dsp:txXfrm>
    </dsp:sp>
    <dsp:sp modelId="{17BF9031-E5E0-4660-B3D5-F16887999DA3}">
      <dsp:nvSpPr>
        <dsp:cNvPr id="0" name=""/>
        <dsp:cNvSpPr/>
      </dsp:nvSpPr>
      <dsp:spPr>
        <a:xfrm>
          <a:off x="3667046" y="2583292"/>
          <a:ext cx="1147956" cy="908501"/>
        </a:xfrm>
        <a:custGeom>
          <a:avLst/>
          <a:gdLst/>
          <a:ahLst/>
          <a:cxnLst/>
          <a:rect l="0" t="0" r="0" b="0"/>
          <a:pathLst>
            <a:path>
              <a:moveTo>
                <a:pt x="0" y="0"/>
              </a:moveTo>
              <a:lnTo>
                <a:pt x="573978" y="0"/>
              </a:lnTo>
              <a:lnTo>
                <a:pt x="573978" y="908501"/>
              </a:lnTo>
              <a:lnTo>
                <a:pt x="1147956" y="90850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204425" y="3000944"/>
        <a:ext cx="73198" cy="73198"/>
      </dsp:txXfrm>
    </dsp:sp>
    <dsp:sp modelId="{F9296765-8686-4E70-A879-D7B1DD4C0790}">
      <dsp:nvSpPr>
        <dsp:cNvPr id="0" name=""/>
        <dsp:cNvSpPr/>
      </dsp:nvSpPr>
      <dsp:spPr>
        <a:xfrm>
          <a:off x="3667046" y="2583292"/>
          <a:ext cx="1147956" cy="535946"/>
        </a:xfrm>
        <a:custGeom>
          <a:avLst/>
          <a:gdLst/>
          <a:ahLst/>
          <a:cxnLst/>
          <a:rect l="0" t="0" r="0" b="0"/>
          <a:pathLst>
            <a:path>
              <a:moveTo>
                <a:pt x="0" y="0"/>
              </a:moveTo>
              <a:lnTo>
                <a:pt x="573978" y="0"/>
              </a:lnTo>
              <a:lnTo>
                <a:pt x="573978" y="535946"/>
              </a:lnTo>
              <a:lnTo>
                <a:pt x="1147956" y="53594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209352" y="2819593"/>
        <a:ext cx="63345" cy="63345"/>
      </dsp:txXfrm>
    </dsp:sp>
    <dsp:sp modelId="{F1AD4D36-F419-4611-A0D1-1387AF2982FB}">
      <dsp:nvSpPr>
        <dsp:cNvPr id="0" name=""/>
        <dsp:cNvSpPr/>
      </dsp:nvSpPr>
      <dsp:spPr>
        <a:xfrm>
          <a:off x="3667046" y="2583292"/>
          <a:ext cx="1147956" cy="110862"/>
        </a:xfrm>
        <a:custGeom>
          <a:avLst/>
          <a:gdLst/>
          <a:ahLst/>
          <a:cxnLst/>
          <a:rect l="0" t="0" r="0" b="0"/>
          <a:pathLst>
            <a:path>
              <a:moveTo>
                <a:pt x="0" y="0"/>
              </a:moveTo>
              <a:lnTo>
                <a:pt x="573978" y="0"/>
              </a:lnTo>
              <a:lnTo>
                <a:pt x="573978" y="110862"/>
              </a:lnTo>
              <a:lnTo>
                <a:pt x="1147956" y="110862"/>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212192" y="2609891"/>
        <a:ext cx="57664" cy="57664"/>
      </dsp:txXfrm>
    </dsp:sp>
    <dsp:sp modelId="{CF684A99-46B2-4CFE-99EB-2D4B73440A40}">
      <dsp:nvSpPr>
        <dsp:cNvPr id="0" name=""/>
        <dsp:cNvSpPr/>
      </dsp:nvSpPr>
      <dsp:spPr>
        <a:xfrm>
          <a:off x="3667046" y="2269070"/>
          <a:ext cx="1147956" cy="314222"/>
        </a:xfrm>
        <a:custGeom>
          <a:avLst/>
          <a:gdLst/>
          <a:ahLst/>
          <a:cxnLst/>
          <a:rect l="0" t="0" r="0" b="0"/>
          <a:pathLst>
            <a:path>
              <a:moveTo>
                <a:pt x="0" y="314222"/>
              </a:moveTo>
              <a:lnTo>
                <a:pt x="573978" y="314222"/>
              </a:lnTo>
              <a:lnTo>
                <a:pt x="573978" y="0"/>
              </a:lnTo>
              <a:lnTo>
                <a:pt x="1147956"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211270" y="2396427"/>
        <a:ext cx="59509" cy="59509"/>
      </dsp:txXfrm>
    </dsp:sp>
    <dsp:sp modelId="{8E43280F-B3F5-44A7-BC25-CB6C8DC2C15A}">
      <dsp:nvSpPr>
        <dsp:cNvPr id="0" name=""/>
        <dsp:cNvSpPr/>
      </dsp:nvSpPr>
      <dsp:spPr>
        <a:xfrm>
          <a:off x="3667046" y="1843986"/>
          <a:ext cx="1147956" cy="739306"/>
        </a:xfrm>
        <a:custGeom>
          <a:avLst/>
          <a:gdLst/>
          <a:ahLst/>
          <a:cxnLst/>
          <a:rect l="0" t="0" r="0" b="0"/>
          <a:pathLst>
            <a:path>
              <a:moveTo>
                <a:pt x="0" y="739306"/>
              </a:moveTo>
              <a:lnTo>
                <a:pt x="573978" y="739306"/>
              </a:lnTo>
              <a:lnTo>
                <a:pt x="573978" y="0"/>
              </a:lnTo>
              <a:lnTo>
                <a:pt x="1147956"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206889" y="2179504"/>
        <a:ext cx="68271" cy="68271"/>
      </dsp:txXfrm>
    </dsp:sp>
    <dsp:sp modelId="{2005A858-DF81-4939-9606-0E3FEC1C2906}">
      <dsp:nvSpPr>
        <dsp:cNvPr id="0" name=""/>
        <dsp:cNvSpPr/>
      </dsp:nvSpPr>
      <dsp:spPr>
        <a:xfrm>
          <a:off x="2475075" y="1299798"/>
          <a:ext cx="264562" cy="1283493"/>
        </a:xfrm>
        <a:custGeom>
          <a:avLst/>
          <a:gdLst/>
          <a:ahLst/>
          <a:cxnLst/>
          <a:rect l="0" t="0" r="0" b="0"/>
          <a:pathLst>
            <a:path>
              <a:moveTo>
                <a:pt x="0" y="0"/>
              </a:moveTo>
              <a:lnTo>
                <a:pt x="132281" y="0"/>
              </a:lnTo>
              <a:lnTo>
                <a:pt x="132281" y="1283493"/>
              </a:lnTo>
              <a:lnTo>
                <a:pt x="264562" y="128349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2574594" y="1908784"/>
        <a:ext cx="65523" cy="65523"/>
      </dsp:txXfrm>
    </dsp:sp>
    <dsp:sp modelId="{5B70C9DC-FB87-430C-804F-BF96537AF924}">
      <dsp:nvSpPr>
        <dsp:cNvPr id="0" name=""/>
        <dsp:cNvSpPr/>
      </dsp:nvSpPr>
      <dsp:spPr>
        <a:xfrm>
          <a:off x="3915230" y="789446"/>
          <a:ext cx="812271" cy="499925"/>
        </a:xfrm>
        <a:custGeom>
          <a:avLst/>
          <a:gdLst/>
          <a:ahLst/>
          <a:cxnLst/>
          <a:rect l="0" t="0" r="0" b="0"/>
          <a:pathLst>
            <a:path>
              <a:moveTo>
                <a:pt x="0" y="0"/>
              </a:moveTo>
              <a:lnTo>
                <a:pt x="406135" y="0"/>
              </a:lnTo>
              <a:lnTo>
                <a:pt x="406135" y="499925"/>
              </a:lnTo>
              <a:lnTo>
                <a:pt x="812271" y="49992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297521" y="1015564"/>
        <a:ext cx="47689" cy="47689"/>
      </dsp:txXfrm>
    </dsp:sp>
    <dsp:sp modelId="{18E197BA-22EA-47AA-A651-1685DD682C3B}">
      <dsp:nvSpPr>
        <dsp:cNvPr id="0" name=""/>
        <dsp:cNvSpPr/>
      </dsp:nvSpPr>
      <dsp:spPr>
        <a:xfrm>
          <a:off x="3915230" y="689638"/>
          <a:ext cx="812271" cy="91440"/>
        </a:xfrm>
        <a:custGeom>
          <a:avLst/>
          <a:gdLst/>
          <a:ahLst/>
          <a:cxnLst/>
          <a:rect l="0" t="0" r="0" b="0"/>
          <a:pathLst>
            <a:path>
              <a:moveTo>
                <a:pt x="0" y="99808"/>
              </a:moveTo>
              <a:lnTo>
                <a:pt x="406135" y="99808"/>
              </a:lnTo>
              <a:lnTo>
                <a:pt x="406135" y="45720"/>
              </a:lnTo>
              <a:lnTo>
                <a:pt x="812271" y="4572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301014" y="715006"/>
        <a:ext cx="40703" cy="40703"/>
      </dsp:txXfrm>
    </dsp:sp>
    <dsp:sp modelId="{2E6B354C-603E-4D0A-9F3A-9958117B651B}">
      <dsp:nvSpPr>
        <dsp:cNvPr id="0" name=""/>
        <dsp:cNvSpPr/>
      </dsp:nvSpPr>
      <dsp:spPr>
        <a:xfrm>
          <a:off x="3915230" y="212468"/>
          <a:ext cx="812271" cy="576977"/>
        </a:xfrm>
        <a:custGeom>
          <a:avLst/>
          <a:gdLst/>
          <a:ahLst/>
          <a:cxnLst/>
          <a:rect l="0" t="0" r="0" b="0"/>
          <a:pathLst>
            <a:path>
              <a:moveTo>
                <a:pt x="0" y="576977"/>
              </a:moveTo>
              <a:lnTo>
                <a:pt x="406135" y="576977"/>
              </a:lnTo>
              <a:lnTo>
                <a:pt x="406135" y="0"/>
              </a:lnTo>
              <a:lnTo>
                <a:pt x="812271"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4296457" y="476048"/>
        <a:ext cx="49816" cy="49816"/>
      </dsp:txXfrm>
    </dsp:sp>
    <dsp:sp modelId="{21094014-EC57-4542-AFA0-7C3C9F1A6563}">
      <dsp:nvSpPr>
        <dsp:cNvPr id="0" name=""/>
        <dsp:cNvSpPr/>
      </dsp:nvSpPr>
      <dsp:spPr>
        <a:xfrm>
          <a:off x="2475075" y="789446"/>
          <a:ext cx="512745" cy="510352"/>
        </a:xfrm>
        <a:custGeom>
          <a:avLst/>
          <a:gdLst/>
          <a:ahLst/>
          <a:cxnLst/>
          <a:rect l="0" t="0" r="0" b="0"/>
          <a:pathLst>
            <a:path>
              <a:moveTo>
                <a:pt x="0" y="510352"/>
              </a:moveTo>
              <a:lnTo>
                <a:pt x="256372" y="510352"/>
              </a:lnTo>
              <a:lnTo>
                <a:pt x="256372" y="0"/>
              </a:lnTo>
              <a:lnTo>
                <a:pt x="512745"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2713362" y="1026536"/>
        <a:ext cx="36172" cy="36172"/>
      </dsp:txXfrm>
    </dsp:sp>
    <dsp:sp modelId="{BA377AF9-55C1-429A-BAC7-0C78AF34809E}">
      <dsp:nvSpPr>
        <dsp:cNvPr id="0" name=""/>
        <dsp:cNvSpPr/>
      </dsp:nvSpPr>
      <dsp:spPr>
        <a:xfrm>
          <a:off x="878253" y="1299798"/>
          <a:ext cx="669412" cy="2435189"/>
        </a:xfrm>
        <a:custGeom>
          <a:avLst/>
          <a:gdLst/>
          <a:ahLst/>
          <a:cxnLst/>
          <a:rect l="0" t="0" r="0" b="0"/>
          <a:pathLst>
            <a:path>
              <a:moveTo>
                <a:pt x="0" y="2435189"/>
              </a:moveTo>
              <a:lnTo>
                <a:pt x="334706" y="2435189"/>
              </a:lnTo>
              <a:lnTo>
                <a:pt x="334706" y="0"/>
              </a:lnTo>
              <a:lnTo>
                <a:pt x="669412"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dirty="0">
            <a:latin typeface="+mn-lt"/>
          </a:endParaRPr>
        </a:p>
      </dsp:txBody>
      <dsp:txXfrm>
        <a:off x="1149821" y="2454255"/>
        <a:ext cx="126276" cy="126276"/>
      </dsp:txXfrm>
    </dsp:sp>
    <dsp:sp modelId="{7EBAACD7-6EF8-4EAD-B321-C5736EE11852}">
      <dsp:nvSpPr>
        <dsp:cNvPr id="0" name=""/>
        <dsp:cNvSpPr/>
      </dsp:nvSpPr>
      <dsp:spPr>
        <a:xfrm rot="16200000">
          <a:off x="-821521" y="3295861"/>
          <a:ext cx="2521296" cy="878253"/>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dirty="0" err="1" smtClean="0">
              <a:latin typeface="+mn-lt"/>
              <a:cs typeface="Arial" panose="020B0604020202020204" pitchFamily="34" charset="0"/>
            </a:rPr>
            <a:t>MODELO</a:t>
          </a:r>
          <a:r>
            <a:rPr lang="en-US" sz="1050" b="1" kern="1200" dirty="0" smtClean="0">
              <a:latin typeface="+mn-lt"/>
              <a:cs typeface="Arial" panose="020B0604020202020204" pitchFamily="34" charset="0"/>
            </a:rPr>
            <a:t> DE </a:t>
          </a:r>
          <a:r>
            <a:rPr lang="en-US" sz="1050" b="1" kern="1200" dirty="0" err="1" smtClean="0">
              <a:latin typeface="+mn-lt"/>
              <a:cs typeface="Arial" panose="020B0604020202020204" pitchFamily="34" charset="0"/>
            </a:rPr>
            <a:t>COSTO</a:t>
          </a:r>
          <a:r>
            <a:rPr lang="en-US" sz="1050" b="1" kern="1200" dirty="0" smtClean="0">
              <a:latin typeface="+mn-lt"/>
              <a:cs typeface="Arial" panose="020B0604020202020204" pitchFamily="34" charset="0"/>
            </a:rPr>
            <a:t> </a:t>
          </a:r>
          <a:r>
            <a:rPr lang="en-US" sz="1050" b="1" kern="1200" dirty="0" err="1" smtClean="0">
              <a:latin typeface="+mn-lt"/>
              <a:cs typeface="Arial" panose="020B0604020202020204" pitchFamily="34" charset="0"/>
            </a:rPr>
            <a:t>POR</a:t>
          </a:r>
          <a:r>
            <a:rPr lang="en-US" sz="1050" b="1" kern="1200" dirty="0" smtClean="0">
              <a:latin typeface="+mn-lt"/>
              <a:cs typeface="Arial" panose="020B0604020202020204" pitchFamily="34" charset="0"/>
            </a:rPr>
            <a:t> </a:t>
          </a:r>
          <a:r>
            <a:rPr lang="en-US" sz="1050" b="1" kern="1200" dirty="0" err="1" smtClean="0">
              <a:latin typeface="+mn-lt"/>
              <a:cs typeface="Arial" panose="020B0604020202020204" pitchFamily="34" charset="0"/>
            </a:rPr>
            <a:t>AFECTACI</a:t>
          </a:r>
          <a:r>
            <a:rPr lang="es-EC" sz="1050" b="1" kern="1200" dirty="0" err="1" smtClean="0">
              <a:latin typeface="+mn-lt"/>
              <a:cs typeface="Arial" panose="020B0604020202020204" pitchFamily="34" charset="0"/>
            </a:rPr>
            <a:t>ÓN</a:t>
          </a:r>
          <a:r>
            <a:rPr lang="es-EC" sz="1050" b="1" kern="1200" dirty="0" smtClean="0">
              <a:latin typeface="+mn-lt"/>
              <a:cs typeface="Arial" panose="020B0604020202020204" pitchFamily="34" charset="0"/>
            </a:rPr>
            <a:t>    </a:t>
          </a:r>
          <a:endParaRPr lang="es-EC" sz="1050" kern="1200" dirty="0">
            <a:latin typeface="+mn-lt"/>
          </a:endParaRPr>
        </a:p>
      </dsp:txBody>
      <dsp:txXfrm>
        <a:off x="-821521" y="3295861"/>
        <a:ext cx="2521296" cy="878253"/>
      </dsp:txXfrm>
    </dsp:sp>
    <dsp:sp modelId="{F9749261-1BA0-405D-BAB0-21C094C5F122}">
      <dsp:nvSpPr>
        <dsp:cNvPr id="0" name=""/>
        <dsp:cNvSpPr/>
      </dsp:nvSpPr>
      <dsp:spPr>
        <a:xfrm>
          <a:off x="1547666" y="1008113"/>
          <a:ext cx="927409" cy="58337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x-none" sz="1200" b="1" kern="1200" dirty="0" smtClean="0">
              <a:latin typeface="+mn-lt"/>
              <a:cs typeface="Arial" panose="020B0604020202020204" pitchFamily="34" charset="0"/>
            </a:rPr>
            <a:t>COSTO </a:t>
          </a:r>
          <a:r>
            <a:rPr lang="es-EC" sz="1200" b="1" kern="1200" dirty="0" smtClean="0">
              <a:latin typeface="+mn-lt"/>
              <a:cs typeface="Arial" panose="020B0604020202020204" pitchFamily="34" charset="0"/>
            </a:rPr>
            <a:t>DIRECTO</a:t>
          </a:r>
          <a:endParaRPr lang="x-none" sz="1200" b="1" kern="1200" dirty="0">
            <a:latin typeface="+mn-lt"/>
            <a:cs typeface="Arial" panose="020B0604020202020204" pitchFamily="34" charset="0"/>
          </a:endParaRPr>
        </a:p>
      </dsp:txBody>
      <dsp:txXfrm>
        <a:off x="1547666" y="1008113"/>
        <a:ext cx="927409" cy="583371"/>
      </dsp:txXfrm>
    </dsp:sp>
    <dsp:sp modelId="{507B4D05-7FEB-478C-9F03-9825B2048AD7}">
      <dsp:nvSpPr>
        <dsp:cNvPr id="0" name=""/>
        <dsp:cNvSpPr/>
      </dsp:nvSpPr>
      <dsp:spPr>
        <a:xfrm>
          <a:off x="2987821" y="648072"/>
          <a:ext cx="927409" cy="282746"/>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b="1" kern="1200" dirty="0" smtClean="0">
              <a:latin typeface="+mn-lt"/>
              <a:cs typeface="Arial" panose="020B0604020202020204" pitchFamily="34" charset="0"/>
            </a:rPr>
            <a:t>COSTO FIJO</a:t>
          </a:r>
          <a:endParaRPr lang="es-EC" sz="1100" kern="1200" dirty="0">
            <a:latin typeface="+mn-lt"/>
          </a:endParaRPr>
        </a:p>
      </dsp:txBody>
      <dsp:txXfrm>
        <a:off x="2987821" y="648072"/>
        <a:ext cx="927409" cy="282746"/>
      </dsp:txXfrm>
    </dsp:sp>
    <dsp:sp modelId="{85427846-9E2D-4DB5-8996-523E11C61652}">
      <dsp:nvSpPr>
        <dsp:cNvPr id="0" name=""/>
        <dsp:cNvSpPr/>
      </dsp:nvSpPr>
      <dsp:spPr>
        <a:xfrm>
          <a:off x="4727501" y="0"/>
          <a:ext cx="3899384" cy="42493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b="1" kern="1200" dirty="0" smtClean="0">
              <a:latin typeface="+mn-lt"/>
              <a:cs typeface="Arial" panose="020B0604020202020204" pitchFamily="34" charset="0"/>
            </a:rPr>
            <a:t>REMUNERACIÓN DOCENTES </a:t>
          </a:r>
          <a:r>
            <a:rPr lang="es-ES" sz="1100" b="1" kern="1200" dirty="0" err="1" smtClean="0">
              <a:latin typeface="+mn-lt"/>
              <a:cs typeface="Arial" panose="020B0604020202020204" pitchFamily="34" charset="0"/>
            </a:rPr>
            <a:t>CEAC</a:t>
          </a:r>
          <a:r>
            <a:rPr lang="x-none" sz="1100" b="1" kern="1200" dirty="0" smtClean="0">
              <a:latin typeface="+mn-lt"/>
              <a:cs typeface="Arial" panose="020B0604020202020204" pitchFamily="34" charset="0"/>
            </a:rPr>
            <a:t>  </a:t>
          </a:r>
          <a:r>
            <a:rPr lang="es-EC" sz="1100" b="1" kern="1200" dirty="0" smtClean="0">
              <a:latin typeface="+mn-lt"/>
              <a:cs typeface="Arial" panose="020B0604020202020204" pitchFamily="34" charset="0"/>
            </a:rPr>
            <a:t>  </a:t>
          </a:r>
          <a:r>
            <a:rPr lang="x-none" sz="1100" b="0" kern="1200" dirty="0" smtClean="0">
              <a:latin typeface="+mn-lt"/>
              <a:cs typeface="Arial" panose="020B0604020202020204" pitchFamily="34" charset="0"/>
            </a:rPr>
            <a:t>(COSTO DIRECTO FIJO)</a:t>
          </a:r>
          <a:endParaRPr lang="x-none" sz="1100" b="0" kern="1200" dirty="0">
            <a:latin typeface="+mn-lt"/>
            <a:cs typeface="Arial" panose="020B0604020202020204" pitchFamily="34" charset="0"/>
          </a:endParaRPr>
        </a:p>
      </dsp:txBody>
      <dsp:txXfrm>
        <a:off x="4727501" y="0"/>
        <a:ext cx="3899384" cy="424937"/>
      </dsp:txXfrm>
    </dsp:sp>
    <dsp:sp modelId="{144C8D84-6226-4213-BB9D-82F68E4422E1}">
      <dsp:nvSpPr>
        <dsp:cNvPr id="0" name=""/>
        <dsp:cNvSpPr/>
      </dsp:nvSpPr>
      <dsp:spPr>
        <a:xfrm>
          <a:off x="4727501" y="493694"/>
          <a:ext cx="3889071" cy="4833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b="1" kern="1200" dirty="0" smtClean="0">
              <a:latin typeface="+mn-lt"/>
              <a:cs typeface="Arial" panose="020B0604020202020204" pitchFamily="34" charset="0"/>
            </a:rPr>
            <a:t>REMUNERACIÓN ADMINISTRATIVOS QUE PERTENECEN AL </a:t>
          </a:r>
          <a:r>
            <a:rPr lang="es-ES" sz="1100" b="1" kern="1200" dirty="0" err="1" smtClean="0">
              <a:latin typeface="+mn-lt"/>
              <a:cs typeface="Arial" panose="020B0604020202020204" pitchFamily="34" charset="0"/>
            </a:rPr>
            <a:t>CEAC</a:t>
          </a:r>
          <a:r>
            <a:rPr lang="es-ES" sz="1100" b="1" kern="1200" dirty="0" smtClean="0">
              <a:latin typeface="+mn-lt"/>
              <a:cs typeface="Arial" panose="020B0604020202020204" pitchFamily="34" charset="0"/>
            </a:rPr>
            <a:t> </a:t>
          </a:r>
          <a:r>
            <a:rPr lang="x-none" sz="1100" b="0" kern="1200" dirty="0" smtClean="0">
              <a:latin typeface="+mn-lt"/>
              <a:cs typeface="Arial" panose="020B0604020202020204" pitchFamily="34" charset="0"/>
            </a:rPr>
            <a:t>(COSTO DIRECTO FIJO)</a:t>
          </a:r>
          <a:endParaRPr lang="x-none" sz="1100" b="0" kern="1200" dirty="0">
            <a:latin typeface="+mn-lt"/>
            <a:cs typeface="Arial" panose="020B0604020202020204" pitchFamily="34" charset="0"/>
          </a:endParaRPr>
        </a:p>
      </dsp:txBody>
      <dsp:txXfrm>
        <a:off x="4727501" y="493694"/>
        <a:ext cx="3889071" cy="483327"/>
      </dsp:txXfrm>
    </dsp:sp>
    <dsp:sp modelId="{6B79E490-ED3E-4E9A-933F-BFD0C8305AFA}">
      <dsp:nvSpPr>
        <dsp:cNvPr id="0" name=""/>
        <dsp:cNvSpPr/>
      </dsp:nvSpPr>
      <dsp:spPr>
        <a:xfrm>
          <a:off x="4727501" y="1047708"/>
          <a:ext cx="3889071" cy="4833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b="1" kern="1200" dirty="0" smtClean="0">
              <a:latin typeface="+mn-lt"/>
              <a:cs typeface="Arial" panose="020B0604020202020204" pitchFamily="34" charset="0"/>
            </a:rPr>
            <a:t>REMUNERACIÓN DOCENTES OTROS DEPARTAMENTOS </a:t>
          </a:r>
          <a:r>
            <a:rPr lang="x-none" sz="1100" b="0" kern="1200" dirty="0" smtClean="0">
              <a:latin typeface="+mn-lt"/>
              <a:cs typeface="Arial" panose="020B0604020202020204" pitchFamily="34" charset="0"/>
            </a:rPr>
            <a:t>(COSTO DIRECTO FIJO)</a:t>
          </a:r>
          <a:endParaRPr lang="x-none" sz="1100" b="0" kern="1200" dirty="0">
            <a:latin typeface="+mn-lt"/>
            <a:cs typeface="Arial" panose="020B0604020202020204" pitchFamily="34" charset="0"/>
          </a:endParaRPr>
        </a:p>
      </dsp:txBody>
      <dsp:txXfrm>
        <a:off x="4727501" y="1047708"/>
        <a:ext cx="3889071" cy="483327"/>
      </dsp:txXfrm>
    </dsp:sp>
    <dsp:sp modelId="{761378DB-95A9-4E22-8C1F-40D33E10EB16}">
      <dsp:nvSpPr>
        <dsp:cNvPr id="0" name=""/>
        <dsp:cNvSpPr/>
      </dsp:nvSpPr>
      <dsp:spPr>
        <a:xfrm>
          <a:off x="2739637" y="2357023"/>
          <a:ext cx="927409" cy="452538"/>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b="1" kern="1200" dirty="0" smtClean="0">
              <a:latin typeface="+mn-lt"/>
              <a:cs typeface="Arial" panose="020B0604020202020204" pitchFamily="34" charset="0"/>
            </a:rPr>
            <a:t>COSTO VARIABLE</a:t>
          </a:r>
          <a:endParaRPr lang="x-none" sz="1100" b="1" kern="1200" dirty="0">
            <a:latin typeface="+mn-lt"/>
            <a:cs typeface="Arial" panose="020B0604020202020204" pitchFamily="34" charset="0"/>
          </a:endParaRPr>
        </a:p>
      </dsp:txBody>
      <dsp:txXfrm>
        <a:off x="2739637" y="2357023"/>
        <a:ext cx="927409" cy="452538"/>
      </dsp:txXfrm>
    </dsp:sp>
    <dsp:sp modelId="{E8D2B6D9-09C1-49BF-92FB-F25883ACB534}">
      <dsp:nvSpPr>
        <dsp:cNvPr id="0" name=""/>
        <dsp:cNvSpPr/>
      </dsp:nvSpPr>
      <dsp:spPr>
        <a:xfrm>
          <a:off x="4815002" y="1666787"/>
          <a:ext cx="4228345" cy="3543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b="1" kern="1200" dirty="0" smtClean="0">
              <a:latin typeface="+mn-lt"/>
              <a:cs typeface="Arial" panose="020B0604020202020204" pitchFamily="34" charset="0"/>
            </a:rPr>
            <a:t>SUMINISTROS DE OFICINA              </a:t>
          </a:r>
          <a:r>
            <a:rPr lang="x-none" sz="1100" kern="1200" dirty="0" smtClean="0">
              <a:latin typeface="+mn-lt"/>
              <a:cs typeface="Arial" panose="020B0604020202020204" pitchFamily="34" charset="0"/>
            </a:rPr>
            <a:t>(COSTO DIRECTO VARIABLE)</a:t>
          </a:r>
          <a:endParaRPr lang="x-none" sz="1100" kern="1200" dirty="0">
            <a:latin typeface="+mn-lt"/>
            <a:cs typeface="Arial" panose="020B0604020202020204" pitchFamily="34" charset="0"/>
          </a:endParaRPr>
        </a:p>
      </dsp:txBody>
      <dsp:txXfrm>
        <a:off x="4815002" y="1666787"/>
        <a:ext cx="4228345" cy="354397"/>
      </dsp:txXfrm>
    </dsp:sp>
    <dsp:sp modelId="{08D5491A-C4F6-4281-9366-18EA0826B9E9}">
      <dsp:nvSpPr>
        <dsp:cNvPr id="0" name=""/>
        <dsp:cNvSpPr/>
      </dsp:nvSpPr>
      <dsp:spPr>
        <a:xfrm>
          <a:off x="4815002" y="2091872"/>
          <a:ext cx="4228345" cy="3543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b="1" kern="1200" dirty="0" smtClean="0">
              <a:latin typeface="+mn-lt"/>
              <a:cs typeface="Arial" panose="020B0604020202020204" pitchFamily="34" charset="0"/>
            </a:rPr>
            <a:t>MATERIAL DIDÁCTICO                       </a:t>
          </a:r>
          <a:r>
            <a:rPr lang="x-none" sz="1100" kern="1200" dirty="0" smtClean="0">
              <a:latin typeface="+mn-lt"/>
              <a:cs typeface="Arial" panose="020B0604020202020204" pitchFamily="34" charset="0"/>
            </a:rPr>
            <a:t>(COSTO DIRECTO VARIABLE)</a:t>
          </a:r>
          <a:endParaRPr lang="x-none" sz="1100" kern="1200" dirty="0">
            <a:latin typeface="+mn-lt"/>
            <a:cs typeface="Arial" panose="020B0604020202020204" pitchFamily="34" charset="0"/>
          </a:endParaRPr>
        </a:p>
      </dsp:txBody>
      <dsp:txXfrm>
        <a:off x="4815002" y="2091872"/>
        <a:ext cx="4228345" cy="354397"/>
      </dsp:txXfrm>
    </dsp:sp>
    <dsp:sp modelId="{7C4D9730-9C66-474D-B8C6-F02E4DF146BD}">
      <dsp:nvSpPr>
        <dsp:cNvPr id="0" name=""/>
        <dsp:cNvSpPr/>
      </dsp:nvSpPr>
      <dsp:spPr>
        <a:xfrm>
          <a:off x="4815002" y="2516956"/>
          <a:ext cx="4228345" cy="3543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b="1" kern="1200" dirty="0" smtClean="0">
              <a:latin typeface="+mn-lt"/>
              <a:cs typeface="Arial" panose="020B0604020202020204" pitchFamily="34" charset="0"/>
            </a:rPr>
            <a:t>ENERGÍA ELÉCTRICA                        </a:t>
          </a:r>
          <a:r>
            <a:rPr lang="x-none" sz="1100" kern="1200" dirty="0" smtClean="0">
              <a:latin typeface="+mn-lt"/>
              <a:cs typeface="Arial" panose="020B0604020202020204" pitchFamily="34" charset="0"/>
            </a:rPr>
            <a:t>(COSTO DIRECTO VARIABLE)</a:t>
          </a:r>
          <a:endParaRPr lang="x-none" sz="1100" kern="1200" dirty="0">
            <a:latin typeface="+mn-lt"/>
            <a:cs typeface="Arial" panose="020B0604020202020204" pitchFamily="34" charset="0"/>
          </a:endParaRPr>
        </a:p>
      </dsp:txBody>
      <dsp:txXfrm>
        <a:off x="4815002" y="2516956"/>
        <a:ext cx="4228345" cy="354397"/>
      </dsp:txXfrm>
    </dsp:sp>
    <dsp:sp modelId="{55474E0A-978A-4802-9535-2EB472B78F22}">
      <dsp:nvSpPr>
        <dsp:cNvPr id="0" name=""/>
        <dsp:cNvSpPr/>
      </dsp:nvSpPr>
      <dsp:spPr>
        <a:xfrm>
          <a:off x="4815002" y="2942040"/>
          <a:ext cx="4228345" cy="3543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b="1" kern="1200" dirty="0" smtClean="0">
              <a:latin typeface="+mn-lt"/>
              <a:cs typeface="Arial" panose="020B0604020202020204" pitchFamily="34" charset="0"/>
            </a:rPr>
            <a:t>AGUA  </a:t>
          </a:r>
          <a:r>
            <a:rPr lang="x-none" sz="1100" kern="1200" dirty="0" smtClean="0">
              <a:latin typeface="+mn-lt"/>
              <a:cs typeface="Arial" panose="020B0604020202020204" pitchFamily="34" charset="0"/>
            </a:rPr>
            <a:t>                                       (COSTO DIRECTO VARIABLE)</a:t>
          </a:r>
          <a:endParaRPr lang="x-none" sz="1100" kern="1200" dirty="0">
            <a:latin typeface="+mn-lt"/>
            <a:cs typeface="Arial" panose="020B0604020202020204" pitchFamily="34" charset="0"/>
          </a:endParaRPr>
        </a:p>
      </dsp:txBody>
      <dsp:txXfrm>
        <a:off x="4815002" y="2942040"/>
        <a:ext cx="4228345" cy="354397"/>
      </dsp:txXfrm>
    </dsp:sp>
    <dsp:sp modelId="{E1C647AC-EBE7-4455-8535-6A98BC088656}">
      <dsp:nvSpPr>
        <dsp:cNvPr id="0" name=""/>
        <dsp:cNvSpPr/>
      </dsp:nvSpPr>
      <dsp:spPr>
        <a:xfrm>
          <a:off x="4815002" y="3367124"/>
          <a:ext cx="4069953" cy="24934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latin typeface="+mn-lt"/>
              <a:cs typeface="Arial" panose="020B0604020202020204" pitchFamily="34" charset="0"/>
            </a:rPr>
            <a:t>TELEFONÍA                                   </a:t>
          </a:r>
          <a:r>
            <a:rPr lang="x-none" sz="1100" kern="1200" dirty="0" smtClean="0">
              <a:latin typeface="+mn-lt"/>
              <a:cs typeface="Arial" panose="020B0604020202020204" pitchFamily="34" charset="0"/>
            </a:rPr>
            <a:t>(COSTO DIRECTO VARIABLE)</a:t>
          </a:r>
          <a:endParaRPr lang="x-none" sz="1100" kern="1200" dirty="0">
            <a:latin typeface="+mn-lt"/>
            <a:cs typeface="Arial" panose="020B0604020202020204" pitchFamily="34" charset="0"/>
          </a:endParaRPr>
        </a:p>
      </dsp:txBody>
      <dsp:txXfrm>
        <a:off x="4815002" y="3367124"/>
        <a:ext cx="4069953" cy="249340"/>
      </dsp:txXfrm>
    </dsp:sp>
    <dsp:sp modelId="{F4009ABE-B3C4-4007-A760-710A2DBEDB17}">
      <dsp:nvSpPr>
        <dsp:cNvPr id="0" name=""/>
        <dsp:cNvSpPr/>
      </dsp:nvSpPr>
      <dsp:spPr>
        <a:xfrm>
          <a:off x="1653873" y="3858998"/>
          <a:ext cx="927409" cy="58337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x-none" sz="1200" b="1" kern="1200" dirty="0" smtClean="0">
              <a:latin typeface="+mn-lt"/>
              <a:cs typeface="Arial" panose="020B0604020202020204" pitchFamily="34" charset="0"/>
            </a:rPr>
            <a:t>COSTO INDIRECTO</a:t>
          </a:r>
          <a:endParaRPr lang="x-none" sz="1200" b="1" kern="1200" dirty="0">
            <a:latin typeface="+mn-lt"/>
            <a:cs typeface="Arial" panose="020B0604020202020204" pitchFamily="34" charset="0"/>
          </a:endParaRPr>
        </a:p>
      </dsp:txBody>
      <dsp:txXfrm>
        <a:off x="1653873" y="3858998"/>
        <a:ext cx="927409" cy="583371"/>
      </dsp:txXfrm>
    </dsp:sp>
    <dsp:sp modelId="{69F73B22-9EFB-4950-B5BB-1E932ABE3744}">
      <dsp:nvSpPr>
        <dsp:cNvPr id="0" name=""/>
        <dsp:cNvSpPr/>
      </dsp:nvSpPr>
      <dsp:spPr>
        <a:xfrm>
          <a:off x="2739637" y="3821709"/>
          <a:ext cx="927409" cy="282746"/>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b="1" kern="1200" dirty="0" smtClean="0">
              <a:latin typeface="+mn-lt"/>
              <a:cs typeface="Arial" panose="020B0604020202020204" pitchFamily="34" charset="0"/>
            </a:rPr>
            <a:t>ESPECIFICO</a:t>
          </a:r>
          <a:endParaRPr lang="x-none" sz="1100" b="1" kern="1200" dirty="0">
            <a:latin typeface="+mn-lt"/>
            <a:cs typeface="Arial" panose="020B0604020202020204" pitchFamily="34" charset="0"/>
          </a:endParaRPr>
        </a:p>
      </dsp:txBody>
      <dsp:txXfrm>
        <a:off x="2739637" y="3821709"/>
        <a:ext cx="927409" cy="282746"/>
      </dsp:txXfrm>
    </dsp:sp>
    <dsp:sp modelId="{FB9ED43C-783D-4B9B-94BB-BB863FD5F810}">
      <dsp:nvSpPr>
        <dsp:cNvPr id="0" name=""/>
        <dsp:cNvSpPr/>
      </dsp:nvSpPr>
      <dsp:spPr>
        <a:xfrm>
          <a:off x="3808309" y="3756325"/>
          <a:ext cx="2873132" cy="34813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b="1" kern="1200" dirty="0" smtClean="0">
              <a:latin typeface="+mn-lt"/>
              <a:cs typeface="Arial" panose="020B0604020202020204" pitchFamily="34" charset="0"/>
            </a:rPr>
            <a:t>PERSONAL SERVICIOS VARIOS </a:t>
          </a:r>
          <a:r>
            <a:rPr lang="x-none" sz="1100" kern="1200" dirty="0" smtClean="0">
              <a:latin typeface="+mn-lt"/>
              <a:cs typeface="Arial" panose="020B0604020202020204" pitchFamily="34" charset="0"/>
            </a:rPr>
            <a:t>(COSTO INDIRECTO</a:t>
          </a:r>
          <a:r>
            <a:rPr lang="es-ES" sz="1100" kern="1200" dirty="0" smtClean="0">
              <a:latin typeface="+mn-lt"/>
              <a:cs typeface="Arial" panose="020B0604020202020204" pitchFamily="34" charset="0"/>
            </a:rPr>
            <a:t> ESPECIFICO</a:t>
          </a:r>
          <a:r>
            <a:rPr lang="x-none" sz="1100" kern="1200" dirty="0" smtClean="0">
              <a:latin typeface="+mn-lt"/>
              <a:cs typeface="Arial" panose="020B0604020202020204" pitchFamily="34" charset="0"/>
            </a:rPr>
            <a:t>)</a:t>
          </a:r>
          <a:endParaRPr lang="x-none" sz="1100" kern="1200" dirty="0">
            <a:latin typeface="+mn-lt"/>
            <a:cs typeface="Arial" panose="020B0604020202020204" pitchFamily="34" charset="0"/>
          </a:endParaRPr>
        </a:p>
      </dsp:txBody>
      <dsp:txXfrm>
        <a:off x="3808309" y="3756325"/>
        <a:ext cx="2873132" cy="348131"/>
      </dsp:txXfrm>
    </dsp:sp>
    <dsp:sp modelId="{91117A12-E3E0-434F-A4FB-AA26F34D990D}">
      <dsp:nvSpPr>
        <dsp:cNvPr id="0" name=""/>
        <dsp:cNvSpPr/>
      </dsp:nvSpPr>
      <dsp:spPr>
        <a:xfrm>
          <a:off x="2777930" y="4233683"/>
          <a:ext cx="927409" cy="282746"/>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kern="1200" dirty="0" smtClean="0">
              <a:latin typeface="+mn-lt"/>
              <a:cs typeface="Arial" panose="020B0604020202020204" pitchFamily="34" charset="0"/>
            </a:rPr>
            <a:t>GENERAL</a:t>
          </a:r>
          <a:endParaRPr lang="x-none" sz="1100" kern="1200" dirty="0">
            <a:latin typeface="+mn-lt"/>
            <a:cs typeface="Arial" panose="020B0604020202020204" pitchFamily="34" charset="0"/>
          </a:endParaRPr>
        </a:p>
      </dsp:txBody>
      <dsp:txXfrm>
        <a:off x="2777930" y="4233683"/>
        <a:ext cx="927409" cy="282746"/>
      </dsp:txXfrm>
    </dsp:sp>
    <dsp:sp modelId="{F085041F-A4FA-4734-BE69-F6C1940C2802}">
      <dsp:nvSpPr>
        <dsp:cNvPr id="0" name=""/>
        <dsp:cNvSpPr/>
      </dsp:nvSpPr>
      <dsp:spPr>
        <a:xfrm>
          <a:off x="3808309" y="4140012"/>
          <a:ext cx="2814900" cy="3947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latin typeface="+mn-lt"/>
              <a:cs typeface="Arial" panose="020B0604020202020204" pitchFamily="34" charset="0"/>
            </a:rPr>
            <a:t>COSTO INDIRECTO ADMINISTRATIVO GENERAL </a:t>
          </a:r>
          <a:r>
            <a:rPr lang="es-ES" sz="1100" kern="1200" dirty="0" err="1" smtClean="0">
              <a:latin typeface="+mn-lt"/>
              <a:cs typeface="Arial" panose="020B0604020202020204" pitchFamily="34" charset="0"/>
            </a:rPr>
            <a:t>ESPE</a:t>
          </a:r>
          <a:endParaRPr lang="x-none" sz="1100" kern="1200" dirty="0">
            <a:latin typeface="+mn-lt"/>
            <a:cs typeface="Arial" panose="020B0604020202020204" pitchFamily="34" charset="0"/>
          </a:endParaRPr>
        </a:p>
      </dsp:txBody>
      <dsp:txXfrm>
        <a:off x="3808309" y="4140012"/>
        <a:ext cx="2814900" cy="394799"/>
      </dsp:txXfrm>
    </dsp:sp>
    <dsp:sp modelId="{DBBDC019-0743-41A6-BE28-5DDCD3ED64A1}">
      <dsp:nvSpPr>
        <dsp:cNvPr id="0" name=""/>
        <dsp:cNvSpPr/>
      </dsp:nvSpPr>
      <dsp:spPr>
        <a:xfrm>
          <a:off x="1626746" y="5221670"/>
          <a:ext cx="927409" cy="58337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latin typeface="+mn-lt"/>
              <a:cs typeface="Arial" panose="020B0604020202020204" pitchFamily="34" charset="0"/>
            </a:rPr>
            <a:t>OTROS COSTOS</a:t>
          </a:r>
          <a:endParaRPr lang="x-none" sz="1200" kern="1200" dirty="0">
            <a:latin typeface="+mn-lt"/>
            <a:cs typeface="Arial" panose="020B0604020202020204" pitchFamily="34" charset="0"/>
          </a:endParaRPr>
        </a:p>
      </dsp:txBody>
      <dsp:txXfrm>
        <a:off x="1626746" y="5221670"/>
        <a:ext cx="927409" cy="583371"/>
      </dsp:txXfrm>
    </dsp:sp>
    <dsp:sp modelId="{1AD95C69-9B6F-4216-9D11-C6A9A1FDA9F3}">
      <dsp:nvSpPr>
        <dsp:cNvPr id="0" name=""/>
        <dsp:cNvSpPr/>
      </dsp:nvSpPr>
      <dsp:spPr>
        <a:xfrm>
          <a:off x="2739637" y="5371751"/>
          <a:ext cx="1204991" cy="28321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AR" sz="1100" b="1" kern="1200" dirty="0" smtClean="0">
              <a:latin typeface="+mn-lt"/>
              <a:cs typeface="Arial" panose="020B0604020202020204" pitchFamily="34" charset="0"/>
            </a:rPr>
            <a:t>ACTIVOS FIJOS</a:t>
          </a:r>
          <a:endParaRPr lang="x-none" sz="1100" kern="1200" dirty="0">
            <a:latin typeface="+mn-lt"/>
            <a:cs typeface="Arial" panose="020B0604020202020204" pitchFamily="34" charset="0"/>
          </a:endParaRPr>
        </a:p>
      </dsp:txBody>
      <dsp:txXfrm>
        <a:off x="2739637" y="5371751"/>
        <a:ext cx="1204991" cy="283210"/>
      </dsp:txXfrm>
    </dsp:sp>
    <dsp:sp modelId="{4E3A5A72-F565-4D29-87F1-6A8D3F7D0A1F}">
      <dsp:nvSpPr>
        <dsp:cNvPr id="0" name=""/>
        <dsp:cNvSpPr/>
      </dsp:nvSpPr>
      <dsp:spPr>
        <a:xfrm>
          <a:off x="4130111" y="4739227"/>
          <a:ext cx="1441425" cy="43857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AR" sz="1200" b="1" kern="1200" dirty="0" smtClean="0">
              <a:latin typeface="+mn-lt"/>
              <a:cs typeface="Arial" panose="020B0604020202020204" pitchFamily="34" charset="0"/>
            </a:rPr>
            <a:t>DEPRECIACIÓN</a:t>
          </a:r>
          <a:r>
            <a:rPr lang="es-AR" sz="1200" kern="1200" dirty="0" smtClean="0">
              <a:latin typeface="+mn-lt"/>
              <a:cs typeface="Arial" panose="020B0604020202020204" pitchFamily="34" charset="0"/>
            </a:rPr>
            <a:t> </a:t>
          </a:r>
          <a:endParaRPr lang="x-none" sz="1200" kern="1200" dirty="0">
            <a:latin typeface="+mn-lt"/>
            <a:cs typeface="Arial" panose="020B0604020202020204" pitchFamily="34" charset="0"/>
          </a:endParaRPr>
        </a:p>
      </dsp:txBody>
      <dsp:txXfrm>
        <a:off x="4130111" y="4739227"/>
        <a:ext cx="1441425" cy="438576"/>
      </dsp:txXfrm>
    </dsp:sp>
    <dsp:sp modelId="{8BA47228-D20E-44FA-915D-614587939884}">
      <dsp:nvSpPr>
        <dsp:cNvPr id="0" name=""/>
        <dsp:cNvSpPr/>
      </dsp:nvSpPr>
      <dsp:spPr>
        <a:xfrm>
          <a:off x="6396263" y="4581821"/>
          <a:ext cx="2523832" cy="16968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AR" sz="1100" kern="1200" dirty="0" smtClean="0">
              <a:latin typeface="+mn-lt"/>
              <a:cs typeface="Arial" panose="020B0604020202020204" pitchFamily="34" charset="0"/>
            </a:rPr>
            <a:t>MOBILIARIO </a:t>
          </a:r>
          <a:endParaRPr lang="x-none" sz="1100" kern="1200" dirty="0">
            <a:latin typeface="+mn-lt"/>
            <a:cs typeface="Arial" panose="020B0604020202020204" pitchFamily="34" charset="0"/>
          </a:endParaRPr>
        </a:p>
      </dsp:txBody>
      <dsp:txXfrm>
        <a:off x="6396263" y="4581821"/>
        <a:ext cx="2523832" cy="169681"/>
      </dsp:txXfrm>
    </dsp:sp>
    <dsp:sp modelId="{01AA72E1-EE57-4EB7-BE9F-A8ABF460EB54}">
      <dsp:nvSpPr>
        <dsp:cNvPr id="0" name=""/>
        <dsp:cNvSpPr/>
      </dsp:nvSpPr>
      <dsp:spPr>
        <a:xfrm>
          <a:off x="6396263" y="4822190"/>
          <a:ext cx="2523832" cy="16968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AR" sz="1100" kern="1200" dirty="0" smtClean="0">
              <a:latin typeface="+mn-lt"/>
              <a:cs typeface="Arial" panose="020B0604020202020204" pitchFamily="34" charset="0"/>
            </a:rPr>
            <a:t>MAQUINARIA Y EQUIPO</a:t>
          </a:r>
          <a:endParaRPr lang="x-none" sz="1100" kern="1200" dirty="0">
            <a:latin typeface="+mn-lt"/>
            <a:cs typeface="Arial" panose="020B0604020202020204" pitchFamily="34" charset="0"/>
          </a:endParaRPr>
        </a:p>
      </dsp:txBody>
      <dsp:txXfrm>
        <a:off x="6396263" y="4822190"/>
        <a:ext cx="2523832" cy="169681"/>
      </dsp:txXfrm>
    </dsp:sp>
    <dsp:sp modelId="{D8AA90EC-6B21-46EF-A462-7E2670E2D760}">
      <dsp:nvSpPr>
        <dsp:cNvPr id="0" name=""/>
        <dsp:cNvSpPr/>
      </dsp:nvSpPr>
      <dsp:spPr>
        <a:xfrm>
          <a:off x="6396263" y="5062558"/>
          <a:ext cx="2523832" cy="16968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kern="1200" dirty="0" smtClean="0">
              <a:latin typeface="+mn-lt"/>
              <a:cs typeface="Arial" panose="020B0604020202020204" pitchFamily="34" charset="0"/>
            </a:rPr>
            <a:t>EQUIPOS SISTEMAS Y PAQUETES INFORMÁTICOS</a:t>
          </a:r>
          <a:endParaRPr lang="x-none" sz="1100" kern="1200" dirty="0">
            <a:latin typeface="+mn-lt"/>
            <a:cs typeface="Arial" panose="020B0604020202020204" pitchFamily="34" charset="0"/>
          </a:endParaRPr>
        </a:p>
      </dsp:txBody>
      <dsp:txXfrm>
        <a:off x="6396263" y="5062558"/>
        <a:ext cx="2523832" cy="169681"/>
      </dsp:txXfrm>
    </dsp:sp>
    <dsp:sp modelId="{1D1E2EE1-7C4E-4814-80FF-6678308835F8}">
      <dsp:nvSpPr>
        <dsp:cNvPr id="0" name=""/>
        <dsp:cNvSpPr/>
      </dsp:nvSpPr>
      <dsp:spPr>
        <a:xfrm>
          <a:off x="6396263" y="5302927"/>
          <a:ext cx="2523832" cy="16968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kern="1200" dirty="0" smtClean="0">
              <a:latin typeface="+mn-lt"/>
              <a:cs typeface="Arial" panose="020B0604020202020204" pitchFamily="34" charset="0"/>
            </a:rPr>
            <a:t>ÁREA EDIFICADA</a:t>
          </a:r>
          <a:endParaRPr lang="x-none" sz="1100" kern="1200" dirty="0">
            <a:latin typeface="+mn-lt"/>
            <a:cs typeface="Arial" panose="020B0604020202020204" pitchFamily="34" charset="0"/>
          </a:endParaRPr>
        </a:p>
      </dsp:txBody>
      <dsp:txXfrm>
        <a:off x="6396263" y="5302927"/>
        <a:ext cx="2523832" cy="169681"/>
      </dsp:txXfrm>
    </dsp:sp>
    <dsp:sp modelId="{525F0592-8134-4ACA-A25B-B3BBFED2083B}">
      <dsp:nvSpPr>
        <dsp:cNvPr id="0" name=""/>
        <dsp:cNvSpPr/>
      </dsp:nvSpPr>
      <dsp:spPr>
        <a:xfrm>
          <a:off x="4183103" y="5807044"/>
          <a:ext cx="1774884" cy="48044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AR" sz="1200" b="1" kern="1200" dirty="0" smtClean="0">
              <a:latin typeface="+mn-lt"/>
              <a:cs typeface="Arial" panose="020B0604020202020204" pitchFamily="34" charset="0"/>
            </a:rPr>
            <a:t>MANTENIMIENTO</a:t>
          </a:r>
          <a:endParaRPr lang="x-none" sz="1200" b="1" kern="1200" dirty="0">
            <a:latin typeface="+mn-lt"/>
            <a:cs typeface="Arial" panose="020B0604020202020204" pitchFamily="34" charset="0"/>
          </a:endParaRPr>
        </a:p>
      </dsp:txBody>
      <dsp:txXfrm>
        <a:off x="4183103" y="5807044"/>
        <a:ext cx="1774884" cy="480440"/>
      </dsp:txXfrm>
    </dsp:sp>
    <dsp:sp modelId="{0E1D6459-F29D-47A4-92D6-E63667274088}">
      <dsp:nvSpPr>
        <dsp:cNvPr id="0" name=""/>
        <dsp:cNvSpPr/>
      </dsp:nvSpPr>
      <dsp:spPr>
        <a:xfrm>
          <a:off x="6516214" y="5588122"/>
          <a:ext cx="2490510" cy="17251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AR" sz="1100" kern="1200" dirty="0" smtClean="0">
              <a:latin typeface="+mn-lt"/>
              <a:cs typeface="Arial" panose="020B0604020202020204" pitchFamily="34" charset="0"/>
            </a:rPr>
            <a:t>MOBILIARIO </a:t>
          </a:r>
          <a:endParaRPr lang="x-none" sz="1100" kern="1200" dirty="0">
            <a:latin typeface="+mn-lt"/>
            <a:cs typeface="Arial" panose="020B0604020202020204" pitchFamily="34" charset="0"/>
          </a:endParaRPr>
        </a:p>
      </dsp:txBody>
      <dsp:txXfrm>
        <a:off x="6516214" y="5588122"/>
        <a:ext cx="2490510" cy="172517"/>
      </dsp:txXfrm>
    </dsp:sp>
    <dsp:sp modelId="{4A4AF6FA-69CE-4162-8B59-0BF488E604A7}">
      <dsp:nvSpPr>
        <dsp:cNvPr id="0" name=""/>
        <dsp:cNvSpPr/>
      </dsp:nvSpPr>
      <dsp:spPr>
        <a:xfrm>
          <a:off x="6516214" y="5787820"/>
          <a:ext cx="2490510" cy="17251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AR" sz="1100" kern="1200" dirty="0" smtClean="0">
              <a:latin typeface="+mn-lt"/>
              <a:cs typeface="Arial" panose="020B0604020202020204" pitchFamily="34" charset="0"/>
            </a:rPr>
            <a:t>MAQUINARIA Y EQUIPO</a:t>
          </a:r>
          <a:endParaRPr lang="x-none" sz="1100" kern="1200" dirty="0">
            <a:latin typeface="+mn-lt"/>
            <a:cs typeface="Arial" panose="020B0604020202020204" pitchFamily="34" charset="0"/>
          </a:endParaRPr>
        </a:p>
      </dsp:txBody>
      <dsp:txXfrm>
        <a:off x="6516214" y="5787820"/>
        <a:ext cx="2490510" cy="172517"/>
      </dsp:txXfrm>
    </dsp:sp>
    <dsp:sp modelId="{6C8FC656-30FB-457D-B12C-EDC4F67996DA}">
      <dsp:nvSpPr>
        <dsp:cNvPr id="0" name=""/>
        <dsp:cNvSpPr/>
      </dsp:nvSpPr>
      <dsp:spPr>
        <a:xfrm>
          <a:off x="6516214" y="5976664"/>
          <a:ext cx="2490510" cy="17251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kern="1200" dirty="0" smtClean="0">
              <a:latin typeface="+mn-lt"/>
              <a:cs typeface="Arial" panose="020B0604020202020204" pitchFamily="34" charset="0"/>
            </a:rPr>
            <a:t>EQUIPOS SISTEMAS Y PAQUETES INFORMÁTICOS</a:t>
          </a:r>
          <a:endParaRPr lang="x-none" sz="1100" kern="1200" dirty="0">
            <a:latin typeface="+mn-lt"/>
            <a:cs typeface="Arial" panose="020B0604020202020204" pitchFamily="34" charset="0"/>
          </a:endParaRPr>
        </a:p>
      </dsp:txBody>
      <dsp:txXfrm>
        <a:off x="6516214" y="5976664"/>
        <a:ext cx="2490510" cy="172517"/>
      </dsp:txXfrm>
    </dsp:sp>
    <dsp:sp modelId="{EC6FFCA5-5703-44E5-B44E-DC41579D11A3}">
      <dsp:nvSpPr>
        <dsp:cNvPr id="0" name=""/>
        <dsp:cNvSpPr/>
      </dsp:nvSpPr>
      <dsp:spPr>
        <a:xfrm>
          <a:off x="6516214" y="6120681"/>
          <a:ext cx="2490510" cy="17251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x-none" sz="1100" kern="1200" dirty="0" smtClean="0">
              <a:latin typeface="+mn-lt"/>
              <a:cs typeface="Arial" panose="020B0604020202020204" pitchFamily="34" charset="0"/>
            </a:rPr>
            <a:t>ÁREA EDIFICADA</a:t>
          </a:r>
          <a:endParaRPr lang="x-none" sz="1100" kern="1200" dirty="0">
            <a:latin typeface="+mn-lt"/>
            <a:cs typeface="Arial" panose="020B0604020202020204" pitchFamily="34" charset="0"/>
          </a:endParaRPr>
        </a:p>
      </dsp:txBody>
      <dsp:txXfrm>
        <a:off x="6516214" y="6120681"/>
        <a:ext cx="2490510" cy="172517"/>
      </dsp:txXfrm>
    </dsp:sp>
    <dsp:sp modelId="{8CB9D3A8-A1CD-46F0-8B60-ADFB22F4EE91}">
      <dsp:nvSpPr>
        <dsp:cNvPr id="0" name=""/>
        <dsp:cNvSpPr/>
      </dsp:nvSpPr>
      <dsp:spPr>
        <a:xfrm>
          <a:off x="6516214" y="6264695"/>
          <a:ext cx="2490510" cy="17251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latin typeface="+mn-lt"/>
              <a:cs typeface="Arial" panose="020B0604020202020204" pitchFamily="34" charset="0"/>
            </a:rPr>
            <a:t>ÁREA VERDE</a:t>
          </a:r>
          <a:endParaRPr lang="x-none" sz="1100" kern="1200" dirty="0">
            <a:latin typeface="+mn-lt"/>
            <a:cs typeface="Arial" panose="020B0604020202020204" pitchFamily="34" charset="0"/>
          </a:endParaRPr>
        </a:p>
      </dsp:txBody>
      <dsp:txXfrm>
        <a:off x="6516214" y="6264695"/>
        <a:ext cx="2490510" cy="1725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F45CB-0C8A-4131-B71F-717283ED1618}">
      <dsp:nvSpPr>
        <dsp:cNvPr id="0" name=""/>
        <dsp:cNvSpPr/>
      </dsp:nvSpPr>
      <dsp:spPr>
        <a:xfrm>
          <a:off x="0" y="1925425"/>
          <a:ext cx="1571227" cy="1023313"/>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bg1"/>
              </a:solidFill>
              <a:latin typeface="+mn-lt"/>
              <a:cs typeface="Arial" panose="020B0604020202020204" pitchFamily="34" charset="0"/>
            </a:rPr>
            <a:t>MODELO</a:t>
          </a:r>
          <a:r>
            <a:rPr lang="en-US" sz="1800" b="1" kern="1200" dirty="0" smtClean="0">
              <a:solidFill>
                <a:schemeClr val="bg1"/>
              </a:solidFill>
              <a:latin typeface="+mn-lt"/>
              <a:cs typeface="Arial" panose="020B0604020202020204" pitchFamily="34" charset="0"/>
            </a:rPr>
            <a:t> DE </a:t>
          </a:r>
          <a:r>
            <a:rPr lang="en-US" sz="1800" b="1" kern="1200" dirty="0" err="1" smtClean="0">
              <a:solidFill>
                <a:schemeClr val="bg1"/>
              </a:solidFill>
              <a:latin typeface="+mn-lt"/>
              <a:cs typeface="Arial" panose="020B0604020202020204" pitchFamily="34" charset="0"/>
            </a:rPr>
            <a:t>COSTO</a:t>
          </a:r>
          <a:r>
            <a:rPr lang="en-US" sz="1800" b="1" kern="1200" dirty="0" smtClean="0">
              <a:solidFill>
                <a:schemeClr val="bg1"/>
              </a:solidFill>
              <a:latin typeface="+mn-lt"/>
              <a:cs typeface="Arial" panose="020B0604020202020204" pitchFamily="34" charset="0"/>
            </a:rPr>
            <a:t> </a:t>
          </a:r>
          <a:r>
            <a:rPr lang="en-US" sz="1800" b="1" kern="1200" dirty="0" err="1" smtClean="0">
              <a:solidFill>
                <a:schemeClr val="bg1"/>
              </a:solidFill>
              <a:latin typeface="+mn-lt"/>
              <a:cs typeface="Arial" panose="020B0604020202020204" pitchFamily="34" charset="0"/>
            </a:rPr>
            <a:t>POR</a:t>
          </a:r>
          <a:r>
            <a:rPr lang="en-US" sz="1800" b="1" kern="1200" dirty="0" smtClean="0">
              <a:solidFill>
                <a:schemeClr val="bg1"/>
              </a:solidFill>
              <a:latin typeface="+mn-lt"/>
              <a:cs typeface="Arial" panose="020B0604020202020204" pitchFamily="34" charset="0"/>
            </a:rPr>
            <a:t> </a:t>
          </a:r>
          <a:r>
            <a:rPr lang="en-US" sz="1800" b="1" kern="1200" dirty="0" err="1" smtClean="0">
              <a:solidFill>
                <a:schemeClr val="bg1"/>
              </a:solidFill>
              <a:latin typeface="+mn-lt"/>
              <a:cs typeface="Arial" panose="020B0604020202020204" pitchFamily="34" charset="0"/>
            </a:rPr>
            <a:t>AFECTACI</a:t>
          </a:r>
          <a:r>
            <a:rPr lang="es-EC" sz="1800" b="1" kern="1200" dirty="0" err="1" smtClean="0">
              <a:solidFill>
                <a:schemeClr val="bg1"/>
              </a:solidFill>
              <a:latin typeface="+mn-lt"/>
              <a:cs typeface="Arial" panose="020B0604020202020204" pitchFamily="34" charset="0"/>
            </a:rPr>
            <a:t>ÓN</a:t>
          </a:r>
          <a:r>
            <a:rPr lang="es-EC" sz="1800" b="1" kern="1200" dirty="0" smtClean="0">
              <a:solidFill>
                <a:schemeClr val="bg1"/>
              </a:solidFill>
              <a:latin typeface="+mn-lt"/>
              <a:cs typeface="Arial" panose="020B0604020202020204" pitchFamily="34" charset="0"/>
            </a:rPr>
            <a:t>    </a:t>
          </a:r>
          <a:endParaRPr lang="es-EC" sz="1800" kern="1200" dirty="0"/>
        </a:p>
      </dsp:txBody>
      <dsp:txXfrm>
        <a:off x="29972" y="1955397"/>
        <a:ext cx="1511283" cy="963369"/>
      </dsp:txXfrm>
    </dsp:sp>
    <dsp:sp modelId="{BF84B79D-0C33-4F18-A1E0-D73ACAD539D3}">
      <dsp:nvSpPr>
        <dsp:cNvPr id="0" name=""/>
        <dsp:cNvSpPr/>
      </dsp:nvSpPr>
      <dsp:spPr>
        <a:xfrm rot="1036025">
          <a:off x="1569275" y="2440008"/>
          <a:ext cx="86642" cy="19865"/>
        </a:xfrm>
        <a:custGeom>
          <a:avLst/>
          <a:gdLst/>
          <a:ahLst/>
          <a:cxnLst/>
          <a:rect l="0" t="0" r="0" b="0"/>
          <a:pathLst>
            <a:path>
              <a:moveTo>
                <a:pt x="0" y="9932"/>
              </a:moveTo>
              <a:lnTo>
                <a:pt x="86642" y="99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1610430" y="2447774"/>
        <a:ext cx="4332" cy="4332"/>
      </dsp:txXfrm>
    </dsp:sp>
    <dsp:sp modelId="{EDCFCFDE-852A-42DE-A994-66E231F13364}">
      <dsp:nvSpPr>
        <dsp:cNvPr id="0" name=""/>
        <dsp:cNvSpPr/>
      </dsp:nvSpPr>
      <dsp:spPr>
        <a:xfrm>
          <a:off x="1653965" y="2160805"/>
          <a:ext cx="1207976" cy="603988"/>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x-none" sz="1800" b="1" kern="1200" dirty="0">
              <a:solidFill>
                <a:schemeClr val="bg1"/>
              </a:solidFill>
              <a:latin typeface="+mn-lt"/>
              <a:cs typeface="Arial" panose="020B0604020202020204" pitchFamily="34" charset="0"/>
            </a:rPr>
            <a:t>Costo </a:t>
          </a:r>
          <a:r>
            <a:rPr lang="es-EC" sz="1800" b="1" kern="1200" dirty="0">
              <a:solidFill>
                <a:schemeClr val="bg1"/>
              </a:solidFill>
              <a:latin typeface="+mn-lt"/>
              <a:cs typeface="Arial" panose="020B0604020202020204" pitchFamily="34" charset="0"/>
            </a:rPr>
            <a:t>Directo</a:t>
          </a:r>
          <a:endParaRPr lang="x-none" sz="1800" b="1" kern="1200" dirty="0">
            <a:solidFill>
              <a:schemeClr val="bg1"/>
            </a:solidFill>
            <a:latin typeface="+mn-lt"/>
            <a:cs typeface="Arial" panose="020B0604020202020204" pitchFamily="34" charset="0"/>
          </a:endParaRPr>
        </a:p>
      </dsp:txBody>
      <dsp:txXfrm>
        <a:off x="1671655" y="2178495"/>
        <a:ext cx="1172596" cy="568608"/>
      </dsp:txXfrm>
    </dsp:sp>
    <dsp:sp modelId="{055918F4-6E6B-44E5-9B6B-664ACD6C6788}">
      <dsp:nvSpPr>
        <dsp:cNvPr id="0" name=""/>
        <dsp:cNvSpPr/>
      </dsp:nvSpPr>
      <dsp:spPr>
        <a:xfrm rot="17234660">
          <a:off x="2332001" y="1733489"/>
          <a:ext cx="1506471" cy="19865"/>
        </a:xfrm>
        <a:custGeom>
          <a:avLst/>
          <a:gdLst/>
          <a:ahLst/>
          <a:cxnLst/>
          <a:rect l="0" t="0" r="0" b="0"/>
          <a:pathLst>
            <a:path>
              <a:moveTo>
                <a:pt x="0" y="9932"/>
              </a:moveTo>
              <a:lnTo>
                <a:pt x="1506471"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047575" y="1705760"/>
        <a:ext cx="75323" cy="75323"/>
      </dsp:txXfrm>
    </dsp:sp>
    <dsp:sp modelId="{081FD896-A6FF-4134-9549-35D952756D19}">
      <dsp:nvSpPr>
        <dsp:cNvPr id="0" name=""/>
        <dsp:cNvSpPr/>
      </dsp:nvSpPr>
      <dsp:spPr>
        <a:xfrm>
          <a:off x="3308531" y="722050"/>
          <a:ext cx="1207976" cy="6039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1" kern="1200" dirty="0">
              <a:latin typeface="+mn-lt"/>
              <a:cs typeface="Arial" panose="020B0604020202020204" pitchFamily="34" charset="0"/>
            </a:rPr>
            <a:t>Costo Fijo</a:t>
          </a:r>
          <a:endParaRPr lang="es-EC" sz="1800" kern="1200" dirty="0">
            <a:latin typeface="+mn-lt"/>
          </a:endParaRPr>
        </a:p>
      </dsp:txBody>
      <dsp:txXfrm>
        <a:off x="3326221" y="739740"/>
        <a:ext cx="1172596" cy="568608"/>
      </dsp:txXfrm>
    </dsp:sp>
    <dsp:sp modelId="{190B1169-D5CB-4D5C-8C52-C4B75B524619}">
      <dsp:nvSpPr>
        <dsp:cNvPr id="0" name=""/>
        <dsp:cNvSpPr/>
      </dsp:nvSpPr>
      <dsp:spPr>
        <a:xfrm rot="20094993">
          <a:off x="4436557" y="654714"/>
          <a:ext cx="1695518" cy="19865"/>
        </a:xfrm>
        <a:custGeom>
          <a:avLst/>
          <a:gdLst/>
          <a:ahLst/>
          <a:cxnLst/>
          <a:rect l="0" t="0" r="0" b="0"/>
          <a:pathLst>
            <a:path>
              <a:moveTo>
                <a:pt x="0" y="9932"/>
              </a:moveTo>
              <a:lnTo>
                <a:pt x="1695518"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a:p>
      </dsp:txBody>
      <dsp:txXfrm>
        <a:off x="5241928" y="622259"/>
        <a:ext cx="84775" cy="84775"/>
      </dsp:txXfrm>
    </dsp:sp>
    <dsp:sp modelId="{82B3D5A1-F5F1-47B9-B653-3EB8A2443F15}">
      <dsp:nvSpPr>
        <dsp:cNvPr id="0" name=""/>
        <dsp:cNvSpPr/>
      </dsp:nvSpPr>
      <dsp:spPr>
        <a:xfrm>
          <a:off x="6052125" y="3256"/>
          <a:ext cx="2368999" cy="603988"/>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solidFill>
                <a:schemeClr val="tx1"/>
              </a:solidFill>
              <a:latin typeface="Arial" panose="020B0604020202020204" pitchFamily="34" charset="0"/>
              <a:cs typeface="Arial" panose="020B0604020202020204" pitchFamily="34" charset="0"/>
            </a:rPr>
            <a:t>REMUNERACIÓN DOCENTES </a:t>
          </a:r>
          <a:r>
            <a:rPr lang="es-ES" sz="1000" b="1" kern="1200" dirty="0" err="1" smtClean="0">
              <a:solidFill>
                <a:schemeClr val="tx1"/>
              </a:solidFill>
              <a:latin typeface="Arial" panose="020B0604020202020204" pitchFamily="34" charset="0"/>
              <a:cs typeface="Arial" panose="020B0604020202020204" pitchFamily="34" charset="0"/>
            </a:rPr>
            <a:t>CEAC</a:t>
          </a:r>
          <a:r>
            <a:rPr lang="x-none" sz="1000" b="1" kern="1200" dirty="0" smtClean="0">
              <a:solidFill>
                <a:schemeClr val="tx1"/>
              </a:solidFill>
              <a:latin typeface="Arial" panose="020B0604020202020204" pitchFamily="34" charset="0"/>
              <a:cs typeface="Arial" panose="020B0604020202020204" pitchFamily="34" charset="0"/>
            </a:rPr>
            <a:t>  </a:t>
          </a:r>
          <a:r>
            <a:rPr lang="es-EC" sz="1000" b="1" kern="1200" dirty="0" smtClean="0">
              <a:solidFill>
                <a:schemeClr val="tx1"/>
              </a:solidFill>
              <a:latin typeface="Arial" panose="020B0604020202020204" pitchFamily="34" charset="0"/>
              <a:cs typeface="Arial" panose="020B0604020202020204" pitchFamily="34" charset="0"/>
            </a:rPr>
            <a:t>  </a:t>
          </a:r>
          <a:r>
            <a:rPr lang="x-none" sz="1000" b="0" kern="1200" dirty="0" smtClean="0">
              <a:solidFill>
                <a:schemeClr val="tx1"/>
              </a:solidFill>
              <a:latin typeface="Arial" panose="020B0604020202020204" pitchFamily="34" charset="0"/>
              <a:cs typeface="Arial" panose="020B0604020202020204" pitchFamily="34" charset="0"/>
            </a:rPr>
            <a:t>(COSTO DIRECTO FIJO)</a:t>
          </a:r>
          <a:endParaRPr lang="x-none" sz="1000" b="0" kern="1200" dirty="0">
            <a:solidFill>
              <a:schemeClr val="tx1"/>
            </a:solidFill>
            <a:latin typeface="Arial" panose="020B0604020202020204" pitchFamily="34" charset="0"/>
            <a:cs typeface="Arial" panose="020B0604020202020204" pitchFamily="34" charset="0"/>
          </a:endParaRPr>
        </a:p>
      </dsp:txBody>
      <dsp:txXfrm>
        <a:off x="6069815" y="20946"/>
        <a:ext cx="2333619" cy="568608"/>
      </dsp:txXfrm>
    </dsp:sp>
    <dsp:sp modelId="{0479A8E3-3458-4D2D-96D1-BBEAE035CD59}">
      <dsp:nvSpPr>
        <dsp:cNvPr id="0" name=""/>
        <dsp:cNvSpPr/>
      </dsp:nvSpPr>
      <dsp:spPr>
        <a:xfrm rot="21545811">
          <a:off x="4516413" y="1002008"/>
          <a:ext cx="1535807" cy="19865"/>
        </a:xfrm>
        <a:custGeom>
          <a:avLst/>
          <a:gdLst/>
          <a:ahLst/>
          <a:cxnLst/>
          <a:rect l="0" t="0" r="0" b="0"/>
          <a:pathLst>
            <a:path>
              <a:moveTo>
                <a:pt x="0" y="9932"/>
              </a:moveTo>
              <a:lnTo>
                <a:pt x="1535807"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245921" y="973545"/>
        <a:ext cx="76790" cy="76790"/>
      </dsp:txXfrm>
    </dsp:sp>
    <dsp:sp modelId="{33DB1E1E-60EE-43C9-88ED-76BC778D60AF}">
      <dsp:nvSpPr>
        <dsp:cNvPr id="0" name=""/>
        <dsp:cNvSpPr/>
      </dsp:nvSpPr>
      <dsp:spPr>
        <a:xfrm>
          <a:off x="6052125" y="697842"/>
          <a:ext cx="2368999" cy="603988"/>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solidFill>
                <a:schemeClr val="tx1"/>
              </a:solidFill>
              <a:latin typeface="Arial" panose="020B0604020202020204" pitchFamily="34" charset="0"/>
              <a:cs typeface="Arial" panose="020B0604020202020204" pitchFamily="34" charset="0"/>
            </a:rPr>
            <a:t>REMUNERACIÓN ADMINISTRATIVOS QUE PERTENECEN AL </a:t>
          </a:r>
          <a:r>
            <a:rPr lang="es-ES" sz="1000" b="1" kern="1200" dirty="0" err="1" smtClean="0">
              <a:solidFill>
                <a:schemeClr val="tx1"/>
              </a:solidFill>
              <a:latin typeface="Arial" panose="020B0604020202020204" pitchFamily="34" charset="0"/>
              <a:cs typeface="Arial" panose="020B0604020202020204" pitchFamily="34" charset="0"/>
            </a:rPr>
            <a:t>CEAC</a:t>
          </a:r>
          <a:r>
            <a:rPr lang="es-ES" sz="1000" b="1" kern="1200" dirty="0" smtClean="0">
              <a:solidFill>
                <a:schemeClr val="tx1"/>
              </a:solidFill>
              <a:latin typeface="Arial" panose="020B0604020202020204" pitchFamily="34" charset="0"/>
              <a:cs typeface="Arial" panose="020B0604020202020204" pitchFamily="34" charset="0"/>
            </a:rPr>
            <a:t> </a:t>
          </a:r>
          <a:r>
            <a:rPr lang="x-none" sz="1000" b="0" kern="1200" dirty="0" smtClean="0">
              <a:solidFill>
                <a:schemeClr val="tx1"/>
              </a:solidFill>
              <a:latin typeface="Arial" panose="020B0604020202020204" pitchFamily="34" charset="0"/>
              <a:cs typeface="Arial" panose="020B0604020202020204" pitchFamily="34" charset="0"/>
            </a:rPr>
            <a:t>(COSTO DIRECTO FIJO)</a:t>
          </a:r>
          <a:endParaRPr lang="x-none" sz="1000" b="0" kern="1200" dirty="0">
            <a:solidFill>
              <a:schemeClr val="tx1"/>
            </a:solidFill>
            <a:latin typeface="Arial" panose="020B0604020202020204" pitchFamily="34" charset="0"/>
            <a:cs typeface="Arial" panose="020B0604020202020204" pitchFamily="34" charset="0"/>
          </a:endParaRPr>
        </a:p>
      </dsp:txBody>
      <dsp:txXfrm>
        <a:off x="6069815" y="715532"/>
        <a:ext cx="2333619" cy="568608"/>
      </dsp:txXfrm>
    </dsp:sp>
    <dsp:sp modelId="{01842A0B-FB45-4169-B181-1AA69F93758F}">
      <dsp:nvSpPr>
        <dsp:cNvPr id="0" name=""/>
        <dsp:cNvSpPr/>
      </dsp:nvSpPr>
      <dsp:spPr>
        <a:xfrm rot="1415031">
          <a:off x="4446533" y="1349301"/>
          <a:ext cx="1675567" cy="19865"/>
        </a:xfrm>
        <a:custGeom>
          <a:avLst/>
          <a:gdLst/>
          <a:ahLst/>
          <a:cxnLst/>
          <a:rect l="0" t="0" r="0" b="0"/>
          <a:pathLst>
            <a:path>
              <a:moveTo>
                <a:pt x="0" y="9932"/>
              </a:moveTo>
              <a:lnTo>
                <a:pt x="1675567"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a:p>
      </dsp:txBody>
      <dsp:txXfrm>
        <a:off x="5242427" y="1317345"/>
        <a:ext cx="83778" cy="83778"/>
      </dsp:txXfrm>
    </dsp:sp>
    <dsp:sp modelId="{CA9763E3-4A0B-4717-B4A9-1A3FEB8372B4}">
      <dsp:nvSpPr>
        <dsp:cNvPr id="0" name=""/>
        <dsp:cNvSpPr/>
      </dsp:nvSpPr>
      <dsp:spPr>
        <a:xfrm>
          <a:off x="6052125" y="1392429"/>
          <a:ext cx="2368999" cy="603988"/>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solidFill>
                <a:schemeClr val="tx1"/>
              </a:solidFill>
              <a:latin typeface="Arial" panose="020B0604020202020204" pitchFamily="34" charset="0"/>
              <a:cs typeface="Arial" panose="020B0604020202020204" pitchFamily="34" charset="0"/>
            </a:rPr>
            <a:t>REMUNERACIÓN DOCENTES OTROS DEPARTAMENTOS </a:t>
          </a:r>
          <a:r>
            <a:rPr lang="x-none" sz="1000" b="0" kern="1200" dirty="0" smtClean="0">
              <a:solidFill>
                <a:schemeClr val="tx1"/>
              </a:solidFill>
              <a:latin typeface="Arial" panose="020B0604020202020204" pitchFamily="34" charset="0"/>
              <a:cs typeface="Arial" panose="020B0604020202020204" pitchFamily="34" charset="0"/>
            </a:rPr>
            <a:t>(COSTO DIRECTO FIJO)</a:t>
          </a:r>
          <a:endParaRPr lang="x-none" sz="1000" b="0" kern="1200" dirty="0">
            <a:solidFill>
              <a:schemeClr val="tx1"/>
            </a:solidFill>
            <a:latin typeface="Arial" panose="020B0604020202020204" pitchFamily="34" charset="0"/>
            <a:cs typeface="Arial" panose="020B0604020202020204" pitchFamily="34" charset="0"/>
          </a:endParaRPr>
        </a:p>
      </dsp:txBody>
      <dsp:txXfrm>
        <a:off x="6069815" y="1410119"/>
        <a:ext cx="2333619" cy="568608"/>
      </dsp:txXfrm>
    </dsp:sp>
    <dsp:sp modelId="{68525716-1412-42DA-9938-99CB0EC9AB42}">
      <dsp:nvSpPr>
        <dsp:cNvPr id="0" name=""/>
        <dsp:cNvSpPr/>
      </dsp:nvSpPr>
      <dsp:spPr>
        <a:xfrm rot="4378035">
          <a:off x="2409749" y="3064335"/>
          <a:ext cx="1279039" cy="19865"/>
        </a:xfrm>
        <a:custGeom>
          <a:avLst/>
          <a:gdLst/>
          <a:ahLst/>
          <a:cxnLst/>
          <a:rect l="0" t="0" r="0" b="0"/>
          <a:pathLst>
            <a:path>
              <a:moveTo>
                <a:pt x="0" y="9932"/>
              </a:moveTo>
              <a:lnTo>
                <a:pt x="1279039"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017293" y="3042292"/>
        <a:ext cx="63951" cy="63951"/>
      </dsp:txXfrm>
    </dsp:sp>
    <dsp:sp modelId="{D63CE931-4925-4B40-A68C-73A0E1255E2F}">
      <dsp:nvSpPr>
        <dsp:cNvPr id="0" name=""/>
        <dsp:cNvSpPr/>
      </dsp:nvSpPr>
      <dsp:spPr>
        <a:xfrm>
          <a:off x="3236596" y="3383743"/>
          <a:ext cx="1207976" cy="603988"/>
        </a:xfrm>
        <a:prstGeom prst="roundRect">
          <a:avLst>
            <a:gd name="adj" fmla="val 10000"/>
          </a:avLst>
        </a:prstGeom>
        <a:solidFill>
          <a:srgbClr val="00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1" kern="1200" dirty="0">
              <a:latin typeface="+mn-lt"/>
              <a:cs typeface="Arial" panose="020B0604020202020204" pitchFamily="34" charset="0"/>
            </a:rPr>
            <a:t>Costo Variable</a:t>
          </a:r>
          <a:endParaRPr lang="x-none" sz="1800" b="1" kern="1200" dirty="0">
            <a:latin typeface="+mn-lt"/>
            <a:cs typeface="Arial" panose="020B0604020202020204" pitchFamily="34" charset="0"/>
          </a:endParaRPr>
        </a:p>
      </dsp:txBody>
      <dsp:txXfrm>
        <a:off x="3254286" y="3401433"/>
        <a:ext cx="1172596" cy="568608"/>
      </dsp:txXfrm>
    </dsp:sp>
    <dsp:sp modelId="{9F27C7CB-D876-43BC-8872-95FC88D62C46}">
      <dsp:nvSpPr>
        <dsp:cNvPr id="0" name=""/>
        <dsp:cNvSpPr/>
      </dsp:nvSpPr>
      <dsp:spPr>
        <a:xfrm rot="19266523">
          <a:off x="4215667" y="3027441"/>
          <a:ext cx="2065362" cy="19865"/>
        </a:xfrm>
        <a:custGeom>
          <a:avLst/>
          <a:gdLst/>
          <a:ahLst/>
          <a:cxnLst/>
          <a:rect l="0" t="0" r="0" b="0"/>
          <a:pathLst>
            <a:path>
              <a:moveTo>
                <a:pt x="0" y="9932"/>
              </a:moveTo>
              <a:lnTo>
                <a:pt x="2065362"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5196715" y="2985740"/>
        <a:ext cx="103268" cy="103268"/>
      </dsp:txXfrm>
    </dsp:sp>
    <dsp:sp modelId="{F6E12C58-F70E-470F-8157-467170463F21}">
      <dsp:nvSpPr>
        <dsp:cNvPr id="0" name=""/>
        <dsp:cNvSpPr/>
      </dsp:nvSpPr>
      <dsp:spPr>
        <a:xfrm>
          <a:off x="6052125" y="2087016"/>
          <a:ext cx="2368999" cy="603988"/>
        </a:xfrm>
        <a:prstGeom prst="roundRect">
          <a:avLst>
            <a:gd name="adj" fmla="val 1000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x-none" sz="1000" b="1" kern="1200" dirty="0" smtClean="0">
              <a:solidFill>
                <a:schemeClr val="tx1"/>
              </a:solidFill>
              <a:latin typeface="Arial" panose="020B0604020202020204" pitchFamily="34" charset="0"/>
              <a:cs typeface="Arial" panose="020B0604020202020204" pitchFamily="34" charset="0"/>
            </a:rPr>
            <a:t>SUMINISTROS DE OFICINA              </a:t>
          </a:r>
          <a:r>
            <a:rPr lang="x-none" sz="1000" kern="1200" dirty="0" smtClean="0">
              <a:solidFill>
                <a:schemeClr val="tx1"/>
              </a:solidFill>
              <a:latin typeface="Arial" panose="020B0604020202020204" pitchFamily="34" charset="0"/>
              <a:cs typeface="Arial" panose="020B0604020202020204" pitchFamily="34" charset="0"/>
            </a:rPr>
            <a:t>(COSTO DIRECTO VARIABLE)</a:t>
          </a:r>
          <a:endParaRPr lang="x-none" sz="1000" kern="1200" dirty="0">
            <a:solidFill>
              <a:schemeClr val="tx1"/>
            </a:solidFill>
            <a:latin typeface="Arial" panose="020B0604020202020204" pitchFamily="34" charset="0"/>
            <a:cs typeface="Arial" panose="020B0604020202020204" pitchFamily="34" charset="0"/>
          </a:endParaRPr>
        </a:p>
      </dsp:txBody>
      <dsp:txXfrm>
        <a:off x="6069815" y="2104706"/>
        <a:ext cx="2333619" cy="568608"/>
      </dsp:txXfrm>
    </dsp:sp>
    <dsp:sp modelId="{0B9EB7FE-8173-406B-A424-5FF7C82430F1}">
      <dsp:nvSpPr>
        <dsp:cNvPr id="0" name=""/>
        <dsp:cNvSpPr/>
      </dsp:nvSpPr>
      <dsp:spPr>
        <a:xfrm rot="20367934">
          <a:off x="4390037" y="3374734"/>
          <a:ext cx="1716623" cy="19865"/>
        </a:xfrm>
        <a:custGeom>
          <a:avLst/>
          <a:gdLst/>
          <a:ahLst/>
          <a:cxnLst/>
          <a:rect l="0" t="0" r="0" b="0"/>
          <a:pathLst>
            <a:path>
              <a:moveTo>
                <a:pt x="0" y="9932"/>
              </a:moveTo>
              <a:lnTo>
                <a:pt x="1716623"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a:p>
      </dsp:txBody>
      <dsp:txXfrm>
        <a:off x="5205433" y="3341751"/>
        <a:ext cx="85831" cy="85831"/>
      </dsp:txXfrm>
    </dsp:sp>
    <dsp:sp modelId="{91001237-86D5-44E4-B21C-E4C5BAA20881}">
      <dsp:nvSpPr>
        <dsp:cNvPr id="0" name=""/>
        <dsp:cNvSpPr/>
      </dsp:nvSpPr>
      <dsp:spPr>
        <a:xfrm>
          <a:off x="6052125" y="2781603"/>
          <a:ext cx="2368999" cy="603988"/>
        </a:xfrm>
        <a:prstGeom prst="roundRect">
          <a:avLst>
            <a:gd name="adj" fmla="val 1000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x-none" sz="1000" b="1" kern="1200" dirty="0" smtClean="0">
              <a:solidFill>
                <a:schemeClr val="tx1"/>
              </a:solidFill>
              <a:latin typeface="Arial" panose="020B0604020202020204" pitchFamily="34" charset="0"/>
              <a:cs typeface="Arial" panose="020B0604020202020204" pitchFamily="34" charset="0"/>
            </a:rPr>
            <a:t>MATERIAL DIDÁCTICO                       </a:t>
          </a:r>
          <a:r>
            <a:rPr lang="x-none" sz="1000" kern="1200" dirty="0" smtClean="0">
              <a:solidFill>
                <a:schemeClr val="tx1"/>
              </a:solidFill>
              <a:latin typeface="Arial" panose="020B0604020202020204" pitchFamily="34" charset="0"/>
              <a:cs typeface="Arial" panose="020B0604020202020204" pitchFamily="34" charset="0"/>
            </a:rPr>
            <a:t>(COSTO DIRECTO VARIABLE)</a:t>
          </a:r>
          <a:endParaRPr lang="x-none" sz="1000" kern="1200" dirty="0">
            <a:solidFill>
              <a:schemeClr val="tx1"/>
            </a:solidFill>
            <a:latin typeface="Arial" panose="020B0604020202020204" pitchFamily="34" charset="0"/>
            <a:cs typeface="Arial" panose="020B0604020202020204" pitchFamily="34" charset="0"/>
          </a:endParaRPr>
        </a:p>
      </dsp:txBody>
      <dsp:txXfrm>
        <a:off x="6069815" y="2799293"/>
        <a:ext cx="2333619" cy="568608"/>
      </dsp:txXfrm>
    </dsp:sp>
    <dsp:sp modelId="{FF34592A-B15E-4E2C-9194-9E22F62F170D}">
      <dsp:nvSpPr>
        <dsp:cNvPr id="0" name=""/>
        <dsp:cNvSpPr/>
      </dsp:nvSpPr>
      <dsp:spPr>
        <a:xfrm rot="197479">
          <a:off x="4443245" y="3722027"/>
          <a:ext cx="1610207" cy="19865"/>
        </a:xfrm>
        <a:custGeom>
          <a:avLst/>
          <a:gdLst/>
          <a:ahLst/>
          <a:cxnLst/>
          <a:rect l="0" t="0" r="0" b="0"/>
          <a:pathLst>
            <a:path>
              <a:moveTo>
                <a:pt x="0" y="9932"/>
              </a:moveTo>
              <a:lnTo>
                <a:pt x="1610207"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208094" y="3691705"/>
        <a:ext cx="80510" cy="80510"/>
      </dsp:txXfrm>
    </dsp:sp>
    <dsp:sp modelId="{E23A1F63-6BA5-44AB-B497-A5BDC5C43491}">
      <dsp:nvSpPr>
        <dsp:cNvPr id="0" name=""/>
        <dsp:cNvSpPr/>
      </dsp:nvSpPr>
      <dsp:spPr>
        <a:xfrm>
          <a:off x="6052125" y="3476189"/>
          <a:ext cx="2368999" cy="603988"/>
        </a:xfrm>
        <a:prstGeom prst="roundRect">
          <a:avLst>
            <a:gd name="adj" fmla="val 1000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x-none" sz="1000" b="1" kern="1200" dirty="0" smtClean="0">
              <a:solidFill>
                <a:schemeClr val="tx1"/>
              </a:solidFill>
              <a:latin typeface="Arial" panose="020B0604020202020204" pitchFamily="34" charset="0"/>
              <a:cs typeface="Arial" panose="020B0604020202020204" pitchFamily="34" charset="0"/>
            </a:rPr>
            <a:t>ENERGÍA ELÉCTRICA                        </a:t>
          </a:r>
          <a:r>
            <a:rPr lang="x-none" sz="1000" kern="1200" dirty="0" smtClean="0">
              <a:solidFill>
                <a:schemeClr val="tx1"/>
              </a:solidFill>
              <a:latin typeface="Arial" panose="020B0604020202020204" pitchFamily="34" charset="0"/>
              <a:cs typeface="Arial" panose="020B0604020202020204" pitchFamily="34" charset="0"/>
            </a:rPr>
            <a:t>(COSTO DIRECTO VARIABLE)</a:t>
          </a:r>
          <a:endParaRPr lang="x-none" sz="1000" kern="1200" dirty="0">
            <a:solidFill>
              <a:schemeClr val="tx1"/>
            </a:solidFill>
            <a:latin typeface="Arial" panose="020B0604020202020204" pitchFamily="34" charset="0"/>
            <a:cs typeface="Arial" panose="020B0604020202020204" pitchFamily="34" charset="0"/>
          </a:endParaRPr>
        </a:p>
      </dsp:txBody>
      <dsp:txXfrm>
        <a:off x="6069815" y="3493879"/>
        <a:ext cx="2333619" cy="568608"/>
      </dsp:txXfrm>
    </dsp:sp>
    <dsp:sp modelId="{62C6D6BD-86E9-44ED-AAC9-7C5BD0FBA480}">
      <dsp:nvSpPr>
        <dsp:cNvPr id="0" name=""/>
        <dsp:cNvSpPr/>
      </dsp:nvSpPr>
      <dsp:spPr>
        <a:xfrm rot="1565141">
          <a:off x="4353413" y="4069321"/>
          <a:ext cx="1789872" cy="19865"/>
        </a:xfrm>
        <a:custGeom>
          <a:avLst/>
          <a:gdLst/>
          <a:ahLst/>
          <a:cxnLst/>
          <a:rect l="0" t="0" r="0" b="0"/>
          <a:pathLst>
            <a:path>
              <a:moveTo>
                <a:pt x="0" y="9932"/>
              </a:moveTo>
              <a:lnTo>
                <a:pt x="1789872"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a:p>
      </dsp:txBody>
      <dsp:txXfrm>
        <a:off x="5203602" y="4034507"/>
        <a:ext cx="89493" cy="89493"/>
      </dsp:txXfrm>
    </dsp:sp>
    <dsp:sp modelId="{2C1097D3-C552-4D3B-901C-57D364AAADCE}">
      <dsp:nvSpPr>
        <dsp:cNvPr id="0" name=""/>
        <dsp:cNvSpPr/>
      </dsp:nvSpPr>
      <dsp:spPr>
        <a:xfrm>
          <a:off x="6052125" y="4170776"/>
          <a:ext cx="2368999" cy="603988"/>
        </a:xfrm>
        <a:prstGeom prst="roundRect">
          <a:avLst>
            <a:gd name="adj" fmla="val 1000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x-none" sz="1000" b="1" kern="1200" dirty="0" smtClean="0">
              <a:solidFill>
                <a:schemeClr val="tx1"/>
              </a:solidFill>
              <a:latin typeface="Arial" panose="020B0604020202020204" pitchFamily="34" charset="0"/>
              <a:cs typeface="Arial" panose="020B0604020202020204" pitchFamily="34" charset="0"/>
            </a:rPr>
            <a:t>AGUA  </a:t>
          </a:r>
          <a:r>
            <a:rPr lang="x-none" sz="1000" kern="1200" dirty="0" smtClean="0">
              <a:solidFill>
                <a:schemeClr val="tx1"/>
              </a:solidFill>
              <a:latin typeface="Arial" panose="020B0604020202020204" pitchFamily="34" charset="0"/>
              <a:cs typeface="Arial" panose="020B0604020202020204" pitchFamily="34" charset="0"/>
            </a:rPr>
            <a:t>                                     </a:t>
          </a:r>
          <a:r>
            <a:rPr lang="es-ES" sz="1000" kern="1200" dirty="0" smtClean="0">
              <a:solidFill>
                <a:schemeClr val="tx1"/>
              </a:solidFill>
              <a:latin typeface="Arial" panose="020B0604020202020204" pitchFamily="34" charset="0"/>
              <a:cs typeface="Arial" panose="020B0604020202020204" pitchFamily="34" charset="0"/>
            </a:rPr>
            <a:t> </a:t>
          </a:r>
          <a:r>
            <a:rPr lang="x-none" sz="1000" kern="1200" dirty="0" smtClean="0">
              <a:solidFill>
                <a:schemeClr val="tx1"/>
              </a:solidFill>
              <a:latin typeface="Arial" panose="020B0604020202020204" pitchFamily="34" charset="0"/>
              <a:cs typeface="Arial" panose="020B0604020202020204" pitchFamily="34" charset="0"/>
            </a:rPr>
            <a:t>  (COSTO DIRECTO VARIABLE)</a:t>
          </a:r>
          <a:endParaRPr lang="x-none" sz="1000" kern="1200" dirty="0">
            <a:solidFill>
              <a:schemeClr val="tx1"/>
            </a:solidFill>
            <a:latin typeface="Arial" panose="020B0604020202020204" pitchFamily="34" charset="0"/>
            <a:cs typeface="Arial" panose="020B0604020202020204" pitchFamily="34" charset="0"/>
          </a:endParaRPr>
        </a:p>
      </dsp:txBody>
      <dsp:txXfrm>
        <a:off x="6069815" y="4188466"/>
        <a:ext cx="2333619" cy="568608"/>
      </dsp:txXfrm>
    </dsp:sp>
    <dsp:sp modelId="{41291983-8998-474D-993F-7FF308D5B757}">
      <dsp:nvSpPr>
        <dsp:cNvPr id="0" name=""/>
        <dsp:cNvSpPr/>
      </dsp:nvSpPr>
      <dsp:spPr>
        <a:xfrm rot="2559936">
          <a:off x="4155255" y="4416614"/>
          <a:ext cx="2186188" cy="19865"/>
        </a:xfrm>
        <a:custGeom>
          <a:avLst/>
          <a:gdLst/>
          <a:ahLst/>
          <a:cxnLst/>
          <a:rect l="0" t="0" r="0" b="0"/>
          <a:pathLst>
            <a:path>
              <a:moveTo>
                <a:pt x="0" y="9932"/>
              </a:moveTo>
              <a:lnTo>
                <a:pt x="2186188" y="99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5193694" y="4371892"/>
        <a:ext cx="109309" cy="109309"/>
      </dsp:txXfrm>
    </dsp:sp>
    <dsp:sp modelId="{9F6332A8-2D44-49F6-9718-C91A2A6B6387}">
      <dsp:nvSpPr>
        <dsp:cNvPr id="0" name=""/>
        <dsp:cNvSpPr/>
      </dsp:nvSpPr>
      <dsp:spPr>
        <a:xfrm>
          <a:off x="6052125" y="4865363"/>
          <a:ext cx="2368999" cy="603988"/>
        </a:xfrm>
        <a:prstGeom prst="roundRect">
          <a:avLst>
            <a:gd name="adj" fmla="val 1000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smtClean="0">
              <a:solidFill>
                <a:schemeClr val="tx1"/>
              </a:solidFill>
              <a:latin typeface="Arial" panose="020B0604020202020204" pitchFamily="34" charset="0"/>
              <a:cs typeface="Arial" panose="020B0604020202020204" pitchFamily="34" charset="0"/>
            </a:rPr>
            <a:t>TELEFONÍA                                   </a:t>
          </a:r>
          <a:r>
            <a:rPr lang="x-none" sz="1000" kern="1200" dirty="0" smtClean="0">
              <a:solidFill>
                <a:schemeClr val="tx1"/>
              </a:solidFill>
              <a:latin typeface="Arial" panose="020B0604020202020204" pitchFamily="34" charset="0"/>
              <a:cs typeface="Arial" panose="020B0604020202020204" pitchFamily="34" charset="0"/>
            </a:rPr>
            <a:t>(COSTO DIRECTO VARIABLE)</a:t>
          </a:r>
          <a:endParaRPr lang="es-EC" sz="1000" kern="1200" dirty="0">
            <a:solidFill>
              <a:schemeClr val="tx1"/>
            </a:solidFill>
            <a:latin typeface="Arial" panose="020B0604020202020204" pitchFamily="34" charset="0"/>
            <a:cs typeface="Arial" panose="020B0604020202020204" pitchFamily="34" charset="0"/>
          </a:endParaRPr>
        </a:p>
      </dsp:txBody>
      <dsp:txXfrm>
        <a:off x="6069815" y="4883053"/>
        <a:ext cx="2333619" cy="56860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FC292FA-C07C-49FA-BAE3-057DCCE01DCD}" type="datetimeFigureOut">
              <a:rPr lang="es-ES"/>
              <a:pPr>
                <a:defRPr/>
              </a:pPr>
              <a:t>02/04/2016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F685390-9255-4A33-A399-0145B7F00D59}" type="slidenum">
              <a:rPr lang="es-ES"/>
              <a:pPr>
                <a:defRPr/>
              </a:pPr>
              <a:t>‹Nº›</a:t>
            </a:fld>
            <a:endParaRPr lang="es-ES"/>
          </a:p>
        </p:txBody>
      </p:sp>
    </p:spTree>
    <p:extLst>
      <p:ext uri="{BB962C8B-B14F-4D97-AF65-F5344CB8AC3E}">
        <p14:creationId xmlns:p14="http://schemas.microsoft.com/office/powerpoint/2010/main" val="5085003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pPr>
              <a:defRPr/>
            </a:pPr>
            <a:fld id="{34619237-1053-4D81-ADFC-F30A72B3CD9E}" type="datetimeFigureOut">
              <a:rPr lang="es-ES" smtClean="0"/>
              <a:pPr>
                <a:defRPr/>
              </a:pPr>
              <a:t>02/04/2016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393BC69E-E9B7-41E8-AF80-70E70AA491BB}" type="slidenum">
              <a:rPr lang="es-ES" smtClean="0"/>
              <a:pPr>
                <a:defRPr/>
              </a:pPr>
              <a:t>‹Nº›</a:t>
            </a:fld>
            <a:endParaRPr lang="es-ES"/>
          </a:p>
        </p:txBody>
      </p:sp>
    </p:spTree>
    <p:extLst>
      <p:ext uri="{BB962C8B-B14F-4D97-AF65-F5344CB8AC3E}">
        <p14:creationId xmlns:p14="http://schemas.microsoft.com/office/powerpoint/2010/main" val="117071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pPr>
              <a:defRPr/>
            </a:pPr>
            <a:fld id="{3C84208E-46C9-468F-8D5E-E96592667EAF}" type="datetimeFigureOut">
              <a:rPr lang="es-ES" smtClean="0"/>
              <a:pPr>
                <a:defRPr/>
              </a:pPr>
              <a:t>02/04/2016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216D741F-CF92-4B8E-B3C4-F9D363E3065E}" type="slidenum">
              <a:rPr lang="es-ES" smtClean="0"/>
              <a:pPr>
                <a:defRPr/>
              </a:pPr>
              <a:t>‹Nº›</a:t>
            </a:fld>
            <a:endParaRPr lang="es-ES"/>
          </a:p>
        </p:txBody>
      </p:sp>
    </p:spTree>
    <p:extLst>
      <p:ext uri="{BB962C8B-B14F-4D97-AF65-F5344CB8AC3E}">
        <p14:creationId xmlns:p14="http://schemas.microsoft.com/office/powerpoint/2010/main" val="75558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pPr>
              <a:defRPr/>
            </a:pPr>
            <a:fld id="{2112ED0E-8400-49C2-9D91-B70C4754EF67}" type="datetimeFigureOut">
              <a:rPr lang="es-ES" smtClean="0"/>
              <a:pPr>
                <a:defRPr/>
              </a:pPr>
              <a:t>02/04/2016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DDC25EA6-D1B0-441F-880B-9424BBDDF530}" type="slidenum">
              <a:rPr lang="es-ES" smtClean="0"/>
              <a:pPr>
                <a:defRPr/>
              </a:pPr>
              <a:t>‹Nº›</a:t>
            </a:fld>
            <a:endParaRPr lang="es-ES"/>
          </a:p>
        </p:txBody>
      </p:sp>
    </p:spTree>
    <p:extLst>
      <p:ext uri="{BB962C8B-B14F-4D97-AF65-F5344CB8AC3E}">
        <p14:creationId xmlns:p14="http://schemas.microsoft.com/office/powerpoint/2010/main" val="409270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pPr>
              <a:defRPr/>
            </a:pPr>
            <a:fld id="{0AE7EA8C-A6EF-480F-BDAC-5D27ACE36505}" type="datetimeFigureOut">
              <a:rPr lang="es-ES" smtClean="0"/>
              <a:pPr>
                <a:defRPr/>
              </a:pPr>
              <a:t>02/04/2016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8E025FF9-22F5-4F15-8252-FC2F71753274}" type="slidenum">
              <a:rPr lang="es-ES" smtClean="0"/>
              <a:pPr>
                <a:defRPr/>
              </a:pPr>
              <a:t>‹Nº›</a:t>
            </a:fld>
            <a:endParaRPr lang="es-ES"/>
          </a:p>
        </p:txBody>
      </p:sp>
    </p:spTree>
    <p:extLst>
      <p:ext uri="{BB962C8B-B14F-4D97-AF65-F5344CB8AC3E}">
        <p14:creationId xmlns:p14="http://schemas.microsoft.com/office/powerpoint/2010/main" val="234523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B57CC29C-3766-4084-9E9A-18975D9803CA}" type="datetimeFigureOut">
              <a:rPr lang="es-ES" smtClean="0"/>
              <a:pPr>
                <a:defRPr/>
              </a:pPr>
              <a:t>02/04/2016</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363C89BF-F025-4CF1-A517-703CAF114FB2}" type="slidenum">
              <a:rPr lang="es-ES" smtClean="0"/>
              <a:pPr>
                <a:defRPr/>
              </a:pPr>
              <a:t>‹Nº›</a:t>
            </a:fld>
            <a:endParaRPr lang="es-ES"/>
          </a:p>
        </p:txBody>
      </p:sp>
    </p:spTree>
    <p:extLst>
      <p:ext uri="{BB962C8B-B14F-4D97-AF65-F5344CB8AC3E}">
        <p14:creationId xmlns:p14="http://schemas.microsoft.com/office/powerpoint/2010/main" val="311256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pPr>
              <a:defRPr/>
            </a:pPr>
            <a:fld id="{497059B2-F978-4F3E-A773-AE851B40EEAF}" type="datetimeFigureOut">
              <a:rPr lang="es-ES" smtClean="0"/>
              <a:pPr>
                <a:defRPr/>
              </a:pPr>
              <a:t>02/04/2016</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3A9F59F3-708D-41BC-9AC5-1B66C051A2EF}" type="slidenum">
              <a:rPr lang="es-ES" smtClean="0"/>
              <a:pPr>
                <a:defRPr/>
              </a:pPr>
              <a:t>‹Nº›</a:t>
            </a:fld>
            <a:endParaRPr lang="es-ES"/>
          </a:p>
        </p:txBody>
      </p:sp>
    </p:spTree>
    <p:extLst>
      <p:ext uri="{BB962C8B-B14F-4D97-AF65-F5344CB8AC3E}">
        <p14:creationId xmlns:p14="http://schemas.microsoft.com/office/powerpoint/2010/main" val="173157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pPr>
              <a:defRPr/>
            </a:pPr>
            <a:fld id="{167B4737-2324-40D3-ADCD-0170482FA545}" type="datetimeFigureOut">
              <a:rPr lang="es-ES" smtClean="0"/>
              <a:pPr>
                <a:defRPr/>
              </a:pPr>
              <a:t>02/04/2016</a:t>
            </a:fld>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6F234614-0FB4-43FD-927E-3FF80C1236D9}" type="slidenum">
              <a:rPr lang="es-ES" smtClean="0"/>
              <a:pPr>
                <a:defRPr/>
              </a:pPr>
              <a:t>‹Nº›</a:t>
            </a:fld>
            <a:endParaRPr lang="es-ES"/>
          </a:p>
        </p:txBody>
      </p:sp>
    </p:spTree>
    <p:extLst>
      <p:ext uri="{BB962C8B-B14F-4D97-AF65-F5344CB8AC3E}">
        <p14:creationId xmlns:p14="http://schemas.microsoft.com/office/powerpoint/2010/main" val="420002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pPr>
              <a:defRPr/>
            </a:pPr>
            <a:fld id="{01AA805C-C5E4-4468-B7B9-15C4EFD29F0C}" type="datetimeFigureOut">
              <a:rPr lang="es-ES" smtClean="0"/>
              <a:pPr>
                <a:defRPr/>
              </a:pPr>
              <a:t>02/04/2016</a:t>
            </a:fld>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3DE1F370-B14D-43BB-9312-A807AEF3E433}" type="slidenum">
              <a:rPr lang="es-ES" smtClean="0"/>
              <a:pPr>
                <a:defRPr/>
              </a:pPr>
              <a:t>‹Nº›</a:t>
            </a:fld>
            <a:endParaRPr lang="es-ES"/>
          </a:p>
        </p:txBody>
      </p:sp>
    </p:spTree>
    <p:extLst>
      <p:ext uri="{BB962C8B-B14F-4D97-AF65-F5344CB8AC3E}">
        <p14:creationId xmlns:p14="http://schemas.microsoft.com/office/powerpoint/2010/main" val="68990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A46D5776-9AC4-40E5-AE1C-B5077024AE2A}" type="datetimeFigureOut">
              <a:rPr lang="es-ES" smtClean="0"/>
              <a:pPr>
                <a:defRPr/>
              </a:pPr>
              <a:t>02/04/2016</a:t>
            </a:fld>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835723BC-C067-44D3-A86C-91F6E326BD74}" type="slidenum">
              <a:rPr lang="es-ES" smtClean="0"/>
              <a:pPr>
                <a:defRPr/>
              </a:pPr>
              <a:t>‹Nº›</a:t>
            </a:fld>
            <a:endParaRPr lang="es-ES"/>
          </a:p>
        </p:txBody>
      </p:sp>
    </p:spTree>
    <p:extLst>
      <p:ext uri="{BB962C8B-B14F-4D97-AF65-F5344CB8AC3E}">
        <p14:creationId xmlns:p14="http://schemas.microsoft.com/office/powerpoint/2010/main" val="331725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8AF1D91E-4F4D-44FE-830A-03271977C898}" type="datetimeFigureOut">
              <a:rPr lang="es-ES" smtClean="0"/>
              <a:pPr>
                <a:defRPr/>
              </a:pPr>
              <a:t>02/04/2016</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CD575DC2-B38B-4B0F-BCDD-2A14601CC84C}" type="slidenum">
              <a:rPr lang="es-ES" smtClean="0"/>
              <a:pPr>
                <a:defRPr/>
              </a:pPr>
              <a:t>‹Nº›</a:t>
            </a:fld>
            <a:endParaRPr lang="es-ES"/>
          </a:p>
        </p:txBody>
      </p:sp>
    </p:spTree>
    <p:extLst>
      <p:ext uri="{BB962C8B-B14F-4D97-AF65-F5344CB8AC3E}">
        <p14:creationId xmlns:p14="http://schemas.microsoft.com/office/powerpoint/2010/main" val="71105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DED4EA09-1798-4394-96CB-B53E38506FB0}" type="datetimeFigureOut">
              <a:rPr lang="es-ES" smtClean="0"/>
              <a:pPr>
                <a:defRPr/>
              </a:pPr>
              <a:t>02/04/2016</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EC5974AA-3384-4F02-AE12-8A734119CD38}" type="slidenum">
              <a:rPr lang="es-ES" smtClean="0"/>
              <a:pPr>
                <a:defRPr/>
              </a:pPr>
              <a:t>‹Nº›</a:t>
            </a:fld>
            <a:endParaRPr lang="es-ES"/>
          </a:p>
        </p:txBody>
      </p:sp>
    </p:spTree>
    <p:extLst>
      <p:ext uri="{BB962C8B-B14F-4D97-AF65-F5344CB8AC3E}">
        <p14:creationId xmlns:p14="http://schemas.microsoft.com/office/powerpoint/2010/main" val="19518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2EB4590-1906-454F-B82B-20290754958B}" type="datetimeFigureOut">
              <a:rPr lang="es-ES" smtClean="0"/>
              <a:pPr>
                <a:defRPr/>
              </a:pPr>
              <a:t>02/04/2016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D2005D-0BD5-4B0B-BC5D-F89B8D5DD097}" type="slidenum">
              <a:rPr lang="es-ES" smtClean="0"/>
              <a:pPr>
                <a:defRPr/>
              </a:pPr>
              <a:t>‹Nº›</a:t>
            </a:fld>
            <a:endParaRPr lang="es-ES"/>
          </a:p>
        </p:txBody>
      </p:sp>
    </p:spTree>
    <p:extLst>
      <p:ext uri="{BB962C8B-B14F-4D97-AF65-F5344CB8AC3E}">
        <p14:creationId xmlns:p14="http://schemas.microsoft.com/office/powerpoint/2010/main" val="2360527145"/>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Rectángulo 2"/>
          <p:cNvSpPr/>
          <p:nvPr/>
        </p:nvSpPr>
        <p:spPr>
          <a:xfrm>
            <a:off x="755577" y="1196752"/>
            <a:ext cx="8136904" cy="1200329"/>
          </a:xfrm>
          <a:prstGeom prst="rect">
            <a:avLst/>
          </a:prstGeom>
        </p:spPr>
        <p:txBody>
          <a:bodyPr wrap="square">
            <a:spAutoFit/>
          </a:bodyPr>
          <a:lstStyle/>
          <a:p>
            <a:pPr algn="ctr"/>
            <a:r>
              <a:rPr lang="es-ES" b="1" dirty="0">
                <a:ea typeface="Times New Roman" pitchFamily="18" charset="0"/>
              </a:rPr>
              <a:t>DEPARTAMENTO DE </a:t>
            </a:r>
            <a:r>
              <a:rPr lang="es-ES" b="1" dirty="0" smtClean="0">
                <a:ea typeface="Times New Roman" pitchFamily="18" charset="0"/>
              </a:rPr>
              <a:t>CIENCIAS ECONÓMICAS ADMINISTRATIVAS Y DE COMERCIO</a:t>
            </a:r>
          </a:p>
          <a:p>
            <a:pPr algn="ctr"/>
            <a:endParaRPr lang="es-ES" b="1" dirty="0">
              <a:ea typeface="Times New Roman" pitchFamily="18" charset="0"/>
            </a:endParaRPr>
          </a:p>
          <a:p>
            <a:pPr algn="ctr"/>
            <a:r>
              <a:rPr lang="es-ES" sz="1600" b="1" dirty="0" smtClean="0">
                <a:ea typeface="Times New Roman" pitchFamily="18" charset="0"/>
              </a:rPr>
              <a:t>CARRERA DE FINANZAS Y AUDITORIA</a:t>
            </a:r>
            <a:r>
              <a:rPr lang="es-ES" b="1" dirty="0" smtClean="0">
                <a:ea typeface="Times New Roman" pitchFamily="18" charset="0"/>
              </a:rPr>
              <a:t> </a:t>
            </a:r>
            <a:endParaRPr lang="es-EC" dirty="0"/>
          </a:p>
        </p:txBody>
      </p:sp>
      <p:sp>
        <p:nvSpPr>
          <p:cNvPr id="4" name="Rectángulo 3"/>
          <p:cNvSpPr/>
          <p:nvPr/>
        </p:nvSpPr>
        <p:spPr>
          <a:xfrm>
            <a:off x="1007096" y="2837257"/>
            <a:ext cx="8136904" cy="1015663"/>
          </a:xfrm>
          <a:prstGeom prst="rect">
            <a:avLst/>
          </a:prstGeom>
        </p:spPr>
        <p:txBody>
          <a:bodyPr wrap="square">
            <a:spAutoFit/>
          </a:bodyPr>
          <a:lstStyle/>
          <a:p>
            <a:pPr algn="ctr"/>
            <a:r>
              <a:rPr lang="es-EC" sz="2000" dirty="0" smtClean="0"/>
              <a:t>“ELABORACIÓN </a:t>
            </a:r>
            <a:r>
              <a:rPr lang="es-EC" sz="2000" dirty="0"/>
              <a:t>DE COSTOS POR AFECTACIÓN DE LA CARRERA DE INGENIERÍA COMERCIAL DEL DEPARTAMENTO </a:t>
            </a:r>
            <a:r>
              <a:rPr lang="es-EC" sz="2000" dirty="0" err="1"/>
              <a:t>CEAC</a:t>
            </a:r>
            <a:r>
              <a:rPr lang="es-EC" sz="2000" dirty="0"/>
              <a:t> DE LA UNIVERSIDAD DE LAS FUERZAS ARMADAS – </a:t>
            </a:r>
            <a:r>
              <a:rPr lang="es-EC" sz="2000" dirty="0" err="1" smtClean="0"/>
              <a:t>ESPE</a:t>
            </a:r>
            <a:r>
              <a:rPr lang="es-EC" sz="2000" dirty="0" smtClean="0"/>
              <a:t>”</a:t>
            </a:r>
            <a:endParaRPr lang="es-EC" sz="2000" dirty="0"/>
          </a:p>
        </p:txBody>
      </p:sp>
      <p:sp>
        <p:nvSpPr>
          <p:cNvPr id="5" name="CuadroTexto 4"/>
          <p:cNvSpPr txBox="1"/>
          <p:nvPr/>
        </p:nvSpPr>
        <p:spPr>
          <a:xfrm>
            <a:off x="1187625" y="4437112"/>
            <a:ext cx="7704856" cy="523220"/>
          </a:xfrm>
          <a:prstGeom prst="rect">
            <a:avLst/>
          </a:prstGeom>
          <a:noFill/>
        </p:spPr>
        <p:txBody>
          <a:bodyPr wrap="square" rtlCol="0">
            <a:spAutoFit/>
          </a:bodyPr>
          <a:lstStyle/>
          <a:p>
            <a:r>
              <a:rPr lang="es-EC" sz="1400" b="1" dirty="0" smtClean="0">
                <a:latin typeface="Arial" panose="020B0604020202020204" pitchFamily="34" charset="0"/>
                <a:cs typeface="Arial" panose="020B0604020202020204" pitchFamily="34" charset="0"/>
              </a:rPr>
              <a:t>    RAMÍREZ </a:t>
            </a:r>
            <a:r>
              <a:rPr lang="es-EC" sz="1400" b="1" dirty="0" err="1" smtClean="0">
                <a:latin typeface="Arial" panose="020B0604020202020204" pitchFamily="34" charset="0"/>
                <a:cs typeface="Arial" panose="020B0604020202020204" pitchFamily="34" charset="0"/>
              </a:rPr>
              <a:t>USUAY</a:t>
            </a:r>
            <a:r>
              <a:rPr lang="es-EC" sz="1400" b="1" dirty="0" smtClean="0">
                <a:latin typeface="Arial" panose="020B0604020202020204" pitchFamily="34" charset="0"/>
                <a:cs typeface="Arial" panose="020B0604020202020204" pitchFamily="34" charset="0"/>
              </a:rPr>
              <a:t> </a:t>
            </a:r>
            <a:r>
              <a:rPr lang="es-EC" sz="1400" b="1" dirty="0" err="1" smtClean="0">
                <a:latin typeface="Arial" panose="020B0604020202020204" pitchFamily="34" charset="0"/>
                <a:cs typeface="Arial" panose="020B0604020202020204" pitchFamily="34" charset="0"/>
              </a:rPr>
              <a:t>LISETH</a:t>
            </a:r>
            <a:r>
              <a:rPr lang="es-EC" sz="1400" b="1" dirty="0" smtClean="0">
                <a:latin typeface="Arial" panose="020B0604020202020204" pitchFamily="34" charset="0"/>
                <a:cs typeface="Arial" panose="020B0604020202020204" pitchFamily="34" charset="0"/>
              </a:rPr>
              <a:t> CAROLINA       	 ECON</a:t>
            </a:r>
            <a:r>
              <a:rPr lang="es-EC" sz="1400" b="1" dirty="0">
                <a:latin typeface="Arial" panose="020B0604020202020204" pitchFamily="34" charset="0"/>
                <a:cs typeface="Arial" panose="020B0604020202020204" pitchFamily="34" charset="0"/>
              </a:rPr>
              <a:t>. LÓPEZ MAYORGA </a:t>
            </a:r>
            <a:r>
              <a:rPr lang="es-EC" sz="1400" b="1" dirty="0" smtClean="0">
                <a:latin typeface="Arial" panose="020B0604020202020204" pitchFamily="34" charset="0"/>
                <a:cs typeface="Arial" panose="020B0604020202020204" pitchFamily="34" charset="0"/>
              </a:rPr>
              <a:t>ROSA</a:t>
            </a:r>
          </a:p>
          <a:p>
            <a:r>
              <a:rPr lang="es-EC" sz="1400" b="1" dirty="0" smtClean="0">
                <a:latin typeface="Arial" panose="020B0604020202020204" pitchFamily="34" charset="0"/>
                <a:cs typeface="Arial" panose="020B0604020202020204" pitchFamily="34" charset="0"/>
              </a:rPr>
              <a:t>                        AUTORA</a:t>
            </a:r>
            <a:r>
              <a:rPr lang="es-EC" sz="1400" b="1" dirty="0">
                <a:latin typeface="Arial" panose="020B0604020202020204" pitchFamily="34" charset="0"/>
                <a:cs typeface="Arial" panose="020B0604020202020204" pitchFamily="34" charset="0"/>
              </a:rPr>
              <a:t>				</a:t>
            </a:r>
            <a:r>
              <a:rPr lang="es-EC" sz="1400" b="1" dirty="0" smtClean="0">
                <a:latin typeface="Arial" panose="020B0604020202020204" pitchFamily="34" charset="0"/>
                <a:cs typeface="Arial" panose="020B0604020202020204" pitchFamily="34" charset="0"/>
              </a:rPr>
              <a:t>DIRECTORA</a:t>
            </a:r>
            <a:endParaRPr lang="es-EC"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699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420888"/>
            <a:ext cx="8229600" cy="1143000"/>
          </a:xfrm>
        </p:spPr>
        <p:txBody>
          <a:bodyPr>
            <a:noAutofit/>
            <a:scene3d>
              <a:camera prst="orthographicFront"/>
              <a:lightRig rig="threePt" dir="t"/>
            </a:scene3d>
            <a:sp3d extrusionH="57150">
              <a:bevelT w="38100" h="38100"/>
            </a:sp3d>
          </a:bodyPr>
          <a:lstStyle/>
          <a:p>
            <a:r>
              <a:rPr lang="es-ES" sz="9600" b="1" dirty="0" smtClean="0">
                <a:ln w="12700">
                  <a:solidFill>
                    <a:srgbClr val="002060"/>
                  </a:solidFill>
                  <a:prstDash val="solid"/>
                </a:ln>
                <a:pattFill prst="pct50">
                  <a:fgClr>
                    <a:schemeClr val="accent1"/>
                  </a:fgClr>
                  <a:bgClr>
                    <a:schemeClr val="accent1">
                      <a:lumMod val="20000"/>
                      <a:lumOff val="80000"/>
                    </a:schemeClr>
                  </a:bgClr>
                </a:pattFill>
                <a:effectLst>
                  <a:glow rad="63500">
                    <a:schemeClr val="accent4">
                      <a:satMod val="175000"/>
                      <a:alpha val="40000"/>
                    </a:schemeClr>
                  </a:glow>
                  <a:outerShdw blurRad="50800" dist="38100" dir="18900000" algn="bl" rotWithShape="0">
                    <a:prstClr val="black">
                      <a:alpha val="40000"/>
                    </a:prstClr>
                  </a:outerShdw>
                </a:effectLst>
              </a:rPr>
              <a:t>PROPUESTA</a:t>
            </a:r>
            <a:endParaRPr lang="es-EC" sz="9600" b="1" dirty="0">
              <a:ln w="12700">
                <a:solidFill>
                  <a:srgbClr val="002060"/>
                </a:solidFill>
                <a:prstDash val="solid"/>
              </a:ln>
              <a:pattFill prst="pct50">
                <a:fgClr>
                  <a:schemeClr val="accent1"/>
                </a:fgClr>
                <a:bgClr>
                  <a:schemeClr val="accent1">
                    <a:lumMod val="20000"/>
                    <a:lumOff val="80000"/>
                  </a:schemeClr>
                </a:bgClr>
              </a:pattFill>
              <a:effectLst>
                <a:glow rad="63500">
                  <a:schemeClr val="accent4">
                    <a:satMod val="175000"/>
                    <a:alpha val="40000"/>
                  </a:schemeClr>
                </a:glow>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val="4052012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268760"/>
            <a:ext cx="8229600" cy="1143000"/>
          </a:xfrm>
        </p:spPr>
        <p:txBody>
          <a:bodyPr>
            <a:noAutofit/>
          </a:bodyPr>
          <a:lstStyle/>
          <a:p>
            <a:pPr lvl="1" algn="ctr" rtl="0">
              <a:spcBef>
                <a:spcPct val="0"/>
              </a:spcBef>
            </a:pPr>
            <a:r>
              <a:rPr lang="es-EC" sz="4400" b="1" dirty="0" smtClean="0">
                <a:solidFill>
                  <a:srgbClr val="002060"/>
                </a:solidFill>
                <a:latin typeface="+mn-lt"/>
              </a:rPr>
              <a:t>METODOLOGÍA  DE  COSTEO POR AFECTACIÓN </a:t>
            </a:r>
            <a:r>
              <a:rPr lang="es-EC" sz="4400" dirty="0" smtClean="0">
                <a:solidFill>
                  <a:srgbClr val="002060"/>
                </a:solidFill>
                <a:latin typeface="+mn-lt"/>
              </a:rPr>
              <a:t/>
            </a:r>
            <a:br>
              <a:rPr lang="es-EC" sz="4400" dirty="0" smtClean="0">
                <a:solidFill>
                  <a:srgbClr val="002060"/>
                </a:solidFill>
                <a:latin typeface="+mn-lt"/>
              </a:rPr>
            </a:br>
            <a:endParaRPr lang="es-EC" sz="4400" dirty="0">
              <a:solidFill>
                <a:srgbClr val="002060"/>
              </a:solidFill>
              <a:latin typeface="+mn-lt"/>
            </a:endParaRPr>
          </a:p>
        </p:txBody>
      </p:sp>
      <p:sp>
        <p:nvSpPr>
          <p:cNvPr id="3" name="CuadroTexto 2"/>
          <p:cNvSpPr txBox="1"/>
          <p:nvPr/>
        </p:nvSpPr>
        <p:spPr>
          <a:xfrm>
            <a:off x="1763688" y="2660094"/>
            <a:ext cx="1512168"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 sz="2400" b="1" dirty="0" smtClean="0"/>
              <a:t>COSTOS DIRECTOS</a:t>
            </a:r>
            <a:endParaRPr lang="es-EC" sz="2400" b="1" dirty="0"/>
          </a:p>
        </p:txBody>
      </p:sp>
      <p:sp>
        <p:nvSpPr>
          <p:cNvPr id="4" name="CuadroTexto 3"/>
          <p:cNvSpPr txBox="1"/>
          <p:nvPr/>
        </p:nvSpPr>
        <p:spPr>
          <a:xfrm>
            <a:off x="5724128" y="2752426"/>
            <a:ext cx="1728192" cy="70788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s-ES" sz="2000" b="1" dirty="0" smtClean="0"/>
              <a:t>COSTOS INDIRECTOS</a:t>
            </a:r>
            <a:endParaRPr lang="es-EC" sz="2000" b="1" dirty="0"/>
          </a:p>
        </p:txBody>
      </p:sp>
      <p:sp>
        <p:nvSpPr>
          <p:cNvPr id="5" name="CuadroTexto 4"/>
          <p:cNvSpPr txBox="1"/>
          <p:nvPr/>
        </p:nvSpPr>
        <p:spPr>
          <a:xfrm>
            <a:off x="3779912" y="4201091"/>
            <a:ext cx="1512168" cy="70788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s-ES" sz="2000" b="1" dirty="0" smtClean="0"/>
              <a:t>OBJETO DE COSTOS</a:t>
            </a:r>
            <a:endParaRPr lang="es-EC" sz="2000" b="1" dirty="0"/>
          </a:p>
        </p:txBody>
      </p:sp>
      <p:sp>
        <p:nvSpPr>
          <p:cNvPr id="6" name="Flecha derecha 5"/>
          <p:cNvSpPr/>
          <p:nvPr/>
        </p:nvSpPr>
        <p:spPr>
          <a:xfrm rot="1803063">
            <a:off x="2840379" y="3660984"/>
            <a:ext cx="842876" cy="612281"/>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7" name="Flecha derecha 6"/>
          <p:cNvSpPr/>
          <p:nvPr/>
        </p:nvSpPr>
        <p:spPr>
          <a:xfrm rot="7956271">
            <a:off x="5400500" y="3619584"/>
            <a:ext cx="842876" cy="612281"/>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156719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929658091"/>
              </p:ext>
            </p:extLst>
          </p:nvPr>
        </p:nvGraphicFramePr>
        <p:xfrm>
          <a:off x="0" y="116632"/>
          <a:ext cx="9144000"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709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907767954"/>
              </p:ext>
            </p:extLst>
          </p:nvPr>
        </p:nvGraphicFramePr>
        <p:xfrm>
          <a:off x="107504" y="620688"/>
          <a:ext cx="903649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84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43582286"/>
              </p:ext>
            </p:extLst>
          </p:nvPr>
        </p:nvGraphicFramePr>
        <p:xfrm>
          <a:off x="0" y="260648"/>
          <a:ext cx="91440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337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886488792"/>
              </p:ext>
            </p:extLst>
          </p:nvPr>
        </p:nvGraphicFramePr>
        <p:xfrm>
          <a:off x="0" y="116632"/>
          <a:ext cx="91440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4183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774175157"/>
              </p:ext>
            </p:extLst>
          </p:nvPr>
        </p:nvGraphicFramePr>
        <p:xfrm>
          <a:off x="107504" y="116628"/>
          <a:ext cx="9036495" cy="5760637"/>
        </p:xfrm>
        <a:graphic>
          <a:graphicData uri="http://schemas.openxmlformats.org/drawingml/2006/table">
            <a:tbl>
              <a:tblPr firstRow="1" firstCol="1" bandRow="1"/>
              <a:tblGrid>
                <a:gridCol w="5922519"/>
                <a:gridCol w="1715128"/>
                <a:gridCol w="1398848"/>
              </a:tblGrid>
              <a:tr h="301678">
                <a:tc gridSpan="3">
                  <a:txBody>
                    <a:bodyPr/>
                    <a:lstStyle/>
                    <a:p>
                      <a:pPr algn="ctr">
                        <a:lnSpc>
                          <a:spcPct val="107000"/>
                        </a:lnSpc>
                        <a:spcAft>
                          <a:spcPts val="0"/>
                        </a:spcAft>
                      </a:pPr>
                      <a:r>
                        <a:rPr lang="es-ES" sz="1200" b="1" dirty="0">
                          <a:effectLst/>
                          <a:latin typeface="Arial" panose="020B0604020202020204" pitchFamily="34" charset="0"/>
                          <a:ea typeface="Times New Roman" panose="02020603050405020304" pitchFamily="18" charset="0"/>
                          <a:cs typeface="Times New Roman" panose="02020603050405020304" pitchFamily="18" charset="0"/>
                        </a:rPr>
                        <a:t>INGENIERÍA COMERCIAL (PRESENCIAL)</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r>
              <a:tr h="301678">
                <a:tc gridSpan="3">
                  <a:txBody>
                    <a:bodyPr/>
                    <a:lstStyle/>
                    <a:p>
                      <a:pPr algn="ctr">
                        <a:lnSpc>
                          <a:spcPct val="107000"/>
                        </a:lnSpc>
                        <a:spcAft>
                          <a:spcPts val="0"/>
                        </a:spcAft>
                      </a:pPr>
                      <a:r>
                        <a:rPr lang="es-ES" sz="1200" b="1">
                          <a:effectLst/>
                          <a:latin typeface="Arial" panose="020B0604020202020204" pitchFamily="34" charset="0"/>
                          <a:ea typeface="Times New Roman" panose="02020603050405020304" pitchFamily="18" charset="0"/>
                          <a:cs typeface="Times New Roman" panose="02020603050405020304" pitchFamily="18" charset="0"/>
                        </a:rPr>
                        <a:t>COSTO MODALIDAD PRESENCIAL</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hMerge="1">
                  <a:txBody>
                    <a:bodyPr/>
                    <a:lstStyle/>
                    <a:p>
                      <a:endParaRPr lang="es-EC"/>
                    </a:p>
                  </a:txBody>
                  <a:tcPr/>
                </a:tc>
                <a:tc hMerge="1">
                  <a:txBody>
                    <a:bodyPr/>
                    <a:lstStyle/>
                    <a:p>
                      <a:endParaRPr lang="es-EC"/>
                    </a:p>
                  </a:txBody>
                  <a:tcPr/>
                </a:tc>
              </a:tr>
              <a:tr h="301678">
                <a:tc>
                  <a:txBody>
                    <a:bodyPr/>
                    <a:lstStyle/>
                    <a:p>
                      <a:pPr>
                        <a:lnSpc>
                          <a:spcPct val="107000"/>
                        </a:lnSpc>
                        <a:spcAft>
                          <a:spcPts val="0"/>
                        </a:spcAft>
                      </a:pPr>
                      <a:r>
                        <a:rPr lang="es-ES" sz="1200" b="1">
                          <a:effectLst/>
                          <a:latin typeface="Arial" panose="020B0604020202020204" pitchFamily="34" charset="0"/>
                          <a:ea typeface="Times New Roman" panose="02020603050405020304" pitchFamily="18" charset="0"/>
                          <a:cs typeface="Times New Roman" panose="02020603050405020304" pitchFamily="18" charset="0"/>
                        </a:rPr>
                        <a:t>DETALLE</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rowSpan="2">
                  <a:txBody>
                    <a:bodyPr/>
                    <a:lstStyle/>
                    <a:p>
                      <a:pPr algn="r">
                        <a:lnSpc>
                          <a:spcPct val="107000"/>
                        </a:lnSpc>
                        <a:spcAft>
                          <a:spcPts val="0"/>
                        </a:spcAft>
                      </a:pPr>
                      <a:r>
                        <a:rPr lang="es-ES" sz="1200" b="1">
                          <a:effectLst/>
                          <a:latin typeface="Arial" panose="020B0604020202020204" pitchFamily="34" charset="0"/>
                          <a:ea typeface="Times New Roman" panose="02020603050405020304" pitchFamily="18" charset="0"/>
                          <a:cs typeface="Times New Roman" panose="02020603050405020304" pitchFamily="18" charset="0"/>
                        </a:rPr>
                        <a:t>PARCIAL</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rowSpan="2">
                  <a:txBody>
                    <a:bodyPr/>
                    <a:lstStyle/>
                    <a:p>
                      <a:pPr algn="r">
                        <a:lnSpc>
                          <a:spcPct val="107000"/>
                        </a:lnSpc>
                        <a:spcAft>
                          <a:spcPts val="0"/>
                        </a:spcAft>
                      </a:pPr>
                      <a:r>
                        <a:rPr lang="es-ES" sz="1200">
                          <a:effectLst/>
                          <a:latin typeface="Arial" panose="020B0604020202020204" pitchFamily="34" charset="0"/>
                          <a:ea typeface="Times New Roman" panose="02020603050405020304" pitchFamily="18" charset="0"/>
                          <a:cs typeface="Times New Roman" panose="02020603050405020304" pitchFamily="18" charset="0"/>
                        </a:rPr>
                        <a:t>% AFECTACIÓN</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301678">
                <a:tc>
                  <a:txBody>
                    <a:bodyPr/>
                    <a:lstStyle/>
                    <a:p>
                      <a:pPr>
                        <a:lnSpc>
                          <a:spcPct val="107000"/>
                        </a:lnSpc>
                        <a:spcAft>
                          <a:spcPts val="0"/>
                        </a:spcAft>
                      </a:pPr>
                      <a:r>
                        <a:rPr lang="es-ES" sz="1200" b="1">
                          <a:effectLst/>
                          <a:latin typeface="Arial" panose="020B0604020202020204" pitchFamily="34" charset="0"/>
                          <a:ea typeface="Times New Roman" panose="02020603050405020304" pitchFamily="18" charset="0"/>
                          <a:cs typeface="Times New Roman" panose="02020603050405020304" pitchFamily="18" charset="0"/>
                        </a:rPr>
                        <a:t>COSTOS CORRIENTES</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vMerge="1">
                  <a:txBody>
                    <a:bodyPr/>
                    <a:lstStyle/>
                    <a:p>
                      <a:endParaRPr lang="es-EC"/>
                    </a:p>
                  </a:txBody>
                  <a:tcPr/>
                </a:tc>
                <a:tc vMerge="1">
                  <a:txBody>
                    <a:bodyPr/>
                    <a:lstStyle/>
                    <a:p>
                      <a:endParaRPr lang="es-EC"/>
                    </a:p>
                  </a:txBody>
                  <a:tcPr/>
                </a:tc>
              </a:tr>
              <a:tr h="287314">
                <a:tc>
                  <a:txBody>
                    <a:bodyPr/>
                    <a:lstStyle/>
                    <a:p>
                      <a:pPr>
                        <a:lnSpc>
                          <a:spcPct val="107000"/>
                        </a:lnSpc>
                        <a:spcAft>
                          <a:spcPts val="0"/>
                        </a:spcAft>
                      </a:pPr>
                      <a:r>
                        <a:rPr lang="es-ES" sz="1200" b="1" dirty="0">
                          <a:effectLst/>
                          <a:latin typeface="Arial" panose="020B0604020202020204" pitchFamily="34" charset="0"/>
                          <a:ea typeface="Times New Roman" panose="02020603050405020304" pitchFamily="18" charset="0"/>
                          <a:cs typeface="Times New Roman" panose="02020603050405020304" pitchFamily="18" charset="0"/>
                        </a:rPr>
                        <a:t>COSTO DIRECTO</a:t>
                      </a:r>
                      <a:endParaRPr lang="es-EC"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c>
                  <a:txBody>
                    <a:bodyPr/>
                    <a:lstStyle/>
                    <a:p>
                      <a:pPr algn="r">
                        <a:lnSpc>
                          <a:spcPct val="107000"/>
                        </a:lnSpc>
                        <a:spcAft>
                          <a:spcPts val="0"/>
                        </a:spcAft>
                      </a:pPr>
                      <a:r>
                        <a:rPr lang="es-ES" sz="1200" b="1" u="sng" dirty="0">
                          <a:effectLst/>
                          <a:latin typeface="Arial" panose="020B0604020202020204" pitchFamily="34" charset="0"/>
                          <a:ea typeface="Times New Roman" panose="02020603050405020304" pitchFamily="18" charset="0"/>
                          <a:cs typeface="Times New Roman" panose="02020603050405020304" pitchFamily="18" charset="0"/>
                        </a:rPr>
                        <a:t>707.576,11</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c>
                  <a:txBody>
                    <a:bodyPr/>
                    <a:lstStyle/>
                    <a:p>
                      <a:pPr algn="r">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57,33%</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r>
              <a:tr h="287314">
                <a:tc>
                  <a:txBody>
                    <a:bodyPr/>
                    <a:lstStyle/>
                    <a:p>
                      <a:pP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FIJO</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697.492,75</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56,51%</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Remuneración Docente que pertenece al Dpto. </a:t>
                      </a:r>
                      <a:r>
                        <a:rPr lang="es-ES" sz="1200" b="0" dirty="0" err="1">
                          <a:effectLst/>
                          <a:latin typeface="Arial" panose="020B0604020202020204" pitchFamily="34" charset="0"/>
                          <a:ea typeface="Times New Roman" panose="02020603050405020304" pitchFamily="18" charset="0"/>
                          <a:cs typeface="Times New Roman" panose="02020603050405020304" pitchFamily="18" charset="0"/>
                        </a:rPr>
                        <a:t>CEAC</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 489.522,88   </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39,66%</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Remuneración Administrativos que pertenece al Dpto. </a:t>
                      </a:r>
                      <a:r>
                        <a:rPr lang="es-ES" sz="1200" b="0" dirty="0" err="1">
                          <a:effectLst/>
                          <a:latin typeface="Arial" panose="020B0604020202020204" pitchFamily="34" charset="0"/>
                          <a:ea typeface="Times New Roman" panose="02020603050405020304" pitchFamily="18" charset="0"/>
                          <a:cs typeface="Times New Roman" panose="02020603050405020304" pitchFamily="18" charset="0"/>
                        </a:rPr>
                        <a:t>CEAC</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 12.643,01   </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1,02%</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Remuneración Docentes otros departamentos</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 195.326,86   </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15,83%</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87314">
                <a:tc>
                  <a:txBody>
                    <a:bodyPr/>
                    <a:lstStyle/>
                    <a:p>
                      <a:pP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VARIABLE</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10.083,36</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0,82%</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Servicio Energía Eléctrica</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dirty="0">
                          <a:effectLst/>
                          <a:latin typeface="Arial" panose="020B0604020202020204" pitchFamily="34" charset="0"/>
                          <a:ea typeface="Times New Roman" panose="02020603050405020304" pitchFamily="18" charset="0"/>
                          <a:cs typeface="Times New Roman" panose="02020603050405020304" pitchFamily="18" charset="0"/>
                        </a:rPr>
                        <a:t>2.294,79</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0,19%</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Servicio Agua</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a:effectLst/>
                          <a:latin typeface="Arial" panose="020B0604020202020204" pitchFamily="34" charset="0"/>
                          <a:ea typeface="Times New Roman" panose="02020603050405020304" pitchFamily="18" charset="0"/>
                          <a:cs typeface="Times New Roman" panose="02020603050405020304" pitchFamily="18" charset="0"/>
                        </a:rPr>
                        <a:t>5.389,20</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0,44%</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Servicio Teléfono</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Times New Roman" panose="02020603050405020304" pitchFamily="18" charset="0"/>
                          <a:cs typeface="Times New Roman" panose="02020603050405020304" pitchFamily="18" charset="0"/>
                        </a:rPr>
                        <a:t>424,00</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0,03%</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Suministros de Oficina</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a:effectLst/>
                          <a:latin typeface="Arial" panose="020B0604020202020204" pitchFamily="34" charset="0"/>
                          <a:ea typeface="Times New Roman" panose="02020603050405020304" pitchFamily="18" charset="0"/>
                          <a:cs typeface="Times New Roman" panose="02020603050405020304" pitchFamily="18" charset="0"/>
                        </a:rPr>
                        <a:t>239,39</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0,02%</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Material Didáctico</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Times New Roman" panose="02020603050405020304" pitchFamily="18" charset="0"/>
                          <a:cs typeface="Times New Roman" panose="02020603050405020304" pitchFamily="18" charset="0"/>
                        </a:rPr>
                        <a:t>1.735,99</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a:effectLst/>
                          <a:latin typeface="Arial" panose="020B0604020202020204" pitchFamily="34" charset="0"/>
                          <a:ea typeface="Calibri" panose="020F0502020204030204" pitchFamily="34" charset="0"/>
                          <a:cs typeface="Times New Roman" panose="02020603050405020304" pitchFamily="18" charset="0"/>
                        </a:rPr>
                        <a:t>0,14%</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87314">
                <a:tc>
                  <a:txBody>
                    <a:bodyPr/>
                    <a:lstStyle/>
                    <a:p>
                      <a:pPr>
                        <a:lnSpc>
                          <a:spcPct val="107000"/>
                        </a:lnSpc>
                        <a:spcAft>
                          <a:spcPts val="0"/>
                        </a:spcAft>
                      </a:pPr>
                      <a:r>
                        <a:rPr lang="es-ES" sz="12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INDIRECTOS</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c>
                  <a:txBody>
                    <a:bodyPr/>
                    <a:lstStyle/>
                    <a:p>
                      <a:pPr algn="r">
                        <a:lnSpc>
                          <a:spcPct val="107000"/>
                        </a:lnSpc>
                        <a:spcAft>
                          <a:spcPts val="0"/>
                        </a:spcAft>
                      </a:pPr>
                      <a:r>
                        <a:rPr lang="es-ES" sz="1200" b="1"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489.168,93</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c>
                  <a:txBody>
                    <a:bodyPr/>
                    <a:lstStyle/>
                    <a:p>
                      <a:pPr algn="r">
                        <a:lnSpc>
                          <a:spcPct val="107000"/>
                        </a:lnSpc>
                        <a:spcAft>
                          <a:spcPts val="0"/>
                        </a:spcAft>
                      </a:pPr>
                      <a:r>
                        <a:rPr lang="es-ES" sz="1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39,63%</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r>
              <a:tr h="287314">
                <a:tc>
                  <a:txBody>
                    <a:bodyPr/>
                    <a:lstStyle/>
                    <a:p>
                      <a:pP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ESPECÍFICOS</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1.357,48</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0,11%</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Servicios Varios</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dirty="0">
                          <a:effectLst/>
                          <a:latin typeface="Arial" panose="020B0604020202020204" pitchFamily="34" charset="0"/>
                          <a:ea typeface="Times New Roman" panose="02020603050405020304" pitchFamily="18" charset="0"/>
                          <a:cs typeface="Times New Roman" panose="02020603050405020304" pitchFamily="18" charset="0"/>
                        </a:rPr>
                        <a:t>1.357,48</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0,11%</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244215">
                <a:tc>
                  <a:txBody>
                    <a:bodyPr/>
                    <a:lstStyle/>
                    <a:p>
                      <a:pP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GENERAL</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487.811,45</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39,52%</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accent5">
                        <a:lumMod val="50000"/>
                      </a:schemeClr>
                    </a:solidFill>
                  </a:tcPr>
                </a:tc>
              </a:tr>
              <a:tr h="28731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Costo Indirecto Administrativo General </a:t>
                      </a:r>
                      <a:r>
                        <a:rPr lang="es-ES" sz="1200" b="0" dirty="0" err="1">
                          <a:effectLst/>
                          <a:latin typeface="Arial" panose="020B0604020202020204" pitchFamily="34" charset="0"/>
                          <a:ea typeface="Times New Roman" panose="02020603050405020304" pitchFamily="18" charset="0"/>
                          <a:cs typeface="Times New Roman" panose="02020603050405020304" pitchFamily="18" charset="0"/>
                        </a:rPr>
                        <a:t>ESPE</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dirty="0">
                          <a:effectLst/>
                          <a:latin typeface="Arial" panose="020B0604020202020204" pitchFamily="34" charset="0"/>
                          <a:ea typeface="Times New Roman" panose="02020603050405020304" pitchFamily="18" charset="0"/>
                          <a:cs typeface="Times New Roman" panose="02020603050405020304" pitchFamily="18" charset="0"/>
                        </a:rPr>
                        <a:t>487.811,45</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39,52%</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bl>
          </a:graphicData>
        </a:graphic>
      </p:graphicFrame>
    </p:spTree>
    <p:extLst>
      <p:ext uri="{BB962C8B-B14F-4D97-AF65-F5344CB8AC3E}">
        <p14:creationId xmlns:p14="http://schemas.microsoft.com/office/powerpoint/2010/main" val="2041913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183073799"/>
              </p:ext>
            </p:extLst>
          </p:nvPr>
        </p:nvGraphicFramePr>
        <p:xfrm>
          <a:off x="107504" y="1052736"/>
          <a:ext cx="9026366" cy="4032444"/>
        </p:xfrm>
        <a:graphic>
          <a:graphicData uri="http://schemas.openxmlformats.org/drawingml/2006/table">
            <a:tbl>
              <a:tblPr firstRow="1" firstCol="1" bandRow="1"/>
              <a:tblGrid>
                <a:gridCol w="5912390"/>
                <a:gridCol w="1715128"/>
                <a:gridCol w="1398848"/>
              </a:tblGrid>
              <a:tr h="352772">
                <a:tc>
                  <a:txBody>
                    <a:bodyPr/>
                    <a:lstStyle/>
                    <a:p>
                      <a:pPr>
                        <a:lnSpc>
                          <a:spcPct val="107000"/>
                        </a:lnSpc>
                        <a:spcAft>
                          <a:spcPts val="0"/>
                        </a:spcAft>
                      </a:pPr>
                      <a:r>
                        <a:rPr lang="es-ES" sz="1200" b="1" dirty="0">
                          <a:effectLst/>
                          <a:latin typeface="Arial" panose="020B0604020202020204" pitchFamily="34" charset="0"/>
                          <a:ea typeface="Times New Roman" panose="02020603050405020304" pitchFamily="18" charset="0"/>
                          <a:cs typeface="Times New Roman" panose="02020603050405020304" pitchFamily="18" charset="0"/>
                        </a:rPr>
                        <a:t>OTROS COSTOS</a:t>
                      </a:r>
                      <a:endParaRPr lang="es-EC"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c>
                  <a:txBody>
                    <a:bodyPr/>
                    <a:lstStyle/>
                    <a:p>
                      <a:pPr algn="r">
                        <a:lnSpc>
                          <a:spcPct val="107000"/>
                        </a:lnSpc>
                        <a:spcAft>
                          <a:spcPts val="0"/>
                        </a:spcAft>
                      </a:pPr>
                      <a:r>
                        <a:rPr lang="es-ES" sz="1200" b="1" u="sng" dirty="0">
                          <a:effectLst/>
                          <a:latin typeface="Arial" panose="020B0604020202020204" pitchFamily="34" charset="0"/>
                          <a:ea typeface="Times New Roman" panose="02020603050405020304" pitchFamily="18" charset="0"/>
                          <a:cs typeface="Times New Roman" panose="02020603050405020304" pitchFamily="18" charset="0"/>
                        </a:rPr>
                        <a:t>37.540,85</a:t>
                      </a:r>
                      <a:endParaRPr lang="es-EC"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c>
                  <a:txBody>
                    <a:bodyPr/>
                    <a:lstStyle/>
                    <a:p>
                      <a:pPr algn="r">
                        <a:lnSpc>
                          <a:spcPct val="107000"/>
                        </a:lnSpc>
                        <a:spcAft>
                          <a:spcPts val="0"/>
                        </a:spcAft>
                      </a:pPr>
                      <a:r>
                        <a:rPr lang="es-ES" sz="1200" b="1" dirty="0">
                          <a:effectLst/>
                          <a:latin typeface="Arial" panose="020B0604020202020204" pitchFamily="34" charset="0"/>
                          <a:ea typeface="Calibri" panose="020F0502020204030204" pitchFamily="34" charset="0"/>
                          <a:cs typeface="Times New Roman" panose="02020603050405020304" pitchFamily="18" charset="0"/>
                        </a:rPr>
                        <a:t>3,04%</a:t>
                      </a:r>
                      <a:endParaRPr lang="es-EC"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92D050"/>
                    </a:solidFill>
                  </a:tcPr>
                </a:tc>
              </a:tr>
              <a:tr h="352772">
                <a:tc>
                  <a:txBody>
                    <a:bodyPr/>
                    <a:lstStyle/>
                    <a:p>
                      <a:pP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ACTIVOS FIJOS</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002060"/>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37.540,85</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002060"/>
                    </a:solidFill>
                  </a:tcPr>
                </a:tc>
                <a:tc>
                  <a:txBody>
                    <a:bodyPr/>
                    <a:lstStyle/>
                    <a:p>
                      <a:pPr algn="r">
                        <a:lnSpc>
                          <a:spcPct val="107000"/>
                        </a:lnSpc>
                        <a:spcAft>
                          <a:spcPts val="0"/>
                        </a:spcAft>
                      </a:pPr>
                      <a:r>
                        <a:rPr lang="es-ES"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3,04%</a:t>
                      </a:r>
                      <a:endParaRPr lang="es-EC"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002060"/>
                    </a:solidFill>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Depreciación Equipos sistemas y paquetes informáticos</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5.269,36</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dirty="0">
                          <a:effectLst/>
                          <a:latin typeface="Arial" panose="020B0604020202020204" pitchFamily="34" charset="0"/>
                          <a:ea typeface="Calibri" panose="020F0502020204030204" pitchFamily="34" charset="0"/>
                          <a:cs typeface="Times New Roman" panose="02020603050405020304" pitchFamily="18" charset="0"/>
                        </a:rPr>
                        <a:t>0,43%</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Depreciación Mobiliario</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1.698,98</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dirty="0">
                          <a:effectLst/>
                          <a:latin typeface="Arial" panose="020B0604020202020204" pitchFamily="34" charset="0"/>
                          <a:ea typeface="Calibri" panose="020F0502020204030204" pitchFamily="34" charset="0"/>
                          <a:cs typeface="Times New Roman" panose="02020603050405020304" pitchFamily="18" charset="0"/>
                        </a:rPr>
                        <a:t>0,14%</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Depreciación Maquinaria y equipo</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666,35</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a:effectLst/>
                          <a:latin typeface="Arial" panose="020B0604020202020204" pitchFamily="34" charset="0"/>
                          <a:ea typeface="Calibri" panose="020F0502020204030204" pitchFamily="34" charset="0"/>
                          <a:cs typeface="Times New Roman" panose="02020603050405020304" pitchFamily="18" charset="0"/>
                        </a:rPr>
                        <a:t>0,05%</a:t>
                      </a:r>
                      <a:endParaRPr lang="es-EC" sz="1200" b="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Depreciación Área Edificada</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14.863,02</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a:effectLst/>
                          <a:latin typeface="Arial" panose="020B0604020202020204" pitchFamily="34" charset="0"/>
                          <a:ea typeface="Calibri" panose="020F0502020204030204" pitchFamily="34" charset="0"/>
                          <a:cs typeface="Times New Roman" panose="02020603050405020304" pitchFamily="18" charset="0"/>
                        </a:rPr>
                        <a:t>1,20%</a:t>
                      </a:r>
                      <a:endParaRPr lang="es-EC" sz="1200" b="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Mantenimiento de Equipos sistemas y paquetes informáticos</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a:effectLst/>
                          <a:latin typeface="Arial" panose="020B0604020202020204" pitchFamily="34" charset="0"/>
                          <a:ea typeface="Times New Roman" panose="02020603050405020304" pitchFamily="18" charset="0"/>
                          <a:cs typeface="Times New Roman" panose="02020603050405020304" pitchFamily="18" charset="0"/>
                        </a:rPr>
                        <a:t>431,12</a:t>
                      </a:r>
                      <a:endParaRPr lang="es-EC" sz="1200" b="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dirty="0">
                          <a:effectLst/>
                          <a:latin typeface="Arial" panose="020B0604020202020204" pitchFamily="34" charset="0"/>
                          <a:ea typeface="Calibri" panose="020F0502020204030204" pitchFamily="34" charset="0"/>
                          <a:cs typeface="Times New Roman" panose="02020603050405020304" pitchFamily="18" charset="0"/>
                        </a:rPr>
                        <a:t>0,03%</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Mantenimiento Mobiliario</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a:effectLst/>
                          <a:latin typeface="Arial" panose="020B0604020202020204" pitchFamily="34" charset="0"/>
                          <a:ea typeface="Times New Roman" panose="02020603050405020304" pitchFamily="18" charset="0"/>
                          <a:cs typeface="Times New Roman" panose="02020603050405020304" pitchFamily="18" charset="0"/>
                        </a:rPr>
                        <a:t>624,09</a:t>
                      </a:r>
                      <a:endParaRPr lang="es-EC" sz="1200" b="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dirty="0">
                          <a:effectLst/>
                          <a:latin typeface="Arial" panose="020B0604020202020204" pitchFamily="34" charset="0"/>
                          <a:ea typeface="Calibri" panose="020F0502020204030204" pitchFamily="34" charset="0"/>
                          <a:cs typeface="Times New Roman" panose="02020603050405020304" pitchFamily="18" charset="0"/>
                        </a:rPr>
                        <a:t>0,05%</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Mantenimiento Maquinaria y equipo</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a:effectLst/>
                          <a:latin typeface="Arial" panose="020B0604020202020204" pitchFamily="34" charset="0"/>
                          <a:ea typeface="Times New Roman" panose="02020603050405020304" pitchFamily="18" charset="0"/>
                          <a:cs typeface="Times New Roman" panose="02020603050405020304" pitchFamily="18" charset="0"/>
                        </a:rPr>
                        <a:t>654,37</a:t>
                      </a:r>
                      <a:endParaRPr lang="es-EC" sz="1200" b="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dirty="0">
                          <a:effectLst/>
                          <a:latin typeface="Arial" panose="020B0604020202020204" pitchFamily="34" charset="0"/>
                          <a:ea typeface="Calibri" panose="020F0502020204030204" pitchFamily="34" charset="0"/>
                          <a:cs typeface="Times New Roman" panose="02020603050405020304" pitchFamily="18" charset="0"/>
                        </a:rPr>
                        <a:t>0,05%</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352772">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Mantenimiento Área Edificada</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a:effectLst/>
                          <a:latin typeface="Arial" panose="020B0604020202020204" pitchFamily="34" charset="0"/>
                          <a:ea typeface="Times New Roman" panose="02020603050405020304" pitchFamily="18" charset="0"/>
                          <a:cs typeface="Times New Roman" panose="02020603050405020304" pitchFamily="18" charset="0"/>
                        </a:rPr>
                        <a:t>5.642,67</a:t>
                      </a:r>
                      <a:endParaRPr lang="es-EC" sz="1200" b="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200" b="0" dirty="0">
                          <a:effectLst/>
                          <a:latin typeface="Arial" panose="020B0604020202020204" pitchFamily="34" charset="0"/>
                          <a:ea typeface="Calibri" panose="020F0502020204030204" pitchFamily="34" charset="0"/>
                          <a:cs typeface="Times New Roman" panose="02020603050405020304" pitchFamily="18" charset="0"/>
                        </a:rPr>
                        <a:t>0,46%</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504724">
                <a:tc>
                  <a:txBody>
                    <a:bodyPr/>
                    <a:lstStyle/>
                    <a:p>
                      <a:pPr>
                        <a:lnSpc>
                          <a:spcPct val="107000"/>
                        </a:lnSpc>
                        <a:spcAft>
                          <a:spcPts val="0"/>
                        </a:spcAft>
                      </a:pPr>
                      <a:r>
                        <a:rPr lang="es-ES" sz="1200" b="0" dirty="0">
                          <a:effectLst/>
                          <a:latin typeface="Arial" panose="020B0604020202020204" pitchFamily="34" charset="0"/>
                          <a:ea typeface="Times New Roman" panose="02020603050405020304" pitchFamily="18" charset="0"/>
                          <a:cs typeface="Times New Roman" panose="02020603050405020304" pitchFamily="18" charset="0"/>
                        </a:rPr>
                        <a:t>Mantenimiento Área Verde</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a:effectLst/>
                          <a:latin typeface="Arial" panose="020B0604020202020204" pitchFamily="34" charset="0"/>
                          <a:ea typeface="Times New Roman" panose="02020603050405020304" pitchFamily="18" charset="0"/>
                          <a:cs typeface="Times New Roman" panose="02020603050405020304" pitchFamily="18" charset="0"/>
                        </a:rPr>
                        <a:t>7.690,89</a:t>
                      </a:r>
                      <a:endParaRPr lang="es-EC" sz="1200" b="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200" b="0" dirty="0">
                          <a:effectLst/>
                          <a:latin typeface="Arial" panose="020B0604020202020204" pitchFamily="34" charset="0"/>
                          <a:ea typeface="Calibri" panose="020F0502020204030204" pitchFamily="34" charset="0"/>
                          <a:cs typeface="Times New Roman" panose="02020603050405020304" pitchFamily="18" charset="0"/>
                        </a:rPr>
                        <a:t>0,62%</a:t>
                      </a:r>
                      <a:endParaRPr lang="es-EC"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lnL w="12700" cap="flat" cmpd="sng" algn="ctr">
                      <a:solidFill>
                        <a:srgbClr val="66666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5527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091896359"/>
              </p:ext>
            </p:extLst>
          </p:nvPr>
        </p:nvGraphicFramePr>
        <p:xfrm>
          <a:off x="971600" y="1844824"/>
          <a:ext cx="7627518" cy="3744416"/>
        </p:xfrm>
        <a:graphic>
          <a:graphicData uri="http://schemas.openxmlformats.org/drawingml/2006/table">
            <a:tbl>
              <a:tblPr firstRow="1" firstCol="1" bandRow="1"/>
              <a:tblGrid>
                <a:gridCol w="5912390"/>
                <a:gridCol w="1715128"/>
              </a:tblGrid>
              <a:tr h="1361606">
                <a:tc>
                  <a:txBody>
                    <a:bodyPr/>
                    <a:lstStyle/>
                    <a:p>
                      <a:pPr>
                        <a:lnSpc>
                          <a:spcPct val="107000"/>
                        </a:lnSpc>
                        <a:spcAft>
                          <a:spcPts val="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COSTO DE LA CARRERA PRESENCIAL SEMESTRAL(Período octubre 2015- febrero del 2016)</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800" b="1" dirty="0" smtClean="0">
                          <a:effectLst/>
                          <a:latin typeface="Arial" panose="020B0604020202020204" pitchFamily="34" charset="0"/>
                          <a:ea typeface="Times New Roman" panose="02020603050405020304" pitchFamily="18" charset="0"/>
                          <a:cs typeface="Times New Roman" panose="02020603050405020304" pitchFamily="18" charset="0"/>
                        </a:rPr>
                        <a:t>1`234.285,89</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1191405">
                <a:tc>
                  <a:txBody>
                    <a:bodyPr/>
                    <a:lstStyle/>
                    <a:p>
                      <a:pPr>
                        <a:lnSpc>
                          <a:spcPct val="107000"/>
                        </a:lnSpc>
                        <a:spcAft>
                          <a:spcPts val="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ESTUDIANTES MATRICULADOS MODALIDAD PRESENCIAL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r">
                        <a:lnSpc>
                          <a:spcPct val="107000"/>
                        </a:lnSpc>
                        <a:spcAft>
                          <a:spcPts val="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546</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1191405">
                <a:tc>
                  <a:txBody>
                    <a:bodyPr/>
                    <a:lstStyle/>
                    <a:p>
                      <a:pPr>
                        <a:lnSpc>
                          <a:spcPct val="107000"/>
                        </a:lnSpc>
                        <a:spcAft>
                          <a:spcPts val="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COSTO POR ESTUDIANTE MODALIDAD PRESENCIAL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2.260,60</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bl>
          </a:graphicData>
        </a:graphic>
      </p:graphicFrame>
      <p:sp>
        <p:nvSpPr>
          <p:cNvPr id="3" name="CuadroTexto 2"/>
          <p:cNvSpPr txBox="1"/>
          <p:nvPr/>
        </p:nvSpPr>
        <p:spPr>
          <a:xfrm>
            <a:off x="1835696" y="332656"/>
            <a:ext cx="6048672" cy="1200329"/>
          </a:xfrm>
          <a:prstGeom prst="rect">
            <a:avLst/>
          </a:prstGeom>
          <a:noFill/>
        </p:spPr>
        <p:txBody>
          <a:bodyPr wrap="square" rtlCol="0">
            <a:spAutoFit/>
          </a:bodyPr>
          <a:lstStyle/>
          <a:p>
            <a:pPr algn="ctr"/>
            <a:r>
              <a:rPr lang="es-ES" sz="2400" b="1" dirty="0" smtClean="0">
                <a:solidFill>
                  <a:srgbClr val="002060"/>
                </a:solidFill>
              </a:rPr>
              <a:t>COSTO DE LA CARRERA DE INGENIERÍA COMERCIAL MODALIDAD PRESENCIAL</a:t>
            </a:r>
            <a:endParaRPr lang="es-EC" sz="2400" b="1" dirty="0">
              <a:solidFill>
                <a:srgbClr val="002060"/>
              </a:solidFill>
            </a:endParaRPr>
          </a:p>
        </p:txBody>
      </p:sp>
    </p:spTree>
    <p:extLst>
      <p:ext uri="{BB962C8B-B14F-4D97-AF65-F5344CB8AC3E}">
        <p14:creationId xmlns:p14="http://schemas.microsoft.com/office/powerpoint/2010/main" val="55513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299380213"/>
              </p:ext>
            </p:extLst>
          </p:nvPr>
        </p:nvGraphicFramePr>
        <p:xfrm>
          <a:off x="467544" y="1772816"/>
          <a:ext cx="8229599" cy="3456382"/>
        </p:xfrm>
        <a:graphic>
          <a:graphicData uri="http://schemas.openxmlformats.org/drawingml/2006/table">
            <a:tbl>
              <a:tblPr firstRow="1" firstCol="1" bandRow="1"/>
              <a:tblGrid>
                <a:gridCol w="6951397"/>
                <a:gridCol w="1278202"/>
              </a:tblGrid>
              <a:tr h="1083344">
                <a:tc>
                  <a:txBody>
                    <a:bodyPr/>
                    <a:lstStyle/>
                    <a:p>
                      <a:pPr>
                        <a:lnSpc>
                          <a:spcPct val="107000"/>
                        </a:lnSpc>
                        <a:spcAft>
                          <a:spcPts val="0"/>
                        </a:spcAft>
                      </a:pPr>
                      <a:r>
                        <a:rPr lang="es-ES" sz="1600" b="1" dirty="0" smtClean="0">
                          <a:effectLst/>
                          <a:latin typeface="Arial" panose="020B0604020202020204" pitchFamily="34" charset="0"/>
                          <a:ea typeface="Calibri" panose="020F0502020204030204" pitchFamily="34" charset="0"/>
                          <a:cs typeface="Times New Roman" panose="02020603050405020304" pitchFamily="18" charset="0"/>
                        </a:rPr>
                        <a:t>COSTO DE LA CARRERA DISTANCIA SEMESTRAL(PERÍODO OCTUBRE 2015- FEBRERO DEL 2016)</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a:lnSpc>
                          <a:spcPct val="107000"/>
                        </a:lnSpc>
                        <a:spcAft>
                          <a:spcPts val="0"/>
                        </a:spcAft>
                      </a:pPr>
                      <a:r>
                        <a:rPr lang="es-ES" sz="1600" b="1" i="0" dirty="0" smtClean="0">
                          <a:effectLst/>
                          <a:latin typeface="Arial" panose="020B0604020202020204" pitchFamily="34" charset="0"/>
                          <a:ea typeface="Times New Roman" panose="02020603050405020304" pitchFamily="18" charset="0"/>
                          <a:cs typeface="Times New Roman" panose="02020603050405020304" pitchFamily="18" charset="0"/>
                        </a:rPr>
                        <a:t>281.334,15</a:t>
                      </a:r>
                      <a:endParaRPr lang="es-EC" sz="16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r>
              <a:tr h="1186519">
                <a:tc>
                  <a:txBody>
                    <a:bodyPr/>
                    <a:lstStyle/>
                    <a:p>
                      <a:pPr>
                        <a:lnSpc>
                          <a:spcPct val="107000"/>
                        </a:lnSpc>
                        <a:spcAft>
                          <a:spcPts val="0"/>
                        </a:spcAft>
                      </a:pPr>
                      <a:r>
                        <a:rPr lang="es-ES" sz="1600" b="1" dirty="0" smtClean="0">
                          <a:effectLst/>
                          <a:latin typeface="Arial" panose="020B0604020202020204" pitchFamily="34" charset="0"/>
                          <a:ea typeface="Calibri" panose="020F0502020204030204" pitchFamily="34" charset="0"/>
                          <a:cs typeface="Times New Roman" panose="02020603050405020304" pitchFamily="18" charset="0"/>
                        </a:rPr>
                        <a:t>ESTUDIANTES MATRICULADOS MODALIDAD DISTANCIA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gn="r">
                        <a:lnSpc>
                          <a:spcPct val="107000"/>
                        </a:lnSpc>
                        <a:spcAft>
                          <a:spcPts val="0"/>
                        </a:spcAft>
                      </a:pPr>
                      <a:r>
                        <a:rPr lang="es-ES" sz="1600" b="1" dirty="0" smtClean="0">
                          <a:effectLst/>
                          <a:latin typeface="Arial" panose="020B0604020202020204" pitchFamily="34" charset="0"/>
                          <a:ea typeface="Times New Roman" panose="02020603050405020304" pitchFamily="18" charset="0"/>
                          <a:cs typeface="Times New Roman" panose="02020603050405020304" pitchFamily="18" charset="0"/>
                        </a:rPr>
                        <a:t>128</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1186519">
                <a:tc>
                  <a:txBody>
                    <a:bodyPr/>
                    <a:lstStyle/>
                    <a:p>
                      <a:pPr>
                        <a:lnSpc>
                          <a:spcPct val="107000"/>
                        </a:lnSpc>
                        <a:spcAft>
                          <a:spcPts val="0"/>
                        </a:spcAft>
                      </a:pPr>
                      <a:r>
                        <a:rPr lang="es-ES" sz="1600" b="1" dirty="0" smtClean="0">
                          <a:effectLst/>
                          <a:latin typeface="Arial" panose="020B0604020202020204" pitchFamily="34" charset="0"/>
                          <a:ea typeface="Calibri" panose="020F0502020204030204" pitchFamily="34" charset="0"/>
                          <a:cs typeface="Times New Roman" panose="02020603050405020304" pitchFamily="18" charset="0"/>
                        </a:rPr>
                        <a:t>COSTO POR ESTUDIANTE MODALIDAD PRESENCIAL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7000"/>
                        </a:lnSpc>
                        <a:spcAft>
                          <a:spcPts val="0"/>
                        </a:spcAft>
                      </a:pPr>
                      <a:r>
                        <a:rPr lang="es-ES" sz="1600" b="1" dirty="0" smtClean="0">
                          <a:effectLst/>
                          <a:latin typeface="Arial" panose="020B0604020202020204" pitchFamily="34" charset="0"/>
                          <a:ea typeface="Times New Roman" panose="02020603050405020304" pitchFamily="18" charset="0"/>
                          <a:cs typeface="Times New Roman" panose="02020603050405020304" pitchFamily="18" charset="0"/>
                        </a:rPr>
                        <a:t>2.197,92</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5" name="CuadroTexto 4"/>
          <p:cNvSpPr txBox="1"/>
          <p:nvPr/>
        </p:nvSpPr>
        <p:spPr>
          <a:xfrm>
            <a:off x="1835696" y="332656"/>
            <a:ext cx="6048672" cy="1200329"/>
          </a:xfrm>
          <a:prstGeom prst="rect">
            <a:avLst/>
          </a:prstGeom>
          <a:noFill/>
        </p:spPr>
        <p:txBody>
          <a:bodyPr wrap="square" rtlCol="0">
            <a:spAutoFit/>
          </a:bodyPr>
          <a:lstStyle/>
          <a:p>
            <a:pPr algn="ctr"/>
            <a:r>
              <a:rPr lang="es-ES" sz="2400" b="1" dirty="0" smtClean="0">
                <a:solidFill>
                  <a:srgbClr val="002060"/>
                </a:solidFill>
              </a:rPr>
              <a:t>COSTO DE LA CARRERA DE INGENIERÍA COMERCIAL MODALIDAD DISTANCIA</a:t>
            </a:r>
            <a:endParaRPr lang="es-EC" sz="2400" b="1" dirty="0">
              <a:solidFill>
                <a:srgbClr val="002060"/>
              </a:solidFill>
            </a:endParaRPr>
          </a:p>
        </p:txBody>
      </p:sp>
    </p:spTree>
    <p:extLst>
      <p:ext uri="{BB962C8B-B14F-4D97-AF65-F5344CB8AC3E}">
        <p14:creationId xmlns:p14="http://schemas.microsoft.com/office/powerpoint/2010/main" val="104430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0"/>
            <a:ext cx="8229600" cy="1143000"/>
          </a:xfrm>
        </p:spPr>
        <p:txBody>
          <a:bodyPr>
            <a:normAutofit/>
          </a:bodyPr>
          <a:lstStyle/>
          <a:p>
            <a:r>
              <a:rPr lang="es-EC" sz="2700" dirty="0">
                <a:latin typeface="Arial Black" panose="020B0A04020102020204" pitchFamily="34" charset="0"/>
              </a:rPr>
              <a:t>ASPECTOS GENERALES</a:t>
            </a:r>
          </a:p>
        </p:txBody>
      </p:sp>
      <p:graphicFrame>
        <p:nvGraphicFramePr>
          <p:cNvPr id="6" name="Diagrama 5"/>
          <p:cNvGraphicFramePr/>
          <p:nvPr>
            <p:extLst>
              <p:ext uri="{D42A27DB-BD31-4B8C-83A1-F6EECF244321}">
                <p14:modId xmlns:p14="http://schemas.microsoft.com/office/powerpoint/2010/main" val="2834873914"/>
              </p:ext>
            </p:extLst>
          </p:nvPr>
        </p:nvGraphicFramePr>
        <p:xfrm>
          <a:off x="-828600" y="2276872"/>
          <a:ext cx="3265714" cy="2307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2748392965"/>
              </p:ext>
            </p:extLst>
          </p:nvPr>
        </p:nvGraphicFramePr>
        <p:xfrm>
          <a:off x="2463111" y="1484784"/>
          <a:ext cx="6241022" cy="37444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79445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95536" y="548680"/>
            <a:ext cx="3076483" cy="523220"/>
          </a:xfrm>
          <a:prstGeom prst="rect">
            <a:avLst/>
          </a:prstGeom>
        </p:spPr>
        <p:txBody>
          <a:bodyPr wrap="none">
            <a:spAutoFit/>
          </a:bodyPr>
          <a:lstStyle/>
          <a:p>
            <a:r>
              <a:rPr lang="es-EC" sz="2800" b="1" u="sng" dirty="0" smtClean="0"/>
              <a:t>CONCLUSIONES</a:t>
            </a:r>
            <a:endParaRPr lang="es-EC" sz="2800" b="1" u="sng" dirty="0"/>
          </a:p>
        </p:txBody>
      </p:sp>
      <p:sp>
        <p:nvSpPr>
          <p:cNvPr id="5" name="Rectángulo 4"/>
          <p:cNvSpPr/>
          <p:nvPr/>
        </p:nvSpPr>
        <p:spPr>
          <a:xfrm>
            <a:off x="-252536" y="1071900"/>
            <a:ext cx="8937264" cy="5301208"/>
          </a:xfrm>
          <a:prstGeom prst="rect">
            <a:avLst/>
          </a:prstGeom>
        </p:spPr>
        <p:txBody>
          <a:bodyPr/>
          <a:lstStyle/>
          <a:p>
            <a:pPr marL="285750" lvl="0" indent="-285750" algn="just" rtl="0">
              <a:buFont typeface="Wingdings" panose="05000000000000000000" pitchFamily="2" charset="2"/>
              <a:buChar char="Ø"/>
            </a:pPr>
            <a:endParaRPr lang="es-EC" dirty="0">
              <a:solidFill>
                <a:schemeClr val="tx1"/>
              </a:solidFill>
              <a:effectLst/>
              <a:latin typeface="Arial" panose="020B0604020202020204" pitchFamily="34" charset="0"/>
              <a:cs typeface="Arial" panose="020B0604020202020204" pitchFamily="34" charset="0"/>
            </a:endParaRPr>
          </a:p>
          <a:p>
            <a:pPr marL="742950" lvl="1" indent="-285750" algn="just" rtl="0">
              <a:buFont typeface="Wingdings" panose="05000000000000000000" pitchFamily="2" charset="2"/>
              <a:buChar char="Ø"/>
            </a:pPr>
            <a:r>
              <a:rPr lang="es-EC" dirty="0" smtClean="0">
                <a:solidFill>
                  <a:schemeClr val="tx1"/>
                </a:solidFill>
                <a:effectLst/>
                <a:latin typeface="Arial" panose="020B0604020202020204" pitchFamily="34" charset="0"/>
                <a:cs typeface="Arial" panose="020B0604020202020204" pitchFamily="34" charset="0"/>
              </a:rPr>
              <a:t>La información proporcionada para el proceso de costeo es satisfactoria en un 70% en cuanto a los datos actualizados y distribuidos por ítem o rubro se encontró actualizada en lo que respecta al periodo de octubre 2015 - febrero 2016, lo cual facilito los cálculos y permitió determinar el costo objetivo de los estudiantes de Ingeniería Comercial de la Universidad de las Fuerzas Armadas </a:t>
            </a:r>
            <a:r>
              <a:rPr lang="es-EC" dirty="0" err="1" smtClean="0">
                <a:solidFill>
                  <a:schemeClr val="tx1"/>
                </a:solidFill>
                <a:effectLst/>
                <a:latin typeface="Arial" panose="020B0604020202020204" pitchFamily="34" charset="0"/>
                <a:cs typeface="Arial" panose="020B0604020202020204" pitchFamily="34" charset="0"/>
              </a:rPr>
              <a:t>ESPE</a:t>
            </a:r>
            <a:r>
              <a:rPr lang="es-EC" dirty="0" smtClean="0">
                <a:solidFill>
                  <a:schemeClr val="tx1"/>
                </a:solidFill>
                <a:effectLst/>
                <a:latin typeface="Arial" panose="020B0604020202020204" pitchFamily="34" charset="0"/>
                <a:cs typeface="Arial" panose="020B0604020202020204" pitchFamily="34" charset="0"/>
              </a:rPr>
              <a:t>. </a:t>
            </a:r>
            <a:endParaRPr lang="es-EC" dirty="0">
              <a:solidFill>
                <a:schemeClr val="tx1"/>
              </a:solidFill>
              <a:effectLst/>
              <a:latin typeface="Arial" panose="020B0604020202020204" pitchFamily="34" charset="0"/>
              <a:cs typeface="Arial" panose="020B0604020202020204" pitchFamily="34" charset="0"/>
            </a:endParaRPr>
          </a:p>
          <a:p>
            <a:pPr marL="285750" lvl="0" indent="-285750" algn="just" rtl="0">
              <a:buFont typeface="Wingdings" panose="05000000000000000000" pitchFamily="2" charset="2"/>
              <a:buChar char="Ø"/>
            </a:pPr>
            <a:endParaRPr lang="es-EC" dirty="0">
              <a:solidFill>
                <a:schemeClr val="tx1"/>
              </a:solidFill>
              <a:effectLst/>
              <a:latin typeface="Arial" panose="020B0604020202020204" pitchFamily="34" charset="0"/>
              <a:cs typeface="Arial" panose="020B0604020202020204" pitchFamily="34" charset="0"/>
            </a:endParaRPr>
          </a:p>
          <a:p>
            <a:pPr marL="742950" lvl="1" indent="-285750" algn="just" rtl="0">
              <a:buFont typeface="Wingdings" panose="05000000000000000000" pitchFamily="2" charset="2"/>
              <a:buChar char="Ø"/>
            </a:pPr>
            <a:r>
              <a:rPr lang="es-EC" dirty="0" smtClean="0">
                <a:solidFill>
                  <a:schemeClr val="tx1"/>
                </a:solidFill>
                <a:effectLst/>
                <a:latin typeface="Arial" panose="020B0604020202020204" pitchFamily="34" charset="0"/>
                <a:cs typeface="Arial" panose="020B0604020202020204" pitchFamily="34" charset="0"/>
              </a:rPr>
              <a:t>La falta de autonomía de las carreras, impide un adecuado tratamiento y distribución de costos, dado que los estudiantes de Ingeniería Comercial reciben clases junto con estudiantes de otras carreras.</a:t>
            </a:r>
            <a:endParaRPr lang="es-EC" dirty="0">
              <a:solidFill>
                <a:schemeClr val="tx1"/>
              </a:solidFill>
              <a:effectLst/>
              <a:latin typeface="Arial" panose="020B0604020202020204" pitchFamily="34" charset="0"/>
              <a:cs typeface="Arial" panose="020B0604020202020204" pitchFamily="34" charset="0"/>
            </a:endParaRPr>
          </a:p>
          <a:p>
            <a:pPr marL="285750" lvl="0" indent="-285750" algn="just" rtl="0">
              <a:buFont typeface="Wingdings" panose="05000000000000000000" pitchFamily="2" charset="2"/>
              <a:buChar char="Ø"/>
            </a:pPr>
            <a:endParaRPr lang="es-EC" dirty="0">
              <a:solidFill>
                <a:schemeClr val="tx1"/>
              </a:solidFill>
              <a:effectLst/>
              <a:latin typeface="Arial" panose="020B0604020202020204" pitchFamily="34" charset="0"/>
              <a:cs typeface="Arial" panose="020B0604020202020204" pitchFamily="34" charset="0"/>
            </a:endParaRPr>
          </a:p>
          <a:p>
            <a:pPr marL="742950" lvl="1" indent="-285750" algn="just" rtl="0">
              <a:buFont typeface="Wingdings" panose="05000000000000000000" pitchFamily="2" charset="2"/>
              <a:buChar char="Ø"/>
            </a:pPr>
            <a:r>
              <a:rPr lang="es-EC" dirty="0" smtClean="0">
                <a:solidFill>
                  <a:schemeClr val="tx1"/>
                </a:solidFill>
                <a:effectLst/>
                <a:latin typeface="Arial" panose="020B0604020202020204" pitchFamily="34" charset="0"/>
                <a:cs typeface="Arial" panose="020B0604020202020204" pitchFamily="34" charset="0"/>
              </a:rPr>
              <a:t>Conforme el Modelo de Costos por afectación propuesto se </a:t>
            </a:r>
            <a:r>
              <a:rPr lang="es-EC" dirty="0" err="1" smtClean="0">
                <a:solidFill>
                  <a:schemeClr val="tx1"/>
                </a:solidFill>
                <a:effectLst/>
                <a:latin typeface="Arial" panose="020B0604020202020204" pitchFamily="34" charset="0"/>
                <a:cs typeface="Arial" panose="020B0604020202020204" pitchFamily="34" charset="0"/>
              </a:rPr>
              <a:t>principaliza</a:t>
            </a:r>
            <a:r>
              <a:rPr lang="es-EC" dirty="0" smtClean="0">
                <a:solidFill>
                  <a:schemeClr val="tx1"/>
                </a:solidFill>
                <a:effectLst/>
                <a:latin typeface="Arial" panose="020B0604020202020204" pitchFamily="34" charset="0"/>
                <a:cs typeface="Arial" panose="020B0604020202020204" pitchFamily="34" charset="0"/>
              </a:rPr>
              <a:t> los costos directos e indirectos en la carrera, permitiendo enfocar las acciones correspondientes, sobre aquellos costos que tienen un mayor grado de  afectación, de esta manera el costo total para la carrera de Ingeniería Comercial presencial es de US$1´234.285,89 correspondiente a un costo por estudiante de US$2.260,60.</a:t>
            </a:r>
            <a:endParaRPr lang="es-EC"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1826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908720"/>
            <a:ext cx="8712968" cy="4616648"/>
          </a:xfrm>
          <a:prstGeom prst="rect">
            <a:avLst/>
          </a:prstGeom>
        </p:spPr>
        <p:txBody>
          <a:bodyPr wrap="square">
            <a:spAutoFit/>
          </a:bodyPr>
          <a:lstStyle/>
          <a:p>
            <a:r>
              <a:rPr lang="es-ES" sz="2400" b="1" dirty="0" smtClean="0"/>
              <a:t>RECOMENDACIONES</a:t>
            </a:r>
          </a:p>
          <a:p>
            <a:endParaRPr lang="es-ES" dirty="0"/>
          </a:p>
          <a:p>
            <a:pPr marL="285750" indent="-285750" algn="just">
              <a:buFont typeface="Wingdings" panose="05000000000000000000" pitchFamily="2" charset="2"/>
              <a:buChar char="Ø"/>
            </a:pPr>
            <a:r>
              <a:rPr lang="es-ES" dirty="0" smtClean="0"/>
              <a:t>Asignar </a:t>
            </a:r>
            <a:r>
              <a:rPr lang="es-ES" dirty="0"/>
              <a:t>una persona responsable de mantener la actualización de los datos para el costeo de las carreras y de los estudiantes en cada periodo académico con el fin de conocer los costos reales</a:t>
            </a:r>
            <a:r>
              <a:rPr lang="es-ES" dirty="0" smtClean="0"/>
              <a:t>.</a:t>
            </a:r>
          </a:p>
          <a:p>
            <a:pPr algn="just"/>
            <a:endParaRPr lang="es-ES" dirty="0"/>
          </a:p>
          <a:p>
            <a:pPr marL="285750" indent="-285750" algn="just">
              <a:buFont typeface="Wingdings" panose="05000000000000000000" pitchFamily="2" charset="2"/>
              <a:buChar char="Ø"/>
            </a:pPr>
            <a:endParaRPr lang="es-ES" dirty="0"/>
          </a:p>
          <a:p>
            <a:pPr marL="285750" indent="-285750" algn="just">
              <a:buFont typeface="Wingdings" panose="05000000000000000000" pitchFamily="2" charset="2"/>
              <a:buChar char="Ø"/>
            </a:pPr>
            <a:r>
              <a:rPr lang="es-ES" dirty="0" smtClean="0"/>
              <a:t>Realizar </a:t>
            </a:r>
            <a:r>
              <a:rPr lang="es-ES" dirty="0"/>
              <a:t>la planificación y formulación del presupuesto con base a Costos afectando según corresponda a cada carrera del departamento de Ciencias Económicas, Administrativas y de Comercio. </a:t>
            </a:r>
          </a:p>
          <a:p>
            <a:pPr marL="285750" indent="-285750" algn="just">
              <a:buFont typeface="Wingdings" panose="05000000000000000000" pitchFamily="2" charset="2"/>
              <a:buChar char="Ø"/>
            </a:pPr>
            <a:endParaRPr lang="es-ES" dirty="0" smtClean="0"/>
          </a:p>
          <a:p>
            <a:pPr algn="just"/>
            <a:endParaRPr lang="es-ES" dirty="0"/>
          </a:p>
          <a:p>
            <a:pPr marL="285750" indent="-285750" algn="just">
              <a:buFont typeface="Wingdings" panose="05000000000000000000" pitchFamily="2" charset="2"/>
              <a:buChar char="Ø"/>
            </a:pPr>
            <a:r>
              <a:rPr lang="es-ES" dirty="0" smtClean="0"/>
              <a:t>Con </a:t>
            </a:r>
            <a:r>
              <a:rPr lang="es-ES" dirty="0"/>
              <a:t>base en el presente estudio de investigación la dirección del departamento de Ciencias Económicas, Administrativas y de Comercio puede definir estrategias y metas con el fin de mejorar el desempeño de los docentes y mejorar la calidad de la educación de la carrera de Ingeniería Comercial.</a:t>
            </a:r>
          </a:p>
        </p:txBody>
      </p:sp>
    </p:spTree>
    <p:extLst>
      <p:ext uri="{BB962C8B-B14F-4D97-AF65-F5344CB8AC3E}">
        <p14:creationId xmlns:p14="http://schemas.microsoft.com/office/powerpoint/2010/main" val="253955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11560" y="692696"/>
            <a:ext cx="7810500" cy="4886325"/>
          </a:xfrm>
          <a:prstGeom prst="rect">
            <a:avLst/>
          </a:prstGeom>
        </p:spPr>
      </p:pic>
    </p:spTree>
    <p:extLst>
      <p:ext uri="{BB962C8B-B14F-4D97-AF65-F5344CB8AC3E}">
        <p14:creationId xmlns:p14="http://schemas.microsoft.com/office/powerpoint/2010/main" val="80007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63504"/>
            <a:ext cx="8229600" cy="1143000"/>
          </a:xfrm>
        </p:spPr>
        <p:txBody>
          <a:bodyPr>
            <a:normAutofit/>
          </a:bodyPr>
          <a:lstStyle/>
          <a:p>
            <a:r>
              <a:rPr lang="es-EC" sz="2800" dirty="0">
                <a:latin typeface="Arial Black" panose="020B0A04020102020204" pitchFamily="34" charset="0"/>
              </a:rPr>
              <a:t>JUSTIFICACIÓN</a:t>
            </a:r>
          </a:p>
        </p:txBody>
      </p:sp>
      <p:sp>
        <p:nvSpPr>
          <p:cNvPr id="5" name="CuadroTexto 4"/>
          <p:cNvSpPr txBox="1"/>
          <p:nvPr/>
        </p:nvSpPr>
        <p:spPr>
          <a:xfrm>
            <a:off x="1246708" y="2554003"/>
            <a:ext cx="1162472"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sz="3600" b="1" dirty="0" smtClean="0"/>
              <a:t>LOES</a:t>
            </a:r>
            <a:endParaRPr lang="es-EC" sz="3600" b="1" dirty="0"/>
          </a:p>
        </p:txBody>
      </p:sp>
      <p:sp>
        <p:nvSpPr>
          <p:cNvPr id="6" name="CuadroTexto 5"/>
          <p:cNvSpPr txBox="1"/>
          <p:nvPr/>
        </p:nvSpPr>
        <p:spPr>
          <a:xfrm>
            <a:off x="3249330" y="2559220"/>
            <a:ext cx="1872208"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S" dirty="0" smtClean="0"/>
              <a:t>Art. 93, Art. 94 Y Art. 95</a:t>
            </a:r>
            <a:endParaRPr lang="es-EC" dirty="0"/>
          </a:p>
        </p:txBody>
      </p:sp>
      <p:sp>
        <p:nvSpPr>
          <p:cNvPr id="7" name="CuadroTexto 6"/>
          <p:cNvSpPr txBox="1"/>
          <p:nvPr/>
        </p:nvSpPr>
        <p:spPr>
          <a:xfrm>
            <a:off x="1310624" y="3835189"/>
            <a:ext cx="1296144"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S" dirty="0" smtClean="0"/>
              <a:t>Art. 24</a:t>
            </a:r>
            <a:endParaRPr lang="es-EC" dirty="0"/>
          </a:p>
        </p:txBody>
      </p:sp>
      <p:sp>
        <p:nvSpPr>
          <p:cNvPr id="8" name="CuadroTexto 7"/>
          <p:cNvSpPr txBox="1"/>
          <p:nvPr/>
        </p:nvSpPr>
        <p:spPr>
          <a:xfrm>
            <a:off x="5983517" y="2527787"/>
            <a:ext cx="302433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ES" dirty="0" smtClean="0"/>
              <a:t>MODELO DE EVALUACIÓN INSTITUCIONAL</a:t>
            </a:r>
            <a:endParaRPr lang="es-EC" dirty="0"/>
          </a:p>
        </p:txBody>
      </p:sp>
      <p:sp>
        <p:nvSpPr>
          <p:cNvPr id="9" name="Rectángulo 8"/>
          <p:cNvSpPr/>
          <p:nvPr/>
        </p:nvSpPr>
        <p:spPr>
          <a:xfrm>
            <a:off x="899592" y="1207653"/>
            <a:ext cx="2118209" cy="707886"/>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r>
              <a:rPr lang="es-EC" sz="4000" b="1" spc="50" dirty="0" err="1">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rPr>
              <a:t>CEAACES</a:t>
            </a:r>
            <a:endParaRPr lang="es-EC" sz="40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endParaRPr>
          </a:p>
        </p:txBody>
      </p:sp>
      <p:sp>
        <p:nvSpPr>
          <p:cNvPr id="10" name="Rectángulo 9"/>
          <p:cNvSpPr/>
          <p:nvPr/>
        </p:nvSpPr>
        <p:spPr>
          <a:xfrm>
            <a:off x="731801" y="4797152"/>
            <a:ext cx="4572000" cy="1200329"/>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r>
              <a:rPr lang="es-ES" dirty="0"/>
              <a:t>…”los recursos se distribuirán con base a criterios de calidad, eficiencia, equidad, justicia y excelencia académica, que entre otros </a:t>
            </a:r>
            <a:r>
              <a:rPr lang="es-ES" dirty="0" smtClean="0"/>
              <a:t>parámetros…</a:t>
            </a:r>
            <a:endParaRPr lang="es-EC" dirty="0"/>
          </a:p>
        </p:txBody>
      </p:sp>
      <p:sp>
        <p:nvSpPr>
          <p:cNvPr id="11" name="Rectángulo 10"/>
          <p:cNvSpPr/>
          <p:nvPr/>
        </p:nvSpPr>
        <p:spPr>
          <a:xfrm>
            <a:off x="5651808" y="5074150"/>
            <a:ext cx="338437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s-ES" dirty="0" smtClean="0"/>
              <a:t>…a</a:t>
            </a:r>
            <a:r>
              <a:rPr lang="es-ES" dirty="0"/>
              <a:t>) Número de estudiantes y costo por carrera y nivel…”, </a:t>
            </a:r>
            <a:endParaRPr lang="es-EC" dirty="0"/>
          </a:p>
        </p:txBody>
      </p:sp>
      <p:sp>
        <p:nvSpPr>
          <p:cNvPr id="12" name="Flecha abajo 11"/>
          <p:cNvSpPr/>
          <p:nvPr/>
        </p:nvSpPr>
        <p:spPr>
          <a:xfrm>
            <a:off x="1532162" y="2037320"/>
            <a:ext cx="591565" cy="412261"/>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C"/>
          </a:p>
        </p:txBody>
      </p:sp>
      <p:sp>
        <p:nvSpPr>
          <p:cNvPr id="13" name="Flecha abajo 12"/>
          <p:cNvSpPr/>
          <p:nvPr/>
        </p:nvSpPr>
        <p:spPr>
          <a:xfrm>
            <a:off x="1567782" y="3311631"/>
            <a:ext cx="591565" cy="412261"/>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C"/>
          </a:p>
        </p:txBody>
      </p:sp>
      <p:sp>
        <p:nvSpPr>
          <p:cNvPr id="14" name="Flecha abajo 13"/>
          <p:cNvSpPr/>
          <p:nvPr/>
        </p:nvSpPr>
        <p:spPr>
          <a:xfrm>
            <a:off x="1567782" y="4315818"/>
            <a:ext cx="591565" cy="412261"/>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C"/>
          </a:p>
        </p:txBody>
      </p:sp>
      <p:sp>
        <p:nvSpPr>
          <p:cNvPr id="15" name="Flecha abajo 14"/>
          <p:cNvSpPr/>
          <p:nvPr/>
        </p:nvSpPr>
        <p:spPr>
          <a:xfrm rot="16200000">
            <a:off x="2515888" y="2672205"/>
            <a:ext cx="591565" cy="412261"/>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EC"/>
          </a:p>
        </p:txBody>
      </p:sp>
      <p:sp>
        <p:nvSpPr>
          <p:cNvPr id="16" name="Flecha abajo 15"/>
          <p:cNvSpPr/>
          <p:nvPr/>
        </p:nvSpPr>
        <p:spPr>
          <a:xfrm rot="16200000">
            <a:off x="5356025" y="2698421"/>
            <a:ext cx="591565" cy="412261"/>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447694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143000"/>
          </a:xfrm>
        </p:spPr>
        <p:txBody>
          <a:bodyPr>
            <a:normAutofit/>
          </a:bodyPr>
          <a:lstStyle/>
          <a:p>
            <a:r>
              <a:rPr lang="es-EC" sz="2700" dirty="0" smtClean="0">
                <a:latin typeface="Arial Black" panose="020B0A04020102020204" pitchFamily="34" charset="0"/>
              </a:rPr>
              <a:t>OBJETIVOS</a:t>
            </a:r>
            <a:endParaRPr lang="es-EC" sz="3000" dirty="0">
              <a:latin typeface="Arial Black" panose="020B0A04020102020204" pitchFamily="34" charset="0"/>
            </a:endParaRPr>
          </a:p>
        </p:txBody>
      </p:sp>
      <p:graphicFrame>
        <p:nvGraphicFramePr>
          <p:cNvPr id="6" name="Diagrama 5"/>
          <p:cNvGraphicFramePr/>
          <p:nvPr>
            <p:extLst>
              <p:ext uri="{D42A27DB-BD31-4B8C-83A1-F6EECF244321}">
                <p14:modId xmlns:p14="http://schemas.microsoft.com/office/powerpoint/2010/main" val="1461156492"/>
              </p:ext>
            </p:extLst>
          </p:nvPr>
        </p:nvGraphicFramePr>
        <p:xfrm>
          <a:off x="971600" y="2276872"/>
          <a:ext cx="7151915" cy="2514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2917465" y="1291778"/>
            <a:ext cx="3329758" cy="461665"/>
          </a:xfrm>
          <a:prstGeom prst="rect">
            <a:avLst/>
          </a:prstGeom>
        </p:spPr>
        <p:txBody>
          <a:bodyPr wrap="none">
            <a:spAutoFit/>
          </a:bodyPr>
          <a:lstStyle/>
          <a:p>
            <a:r>
              <a:rPr lang="es-EC" sz="2400" b="1" u="sng" dirty="0">
                <a:latin typeface="Arial" panose="020B0604020202020204" pitchFamily="34" charset="0"/>
                <a:cs typeface="Arial" panose="020B0604020202020204" pitchFamily="34" charset="0"/>
              </a:rPr>
              <a:t>OBJETIVO GENERAL</a:t>
            </a:r>
          </a:p>
        </p:txBody>
      </p:sp>
    </p:spTree>
    <p:extLst>
      <p:ext uri="{BB962C8B-B14F-4D97-AF65-F5344CB8AC3E}">
        <p14:creationId xmlns:p14="http://schemas.microsoft.com/office/powerpoint/2010/main" val="422475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3476211669"/>
              </p:ext>
            </p:extLst>
          </p:nvPr>
        </p:nvGraphicFramePr>
        <p:xfrm>
          <a:off x="539552" y="692696"/>
          <a:ext cx="7924801"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2771800" y="476672"/>
            <a:ext cx="4555158" cy="461665"/>
          </a:xfrm>
          <a:prstGeom prst="rect">
            <a:avLst/>
          </a:prstGeom>
        </p:spPr>
        <p:txBody>
          <a:bodyPr wrap="none">
            <a:spAutoFit/>
          </a:bodyPr>
          <a:lstStyle/>
          <a:p>
            <a:r>
              <a:rPr lang="es-EC" sz="2400" dirty="0">
                <a:latin typeface="Arial Black" panose="020B0A04020102020204" pitchFamily="34" charset="0"/>
              </a:rPr>
              <a:t>OBJETIVOS ESPECÍFICOS</a:t>
            </a:r>
          </a:p>
        </p:txBody>
      </p:sp>
    </p:spTree>
    <p:extLst>
      <p:ext uri="{BB962C8B-B14F-4D97-AF65-F5344CB8AC3E}">
        <p14:creationId xmlns:p14="http://schemas.microsoft.com/office/powerpoint/2010/main" val="4264627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260648"/>
            <a:ext cx="8272212" cy="741249"/>
          </a:xfrm>
        </p:spPr>
        <p:txBody>
          <a:bodyPr>
            <a:noAutofit/>
          </a:bodyPr>
          <a:lstStyle/>
          <a:p>
            <a:pPr lvl="2" algn="l" defTabSz="342900" rtl="0">
              <a:spcBef>
                <a:spcPct val="0"/>
              </a:spcBef>
            </a:pPr>
            <a:r>
              <a:rPr lang="es-EC" sz="2700" b="1" dirty="0">
                <a:solidFill>
                  <a:schemeClr val="tx1"/>
                </a:solidFill>
                <a:latin typeface="Arial Black" panose="020B0A04020102020204" pitchFamily="34" charset="0"/>
              </a:rPr>
              <a:t>DESCRIPCIÓN DE LA CARRERA</a:t>
            </a:r>
            <a:r>
              <a:rPr lang="es-EC" sz="2700" dirty="0">
                <a:solidFill>
                  <a:schemeClr val="tx1"/>
                </a:solidFill>
                <a:latin typeface="Arial Black" panose="020B0A04020102020204" pitchFamily="34" charset="0"/>
              </a:rPr>
              <a:t/>
            </a:r>
            <a:br>
              <a:rPr lang="es-EC" sz="2700" dirty="0">
                <a:solidFill>
                  <a:schemeClr val="tx1"/>
                </a:solidFill>
                <a:latin typeface="Arial Black" panose="020B0A04020102020204" pitchFamily="34" charset="0"/>
              </a:rPr>
            </a:br>
            <a:endParaRPr lang="es-EC" sz="2700" dirty="0">
              <a:solidFill>
                <a:schemeClr val="tx1"/>
              </a:solidFill>
              <a:latin typeface="Arial Black" panose="020B0A04020102020204" pitchFamily="34" charset="0"/>
            </a:endParaRPr>
          </a:p>
        </p:txBody>
      </p:sp>
      <p:grpSp>
        <p:nvGrpSpPr>
          <p:cNvPr id="19" name="Grupo 18"/>
          <p:cNvGrpSpPr/>
          <p:nvPr/>
        </p:nvGrpSpPr>
        <p:grpSpPr>
          <a:xfrm>
            <a:off x="467544" y="1268760"/>
            <a:ext cx="8208912" cy="3909450"/>
            <a:chOff x="467544" y="1268760"/>
            <a:chExt cx="8208912" cy="3909450"/>
          </a:xfrm>
        </p:grpSpPr>
        <p:sp>
          <p:nvSpPr>
            <p:cNvPr id="20" name="Rectángulo 19"/>
            <p:cNvSpPr/>
            <p:nvPr/>
          </p:nvSpPr>
          <p:spPr>
            <a:xfrm>
              <a:off x="467544" y="1268760"/>
              <a:ext cx="8208912" cy="3909450"/>
            </a:xfrm>
            <a:prstGeom prst="rect">
              <a:avLst/>
            </a:prstGeom>
            <a:blipFill>
              <a:blip r:embed="rId2"/>
              <a:stretch>
                <a:fillRect/>
              </a:stretch>
            </a:blipFill>
          </p:spPr>
        </p:sp>
        <p:sp>
          <p:nvSpPr>
            <p:cNvPr id="21" name="Rectángulo 20"/>
            <p:cNvSpPr/>
            <p:nvPr/>
          </p:nvSpPr>
          <p:spPr>
            <a:xfrm flipV="1">
              <a:off x="1691682" y="4725136"/>
              <a:ext cx="370849" cy="85002"/>
            </a:xfrm>
            <a:prstGeom prst="rect">
              <a:avLst/>
            </a:prstGeom>
          </p:spPr>
          <p:style>
            <a:lnRef idx="0">
              <a:schemeClr val="lt1">
                <a:hueOff val="0"/>
                <a:satOff val="0"/>
                <a:lumOff val="0"/>
                <a:alphaOff val="0"/>
              </a:schemeClr>
            </a:lnRef>
            <a:fillRef idx="1">
              <a:schemeClr val="accent3">
                <a:tint val="50000"/>
                <a:hueOff val="0"/>
                <a:satOff val="0"/>
                <a:lumOff val="0"/>
                <a:alphaOff val="0"/>
              </a:schemeClr>
            </a:fillRef>
            <a:effectRef idx="3">
              <a:schemeClr val="accent3">
                <a:tint val="50000"/>
                <a:hueOff val="0"/>
                <a:satOff val="0"/>
                <a:lumOff val="0"/>
                <a:alphaOff val="0"/>
              </a:schemeClr>
            </a:effectRef>
            <a:fontRef idx="minor">
              <a:schemeClr val="lt1">
                <a:hueOff val="0"/>
                <a:satOff val="0"/>
                <a:lumOff val="0"/>
                <a:alphaOff val="0"/>
              </a:schemeClr>
            </a:fontRef>
          </p:style>
        </p:sp>
        <p:sp>
          <p:nvSpPr>
            <p:cNvPr id="22" name="Forma libre 21"/>
            <p:cNvSpPr/>
            <p:nvPr/>
          </p:nvSpPr>
          <p:spPr>
            <a:xfrm>
              <a:off x="611553" y="4365107"/>
              <a:ext cx="2561356" cy="805820"/>
            </a:xfrm>
            <a:custGeom>
              <a:avLst/>
              <a:gdLst>
                <a:gd name="connsiteX0" fmla="*/ 0 w 2561356"/>
                <a:gd name="connsiteY0" fmla="*/ 0 h 805820"/>
                <a:gd name="connsiteX1" fmla="*/ 1494124 w 2561356"/>
                <a:gd name="connsiteY1" fmla="*/ 0 h 805820"/>
                <a:gd name="connsiteX2" fmla="*/ 1799353 w 2561356"/>
                <a:gd name="connsiteY2" fmla="*/ -86223 h 805820"/>
                <a:gd name="connsiteX3" fmla="*/ 2134463 w 2561356"/>
                <a:gd name="connsiteY3" fmla="*/ 0 h 805820"/>
                <a:gd name="connsiteX4" fmla="*/ 2561356 w 2561356"/>
                <a:gd name="connsiteY4" fmla="*/ 0 h 805820"/>
                <a:gd name="connsiteX5" fmla="*/ 2561356 w 2561356"/>
                <a:gd name="connsiteY5" fmla="*/ 134303 h 805820"/>
                <a:gd name="connsiteX6" fmla="*/ 2561356 w 2561356"/>
                <a:gd name="connsiteY6" fmla="*/ 134303 h 805820"/>
                <a:gd name="connsiteX7" fmla="*/ 2561356 w 2561356"/>
                <a:gd name="connsiteY7" fmla="*/ 335758 h 805820"/>
                <a:gd name="connsiteX8" fmla="*/ 2561356 w 2561356"/>
                <a:gd name="connsiteY8" fmla="*/ 805820 h 805820"/>
                <a:gd name="connsiteX9" fmla="*/ 2134463 w 2561356"/>
                <a:gd name="connsiteY9" fmla="*/ 805820 h 805820"/>
                <a:gd name="connsiteX10" fmla="*/ 1494124 w 2561356"/>
                <a:gd name="connsiteY10" fmla="*/ 805820 h 805820"/>
                <a:gd name="connsiteX11" fmla="*/ 1494124 w 2561356"/>
                <a:gd name="connsiteY11" fmla="*/ 805820 h 805820"/>
                <a:gd name="connsiteX12" fmla="*/ 0 w 2561356"/>
                <a:gd name="connsiteY12" fmla="*/ 805820 h 805820"/>
                <a:gd name="connsiteX13" fmla="*/ 0 w 2561356"/>
                <a:gd name="connsiteY13" fmla="*/ 335758 h 805820"/>
                <a:gd name="connsiteX14" fmla="*/ 0 w 2561356"/>
                <a:gd name="connsiteY14" fmla="*/ 134303 h 805820"/>
                <a:gd name="connsiteX15" fmla="*/ 0 w 2561356"/>
                <a:gd name="connsiteY15" fmla="*/ 134303 h 805820"/>
                <a:gd name="connsiteX16" fmla="*/ 0 w 2561356"/>
                <a:gd name="connsiteY16" fmla="*/ 0 h 805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1356" h="805820">
                  <a:moveTo>
                    <a:pt x="0" y="0"/>
                  </a:moveTo>
                  <a:lnTo>
                    <a:pt x="1494124" y="0"/>
                  </a:lnTo>
                  <a:lnTo>
                    <a:pt x="1799353" y="-86223"/>
                  </a:lnTo>
                  <a:lnTo>
                    <a:pt x="2134463" y="0"/>
                  </a:lnTo>
                  <a:lnTo>
                    <a:pt x="2561356" y="0"/>
                  </a:lnTo>
                  <a:lnTo>
                    <a:pt x="2561356" y="134303"/>
                  </a:lnTo>
                  <a:lnTo>
                    <a:pt x="2561356" y="134303"/>
                  </a:lnTo>
                  <a:lnTo>
                    <a:pt x="2561356" y="335758"/>
                  </a:lnTo>
                  <a:lnTo>
                    <a:pt x="2561356" y="805820"/>
                  </a:lnTo>
                  <a:lnTo>
                    <a:pt x="2134463" y="805820"/>
                  </a:lnTo>
                  <a:lnTo>
                    <a:pt x="1494124" y="805820"/>
                  </a:lnTo>
                  <a:lnTo>
                    <a:pt x="1494124" y="805820"/>
                  </a:lnTo>
                  <a:lnTo>
                    <a:pt x="0" y="805820"/>
                  </a:lnTo>
                  <a:lnTo>
                    <a:pt x="0" y="335758"/>
                  </a:lnTo>
                  <a:lnTo>
                    <a:pt x="0" y="134303"/>
                  </a:lnTo>
                  <a:lnTo>
                    <a:pt x="0" y="134303"/>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Aft>
                  <a:spcPct val="35000"/>
                </a:spcAft>
              </a:pPr>
              <a:r>
                <a:rPr lang="es-EC" b="1" u="sng" dirty="0">
                  <a:solidFill>
                    <a:srgbClr val="002060"/>
                  </a:solidFill>
                  <a:latin typeface="Arial Black" panose="020B0A04020102020204" pitchFamily="34" charset="0"/>
                </a:rPr>
                <a:t>1986</a:t>
              </a:r>
              <a:r>
                <a:rPr lang="es-EC" b="1" u="sng" dirty="0">
                  <a:solidFill>
                    <a:srgbClr val="002060"/>
                  </a:solidFill>
                  <a:effectLst>
                    <a:outerShdw blurRad="38100" dist="38100" dir="2700000" algn="tl">
                      <a:srgbClr val="000000">
                        <a:alpha val="43137"/>
                      </a:srgbClr>
                    </a:outerShdw>
                  </a:effectLst>
                  <a:latin typeface="Arial Black" panose="020B0A04020102020204" pitchFamily="34" charset="0"/>
                </a:rPr>
                <a:t> </a:t>
              </a:r>
              <a:r>
                <a:rPr lang="es-EC" u="sng" kern="1200" dirty="0" smtClean="0">
                  <a:solidFill>
                    <a:srgbClr val="002060"/>
                  </a:solidFill>
                  <a:effectLst>
                    <a:outerShdw blurRad="38100" dist="38100" dir="2700000" algn="tl">
                      <a:srgbClr val="000000">
                        <a:alpha val="43137"/>
                      </a:srgbClr>
                    </a:outerShdw>
                  </a:effectLst>
                </a:rPr>
                <a:t> </a:t>
              </a:r>
              <a:endParaRPr lang="es-EC" u="sng" kern="1200" dirty="0">
                <a:solidFill>
                  <a:srgbClr val="002060"/>
                </a:solidFill>
                <a:effectLst>
                  <a:outerShdw blurRad="38100" dist="38100" dir="2700000" algn="tl">
                    <a:srgbClr val="000000">
                      <a:alpha val="43137"/>
                    </a:srgbClr>
                  </a:outerShdw>
                </a:effectLst>
              </a:endParaRPr>
            </a:p>
          </p:txBody>
        </p:sp>
        <p:sp>
          <p:nvSpPr>
            <p:cNvPr id="23" name="Rectángulo 22"/>
            <p:cNvSpPr/>
            <p:nvPr/>
          </p:nvSpPr>
          <p:spPr>
            <a:xfrm flipV="1">
              <a:off x="6804251" y="4725136"/>
              <a:ext cx="221686" cy="282727"/>
            </a:xfrm>
            <a:prstGeom prst="rect">
              <a:avLst/>
            </a:prstGeom>
          </p:spPr>
          <p:style>
            <a:lnRef idx="0">
              <a:schemeClr val="lt1">
                <a:hueOff val="0"/>
                <a:satOff val="0"/>
                <a:lumOff val="0"/>
                <a:alphaOff val="0"/>
              </a:schemeClr>
            </a:lnRef>
            <a:fillRef idx="1">
              <a:schemeClr val="accent3">
                <a:tint val="50000"/>
                <a:hueOff val="5359334"/>
                <a:satOff val="-7864"/>
                <a:lumOff val="5330"/>
                <a:alphaOff val="0"/>
              </a:schemeClr>
            </a:fillRef>
            <a:effectRef idx="3">
              <a:schemeClr val="accent3">
                <a:tint val="50000"/>
                <a:hueOff val="5359334"/>
                <a:satOff val="-7864"/>
                <a:lumOff val="5330"/>
                <a:alphaOff val="0"/>
              </a:schemeClr>
            </a:effectRef>
            <a:fontRef idx="minor">
              <a:schemeClr val="lt1">
                <a:hueOff val="0"/>
                <a:satOff val="0"/>
                <a:lumOff val="0"/>
                <a:alphaOff val="0"/>
              </a:schemeClr>
            </a:fontRef>
          </p:style>
        </p:sp>
        <p:sp>
          <p:nvSpPr>
            <p:cNvPr id="24" name="Forma libre 23"/>
            <p:cNvSpPr/>
            <p:nvPr/>
          </p:nvSpPr>
          <p:spPr>
            <a:xfrm>
              <a:off x="3347875" y="4372389"/>
              <a:ext cx="2561356" cy="805820"/>
            </a:xfrm>
            <a:custGeom>
              <a:avLst/>
              <a:gdLst>
                <a:gd name="connsiteX0" fmla="*/ 0 w 2561356"/>
                <a:gd name="connsiteY0" fmla="*/ 0 h 805820"/>
                <a:gd name="connsiteX1" fmla="*/ 1494124 w 2561356"/>
                <a:gd name="connsiteY1" fmla="*/ 0 h 805820"/>
                <a:gd name="connsiteX2" fmla="*/ 1799353 w 2561356"/>
                <a:gd name="connsiteY2" fmla="*/ -86223 h 805820"/>
                <a:gd name="connsiteX3" fmla="*/ 2134463 w 2561356"/>
                <a:gd name="connsiteY3" fmla="*/ 0 h 805820"/>
                <a:gd name="connsiteX4" fmla="*/ 2561356 w 2561356"/>
                <a:gd name="connsiteY4" fmla="*/ 0 h 805820"/>
                <a:gd name="connsiteX5" fmla="*/ 2561356 w 2561356"/>
                <a:gd name="connsiteY5" fmla="*/ 134303 h 805820"/>
                <a:gd name="connsiteX6" fmla="*/ 2561356 w 2561356"/>
                <a:gd name="connsiteY6" fmla="*/ 134303 h 805820"/>
                <a:gd name="connsiteX7" fmla="*/ 2561356 w 2561356"/>
                <a:gd name="connsiteY7" fmla="*/ 335758 h 805820"/>
                <a:gd name="connsiteX8" fmla="*/ 2561356 w 2561356"/>
                <a:gd name="connsiteY8" fmla="*/ 805820 h 805820"/>
                <a:gd name="connsiteX9" fmla="*/ 2134463 w 2561356"/>
                <a:gd name="connsiteY9" fmla="*/ 805820 h 805820"/>
                <a:gd name="connsiteX10" fmla="*/ 1494124 w 2561356"/>
                <a:gd name="connsiteY10" fmla="*/ 805820 h 805820"/>
                <a:gd name="connsiteX11" fmla="*/ 1494124 w 2561356"/>
                <a:gd name="connsiteY11" fmla="*/ 805820 h 805820"/>
                <a:gd name="connsiteX12" fmla="*/ 0 w 2561356"/>
                <a:gd name="connsiteY12" fmla="*/ 805820 h 805820"/>
                <a:gd name="connsiteX13" fmla="*/ 0 w 2561356"/>
                <a:gd name="connsiteY13" fmla="*/ 335758 h 805820"/>
                <a:gd name="connsiteX14" fmla="*/ 0 w 2561356"/>
                <a:gd name="connsiteY14" fmla="*/ 134303 h 805820"/>
                <a:gd name="connsiteX15" fmla="*/ 0 w 2561356"/>
                <a:gd name="connsiteY15" fmla="*/ 134303 h 805820"/>
                <a:gd name="connsiteX16" fmla="*/ 0 w 2561356"/>
                <a:gd name="connsiteY16" fmla="*/ 0 h 805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1356" h="805820">
                  <a:moveTo>
                    <a:pt x="0" y="0"/>
                  </a:moveTo>
                  <a:lnTo>
                    <a:pt x="1494124" y="0"/>
                  </a:lnTo>
                  <a:lnTo>
                    <a:pt x="1799353" y="-86223"/>
                  </a:lnTo>
                  <a:lnTo>
                    <a:pt x="2134463" y="0"/>
                  </a:lnTo>
                  <a:lnTo>
                    <a:pt x="2561356" y="0"/>
                  </a:lnTo>
                  <a:lnTo>
                    <a:pt x="2561356" y="134303"/>
                  </a:lnTo>
                  <a:lnTo>
                    <a:pt x="2561356" y="134303"/>
                  </a:lnTo>
                  <a:lnTo>
                    <a:pt x="2561356" y="335758"/>
                  </a:lnTo>
                  <a:lnTo>
                    <a:pt x="2561356" y="805820"/>
                  </a:lnTo>
                  <a:lnTo>
                    <a:pt x="2134463" y="805820"/>
                  </a:lnTo>
                  <a:lnTo>
                    <a:pt x="1494124" y="805820"/>
                  </a:lnTo>
                  <a:lnTo>
                    <a:pt x="1494124" y="805820"/>
                  </a:lnTo>
                  <a:lnTo>
                    <a:pt x="0" y="805820"/>
                  </a:lnTo>
                  <a:lnTo>
                    <a:pt x="0" y="335758"/>
                  </a:lnTo>
                  <a:lnTo>
                    <a:pt x="0" y="134303"/>
                  </a:lnTo>
                  <a:lnTo>
                    <a:pt x="0" y="134303"/>
                  </a:lnTo>
                  <a:lnTo>
                    <a:pt x="0" y="0"/>
                  </a:lnTo>
                  <a:close/>
                </a:path>
              </a:pathLst>
            </a:custGeom>
          </p:spPr>
          <p:style>
            <a:lnRef idx="0">
              <a:schemeClr val="lt1">
                <a:hueOff val="0"/>
                <a:satOff val="0"/>
                <a:lumOff val="0"/>
                <a:alphaOff val="0"/>
              </a:schemeClr>
            </a:lnRef>
            <a:fillRef idx="3">
              <a:schemeClr val="accent3">
                <a:hueOff val="5625132"/>
                <a:satOff val="-8440"/>
                <a:lumOff val="-1373"/>
                <a:alphaOff val="0"/>
              </a:schemeClr>
            </a:fillRef>
            <a:effectRef idx="3">
              <a:schemeClr val="accent3">
                <a:hueOff val="5625132"/>
                <a:satOff val="-8440"/>
                <a:lumOff val="-1373"/>
                <a:alphaOff val="0"/>
              </a:schemeClr>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Aft>
                  <a:spcPct val="35000"/>
                </a:spcAft>
              </a:pPr>
              <a:r>
                <a:rPr lang="es-EC" b="1" u="sng" dirty="0">
                  <a:solidFill>
                    <a:srgbClr val="002060"/>
                  </a:solidFill>
                  <a:latin typeface="Arial Black" panose="020B0A04020102020204" pitchFamily="34" charset="0"/>
                </a:rPr>
                <a:t>1999</a:t>
              </a:r>
              <a:endParaRPr lang="es-EC" b="1" u="sng" dirty="0">
                <a:solidFill>
                  <a:srgbClr val="002060"/>
                </a:solidFill>
                <a:effectLst>
                  <a:outerShdw blurRad="38100" dist="38100" dir="2700000" algn="tl">
                    <a:srgbClr val="000000">
                      <a:alpha val="43137"/>
                    </a:srgbClr>
                  </a:outerShdw>
                </a:effectLst>
                <a:latin typeface="Arial Black" panose="020B0A04020102020204" pitchFamily="34" charset="0"/>
              </a:endParaRPr>
            </a:p>
          </p:txBody>
        </p:sp>
        <p:sp>
          <p:nvSpPr>
            <p:cNvPr id="25" name="Rectángulo 24"/>
            <p:cNvSpPr/>
            <p:nvPr/>
          </p:nvSpPr>
          <p:spPr>
            <a:xfrm>
              <a:off x="3203861" y="5085177"/>
              <a:ext cx="267704" cy="46346"/>
            </a:xfrm>
            <a:prstGeom prst="rect">
              <a:avLst/>
            </a:prstGeom>
          </p:spPr>
          <p:style>
            <a:lnRef idx="0">
              <a:schemeClr val="lt1">
                <a:hueOff val="0"/>
                <a:satOff val="0"/>
                <a:lumOff val="0"/>
                <a:alphaOff val="0"/>
              </a:schemeClr>
            </a:lnRef>
            <a:fillRef idx="1">
              <a:schemeClr val="accent3">
                <a:tint val="50000"/>
                <a:hueOff val="10718668"/>
                <a:satOff val="-15729"/>
                <a:lumOff val="10660"/>
                <a:alphaOff val="0"/>
              </a:schemeClr>
            </a:fillRef>
            <a:effectRef idx="3">
              <a:schemeClr val="accent3">
                <a:tint val="50000"/>
                <a:hueOff val="10718668"/>
                <a:satOff val="-15729"/>
                <a:lumOff val="10660"/>
                <a:alphaOff val="0"/>
              </a:schemeClr>
            </a:effectRef>
            <a:fontRef idx="minor">
              <a:schemeClr val="lt1">
                <a:hueOff val="0"/>
                <a:satOff val="0"/>
                <a:lumOff val="0"/>
                <a:alphaOff val="0"/>
              </a:schemeClr>
            </a:fontRef>
          </p:style>
        </p:sp>
        <p:sp>
          <p:nvSpPr>
            <p:cNvPr id="26" name="Forma libre 25"/>
            <p:cNvSpPr/>
            <p:nvPr/>
          </p:nvSpPr>
          <p:spPr>
            <a:xfrm>
              <a:off x="6115099" y="4365107"/>
              <a:ext cx="2561356" cy="805820"/>
            </a:xfrm>
            <a:custGeom>
              <a:avLst/>
              <a:gdLst>
                <a:gd name="connsiteX0" fmla="*/ 0 w 2561356"/>
                <a:gd name="connsiteY0" fmla="*/ 0 h 805820"/>
                <a:gd name="connsiteX1" fmla="*/ 1494124 w 2561356"/>
                <a:gd name="connsiteY1" fmla="*/ 0 h 805820"/>
                <a:gd name="connsiteX2" fmla="*/ 1799353 w 2561356"/>
                <a:gd name="connsiteY2" fmla="*/ -86223 h 805820"/>
                <a:gd name="connsiteX3" fmla="*/ 2134463 w 2561356"/>
                <a:gd name="connsiteY3" fmla="*/ 0 h 805820"/>
                <a:gd name="connsiteX4" fmla="*/ 2561356 w 2561356"/>
                <a:gd name="connsiteY4" fmla="*/ 0 h 805820"/>
                <a:gd name="connsiteX5" fmla="*/ 2561356 w 2561356"/>
                <a:gd name="connsiteY5" fmla="*/ 134303 h 805820"/>
                <a:gd name="connsiteX6" fmla="*/ 2561356 w 2561356"/>
                <a:gd name="connsiteY6" fmla="*/ 134303 h 805820"/>
                <a:gd name="connsiteX7" fmla="*/ 2561356 w 2561356"/>
                <a:gd name="connsiteY7" fmla="*/ 335758 h 805820"/>
                <a:gd name="connsiteX8" fmla="*/ 2561356 w 2561356"/>
                <a:gd name="connsiteY8" fmla="*/ 805820 h 805820"/>
                <a:gd name="connsiteX9" fmla="*/ 2134463 w 2561356"/>
                <a:gd name="connsiteY9" fmla="*/ 805820 h 805820"/>
                <a:gd name="connsiteX10" fmla="*/ 1494124 w 2561356"/>
                <a:gd name="connsiteY10" fmla="*/ 805820 h 805820"/>
                <a:gd name="connsiteX11" fmla="*/ 1494124 w 2561356"/>
                <a:gd name="connsiteY11" fmla="*/ 805820 h 805820"/>
                <a:gd name="connsiteX12" fmla="*/ 0 w 2561356"/>
                <a:gd name="connsiteY12" fmla="*/ 805820 h 805820"/>
                <a:gd name="connsiteX13" fmla="*/ 0 w 2561356"/>
                <a:gd name="connsiteY13" fmla="*/ 335758 h 805820"/>
                <a:gd name="connsiteX14" fmla="*/ 0 w 2561356"/>
                <a:gd name="connsiteY14" fmla="*/ 134303 h 805820"/>
                <a:gd name="connsiteX15" fmla="*/ 0 w 2561356"/>
                <a:gd name="connsiteY15" fmla="*/ 134303 h 805820"/>
                <a:gd name="connsiteX16" fmla="*/ 0 w 2561356"/>
                <a:gd name="connsiteY16" fmla="*/ 0 h 805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1356" h="805820">
                  <a:moveTo>
                    <a:pt x="0" y="0"/>
                  </a:moveTo>
                  <a:lnTo>
                    <a:pt x="1494124" y="0"/>
                  </a:lnTo>
                  <a:lnTo>
                    <a:pt x="1799353" y="-86223"/>
                  </a:lnTo>
                  <a:lnTo>
                    <a:pt x="2134463" y="0"/>
                  </a:lnTo>
                  <a:lnTo>
                    <a:pt x="2561356" y="0"/>
                  </a:lnTo>
                  <a:lnTo>
                    <a:pt x="2561356" y="134303"/>
                  </a:lnTo>
                  <a:lnTo>
                    <a:pt x="2561356" y="134303"/>
                  </a:lnTo>
                  <a:lnTo>
                    <a:pt x="2561356" y="335758"/>
                  </a:lnTo>
                  <a:lnTo>
                    <a:pt x="2561356" y="805820"/>
                  </a:lnTo>
                  <a:lnTo>
                    <a:pt x="2134463" y="805820"/>
                  </a:lnTo>
                  <a:lnTo>
                    <a:pt x="1494124" y="805820"/>
                  </a:lnTo>
                  <a:lnTo>
                    <a:pt x="1494124" y="805820"/>
                  </a:lnTo>
                  <a:lnTo>
                    <a:pt x="0" y="805820"/>
                  </a:lnTo>
                  <a:lnTo>
                    <a:pt x="0" y="335758"/>
                  </a:lnTo>
                  <a:lnTo>
                    <a:pt x="0" y="134303"/>
                  </a:lnTo>
                  <a:lnTo>
                    <a:pt x="0" y="134303"/>
                  </a:lnTo>
                  <a:lnTo>
                    <a:pt x="0" y="0"/>
                  </a:lnTo>
                  <a:close/>
                </a:path>
              </a:pathLst>
            </a:custGeom>
            <a:solidFill>
              <a:schemeClr val="accent4">
                <a:lumMod val="60000"/>
                <a:lumOff val="40000"/>
              </a:schemeClr>
            </a:solidFill>
          </p:spPr>
          <p:style>
            <a:lnRef idx="0">
              <a:schemeClr val="lt1">
                <a:hueOff val="0"/>
                <a:satOff val="0"/>
                <a:lumOff val="0"/>
                <a:alphaOff val="0"/>
              </a:schemeClr>
            </a:lnRef>
            <a:fillRef idx="3">
              <a:schemeClr val="accent3">
                <a:hueOff val="11250264"/>
                <a:satOff val="-16880"/>
                <a:lumOff val="-2745"/>
                <a:alphaOff val="0"/>
              </a:schemeClr>
            </a:fillRef>
            <a:effectRef idx="3">
              <a:schemeClr val="accent3">
                <a:hueOff val="11250264"/>
                <a:satOff val="-16880"/>
                <a:lumOff val="-2745"/>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Aft>
                  <a:spcPct val="35000"/>
                </a:spcAft>
              </a:pPr>
              <a:r>
                <a:rPr lang="es-EC" b="1" u="sng" dirty="0">
                  <a:solidFill>
                    <a:srgbClr val="002060"/>
                  </a:solidFill>
                  <a:latin typeface="Arial Black" panose="020B0A04020102020204" pitchFamily="34" charset="0"/>
                </a:rPr>
                <a:t>2000</a:t>
              </a:r>
              <a:endParaRPr lang="es-EC" b="1" u="sng" dirty="0">
                <a:solidFill>
                  <a:srgbClr val="002060"/>
                </a:solidFill>
                <a:effectLst>
                  <a:outerShdw blurRad="38100" dist="38100" dir="2700000" algn="tl">
                    <a:srgbClr val="000000">
                      <a:alpha val="43137"/>
                    </a:srgbClr>
                  </a:outerShdw>
                </a:effectLst>
                <a:latin typeface="Arial Black" panose="020B0A04020102020204" pitchFamily="34" charset="0"/>
              </a:endParaRPr>
            </a:p>
          </p:txBody>
        </p:sp>
      </p:grpSp>
    </p:spTree>
    <p:extLst>
      <p:ext uri="{BB962C8B-B14F-4D97-AF65-F5344CB8AC3E}">
        <p14:creationId xmlns:p14="http://schemas.microsoft.com/office/powerpoint/2010/main" val="940008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0116"/>
            <a:ext cx="8229600" cy="1143000"/>
          </a:xfrm>
        </p:spPr>
        <p:txBody>
          <a:bodyPr>
            <a:normAutofit/>
          </a:bodyPr>
          <a:lstStyle/>
          <a:p>
            <a:r>
              <a:rPr lang="es-EC" sz="2700" dirty="0">
                <a:latin typeface="Arial Black" panose="020B0A04020102020204" pitchFamily="34" charset="0"/>
              </a:rPr>
              <a:t>MARCO REFERENCIAL</a:t>
            </a:r>
          </a:p>
        </p:txBody>
      </p:sp>
      <p:graphicFrame>
        <p:nvGraphicFramePr>
          <p:cNvPr id="5" name="Diagrama 4"/>
          <p:cNvGraphicFramePr/>
          <p:nvPr>
            <p:extLst>
              <p:ext uri="{D42A27DB-BD31-4B8C-83A1-F6EECF244321}">
                <p14:modId xmlns:p14="http://schemas.microsoft.com/office/powerpoint/2010/main" val="1185140462"/>
              </p:ext>
            </p:extLst>
          </p:nvPr>
        </p:nvGraphicFramePr>
        <p:xfrm>
          <a:off x="755576" y="980728"/>
          <a:ext cx="6886661" cy="4798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rot="17829449">
            <a:off x="1191956" y="3484339"/>
            <a:ext cx="3521123" cy="523220"/>
          </a:xfrm>
          <a:prstGeom prst="rect">
            <a:avLst/>
          </a:prstGeom>
          <a:noFill/>
        </p:spPr>
        <p:txBody>
          <a:bodyPr wrap="square" rtlCol="0">
            <a:spAutoFit/>
          </a:bodyPr>
          <a:lstStyle/>
          <a:p>
            <a:r>
              <a:rPr lang="es-EC" sz="2800" u="sng" dirty="0">
                <a:solidFill>
                  <a:srgbClr val="002060"/>
                </a:solidFill>
                <a:effectLst>
                  <a:outerShdw blurRad="38100" dist="38100" dir="2700000" algn="tl">
                    <a:srgbClr val="000000">
                      <a:alpha val="43137"/>
                    </a:srgbClr>
                  </a:outerShdw>
                </a:effectLst>
                <a:latin typeface="Arial Black" panose="020B0A04020102020204" pitchFamily="34" charset="0"/>
              </a:rPr>
              <a:t>MARCO LEGAL</a:t>
            </a:r>
          </a:p>
        </p:txBody>
      </p:sp>
    </p:spTree>
    <p:extLst>
      <p:ext uri="{BB962C8B-B14F-4D97-AF65-F5344CB8AC3E}">
        <p14:creationId xmlns:p14="http://schemas.microsoft.com/office/powerpoint/2010/main" val="1614322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43808" y="548680"/>
            <a:ext cx="3142397" cy="461665"/>
          </a:xfrm>
          <a:prstGeom prst="rect">
            <a:avLst/>
          </a:prstGeom>
          <a:noFill/>
        </p:spPr>
        <p:txBody>
          <a:bodyPr wrap="square" rtlCol="0">
            <a:spAutoFit/>
          </a:bodyPr>
          <a:lstStyle/>
          <a:p>
            <a:r>
              <a:rPr lang="es-EC" sz="2400" dirty="0">
                <a:latin typeface="Arial Black" panose="020B0A04020102020204" pitchFamily="34" charset="0"/>
                <a:cs typeface="Arial" panose="020B0604020202020204" pitchFamily="34" charset="0"/>
              </a:rPr>
              <a:t>MARCO </a:t>
            </a:r>
            <a:r>
              <a:rPr lang="es-EC" sz="2400" dirty="0" smtClean="0">
                <a:latin typeface="Arial Black" panose="020B0A04020102020204" pitchFamily="34" charset="0"/>
                <a:cs typeface="Arial" panose="020B0604020202020204" pitchFamily="34" charset="0"/>
              </a:rPr>
              <a:t>TEÓRICO</a:t>
            </a:r>
            <a:endParaRPr lang="es-EC" sz="2400" dirty="0">
              <a:latin typeface="Arial Black" panose="020B0A04020102020204" pitchFamily="34" charset="0"/>
              <a:cs typeface="Arial" panose="020B0604020202020204" pitchFamily="34" charset="0"/>
            </a:endParaRPr>
          </a:p>
        </p:txBody>
      </p:sp>
      <p:graphicFrame>
        <p:nvGraphicFramePr>
          <p:cNvPr id="5" name="Diagrama 4"/>
          <p:cNvGraphicFramePr/>
          <p:nvPr>
            <p:extLst>
              <p:ext uri="{D42A27DB-BD31-4B8C-83A1-F6EECF244321}">
                <p14:modId xmlns:p14="http://schemas.microsoft.com/office/powerpoint/2010/main" val="1003331826"/>
              </p:ext>
            </p:extLst>
          </p:nvPr>
        </p:nvGraphicFramePr>
        <p:xfrm>
          <a:off x="467544" y="1196752"/>
          <a:ext cx="8386549" cy="46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66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16632"/>
            <a:ext cx="8272212" cy="741249"/>
          </a:xfrm>
        </p:spPr>
        <p:txBody>
          <a:bodyPr>
            <a:normAutofit/>
          </a:bodyPr>
          <a:lstStyle/>
          <a:p>
            <a:r>
              <a:rPr lang="es-EC" sz="2700" dirty="0">
                <a:latin typeface="Arial Black" panose="020B0A04020102020204" pitchFamily="34" charset="0"/>
              </a:rPr>
              <a:t>METODOLOGÍA</a:t>
            </a:r>
          </a:p>
        </p:txBody>
      </p:sp>
      <p:graphicFrame>
        <p:nvGraphicFramePr>
          <p:cNvPr id="4" name="Diagrama 3"/>
          <p:cNvGraphicFramePr/>
          <p:nvPr>
            <p:extLst>
              <p:ext uri="{D42A27DB-BD31-4B8C-83A1-F6EECF244321}">
                <p14:modId xmlns:p14="http://schemas.microsoft.com/office/powerpoint/2010/main" val="2483764497"/>
              </p:ext>
            </p:extLst>
          </p:nvPr>
        </p:nvGraphicFramePr>
        <p:xfrm>
          <a:off x="971600" y="857881"/>
          <a:ext cx="7488832" cy="48033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0965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bb192362bd55123eec3a1899939c78efdfccb7"/>
</p:tagLst>
</file>

<file path=ppt/theme/theme1.xml><?xml version="1.0" encoding="utf-8"?>
<a:theme xmlns:a="http://schemas.openxmlformats.org/drawingml/2006/main" name="forma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DEFENSA DE TESIS Anabel Garzón 2</Template>
  <TotalTime>5530</TotalTime>
  <Words>1108</Words>
  <Application>Microsoft Office PowerPoint</Application>
  <PresentationFormat>Presentación en pantalla (4:3)</PresentationFormat>
  <Paragraphs>230</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Arial Black</vt:lpstr>
      <vt:lpstr>Calibri</vt:lpstr>
      <vt:lpstr>Times New Roman</vt:lpstr>
      <vt:lpstr>Wingdings</vt:lpstr>
      <vt:lpstr>formato</vt:lpstr>
      <vt:lpstr>Presentación de PowerPoint</vt:lpstr>
      <vt:lpstr>ASPECTOS GENERALES</vt:lpstr>
      <vt:lpstr>JUSTIFICACIÓN</vt:lpstr>
      <vt:lpstr>OBJETIVOS</vt:lpstr>
      <vt:lpstr>Presentación de PowerPoint</vt:lpstr>
      <vt:lpstr>DESCRIPCIÓN DE LA CARRERA </vt:lpstr>
      <vt:lpstr>MARCO REFERENCIAL</vt:lpstr>
      <vt:lpstr>Presentación de PowerPoint</vt:lpstr>
      <vt:lpstr>METODOLOGÍA</vt:lpstr>
      <vt:lpstr>PROPUESTA</vt:lpstr>
      <vt:lpstr>METODOLOGÍA  DE  COSTEO POR AFECTACIÓN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Andres</dc:creator>
  <cp:lastModifiedBy>1760</cp:lastModifiedBy>
  <cp:revision>509</cp:revision>
  <dcterms:created xsi:type="dcterms:W3CDTF">2012-05-16T01:50:12Z</dcterms:created>
  <dcterms:modified xsi:type="dcterms:W3CDTF">2016-04-03T01:34:07Z</dcterms:modified>
</cp:coreProperties>
</file>