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2" r:id="rId2"/>
    <p:sldId id="270" r:id="rId3"/>
    <p:sldId id="271" r:id="rId4"/>
    <p:sldId id="269" r:id="rId5"/>
    <p:sldId id="257" r:id="rId6"/>
    <p:sldId id="258" r:id="rId7"/>
    <p:sldId id="260" r:id="rId8"/>
    <p:sldId id="272" r:id="rId9"/>
    <p:sldId id="286" r:id="rId10"/>
    <p:sldId id="273" r:id="rId11"/>
    <p:sldId id="287" r:id="rId12"/>
    <p:sldId id="274" r:id="rId13"/>
    <p:sldId id="261" r:id="rId14"/>
    <p:sldId id="264" r:id="rId15"/>
    <p:sldId id="266" r:id="rId16"/>
    <p:sldId id="265" r:id="rId17"/>
    <p:sldId id="267" r:id="rId18"/>
    <p:sldId id="277" r:id="rId19"/>
    <p:sldId id="278" r:id="rId20"/>
    <p:sldId id="290" r:id="rId21"/>
    <p:sldId id="279" r:id="rId22"/>
    <p:sldId id="291" r:id="rId23"/>
    <p:sldId id="281" r:id="rId24"/>
    <p:sldId id="282" r:id="rId25"/>
    <p:sldId id="283" r:id="rId26"/>
    <p:sldId id="284" r:id="rId27"/>
    <p:sldId id="289" r:id="rId28"/>
    <p:sldId id="285" r:id="rId29"/>
    <p:sldId id="292"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280" autoAdjust="0"/>
  </p:normalViewPr>
  <p:slideViewPr>
    <p:cSldViewPr snapToGrid="0">
      <p:cViewPr varScale="1">
        <p:scale>
          <a:sx n="86" d="100"/>
          <a:sy n="86" d="100"/>
        </p:scale>
        <p:origin x="350" y="53"/>
      </p:cViewPr>
      <p:guideLst>
        <p:guide orient="horz" pos="2160"/>
        <p:guide pos="3840"/>
      </p:guideLst>
    </p:cSldViewPr>
  </p:slideViewPr>
  <p:outlineViewPr>
    <p:cViewPr>
      <p:scale>
        <a:sx n="33" d="100"/>
        <a:sy n="33" d="100"/>
      </p:scale>
      <p:origin x="0" y="-4110"/>
    </p:cViewPr>
  </p:outlineViewPr>
  <p:notesTextViewPr>
    <p:cViewPr>
      <p:scale>
        <a:sx n="1" d="1"/>
        <a:sy n="1" d="1"/>
      </p:scale>
      <p:origin x="0" y="0"/>
    </p:cViewPr>
  </p:notesTextViewPr>
  <p:sorterViewPr>
    <p:cViewPr>
      <p:scale>
        <a:sx n="100" d="100"/>
        <a:sy n="100" d="100"/>
      </p:scale>
      <p:origin x="0" y="-15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G"/><Relationship Id="rId4" Type="http://schemas.openxmlformats.org/officeDocument/2006/relationships/image" Target="../media/image21.jpeg"/></Relationships>
</file>

<file path=ppt/diagrams/_rels/data11.xml.rels><?xml version="1.0" encoding="UTF-8" standalone="yes"?>
<Relationships xmlns="http://schemas.openxmlformats.org/package/2006/relationships"><Relationship Id="rId1" Type="http://schemas.openxmlformats.org/officeDocument/2006/relationships/image" Target="../media/image22.png"/></Relationships>
</file>

<file path=ppt/diagrams/_rels/data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ata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jpeg"/><Relationship Id="rId5" Type="http://schemas.openxmlformats.org/officeDocument/2006/relationships/image" Target="../media/image37.png"/><Relationship Id="rId4" Type="http://schemas.openxmlformats.org/officeDocument/2006/relationships/image" Target="../media/image36.gif"/></Relationships>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g"/></Relationships>
</file>

<file path=ppt/diagrams/_rels/data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G"/><Relationship Id="rId4" Type="http://schemas.openxmlformats.org/officeDocument/2006/relationships/image" Target="../media/image2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image" Target="../media/image27.png"/><Relationship Id="rId4" Type="http://schemas.openxmlformats.org/officeDocument/2006/relationships/image" Target="../media/image30.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jpeg"/><Relationship Id="rId5" Type="http://schemas.openxmlformats.org/officeDocument/2006/relationships/image" Target="../media/image37.png"/><Relationship Id="rId4" Type="http://schemas.openxmlformats.org/officeDocument/2006/relationships/image" Target="../media/image36.gif"/></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g"/></Relationships>
</file>

<file path=ppt/diagrams/_rels/drawing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BF328-D1E8-4DEC-B894-E43855C5C6D1}" type="doc">
      <dgm:prSet loTypeId="urn:microsoft.com/office/officeart/2005/8/layout/hList6" loCatId="list" qsTypeId="urn:microsoft.com/office/officeart/2005/8/quickstyle/3d5" qsCatId="3D" csTypeId="urn:microsoft.com/office/officeart/2005/8/colors/colorful2" csCatId="colorful" phldr="1"/>
      <dgm:spPr/>
      <dgm:t>
        <a:bodyPr/>
        <a:lstStyle/>
        <a:p>
          <a:endParaRPr lang="es-EC"/>
        </a:p>
      </dgm:t>
    </dgm:pt>
    <dgm:pt modelId="{8C962FD3-F7DF-46C4-BD33-0348AC3A1C42}">
      <dgm:prSet phldrT="[Texto]"/>
      <dgm:spPr/>
      <dgm:t>
        <a:bodyPr/>
        <a:lstStyle/>
        <a:p>
          <a:r>
            <a:rPr lang="es-ES_tradnl" dirty="0"/>
            <a:t>La Sociedad de la Nueva Era Digital.</a:t>
          </a:r>
          <a:endParaRPr lang="es-EC" dirty="0"/>
        </a:p>
      </dgm:t>
    </dgm:pt>
    <dgm:pt modelId="{02464C4E-509B-42E6-80B6-D4EBDE8B0413}" type="parTrans" cxnId="{53E0B225-525C-4A50-AA6F-7C628C3FC7A8}">
      <dgm:prSet/>
      <dgm:spPr/>
      <dgm:t>
        <a:bodyPr/>
        <a:lstStyle/>
        <a:p>
          <a:endParaRPr lang="es-EC"/>
        </a:p>
      </dgm:t>
    </dgm:pt>
    <dgm:pt modelId="{E41474E8-F589-4482-88EF-477239525D69}" type="sibTrans" cxnId="{53E0B225-525C-4A50-AA6F-7C628C3FC7A8}">
      <dgm:prSet/>
      <dgm:spPr/>
      <dgm:t>
        <a:bodyPr/>
        <a:lstStyle/>
        <a:p>
          <a:endParaRPr lang="es-EC"/>
        </a:p>
      </dgm:t>
    </dgm:pt>
    <dgm:pt modelId="{BDC53B20-9916-444C-8D65-D880CF75CDE9}">
      <dgm:prSet/>
      <dgm:spPr/>
      <dgm:t>
        <a:bodyPr/>
        <a:lstStyle/>
        <a:p>
          <a:r>
            <a:rPr lang="es-ES_tradnl" dirty="0"/>
            <a:t>Digitalización de la información, </a:t>
          </a:r>
          <a:r>
            <a:rPr lang="es-EC" dirty="0"/>
            <a:t>Que sucede cuando la delincuencia evoluciona junto a la tecnología?</a:t>
          </a:r>
          <a:r>
            <a:rPr lang="es-ES_tradnl" dirty="0"/>
            <a:t>.</a:t>
          </a:r>
        </a:p>
      </dgm:t>
    </dgm:pt>
    <dgm:pt modelId="{321A0D7E-9CD0-40A9-B36B-0804AD0EFEF6}" type="parTrans" cxnId="{84429720-72DF-4485-A70E-7FFC136A5E6D}">
      <dgm:prSet/>
      <dgm:spPr/>
      <dgm:t>
        <a:bodyPr/>
        <a:lstStyle/>
        <a:p>
          <a:endParaRPr lang="es-EC"/>
        </a:p>
      </dgm:t>
    </dgm:pt>
    <dgm:pt modelId="{17A1754D-9961-430B-B5AE-8B7DA61265F3}" type="sibTrans" cxnId="{84429720-72DF-4485-A70E-7FFC136A5E6D}">
      <dgm:prSet/>
      <dgm:spPr/>
      <dgm:t>
        <a:bodyPr/>
        <a:lstStyle/>
        <a:p>
          <a:endParaRPr lang="es-EC"/>
        </a:p>
      </dgm:t>
    </dgm:pt>
    <dgm:pt modelId="{D9ADA8AB-8236-48C8-9103-FD0FE44A75B4}">
      <dgm:prSet/>
      <dgm:spPr/>
      <dgm:t>
        <a:bodyPr/>
        <a:lstStyle/>
        <a:p>
          <a:r>
            <a:rPr lang="es-ES_tradnl" dirty="0"/>
            <a:t>Resolución de un caso forense puntual con la aplicación de varias técnicas y metodologías basadas en las buenas prácticas.</a:t>
          </a:r>
        </a:p>
      </dgm:t>
    </dgm:pt>
    <dgm:pt modelId="{3FF329EB-1FFF-492E-9BA5-9DA57B4A2034}" type="parTrans" cxnId="{BFF65D9F-2B51-44B0-9BA5-EB7CC2EFED45}">
      <dgm:prSet/>
      <dgm:spPr/>
      <dgm:t>
        <a:bodyPr/>
        <a:lstStyle/>
        <a:p>
          <a:endParaRPr lang="es-EC"/>
        </a:p>
      </dgm:t>
    </dgm:pt>
    <dgm:pt modelId="{ACECB136-C2DA-46D4-B10A-BECF2D365214}" type="sibTrans" cxnId="{BFF65D9F-2B51-44B0-9BA5-EB7CC2EFED45}">
      <dgm:prSet/>
      <dgm:spPr/>
      <dgm:t>
        <a:bodyPr/>
        <a:lstStyle/>
        <a:p>
          <a:endParaRPr lang="es-EC"/>
        </a:p>
      </dgm:t>
    </dgm:pt>
    <dgm:pt modelId="{53CF8297-EE27-44A5-9933-D8726EB35984}" type="pres">
      <dgm:prSet presAssocID="{D28BF328-D1E8-4DEC-B894-E43855C5C6D1}" presName="Name0" presStyleCnt="0">
        <dgm:presLayoutVars>
          <dgm:dir/>
          <dgm:resizeHandles val="exact"/>
        </dgm:presLayoutVars>
      </dgm:prSet>
      <dgm:spPr/>
      <dgm:t>
        <a:bodyPr/>
        <a:lstStyle/>
        <a:p>
          <a:endParaRPr lang="es-EC"/>
        </a:p>
      </dgm:t>
    </dgm:pt>
    <dgm:pt modelId="{C3CECB1D-4A79-4725-BA4D-1CE064D5182B}" type="pres">
      <dgm:prSet presAssocID="{8C962FD3-F7DF-46C4-BD33-0348AC3A1C42}" presName="node" presStyleLbl="node1" presStyleIdx="0" presStyleCnt="3">
        <dgm:presLayoutVars>
          <dgm:bulletEnabled val="1"/>
        </dgm:presLayoutVars>
      </dgm:prSet>
      <dgm:spPr/>
      <dgm:t>
        <a:bodyPr/>
        <a:lstStyle/>
        <a:p>
          <a:endParaRPr lang="es-EC"/>
        </a:p>
      </dgm:t>
    </dgm:pt>
    <dgm:pt modelId="{1E72835D-E198-422C-B386-8A2B165D2555}" type="pres">
      <dgm:prSet presAssocID="{E41474E8-F589-4482-88EF-477239525D69}" presName="sibTrans" presStyleCnt="0"/>
      <dgm:spPr/>
    </dgm:pt>
    <dgm:pt modelId="{32093AF3-FF80-492D-8260-5EDD76D0A2C9}" type="pres">
      <dgm:prSet presAssocID="{BDC53B20-9916-444C-8D65-D880CF75CDE9}" presName="node" presStyleLbl="node1" presStyleIdx="1" presStyleCnt="3">
        <dgm:presLayoutVars>
          <dgm:bulletEnabled val="1"/>
        </dgm:presLayoutVars>
      </dgm:prSet>
      <dgm:spPr/>
      <dgm:t>
        <a:bodyPr/>
        <a:lstStyle/>
        <a:p>
          <a:endParaRPr lang="es-EC"/>
        </a:p>
      </dgm:t>
    </dgm:pt>
    <dgm:pt modelId="{D8182ADD-EE0F-4AEE-8993-92E9BE72C86D}" type="pres">
      <dgm:prSet presAssocID="{17A1754D-9961-430B-B5AE-8B7DA61265F3}" presName="sibTrans" presStyleCnt="0"/>
      <dgm:spPr/>
    </dgm:pt>
    <dgm:pt modelId="{027C403E-F170-4FEA-8C7C-862FFDC39E29}" type="pres">
      <dgm:prSet presAssocID="{D9ADA8AB-8236-48C8-9103-FD0FE44A75B4}" presName="node" presStyleLbl="node1" presStyleIdx="2" presStyleCnt="3">
        <dgm:presLayoutVars>
          <dgm:bulletEnabled val="1"/>
        </dgm:presLayoutVars>
      </dgm:prSet>
      <dgm:spPr/>
      <dgm:t>
        <a:bodyPr/>
        <a:lstStyle/>
        <a:p>
          <a:endParaRPr lang="es-EC"/>
        </a:p>
      </dgm:t>
    </dgm:pt>
  </dgm:ptLst>
  <dgm:cxnLst>
    <dgm:cxn modelId="{84429720-72DF-4485-A70E-7FFC136A5E6D}" srcId="{D28BF328-D1E8-4DEC-B894-E43855C5C6D1}" destId="{BDC53B20-9916-444C-8D65-D880CF75CDE9}" srcOrd="1" destOrd="0" parTransId="{321A0D7E-9CD0-40A9-B36B-0804AD0EFEF6}" sibTransId="{17A1754D-9961-430B-B5AE-8B7DA61265F3}"/>
    <dgm:cxn modelId="{18C5E768-CBFF-4E18-97F2-7FCB1A6D9189}" type="presOf" srcId="{8C962FD3-F7DF-46C4-BD33-0348AC3A1C42}" destId="{C3CECB1D-4A79-4725-BA4D-1CE064D5182B}" srcOrd="0" destOrd="0" presId="urn:microsoft.com/office/officeart/2005/8/layout/hList6"/>
    <dgm:cxn modelId="{BFF65D9F-2B51-44B0-9BA5-EB7CC2EFED45}" srcId="{D28BF328-D1E8-4DEC-B894-E43855C5C6D1}" destId="{D9ADA8AB-8236-48C8-9103-FD0FE44A75B4}" srcOrd="2" destOrd="0" parTransId="{3FF329EB-1FFF-492E-9BA5-9DA57B4A2034}" sibTransId="{ACECB136-C2DA-46D4-B10A-BECF2D365214}"/>
    <dgm:cxn modelId="{114C1BC3-40E7-4D61-B4D1-ADD02875AA9D}" type="presOf" srcId="{D9ADA8AB-8236-48C8-9103-FD0FE44A75B4}" destId="{027C403E-F170-4FEA-8C7C-862FFDC39E29}" srcOrd="0" destOrd="0" presId="urn:microsoft.com/office/officeart/2005/8/layout/hList6"/>
    <dgm:cxn modelId="{DB7E7AA7-7108-4AE1-BC0A-A7F8BBB49304}" type="presOf" srcId="{BDC53B20-9916-444C-8D65-D880CF75CDE9}" destId="{32093AF3-FF80-492D-8260-5EDD76D0A2C9}" srcOrd="0" destOrd="0" presId="urn:microsoft.com/office/officeart/2005/8/layout/hList6"/>
    <dgm:cxn modelId="{DF9AE820-9447-473E-8D9A-B63150F478B5}" type="presOf" srcId="{D28BF328-D1E8-4DEC-B894-E43855C5C6D1}" destId="{53CF8297-EE27-44A5-9933-D8726EB35984}" srcOrd="0" destOrd="0" presId="urn:microsoft.com/office/officeart/2005/8/layout/hList6"/>
    <dgm:cxn modelId="{53E0B225-525C-4A50-AA6F-7C628C3FC7A8}" srcId="{D28BF328-D1E8-4DEC-B894-E43855C5C6D1}" destId="{8C962FD3-F7DF-46C4-BD33-0348AC3A1C42}" srcOrd="0" destOrd="0" parTransId="{02464C4E-509B-42E6-80B6-D4EBDE8B0413}" sibTransId="{E41474E8-F589-4482-88EF-477239525D69}"/>
    <dgm:cxn modelId="{47AD17A3-A1E5-4454-B06C-429CB74F77AF}" type="presParOf" srcId="{53CF8297-EE27-44A5-9933-D8726EB35984}" destId="{C3CECB1D-4A79-4725-BA4D-1CE064D5182B}" srcOrd="0" destOrd="0" presId="urn:microsoft.com/office/officeart/2005/8/layout/hList6"/>
    <dgm:cxn modelId="{584C4343-ECDD-4023-B7D6-B242797E9044}" type="presParOf" srcId="{53CF8297-EE27-44A5-9933-D8726EB35984}" destId="{1E72835D-E198-422C-B386-8A2B165D2555}" srcOrd="1" destOrd="0" presId="urn:microsoft.com/office/officeart/2005/8/layout/hList6"/>
    <dgm:cxn modelId="{6ECA8F1D-6095-4F40-ADEB-8E0FAD2F04EB}" type="presParOf" srcId="{53CF8297-EE27-44A5-9933-D8726EB35984}" destId="{32093AF3-FF80-492D-8260-5EDD76D0A2C9}" srcOrd="2" destOrd="0" presId="urn:microsoft.com/office/officeart/2005/8/layout/hList6"/>
    <dgm:cxn modelId="{85846BA8-F9D9-49D7-85D3-7D70A6E88796}" type="presParOf" srcId="{53CF8297-EE27-44A5-9933-D8726EB35984}" destId="{D8182ADD-EE0F-4AEE-8993-92E9BE72C86D}" srcOrd="3" destOrd="0" presId="urn:microsoft.com/office/officeart/2005/8/layout/hList6"/>
    <dgm:cxn modelId="{5FDF071B-5F25-4AE5-801C-EA165F348455}" type="presParOf" srcId="{53CF8297-EE27-44A5-9933-D8726EB35984}" destId="{027C403E-F170-4FEA-8C7C-862FFDC39E29}"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7A5F8B-08A8-451D-BDBC-7B7A40728A3B}"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s-ES"/>
        </a:p>
      </dgm:t>
    </dgm:pt>
    <dgm:pt modelId="{BE96DCED-D924-4EAD-8D55-62BD00CD7483}">
      <dgm:prSet phldrT="[Texto]"/>
      <dgm:spPr/>
      <dgm:t>
        <a:bodyPr/>
        <a:lstStyle/>
        <a:p>
          <a:r>
            <a:rPr lang="es-EC" b="1" dirty="0"/>
            <a:t>Pruebas digitales originales</a:t>
          </a:r>
          <a:endParaRPr lang="es-ES" dirty="0"/>
        </a:p>
      </dgm:t>
    </dgm:pt>
    <dgm:pt modelId="{3B32BA70-D526-4CF2-A8FB-77DB9E6F4925}" type="parTrans" cxnId="{47C0C495-2D01-4489-AC2E-096CAFE34C30}">
      <dgm:prSet/>
      <dgm:spPr/>
      <dgm:t>
        <a:bodyPr/>
        <a:lstStyle/>
        <a:p>
          <a:endParaRPr lang="es-ES"/>
        </a:p>
      </dgm:t>
    </dgm:pt>
    <dgm:pt modelId="{CBB96E01-EC1B-4613-8139-5175404A21A5}" type="sibTrans" cxnId="{47C0C495-2D01-4489-AC2E-096CAFE34C30}">
      <dgm:prSet/>
      <dgm:spPr/>
      <dgm:t>
        <a:bodyPr/>
        <a:lstStyle/>
        <a:p>
          <a:endParaRPr lang="es-ES"/>
        </a:p>
      </dgm:t>
    </dgm:pt>
    <dgm:pt modelId="{CBBE409B-77FF-4E3D-9FA9-BBC375647DF8}">
      <dgm:prSet phldrT="[Texto]"/>
      <dgm:spPr/>
      <dgm:t>
        <a:bodyPr/>
        <a:lstStyle/>
        <a:p>
          <a:r>
            <a:rPr lang="es-EC" b="1" dirty="0"/>
            <a:t>Pruebas digitales duplicadas</a:t>
          </a:r>
          <a:endParaRPr lang="es-ES" dirty="0"/>
        </a:p>
      </dgm:t>
    </dgm:pt>
    <dgm:pt modelId="{D7AEFBB8-B4D3-4131-9E21-6637312466A0}" type="parTrans" cxnId="{87D289C5-E35F-4A7B-8C5B-D1FFB523BC44}">
      <dgm:prSet/>
      <dgm:spPr/>
      <dgm:t>
        <a:bodyPr/>
        <a:lstStyle/>
        <a:p>
          <a:endParaRPr lang="es-ES"/>
        </a:p>
      </dgm:t>
    </dgm:pt>
    <dgm:pt modelId="{54DE746A-FB92-4EB5-BA41-677ABC239306}" type="sibTrans" cxnId="{87D289C5-E35F-4A7B-8C5B-D1FFB523BC44}">
      <dgm:prSet/>
      <dgm:spPr/>
      <dgm:t>
        <a:bodyPr/>
        <a:lstStyle/>
        <a:p>
          <a:endParaRPr lang="es-ES"/>
        </a:p>
      </dgm:t>
    </dgm:pt>
    <dgm:pt modelId="{C1DB40C1-AC4E-4EAB-95B4-EEBD0A3D913C}">
      <dgm:prSet/>
      <dgm:spPr/>
      <dgm:t>
        <a:bodyPr/>
        <a:lstStyle/>
        <a:p>
          <a:r>
            <a:rPr lang="es-EC" b="1" dirty="0"/>
            <a:t>Prueba o evidencia demostrativa</a:t>
          </a:r>
          <a:endParaRPr lang="es-ES" dirty="0"/>
        </a:p>
      </dgm:t>
    </dgm:pt>
    <dgm:pt modelId="{53605443-A9ED-45FC-8974-3DED9FCB894D}" type="parTrans" cxnId="{1BB594BF-7D0B-4C67-9267-B81D7CCCC18B}">
      <dgm:prSet/>
      <dgm:spPr/>
      <dgm:t>
        <a:bodyPr/>
        <a:lstStyle/>
        <a:p>
          <a:endParaRPr lang="es-ES"/>
        </a:p>
      </dgm:t>
    </dgm:pt>
    <dgm:pt modelId="{E2BA30FF-E7C1-441E-9778-41D86B93D6D6}" type="sibTrans" cxnId="{1BB594BF-7D0B-4C67-9267-B81D7CCCC18B}">
      <dgm:prSet/>
      <dgm:spPr/>
      <dgm:t>
        <a:bodyPr/>
        <a:lstStyle/>
        <a:p>
          <a:endParaRPr lang="es-ES"/>
        </a:p>
      </dgm:t>
    </dgm:pt>
    <dgm:pt modelId="{C339622A-72ED-4AF9-BE52-775503F10384}">
      <dgm:prSet/>
      <dgm:spPr/>
      <dgm:t>
        <a:bodyPr/>
        <a:lstStyle/>
        <a:p>
          <a:r>
            <a:rPr lang="es-EC" b="1" dirty="0"/>
            <a:t>Prueba o evidencia documental</a:t>
          </a:r>
          <a:endParaRPr lang="es-ES" dirty="0"/>
        </a:p>
      </dgm:t>
    </dgm:pt>
    <dgm:pt modelId="{75E1F207-0AC5-4594-8CA1-F4B032CBFE68}" type="parTrans" cxnId="{F8EF1BF1-3BC6-4857-9D0C-86A25CC24AF4}">
      <dgm:prSet/>
      <dgm:spPr/>
      <dgm:t>
        <a:bodyPr/>
        <a:lstStyle/>
        <a:p>
          <a:endParaRPr lang="es-ES"/>
        </a:p>
      </dgm:t>
    </dgm:pt>
    <dgm:pt modelId="{6E9BC479-35B7-4542-A576-381ED389DEBA}" type="sibTrans" cxnId="{F8EF1BF1-3BC6-4857-9D0C-86A25CC24AF4}">
      <dgm:prSet/>
      <dgm:spPr/>
      <dgm:t>
        <a:bodyPr/>
        <a:lstStyle/>
        <a:p>
          <a:endParaRPr lang="es-ES"/>
        </a:p>
      </dgm:t>
    </dgm:pt>
    <dgm:pt modelId="{90987DCA-473D-4D7A-A1CC-768537B99127}" type="pres">
      <dgm:prSet presAssocID="{527A5F8B-08A8-451D-BDBC-7B7A40728A3B}" presName="Name0" presStyleCnt="0">
        <dgm:presLayoutVars>
          <dgm:dir/>
          <dgm:resizeHandles val="exact"/>
        </dgm:presLayoutVars>
      </dgm:prSet>
      <dgm:spPr/>
      <dgm:t>
        <a:bodyPr/>
        <a:lstStyle/>
        <a:p>
          <a:endParaRPr lang="es-EC"/>
        </a:p>
      </dgm:t>
    </dgm:pt>
    <dgm:pt modelId="{4304554B-9B6E-4915-B9D1-958202499900}" type="pres">
      <dgm:prSet presAssocID="{527A5F8B-08A8-451D-BDBC-7B7A40728A3B}" presName="fgShape" presStyleLbl="fgShp" presStyleIdx="0" presStyleCnt="1"/>
      <dgm:spPr/>
    </dgm:pt>
    <dgm:pt modelId="{729EE08D-51AD-44EE-A3FF-E57E8B08E6ED}" type="pres">
      <dgm:prSet presAssocID="{527A5F8B-08A8-451D-BDBC-7B7A40728A3B}" presName="linComp" presStyleCnt="0"/>
      <dgm:spPr/>
    </dgm:pt>
    <dgm:pt modelId="{9959D5B7-4FDB-4B2D-A280-6F386DEED89C}" type="pres">
      <dgm:prSet presAssocID="{BE96DCED-D924-4EAD-8D55-62BD00CD7483}" presName="compNode" presStyleCnt="0"/>
      <dgm:spPr/>
    </dgm:pt>
    <dgm:pt modelId="{74BACE10-EF29-4437-AD69-FA4DE00B191B}" type="pres">
      <dgm:prSet presAssocID="{BE96DCED-D924-4EAD-8D55-62BD00CD7483}" presName="bkgdShape" presStyleLbl="node1" presStyleIdx="0" presStyleCnt="4"/>
      <dgm:spPr/>
      <dgm:t>
        <a:bodyPr/>
        <a:lstStyle/>
        <a:p>
          <a:endParaRPr lang="es-EC"/>
        </a:p>
      </dgm:t>
    </dgm:pt>
    <dgm:pt modelId="{5CC08490-B49F-40D8-A4B8-00CB2D12BC34}" type="pres">
      <dgm:prSet presAssocID="{BE96DCED-D924-4EAD-8D55-62BD00CD7483}" presName="nodeTx" presStyleLbl="node1" presStyleIdx="0" presStyleCnt="4">
        <dgm:presLayoutVars>
          <dgm:bulletEnabled val="1"/>
        </dgm:presLayoutVars>
      </dgm:prSet>
      <dgm:spPr/>
      <dgm:t>
        <a:bodyPr/>
        <a:lstStyle/>
        <a:p>
          <a:endParaRPr lang="es-EC"/>
        </a:p>
      </dgm:t>
    </dgm:pt>
    <dgm:pt modelId="{8F91EB8D-743C-4E51-9A7B-A04F5557C055}" type="pres">
      <dgm:prSet presAssocID="{BE96DCED-D924-4EAD-8D55-62BD00CD7483}" presName="invisiNode" presStyleLbl="node1" presStyleIdx="0" presStyleCnt="4"/>
      <dgm:spPr/>
    </dgm:pt>
    <dgm:pt modelId="{B442DD39-B275-4F4F-A498-CCEEE2A2D951}" type="pres">
      <dgm:prSet presAssocID="{BE96DCED-D924-4EAD-8D55-62BD00CD7483}"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5EC38243-0BB4-447C-B4D4-35E82E369961}" type="pres">
      <dgm:prSet presAssocID="{CBB96E01-EC1B-4613-8139-5175404A21A5}" presName="sibTrans" presStyleLbl="sibTrans2D1" presStyleIdx="0" presStyleCnt="0"/>
      <dgm:spPr/>
      <dgm:t>
        <a:bodyPr/>
        <a:lstStyle/>
        <a:p>
          <a:endParaRPr lang="es-EC"/>
        </a:p>
      </dgm:t>
    </dgm:pt>
    <dgm:pt modelId="{6B219C5A-A0BB-4009-AA9C-6ED0450A3151}" type="pres">
      <dgm:prSet presAssocID="{CBBE409B-77FF-4E3D-9FA9-BBC375647DF8}" presName="compNode" presStyleCnt="0"/>
      <dgm:spPr/>
    </dgm:pt>
    <dgm:pt modelId="{70AC0673-7E20-4E39-A64A-20D1988A3450}" type="pres">
      <dgm:prSet presAssocID="{CBBE409B-77FF-4E3D-9FA9-BBC375647DF8}" presName="bkgdShape" presStyleLbl="node1" presStyleIdx="1" presStyleCnt="4"/>
      <dgm:spPr/>
      <dgm:t>
        <a:bodyPr/>
        <a:lstStyle/>
        <a:p>
          <a:endParaRPr lang="es-EC"/>
        </a:p>
      </dgm:t>
    </dgm:pt>
    <dgm:pt modelId="{DFA4F7A0-2CE3-4293-9AEF-575B22543FA4}" type="pres">
      <dgm:prSet presAssocID="{CBBE409B-77FF-4E3D-9FA9-BBC375647DF8}" presName="nodeTx" presStyleLbl="node1" presStyleIdx="1" presStyleCnt="4">
        <dgm:presLayoutVars>
          <dgm:bulletEnabled val="1"/>
        </dgm:presLayoutVars>
      </dgm:prSet>
      <dgm:spPr/>
      <dgm:t>
        <a:bodyPr/>
        <a:lstStyle/>
        <a:p>
          <a:endParaRPr lang="es-EC"/>
        </a:p>
      </dgm:t>
    </dgm:pt>
    <dgm:pt modelId="{5687AF05-8D43-402D-890E-B23325629832}" type="pres">
      <dgm:prSet presAssocID="{CBBE409B-77FF-4E3D-9FA9-BBC375647DF8}" presName="invisiNode" presStyleLbl="node1" presStyleIdx="1" presStyleCnt="4"/>
      <dgm:spPr/>
    </dgm:pt>
    <dgm:pt modelId="{AEEEA2D4-35A1-4E88-B376-55C429804DFC}" type="pres">
      <dgm:prSet presAssocID="{CBBE409B-77FF-4E3D-9FA9-BBC375647DF8}"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dgm:spPr>
    </dgm:pt>
    <dgm:pt modelId="{5B0E1C36-3E61-488B-97F0-9245F380757F}" type="pres">
      <dgm:prSet presAssocID="{54DE746A-FB92-4EB5-BA41-677ABC239306}" presName="sibTrans" presStyleLbl="sibTrans2D1" presStyleIdx="0" presStyleCnt="0"/>
      <dgm:spPr/>
      <dgm:t>
        <a:bodyPr/>
        <a:lstStyle/>
        <a:p>
          <a:endParaRPr lang="es-EC"/>
        </a:p>
      </dgm:t>
    </dgm:pt>
    <dgm:pt modelId="{5DF6CB53-8067-4E24-9979-8C1BC071FCEA}" type="pres">
      <dgm:prSet presAssocID="{C339622A-72ED-4AF9-BE52-775503F10384}" presName="compNode" presStyleCnt="0"/>
      <dgm:spPr/>
    </dgm:pt>
    <dgm:pt modelId="{51C8CCDD-8FCB-448F-87DD-C44F47B40BA6}" type="pres">
      <dgm:prSet presAssocID="{C339622A-72ED-4AF9-BE52-775503F10384}" presName="bkgdShape" presStyleLbl="node1" presStyleIdx="2" presStyleCnt="4"/>
      <dgm:spPr/>
      <dgm:t>
        <a:bodyPr/>
        <a:lstStyle/>
        <a:p>
          <a:endParaRPr lang="es-EC"/>
        </a:p>
      </dgm:t>
    </dgm:pt>
    <dgm:pt modelId="{C6ABF271-F322-4FF3-BEDC-C64CB79FD08D}" type="pres">
      <dgm:prSet presAssocID="{C339622A-72ED-4AF9-BE52-775503F10384}" presName="nodeTx" presStyleLbl="node1" presStyleIdx="2" presStyleCnt="4">
        <dgm:presLayoutVars>
          <dgm:bulletEnabled val="1"/>
        </dgm:presLayoutVars>
      </dgm:prSet>
      <dgm:spPr/>
      <dgm:t>
        <a:bodyPr/>
        <a:lstStyle/>
        <a:p>
          <a:endParaRPr lang="es-EC"/>
        </a:p>
      </dgm:t>
    </dgm:pt>
    <dgm:pt modelId="{949DB399-D8E0-488A-BAE5-34DBDC0EA39F}" type="pres">
      <dgm:prSet presAssocID="{C339622A-72ED-4AF9-BE52-775503F10384}" presName="invisiNode" presStyleLbl="node1" presStyleIdx="2" presStyleCnt="4"/>
      <dgm:spPr/>
    </dgm:pt>
    <dgm:pt modelId="{2B294FF7-79FA-4575-A0EE-8230C56EA52E}" type="pres">
      <dgm:prSet presAssocID="{C339622A-72ED-4AF9-BE52-775503F10384}"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9000" b="-19000"/>
          </a:stretch>
        </a:blipFill>
      </dgm:spPr>
    </dgm:pt>
    <dgm:pt modelId="{2F63B750-04EE-4E82-8FC1-8A7C586FD455}" type="pres">
      <dgm:prSet presAssocID="{6E9BC479-35B7-4542-A576-381ED389DEBA}" presName="sibTrans" presStyleLbl="sibTrans2D1" presStyleIdx="0" presStyleCnt="0"/>
      <dgm:spPr/>
      <dgm:t>
        <a:bodyPr/>
        <a:lstStyle/>
        <a:p>
          <a:endParaRPr lang="es-EC"/>
        </a:p>
      </dgm:t>
    </dgm:pt>
    <dgm:pt modelId="{6CB75CBC-89B3-409E-AC91-ED2F49A1E2E3}" type="pres">
      <dgm:prSet presAssocID="{C1DB40C1-AC4E-4EAB-95B4-EEBD0A3D913C}" presName="compNode" presStyleCnt="0"/>
      <dgm:spPr/>
    </dgm:pt>
    <dgm:pt modelId="{56EFDB93-54A7-407E-92B5-31F8588C639E}" type="pres">
      <dgm:prSet presAssocID="{C1DB40C1-AC4E-4EAB-95B4-EEBD0A3D913C}" presName="bkgdShape" presStyleLbl="node1" presStyleIdx="3" presStyleCnt="4"/>
      <dgm:spPr/>
      <dgm:t>
        <a:bodyPr/>
        <a:lstStyle/>
        <a:p>
          <a:endParaRPr lang="es-EC"/>
        </a:p>
      </dgm:t>
    </dgm:pt>
    <dgm:pt modelId="{788651FD-9A81-47F6-BA39-BC00C4ABD4CD}" type="pres">
      <dgm:prSet presAssocID="{C1DB40C1-AC4E-4EAB-95B4-EEBD0A3D913C}" presName="nodeTx" presStyleLbl="node1" presStyleIdx="3" presStyleCnt="4">
        <dgm:presLayoutVars>
          <dgm:bulletEnabled val="1"/>
        </dgm:presLayoutVars>
      </dgm:prSet>
      <dgm:spPr/>
      <dgm:t>
        <a:bodyPr/>
        <a:lstStyle/>
        <a:p>
          <a:endParaRPr lang="es-EC"/>
        </a:p>
      </dgm:t>
    </dgm:pt>
    <dgm:pt modelId="{9B563D8C-2C2C-403F-B907-FE7A107EACE3}" type="pres">
      <dgm:prSet presAssocID="{C1DB40C1-AC4E-4EAB-95B4-EEBD0A3D913C}" presName="invisiNode" presStyleLbl="node1" presStyleIdx="3" presStyleCnt="4"/>
      <dgm:spPr/>
    </dgm:pt>
    <dgm:pt modelId="{D84DFEFD-9F96-4FFA-8F71-AEFFA13DF7AF}" type="pres">
      <dgm:prSet presAssocID="{C1DB40C1-AC4E-4EAB-95B4-EEBD0A3D913C}"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0" b="-30000"/>
          </a:stretch>
        </a:blipFill>
      </dgm:spPr>
    </dgm:pt>
  </dgm:ptLst>
  <dgm:cxnLst>
    <dgm:cxn modelId="{C76AFD3E-8D26-4B40-9AD0-03A4643C1C07}" type="presOf" srcId="{54DE746A-FB92-4EB5-BA41-677ABC239306}" destId="{5B0E1C36-3E61-488B-97F0-9245F380757F}" srcOrd="0" destOrd="0" presId="urn:microsoft.com/office/officeart/2005/8/layout/hList7"/>
    <dgm:cxn modelId="{5A3CE610-36F5-4C05-A825-660B977F251F}" type="presOf" srcId="{BE96DCED-D924-4EAD-8D55-62BD00CD7483}" destId="{5CC08490-B49F-40D8-A4B8-00CB2D12BC34}" srcOrd="1" destOrd="0" presId="urn:microsoft.com/office/officeart/2005/8/layout/hList7"/>
    <dgm:cxn modelId="{F8EF1BF1-3BC6-4857-9D0C-86A25CC24AF4}" srcId="{527A5F8B-08A8-451D-BDBC-7B7A40728A3B}" destId="{C339622A-72ED-4AF9-BE52-775503F10384}" srcOrd="2" destOrd="0" parTransId="{75E1F207-0AC5-4594-8CA1-F4B032CBFE68}" sibTransId="{6E9BC479-35B7-4542-A576-381ED389DEBA}"/>
    <dgm:cxn modelId="{996B6DC4-8347-4865-B9F0-2F8C0008B040}" type="presOf" srcId="{C1DB40C1-AC4E-4EAB-95B4-EEBD0A3D913C}" destId="{788651FD-9A81-47F6-BA39-BC00C4ABD4CD}" srcOrd="1" destOrd="0" presId="urn:microsoft.com/office/officeart/2005/8/layout/hList7"/>
    <dgm:cxn modelId="{6947A673-7375-469C-A1ED-BE6D6F5461EA}" type="presOf" srcId="{527A5F8B-08A8-451D-BDBC-7B7A40728A3B}" destId="{90987DCA-473D-4D7A-A1CC-768537B99127}" srcOrd="0" destOrd="0" presId="urn:microsoft.com/office/officeart/2005/8/layout/hList7"/>
    <dgm:cxn modelId="{926277D0-1095-45DD-95A6-BB622982E528}" type="presOf" srcId="{CBBE409B-77FF-4E3D-9FA9-BBC375647DF8}" destId="{DFA4F7A0-2CE3-4293-9AEF-575B22543FA4}" srcOrd="1" destOrd="0" presId="urn:microsoft.com/office/officeart/2005/8/layout/hList7"/>
    <dgm:cxn modelId="{248F7D0B-0425-4EB0-8432-BD7366F683A1}" type="presOf" srcId="{BE96DCED-D924-4EAD-8D55-62BD00CD7483}" destId="{74BACE10-EF29-4437-AD69-FA4DE00B191B}" srcOrd="0" destOrd="0" presId="urn:microsoft.com/office/officeart/2005/8/layout/hList7"/>
    <dgm:cxn modelId="{47C0C495-2D01-4489-AC2E-096CAFE34C30}" srcId="{527A5F8B-08A8-451D-BDBC-7B7A40728A3B}" destId="{BE96DCED-D924-4EAD-8D55-62BD00CD7483}" srcOrd="0" destOrd="0" parTransId="{3B32BA70-D526-4CF2-A8FB-77DB9E6F4925}" sibTransId="{CBB96E01-EC1B-4613-8139-5175404A21A5}"/>
    <dgm:cxn modelId="{87D289C5-E35F-4A7B-8C5B-D1FFB523BC44}" srcId="{527A5F8B-08A8-451D-BDBC-7B7A40728A3B}" destId="{CBBE409B-77FF-4E3D-9FA9-BBC375647DF8}" srcOrd="1" destOrd="0" parTransId="{D7AEFBB8-B4D3-4131-9E21-6637312466A0}" sibTransId="{54DE746A-FB92-4EB5-BA41-677ABC239306}"/>
    <dgm:cxn modelId="{D1DB9533-5679-4C68-93F0-EC30960B5007}" type="presOf" srcId="{CBBE409B-77FF-4E3D-9FA9-BBC375647DF8}" destId="{70AC0673-7E20-4E39-A64A-20D1988A3450}" srcOrd="0" destOrd="0" presId="urn:microsoft.com/office/officeart/2005/8/layout/hList7"/>
    <dgm:cxn modelId="{1BB594BF-7D0B-4C67-9267-B81D7CCCC18B}" srcId="{527A5F8B-08A8-451D-BDBC-7B7A40728A3B}" destId="{C1DB40C1-AC4E-4EAB-95B4-EEBD0A3D913C}" srcOrd="3" destOrd="0" parTransId="{53605443-A9ED-45FC-8974-3DED9FCB894D}" sibTransId="{E2BA30FF-E7C1-441E-9778-41D86B93D6D6}"/>
    <dgm:cxn modelId="{D425EB3A-0A89-43DC-8BCF-10DA1B759C3C}" type="presOf" srcId="{C1DB40C1-AC4E-4EAB-95B4-EEBD0A3D913C}" destId="{56EFDB93-54A7-407E-92B5-31F8588C639E}" srcOrd="0" destOrd="0" presId="urn:microsoft.com/office/officeart/2005/8/layout/hList7"/>
    <dgm:cxn modelId="{25D8ABC3-B110-4675-89D4-3E536653CD21}" type="presOf" srcId="{C339622A-72ED-4AF9-BE52-775503F10384}" destId="{51C8CCDD-8FCB-448F-87DD-C44F47B40BA6}" srcOrd="0" destOrd="0" presId="urn:microsoft.com/office/officeart/2005/8/layout/hList7"/>
    <dgm:cxn modelId="{C0FA89D1-C35D-42FD-8B21-096B9ED004D7}" type="presOf" srcId="{6E9BC479-35B7-4542-A576-381ED389DEBA}" destId="{2F63B750-04EE-4E82-8FC1-8A7C586FD455}" srcOrd="0" destOrd="0" presId="urn:microsoft.com/office/officeart/2005/8/layout/hList7"/>
    <dgm:cxn modelId="{CCCAFE42-AA4A-4F95-BDD7-1AB657004187}" type="presOf" srcId="{CBB96E01-EC1B-4613-8139-5175404A21A5}" destId="{5EC38243-0BB4-447C-B4D4-35E82E369961}" srcOrd="0" destOrd="0" presId="urn:microsoft.com/office/officeart/2005/8/layout/hList7"/>
    <dgm:cxn modelId="{2E7D1998-CBF6-40FC-B0EE-218DE52F34DC}" type="presOf" srcId="{C339622A-72ED-4AF9-BE52-775503F10384}" destId="{C6ABF271-F322-4FF3-BEDC-C64CB79FD08D}" srcOrd="1" destOrd="0" presId="urn:microsoft.com/office/officeart/2005/8/layout/hList7"/>
    <dgm:cxn modelId="{0CDA3831-9CB1-490D-ABC3-01216C3B25A0}" type="presParOf" srcId="{90987DCA-473D-4D7A-A1CC-768537B99127}" destId="{4304554B-9B6E-4915-B9D1-958202499900}" srcOrd="0" destOrd="0" presId="urn:microsoft.com/office/officeart/2005/8/layout/hList7"/>
    <dgm:cxn modelId="{DABFA223-6032-47C5-ADDB-DE5ADF9D9833}" type="presParOf" srcId="{90987DCA-473D-4D7A-A1CC-768537B99127}" destId="{729EE08D-51AD-44EE-A3FF-E57E8B08E6ED}" srcOrd="1" destOrd="0" presId="urn:microsoft.com/office/officeart/2005/8/layout/hList7"/>
    <dgm:cxn modelId="{A886B6A0-056B-4D8A-AD5F-DFB8AF093D69}" type="presParOf" srcId="{729EE08D-51AD-44EE-A3FF-E57E8B08E6ED}" destId="{9959D5B7-4FDB-4B2D-A280-6F386DEED89C}" srcOrd="0" destOrd="0" presId="urn:microsoft.com/office/officeart/2005/8/layout/hList7"/>
    <dgm:cxn modelId="{DA477A71-E292-44E3-97DA-44AD68B0A36E}" type="presParOf" srcId="{9959D5B7-4FDB-4B2D-A280-6F386DEED89C}" destId="{74BACE10-EF29-4437-AD69-FA4DE00B191B}" srcOrd="0" destOrd="0" presId="urn:microsoft.com/office/officeart/2005/8/layout/hList7"/>
    <dgm:cxn modelId="{E4E95B50-40A9-41CA-BDA8-45505418CF70}" type="presParOf" srcId="{9959D5B7-4FDB-4B2D-A280-6F386DEED89C}" destId="{5CC08490-B49F-40D8-A4B8-00CB2D12BC34}" srcOrd="1" destOrd="0" presId="urn:microsoft.com/office/officeart/2005/8/layout/hList7"/>
    <dgm:cxn modelId="{931A69CE-76B5-4FC4-88D5-0868018EEC2A}" type="presParOf" srcId="{9959D5B7-4FDB-4B2D-A280-6F386DEED89C}" destId="{8F91EB8D-743C-4E51-9A7B-A04F5557C055}" srcOrd="2" destOrd="0" presId="urn:microsoft.com/office/officeart/2005/8/layout/hList7"/>
    <dgm:cxn modelId="{4128E895-5B8F-4448-BC67-4DA54FA7FF95}" type="presParOf" srcId="{9959D5B7-4FDB-4B2D-A280-6F386DEED89C}" destId="{B442DD39-B275-4F4F-A498-CCEEE2A2D951}" srcOrd="3" destOrd="0" presId="urn:microsoft.com/office/officeart/2005/8/layout/hList7"/>
    <dgm:cxn modelId="{17661CA6-39A0-4ECA-91E4-41009304F61C}" type="presParOf" srcId="{729EE08D-51AD-44EE-A3FF-E57E8B08E6ED}" destId="{5EC38243-0BB4-447C-B4D4-35E82E369961}" srcOrd="1" destOrd="0" presId="urn:microsoft.com/office/officeart/2005/8/layout/hList7"/>
    <dgm:cxn modelId="{56393DC7-6C4D-4026-AFFA-E44E38A05282}" type="presParOf" srcId="{729EE08D-51AD-44EE-A3FF-E57E8B08E6ED}" destId="{6B219C5A-A0BB-4009-AA9C-6ED0450A3151}" srcOrd="2" destOrd="0" presId="urn:microsoft.com/office/officeart/2005/8/layout/hList7"/>
    <dgm:cxn modelId="{B7F73816-C435-478B-95BF-DB6B53427771}" type="presParOf" srcId="{6B219C5A-A0BB-4009-AA9C-6ED0450A3151}" destId="{70AC0673-7E20-4E39-A64A-20D1988A3450}" srcOrd="0" destOrd="0" presId="urn:microsoft.com/office/officeart/2005/8/layout/hList7"/>
    <dgm:cxn modelId="{26A881DD-0B9F-4295-9C41-03E528F146E4}" type="presParOf" srcId="{6B219C5A-A0BB-4009-AA9C-6ED0450A3151}" destId="{DFA4F7A0-2CE3-4293-9AEF-575B22543FA4}" srcOrd="1" destOrd="0" presId="urn:microsoft.com/office/officeart/2005/8/layout/hList7"/>
    <dgm:cxn modelId="{FDF0C8F0-2B50-41DF-AD36-21E95FEA7557}" type="presParOf" srcId="{6B219C5A-A0BB-4009-AA9C-6ED0450A3151}" destId="{5687AF05-8D43-402D-890E-B23325629832}" srcOrd="2" destOrd="0" presId="urn:microsoft.com/office/officeart/2005/8/layout/hList7"/>
    <dgm:cxn modelId="{6D60162B-7E38-496D-A07E-B27A49A4E9A6}" type="presParOf" srcId="{6B219C5A-A0BB-4009-AA9C-6ED0450A3151}" destId="{AEEEA2D4-35A1-4E88-B376-55C429804DFC}" srcOrd="3" destOrd="0" presId="urn:microsoft.com/office/officeart/2005/8/layout/hList7"/>
    <dgm:cxn modelId="{3CC396A0-8354-403E-99C4-A092CAFDB870}" type="presParOf" srcId="{729EE08D-51AD-44EE-A3FF-E57E8B08E6ED}" destId="{5B0E1C36-3E61-488B-97F0-9245F380757F}" srcOrd="3" destOrd="0" presId="urn:microsoft.com/office/officeart/2005/8/layout/hList7"/>
    <dgm:cxn modelId="{05D7F2C6-700E-4B33-9D43-247E78B03AA5}" type="presParOf" srcId="{729EE08D-51AD-44EE-A3FF-E57E8B08E6ED}" destId="{5DF6CB53-8067-4E24-9979-8C1BC071FCEA}" srcOrd="4" destOrd="0" presId="urn:microsoft.com/office/officeart/2005/8/layout/hList7"/>
    <dgm:cxn modelId="{CE4137EC-40D0-4C91-8D2B-4D63DB17F57A}" type="presParOf" srcId="{5DF6CB53-8067-4E24-9979-8C1BC071FCEA}" destId="{51C8CCDD-8FCB-448F-87DD-C44F47B40BA6}" srcOrd="0" destOrd="0" presId="urn:microsoft.com/office/officeart/2005/8/layout/hList7"/>
    <dgm:cxn modelId="{4FC9F43E-CBE7-48F5-B9E3-65765E74D61D}" type="presParOf" srcId="{5DF6CB53-8067-4E24-9979-8C1BC071FCEA}" destId="{C6ABF271-F322-4FF3-BEDC-C64CB79FD08D}" srcOrd="1" destOrd="0" presId="urn:microsoft.com/office/officeart/2005/8/layout/hList7"/>
    <dgm:cxn modelId="{E1A2C8BD-17F8-4503-AEBC-EA700F2756F4}" type="presParOf" srcId="{5DF6CB53-8067-4E24-9979-8C1BC071FCEA}" destId="{949DB399-D8E0-488A-BAE5-34DBDC0EA39F}" srcOrd="2" destOrd="0" presId="urn:microsoft.com/office/officeart/2005/8/layout/hList7"/>
    <dgm:cxn modelId="{81ADCA2C-1257-46D6-BF23-F1F5D16DB828}" type="presParOf" srcId="{5DF6CB53-8067-4E24-9979-8C1BC071FCEA}" destId="{2B294FF7-79FA-4575-A0EE-8230C56EA52E}" srcOrd="3" destOrd="0" presId="urn:microsoft.com/office/officeart/2005/8/layout/hList7"/>
    <dgm:cxn modelId="{3CB9EF03-4636-40C0-B4AD-50A5095694F2}" type="presParOf" srcId="{729EE08D-51AD-44EE-A3FF-E57E8B08E6ED}" destId="{2F63B750-04EE-4E82-8FC1-8A7C586FD455}" srcOrd="5" destOrd="0" presId="urn:microsoft.com/office/officeart/2005/8/layout/hList7"/>
    <dgm:cxn modelId="{B05ADEEE-16D7-4D57-B67D-DC40E47DD337}" type="presParOf" srcId="{729EE08D-51AD-44EE-A3FF-E57E8B08E6ED}" destId="{6CB75CBC-89B3-409E-AC91-ED2F49A1E2E3}" srcOrd="6" destOrd="0" presId="urn:microsoft.com/office/officeart/2005/8/layout/hList7"/>
    <dgm:cxn modelId="{72680B06-DA03-4716-822D-97E70CB10D00}" type="presParOf" srcId="{6CB75CBC-89B3-409E-AC91-ED2F49A1E2E3}" destId="{56EFDB93-54A7-407E-92B5-31F8588C639E}" srcOrd="0" destOrd="0" presId="urn:microsoft.com/office/officeart/2005/8/layout/hList7"/>
    <dgm:cxn modelId="{D8CEE636-6C62-4820-AA1F-273CDD3EF5C3}" type="presParOf" srcId="{6CB75CBC-89B3-409E-AC91-ED2F49A1E2E3}" destId="{788651FD-9A81-47F6-BA39-BC00C4ABD4CD}" srcOrd="1" destOrd="0" presId="urn:microsoft.com/office/officeart/2005/8/layout/hList7"/>
    <dgm:cxn modelId="{F36517FF-CE53-49B9-8DE5-A6348290A935}" type="presParOf" srcId="{6CB75CBC-89B3-409E-AC91-ED2F49A1E2E3}" destId="{9B563D8C-2C2C-403F-B907-FE7A107EACE3}" srcOrd="2" destOrd="0" presId="urn:microsoft.com/office/officeart/2005/8/layout/hList7"/>
    <dgm:cxn modelId="{00557FCD-4541-4C54-86B7-416BBEF4D659}" type="presParOf" srcId="{6CB75CBC-89B3-409E-AC91-ED2F49A1E2E3}" destId="{D84DFEFD-9F96-4FFA-8F71-AEFFA13DF7A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4A4C59-C934-4308-8C8A-21413E5D0467}"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s-EC"/>
        </a:p>
      </dgm:t>
    </dgm:pt>
    <dgm:pt modelId="{099D10D0-3CAA-444A-AC27-5D8E19D32CE6}">
      <dgm:prSet phldrT="[Texto]"/>
      <dgm:spPr/>
      <dgm:t>
        <a:bodyPr/>
        <a:lstStyle/>
        <a:p>
          <a:r>
            <a:rPr lang="es-ES_tradnl" dirty="0"/>
            <a:t>ISO 17799-2000</a:t>
          </a:r>
          <a:endParaRPr lang="es-EC" dirty="0"/>
        </a:p>
      </dgm:t>
    </dgm:pt>
    <dgm:pt modelId="{334D67DF-E14D-40F2-A348-4816999F8A9E}" type="parTrans" cxnId="{02486B2F-6FD7-41AE-B63F-F380A9701B97}">
      <dgm:prSet/>
      <dgm:spPr/>
      <dgm:t>
        <a:bodyPr/>
        <a:lstStyle/>
        <a:p>
          <a:endParaRPr lang="es-EC"/>
        </a:p>
      </dgm:t>
    </dgm:pt>
    <dgm:pt modelId="{9DFC6D7E-FD4F-4CEC-B3A3-E4DC1D0816A4}" type="sibTrans" cxnId="{02486B2F-6FD7-41AE-B63F-F380A9701B97}">
      <dgm:prSet/>
      <dgm:spPr/>
      <dgm:t>
        <a:bodyPr/>
        <a:lstStyle/>
        <a:p>
          <a:endParaRPr lang="es-EC"/>
        </a:p>
      </dgm:t>
    </dgm:pt>
    <dgm:pt modelId="{0A295ED4-21B7-4CC9-A1F1-4704B77E0C6D}">
      <dgm:prSet phldrT="[Texto]"/>
      <dgm:spPr/>
      <dgm:t>
        <a:bodyPr/>
        <a:lstStyle/>
        <a:p>
          <a:r>
            <a:rPr lang="es-EC" dirty="0"/>
            <a:t>ISO/IEC 27037</a:t>
          </a:r>
        </a:p>
      </dgm:t>
    </dgm:pt>
    <dgm:pt modelId="{05F384EA-9BE6-47D5-8E3E-4FE76FDAFA0E}" type="parTrans" cxnId="{90AA8431-5D8A-454A-A13D-913504822D98}">
      <dgm:prSet/>
      <dgm:spPr/>
      <dgm:t>
        <a:bodyPr/>
        <a:lstStyle/>
        <a:p>
          <a:endParaRPr lang="es-EC"/>
        </a:p>
      </dgm:t>
    </dgm:pt>
    <dgm:pt modelId="{A4BEAF17-4AF2-490B-A37A-5811283DF832}" type="sibTrans" cxnId="{90AA8431-5D8A-454A-A13D-913504822D98}">
      <dgm:prSet/>
      <dgm:spPr/>
      <dgm:t>
        <a:bodyPr/>
        <a:lstStyle/>
        <a:p>
          <a:endParaRPr lang="es-EC"/>
        </a:p>
      </dgm:t>
    </dgm:pt>
    <dgm:pt modelId="{8A4DCB59-D1F2-4388-BAF3-C033F0112F29}">
      <dgm:prSet phldrT="[Texto]"/>
      <dgm:spPr/>
      <dgm:t>
        <a:bodyPr/>
        <a:lstStyle/>
        <a:p>
          <a:r>
            <a:rPr lang="es-ES_tradnl" dirty="0"/>
            <a:t>Guía para I, R, A y P de evidencia</a:t>
          </a:r>
          <a:endParaRPr lang="es-EC" dirty="0"/>
        </a:p>
      </dgm:t>
    </dgm:pt>
    <dgm:pt modelId="{3C9809EC-04E7-4EE4-A65B-1D4118366FA6}" type="parTrans" cxnId="{C05EF97D-3A93-4A09-83F0-B69FE1D7C664}">
      <dgm:prSet/>
      <dgm:spPr/>
      <dgm:t>
        <a:bodyPr/>
        <a:lstStyle/>
        <a:p>
          <a:endParaRPr lang="es-EC"/>
        </a:p>
      </dgm:t>
    </dgm:pt>
    <dgm:pt modelId="{6F26F792-CE70-4C33-95DA-FC4194271201}" type="sibTrans" cxnId="{C05EF97D-3A93-4A09-83F0-B69FE1D7C664}">
      <dgm:prSet/>
      <dgm:spPr/>
      <dgm:t>
        <a:bodyPr/>
        <a:lstStyle/>
        <a:p>
          <a:endParaRPr lang="es-EC"/>
        </a:p>
      </dgm:t>
    </dgm:pt>
    <dgm:pt modelId="{9E3EC9C9-E78E-47CC-A3F7-0AEBB1ABEA83}">
      <dgm:prSet phldrT="[Texto]"/>
      <dgm:spPr/>
      <dgm:t>
        <a:bodyPr/>
        <a:lstStyle/>
        <a:p>
          <a:r>
            <a:rPr lang="es-EC" b="0" i="0" dirty="0"/>
            <a:t>Orientada al procedimiento de la actuación pericial </a:t>
          </a:r>
          <a:endParaRPr lang="es-EC" dirty="0"/>
        </a:p>
      </dgm:t>
    </dgm:pt>
    <dgm:pt modelId="{6A9FE958-357B-4593-AE60-720348C284AE}" type="parTrans" cxnId="{BAE330B6-5EDD-4FCC-83EE-5674608B1639}">
      <dgm:prSet/>
      <dgm:spPr/>
      <dgm:t>
        <a:bodyPr/>
        <a:lstStyle/>
        <a:p>
          <a:endParaRPr lang="es-EC"/>
        </a:p>
      </dgm:t>
    </dgm:pt>
    <dgm:pt modelId="{90350EE1-A27D-4F80-93E4-89DB54F38B13}" type="sibTrans" cxnId="{BAE330B6-5EDD-4FCC-83EE-5674608B1639}">
      <dgm:prSet/>
      <dgm:spPr/>
      <dgm:t>
        <a:bodyPr/>
        <a:lstStyle/>
        <a:p>
          <a:endParaRPr lang="es-EC"/>
        </a:p>
      </dgm:t>
    </dgm:pt>
    <dgm:pt modelId="{A0845655-3A15-4B52-973B-817B029EDE20}">
      <dgm:prSet phldrT="[Texto]"/>
      <dgm:spPr/>
      <dgm:t>
        <a:bodyPr/>
        <a:lstStyle/>
        <a:p>
          <a:r>
            <a:rPr lang="es-ES_tradnl" dirty="0"/>
            <a:t>Mejores prácticas en Seguridad Informática</a:t>
          </a:r>
          <a:endParaRPr lang="es-EC" dirty="0"/>
        </a:p>
      </dgm:t>
    </dgm:pt>
    <dgm:pt modelId="{0F023FE7-43E7-4333-AE5E-0C5E3E91D60E}" type="parTrans" cxnId="{79D3D80F-83C6-47D0-AE8D-520AD745A4F8}">
      <dgm:prSet/>
      <dgm:spPr/>
      <dgm:t>
        <a:bodyPr/>
        <a:lstStyle/>
        <a:p>
          <a:endParaRPr lang="es-EC"/>
        </a:p>
      </dgm:t>
    </dgm:pt>
    <dgm:pt modelId="{ED9B695F-B76A-422A-9ACD-2AEBE3DBBC1F}" type="sibTrans" cxnId="{79D3D80F-83C6-47D0-AE8D-520AD745A4F8}">
      <dgm:prSet/>
      <dgm:spPr/>
      <dgm:t>
        <a:bodyPr/>
        <a:lstStyle/>
        <a:p>
          <a:endParaRPr lang="es-EC"/>
        </a:p>
      </dgm:t>
    </dgm:pt>
    <dgm:pt modelId="{6E006790-4EFA-45B7-AC70-2E2BE8C08DB6}" type="pres">
      <dgm:prSet presAssocID="{6E4A4C59-C934-4308-8C8A-21413E5D0467}" presName="composite" presStyleCnt="0">
        <dgm:presLayoutVars>
          <dgm:chMax val="5"/>
          <dgm:dir/>
          <dgm:animLvl val="ctr"/>
          <dgm:resizeHandles val="exact"/>
        </dgm:presLayoutVars>
      </dgm:prSet>
      <dgm:spPr/>
      <dgm:t>
        <a:bodyPr/>
        <a:lstStyle/>
        <a:p>
          <a:endParaRPr lang="es-EC"/>
        </a:p>
      </dgm:t>
    </dgm:pt>
    <dgm:pt modelId="{0AD3DE1F-F51F-48DB-A52A-5AF31F961B84}" type="pres">
      <dgm:prSet presAssocID="{6E4A4C59-C934-4308-8C8A-21413E5D0467}" presName="cycle" presStyleCnt="0"/>
      <dgm:spPr/>
    </dgm:pt>
    <dgm:pt modelId="{F5682DB5-122A-42D3-BDD1-109BD3FC3C0A}" type="pres">
      <dgm:prSet presAssocID="{6E4A4C59-C934-4308-8C8A-21413E5D0467}" presName="centerShape" presStyleCnt="0"/>
      <dgm:spPr/>
    </dgm:pt>
    <dgm:pt modelId="{AD4C0060-7EFC-4658-96B7-433B24FA5181}" type="pres">
      <dgm:prSet presAssocID="{6E4A4C59-C934-4308-8C8A-21413E5D0467}" presName="connSite" presStyleLbl="node1" presStyleIdx="0" presStyleCnt="3"/>
      <dgm:spPr/>
    </dgm:pt>
    <dgm:pt modelId="{083DD5C8-0761-431F-87AF-005A12D71021}" type="pres">
      <dgm:prSet presAssocID="{6E4A4C59-C934-4308-8C8A-21413E5D0467}" presName="visible" presStyleLbl="node1" presStyleIdx="0" presStyleCnt="3"/>
      <dgm:spPr>
        <a:blipFill rotWithShape="1">
          <a:blip xmlns:r="http://schemas.openxmlformats.org/officeDocument/2006/relationships" r:embed="rId1"/>
          <a:stretch>
            <a:fillRect/>
          </a:stretch>
        </a:blipFill>
      </dgm:spPr>
    </dgm:pt>
    <dgm:pt modelId="{3660CE92-178E-4B49-BA95-0299D5F2326C}" type="pres">
      <dgm:prSet presAssocID="{334D67DF-E14D-40F2-A348-4816999F8A9E}" presName="Name25" presStyleLbl="parChTrans1D1" presStyleIdx="0" presStyleCnt="2"/>
      <dgm:spPr/>
      <dgm:t>
        <a:bodyPr/>
        <a:lstStyle/>
        <a:p>
          <a:endParaRPr lang="es-EC"/>
        </a:p>
      </dgm:t>
    </dgm:pt>
    <dgm:pt modelId="{B35153D5-4973-43F5-BC38-81D3824773D3}" type="pres">
      <dgm:prSet presAssocID="{099D10D0-3CAA-444A-AC27-5D8E19D32CE6}" presName="node" presStyleCnt="0"/>
      <dgm:spPr/>
    </dgm:pt>
    <dgm:pt modelId="{0BAF9223-3AE7-4E9F-AA52-95127FF9B665}" type="pres">
      <dgm:prSet presAssocID="{099D10D0-3CAA-444A-AC27-5D8E19D32CE6}" presName="parentNode" presStyleLbl="node1" presStyleIdx="1" presStyleCnt="3">
        <dgm:presLayoutVars>
          <dgm:chMax val="1"/>
          <dgm:bulletEnabled val="1"/>
        </dgm:presLayoutVars>
      </dgm:prSet>
      <dgm:spPr/>
      <dgm:t>
        <a:bodyPr/>
        <a:lstStyle/>
        <a:p>
          <a:endParaRPr lang="es-EC"/>
        </a:p>
      </dgm:t>
    </dgm:pt>
    <dgm:pt modelId="{904F2E3F-62AD-4B4F-872F-FD94D73F2C36}" type="pres">
      <dgm:prSet presAssocID="{099D10D0-3CAA-444A-AC27-5D8E19D32CE6}" presName="childNode" presStyleLbl="revTx" presStyleIdx="0" presStyleCnt="2">
        <dgm:presLayoutVars>
          <dgm:bulletEnabled val="1"/>
        </dgm:presLayoutVars>
      </dgm:prSet>
      <dgm:spPr/>
      <dgm:t>
        <a:bodyPr/>
        <a:lstStyle/>
        <a:p>
          <a:endParaRPr lang="es-EC"/>
        </a:p>
      </dgm:t>
    </dgm:pt>
    <dgm:pt modelId="{D6269D76-98CE-4FDA-A737-0A145DEE0DB3}" type="pres">
      <dgm:prSet presAssocID="{05F384EA-9BE6-47D5-8E3E-4FE76FDAFA0E}" presName="Name25" presStyleLbl="parChTrans1D1" presStyleIdx="1" presStyleCnt="2"/>
      <dgm:spPr/>
      <dgm:t>
        <a:bodyPr/>
        <a:lstStyle/>
        <a:p>
          <a:endParaRPr lang="es-EC"/>
        </a:p>
      </dgm:t>
    </dgm:pt>
    <dgm:pt modelId="{6507C40B-7D5E-4C77-A5E5-EF51694871AD}" type="pres">
      <dgm:prSet presAssocID="{0A295ED4-21B7-4CC9-A1F1-4704B77E0C6D}" presName="node" presStyleCnt="0"/>
      <dgm:spPr/>
    </dgm:pt>
    <dgm:pt modelId="{B321750F-E452-493F-B850-FAA6F1165AC9}" type="pres">
      <dgm:prSet presAssocID="{0A295ED4-21B7-4CC9-A1F1-4704B77E0C6D}" presName="parentNode" presStyleLbl="node1" presStyleIdx="2" presStyleCnt="3">
        <dgm:presLayoutVars>
          <dgm:chMax val="1"/>
          <dgm:bulletEnabled val="1"/>
        </dgm:presLayoutVars>
      </dgm:prSet>
      <dgm:spPr/>
      <dgm:t>
        <a:bodyPr/>
        <a:lstStyle/>
        <a:p>
          <a:endParaRPr lang="es-EC"/>
        </a:p>
      </dgm:t>
    </dgm:pt>
    <dgm:pt modelId="{EAEF11D7-3D53-4C0B-8DC6-CD18BAF76F4D}" type="pres">
      <dgm:prSet presAssocID="{0A295ED4-21B7-4CC9-A1F1-4704B77E0C6D}" presName="childNode" presStyleLbl="revTx" presStyleIdx="1" presStyleCnt="2">
        <dgm:presLayoutVars>
          <dgm:bulletEnabled val="1"/>
        </dgm:presLayoutVars>
      </dgm:prSet>
      <dgm:spPr/>
      <dgm:t>
        <a:bodyPr/>
        <a:lstStyle/>
        <a:p>
          <a:endParaRPr lang="es-EC"/>
        </a:p>
      </dgm:t>
    </dgm:pt>
  </dgm:ptLst>
  <dgm:cxnLst>
    <dgm:cxn modelId="{FF6403DD-6B45-4214-AD89-65256678F4CC}" type="presOf" srcId="{0A295ED4-21B7-4CC9-A1F1-4704B77E0C6D}" destId="{B321750F-E452-493F-B850-FAA6F1165AC9}" srcOrd="0" destOrd="0" presId="urn:microsoft.com/office/officeart/2005/8/layout/radial2"/>
    <dgm:cxn modelId="{D73D8AC4-CC04-4848-B061-C86D0FDF3DD6}" type="presOf" srcId="{05F384EA-9BE6-47D5-8E3E-4FE76FDAFA0E}" destId="{D6269D76-98CE-4FDA-A737-0A145DEE0DB3}" srcOrd="0" destOrd="0" presId="urn:microsoft.com/office/officeart/2005/8/layout/radial2"/>
    <dgm:cxn modelId="{02486B2F-6FD7-41AE-B63F-F380A9701B97}" srcId="{6E4A4C59-C934-4308-8C8A-21413E5D0467}" destId="{099D10D0-3CAA-444A-AC27-5D8E19D32CE6}" srcOrd="0" destOrd="0" parTransId="{334D67DF-E14D-40F2-A348-4816999F8A9E}" sibTransId="{9DFC6D7E-FD4F-4CEC-B3A3-E4DC1D0816A4}"/>
    <dgm:cxn modelId="{CA062EB2-1164-4CA1-B40D-5FE8F55E195D}" type="presOf" srcId="{8A4DCB59-D1F2-4388-BAF3-C033F0112F29}" destId="{EAEF11D7-3D53-4C0B-8DC6-CD18BAF76F4D}" srcOrd="0" destOrd="0" presId="urn:microsoft.com/office/officeart/2005/8/layout/radial2"/>
    <dgm:cxn modelId="{3AC28961-AF8A-4FF2-B416-03D616C48E17}" type="presOf" srcId="{6E4A4C59-C934-4308-8C8A-21413E5D0467}" destId="{6E006790-4EFA-45B7-AC70-2E2BE8C08DB6}" srcOrd="0" destOrd="0" presId="urn:microsoft.com/office/officeart/2005/8/layout/radial2"/>
    <dgm:cxn modelId="{48363C4C-F2F8-4D78-8571-6A909261FA37}" type="presOf" srcId="{A0845655-3A15-4B52-973B-817B029EDE20}" destId="{904F2E3F-62AD-4B4F-872F-FD94D73F2C36}" srcOrd="0" destOrd="0" presId="urn:microsoft.com/office/officeart/2005/8/layout/radial2"/>
    <dgm:cxn modelId="{E76DBCDC-CB21-49F5-9408-4654662ECC51}" type="presOf" srcId="{334D67DF-E14D-40F2-A348-4816999F8A9E}" destId="{3660CE92-178E-4B49-BA95-0299D5F2326C}" srcOrd="0" destOrd="0" presId="urn:microsoft.com/office/officeart/2005/8/layout/radial2"/>
    <dgm:cxn modelId="{15D1E216-C0B4-4141-8F6D-2A8FB9338E1B}" type="presOf" srcId="{099D10D0-3CAA-444A-AC27-5D8E19D32CE6}" destId="{0BAF9223-3AE7-4E9F-AA52-95127FF9B665}" srcOrd="0" destOrd="0" presId="urn:microsoft.com/office/officeart/2005/8/layout/radial2"/>
    <dgm:cxn modelId="{90AA8431-5D8A-454A-A13D-913504822D98}" srcId="{6E4A4C59-C934-4308-8C8A-21413E5D0467}" destId="{0A295ED4-21B7-4CC9-A1F1-4704B77E0C6D}" srcOrd="1" destOrd="0" parTransId="{05F384EA-9BE6-47D5-8E3E-4FE76FDAFA0E}" sibTransId="{A4BEAF17-4AF2-490B-A37A-5811283DF832}"/>
    <dgm:cxn modelId="{79D3D80F-83C6-47D0-AE8D-520AD745A4F8}" srcId="{099D10D0-3CAA-444A-AC27-5D8E19D32CE6}" destId="{A0845655-3A15-4B52-973B-817B029EDE20}" srcOrd="0" destOrd="0" parTransId="{0F023FE7-43E7-4333-AE5E-0C5E3E91D60E}" sibTransId="{ED9B695F-B76A-422A-9ACD-2AEBE3DBBC1F}"/>
    <dgm:cxn modelId="{D08AFAE6-AD2A-4FF5-B66E-01C501602CD0}" type="presOf" srcId="{9E3EC9C9-E78E-47CC-A3F7-0AEBB1ABEA83}" destId="{EAEF11D7-3D53-4C0B-8DC6-CD18BAF76F4D}" srcOrd="0" destOrd="1" presId="urn:microsoft.com/office/officeart/2005/8/layout/radial2"/>
    <dgm:cxn modelId="{C05EF97D-3A93-4A09-83F0-B69FE1D7C664}" srcId="{0A295ED4-21B7-4CC9-A1F1-4704B77E0C6D}" destId="{8A4DCB59-D1F2-4388-BAF3-C033F0112F29}" srcOrd="0" destOrd="0" parTransId="{3C9809EC-04E7-4EE4-A65B-1D4118366FA6}" sibTransId="{6F26F792-CE70-4C33-95DA-FC4194271201}"/>
    <dgm:cxn modelId="{BAE330B6-5EDD-4FCC-83EE-5674608B1639}" srcId="{0A295ED4-21B7-4CC9-A1F1-4704B77E0C6D}" destId="{9E3EC9C9-E78E-47CC-A3F7-0AEBB1ABEA83}" srcOrd="1" destOrd="0" parTransId="{6A9FE958-357B-4593-AE60-720348C284AE}" sibTransId="{90350EE1-A27D-4F80-93E4-89DB54F38B13}"/>
    <dgm:cxn modelId="{E40A8DD7-6986-4926-AF02-1F8998F87386}" type="presParOf" srcId="{6E006790-4EFA-45B7-AC70-2E2BE8C08DB6}" destId="{0AD3DE1F-F51F-48DB-A52A-5AF31F961B84}" srcOrd="0" destOrd="0" presId="urn:microsoft.com/office/officeart/2005/8/layout/radial2"/>
    <dgm:cxn modelId="{C5927609-D09E-4E32-90D0-60A53519380D}" type="presParOf" srcId="{0AD3DE1F-F51F-48DB-A52A-5AF31F961B84}" destId="{F5682DB5-122A-42D3-BDD1-109BD3FC3C0A}" srcOrd="0" destOrd="0" presId="urn:microsoft.com/office/officeart/2005/8/layout/radial2"/>
    <dgm:cxn modelId="{0FCE4B04-1D96-44E1-8CE3-B3BCCEA1536D}" type="presParOf" srcId="{F5682DB5-122A-42D3-BDD1-109BD3FC3C0A}" destId="{AD4C0060-7EFC-4658-96B7-433B24FA5181}" srcOrd="0" destOrd="0" presId="urn:microsoft.com/office/officeart/2005/8/layout/radial2"/>
    <dgm:cxn modelId="{DDF7CFA6-A123-4437-9DF6-EDEB192A0F9C}" type="presParOf" srcId="{F5682DB5-122A-42D3-BDD1-109BD3FC3C0A}" destId="{083DD5C8-0761-431F-87AF-005A12D71021}" srcOrd="1" destOrd="0" presId="urn:microsoft.com/office/officeart/2005/8/layout/radial2"/>
    <dgm:cxn modelId="{EAAB615A-07AC-4C86-999A-5ACB95E69FBD}" type="presParOf" srcId="{0AD3DE1F-F51F-48DB-A52A-5AF31F961B84}" destId="{3660CE92-178E-4B49-BA95-0299D5F2326C}" srcOrd="1" destOrd="0" presId="urn:microsoft.com/office/officeart/2005/8/layout/radial2"/>
    <dgm:cxn modelId="{EC5E3E7A-8956-4756-B4A3-CBF8A848A61E}" type="presParOf" srcId="{0AD3DE1F-F51F-48DB-A52A-5AF31F961B84}" destId="{B35153D5-4973-43F5-BC38-81D3824773D3}" srcOrd="2" destOrd="0" presId="urn:microsoft.com/office/officeart/2005/8/layout/radial2"/>
    <dgm:cxn modelId="{A13E8FFC-4252-4B50-A20E-3E0A8F32E835}" type="presParOf" srcId="{B35153D5-4973-43F5-BC38-81D3824773D3}" destId="{0BAF9223-3AE7-4E9F-AA52-95127FF9B665}" srcOrd="0" destOrd="0" presId="urn:microsoft.com/office/officeart/2005/8/layout/radial2"/>
    <dgm:cxn modelId="{5EB6182F-30FF-40AC-89C7-13A7FB3987A9}" type="presParOf" srcId="{B35153D5-4973-43F5-BC38-81D3824773D3}" destId="{904F2E3F-62AD-4B4F-872F-FD94D73F2C36}" srcOrd="1" destOrd="0" presId="urn:microsoft.com/office/officeart/2005/8/layout/radial2"/>
    <dgm:cxn modelId="{0D00696A-57C0-4624-BB2B-A0F8192F0B91}" type="presParOf" srcId="{0AD3DE1F-F51F-48DB-A52A-5AF31F961B84}" destId="{D6269D76-98CE-4FDA-A737-0A145DEE0DB3}" srcOrd="3" destOrd="0" presId="urn:microsoft.com/office/officeart/2005/8/layout/radial2"/>
    <dgm:cxn modelId="{1C3F2A22-AD09-41E0-88CE-5E487CB30B78}" type="presParOf" srcId="{0AD3DE1F-F51F-48DB-A52A-5AF31F961B84}" destId="{6507C40B-7D5E-4C77-A5E5-EF51694871AD}" srcOrd="4" destOrd="0" presId="urn:microsoft.com/office/officeart/2005/8/layout/radial2"/>
    <dgm:cxn modelId="{AC40A892-4CD6-4DB9-9B3C-6A59FEBEB768}" type="presParOf" srcId="{6507C40B-7D5E-4C77-A5E5-EF51694871AD}" destId="{B321750F-E452-493F-B850-FAA6F1165AC9}" srcOrd="0" destOrd="0" presId="urn:microsoft.com/office/officeart/2005/8/layout/radial2"/>
    <dgm:cxn modelId="{CB12B869-6969-4A68-81BF-5A31D33F438E}" type="presParOf" srcId="{6507C40B-7D5E-4C77-A5E5-EF51694871AD}" destId="{EAEF11D7-3D53-4C0B-8DC6-CD18BAF76F4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203CAF-D25E-4EAE-885F-F455BE195A70}"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s-ES"/>
        </a:p>
      </dgm:t>
    </dgm:pt>
    <dgm:pt modelId="{18A5C4C9-690F-4625-8F35-F4555E2E0D2D}">
      <dgm:prSet phldrT="[Texto]"/>
      <dgm:spPr/>
      <dgm:t>
        <a:bodyPr/>
        <a:lstStyle/>
        <a:p>
          <a:r>
            <a:rPr lang="es-ES" dirty="0"/>
            <a:t>Asegura la Integridad</a:t>
          </a:r>
        </a:p>
      </dgm:t>
    </dgm:pt>
    <dgm:pt modelId="{3D433AEC-9848-4DA6-AE6E-9534D27E4D23}" type="parTrans" cxnId="{58491C44-4B98-4E55-9CEF-70F09A070063}">
      <dgm:prSet/>
      <dgm:spPr/>
      <dgm:t>
        <a:bodyPr/>
        <a:lstStyle/>
        <a:p>
          <a:endParaRPr lang="es-ES"/>
        </a:p>
      </dgm:t>
    </dgm:pt>
    <dgm:pt modelId="{D4D31A6B-767E-454E-8A5A-A7CDC222A9F8}" type="sibTrans" cxnId="{58491C44-4B98-4E55-9CEF-70F09A070063}">
      <dgm:prSet/>
      <dgm:spPr/>
      <dgm:t>
        <a:bodyPr/>
        <a:lstStyle/>
        <a:p>
          <a:endParaRPr lang="es-ES"/>
        </a:p>
      </dgm:t>
    </dgm:pt>
    <dgm:pt modelId="{31CD18C5-429D-4991-B1CD-083438DE183E}">
      <dgm:prSet phldrT="[Texto]"/>
      <dgm:spPr/>
      <dgm:t>
        <a:bodyPr/>
        <a:lstStyle/>
        <a:p>
          <a:r>
            <a:rPr lang="es-ES" dirty="0"/>
            <a:t>Se aplica a todo elemento físico</a:t>
          </a:r>
        </a:p>
      </dgm:t>
    </dgm:pt>
    <dgm:pt modelId="{28A2A917-2C29-4D6E-A2A9-62D239445CC8}" type="parTrans" cxnId="{5D6FDC03-C4F1-48D0-8900-98EF8BF17B63}">
      <dgm:prSet/>
      <dgm:spPr/>
      <dgm:t>
        <a:bodyPr/>
        <a:lstStyle/>
        <a:p>
          <a:endParaRPr lang="es-ES"/>
        </a:p>
      </dgm:t>
    </dgm:pt>
    <dgm:pt modelId="{F6EEF59A-7E7D-45FC-9743-D231E149939F}" type="sibTrans" cxnId="{5D6FDC03-C4F1-48D0-8900-98EF8BF17B63}">
      <dgm:prSet/>
      <dgm:spPr/>
      <dgm:t>
        <a:bodyPr/>
        <a:lstStyle/>
        <a:p>
          <a:endParaRPr lang="es-ES"/>
        </a:p>
      </dgm:t>
    </dgm:pt>
    <dgm:pt modelId="{B6D3145E-A6E6-457F-8BD4-5E930D05C963}">
      <dgm:prSet phldrT="[Texto]"/>
      <dgm:spPr/>
      <dgm:t>
        <a:bodyPr/>
        <a:lstStyle/>
        <a:p>
          <a:r>
            <a:rPr lang="es-ES" dirty="0"/>
            <a:t>Identifica personas involucradas</a:t>
          </a:r>
        </a:p>
      </dgm:t>
    </dgm:pt>
    <dgm:pt modelId="{F8839964-98FE-443F-82EB-06EB28427A63}" type="parTrans" cxnId="{EB3402F3-48A5-4E26-8B23-A5F13FE2AA5F}">
      <dgm:prSet/>
      <dgm:spPr/>
      <dgm:t>
        <a:bodyPr/>
        <a:lstStyle/>
        <a:p>
          <a:endParaRPr lang="es-ES"/>
        </a:p>
      </dgm:t>
    </dgm:pt>
    <dgm:pt modelId="{A5AC3B96-C43A-4953-A6D1-B3FA956E4A4E}" type="sibTrans" cxnId="{EB3402F3-48A5-4E26-8B23-A5F13FE2AA5F}">
      <dgm:prSet/>
      <dgm:spPr/>
      <dgm:t>
        <a:bodyPr/>
        <a:lstStyle/>
        <a:p>
          <a:endParaRPr lang="es-ES"/>
        </a:p>
      </dgm:t>
    </dgm:pt>
    <dgm:pt modelId="{B943E793-C653-4156-801F-A39F40A3A569}" type="pres">
      <dgm:prSet presAssocID="{B2203CAF-D25E-4EAE-885F-F455BE195A70}" presName="Name0" presStyleCnt="0">
        <dgm:presLayoutVars>
          <dgm:chMax val="7"/>
          <dgm:chPref val="7"/>
          <dgm:dir/>
          <dgm:animLvl val="lvl"/>
        </dgm:presLayoutVars>
      </dgm:prSet>
      <dgm:spPr/>
      <dgm:t>
        <a:bodyPr/>
        <a:lstStyle/>
        <a:p>
          <a:endParaRPr lang="es-EC"/>
        </a:p>
      </dgm:t>
    </dgm:pt>
    <dgm:pt modelId="{67AA7AAC-9E6D-4889-AD87-9B3C18F87E5E}" type="pres">
      <dgm:prSet presAssocID="{18A5C4C9-690F-4625-8F35-F4555E2E0D2D}" presName="Accent1" presStyleCnt="0"/>
      <dgm:spPr/>
    </dgm:pt>
    <dgm:pt modelId="{4E235D90-C595-4337-B646-54A3A4CD0AEA}" type="pres">
      <dgm:prSet presAssocID="{18A5C4C9-690F-4625-8F35-F4555E2E0D2D}" presName="Accent" presStyleLbl="node1" presStyleIdx="0" presStyleCnt="3"/>
      <dgm:spPr/>
    </dgm:pt>
    <dgm:pt modelId="{83C28056-805A-4CD2-9CF4-930E59C9DE5E}" type="pres">
      <dgm:prSet presAssocID="{18A5C4C9-690F-4625-8F35-F4555E2E0D2D}" presName="Parent1" presStyleLbl="revTx" presStyleIdx="0" presStyleCnt="3">
        <dgm:presLayoutVars>
          <dgm:chMax val="1"/>
          <dgm:chPref val="1"/>
          <dgm:bulletEnabled val="1"/>
        </dgm:presLayoutVars>
      </dgm:prSet>
      <dgm:spPr/>
      <dgm:t>
        <a:bodyPr/>
        <a:lstStyle/>
        <a:p>
          <a:endParaRPr lang="es-EC"/>
        </a:p>
      </dgm:t>
    </dgm:pt>
    <dgm:pt modelId="{45FF74DF-21DF-4CA0-8877-8451195921A4}" type="pres">
      <dgm:prSet presAssocID="{B6D3145E-A6E6-457F-8BD4-5E930D05C963}" presName="Accent2" presStyleCnt="0"/>
      <dgm:spPr/>
    </dgm:pt>
    <dgm:pt modelId="{E9BF5B97-0990-4E2F-88A8-7691E0994767}" type="pres">
      <dgm:prSet presAssocID="{B6D3145E-A6E6-457F-8BD4-5E930D05C963}" presName="Accent" presStyleLbl="node1" presStyleIdx="1" presStyleCnt="3"/>
      <dgm:spPr/>
    </dgm:pt>
    <dgm:pt modelId="{EADDFFBA-65B9-4A9D-A5A6-F1B777B0D83C}" type="pres">
      <dgm:prSet presAssocID="{B6D3145E-A6E6-457F-8BD4-5E930D05C963}" presName="Parent2" presStyleLbl="revTx" presStyleIdx="1" presStyleCnt="3">
        <dgm:presLayoutVars>
          <dgm:chMax val="1"/>
          <dgm:chPref val="1"/>
          <dgm:bulletEnabled val="1"/>
        </dgm:presLayoutVars>
      </dgm:prSet>
      <dgm:spPr/>
      <dgm:t>
        <a:bodyPr/>
        <a:lstStyle/>
        <a:p>
          <a:endParaRPr lang="es-EC"/>
        </a:p>
      </dgm:t>
    </dgm:pt>
    <dgm:pt modelId="{B58D8112-95FF-4CC7-A189-2863621EC0C2}" type="pres">
      <dgm:prSet presAssocID="{31CD18C5-429D-4991-B1CD-083438DE183E}" presName="Accent3" presStyleCnt="0"/>
      <dgm:spPr/>
    </dgm:pt>
    <dgm:pt modelId="{843BBCCC-C91A-4156-99AB-EBEBBBF11C6C}" type="pres">
      <dgm:prSet presAssocID="{31CD18C5-429D-4991-B1CD-083438DE183E}" presName="Accent" presStyleLbl="node1" presStyleIdx="2" presStyleCnt="3"/>
      <dgm:spPr/>
    </dgm:pt>
    <dgm:pt modelId="{C853AF30-5F9E-4D74-A926-66349F374381}" type="pres">
      <dgm:prSet presAssocID="{31CD18C5-429D-4991-B1CD-083438DE183E}" presName="Parent3" presStyleLbl="revTx" presStyleIdx="2" presStyleCnt="3">
        <dgm:presLayoutVars>
          <dgm:chMax val="1"/>
          <dgm:chPref val="1"/>
          <dgm:bulletEnabled val="1"/>
        </dgm:presLayoutVars>
      </dgm:prSet>
      <dgm:spPr/>
      <dgm:t>
        <a:bodyPr/>
        <a:lstStyle/>
        <a:p>
          <a:endParaRPr lang="es-EC"/>
        </a:p>
      </dgm:t>
    </dgm:pt>
  </dgm:ptLst>
  <dgm:cxnLst>
    <dgm:cxn modelId="{5D6FDC03-C4F1-48D0-8900-98EF8BF17B63}" srcId="{B2203CAF-D25E-4EAE-885F-F455BE195A70}" destId="{31CD18C5-429D-4991-B1CD-083438DE183E}" srcOrd="2" destOrd="0" parTransId="{28A2A917-2C29-4D6E-A2A9-62D239445CC8}" sibTransId="{F6EEF59A-7E7D-45FC-9743-D231E149939F}"/>
    <dgm:cxn modelId="{29889B9A-665C-45AD-B82B-C56730588362}" type="presOf" srcId="{B6D3145E-A6E6-457F-8BD4-5E930D05C963}" destId="{EADDFFBA-65B9-4A9D-A5A6-F1B777B0D83C}" srcOrd="0" destOrd="0" presId="urn:microsoft.com/office/officeart/2009/layout/CircleArrowProcess"/>
    <dgm:cxn modelId="{58491C44-4B98-4E55-9CEF-70F09A070063}" srcId="{B2203CAF-D25E-4EAE-885F-F455BE195A70}" destId="{18A5C4C9-690F-4625-8F35-F4555E2E0D2D}" srcOrd="0" destOrd="0" parTransId="{3D433AEC-9848-4DA6-AE6E-9534D27E4D23}" sibTransId="{D4D31A6B-767E-454E-8A5A-A7CDC222A9F8}"/>
    <dgm:cxn modelId="{32CC4E25-15D7-4514-908D-340C358C7B2E}" type="presOf" srcId="{18A5C4C9-690F-4625-8F35-F4555E2E0D2D}" destId="{83C28056-805A-4CD2-9CF4-930E59C9DE5E}" srcOrd="0" destOrd="0" presId="urn:microsoft.com/office/officeart/2009/layout/CircleArrowProcess"/>
    <dgm:cxn modelId="{D05B287E-7DBA-442C-AD61-3B8113CE23ED}" type="presOf" srcId="{31CD18C5-429D-4991-B1CD-083438DE183E}" destId="{C853AF30-5F9E-4D74-A926-66349F374381}" srcOrd="0" destOrd="0" presId="urn:microsoft.com/office/officeart/2009/layout/CircleArrowProcess"/>
    <dgm:cxn modelId="{6A75C898-BCBD-4888-B134-901641475493}" type="presOf" srcId="{B2203CAF-D25E-4EAE-885F-F455BE195A70}" destId="{B943E793-C653-4156-801F-A39F40A3A569}" srcOrd="0" destOrd="0" presId="urn:microsoft.com/office/officeart/2009/layout/CircleArrowProcess"/>
    <dgm:cxn modelId="{EB3402F3-48A5-4E26-8B23-A5F13FE2AA5F}" srcId="{B2203CAF-D25E-4EAE-885F-F455BE195A70}" destId="{B6D3145E-A6E6-457F-8BD4-5E930D05C963}" srcOrd="1" destOrd="0" parTransId="{F8839964-98FE-443F-82EB-06EB28427A63}" sibTransId="{A5AC3B96-C43A-4953-A6D1-B3FA956E4A4E}"/>
    <dgm:cxn modelId="{4E5D02AD-661F-4C1A-AE57-89D907FE9668}" type="presParOf" srcId="{B943E793-C653-4156-801F-A39F40A3A569}" destId="{67AA7AAC-9E6D-4889-AD87-9B3C18F87E5E}" srcOrd="0" destOrd="0" presId="urn:microsoft.com/office/officeart/2009/layout/CircleArrowProcess"/>
    <dgm:cxn modelId="{493C3D52-DF20-4A73-A958-9D10F698B94C}" type="presParOf" srcId="{67AA7AAC-9E6D-4889-AD87-9B3C18F87E5E}" destId="{4E235D90-C595-4337-B646-54A3A4CD0AEA}" srcOrd="0" destOrd="0" presId="urn:microsoft.com/office/officeart/2009/layout/CircleArrowProcess"/>
    <dgm:cxn modelId="{E9705A5D-A0AC-4325-9FFE-BB1BE52C353C}" type="presParOf" srcId="{B943E793-C653-4156-801F-A39F40A3A569}" destId="{83C28056-805A-4CD2-9CF4-930E59C9DE5E}" srcOrd="1" destOrd="0" presId="urn:microsoft.com/office/officeart/2009/layout/CircleArrowProcess"/>
    <dgm:cxn modelId="{27072C3C-0A4C-4728-9BA1-5E858B1BBA3F}" type="presParOf" srcId="{B943E793-C653-4156-801F-A39F40A3A569}" destId="{45FF74DF-21DF-4CA0-8877-8451195921A4}" srcOrd="2" destOrd="0" presId="urn:microsoft.com/office/officeart/2009/layout/CircleArrowProcess"/>
    <dgm:cxn modelId="{34A87FFE-9269-4B4C-8D77-6AEE11B74CFF}" type="presParOf" srcId="{45FF74DF-21DF-4CA0-8877-8451195921A4}" destId="{E9BF5B97-0990-4E2F-88A8-7691E0994767}" srcOrd="0" destOrd="0" presId="urn:microsoft.com/office/officeart/2009/layout/CircleArrowProcess"/>
    <dgm:cxn modelId="{3F98666C-5C6F-440B-BA6F-ABDD295F170F}" type="presParOf" srcId="{B943E793-C653-4156-801F-A39F40A3A569}" destId="{EADDFFBA-65B9-4A9D-A5A6-F1B777B0D83C}" srcOrd="3" destOrd="0" presId="urn:microsoft.com/office/officeart/2009/layout/CircleArrowProcess"/>
    <dgm:cxn modelId="{68652085-9AA6-4297-A381-81DD14CC638E}" type="presParOf" srcId="{B943E793-C653-4156-801F-A39F40A3A569}" destId="{B58D8112-95FF-4CC7-A189-2863621EC0C2}" srcOrd="4" destOrd="0" presId="urn:microsoft.com/office/officeart/2009/layout/CircleArrowProcess"/>
    <dgm:cxn modelId="{45C69CA5-377F-4464-A288-08FFD3BBE859}" type="presParOf" srcId="{B58D8112-95FF-4CC7-A189-2863621EC0C2}" destId="{843BBCCC-C91A-4156-99AB-EBEBBBF11C6C}" srcOrd="0" destOrd="0" presId="urn:microsoft.com/office/officeart/2009/layout/CircleArrowProcess"/>
    <dgm:cxn modelId="{A28EB269-A885-4555-886D-DDF43CD1245C}" type="presParOf" srcId="{B943E793-C653-4156-801F-A39F40A3A569}" destId="{C853AF30-5F9E-4D74-A926-66349F37438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7B1D94-F7F4-43F9-AEA6-3EB37A99948A}" type="doc">
      <dgm:prSet loTypeId="urn:microsoft.com/office/officeart/2005/8/layout/process5" loCatId="process" qsTypeId="urn:microsoft.com/office/officeart/2005/8/quickstyle/3d3" qsCatId="3D" csTypeId="urn:microsoft.com/office/officeart/2005/8/colors/colorful2" csCatId="colorful" phldr="1"/>
      <dgm:spPr/>
      <dgm:t>
        <a:bodyPr/>
        <a:lstStyle/>
        <a:p>
          <a:endParaRPr lang="es-EC"/>
        </a:p>
      </dgm:t>
    </dgm:pt>
    <dgm:pt modelId="{C2EED945-81C9-4F6E-9096-9BC1671D2F01}">
      <dgm:prSet phldrT="[Texto]"/>
      <dgm:spPr/>
      <dgm:t>
        <a:bodyPr/>
        <a:lstStyle/>
        <a:p>
          <a:r>
            <a:rPr lang="es-EC" dirty="0"/>
            <a:t>Es prioritario evitar la alteración de la escena del crimen.</a:t>
          </a:r>
        </a:p>
      </dgm:t>
    </dgm:pt>
    <dgm:pt modelId="{ED8A86F3-E5C7-4425-A536-D8DDED2C43C4}" type="parTrans" cxnId="{94213514-BB9F-4EF5-9D31-847AB4EF872D}">
      <dgm:prSet/>
      <dgm:spPr/>
      <dgm:t>
        <a:bodyPr/>
        <a:lstStyle/>
        <a:p>
          <a:endParaRPr lang="es-EC"/>
        </a:p>
      </dgm:t>
    </dgm:pt>
    <dgm:pt modelId="{D76D304F-8B19-474F-970B-37CD8E767308}" type="sibTrans" cxnId="{94213514-BB9F-4EF5-9D31-847AB4EF872D}">
      <dgm:prSet/>
      <dgm:spPr/>
      <dgm:t>
        <a:bodyPr/>
        <a:lstStyle/>
        <a:p>
          <a:endParaRPr lang="es-EC"/>
        </a:p>
      </dgm:t>
    </dgm:pt>
    <dgm:pt modelId="{B881B18C-E942-42FE-A353-1ECF9ACE16E5}">
      <dgm:prSet phldrT="[Texto]"/>
      <dgm:spPr/>
      <dgm:t>
        <a:bodyPr/>
        <a:lstStyle/>
        <a:p>
          <a:r>
            <a:rPr lang="es-EC" dirty="0"/>
            <a:t>Anotar Hora y fecha de todos los equipos.</a:t>
          </a:r>
        </a:p>
      </dgm:t>
    </dgm:pt>
    <dgm:pt modelId="{3D6B6E1F-DA6F-4B3B-BA80-95D213B36C32}" type="parTrans" cxnId="{3A07A7B3-CC1D-4D8F-9D50-879E33C00AC9}">
      <dgm:prSet/>
      <dgm:spPr/>
      <dgm:t>
        <a:bodyPr/>
        <a:lstStyle/>
        <a:p>
          <a:endParaRPr lang="es-EC"/>
        </a:p>
      </dgm:t>
    </dgm:pt>
    <dgm:pt modelId="{239EB556-83B5-457D-A3DC-0372A606D22B}" type="sibTrans" cxnId="{3A07A7B3-CC1D-4D8F-9D50-879E33C00AC9}">
      <dgm:prSet/>
      <dgm:spPr/>
      <dgm:t>
        <a:bodyPr/>
        <a:lstStyle/>
        <a:p>
          <a:endParaRPr lang="es-EC"/>
        </a:p>
      </dgm:t>
    </dgm:pt>
    <dgm:pt modelId="{F6E0BDAF-2C1C-4DF1-BC16-C74C5635430B}">
      <dgm:prSet phldrT="[Texto]"/>
      <dgm:spPr/>
      <dgm:t>
        <a:bodyPr/>
        <a:lstStyle/>
        <a:p>
          <a:r>
            <a:rPr lang="es-EC" dirty="0"/>
            <a:t>Verificar procesos en ejecución en todos los equipos.</a:t>
          </a:r>
        </a:p>
      </dgm:t>
    </dgm:pt>
    <dgm:pt modelId="{D9789715-EF6D-4D2C-8298-C461EC079B62}" type="parTrans" cxnId="{881E3628-A06E-4B00-9952-B0474099954D}">
      <dgm:prSet/>
      <dgm:spPr/>
      <dgm:t>
        <a:bodyPr/>
        <a:lstStyle/>
        <a:p>
          <a:endParaRPr lang="es-EC"/>
        </a:p>
      </dgm:t>
    </dgm:pt>
    <dgm:pt modelId="{DD2C2DBB-0114-4A21-BFA5-2A239FD1F2EE}" type="sibTrans" cxnId="{881E3628-A06E-4B00-9952-B0474099954D}">
      <dgm:prSet/>
      <dgm:spPr/>
      <dgm:t>
        <a:bodyPr/>
        <a:lstStyle/>
        <a:p>
          <a:endParaRPr lang="es-EC"/>
        </a:p>
      </dgm:t>
    </dgm:pt>
    <dgm:pt modelId="{59136E5C-AB47-43B0-96E7-7E771D9142FE}">
      <dgm:prSet phldrT="[Texto]"/>
      <dgm:spPr/>
      <dgm:t>
        <a:bodyPr/>
        <a:lstStyle/>
        <a:p>
          <a:r>
            <a:rPr lang="es-EC" dirty="0"/>
            <a:t>Analizar minuciosamente el entorno.</a:t>
          </a:r>
        </a:p>
      </dgm:t>
    </dgm:pt>
    <dgm:pt modelId="{83032FA5-6C76-439D-B158-8EF682BAFA7F}" type="parTrans" cxnId="{20EAB3F2-6236-40B1-9442-34F81D53A619}">
      <dgm:prSet/>
      <dgm:spPr/>
      <dgm:t>
        <a:bodyPr/>
        <a:lstStyle/>
        <a:p>
          <a:endParaRPr lang="es-EC"/>
        </a:p>
      </dgm:t>
    </dgm:pt>
    <dgm:pt modelId="{5F3B2EE3-667B-4840-A406-1786B6ACB0CA}" type="sibTrans" cxnId="{20EAB3F2-6236-40B1-9442-34F81D53A619}">
      <dgm:prSet/>
      <dgm:spPr/>
      <dgm:t>
        <a:bodyPr/>
        <a:lstStyle/>
        <a:p>
          <a:endParaRPr lang="es-EC"/>
        </a:p>
      </dgm:t>
    </dgm:pt>
    <dgm:pt modelId="{D8E0D1E8-5CE3-4799-A791-AD86D265226A}">
      <dgm:prSet phldrT="[Texto]"/>
      <dgm:spPr/>
      <dgm:t>
        <a:bodyPr/>
        <a:lstStyle/>
        <a:p>
          <a:r>
            <a:rPr lang="es-EC" dirty="0"/>
            <a:t>Valorar todos los riesgos que puedan afectar a la integridad de las evidencias.</a:t>
          </a:r>
        </a:p>
      </dgm:t>
    </dgm:pt>
    <dgm:pt modelId="{7FA802D2-A70D-4A51-9988-6621F2830555}" type="parTrans" cxnId="{C2280F16-04E2-4961-8794-CA7092952348}">
      <dgm:prSet/>
      <dgm:spPr/>
      <dgm:t>
        <a:bodyPr/>
        <a:lstStyle/>
        <a:p>
          <a:endParaRPr lang="es-EC"/>
        </a:p>
      </dgm:t>
    </dgm:pt>
    <dgm:pt modelId="{6211628B-4F8E-448A-805A-CAADB975CD2E}" type="sibTrans" cxnId="{C2280F16-04E2-4961-8794-CA7092952348}">
      <dgm:prSet/>
      <dgm:spPr/>
      <dgm:t>
        <a:bodyPr/>
        <a:lstStyle/>
        <a:p>
          <a:endParaRPr lang="es-EC"/>
        </a:p>
      </dgm:t>
    </dgm:pt>
    <dgm:pt modelId="{AF0A3039-42C9-49A2-9CB0-38E969155132}" type="pres">
      <dgm:prSet presAssocID="{837B1D94-F7F4-43F9-AEA6-3EB37A99948A}" presName="diagram" presStyleCnt="0">
        <dgm:presLayoutVars>
          <dgm:dir/>
          <dgm:resizeHandles val="exact"/>
        </dgm:presLayoutVars>
      </dgm:prSet>
      <dgm:spPr/>
      <dgm:t>
        <a:bodyPr/>
        <a:lstStyle/>
        <a:p>
          <a:endParaRPr lang="es-EC"/>
        </a:p>
      </dgm:t>
    </dgm:pt>
    <dgm:pt modelId="{76352F4C-FE44-41C1-BF15-AE950C68D4B6}" type="pres">
      <dgm:prSet presAssocID="{C2EED945-81C9-4F6E-9096-9BC1671D2F01}" presName="node" presStyleLbl="node1" presStyleIdx="0" presStyleCnt="5">
        <dgm:presLayoutVars>
          <dgm:bulletEnabled val="1"/>
        </dgm:presLayoutVars>
      </dgm:prSet>
      <dgm:spPr/>
      <dgm:t>
        <a:bodyPr/>
        <a:lstStyle/>
        <a:p>
          <a:endParaRPr lang="es-EC"/>
        </a:p>
      </dgm:t>
    </dgm:pt>
    <dgm:pt modelId="{76AC5E22-D1CF-4B6C-9FA1-82A29185E97A}" type="pres">
      <dgm:prSet presAssocID="{D76D304F-8B19-474F-970B-37CD8E767308}" presName="sibTrans" presStyleLbl="sibTrans2D1" presStyleIdx="0" presStyleCnt="4"/>
      <dgm:spPr/>
      <dgm:t>
        <a:bodyPr/>
        <a:lstStyle/>
        <a:p>
          <a:endParaRPr lang="es-EC"/>
        </a:p>
      </dgm:t>
    </dgm:pt>
    <dgm:pt modelId="{22E86D2C-F67D-4E1E-B736-DBF00EA1A0F6}" type="pres">
      <dgm:prSet presAssocID="{D76D304F-8B19-474F-970B-37CD8E767308}" presName="connectorText" presStyleLbl="sibTrans2D1" presStyleIdx="0" presStyleCnt="4"/>
      <dgm:spPr/>
      <dgm:t>
        <a:bodyPr/>
        <a:lstStyle/>
        <a:p>
          <a:endParaRPr lang="es-EC"/>
        </a:p>
      </dgm:t>
    </dgm:pt>
    <dgm:pt modelId="{418779A3-D21D-4AA0-AAC6-C2E964C41D95}" type="pres">
      <dgm:prSet presAssocID="{59136E5C-AB47-43B0-96E7-7E771D9142FE}" presName="node" presStyleLbl="node1" presStyleIdx="1" presStyleCnt="5">
        <dgm:presLayoutVars>
          <dgm:bulletEnabled val="1"/>
        </dgm:presLayoutVars>
      </dgm:prSet>
      <dgm:spPr/>
      <dgm:t>
        <a:bodyPr/>
        <a:lstStyle/>
        <a:p>
          <a:endParaRPr lang="es-EC"/>
        </a:p>
      </dgm:t>
    </dgm:pt>
    <dgm:pt modelId="{8991A29D-99D9-4A65-925E-9E40A3EC7D6E}" type="pres">
      <dgm:prSet presAssocID="{5F3B2EE3-667B-4840-A406-1786B6ACB0CA}" presName="sibTrans" presStyleLbl="sibTrans2D1" presStyleIdx="1" presStyleCnt="4"/>
      <dgm:spPr/>
      <dgm:t>
        <a:bodyPr/>
        <a:lstStyle/>
        <a:p>
          <a:endParaRPr lang="es-EC"/>
        </a:p>
      </dgm:t>
    </dgm:pt>
    <dgm:pt modelId="{E03AED8C-827B-425D-81BD-D24B35611048}" type="pres">
      <dgm:prSet presAssocID="{5F3B2EE3-667B-4840-A406-1786B6ACB0CA}" presName="connectorText" presStyleLbl="sibTrans2D1" presStyleIdx="1" presStyleCnt="4"/>
      <dgm:spPr/>
      <dgm:t>
        <a:bodyPr/>
        <a:lstStyle/>
        <a:p>
          <a:endParaRPr lang="es-EC"/>
        </a:p>
      </dgm:t>
    </dgm:pt>
    <dgm:pt modelId="{2F2DD25B-2128-4E95-BC31-9C04A99902D8}" type="pres">
      <dgm:prSet presAssocID="{B881B18C-E942-42FE-A353-1ECF9ACE16E5}" presName="node" presStyleLbl="node1" presStyleIdx="2" presStyleCnt="5">
        <dgm:presLayoutVars>
          <dgm:bulletEnabled val="1"/>
        </dgm:presLayoutVars>
      </dgm:prSet>
      <dgm:spPr/>
      <dgm:t>
        <a:bodyPr/>
        <a:lstStyle/>
        <a:p>
          <a:endParaRPr lang="es-EC"/>
        </a:p>
      </dgm:t>
    </dgm:pt>
    <dgm:pt modelId="{9512D53C-DD50-4A7E-858A-2F3C815D915E}" type="pres">
      <dgm:prSet presAssocID="{239EB556-83B5-457D-A3DC-0372A606D22B}" presName="sibTrans" presStyleLbl="sibTrans2D1" presStyleIdx="2" presStyleCnt="4"/>
      <dgm:spPr/>
      <dgm:t>
        <a:bodyPr/>
        <a:lstStyle/>
        <a:p>
          <a:endParaRPr lang="es-EC"/>
        </a:p>
      </dgm:t>
    </dgm:pt>
    <dgm:pt modelId="{AE35FEED-4991-4CD4-BC5D-4512B7A37223}" type="pres">
      <dgm:prSet presAssocID="{239EB556-83B5-457D-A3DC-0372A606D22B}" presName="connectorText" presStyleLbl="sibTrans2D1" presStyleIdx="2" presStyleCnt="4"/>
      <dgm:spPr/>
      <dgm:t>
        <a:bodyPr/>
        <a:lstStyle/>
        <a:p>
          <a:endParaRPr lang="es-EC"/>
        </a:p>
      </dgm:t>
    </dgm:pt>
    <dgm:pt modelId="{27BA6E6C-008B-4AB9-99F5-2E65DFCC893E}" type="pres">
      <dgm:prSet presAssocID="{F6E0BDAF-2C1C-4DF1-BC16-C74C5635430B}" presName="node" presStyleLbl="node1" presStyleIdx="3" presStyleCnt="5">
        <dgm:presLayoutVars>
          <dgm:bulletEnabled val="1"/>
        </dgm:presLayoutVars>
      </dgm:prSet>
      <dgm:spPr/>
      <dgm:t>
        <a:bodyPr/>
        <a:lstStyle/>
        <a:p>
          <a:endParaRPr lang="es-EC"/>
        </a:p>
      </dgm:t>
    </dgm:pt>
    <dgm:pt modelId="{3CBBA2CB-0FC8-40A5-8589-D699C4F4D8E3}" type="pres">
      <dgm:prSet presAssocID="{DD2C2DBB-0114-4A21-BFA5-2A239FD1F2EE}" presName="sibTrans" presStyleLbl="sibTrans2D1" presStyleIdx="3" presStyleCnt="4"/>
      <dgm:spPr/>
      <dgm:t>
        <a:bodyPr/>
        <a:lstStyle/>
        <a:p>
          <a:endParaRPr lang="es-EC"/>
        </a:p>
      </dgm:t>
    </dgm:pt>
    <dgm:pt modelId="{4B8B26CD-481C-410F-BA87-6B0E3223F82B}" type="pres">
      <dgm:prSet presAssocID="{DD2C2DBB-0114-4A21-BFA5-2A239FD1F2EE}" presName="connectorText" presStyleLbl="sibTrans2D1" presStyleIdx="3" presStyleCnt="4"/>
      <dgm:spPr/>
      <dgm:t>
        <a:bodyPr/>
        <a:lstStyle/>
        <a:p>
          <a:endParaRPr lang="es-EC"/>
        </a:p>
      </dgm:t>
    </dgm:pt>
    <dgm:pt modelId="{44200235-EDA6-46FD-B3DA-8FFB0245956D}" type="pres">
      <dgm:prSet presAssocID="{D8E0D1E8-5CE3-4799-A791-AD86D265226A}" presName="node" presStyleLbl="node1" presStyleIdx="4" presStyleCnt="5">
        <dgm:presLayoutVars>
          <dgm:bulletEnabled val="1"/>
        </dgm:presLayoutVars>
      </dgm:prSet>
      <dgm:spPr/>
      <dgm:t>
        <a:bodyPr/>
        <a:lstStyle/>
        <a:p>
          <a:endParaRPr lang="es-EC"/>
        </a:p>
      </dgm:t>
    </dgm:pt>
  </dgm:ptLst>
  <dgm:cxnLst>
    <dgm:cxn modelId="{8A2C7B0F-02C1-4214-B08D-683012CA5B19}" type="presOf" srcId="{C2EED945-81C9-4F6E-9096-9BC1671D2F01}" destId="{76352F4C-FE44-41C1-BF15-AE950C68D4B6}" srcOrd="0" destOrd="0" presId="urn:microsoft.com/office/officeart/2005/8/layout/process5"/>
    <dgm:cxn modelId="{C0ACF35A-7686-4765-85E1-355D67272F97}" type="presOf" srcId="{B881B18C-E942-42FE-A353-1ECF9ACE16E5}" destId="{2F2DD25B-2128-4E95-BC31-9C04A99902D8}" srcOrd="0" destOrd="0" presId="urn:microsoft.com/office/officeart/2005/8/layout/process5"/>
    <dgm:cxn modelId="{20EAB3F2-6236-40B1-9442-34F81D53A619}" srcId="{837B1D94-F7F4-43F9-AEA6-3EB37A99948A}" destId="{59136E5C-AB47-43B0-96E7-7E771D9142FE}" srcOrd="1" destOrd="0" parTransId="{83032FA5-6C76-439D-B158-8EF682BAFA7F}" sibTransId="{5F3B2EE3-667B-4840-A406-1786B6ACB0CA}"/>
    <dgm:cxn modelId="{EA5298DF-7094-4761-B51E-67B9783EB2E1}" type="presOf" srcId="{59136E5C-AB47-43B0-96E7-7E771D9142FE}" destId="{418779A3-D21D-4AA0-AAC6-C2E964C41D95}" srcOrd="0" destOrd="0" presId="urn:microsoft.com/office/officeart/2005/8/layout/process5"/>
    <dgm:cxn modelId="{3A07A7B3-CC1D-4D8F-9D50-879E33C00AC9}" srcId="{837B1D94-F7F4-43F9-AEA6-3EB37A99948A}" destId="{B881B18C-E942-42FE-A353-1ECF9ACE16E5}" srcOrd="2" destOrd="0" parTransId="{3D6B6E1F-DA6F-4B3B-BA80-95D213B36C32}" sibTransId="{239EB556-83B5-457D-A3DC-0372A606D22B}"/>
    <dgm:cxn modelId="{3D1647D6-30BD-4284-B5DD-1C0F037ADB71}" type="presOf" srcId="{D8E0D1E8-5CE3-4799-A791-AD86D265226A}" destId="{44200235-EDA6-46FD-B3DA-8FFB0245956D}" srcOrd="0" destOrd="0" presId="urn:microsoft.com/office/officeart/2005/8/layout/process5"/>
    <dgm:cxn modelId="{C2280F16-04E2-4961-8794-CA7092952348}" srcId="{837B1D94-F7F4-43F9-AEA6-3EB37A99948A}" destId="{D8E0D1E8-5CE3-4799-A791-AD86D265226A}" srcOrd="4" destOrd="0" parTransId="{7FA802D2-A70D-4A51-9988-6621F2830555}" sibTransId="{6211628B-4F8E-448A-805A-CAADB975CD2E}"/>
    <dgm:cxn modelId="{71C63DFD-661C-44AE-82FB-B2709E41B772}" type="presOf" srcId="{F6E0BDAF-2C1C-4DF1-BC16-C74C5635430B}" destId="{27BA6E6C-008B-4AB9-99F5-2E65DFCC893E}" srcOrd="0" destOrd="0" presId="urn:microsoft.com/office/officeart/2005/8/layout/process5"/>
    <dgm:cxn modelId="{94213514-BB9F-4EF5-9D31-847AB4EF872D}" srcId="{837B1D94-F7F4-43F9-AEA6-3EB37A99948A}" destId="{C2EED945-81C9-4F6E-9096-9BC1671D2F01}" srcOrd="0" destOrd="0" parTransId="{ED8A86F3-E5C7-4425-A536-D8DDED2C43C4}" sibTransId="{D76D304F-8B19-474F-970B-37CD8E767308}"/>
    <dgm:cxn modelId="{88199BD0-9704-46B5-B557-6D4E15934CAD}" type="presOf" srcId="{837B1D94-F7F4-43F9-AEA6-3EB37A99948A}" destId="{AF0A3039-42C9-49A2-9CB0-38E969155132}" srcOrd="0" destOrd="0" presId="urn:microsoft.com/office/officeart/2005/8/layout/process5"/>
    <dgm:cxn modelId="{58C3CDEC-B9F1-4233-9684-29041BA4A90E}" type="presOf" srcId="{239EB556-83B5-457D-A3DC-0372A606D22B}" destId="{9512D53C-DD50-4A7E-858A-2F3C815D915E}" srcOrd="0" destOrd="0" presId="urn:microsoft.com/office/officeart/2005/8/layout/process5"/>
    <dgm:cxn modelId="{9EC6417B-5051-489B-BF5E-BAE06ED716B5}" type="presOf" srcId="{D76D304F-8B19-474F-970B-37CD8E767308}" destId="{76AC5E22-D1CF-4B6C-9FA1-82A29185E97A}" srcOrd="0" destOrd="0" presId="urn:microsoft.com/office/officeart/2005/8/layout/process5"/>
    <dgm:cxn modelId="{4190BA34-94AC-41A4-AA32-87C4AB322CBB}" type="presOf" srcId="{239EB556-83B5-457D-A3DC-0372A606D22B}" destId="{AE35FEED-4991-4CD4-BC5D-4512B7A37223}" srcOrd="1" destOrd="0" presId="urn:microsoft.com/office/officeart/2005/8/layout/process5"/>
    <dgm:cxn modelId="{134403B6-6999-4C78-8667-68778C92FC65}" type="presOf" srcId="{5F3B2EE3-667B-4840-A406-1786B6ACB0CA}" destId="{E03AED8C-827B-425D-81BD-D24B35611048}" srcOrd="1" destOrd="0" presId="urn:microsoft.com/office/officeart/2005/8/layout/process5"/>
    <dgm:cxn modelId="{744B688F-453F-4EAA-8EAB-C1A003220BD5}" type="presOf" srcId="{DD2C2DBB-0114-4A21-BFA5-2A239FD1F2EE}" destId="{3CBBA2CB-0FC8-40A5-8589-D699C4F4D8E3}" srcOrd="0" destOrd="0" presId="urn:microsoft.com/office/officeart/2005/8/layout/process5"/>
    <dgm:cxn modelId="{881E3628-A06E-4B00-9952-B0474099954D}" srcId="{837B1D94-F7F4-43F9-AEA6-3EB37A99948A}" destId="{F6E0BDAF-2C1C-4DF1-BC16-C74C5635430B}" srcOrd="3" destOrd="0" parTransId="{D9789715-EF6D-4D2C-8298-C461EC079B62}" sibTransId="{DD2C2DBB-0114-4A21-BFA5-2A239FD1F2EE}"/>
    <dgm:cxn modelId="{AFF39A83-0F53-40B2-BF35-79910F9490D7}" type="presOf" srcId="{5F3B2EE3-667B-4840-A406-1786B6ACB0CA}" destId="{8991A29D-99D9-4A65-925E-9E40A3EC7D6E}" srcOrd="0" destOrd="0" presId="urn:microsoft.com/office/officeart/2005/8/layout/process5"/>
    <dgm:cxn modelId="{ED38131E-E32E-44FF-A928-A6B5978F8E8C}" type="presOf" srcId="{D76D304F-8B19-474F-970B-37CD8E767308}" destId="{22E86D2C-F67D-4E1E-B736-DBF00EA1A0F6}" srcOrd="1" destOrd="0" presId="urn:microsoft.com/office/officeart/2005/8/layout/process5"/>
    <dgm:cxn modelId="{67646292-CDC8-4EEC-A132-4D272CFD5937}" type="presOf" srcId="{DD2C2DBB-0114-4A21-BFA5-2A239FD1F2EE}" destId="{4B8B26CD-481C-410F-BA87-6B0E3223F82B}" srcOrd="1" destOrd="0" presId="urn:microsoft.com/office/officeart/2005/8/layout/process5"/>
    <dgm:cxn modelId="{09BC13B5-B028-42C3-A1EF-25C4A85F423A}" type="presParOf" srcId="{AF0A3039-42C9-49A2-9CB0-38E969155132}" destId="{76352F4C-FE44-41C1-BF15-AE950C68D4B6}" srcOrd="0" destOrd="0" presId="urn:microsoft.com/office/officeart/2005/8/layout/process5"/>
    <dgm:cxn modelId="{9FD20E76-CC8B-4952-B8CD-BCE7E13E4664}" type="presParOf" srcId="{AF0A3039-42C9-49A2-9CB0-38E969155132}" destId="{76AC5E22-D1CF-4B6C-9FA1-82A29185E97A}" srcOrd="1" destOrd="0" presId="urn:microsoft.com/office/officeart/2005/8/layout/process5"/>
    <dgm:cxn modelId="{A798912F-96CE-4503-B0A8-F8632346A0D7}" type="presParOf" srcId="{76AC5E22-D1CF-4B6C-9FA1-82A29185E97A}" destId="{22E86D2C-F67D-4E1E-B736-DBF00EA1A0F6}" srcOrd="0" destOrd="0" presId="urn:microsoft.com/office/officeart/2005/8/layout/process5"/>
    <dgm:cxn modelId="{C409DD14-7278-4C12-8B34-07CD92AF10EA}" type="presParOf" srcId="{AF0A3039-42C9-49A2-9CB0-38E969155132}" destId="{418779A3-D21D-4AA0-AAC6-C2E964C41D95}" srcOrd="2" destOrd="0" presId="urn:microsoft.com/office/officeart/2005/8/layout/process5"/>
    <dgm:cxn modelId="{35611B18-92E6-48CC-B541-91BAFC4170B6}" type="presParOf" srcId="{AF0A3039-42C9-49A2-9CB0-38E969155132}" destId="{8991A29D-99D9-4A65-925E-9E40A3EC7D6E}" srcOrd="3" destOrd="0" presId="urn:microsoft.com/office/officeart/2005/8/layout/process5"/>
    <dgm:cxn modelId="{74DFED1B-086D-479A-BA6A-4989AAFDA2AD}" type="presParOf" srcId="{8991A29D-99D9-4A65-925E-9E40A3EC7D6E}" destId="{E03AED8C-827B-425D-81BD-D24B35611048}" srcOrd="0" destOrd="0" presId="urn:microsoft.com/office/officeart/2005/8/layout/process5"/>
    <dgm:cxn modelId="{5A59BE78-27BE-4D81-BBA9-095428C5999A}" type="presParOf" srcId="{AF0A3039-42C9-49A2-9CB0-38E969155132}" destId="{2F2DD25B-2128-4E95-BC31-9C04A99902D8}" srcOrd="4" destOrd="0" presId="urn:microsoft.com/office/officeart/2005/8/layout/process5"/>
    <dgm:cxn modelId="{EB165177-8E58-485D-979B-3362D72A28C6}" type="presParOf" srcId="{AF0A3039-42C9-49A2-9CB0-38E969155132}" destId="{9512D53C-DD50-4A7E-858A-2F3C815D915E}" srcOrd="5" destOrd="0" presId="urn:microsoft.com/office/officeart/2005/8/layout/process5"/>
    <dgm:cxn modelId="{7D4C9031-C86A-42B7-A89F-82EC3CFEE91F}" type="presParOf" srcId="{9512D53C-DD50-4A7E-858A-2F3C815D915E}" destId="{AE35FEED-4991-4CD4-BC5D-4512B7A37223}" srcOrd="0" destOrd="0" presId="urn:microsoft.com/office/officeart/2005/8/layout/process5"/>
    <dgm:cxn modelId="{2DBD6560-6F44-4F54-B2C5-D3836C7CED06}" type="presParOf" srcId="{AF0A3039-42C9-49A2-9CB0-38E969155132}" destId="{27BA6E6C-008B-4AB9-99F5-2E65DFCC893E}" srcOrd="6" destOrd="0" presId="urn:microsoft.com/office/officeart/2005/8/layout/process5"/>
    <dgm:cxn modelId="{7FCBDCFD-1095-4C53-A3B2-B3CA5F4422F4}" type="presParOf" srcId="{AF0A3039-42C9-49A2-9CB0-38E969155132}" destId="{3CBBA2CB-0FC8-40A5-8589-D699C4F4D8E3}" srcOrd="7" destOrd="0" presId="urn:microsoft.com/office/officeart/2005/8/layout/process5"/>
    <dgm:cxn modelId="{D92DC4F7-6C44-45F9-806B-0070B6BECBF1}" type="presParOf" srcId="{3CBBA2CB-0FC8-40A5-8589-D699C4F4D8E3}" destId="{4B8B26CD-481C-410F-BA87-6B0E3223F82B}" srcOrd="0" destOrd="0" presId="urn:microsoft.com/office/officeart/2005/8/layout/process5"/>
    <dgm:cxn modelId="{1AEDA565-6F34-4C48-A560-18BCC6EFB604}" type="presParOf" srcId="{AF0A3039-42C9-49A2-9CB0-38E969155132}" destId="{44200235-EDA6-46FD-B3DA-8FFB0245956D}"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9E4838-F262-4BA9-A762-95267D857741}" type="doc">
      <dgm:prSet loTypeId="urn:microsoft.com/office/officeart/2008/layout/AscendingPictureAccentProcess" loCatId="process" qsTypeId="urn:microsoft.com/office/officeart/2005/8/quickstyle/simple1" qsCatId="simple" csTypeId="urn:microsoft.com/office/officeart/2005/8/colors/colorful2" csCatId="colorful" phldr="1"/>
      <dgm:spPr/>
      <dgm:t>
        <a:bodyPr/>
        <a:lstStyle/>
        <a:p>
          <a:endParaRPr lang="es-ES"/>
        </a:p>
      </dgm:t>
    </dgm:pt>
    <dgm:pt modelId="{56456D2C-9621-4DF6-8F5B-D015F07EE59C}">
      <dgm:prSet phldrT="[Texto]"/>
      <dgm:spPr/>
      <dgm:t>
        <a:bodyPr/>
        <a:lstStyle/>
        <a:p>
          <a:r>
            <a:rPr lang="es-ES" dirty="0"/>
            <a:t>Determinar evidencia </a:t>
          </a:r>
          <a:r>
            <a:rPr lang="es-ES" dirty="0" err="1"/>
            <a:t>volatil</a:t>
          </a:r>
          <a:endParaRPr lang="es-ES" dirty="0"/>
        </a:p>
      </dgm:t>
    </dgm:pt>
    <dgm:pt modelId="{DBB7A4F3-B4BF-47D3-B91A-DCFC1255F0F3}" type="parTrans" cxnId="{EACD63BB-4E09-4BB5-9C80-0B0B36883C50}">
      <dgm:prSet/>
      <dgm:spPr/>
      <dgm:t>
        <a:bodyPr/>
        <a:lstStyle/>
        <a:p>
          <a:endParaRPr lang="es-ES"/>
        </a:p>
      </dgm:t>
    </dgm:pt>
    <dgm:pt modelId="{ECDBE4FF-7765-4010-B12E-8BB9C1C2946B}" type="sibTrans" cxnId="{EACD63BB-4E09-4BB5-9C80-0B0B36883C50}">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t>
        <a:bodyPr/>
        <a:lstStyle/>
        <a:p>
          <a:endParaRPr lang="es-ES"/>
        </a:p>
      </dgm:t>
    </dgm:pt>
    <dgm:pt modelId="{3F1B52A8-E5E7-4D27-9E0A-E0FC5FFE7418}">
      <dgm:prSet phldrT="[Texto]"/>
      <dgm:spPr/>
      <dgm:t>
        <a:bodyPr/>
        <a:lstStyle/>
        <a:p>
          <a:r>
            <a:rPr lang="es-ES" dirty="0"/>
            <a:t>Identificando periféricos conectados a este</a:t>
          </a:r>
        </a:p>
      </dgm:t>
    </dgm:pt>
    <dgm:pt modelId="{42B9C8FC-093D-4898-875B-B3825E2049D0}" type="parTrans" cxnId="{A5307D3A-CFBA-43A8-81C4-337FB0A23A0A}">
      <dgm:prSet/>
      <dgm:spPr/>
      <dgm:t>
        <a:bodyPr/>
        <a:lstStyle/>
        <a:p>
          <a:endParaRPr lang="es-ES"/>
        </a:p>
      </dgm:t>
    </dgm:pt>
    <dgm:pt modelId="{CCB46384-8B37-45BD-87C8-D744F894803B}" type="sibTrans" cxnId="{A5307D3A-CFBA-43A8-81C4-337FB0A23A0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dgm:spPr>
      <dgm:t>
        <a:bodyPr/>
        <a:lstStyle/>
        <a:p>
          <a:endParaRPr lang="es-ES"/>
        </a:p>
      </dgm:t>
    </dgm:pt>
    <dgm:pt modelId="{EB2315EF-C59E-4106-9D68-6ABF7870BC76}">
      <dgm:prSet phldrT="[Texto]"/>
      <dgm:spPr/>
      <dgm:t>
        <a:bodyPr/>
        <a:lstStyle/>
        <a:p>
          <a:r>
            <a:rPr lang="es-ES" dirty="0"/>
            <a:t>Anotando características, personas encargadas y contraseñas</a:t>
          </a:r>
        </a:p>
      </dgm:t>
    </dgm:pt>
    <dgm:pt modelId="{22626122-736E-427D-8580-9555DAC341DC}" type="parTrans" cxnId="{9FCFF378-2B5C-4729-A24B-03CA85BCCC11}">
      <dgm:prSet/>
      <dgm:spPr/>
      <dgm:t>
        <a:bodyPr/>
        <a:lstStyle/>
        <a:p>
          <a:endParaRPr lang="es-ES"/>
        </a:p>
      </dgm:t>
    </dgm:pt>
    <dgm:pt modelId="{20A47C1A-87BE-489E-B128-4D425708BA78}" type="sibTrans" cxnId="{9FCFF378-2B5C-4729-A24B-03CA85BCCC1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s-ES"/>
        </a:p>
      </dgm:t>
    </dgm:pt>
    <dgm:pt modelId="{1DEC1CDA-7149-4655-9348-B4536BE6DD56}">
      <dgm:prSet phldrT="[Texto]"/>
      <dgm:spPr/>
      <dgm:t>
        <a:bodyPr/>
        <a:lstStyle/>
        <a:p>
          <a:r>
            <a:rPr lang="es-ES" dirty="0"/>
            <a:t>Tomando en cuenta las políticas de privacidad</a:t>
          </a:r>
        </a:p>
      </dgm:t>
    </dgm:pt>
    <dgm:pt modelId="{C6DF843C-7737-4AD0-831A-CB02CB6BFD40}" type="parTrans" cxnId="{BF234F3B-BB91-4516-8BF9-73992C37CC4C}">
      <dgm:prSet/>
      <dgm:spPr/>
      <dgm:t>
        <a:bodyPr/>
        <a:lstStyle/>
        <a:p>
          <a:endParaRPr lang="es-ES"/>
        </a:p>
      </dgm:t>
    </dgm:pt>
    <dgm:pt modelId="{A1D14995-1856-46D2-BD61-1B5C479799BE}" type="sibTrans" cxnId="{BF234F3B-BB91-4516-8BF9-73992C37CC4C}">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s-ES"/>
        </a:p>
      </dgm:t>
    </dgm:pt>
    <dgm:pt modelId="{C1E66E86-51F2-4729-85E2-BD9E8754AE4B}" type="pres">
      <dgm:prSet presAssocID="{6E9E4838-F262-4BA9-A762-95267D857741}" presName="Name0" presStyleCnt="0">
        <dgm:presLayoutVars>
          <dgm:chMax val="7"/>
          <dgm:chPref val="7"/>
          <dgm:dir/>
        </dgm:presLayoutVars>
      </dgm:prSet>
      <dgm:spPr/>
      <dgm:t>
        <a:bodyPr/>
        <a:lstStyle/>
        <a:p>
          <a:endParaRPr lang="es-EC"/>
        </a:p>
      </dgm:t>
    </dgm:pt>
    <dgm:pt modelId="{E37015A6-00F6-4D0A-B2AA-31D148CF6E0C}" type="pres">
      <dgm:prSet presAssocID="{6E9E4838-F262-4BA9-A762-95267D857741}" presName="dot1" presStyleLbl="alignNode1" presStyleIdx="0" presStyleCnt="13"/>
      <dgm:spPr/>
    </dgm:pt>
    <dgm:pt modelId="{777CCB53-C35A-4EF9-AC57-CA6BD52DD647}" type="pres">
      <dgm:prSet presAssocID="{6E9E4838-F262-4BA9-A762-95267D857741}" presName="dot2" presStyleLbl="alignNode1" presStyleIdx="1" presStyleCnt="13"/>
      <dgm:spPr/>
    </dgm:pt>
    <dgm:pt modelId="{CBAE4E70-DECF-44DC-BD6E-DDB6C8E1628A}" type="pres">
      <dgm:prSet presAssocID="{6E9E4838-F262-4BA9-A762-95267D857741}" presName="dot3" presStyleLbl="alignNode1" presStyleIdx="2" presStyleCnt="13"/>
      <dgm:spPr/>
    </dgm:pt>
    <dgm:pt modelId="{B240BD21-57ED-45E3-A3BA-1102874AF1FE}" type="pres">
      <dgm:prSet presAssocID="{6E9E4838-F262-4BA9-A762-95267D857741}" presName="dot4" presStyleLbl="alignNode1" presStyleIdx="3" presStyleCnt="13"/>
      <dgm:spPr/>
    </dgm:pt>
    <dgm:pt modelId="{34BD1469-59EF-4847-95FA-A3D778CE25F9}" type="pres">
      <dgm:prSet presAssocID="{6E9E4838-F262-4BA9-A762-95267D857741}" presName="dot5" presStyleLbl="alignNode1" presStyleIdx="4" presStyleCnt="13"/>
      <dgm:spPr/>
    </dgm:pt>
    <dgm:pt modelId="{2D0ED53C-0813-464E-9074-1E2F7657FFAF}" type="pres">
      <dgm:prSet presAssocID="{6E9E4838-F262-4BA9-A762-95267D857741}" presName="dot6" presStyleLbl="alignNode1" presStyleIdx="5" presStyleCnt="13"/>
      <dgm:spPr/>
    </dgm:pt>
    <dgm:pt modelId="{5D6AB6A7-7060-4812-9D44-78E332359358}" type="pres">
      <dgm:prSet presAssocID="{6E9E4838-F262-4BA9-A762-95267D857741}" presName="dotArrow1" presStyleLbl="alignNode1" presStyleIdx="6" presStyleCnt="13"/>
      <dgm:spPr/>
    </dgm:pt>
    <dgm:pt modelId="{48154D3B-A02B-4A0E-8B5B-2215B052B319}" type="pres">
      <dgm:prSet presAssocID="{6E9E4838-F262-4BA9-A762-95267D857741}" presName="dotArrow2" presStyleLbl="alignNode1" presStyleIdx="7" presStyleCnt="13"/>
      <dgm:spPr/>
    </dgm:pt>
    <dgm:pt modelId="{9698974F-58E9-45AF-8E40-DEE8963C5628}" type="pres">
      <dgm:prSet presAssocID="{6E9E4838-F262-4BA9-A762-95267D857741}" presName="dotArrow3" presStyleLbl="alignNode1" presStyleIdx="8" presStyleCnt="13"/>
      <dgm:spPr/>
    </dgm:pt>
    <dgm:pt modelId="{21C9FA1A-0BB9-4A36-BA44-4043857038B3}" type="pres">
      <dgm:prSet presAssocID="{6E9E4838-F262-4BA9-A762-95267D857741}" presName="dotArrow4" presStyleLbl="alignNode1" presStyleIdx="9" presStyleCnt="13"/>
      <dgm:spPr/>
    </dgm:pt>
    <dgm:pt modelId="{56B83D70-8EA3-4205-AF73-B94D2EAA9865}" type="pres">
      <dgm:prSet presAssocID="{6E9E4838-F262-4BA9-A762-95267D857741}" presName="dotArrow5" presStyleLbl="alignNode1" presStyleIdx="10" presStyleCnt="13"/>
      <dgm:spPr/>
    </dgm:pt>
    <dgm:pt modelId="{2EE7992D-E209-4B29-A0AE-8DE2F88FD025}" type="pres">
      <dgm:prSet presAssocID="{6E9E4838-F262-4BA9-A762-95267D857741}" presName="dotArrow6" presStyleLbl="alignNode1" presStyleIdx="11" presStyleCnt="13"/>
      <dgm:spPr/>
    </dgm:pt>
    <dgm:pt modelId="{A80D9CBB-A060-4B31-AE55-696D870A432D}" type="pres">
      <dgm:prSet presAssocID="{6E9E4838-F262-4BA9-A762-95267D857741}" presName="dotArrow7" presStyleLbl="alignNode1" presStyleIdx="12" presStyleCnt="13"/>
      <dgm:spPr/>
    </dgm:pt>
    <dgm:pt modelId="{A170F452-C017-42F8-9335-79D530729EF4}" type="pres">
      <dgm:prSet presAssocID="{56456D2C-9621-4DF6-8F5B-D015F07EE59C}" presName="parTx1" presStyleLbl="node1" presStyleIdx="0" presStyleCnt="4"/>
      <dgm:spPr/>
      <dgm:t>
        <a:bodyPr/>
        <a:lstStyle/>
        <a:p>
          <a:endParaRPr lang="es-EC"/>
        </a:p>
      </dgm:t>
    </dgm:pt>
    <dgm:pt modelId="{25326BE0-3D5E-40B8-A6BC-3E060491DE03}" type="pres">
      <dgm:prSet presAssocID="{ECDBE4FF-7765-4010-B12E-8BB9C1C2946B}" presName="picture1" presStyleCnt="0"/>
      <dgm:spPr/>
    </dgm:pt>
    <dgm:pt modelId="{B3159358-A40D-4549-B6F2-F64E27A47F62}" type="pres">
      <dgm:prSet presAssocID="{ECDBE4FF-7765-4010-B12E-8BB9C1C2946B}" presName="imageRepeatNode" presStyleLbl="fgImgPlace1" presStyleIdx="0" presStyleCnt="4"/>
      <dgm:spPr/>
      <dgm:t>
        <a:bodyPr/>
        <a:lstStyle/>
        <a:p>
          <a:endParaRPr lang="es-EC"/>
        </a:p>
      </dgm:t>
    </dgm:pt>
    <dgm:pt modelId="{B839118F-FC24-4ECC-9271-54B528DB7583}" type="pres">
      <dgm:prSet presAssocID="{EB2315EF-C59E-4106-9D68-6ABF7870BC76}" presName="parTx2" presStyleLbl="node1" presStyleIdx="1" presStyleCnt="4"/>
      <dgm:spPr/>
      <dgm:t>
        <a:bodyPr/>
        <a:lstStyle/>
        <a:p>
          <a:endParaRPr lang="es-EC"/>
        </a:p>
      </dgm:t>
    </dgm:pt>
    <dgm:pt modelId="{DB9462F5-3EEE-4BBA-AB7B-A96F82E3F439}" type="pres">
      <dgm:prSet presAssocID="{20A47C1A-87BE-489E-B128-4D425708BA78}" presName="picture2" presStyleCnt="0"/>
      <dgm:spPr/>
    </dgm:pt>
    <dgm:pt modelId="{CD89852C-AD61-4DAF-B1B4-2FAA6E763EBA}" type="pres">
      <dgm:prSet presAssocID="{20A47C1A-87BE-489E-B128-4D425708BA78}" presName="imageRepeatNode" presStyleLbl="fgImgPlace1" presStyleIdx="1" presStyleCnt="4"/>
      <dgm:spPr/>
      <dgm:t>
        <a:bodyPr/>
        <a:lstStyle/>
        <a:p>
          <a:endParaRPr lang="es-EC"/>
        </a:p>
      </dgm:t>
    </dgm:pt>
    <dgm:pt modelId="{86A3279F-FA6B-44A5-90E3-A4601BDCD169}" type="pres">
      <dgm:prSet presAssocID="{3F1B52A8-E5E7-4D27-9E0A-E0FC5FFE7418}" presName="parTx3" presStyleLbl="node1" presStyleIdx="2" presStyleCnt="4"/>
      <dgm:spPr/>
      <dgm:t>
        <a:bodyPr/>
        <a:lstStyle/>
        <a:p>
          <a:endParaRPr lang="es-EC"/>
        </a:p>
      </dgm:t>
    </dgm:pt>
    <dgm:pt modelId="{93B044B4-B506-4233-B7C3-DF110D0278C1}" type="pres">
      <dgm:prSet presAssocID="{CCB46384-8B37-45BD-87C8-D744F894803B}" presName="picture3" presStyleCnt="0"/>
      <dgm:spPr/>
    </dgm:pt>
    <dgm:pt modelId="{669EC2F2-8130-4107-BEE7-4A51F140FCF2}" type="pres">
      <dgm:prSet presAssocID="{CCB46384-8B37-45BD-87C8-D744F894803B}" presName="imageRepeatNode" presStyleLbl="fgImgPlace1" presStyleIdx="2" presStyleCnt="4"/>
      <dgm:spPr/>
      <dgm:t>
        <a:bodyPr/>
        <a:lstStyle/>
        <a:p>
          <a:endParaRPr lang="es-EC"/>
        </a:p>
      </dgm:t>
    </dgm:pt>
    <dgm:pt modelId="{7DE36976-243A-49D4-9477-BE7296883B39}" type="pres">
      <dgm:prSet presAssocID="{1DEC1CDA-7149-4655-9348-B4536BE6DD56}" presName="parTx4" presStyleLbl="node1" presStyleIdx="3" presStyleCnt="4"/>
      <dgm:spPr/>
      <dgm:t>
        <a:bodyPr/>
        <a:lstStyle/>
        <a:p>
          <a:endParaRPr lang="es-EC"/>
        </a:p>
      </dgm:t>
    </dgm:pt>
    <dgm:pt modelId="{D8C4D2C7-9AD7-4CDD-B679-57441ADE986E}" type="pres">
      <dgm:prSet presAssocID="{A1D14995-1856-46D2-BD61-1B5C479799BE}" presName="picture4" presStyleCnt="0"/>
      <dgm:spPr/>
    </dgm:pt>
    <dgm:pt modelId="{FD3BA97A-7665-46B5-999B-658747565A8C}" type="pres">
      <dgm:prSet presAssocID="{A1D14995-1856-46D2-BD61-1B5C479799BE}" presName="imageRepeatNode" presStyleLbl="fgImgPlace1" presStyleIdx="3" presStyleCnt="4"/>
      <dgm:spPr/>
      <dgm:t>
        <a:bodyPr/>
        <a:lstStyle/>
        <a:p>
          <a:endParaRPr lang="es-EC"/>
        </a:p>
      </dgm:t>
    </dgm:pt>
  </dgm:ptLst>
  <dgm:cxnLst>
    <dgm:cxn modelId="{4E455E4A-518B-4262-A4C7-797CB6865C20}" type="presOf" srcId="{1DEC1CDA-7149-4655-9348-B4536BE6DD56}" destId="{7DE36976-243A-49D4-9477-BE7296883B39}" srcOrd="0" destOrd="0" presId="urn:microsoft.com/office/officeart/2008/layout/AscendingPictureAccentProcess"/>
    <dgm:cxn modelId="{BF234F3B-BB91-4516-8BF9-73992C37CC4C}" srcId="{6E9E4838-F262-4BA9-A762-95267D857741}" destId="{1DEC1CDA-7149-4655-9348-B4536BE6DD56}" srcOrd="3" destOrd="0" parTransId="{C6DF843C-7737-4AD0-831A-CB02CB6BFD40}" sibTransId="{A1D14995-1856-46D2-BD61-1B5C479799BE}"/>
    <dgm:cxn modelId="{153BED38-7DDA-43D8-9CC6-DAE74CEA346F}" type="presOf" srcId="{ECDBE4FF-7765-4010-B12E-8BB9C1C2946B}" destId="{B3159358-A40D-4549-B6F2-F64E27A47F62}" srcOrd="0" destOrd="0" presId="urn:microsoft.com/office/officeart/2008/layout/AscendingPictureAccentProcess"/>
    <dgm:cxn modelId="{DC2041EE-343D-49D1-8179-9C57B36BEEDC}" type="presOf" srcId="{EB2315EF-C59E-4106-9D68-6ABF7870BC76}" destId="{B839118F-FC24-4ECC-9271-54B528DB7583}" srcOrd="0" destOrd="0" presId="urn:microsoft.com/office/officeart/2008/layout/AscendingPictureAccentProcess"/>
    <dgm:cxn modelId="{9FCFF378-2B5C-4729-A24B-03CA85BCCC11}" srcId="{6E9E4838-F262-4BA9-A762-95267D857741}" destId="{EB2315EF-C59E-4106-9D68-6ABF7870BC76}" srcOrd="1" destOrd="0" parTransId="{22626122-736E-427D-8580-9555DAC341DC}" sibTransId="{20A47C1A-87BE-489E-B128-4D425708BA78}"/>
    <dgm:cxn modelId="{CFECE811-6D32-4CB7-A0D7-4554B657D1AA}" type="presOf" srcId="{3F1B52A8-E5E7-4D27-9E0A-E0FC5FFE7418}" destId="{86A3279F-FA6B-44A5-90E3-A4601BDCD169}" srcOrd="0" destOrd="0" presId="urn:microsoft.com/office/officeart/2008/layout/AscendingPictureAccentProcess"/>
    <dgm:cxn modelId="{EACD63BB-4E09-4BB5-9C80-0B0B36883C50}" srcId="{6E9E4838-F262-4BA9-A762-95267D857741}" destId="{56456D2C-9621-4DF6-8F5B-D015F07EE59C}" srcOrd="0" destOrd="0" parTransId="{DBB7A4F3-B4BF-47D3-B91A-DCFC1255F0F3}" sibTransId="{ECDBE4FF-7765-4010-B12E-8BB9C1C2946B}"/>
    <dgm:cxn modelId="{30DE91DB-BD17-41DD-B4E6-ECCC226AAFAA}" type="presOf" srcId="{56456D2C-9621-4DF6-8F5B-D015F07EE59C}" destId="{A170F452-C017-42F8-9335-79D530729EF4}" srcOrd="0" destOrd="0" presId="urn:microsoft.com/office/officeart/2008/layout/AscendingPictureAccentProcess"/>
    <dgm:cxn modelId="{22A1EE25-952A-408D-A1F1-A90BC69946C1}" type="presOf" srcId="{6E9E4838-F262-4BA9-A762-95267D857741}" destId="{C1E66E86-51F2-4729-85E2-BD9E8754AE4B}" srcOrd="0" destOrd="0" presId="urn:microsoft.com/office/officeart/2008/layout/AscendingPictureAccentProcess"/>
    <dgm:cxn modelId="{ACA8818D-32EB-4B5D-BD76-5570F09BA604}" type="presOf" srcId="{CCB46384-8B37-45BD-87C8-D744F894803B}" destId="{669EC2F2-8130-4107-BEE7-4A51F140FCF2}" srcOrd="0" destOrd="0" presId="urn:microsoft.com/office/officeart/2008/layout/AscendingPictureAccentProcess"/>
    <dgm:cxn modelId="{A5307D3A-CFBA-43A8-81C4-337FB0A23A0A}" srcId="{6E9E4838-F262-4BA9-A762-95267D857741}" destId="{3F1B52A8-E5E7-4D27-9E0A-E0FC5FFE7418}" srcOrd="2" destOrd="0" parTransId="{42B9C8FC-093D-4898-875B-B3825E2049D0}" sibTransId="{CCB46384-8B37-45BD-87C8-D744F894803B}"/>
    <dgm:cxn modelId="{7834CF6B-CA9E-41D5-9666-234C74BC7C18}" type="presOf" srcId="{A1D14995-1856-46D2-BD61-1B5C479799BE}" destId="{FD3BA97A-7665-46B5-999B-658747565A8C}" srcOrd="0" destOrd="0" presId="urn:microsoft.com/office/officeart/2008/layout/AscendingPictureAccentProcess"/>
    <dgm:cxn modelId="{EBD7B018-2B2A-477F-A1E2-EFC00197A244}" type="presOf" srcId="{20A47C1A-87BE-489E-B128-4D425708BA78}" destId="{CD89852C-AD61-4DAF-B1B4-2FAA6E763EBA}" srcOrd="0" destOrd="0" presId="urn:microsoft.com/office/officeart/2008/layout/AscendingPictureAccentProcess"/>
    <dgm:cxn modelId="{0DFD9B3B-08FF-4996-BDD7-C7B7D819ABA4}" type="presParOf" srcId="{C1E66E86-51F2-4729-85E2-BD9E8754AE4B}" destId="{E37015A6-00F6-4D0A-B2AA-31D148CF6E0C}" srcOrd="0" destOrd="0" presId="urn:microsoft.com/office/officeart/2008/layout/AscendingPictureAccentProcess"/>
    <dgm:cxn modelId="{625ED436-6075-470A-8B7B-BDF0D3A7268D}" type="presParOf" srcId="{C1E66E86-51F2-4729-85E2-BD9E8754AE4B}" destId="{777CCB53-C35A-4EF9-AC57-CA6BD52DD647}" srcOrd="1" destOrd="0" presId="urn:microsoft.com/office/officeart/2008/layout/AscendingPictureAccentProcess"/>
    <dgm:cxn modelId="{06CAC40C-5AA0-4E3B-8744-91F9B9A15144}" type="presParOf" srcId="{C1E66E86-51F2-4729-85E2-BD9E8754AE4B}" destId="{CBAE4E70-DECF-44DC-BD6E-DDB6C8E1628A}" srcOrd="2" destOrd="0" presId="urn:microsoft.com/office/officeart/2008/layout/AscendingPictureAccentProcess"/>
    <dgm:cxn modelId="{AD71BA04-BC60-44B4-AF50-FEF36B5D3E98}" type="presParOf" srcId="{C1E66E86-51F2-4729-85E2-BD9E8754AE4B}" destId="{B240BD21-57ED-45E3-A3BA-1102874AF1FE}" srcOrd="3" destOrd="0" presId="urn:microsoft.com/office/officeart/2008/layout/AscendingPictureAccentProcess"/>
    <dgm:cxn modelId="{CB4F593E-5A40-4E05-BDF3-7B07A2960D72}" type="presParOf" srcId="{C1E66E86-51F2-4729-85E2-BD9E8754AE4B}" destId="{34BD1469-59EF-4847-95FA-A3D778CE25F9}" srcOrd="4" destOrd="0" presId="urn:microsoft.com/office/officeart/2008/layout/AscendingPictureAccentProcess"/>
    <dgm:cxn modelId="{E886AFC1-464A-4A88-8460-590692D6BF1A}" type="presParOf" srcId="{C1E66E86-51F2-4729-85E2-BD9E8754AE4B}" destId="{2D0ED53C-0813-464E-9074-1E2F7657FFAF}" srcOrd="5" destOrd="0" presId="urn:microsoft.com/office/officeart/2008/layout/AscendingPictureAccentProcess"/>
    <dgm:cxn modelId="{4EA69B8E-87FA-4691-B80A-1E686C3BF036}" type="presParOf" srcId="{C1E66E86-51F2-4729-85E2-BD9E8754AE4B}" destId="{5D6AB6A7-7060-4812-9D44-78E332359358}" srcOrd="6" destOrd="0" presId="urn:microsoft.com/office/officeart/2008/layout/AscendingPictureAccentProcess"/>
    <dgm:cxn modelId="{630E4956-FFC7-482D-B9F3-B2A4851781AD}" type="presParOf" srcId="{C1E66E86-51F2-4729-85E2-BD9E8754AE4B}" destId="{48154D3B-A02B-4A0E-8B5B-2215B052B319}" srcOrd="7" destOrd="0" presId="urn:microsoft.com/office/officeart/2008/layout/AscendingPictureAccentProcess"/>
    <dgm:cxn modelId="{5880FC18-756C-4CF0-89C7-A75F042178BB}" type="presParOf" srcId="{C1E66E86-51F2-4729-85E2-BD9E8754AE4B}" destId="{9698974F-58E9-45AF-8E40-DEE8963C5628}" srcOrd="8" destOrd="0" presId="urn:microsoft.com/office/officeart/2008/layout/AscendingPictureAccentProcess"/>
    <dgm:cxn modelId="{E9A787BB-D710-488B-883B-033B8D1D4E1A}" type="presParOf" srcId="{C1E66E86-51F2-4729-85E2-BD9E8754AE4B}" destId="{21C9FA1A-0BB9-4A36-BA44-4043857038B3}" srcOrd="9" destOrd="0" presId="urn:microsoft.com/office/officeart/2008/layout/AscendingPictureAccentProcess"/>
    <dgm:cxn modelId="{464E7C47-6431-48AD-A006-E116753F2A45}" type="presParOf" srcId="{C1E66E86-51F2-4729-85E2-BD9E8754AE4B}" destId="{56B83D70-8EA3-4205-AF73-B94D2EAA9865}" srcOrd="10" destOrd="0" presId="urn:microsoft.com/office/officeart/2008/layout/AscendingPictureAccentProcess"/>
    <dgm:cxn modelId="{E0FFE7F7-A71A-465D-A583-CCE311576B8C}" type="presParOf" srcId="{C1E66E86-51F2-4729-85E2-BD9E8754AE4B}" destId="{2EE7992D-E209-4B29-A0AE-8DE2F88FD025}" srcOrd="11" destOrd="0" presId="urn:microsoft.com/office/officeart/2008/layout/AscendingPictureAccentProcess"/>
    <dgm:cxn modelId="{0C555EAE-BB01-44AB-BB00-F0BEBFF6B8B2}" type="presParOf" srcId="{C1E66E86-51F2-4729-85E2-BD9E8754AE4B}" destId="{A80D9CBB-A060-4B31-AE55-696D870A432D}" srcOrd="12" destOrd="0" presId="urn:microsoft.com/office/officeart/2008/layout/AscendingPictureAccentProcess"/>
    <dgm:cxn modelId="{1580A4CD-8442-40E9-A87A-4C20861F40EE}" type="presParOf" srcId="{C1E66E86-51F2-4729-85E2-BD9E8754AE4B}" destId="{A170F452-C017-42F8-9335-79D530729EF4}" srcOrd="13" destOrd="0" presId="urn:microsoft.com/office/officeart/2008/layout/AscendingPictureAccentProcess"/>
    <dgm:cxn modelId="{EFDC893F-1355-49D8-8BBE-979C56D1A57B}" type="presParOf" srcId="{C1E66E86-51F2-4729-85E2-BD9E8754AE4B}" destId="{25326BE0-3D5E-40B8-A6BC-3E060491DE03}" srcOrd="14" destOrd="0" presId="urn:microsoft.com/office/officeart/2008/layout/AscendingPictureAccentProcess"/>
    <dgm:cxn modelId="{6830638B-8F99-4978-A41C-D96744226473}" type="presParOf" srcId="{25326BE0-3D5E-40B8-A6BC-3E060491DE03}" destId="{B3159358-A40D-4549-B6F2-F64E27A47F62}" srcOrd="0" destOrd="0" presId="urn:microsoft.com/office/officeart/2008/layout/AscendingPictureAccentProcess"/>
    <dgm:cxn modelId="{F35A136E-34FE-4353-9041-9341765E5AF0}" type="presParOf" srcId="{C1E66E86-51F2-4729-85E2-BD9E8754AE4B}" destId="{B839118F-FC24-4ECC-9271-54B528DB7583}" srcOrd="15" destOrd="0" presId="urn:microsoft.com/office/officeart/2008/layout/AscendingPictureAccentProcess"/>
    <dgm:cxn modelId="{197B30CF-B23D-42A4-A8A3-91C11E5C5E11}" type="presParOf" srcId="{C1E66E86-51F2-4729-85E2-BD9E8754AE4B}" destId="{DB9462F5-3EEE-4BBA-AB7B-A96F82E3F439}" srcOrd="16" destOrd="0" presId="urn:microsoft.com/office/officeart/2008/layout/AscendingPictureAccentProcess"/>
    <dgm:cxn modelId="{FE6F4BE5-FED0-468F-BAA6-B8AFA02BC796}" type="presParOf" srcId="{DB9462F5-3EEE-4BBA-AB7B-A96F82E3F439}" destId="{CD89852C-AD61-4DAF-B1B4-2FAA6E763EBA}" srcOrd="0" destOrd="0" presId="urn:microsoft.com/office/officeart/2008/layout/AscendingPictureAccentProcess"/>
    <dgm:cxn modelId="{E7521665-07B2-4743-8DD6-66178BD34353}" type="presParOf" srcId="{C1E66E86-51F2-4729-85E2-BD9E8754AE4B}" destId="{86A3279F-FA6B-44A5-90E3-A4601BDCD169}" srcOrd="17" destOrd="0" presId="urn:microsoft.com/office/officeart/2008/layout/AscendingPictureAccentProcess"/>
    <dgm:cxn modelId="{297A773C-72BC-4732-9E5C-24D66EB9AEE2}" type="presParOf" srcId="{C1E66E86-51F2-4729-85E2-BD9E8754AE4B}" destId="{93B044B4-B506-4233-B7C3-DF110D0278C1}" srcOrd="18" destOrd="0" presId="urn:microsoft.com/office/officeart/2008/layout/AscendingPictureAccentProcess"/>
    <dgm:cxn modelId="{79B9F143-5CF4-435E-A903-FEEBAA7A115A}" type="presParOf" srcId="{93B044B4-B506-4233-B7C3-DF110D0278C1}" destId="{669EC2F2-8130-4107-BEE7-4A51F140FCF2}" srcOrd="0" destOrd="0" presId="urn:microsoft.com/office/officeart/2008/layout/AscendingPictureAccentProcess"/>
    <dgm:cxn modelId="{6111BDE2-BA21-4208-B0B4-B4A4A2080FD1}" type="presParOf" srcId="{C1E66E86-51F2-4729-85E2-BD9E8754AE4B}" destId="{7DE36976-243A-49D4-9477-BE7296883B39}" srcOrd="19" destOrd="0" presId="urn:microsoft.com/office/officeart/2008/layout/AscendingPictureAccentProcess"/>
    <dgm:cxn modelId="{C50803CB-F966-4309-85A3-A00A5447F99D}" type="presParOf" srcId="{C1E66E86-51F2-4729-85E2-BD9E8754AE4B}" destId="{D8C4D2C7-9AD7-4CDD-B679-57441ADE986E}" srcOrd="20" destOrd="0" presId="urn:microsoft.com/office/officeart/2008/layout/AscendingPictureAccentProcess"/>
    <dgm:cxn modelId="{BF0EF6C1-2B40-4F83-B373-3336E4AB4F26}" type="presParOf" srcId="{D8C4D2C7-9AD7-4CDD-B679-57441ADE986E}" destId="{FD3BA97A-7665-46B5-999B-658747565A8C}"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20ACBC0-69C2-456F-A671-B8662A898BD7}" type="doc">
      <dgm:prSet loTypeId="urn:microsoft.com/office/officeart/2005/8/layout/pyramid3" loCatId="pyramid" qsTypeId="urn:microsoft.com/office/officeart/2005/8/quickstyle/3d3" qsCatId="3D" csTypeId="urn:microsoft.com/office/officeart/2005/8/colors/colorful2" csCatId="colorful" phldr="1"/>
      <dgm:spPr/>
      <dgm:t>
        <a:bodyPr/>
        <a:lstStyle/>
        <a:p>
          <a:endParaRPr lang="es-ES"/>
        </a:p>
      </dgm:t>
    </dgm:pt>
    <dgm:pt modelId="{BC2378F8-5610-4D46-8285-DEFE2A60A8A9}">
      <dgm:prSet phldrT="[Texto]" custT="1"/>
      <dgm:spPr/>
      <dgm:t>
        <a:bodyPr/>
        <a:lstStyle/>
        <a:p>
          <a:r>
            <a:rPr lang="es-ES" sz="1400" b="1"/>
            <a:t>Tablas de enrutamiento de redes, cache ARP, tabla de procesos, estadisticas de kernel y memoria</a:t>
          </a:r>
        </a:p>
      </dgm:t>
    </dgm:pt>
    <dgm:pt modelId="{A5167BF7-7B1C-4156-BC53-930F5800FC5A}" type="parTrans" cxnId="{B8FD1A87-4F9B-480F-9A79-BFCD5A05F05A}">
      <dgm:prSet/>
      <dgm:spPr/>
      <dgm:t>
        <a:bodyPr/>
        <a:lstStyle/>
        <a:p>
          <a:endParaRPr lang="es-ES" sz="1400" b="1"/>
        </a:p>
      </dgm:t>
    </dgm:pt>
    <dgm:pt modelId="{16689784-3B73-4923-9592-85B5B7038735}" type="sibTrans" cxnId="{B8FD1A87-4F9B-480F-9A79-BFCD5A05F05A}">
      <dgm:prSet/>
      <dgm:spPr/>
      <dgm:t>
        <a:bodyPr/>
        <a:lstStyle/>
        <a:p>
          <a:endParaRPr lang="es-ES" sz="1400" b="1"/>
        </a:p>
      </dgm:t>
    </dgm:pt>
    <dgm:pt modelId="{336C27B8-E373-49BD-98D3-7A89A18E675C}">
      <dgm:prSet phldrT="[Texto]" custT="1"/>
      <dgm:spPr/>
      <dgm:t>
        <a:bodyPr/>
        <a:lstStyle/>
        <a:p>
          <a:r>
            <a:rPr lang="es-ES" sz="1400" b="1" i="0"/>
            <a:t>Información temporal del sistema</a:t>
          </a:r>
          <a:endParaRPr lang="es-ES" sz="1400" b="1"/>
        </a:p>
      </dgm:t>
    </dgm:pt>
    <dgm:pt modelId="{30D9A30B-A1E6-421D-A49B-E68C28801789}" type="parTrans" cxnId="{5E0EDF79-AA6B-436A-9646-B10711610882}">
      <dgm:prSet/>
      <dgm:spPr/>
      <dgm:t>
        <a:bodyPr/>
        <a:lstStyle/>
        <a:p>
          <a:endParaRPr lang="es-ES" sz="1400" b="1"/>
        </a:p>
      </dgm:t>
    </dgm:pt>
    <dgm:pt modelId="{3D71FCED-52DE-4885-A968-D61239A73B81}" type="sibTrans" cxnId="{5E0EDF79-AA6B-436A-9646-B10711610882}">
      <dgm:prSet/>
      <dgm:spPr/>
      <dgm:t>
        <a:bodyPr/>
        <a:lstStyle/>
        <a:p>
          <a:endParaRPr lang="es-ES" sz="1400" b="1"/>
        </a:p>
      </dgm:t>
    </dgm:pt>
    <dgm:pt modelId="{F8DEB143-ABF6-44A8-B8CD-14C2112DBE04}">
      <dgm:prSet phldrT="[Texto]" custT="1"/>
      <dgm:spPr/>
      <dgm:t>
        <a:bodyPr/>
        <a:lstStyle/>
        <a:p>
          <a:r>
            <a:rPr lang="es-ES" sz="1400" b="1" i="0"/>
            <a:t>Datos contenidos en disco</a:t>
          </a:r>
          <a:endParaRPr lang="es-ES" sz="1400" b="1"/>
        </a:p>
      </dgm:t>
    </dgm:pt>
    <dgm:pt modelId="{BCC83BB5-0DCB-4119-AB72-D27791A6C38D}" type="parTrans" cxnId="{AB4BCA0F-7302-4C76-BA71-D97FA2018D48}">
      <dgm:prSet/>
      <dgm:spPr/>
      <dgm:t>
        <a:bodyPr/>
        <a:lstStyle/>
        <a:p>
          <a:endParaRPr lang="es-ES" sz="1400" b="1"/>
        </a:p>
      </dgm:t>
    </dgm:pt>
    <dgm:pt modelId="{E1ECBC5C-0162-4650-A1EF-C5DEE529134B}" type="sibTrans" cxnId="{AB4BCA0F-7302-4C76-BA71-D97FA2018D48}">
      <dgm:prSet/>
      <dgm:spPr/>
      <dgm:t>
        <a:bodyPr/>
        <a:lstStyle/>
        <a:p>
          <a:endParaRPr lang="es-ES" sz="1400" b="1"/>
        </a:p>
      </dgm:t>
    </dgm:pt>
    <dgm:pt modelId="{686ADA40-E56F-4211-A4D5-19921ABB0BBD}">
      <dgm:prSet phldrT="[Texto]" custT="1"/>
      <dgm:spPr/>
      <dgm:t>
        <a:bodyPr/>
        <a:lstStyle/>
        <a:p>
          <a:r>
            <a:rPr lang="es-ES" sz="1400" b="1"/>
            <a:t>Logs del sistema</a:t>
          </a:r>
        </a:p>
      </dgm:t>
    </dgm:pt>
    <dgm:pt modelId="{4E24C1E4-DCC5-46AD-B554-6D634A5C603A}" type="parTrans" cxnId="{4DB902D0-BF92-481E-B08A-F1FF98010FEE}">
      <dgm:prSet/>
      <dgm:spPr/>
      <dgm:t>
        <a:bodyPr/>
        <a:lstStyle/>
        <a:p>
          <a:endParaRPr lang="es-ES" sz="1400" b="1"/>
        </a:p>
      </dgm:t>
    </dgm:pt>
    <dgm:pt modelId="{F7A15906-178F-4DAB-A03C-99CDE28D7D1D}" type="sibTrans" cxnId="{4DB902D0-BF92-481E-B08A-F1FF98010FEE}">
      <dgm:prSet/>
      <dgm:spPr/>
      <dgm:t>
        <a:bodyPr/>
        <a:lstStyle/>
        <a:p>
          <a:endParaRPr lang="es-ES" sz="1400" b="1"/>
        </a:p>
      </dgm:t>
    </dgm:pt>
    <dgm:pt modelId="{940006DD-D72A-4012-9C3E-179F9E880C16}">
      <dgm:prSet phldrT="[Texto]" custT="1"/>
      <dgm:spPr/>
      <dgm:t>
        <a:bodyPr/>
        <a:lstStyle/>
        <a:p>
          <a:r>
            <a:rPr lang="es-ES" sz="1400" b="1" i="0"/>
            <a:t>Configuración física y topología de la red</a:t>
          </a:r>
          <a:endParaRPr lang="es-ES" sz="1400" b="1"/>
        </a:p>
      </dgm:t>
    </dgm:pt>
    <dgm:pt modelId="{7568C29D-3863-4158-BF8B-B94D8E6DB44D}" type="parTrans" cxnId="{325E0F8A-BB2E-462F-9D8E-1F3B223C6D87}">
      <dgm:prSet/>
      <dgm:spPr/>
      <dgm:t>
        <a:bodyPr/>
        <a:lstStyle/>
        <a:p>
          <a:endParaRPr lang="es-ES" sz="1400" b="1"/>
        </a:p>
      </dgm:t>
    </dgm:pt>
    <dgm:pt modelId="{F84F6D31-0F6F-4F70-82B3-0B0F2AC504E8}" type="sibTrans" cxnId="{325E0F8A-BB2E-462F-9D8E-1F3B223C6D87}">
      <dgm:prSet/>
      <dgm:spPr/>
      <dgm:t>
        <a:bodyPr/>
        <a:lstStyle/>
        <a:p>
          <a:endParaRPr lang="es-ES" sz="1400" b="1"/>
        </a:p>
      </dgm:t>
    </dgm:pt>
    <dgm:pt modelId="{1EB8C8AB-923F-4749-B076-0D29E0145E01}">
      <dgm:prSet phldrT="[Texto]" custT="1"/>
      <dgm:spPr/>
      <dgm:t>
        <a:bodyPr/>
        <a:lstStyle/>
        <a:p>
          <a:r>
            <a:rPr lang="es-ES" sz="1400" b="1"/>
            <a:t>Documento</a:t>
          </a:r>
        </a:p>
      </dgm:t>
    </dgm:pt>
    <dgm:pt modelId="{351E2C8E-2F66-4E9B-84A6-83A672327DAB}" type="parTrans" cxnId="{B6842EAE-0F38-4722-B596-A0F01E7DC75F}">
      <dgm:prSet/>
      <dgm:spPr/>
      <dgm:t>
        <a:bodyPr/>
        <a:lstStyle/>
        <a:p>
          <a:endParaRPr lang="es-ES" sz="1400" b="1"/>
        </a:p>
      </dgm:t>
    </dgm:pt>
    <dgm:pt modelId="{9FDC40CD-700C-45B4-A3AE-B4EB3A6805DE}" type="sibTrans" cxnId="{B6842EAE-0F38-4722-B596-A0F01E7DC75F}">
      <dgm:prSet/>
      <dgm:spPr/>
      <dgm:t>
        <a:bodyPr/>
        <a:lstStyle/>
        <a:p>
          <a:endParaRPr lang="es-ES" sz="1400" b="1"/>
        </a:p>
      </dgm:t>
    </dgm:pt>
    <dgm:pt modelId="{C8B78ADC-465E-4BF0-83CA-90E64D01AE49}" type="pres">
      <dgm:prSet presAssocID="{420ACBC0-69C2-456F-A671-B8662A898BD7}" presName="Name0" presStyleCnt="0">
        <dgm:presLayoutVars>
          <dgm:dir/>
          <dgm:animLvl val="lvl"/>
          <dgm:resizeHandles val="exact"/>
        </dgm:presLayoutVars>
      </dgm:prSet>
      <dgm:spPr/>
      <dgm:t>
        <a:bodyPr/>
        <a:lstStyle/>
        <a:p>
          <a:endParaRPr lang="es-EC"/>
        </a:p>
      </dgm:t>
    </dgm:pt>
    <dgm:pt modelId="{8FF5AFF0-52DF-4ECA-92DC-F8E3AFE10618}" type="pres">
      <dgm:prSet presAssocID="{BC2378F8-5610-4D46-8285-DEFE2A60A8A9}" presName="Name8" presStyleCnt="0"/>
      <dgm:spPr/>
    </dgm:pt>
    <dgm:pt modelId="{C1738F72-2E8D-431A-8438-AC915174B838}" type="pres">
      <dgm:prSet presAssocID="{BC2378F8-5610-4D46-8285-DEFE2A60A8A9}" presName="level" presStyleLbl="node1" presStyleIdx="0" presStyleCnt="6">
        <dgm:presLayoutVars>
          <dgm:chMax val="1"/>
          <dgm:bulletEnabled val="1"/>
        </dgm:presLayoutVars>
      </dgm:prSet>
      <dgm:spPr/>
      <dgm:t>
        <a:bodyPr/>
        <a:lstStyle/>
        <a:p>
          <a:endParaRPr lang="es-EC"/>
        </a:p>
      </dgm:t>
    </dgm:pt>
    <dgm:pt modelId="{A4FCEC53-E1C9-4E1F-9574-0F8694D92DD9}" type="pres">
      <dgm:prSet presAssocID="{BC2378F8-5610-4D46-8285-DEFE2A60A8A9}" presName="levelTx" presStyleLbl="revTx" presStyleIdx="0" presStyleCnt="0">
        <dgm:presLayoutVars>
          <dgm:chMax val="1"/>
          <dgm:bulletEnabled val="1"/>
        </dgm:presLayoutVars>
      </dgm:prSet>
      <dgm:spPr/>
      <dgm:t>
        <a:bodyPr/>
        <a:lstStyle/>
        <a:p>
          <a:endParaRPr lang="es-EC"/>
        </a:p>
      </dgm:t>
    </dgm:pt>
    <dgm:pt modelId="{58A0F463-80C1-4792-A5F3-7576A88BB4BC}" type="pres">
      <dgm:prSet presAssocID="{336C27B8-E373-49BD-98D3-7A89A18E675C}" presName="Name8" presStyleCnt="0"/>
      <dgm:spPr/>
    </dgm:pt>
    <dgm:pt modelId="{929E8AD3-16BA-44FA-9807-4A3DA8EB6361}" type="pres">
      <dgm:prSet presAssocID="{336C27B8-E373-49BD-98D3-7A89A18E675C}" presName="level" presStyleLbl="node1" presStyleIdx="1" presStyleCnt="6">
        <dgm:presLayoutVars>
          <dgm:chMax val="1"/>
          <dgm:bulletEnabled val="1"/>
        </dgm:presLayoutVars>
      </dgm:prSet>
      <dgm:spPr/>
      <dgm:t>
        <a:bodyPr/>
        <a:lstStyle/>
        <a:p>
          <a:endParaRPr lang="es-EC"/>
        </a:p>
      </dgm:t>
    </dgm:pt>
    <dgm:pt modelId="{F773DA1E-E50E-4C83-BCB5-8C604F36C3EF}" type="pres">
      <dgm:prSet presAssocID="{336C27B8-E373-49BD-98D3-7A89A18E675C}" presName="levelTx" presStyleLbl="revTx" presStyleIdx="0" presStyleCnt="0">
        <dgm:presLayoutVars>
          <dgm:chMax val="1"/>
          <dgm:bulletEnabled val="1"/>
        </dgm:presLayoutVars>
      </dgm:prSet>
      <dgm:spPr/>
      <dgm:t>
        <a:bodyPr/>
        <a:lstStyle/>
        <a:p>
          <a:endParaRPr lang="es-EC"/>
        </a:p>
      </dgm:t>
    </dgm:pt>
    <dgm:pt modelId="{4361B53D-F911-40FE-8312-36624214DE78}" type="pres">
      <dgm:prSet presAssocID="{F8DEB143-ABF6-44A8-B8CD-14C2112DBE04}" presName="Name8" presStyleCnt="0"/>
      <dgm:spPr/>
    </dgm:pt>
    <dgm:pt modelId="{10E308DE-AA75-4E24-8B01-FC3DC65DA097}" type="pres">
      <dgm:prSet presAssocID="{F8DEB143-ABF6-44A8-B8CD-14C2112DBE04}" presName="level" presStyleLbl="node1" presStyleIdx="2" presStyleCnt="6">
        <dgm:presLayoutVars>
          <dgm:chMax val="1"/>
          <dgm:bulletEnabled val="1"/>
        </dgm:presLayoutVars>
      </dgm:prSet>
      <dgm:spPr/>
      <dgm:t>
        <a:bodyPr/>
        <a:lstStyle/>
        <a:p>
          <a:endParaRPr lang="es-EC"/>
        </a:p>
      </dgm:t>
    </dgm:pt>
    <dgm:pt modelId="{4437DD1D-40F2-444A-A7E3-E24A3FBCCC1A}" type="pres">
      <dgm:prSet presAssocID="{F8DEB143-ABF6-44A8-B8CD-14C2112DBE04}" presName="levelTx" presStyleLbl="revTx" presStyleIdx="0" presStyleCnt="0">
        <dgm:presLayoutVars>
          <dgm:chMax val="1"/>
          <dgm:bulletEnabled val="1"/>
        </dgm:presLayoutVars>
      </dgm:prSet>
      <dgm:spPr/>
      <dgm:t>
        <a:bodyPr/>
        <a:lstStyle/>
        <a:p>
          <a:endParaRPr lang="es-EC"/>
        </a:p>
      </dgm:t>
    </dgm:pt>
    <dgm:pt modelId="{197321F7-421B-4C34-85D7-F498A937255C}" type="pres">
      <dgm:prSet presAssocID="{686ADA40-E56F-4211-A4D5-19921ABB0BBD}" presName="Name8" presStyleCnt="0"/>
      <dgm:spPr/>
    </dgm:pt>
    <dgm:pt modelId="{6BC73D4E-B4A9-4C40-A9E1-A1CBAD020C71}" type="pres">
      <dgm:prSet presAssocID="{686ADA40-E56F-4211-A4D5-19921ABB0BBD}" presName="level" presStyleLbl="node1" presStyleIdx="3" presStyleCnt="6">
        <dgm:presLayoutVars>
          <dgm:chMax val="1"/>
          <dgm:bulletEnabled val="1"/>
        </dgm:presLayoutVars>
      </dgm:prSet>
      <dgm:spPr/>
      <dgm:t>
        <a:bodyPr/>
        <a:lstStyle/>
        <a:p>
          <a:endParaRPr lang="es-EC"/>
        </a:p>
      </dgm:t>
    </dgm:pt>
    <dgm:pt modelId="{B90B03CE-34B1-4ED9-97FA-0F30EBC93A63}" type="pres">
      <dgm:prSet presAssocID="{686ADA40-E56F-4211-A4D5-19921ABB0BBD}" presName="levelTx" presStyleLbl="revTx" presStyleIdx="0" presStyleCnt="0">
        <dgm:presLayoutVars>
          <dgm:chMax val="1"/>
          <dgm:bulletEnabled val="1"/>
        </dgm:presLayoutVars>
      </dgm:prSet>
      <dgm:spPr/>
      <dgm:t>
        <a:bodyPr/>
        <a:lstStyle/>
        <a:p>
          <a:endParaRPr lang="es-EC"/>
        </a:p>
      </dgm:t>
    </dgm:pt>
    <dgm:pt modelId="{664C5E5C-75DF-4C0F-95AC-D9735816876C}" type="pres">
      <dgm:prSet presAssocID="{940006DD-D72A-4012-9C3E-179F9E880C16}" presName="Name8" presStyleCnt="0"/>
      <dgm:spPr/>
    </dgm:pt>
    <dgm:pt modelId="{CB984E10-DB00-47A6-85FC-A0B0845BC1A8}" type="pres">
      <dgm:prSet presAssocID="{940006DD-D72A-4012-9C3E-179F9E880C16}" presName="level" presStyleLbl="node1" presStyleIdx="4" presStyleCnt="6">
        <dgm:presLayoutVars>
          <dgm:chMax val="1"/>
          <dgm:bulletEnabled val="1"/>
        </dgm:presLayoutVars>
      </dgm:prSet>
      <dgm:spPr/>
      <dgm:t>
        <a:bodyPr/>
        <a:lstStyle/>
        <a:p>
          <a:endParaRPr lang="es-EC"/>
        </a:p>
      </dgm:t>
    </dgm:pt>
    <dgm:pt modelId="{2F160B21-0D12-4A63-B801-9D096DE6DD5C}" type="pres">
      <dgm:prSet presAssocID="{940006DD-D72A-4012-9C3E-179F9E880C16}" presName="levelTx" presStyleLbl="revTx" presStyleIdx="0" presStyleCnt="0">
        <dgm:presLayoutVars>
          <dgm:chMax val="1"/>
          <dgm:bulletEnabled val="1"/>
        </dgm:presLayoutVars>
      </dgm:prSet>
      <dgm:spPr/>
      <dgm:t>
        <a:bodyPr/>
        <a:lstStyle/>
        <a:p>
          <a:endParaRPr lang="es-EC"/>
        </a:p>
      </dgm:t>
    </dgm:pt>
    <dgm:pt modelId="{E9CEF50E-3CF6-476C-AC41-A246ECAFB923}" type="pres">
      <dgm:prSet presAssocID="{1EB8C8AB-923F-4749-B076-0D29E0145E01}" presName="Name8" presStyleCnt="0"/>
      <dgm:spPr/>
    </dgm:pt>
    <dgm:pt modelId="{83E7BA13-6C89-4D03-9CFE-8454CAD094B2}" type="pres">
      <dgm:prSet presAssocID="{1EB8C8AB-923F-4749-B076-0D29E0145E01}" presName="level" presStyleLbl="node1" presStyleIdx="5" presStyleCnt="6">
        <dgm:presLayoutVars>
          <dgm:chMax val="1"/>
          <dgm:bulletEnabled val="1"/>
        </dgm:presLayoutVars>
      </dgm:prSet>
      <dgm:spPr/>
      <dgm:t>
        <a:bodyPr/>
        <a:lstStyle/>
        <a:p>
          <a:endParaRPr lang="es-EC"/>
        </a:p>
      </dgm:t>
    </dgm:pt>
    <dgm:pt modelId="{C0E78545-7F38-448F-9EB1-D1A0BC088622}" type="pres">
      <dgm:prSet presAssocID="{1EB8C8AB-923F-4749-B076-0D29E0145E01}" presName="levelTx" presStyleLbl="revTx" presStyleIdx="0" presStyleCnt="0">
        <dgm:presLayoutVars>
          <dgm:chMax val="1"/>
          <dgm:bulletEnabled val="1"/>
        </dgm:presLayoutVars>
      </dgm:prSet>
      <dgm:spPr/>
      <dgm:t>
        <a:bodyPr/>
        <a:lstStyle/>
        <a:p>
          <a:endParaRPr lang="es-EC"/>
        </a:p>
      </dgm:t>
    </dgm:pt>
  </dgm:ptLst>
  <dgm:cxnLst>
    <dgm:cxn modelId="{2E69E2C7-CB5D-4FDE-9AAC-929C12A33763}" type="presOf" srcId="{BC2378F8-5610-4D46-8285-DEFE2A60A8A9}" destId="{C1738F72-2E8D-431A-8438-AC915174B838}" srcOrd="0" destOrd="0" presId="urn:microsoft.com/office/officeart/2005/8/layout/pyramid3"/>
    <dgm:cxn modelId="{C1AC2014-0126-49FA-8ED9-F04ABE295A8D}" type="presOf" srcId="{686ADA40-E56F-4211-A4D5-19921ABB0BBD}" destId="{6BC73D4E-B4A9-4C40-A9E1-A1CBAD020C71}" srcOrd="0" destOrd="0" presId="urn:microsoft.com/office/officeart/2005/8/layout/pyramid3"/>
    <dgm:cxn modelId="{4DB902D0-BF92-481E-B08A-F1FF98010FEE}" srcId="{420ACBC0-69C2-456F-A671-B8662A898BD7}" destId="{686ADA40-E56F-4211-A4D5-19921ABB0BBD}" srcOrd="3" destOrd="0" parTransId="{4E24C1E4-DCC5-46AD-B554-6D634A5C603A}" sibTransId="{F7A15906-178F-4DAB-A03C-99CDE28D7D1D}"/>
    <dgm:cxn modelId="{E223DB1E-D48B-4B6E-8A53-91D90D6A1870}" type="presOf" srcId="{BC2378F8-5610-4D46-8285-DEFE2A60A8A9}" destId="{A4FCEC53-E1C9-4E1F-9574-0F8694D92DD9}" srcOrd="1" destOrd="0" presId="urn:microsoft.com/office/officeart/2005/8/layout/pyramid3"/>
    <dgm:cxn modelId="{93435BE5-B34A-4D88-9B8E-99E8CF18D89C}" type="presOf" srcId="{1EB8C8AB-923F-4749-B076-0D29E0145E01}" destId="{C0E78545-7F38-448F-9EB1-D1A0BC088622}" srcOrd="1" destOrd="0" presId="urn:microsoft.com/office/officeart/2005/8/layout/pyramid3"/>
    <dgm:cxn modelId="{E7681B13-43AC-4B01-8292-71A74D20BDAD}" type="presOf" srcId="{940006DD-D72A-4012-9C3E-179F9E880C16}" destId="{2F160B21-0D12-4A63-B801-9D096DE6DD5C}" srcOrd="1" destOrd="0" presId="urn:microsoft.com/office/officeart/2005/8/layout/pyramid3"/>
    <dgm:cxn modelId="{2F263EB0-8BB6-4332-957A-DE4BAA3AD607}" type="presOf" srcId="{F8DEB143-ABF6-44A8-B8CD-14C2112DBE04}" destId="{10E308DE-AA75-4E24-8B01-FC3DC65DA097}" srcOrd="0" destOrd="0" presId="urn:microsoft.com/office/officeart/2005/8/layout/pyramid3"/>
    <dgm:cxn modelId="{5360548E-8232-4081-8C6B-A396A6D2762E}" type="presOf" srcId="{336C27B8-E373-49BD-98D3-7A89A18E675C}" destId="{F773DA1E-E50E-4C83-BCB5-8C604F36C3EF}" srcOrd="1" destOrd="0" presId="urn:microsoft.com/office/officeart/2005/8/layout/pyramid3"/>
    <dgm:cxn modelId="{E7D84C57-BEDC-49A1-9407-F30287911F1A}" type="presOf" srcId="{940006DD-D72A-4012-9C3E-179F9E880C16}" destId="{CB984E10-DB00-47A6-85FC-A0B0845BC1A8}" srcOrd="0" destOrd="0" presId="urn:microsoft.com/office/officeart/2005/8/layout/pyramid3"/>
    <dgm:cxn modelId="{AB4BCA0F-7302-4C76-BA71-D97FA2018D48}" srcId="{420ACBC0-69C2-456F-A671-B8662A898BD7}" destId="{F8DEB143-ABF6-44A8-B8CD-14C2112DBE04}" srcOrd="2" destOrd="0" parTransId="{BCC83BB5-0DCB-4119-AB72-D27791A6C38D}" sibTransId="{E1ECBC5C-0162-4650-A1EF-C5DEE529134B}"/>
    <dgm:cxn modelId="{870C6B47-702B-4BB5-B83F-2B77CC6D41B3}" type="presOf" srcId="{336C27B8-E373-49BD-98D3-7A89A18E675C}" destId="{929E8AD3-16BA-44FA-9807-4A3DA8EB6361}" srcOrd="0" destOrd="0" presId="urn:microsoft.com/office/officeart/2005/8/layout/pyramid3"/>
    <dgm:cxn modelId="{DF3DF2CF-D56F-41A8-8E22-BC3B7C016CB2}" type="presOf" srcId="{F8DEB143-ABF6-44A8-B8CD-14C2112DBE04}" destId="{4437DD1D-40F2-444A-A7E3-E24A3FBCCC1A}" srcOrd="1" destOrd="0" presId="urn:microsoft.com/office/officeart/2005/8/layout/pyramid3"/>
    <dgm:cxn modelId="{032DA229-0D43-4C3D-96F4-00E11C4FFA1F}" type="presOf" srcId="{420ACBC0-69C2-456F-A671-B8662A898BD7}" destId="{C8B78ADC-465E-4BF0-83CA-90E64D01AE49}" srcOrd="0" destOrd="0" presId="urn:microsoft.com/office/officeart/2005/8/layout/pyramid3"/>
    <dgm:cxn modelId="{B6842EAE-0F38-4722-B596-A0F01E7DC75F}" srcId="{420ACBC0-69C2-456F-A671-B8662A898BD7}" destId="{1EB8C8AB-923F-4749-B076-0D29E0145E01}" srcOrd="5" destOrd="0" parTransId="{351E2C8E-2F66-4E9B-84A6-83A672327DAB}" sibTransId="{9FDC40CD-700C-45B4-A3AE-B4EB3A6805DE}"/>
    <dgm:cxn modelId="{350D77AA-CBC6-4EA9-925E-DBA69F32977E}" type="presOf" srcId="{1EB8C8AB-923F-4749-B076-0D29E0145E01}" destId="{83E7BA13-6C89-4D03-9CFE-8454CAD094B2}" srcOrd="0" destOrd="0" presId="urn:microsoft.com/office/officeart/2005/8/layout/pyramid3"/>
    <dgm:cxn modelId="{5E0EDF79-AA6B-436A-9646-B10711610882}" srcId="{420ACBC0-69C2-456F-A671-B8662A898BD7}" destId="{336C27B8-E373-49BD-98D3-7A89A18E675C}" srcOrd="1" destOrd="0" parTransId="{30D9A30B-A1E6-421D-A49B-E68C28801789}" sibTransId="{3D71FCED-52DE-4885-A968-D61239A73B81}"/>
    <dgm:cxn modelId="{B8FD1A87-4F9B-480F-9A79-BFCD5A05F05A}" srcId="{420ACBC0-69C2-456F-A671-B8662A898BD7}" destId="{BC2378F8-5610-4D46-8285-DEFE2A60A8A9}" srcOrd="0" destOrd="0" parTransId="{A5167BF7-7B1C-4156-BC53-930F5800FC5A}" sibTransId="{16689784-3B73-4923-9592-85B5B7038735}"/>
    <dgm:cxn modelId="{50EC2989-BC4B-491E-9E1C-9169B628C0B4}" type="presOf" srcId="{686ADA40-E56F-4211-A4D5-19921ABB0BBD}" destId="{B90B03CE-34B1-4ED9-97FA-0F30EBC93A63}" srcOrd="1" destOrd="0" presId="urn:microsoft.com/office/officeart/2005/8/layout/pyramid3"/>
    <dgm:cxn modelId="{325E0F8A-BB2E-462F-9D8E-1F3B223C6D87}" srcId="{420ACBC0-69C2-456F-A671-B8662A898BD7}" destId="{940006DD-D72A-4012-9C3E-179F9E880C16}" srcOrd="4" destOrd="0" parTransId="{7568C29D-3863-4158-BF8B-B94D8E6DB44D}" sibTransId="{F84F6D31-0F6F-4F70-82B3-0B0F2AC504E8}"/>
    <dgm:cxn modelId="{F34400A0-C36C-4A54-9869-3A0611EC7593}" type="presParOf" srcId="{C8B78ADC-465E-4BF0-83CA-90E64D01AE49}" destId="{8FF5AFF0-52DF-4ECA-92DC-F8E3AFE10618}" srcOrd="0" destOrd="0" presId="urn:microsoft.com/office/officeart/2005/8/layout/pyramid3"/>
    <dgm:cxn modelId="{A4CCD77B-B889-4BBD-8133-BE0C3AEEE982}" type="presParOf" srcId="{8FF5AFF0-52DF-4ECA-92DC-F8E3AFE10618}" destId="{C1738F72-2E8D-431A-8438-AC915174B838}" srcOrd="0" destOrd="0" presId="urn:microsoft.com/office/officeart/2005/8/layout/pyramid3"/>
    <dgm:cxn modelId="{3E114A30-F8F8-4180-82E5-08DFD44EA895}" type="presParOf" srcId="{8FF5AFF0-52DF-4ECA-92DC-F8E3AFE10618}" destId="{A4FCEC53-E1C9-4E1F-9574-0F8694D92DD9}" srcOrd="1" destOrd="0" presId="urn:microsoft.com/office/officeart/2005/8/layout/pyramid3"/>
    <dgm:cxn modelId="{156001E6-AB6A-40A4-BC38-C58AEFF9C816}" type="presParOf" srcId="{C8B78ADC-465E-4BF0-83CA-90E64D01AE49}" destId="{58A0F463-80C1-4792-A5F3-7576A88BB4BC}" srcOrd="1" destOrd="0" presId="urn:microsoft.com/office/officeart/2005/8/layout/pyramid3"/>
    <dgm:cxn modelId="{0136893B-BA8A-4D4B-A6F4-C8453D17C178}" type="presParOf" srcId="{58A0F463-80C1-4792-A5F3-7576A88BB4BC}" destId="{929E8AD3-16BA-44FA-9807-4A3DA8EB6361}" srcOrd="0" destOrd="0" presId="urn:microsoft.com/office/officeart/2005/8/layout/pyramid3"/>
    <dgm:cxn modelId="{021BEBD3-BD65-473F-B317-B5C4BA97D8B3}" type="presParOf" srcId="{58A0F463-80C1-4792-A5F3-7576A88BB4BC}" destId="{F773DA1E-E50E-4C83-BCB5-8C604F36C3EF}" srcOrd="1" destOrd="0" presId="urn:microsoft.com/office/officeart/2005/8/layout/pyramid3"/>
    <dgm:cxn modelId="{EF0DC338-7750-4A46-921C-9BAAC4F8B83B}" type="presParOf" srcId="{C8B78ADC-465E-4BF0-83CA-90E64D01AE49}" destId="{4361B53D-F911-40FE-8312-36624214DE78}" srcOrd="2" destOrd="0" presId="urn:microsoft.com/office/officeart/2005/8/layout/pyramid3"/>
    <dgm:cxn modelId="{1FE76C74-975E-4141-AC09-EACC4F14A039}" type="presParOf" srcId="{4361B53D-F911-40FE-8312-36624214DE78}" destId="{10E308DE-AA75-4E24-8B01-FC3DC65DA097}" srcOrd="0" destOrd="0" presId="urn:microsoft.com/office/officeart/2005/8/layout/pyramid3"/>
    <dgm:cxn modelId="{842C0F08-53B8-49C2-906D-95D6721260AF}" type="presParOf" srcId="{4361B53D-F911-40FE-8312-36624214DE78}" destId="{4437DD1D-40F2-444A-A7E3-E24A3FBCCC1A}" srcOrd="1" destOrd="0" presId="urn:microsoft.com/office/officeart/2005/8/layout/pyramid3"/>
    <dgm:cxn modelId="{210057C5-DCBD-4364-AB20-AB6688C6CC7F}" type="presParOf" srcId="{C8B78ADC-465E-4BF0-83CA-90E64D01AE49}" destId="{197321F7-421B-4C34-85D7-F498A937255C}" srcOrd="3" destOrd="0" presId="urn:microsoft.com/office/officeart/2005/8/layout/pyramid3"/>
    <dgm:cxn modelId="{26392510-896A-4A59-A2D1-C3BED07B7FD0}" type="presParOf" srcId="{197321F7-421B-4C34-85D7-F498A937255C}" destId="{6BC73D4E-B4A9-4C40-A9E1-A1CBAD020C71}" srcOrd="0" destOrd="0" presId="urn:microsoft.com/office/officeart/2005/8/layout/pyramid3"/>
    <dgm:cxn modelId="{CDB18EFC-3356-4F41-9039-CCBD70138592}" type="presParOf" srcId="{197321F7-421B-4C34-85D7-F498A937255C}" destId="{B90B03CE-34B1-4ED9-97FA-0F30EBC93A63}" srcOrd="1" destOrd="0" presId="urn:microsoft.com/office/officeart/2005/8/layout/pyramid3"/>
    <dgm:cxn modelId="{3D234D73-0FA8-4B4E-9F72-25BCB4645592}" type="presParOf" srcId="{C8B78ADC-465E-4BF0-83CA-90E64D01AE49}" destId="{664C5E5C-75DF-4C0F-95AC-D9735816876C}" srcOrd="4" destOrd="0" presId="urn:microsoft.com/office/officeart/2005/8/layout/pyramid3"/>
    <dgm:cxn modelId="{08716E0D-8CD0-4DD6-AD37-14DBAABA4073}" type="presParOf" srcId="{664C5E5C-75DF-4C0F-95AC-D9735816876C}" destId="{CB984E10-DB00-47A6-85FC-A0B0845BC1A8}" srcOrd="0" destOrd="0" presId="urn:microsoft.com/office/officeart/2005/8/layout/pyramid3"/>
    <dgm:cxn modelId="{74AA3778-58DD-4411-A2CE-DE593601CF23}" type="presParOf" srcId="{664C5E5C-75DF-4C0F-95AC-D9735816876C}" destId="{2F160B21-0D12-4A63-B801-9D096DE6DD5C}" srcOrd="1" destOrd="0" presId="urn:microsoft.com/office/officeart/2005/8/layout/pyramid3"/>
    <dgm:cxn modelId="{290668E9-EE60-4EA0-9979-F9948B3DAD07}" type="presParOf" srcId="{C8B78ADC-465E-4BF0-83CA-90E64D01AE49}" destId="{E9CEF50E-3CF6-476C-AC41-A246ECAFB923}" srcOrd="5" destOrd="0" presId="urn:microsoft.com/office/officeart/2005/8/layout/pyramid3"/>
    <dgm:cxn modelId="{97346F18-A529-48FE-B108-9D7A29F270E7}" type="presParOf" srcId="{E9CEF50E-3CF6-476C-AC41-A246ECAFB923}" destId="{83E7BA13-6C89-4D03-9CFE-8454CAD094B2}" srcOrd="0" destOrd="0" presId="urn:microsoft.com/office/officeart/2005/8/layout/pyramid3"/>
    <dgm:cxn modelId="{484DD2AB-BA36-47BB-91CE-1C78E97A2445}" type="presParOf" srcId="{E9CEF50E-3CF6-476C-AC41-A246ECAFB923}" destId="{C0E78545-7F38-448F-9EB1-D1A0BC088622}"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C51406-6E57-415C-A790-27E94D9B31EA}" type="doc">
      <dgm:prSet loTypeId="urn:microsoft.com/office/officeart/2005/8/layout/cycle5" loCatId="cycle" qsTypeId="urn:microsoft.com/office/officeart/2005/8/quickstyle/3d7" qsCatId="3D" csTypeId="urn:microsoft.com/office/officeart/2005/8/colors/colorful2" csCatId="colorful" phldr="1"/>
      <dgm:spPr/>
      <dgm:t>
        <a:bodyPr/>
        <a:lstStyle/>
        <a:p>
          <a:endParaRPr lang="es-EC"/>
        </a:p>
      </dgm:t>
    </dgm:pt>
    <dgm:pt modelId="{790F8864-0081-44C2-997B-2D9B45B36B5B}">
      <dgm:prSet phldrT="[Texto]" custT="1"/>
      <dgm:spPr/>
      <dgm:t>
        <a:bodyPr/>
        <a:lstStyle/>
        <a:p>
          <a:r>
            <a:rPr lang="es-EC" sz="1600" dirty="0"/>
            <a:t>Copia bit a bit de la evidencia digital.</a:t>
          </a:r>
        </a:p>
      </dgm:t>
    </dgm:pt>
    <dgm:pt modelId="{9D785EC6-A00A-4AA0-AAC2-FACA6DA28F0E}" type="parTrans" cxnId="{AF09D652-9233-46E9-9BF4-AC683EB900DB}">
      <dgm:prSet/>
      <dgm:spPr/>
      <dgm:t>
        <a:bodyPr/>
        <a:lstStyle/>
        <a:p>
          <a:endParaRPr lang="es-EC" sz="2400"/>
        </a:p>
      </dgm:t>
    </dgm:pt>
    <dgm:pt modelId="{76597052-D8A4-4709-996B-68AF8BBCF448}" type="sibTrans" cxnId="{AF09D652-9233-46E9-9BF4-AC683EB900DB}">
      <dgm:prSet/>
      <dgm:spPr/>
      <dgm:t>
        <a:bodyPr/>
        <a:lstStyle/>
        <a:p>
          <a:endParaRPr lang="es-EC" sz="2400"/>
        </a:p>
      </dgm:t>
    </dgm:pt>
    <dgm:pt modelId="{E70AA482-5399-4CE4-B435-FC4E56EAEDDC}">
      <dgm:prSet phldrT="[Texto]" custT="1"/>
      <dgm:spPr/>
      <dgm:t>
        <a:bodyPr/>
        <a:lstStyle/>
        <a:p>
          <a:r>
            <a:rPr lang="es-EC" sz="1600" dirty="0"/>
            <a:t> Verificación de la integridad.</a:t>
          </a:r>
        </a:p>
      </dgm:t>
    </dgm:pt>
    <dgm:pt modelId="{1CD59E04-9E68-4B78-A810-26B65BC1AD36}" type="parTrans" cxnId="{23A2E0CA-9E6B-4F60-ACBB-61EF8753B7BF}">
      <dgm:prSet/>
      <dgm:spPr/>
      <dgm:t>
        <a:bodyPr/>
        <a:lstStyle/>
        <a:p>
          <a:endParaRPr lang="es-EC" sz="2400"/>
        </a:p>
      </dgm:t>
    </dgm:pt>
    <dgm:pt modelId="{98EF583A-9225-447A-B39C-E45D85EBD251}" type="sibTrans" cxnId="{23A2E0CA-9E6B-4F60-ACBB-61EF8753B7BF}">
      <dgm:prSet/>
      <dgm:spPr/>
      <dgm:t>
        <a:bodyPr/>
        <a:lstStyle/>
        <a:p>
          <a:endParaRPr lang="es-EC" sz="2400"/>
        </a:p>
      </dgm:t>
    </dgm:pt>
    <dgm:pt modelId="{6F5CE245-7F24-4A50-AB2D-ABC11E26D02A}">
      <dgm:prSet phldrT="[Texto]" custT="1"/>
      <dgm:spPr/>
      <dgm:t>
        <a:bodyPr/>
        <a:lstStyle/>
        <a:p>
          <a:r>
            <a:rPr lang="es-EC" sz="1600" dirty="0"/>
            <a:t>Resguardo de evidencia original y copias originales.</a:t>
          </a:r>
        </a:p>
      </dgm:t>
    </dgm:pt>
    <dgm:pt modelId="{EF5F5D06-1952-4EA6-A4FC-F76431543213}" type="parTrans" cxnId="{4D92F91C-D85D-456D-953C-0D6D47D687A9}">
      <dgm:prSet/>
      <dgm:spPr/>
      <dgm:t>
        <a:bodyPr/>
        <a:lstStyle/>
        <a:p>
          <a:endParaRPr lang="es-EC" sz="2400"/>
        </a:p>
      </dgm:t>
    </dgm:pt>
    <dgm:pt modelId="{9925D129-F398-40DC-B275-591F0D2E8ED5}" type="sibTrans" cxnId="{4D92F91C-D85D-456D-953C-0D6D47D687A9}">
      <dgm:prSet/>
      <dgm:spPr/>
      <dgm:t>
        <a:bodyPr/>
        <a:lstStyle/>
        <a:p>
          <a:endParaRPr lang="es-EC" sz="2400"/>
        </a:p>
      </dgm:t>
    </dgm:pt>
    <dgm:pt modelId="{112C105C-22DB-4DDC-BF25-48A4D9AFE230}">
      <dgm:prSet phldrT="[Texto]" custT="1"/>
      <dgm:spPr/>
      <dgm:t>
        <a:bodyPr/>
        <a:lstStyle/>
        <a:p>
          <a:r>
            <a:rPr lang="es-EC" sz="1600" dirty="0"/>
            <a:t>Uso de técnicas y materiales de almacenamiento adecuados.</a:t>
          </a:r>
        </a:p>
      </dgm:t>
    </dgm:pt>
    <dgm:pt modelId="{B378C067-F9EF-479C-94BF-F355EF3C3667}" type="parTrans" cxnId="{CC9CFA41-ABC0-4D63-AFCF-6A71FA25A0B9}">
      <dgm:prSet/>
      <dgm:spPr/>
      <dgm:t>
        <a:bodyPr/>
        <a:lstStyle/>
        <a:p>
          <a:endParaRPr lang="es-EC" sz="2400"/>
        </a:p>
      </dgm:t>
    </dgm:pt>
    <dgm:pt modelId="{396114A2-529A-4B06-9F86-7BEA2458DAE6}" type="sibTrans" cxnId="{CC9CFA41-ABC0-4D63-AFCF-6A71FA25A0B9}">
      <dgm:prSet/>
      <dgm:spPr/>
      <dgm:t>
        <a:bodyPr/>
        <a:lstStyle/>
        <a:p>
          <a:endParaRPr lang="es-EC" sz="2400"/>
        </a:p>
      </dgm:t>
    </dgm:pt>
    <dgm:pt modelId="{17D3ACA1-540B-405A-AE1C-D0687F05E80B}">
      <dgm:prSet phldrT="[Texto]" custT="1"/>
      <dgm:spPr/>
      <dgm:t>
        <a:bodyPr/>
        <a:lstStyle/>
        <a:p>
          <a:r>
            <a:rPr lang="es-EC" sz="1600" dirty="0"/>
            <a:t>Estricto control de la manipulación de evidencia.</a:t>
          </a:r>
        </a:p>
      </dgm:t>
    </dgm:pt>
    <dgm:pt modelId="{22010345-FB83-4879-A2F0-3C9E58521792}" type="parTrans" cxnId="{DB0CD78C-E23A-4F26-9B0C-0180E3FABCF5}">
      <dgm:prSet/>
      <dgm:spPr/>
      <dgm:t>
        <a:bodyPr/>
        <a:lstStyle/>
        <a:p>
          <a:endParaRPr lang="es-EC" sz="2400"/>
        </a:p>
      </dgm:t>
    </dgm:pt>
    <dgm:pt modelId="{A4BEFEE2-098A-4F3B-BCEE-31719E37FB26}" type="sibTrans" cxnId="{DB0CD78C-E23A-4F26-9B0C-0180E3FABCF5}">
      <dgm:prSet/>
      <dgm:spPr/>
      <dgm:t>
        <a:bodyPr/>
        <a:lstStyle/>
        <a:p>
          <a:endParaRPr lang="es-EC" sz="2400"/>
        </a:p>
      </dgm:t>
    </dgm:pt>
    <dgm:pt modelId="{D35979BF-5445-4B34-B649-1FB224E2A9BD}" type="pres">
      <dgm:prSet presAssocID="{3AC51406-6E57-415C-A790-27E94D9B31EA}" presName="cycle" presStyleCnt="0">
        <dgm:presLayoutVars>
          <dgm:dir/>
          <dgm:resizeHandles val="exact"/>
        </dgm:presLayoutVars>
      </dgm:prSet>
      <dgm:spPr/>
      <dgm:t>
        <a:bodyPr/>
        <a:lstStyle/>
        <a:p>
          <a:endParaRPr lang="es-EC"/>
        </a:p>
      </dgm:t>
    </dgm:pt>
    <dgm:pt modelId="{CC50CDC9-27DB-4163-9771-C538DB9A068E}" type="pres">
      <dgm:prSet presAssocID="{790F8864-0081-44C2-997B-2D9B45B36B5B}" presName="node" presStyleLbl="node1" presStyleIdx="0" presStyleCnt="5">
        <dgm:presLayoutVars>
          <dgm:bulletEnabled val="1"/>
        </dgm:presLayoutVars>
      </dgm:prSet>
      <dgm:spPr/>
      <dgm:t>
        <a:bodyPr/>
        <a:lstStyle/>
        <a:p>
          <a:endParaRPr lang="es-EC"/>
        </a:p>
      </dgm:t>
    </dgm:pt>
    <dgm:pt modelId="{AD8465A6-2DFE-4779-98DA-8D84B805CE6B}" type="pres">
      <dgm:prSet presAssocID="{790F8864-0081-44C2-997B-2D9B45B36B5B}" presName="spNode" presStyleCnt="0"/>
      <dgm:spPr/>
    </dgm:pt>
    <dgm:pt modelId="{F55442B9-D412-4CD2-AC3C-A75FC82A5DB3}" type="pres">
      <dgm:prSet presAssocID="{76597052-D8A4-4709-996B-68AF8BBCF448}" presName="sibTrans" presStyleLbl="sibTrans1D1" presStyleIdx="0" presStyleCnt="5"/>
      <dgm:spPr/>
      <dgm:t>
        <a:bodyPr/>
        <a:lstStyle/>
        <a:p>
          <a:endParaRPr lang="es-EC"/>
        </a:p>
      </dgm:t>
    </dgm:pt>
    <dgm:pt modelId="{E8234A7C-701B-413B-8A2B-BF6AC59BF1D2}" type="pres">
      <dgm:prSet presAssocID="{E70AA482-5399-4CE4-B435-FC4E56EAEDDC}" presName="node" presStyleLbl="node1" presStyleIdx="1" presStyleCnt="5">
        <dgm:presLayoutVars>
          <dgm:bulletEnabled val="1"/>
        </dgm:presLayoutVars>
      </dgm:prSet>
      <dgm:spPr/>
      <dgm:t>
        <a:bodyPr/>
        <a:lstStyle/>
        <a:p>
          <a:endParaRPr lang="es-EC"/>
        </a:p>
      </dgm:t>
    </dgm:pt>
    <dgm:pt modelId="{87ABE128-AA47-49B3-B00C-FB1E515DFD0E}" type="pres">
      <dgm:prSet presAssocID="{E70AA482-5399-4CE4-B435-FC4E56EAEDDC}" presName="spNode" presStyleCnt="0"/>
      <dgm:spPr/>
    </dgm:pt>
    <dgm:pt modelId="{04332D1D-C675-4876-AB23-69914DCC409F}" type="pres">
      <dgm:prSet presAssocID="{98EF583A-9225-447A-B39C-E45D85EBD251}" presName="sibTrans" presStyleLbl="sibTrans1D1" presStyleIdx="1" presStyleCnt="5"/>
      <dgm:spPr/>
      <dgm:t>
        <a:bodyPr/>
        <a:lstStyle/>
        <a:p>
          <a:endParaRPr lang="es-EC"/>
        </a:p>
      </dgm:t>
    </dgm:pt>
    <dgm:pt modelId="{BB64B700-A38F-4850-99BF-43F82946112A}" type="pres">
      <dgm:prSet presAssocID="{6F5CE245-7F24-4A50-AB2D-ABC11E26D02A}" presName="node" presStyleLbl="node1" presStyleIdx="2" presStyleCnt="5">
        <dgm:presLayoutVars>
          <dgm:bulletEnabled val="1"/>
        </dgm:presLayoutVars>
      </dgm:prSet>
      <dgm:spPr/>
      <dgm:t>
        <a:bodyPr/>
        <a:lstStyle/>
        <a:p>
          <a:endParaRPr lang="es-EC"/>
        </a:p>
      </dgm:t>
    </dgm:pt>
    <dgm:pt modelId="{F3C88DC3-952A-404B-B8BE-79B818078401}" type="pres">
      <dgm:prSet presAssocID="{6F5CE245-7F24-4A50-AB2D-ABC11E26D02A}" presName="spNode" presStyleCnt="0"/>
      <dgm:spPr/>
    </dgm:pt>
    <dgm:pt modelId="{9FECBC82-55DA-4F0C-9708-BD9EA319AA2B}" type="pres">
      <dgm:prSet presAssocID="{9925D129-F398-40DC-B275-591F0D2E8ED5}" presName="sibTrans" presStyleLbl="sibTrans1D1" presStyleIdx="2" presStyleCnt="5"/>
      <dgm:spPr/>
      <dgm:t>
        <a:bodyPr/>
        <a:lstStyle/>
        <a:p>
          <a:endParaRPr lang="es-EC"/>
        </a:p>
      </dgm:t>
    </dgm:pt>
    <dgm:pt modelId="{E2A0D4A3-7AEA-44D4-88E7-75E75EFD8BF5}" type="pres">
      <dgm:prSet presAssocID="{112C105C-22DB-4DDC-BF25-48A4D9AFE230}" presName="node" presStyleLbl="node1" presStyleIdx="3" presStyleCnt="5">
        <dgm:presLayoutVars>
          <dgm:bulletEnabled val="1"/>
        </dgm:presLayoutVars>
      </dgm:prSet>
      <dgm:spPr/>
      <dgm:t>
        <a:bodyPr/>
        <a:lstStyle/>
        <a:p>
          <a:endParaRPr lang="es-EC"/>
        </a:p>
      </dgm:t>
    </dgm:pt>
    <dgm:pt modelId="{C7CC2489-6842-4FF4-97BB-78C39CBE5216}" type="pres">
      <dgm:prSet presAssocID="{112C105C-22DB-4DDC-BF25-48A4D9AFE230}" presName="spNode" presStyleCnt="0"/>
      <dgm:spPr/>
    </dgm:pt>
    <dgm:pt modelId="{E5738CD6-99B4-4277-BC57-5B421BC51852}" type="pres">
      <dgm:prSet presAssocID="{396114A2-529A-4B06-9F86-7BEA2458DAE6}" presName="sibTrans" presStyleLbl="sibTrans1D1" presStyleIdx="3" presStyleCnt="5"/>
      <dgm:spPr/>
      <dgm:t>
        <a:bodyPr/>
        <a:lstStyle/>
        <a:p>
          <a:endParaRPr lang="es-EC"/>
        </a:p>
      </dgm:t>
    </dgm:pt>
    <dgm:pt modelId="{186A9971-E17F-4580-9207-F53E58AC6658}" type="pres">
      <dgm:prSet presAssocID="{17D3ACA1-540B-405A-AE1C-D0687F05E80B}" presName="node" presStyleLbl="node1" presStyleIdx="4" presStyleCnt="5">
        <dgm:presLayoutVars>
          <dgm:bulletEnabled val="1"/>
        </dgm:presLayoutVars>
      </dgm:prSet>
      <dgm:spPr/>
      <dgm:t>
        <a:bodyPr/>
        <a:lstStyle/>
        <a:p>
          <a:endParaRPr lang="es-EC"/>
        </a:p>
      </dgm:t>
    </dgm:pt>
    <dgm:pt modelId="{8FA89CD8-C266-49A5-AE66-7A44D27EE228}" type="pres">
      <dgm:prSet presAssocID="{17D3ACA1-540B-405A-AE1C-D0687F05E80B}" presName="spNode" presStyleCnt="0"/>
      <dgm:spPr/>
    </dgm:pt>
    <dgm:pt modelId="{42CCA942-0B1E-44A8-AE4D-4721E441F975}" type="pres">
      <dgm:prSet presAssocID="{A4BEFEE2-098A-4F3B-BCEE-31719E37FB26}" presName="sibTrans" presStyleLbl="sibTrans1D1" presStyleIdx="4" presStyleCnt="5"/>
      <dgm:spPr/>
      <dgm:t>
        <a:bodyPr/>
        <a:lstStyle/>
        <a:p>
          <a:endParaRPr lang="es-EC"/>
        </a:p>
      </dgm:t>
    </dgm:pt>
  </dgm:ptLst>
  <dgm:cxnLst>
    <dgm:cxn modelId="{0833929A-F7A2-4C5D-915E-8E31C8E029F9}" type="presOf" srcId="{6F5CE245-7F24-4A50-AB2D-ABC11E26D02A}" destId="{BB64B700-A38F-4850-99BF-43F82946112A}" srcOrd="0" destOrd="0" presId="urn:microsoft.com/office/officeart/2005/8/layout/cycle5"/>
    <dgm:cxn modelId="{AF09D652-9233-46E9-9BF4-AC683EB900DB}" srcId="{3AC51406-6E57-415C-A790-27E94D9B31EA}" destId="{790F8864-0081-44C2-997B-2D9B45B36B5B}" srcOrd="0" destOrd="0" parTransId="{9D785EC6-A00A-4AA0-AAC2-FACA6DA28F0E}" sibTransId="{76597052-D8A4-4709-996B-68AF8BBCF448}"/>
    <dgm:cxn modelId="{34BD2707-18A0-433D-98AC-845C9F96157A}" type="presOf" srcId="{3AC51406-6E57-415C-A790-27E94D9B31EA}" destId="{D35979BF-5445-4B34-B649-1FB224E2A9BD}" srcOrd="0" destOrd="0" presId="urn:microsoft.com/office/officeart/2005/8/layout/cycle5"/>
    <dgm:cxn modelId="{4D92F91C-D85D-456D-953C-0D6D47D687A9}" srcId="{3AC51406-6E57-415C-A790-27E94D9B31EA}" destId="{6F5CE245-7F24-4A50-AB2D-ABC11E26D02A}" srcOrd="2" destOrd="0" parTransId="{EF5F5D06-1952-4EA6-A4FC-F76431543213}" sibTransId="{9925D129-F398-40DC-B275-591F0D2E8ED5}"/>
    <dgm:cxn modelId="{02AD1E81-FB66-4849-B3AC-C94A0B91C3C9}" type="presOf" srcId="{112C105C-22DB-4DDC-BF25-48A4D9AFE230}" destId="{E2A0D4A3-7AEA-44D4-88E7-75E75EFD8BF5}" srcOrd="0" destOrd="0" presId="urn:microsoft.com/office/officeart/2005/8/layout/cycle5"/>
    <dgm:cxn modelId="{B0F381EE-BC0B-45F2-B735-FE46C32BEB20}" type="presOf" srcId="{A4BEFEE2-098A-4F3B-BCEE-31719E37FB26}" destId="{42CCA942-0B1E-44A8-AE4D-4721E441F975}" srcOrd="0" destOrd="0" presId="urn:microsoft.com/office/officeart/2005/8/layout/cycle5"/>
    <dgm:cxn modelId="{CC9CFA41-ABC0-4D63-AFCF-6A71FA25A0B9}" srcId="{3AC51406-6E57-415C-A790-27E94D9B31EA}" destId="{112C105C-22DB-4DDC-BF25-48A4D9AFE230}" srcOrd="3" destOrd="0" parTransId="{B378C067-F9EF-479C-94BF-F355EF3C3667}" sibTransId="{396114A2-529A-4B06-9F86-7BEA2458DAE6}"/>
    <dgm:cxn modelId="{6BA098C6-F5F2-4BB0-8E70-C8AC9600C315}" type="presOf" srcId="{E70AA482-5399-4CE4-B435-FC4E56EAEDDC}" destId="{E8234A7C-701B-413B-8A2B-BF6AC59BF1D2}" srcOrd="0" destOrd="0" presId="urn:microsoft.com/office/officeart/2005/8/layout/cycle5"/>
    <dgm:cxn modelId="{7A66BB3E-8B36-4221-93FB-484E21851044}" type="presOf" srcId="{396114A2-529A-4B06-9F86-7BEA2458DAE6}" destId="{E5738CD6-99B4-4277-BC57-5B421BC51852}" srcOrd="0" destOrd="0" presId="urn:microsoft.com/office/officeart/2005/8/layout/cycle5"/>
    <dgm:cxn modelId="{DB0CD78C-E23A-4F26-9B0C-0180E3FABCF5}" srcId="{3AC51406-6E57-415C-A790-27E94D9B31EA}" destId="{17D3ACA1-540B-405A-AE1C-D0687F05E80B}" srcOrd="4" destOrd="0" parTransId="{22010345-FB83-4879-A2F0-3C9E58521792}" sibTransId="{A4BEFEE2-098A-4F3B-BCEE-31719E37FB26}"/>
    <dgm:cxn modelId="{B6CA3A93-2E58-47AE-AFF6-485EB26355B6}" type="presOf" srcId="{790F8864-0081-44C2-997B-2D9B45B36B5B}" destId="{CC50CDC9-27DB-4163-9771-C538DB9A068E}" srcOrd="0" destOrd="0" presId="urn:microsoft.com/office/officeart/2005/8/layout/cycle5"/>
    <dgm:cxn modelId="{DA39F6BD-F35A-4F50-8A5C-07B4DD8FF42F}" type="presOf" srcId="{76597052-D8A4-4709-996B-68AF8BBCF448}" destId="{F55442B9-D412-4CD2-AC3C-A75FC82A5DB3}" srcOrd="0" destOrd="0" presId="urn:microsoft.com/office/officeart/2005/8/layout/cycle5"/>
    <dgm:cxn modelId="{672722A8-91E1-4317-B3BE-E759181970A6}" type="presOf" srcId="{9925D129-F398-40DC-B275-591F0D2E8ED5}" destId="{9FECBC82-55DA-4F0C-9708-BD9EA319AA2B}" srcOrd="0" destOrd="0" presId="urn:microsoft.com/office/officeart/2005/8/layout/cycle5"/>
    <dgm:cxn modelId="{23A2E0CA-9E6B-4F60-ACBB-61EF8753B7BF}" srcId="{3AC51406-6E57-415C-A790-27E94D9B31EA}" destId="{E70AA482-5399-4CE4-B435-FC4E56EAEDDC}" srcOrd="1" destOrd="0" parTransId="{1CD59E04-9E68-4B78-A810-26B65BC1AD36}" sibTransId="{98EF583A-9225-447A-B39C-E45D85EBD251}"/>
    <dgm:cxn modelId="{BD060AFE-DE69-48FF-85D1-D17CAC781D64}" type="presOf" srcId="{98EF583A-9225-447A-B39C-E45D85EBD251}" destId="{04332D1D-C675-4876-AB23-69914DCC409F}" srcOrd="0" destOrd="0" presId="urn:microsoft.com/office/officeart/2005/8/layout/cycle5"/>
    <dgm:cxn modelId="{ADD13A93-A1C1-4A7C-995A-AB8DA600C464}" type="presOf" srcId="{17D3ACA1-540B-405A-AE1C-D0687F05E80B}" destId="{186A9971-E17F-4580-9207-F53E58AC6658}" srcOrd="0" destOrd="0" presId="urn:microsoft.com/office/officeart/2005/8/layout/cycle5"/>
    <dgm:cxn modelId="{B784C125-3EB7-42D3-B8FD-4DA5F4CD07B4}" type="presParOf" srcId="{D35979BF-5445-4B34-B649-1FB224E2A9BD}" destId="{CC50CDC9-27DB-4163-9771-C538DB9A068E}" srcOrd="0" destOrd="0" presId="urn:microsoft.com/office/officeart/2005/8/layout/cycle5"/>
    <dgm:cxn modelId="{6CFD3BEA-C709-4E5F-8F96-D89771EF4850}" type="presParOf" srcId="{D35979BF-5445-4B34-B649-1FB224E2A9BD}" destId="{AD8465A6-2DFE-4779-98DA-8D84B805CE6B}" srcOrd="1" destOrd="0" presId="urn:microsoft.com/office/officeart/2005/8/layout/cycle5"/>
    <dgm:cxn modelId="{3CA31860-7573-4067-9191-ED6F4676E58A}" type="presParOf" srcId="{D35979BF-5445-4B34-B649-1FB224E2A9BD}" destId="{F55442B9-D412-4CD2-AC3C-A75FC82A5DB3}" srcOrd="2" destOrd="0" presId="urn:microsoft.com/office/officeart/2005/8/layout/cycle5"/>
    <dgm:cxn modelId="{8C26027F-3040-495A-90D8-5244CAA26D2B}" type="presParOf" srcId="{D35979BF-5445-4B34-B649-1FB224E2A9BD}" destId="{E8234A7C-701B-413B-8A2B-BF6AC59BF1D2}" srcOrd="3" destOrd="0" presId="urn:microsoft.com/office/officeart/2005/8/layout/cycle5"/>
    <dgm:cxn modelId="{E41C98E7-C5A1-4DD3-9ACF-F5B4C99FACF5}" type="presParOf" srcId="{D35979BF-5445-4B34-B649-1FB224E2A9BD}" destId="{87ABE128-AA47-49B3-B00C-FB1E515DFD0E}" srcOrd="4" destOrd="0" presId="urn:microsoft.com/office/officeart/2005/8/layout/cycle5"/>
    <dgm:cxn modelId="{AF72449D-BF12-498C-9F78-E38F84C1CC91}" type="presParOf" srcId="{D35979BF-5445-4B34-B649-1FB224E2A9BD}" destId="{04332D1D-C675-4876-AB23-69914DCC409F}" srcOrd="5" destOrd="0" presId="urn:microsoft.com/office/officeart/2005/8/layout/cycle5"/>
    <dgm:cxn modelId="{331ED10E-DF2A-419C-8849-EF3B17614319}" type="presParOf" srcId="{D35979BF-5445-4B34-B649-1FB224E2A9BD}" destId="{BB64B700-A38F-4850-99BF-43F82946112A}" srcOrd="6" destOrd="0" presId="urn:microsoft.com/office/officeart/2005/8/layout/cycle5"/>
    <dgm:cxn modelId="{48826CCD-7014-4185-960A-194AF7728DC2}" type="presParOf" srcId="{D35979BF-5445-4B34-B649-1FB224E2A9BD}" destId="{F3C88DC3-952A-404B-B8BE-79B818078401}" srcOrd="7" destOrd="0" presId="urn:microsoft.com/office/officeart/2005/8/layout/cycle5"/>
    <dgm:cxn modelId="{556134C2-CDD3-4827-871F-8A888254331B}" type="presParOf" srcId="{D35979BF-5445-4B34-B649-1FB224E2A9BD}" destId="{9FECBC82-55DA-4F0C-9708-BD9EA319AA2B}" srcOrd="8" destOrd="0" presId="urn:microsoft.com/office/officeart/2005/8/layout/cycle5"/>
    <dgm:cxn modelId="{AA589F79-4D10-484F-85C4-D30257665696}" type="presParOf" srcId="{D35979BF-5445-4B34-B649-1FB224E2A9BD}" destId="{E2A0D4A3-7AEA-44D4-88E7-75E75EFD8BF5}" srcOrd="9" destOrd="0" presId="urn:microsoft.com/office/officeart/2005/8/layout/cycle5"/>
    <dgm:cxn modelId="{63DB8934-9535-4494-A541-DEEE9E748085}" type="presParOf" srcId="{D35979BF-5445-4B34-B649-1FB224E2A9BD}" destId="{C7CC2489-6842-4FF4-97BB-78C39CBE5216}" srcOrd="10" destOrd="0" presId="urn:microsoft.com/office/officeart/2005/8/layout/cycle5"/>
    <dgm:cxn modelId="{6D29A66A-75EF-491C-8584-A9DE5E25E8D8}" type="presParOf" srcId="{D35979BF-5445-4B34-B649-1FB224E2A9BD}" destId="{E5738CD6-99B4-4277-BC57-5B421BC51852}" srcOrd="11" destOrd="0" presId="urn:microsoft.com/office/officeart/2005/8/layout/cycle5"/>
    <dgm:cxn modelId="{FFB1B057-69E2-4821-9529-A89476E40765}" type="presParOf" srcId="{D35979BF-5445-4B34-B649-1FB224E2A9BD}" destId="{186A9971-E17F-4580-9207-F53E58AC6658}" srcOrd="12" destOrd="0" presId="urn:microsoft.com/office/officeart/2005/8/layout/cycle5"/>
    <dgm:cxn modelId="{89B91919-A3B1-43CF-9A1C-3AC8ADD93C9B}" type="presParOf" srcId="{D35979BF-5445-4B34-B649-1FB224E2A9BD}" destId="{8FA89CD8-C266-49A5-AE66-7A44D27EE228}" srcOrd="13" destOrd="0" presId="urn:microsoft.com/office/officeart/2005/8/layout/cycle5"/>
    <dgm:cxn modelId="{FC55F3A1-F5A5-4816-B737-FCB3D432AB8F}" type="presParOf" srcId="{D35979BF-5445-4B34-B649-1FB224E2A9BD}" destId="{42CCA942-0B1E-44A8-AE4D-4721E441F975}"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BA6FB3-4AD9-4181-9996-2C35F693A7D1}"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s-EC"/>
        </a:p>
      </dgm:t>
    </dgm:pt>
    <dgm:pt modelId="{1D84AC65-5494-4F51-83A5-28D18423E857}">
      <dgm:prSet phldrT="[Texto]"/>
      <dgm:spPr/>
      <dgm:t>
        <a:bodyPr/>
        <a:lstStyle/>
        <a:p>
          <a:r>
            <a:rPr lang="es-EC" dirty="0"/>
            <a:t>Se lleva a cabo en copias idénticas de la evidencia.</a:t>
          </a:r>
        </a:p>
      </dgm:t>
    </dgm:pt>
    <dgm:pt modelId="{411011C3-554E-4001-AFF7-05CFB6DA46D7}" type="parTrans" cxnId="{CE711066-1762-4169-B3AB-2B62F44D7B64}">
      <dgm:prSet/>
      <dgm:spPr/>
      <dgm:t>
        <a:bodyPr/>
        <a:lstStyle/>
        <a:p>
          <a:endParaRPr lang="es-EC"/>
        </a:p>
      </dgm:t>
    </dgm:pt>
    <dgm:pt modelId="{C7B5AABA-2B5C-4A8A-9581-43F27DF2107D}" type="sibTrans" cxnId="{CE711066-1762-4169-B3AB-2B62F44D7B64}">
      <dgm:prSet/>
      <dgm:spPr/>
      <dgm:t>
        <a:bodyPr/>
        <a:lstStyle/>
        <a:p>
          <a:endParaRPr lang="es-EC"/>
        </a:p>
      </dgm:t>
    </dgm:pt>
    <dgm:pt modelId="{B083F0FB-5118-4A19-AEC0-22251222861D}">
      <dgm:prSet phldrT="[Texto]"/>
      <dgm:spPr/>
      <dgm:t>
        <a:bodyPr/>
        <a:lstStyle/>
        <a:p>
          <a:r>
            <a:rPr lang="es-EC" dirty="0"/>
            <a:t>Obedece a las leyes de la jurisdicción donde se cometió el delito.</a:t>
          </a:r>
        </a:p>
      </dgm:t>
    </dgm:pt>
    <dgm:pt modelId="{117E01B9-4DDF-414F-970C-D3E1E9F53B4B}" type="parTrans" cxnId="{C3CC3FA5-EDE4-4551-95CA-4F3685949395}">
      <dgm:prSet/>
      <dgm:spPr/>
      <dgm:t>
        <a:bodyPr/>
        <a:lstStyle/>
        <a:p>
          <a:endParaRPr lang="es-EC"/>
        </a:p>
      </dgm:t>
    </dgm:pt>
    <dgm:pt modelId="{E55904AB-D014-4FD0-A204-7B94B99B4A61}" type="sibTrans" cxnId="{C3CC3FA5-EDE4-4551-95CA-4F3685949395}">
      <dgm:prSet/>
      <dgm:spPr/>
      <dgm:t>
        <a:bodyPr/>
        <a:lstStyle/>
        <a:p>
          <a:endParaRPr lang="es-EC"/>
        </a:p>
      </dgm:t>
    </dgm:pt>
    <dgm:pt modelId="{FEEC8B3D-0B59-4B18-A46E-BC72078A2157}">
      <dgm:prSet phldrT="[Texto]"/>
      <dgm:spPr/>
      <dgm:t>
        <a:bodyPr/>
        <a:lstStyle/>
        <a:p>
          <a:r>
            <a:rPr lang="es-EC" dirty="0"/>
            <a:t>Los resultados deben ser verificables y reproducibles.</a:t>
          </a:r>
        </a:p>
      </dgm:t>
    </dgm:pt>
    <dgm:pt modelId="{B054D70E-A30E-49D4-8540-31ABD2A468F7}" type="parTrans" cxnId="{15AFFA35-8875-41A5-A634-4383647630FA}">
      <dgm:prSet/>
      <dgm:spPr/>
      <dgm:t>
        <a:bodyPr/>
        <a:lstStyle/>
        <a:p>
          <a:endParaRPr lang="es-EC"/>
        </a:p>
      </dgm:t>
    </dgm:pt>
    <dgm:pt modelId="{65381EB2-44E2-4C4F-9A26-D0173B28BADF}" type="sibTrans" cxnId="{15AFFA35-8875-41A5-A634-4383647630FA}">
      <dgm:prSet/>
      <dgm:spPr/>
      <dgm:t>
        <a:bodyPr/>
        <a:lstStyle/>
        <a:p>
          <a:endParaRPr lang="es-EC"/>
        </a:p>
      </dgm:t>
    </dgm:pt>
    <dgm:pt modelId="{E7C36399-38C7-4E96-8C3E-4E11B2E6D153}">
      <dgm:prSet phldrT="[Texto]"/>
      <dgm:spPr/>
      <dgm:t>
        <a:bodyPr/>
        <a:lstStyle/>
        <a:p>
          <a:r>
            <a:rPr lang="es-EC" dirty="0"/>
            <a:t>Proveer toda la información necesaria que ayude a la resolución del caso.</a:t>
          </a:r>
        </a:p>
      </dgm:t>
    </dgm:pt>
    <dgm:pt modelId="{29BEAD66-50D3-48DA-8075-402CD30D099D}" type="parTrans" cxnId="{04DBFF78-B34C-4FF8-9234-F876E3D8A909}">
      <dgm:prSet/>
      <dgm:spPr/>
      <dgm:t>
        <a:bodyPr/>
        <a:lstStyle/>
        <a:p>
          <a:endParaRPr lang="es-EC"/>
        </a:p>
      </dgm:t>
    </dgm:pt>
    <dgm:pt modelId="{A08C5360-03F5-43AE-9B0A-B2D7E2ADDC26}" type="sibTrans" cxnId="{04DBFF78-B34C-4FF8-9234-F876E3D8A909}">
      <dgm:prSet/>
      <dgm:spPr/>
      <dgm:t>
        <a:bodyPr/>
        <a:lstStyle/>
        <a:p>
          <a:endParaRPr lang="es-EC"/>
        </a:p>
      </dgm:t>
    </dgm:pt>
    <dgm:pt modelId="{D603D35A-7A45-4575-B793-FBEC94DCE8E3}">
      <dgm:prSet phldrT="[Texto]"/>
      <dgm:spPr/>
      <dgm:t>
        <a:bodyPr/>
        <a:lstStyle/>
        <a:p>
          <a:r>
            <a:rPr lang="es-EC" dirty="0"/>
            <a:t>Seguir una metodología correctamente aplicada</a:t>
          </a:r>
        </a:p>
      </dgm:t>
    </dgm:pt>
    <dgm:pt modelId="{617178DA-B4B7-4F01-81A4-44E97066F013}" type="parTrans" cxnId="{21C78CCE-890B-4F7C-87D3-069D90949111}">
      <dgm:prSet/>
      <dgm:spPr/>
      <dgm:t>
        <a:bodyPr/>
        <a:lstStyle/>
        <a:p>
          <a:endParaRPr lang="es-EC"/>
        </a:p>
      </dgm:t>
    </dgm:pt>
    <dgm:pt modelId="{44E5965C-A463-4791-8A23-55133439D2B9}" type="sibTrans" cxnId="{21C78CCE-890B-4F7C-87D3-069D90949111}">
      <dgm:prSet/>
      <dgm:spPr/>
      <dgm:t>
        <a:bodyPr/>
        <a:lstStyle/>
        <a:p>
          <a:endParaRPr lang="es-EC"/>
        </a:p>
      </dgm:t>
    </dgm:pt>
    <dgm:pt modelId="{A3FB1D5E-AE7D-46B2-8AD9-C753FEE4D858}" type="pres">
      <dgm:prSet presAssocID="{01BA6FB3-4AD9-4181-9996-2C35F693A7D1}" presName="Name0" presStyleCnt="0">
        <dgm:presLayoutVars>
          <dgm:chMax val="7"/>
          <dgm:chPref val="7"/>
          <dgm:dir/>
        </dgm:presLayoutVars>
      </dgm:prSet>
      <dgm:spPr/>
      <dgm:t>
        <a:bodyPr/>
        <a:lstStyle/>
        <a:p>
          <a:endParaRPr lang="es-EC"/>
        </a:p>
      </dgm:t>
    </dgm:pt>
    <dgm:pt modelId="{9958D64E-1D27-487E-AE37-E130804E38DC}" type="pres">
      <dgm:prSet presAssocID="{01BA6FB3-4AD9-4181-9996-2C35F693A7D1}" presName="Name1" presStyleCnt="0"/>
      <dgm:spPr/>
    </dgm:pt>
    <dgm:pt modelId="{78332E13-4616-4E15-BAAE-04721857516E}" type="pres">
      <dgm:prSet presAssocID="{01BA6FB3-4AD9-4181-9996-2C35F693A7D1}" presName="cycle" presStyleCnt="0"/>
      <dgm:spPr/>
    </dgm:pt>
    <dgm:pt modelId="{0C7EA110-B99F-4A6F-82B4-43A1B42ADF3E}" type="pres">
      <dgm:prSet presAssocID="{01BA6FB3-4AD9-4181-9996-2C35F693A7D1}" presName="srcNode" presStyleLbl="node1" presStyleIdx="0" presStyleCnt="5"/>
      <dgm:spPr/>
    </dgm:pt>
    <dgm:pt modelId="{8A2EAC93-26A5-4620-ABC3-7E86840A2101}" type="pres">
      <dgm:prSet presAssocID="{01BA6FB3-4AD9-4181-9996-2C35F693A7D1}" presName="conn" presStyleLbl="parChTrans1D2" presStyleIdx="0" presStyleCnt="1"/>
      <dgm:spPr/>
      <dgm:t>
        <a:bodyPr/>
        <a:lstStyle/>
        <a:p>
          <a:endParaRPr lang="es-EC"/>
        </a:p>
      </dgm:t>
    </dgm:pt>
    <dgm:pt modelId="{FE86B73F-D846-4592-BD59-C52E6BEDE22D}" type="pres">
      <dgm:prSet presAssocID="{01BA6FB3-4AD9-4181-9996-2C35F693A7D1}" presName="extraNode" presStyleLbl="node1" presStyleIdx="0" presStyleCnt="5"/>
      <dgm:spPr/>
    </dgm:pt>
    <dgm:pt modelId="{7DFD4A75-2615-4D6D-8D35-55B24EDF5C35}" type="pres">
      <dgm:prSet presAssocID="{01BA6FB3-4AD9-4181-9996-2C35F693A7D1}" presName="dstNode" presStyleLbl="node1" presStyleIdx="0" presStyleCnt="5"/>
      <dgm:spPr/>
    </dgm:pt>
    <dgm:pt modelId="{74702EEB-D4C0-4B35-842C-5BF2157B4D4A}" type="pres">
      <dgm:prSet presAssocID="{1D84AC65-5494-4F51-83A5-28D18423E857}" presName="text_1" presStyleLbl="node1" presStyleIdx="0" presStyleCnt="5">
        <dgm:presLayoutVars>
          <dgm:bulletEnabled val="1"/>
        </dgm:presLayoutVars>
      </dgm:prSet>
      <dgm:spPr/>
      <dgm:t>
        <a:bodyPr/>
        <a:lstStyle/>
        <a:p>
          <a:endParaRPr lang="es-EC"/>
        </a:p>
      </dgm:t>
    </dgm:pt>
    <dgm:pt modelId="{1A71FC25-346C-41CB-A16C-EE886254CCDA}" type="pres">
      <dgm:prSet presAssocID="{1D84AC65-5494-4F51-83A5-28D18423E857}" presName="accent_1" presStyleCnt="0"/>
      <dgm:spPr/>
    </dgm:pt>
    <dgm:pt modelId="{00192F05-D460-4A5D-9167-0E2B0FE6444C}" type="pres">
      <dgm:prSet presAssocID="{1D84AC65-5494-4F51-83A5-28D18423E857}" presName="accentRepeatNode" presStyleLbl="solidFgAcc1" presStyleIdx="0" presStyleCnt="5"/>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s-EC"/>
        </a:p>
      </dgm:t>
    </dgm:pt>
    <dgm:pt modelId="{588188BE-8FE3-4DF6-9E79-2DC6F634A97B}" type="pres">
      <dgm:prSet presAssocID="{B083F0FB-5118-4A19-AEC0-22251222861D}" presName="text_2" presStyleLbl="node1" presStyleIdx="1" presStyleCnt="5">
        <dgm:presLayoutVars>
          <dgm:bulletEnabled val="1"/>
        </dgm:presLayoutVars>
      </dgm:prSet>
      <dgm:spPr/>
      <dgm:t>
        <a:bodyPr/>
        <a:lstStyle/>
        <a:p>
          <a:endParaRPr lang="es-EC"/>
        </a:p>
      </dgm:t>
    </dgm:pt>
    <dgm:pt modelId="{83892118-B074-4889-838A-CFEF86639589}" type="pres">
      <dgm:prSet presAssocID="{B083F0FB-5118-4A19-AEC0-22251222861D}" presName="accent_2" presStyleCnt="0"/>
      <dgm:spPr/>
    </dgm:pt>
    <dgm:pt modelId="{BD22F024-7911-4F09-9736-B034FB3388E0}" type="pres">
      <dgm:prSet presAssocID="{B083F0FB-5118-4A19-AEC0-22251222861D}" presName="accentRepeatNode" presStyleLbl="solidFgAcc1" presStyleIdx="1" presStyleCnt="5"/>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s-EC"/>
        </a:p>
      </dgm:t>
    </dgm:pt>
    <dgm:pt modelId="{AD6BD3E9-A972-4DB9-B91D-CEE186E7B18A}" type="pres">
      <dgm:prSet presAssocID="{FEEC8B3D-0B59-4B18-A46E-BC72078A2157}" presName="text_3" presStyleLbl="node1" presStyleIdx="2" presStyleCnt="5">
        <dgm:presLayoutVars>
          <dgm:bulletEnabled val="1"/>
        </dgm:presLayoutVars>
      </dgm:prSet>
      <dgm:spPr/>
      <dgm:t>
        <a:bodyPr/>
        <a:lstStyle/>
        <a:p>
          <a:endParaRPr lang="es-EC"/>
        </a:p>
      </dgm:t>
    </dgm:pt>
    <dgm:pt modelId="{58F893F0-7F55-4E36-A257-D78AF69F4C7B}" type="pres">
      <dgm:prSet presAssocID="{FEEC8B3D-0B59-4B18-A46E-BC72078A2157}" presName="accent_3" presStyleCnt="0"/>
      <dgm:spPr/>
    </dgm:pt>
    <dgm:pt modelId="{583098B7-42D3-44EE-AF3C-33236EE97CAE}" type="pres">
      <dgm:prSet presAssocID="{FEEC8B3D-0B59-4B18-A46E-BC72078A2157}" presName="accentRepeatNode" presStyleLbl="solidFgAcc1" presStyleIdx="2" presStyleCnt="5"/>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s-EC"/>
        </a:p>
      </dgm:t>
    </dgm:pt>
    <dgm:pt modelId="{70826828-FDB2-402B-B2A9-7728D23E75F9}" type="pres">
      <dgm:prSet presAssocID="{E7C36399-38C7-4E96-8C3E-4E11B2E6D153}" presName="text_4" presStyleLbl="node1" presStyleIdx="3" presStyleCnt="5">
        <dgm:presLayoutVars>
          <dgm:bulletEnabled val="1"/>
        </dgm:presLayoutVars>
      </dgm:prSet>
      <dgm:spPr/>
      <dgm:t>
        <a:bodyPr/>
        <a:lstStyle/>
        <a:p>
          <a:endParaRPr lang="es-EC"/>
        </a:p>
      </dgm:t>
    </dgm:pt>
    <dgm:pt modelId="{1F7CCB3E-5A16-4BF0-AA2D-CCE9C379DB54}" type="pres">
      <dgm:prSet presAssocID="{E7C36399-38C7-4E96-8C3E-4E11B2E6D153}" presName="accent_4" presStyleCnt="0"/>
      <dgm:spPr/>
    </dgm:pt>
    <dgm:pt modelId="{0D96A892-19ED-4A2E-8AAD-A83F55F6536E}" type="pres">
      <dgm:prSet presAssocID="{E7C36399-38C7-4E96-8C3E-4E11B2E6D153}" presName="accentRepeatNode" presStyleLbl="solidFgAcc1" presStyleIdx="3" presStyleCnt="5"/>
      <dgm:spPr>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s-EC"/>
        </a:p>
      </dgm:t>
    </dgm:pt>
    <dgm:pt modelId="{13502B57-6656-4B1E-AE69-39FA87A229AB}" type="pres">
      <dgm:prSet presAssocID="{D603D35A-7A45-4575-B793-FBEC94DCE8E3}" presName="text_5" presStyleLbl="node1" presStyleIdx="4" presStyleCnt="5">
        <dgm:presLayoutVars>
          <dgm:bulletEnabled val="1"/>
        </dgm:presLayoutVars>
      </dgm:prSet>
      <dgm:spPr/>
      <dgm:t>
        <a:bodyPr/>
        <a:lstStyle/>
        <a:p>
          <a:endParaRPr lang="es-EC"/>
        </a:p>
      </dgm:t>
    </dgm:pt>
    <dgm:pt modelId="{6274D406-8BE1-4D06-BFA5-78A49067186B}" type="pres">
      <dgm:prSet presAssocID="{D603D35A-7A45-4575-B793-FBEC94DCE8E3}" presName="accent_5" presStyleCnt="0"/>
      <dgm:spPr/>
    </dgm:pt>
    <dgm:pt modelId="{C878CC99-64C3-4B12-AAD3-09D2AB055D57}" type="pres">
      <dgm:prSet presAssocID="{D603D35A-7A45-4575-B793-FBEC94DCE8E3}" presName="accentRepeatNode" presStyleLbl="solidFgAcc1" presStyleIdx="4" presStyleCnt="5"/>
      <dgm:spPr>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s-EC"/>
        </a:p>
      </dgm:t>
    </dgm:pt>
  </dgm:ptLst>
  <dgm:cxnLst>
    <dgm:cxn modelId="{C3CC3FA5-EDE4-4551-95CA-4F3685949395}" srcId="{01BA6FB3-4AD9-4181-9996-2C35F693A7D1}" destId="{B083F0FB-5118-4A19-AEC0-22251222861D}" srcOrd="1" destOrd="0" parTransId="{117E01B9-4DDF-414F-970C-D3E1E9F53B4B}" sibTransId="{E55904AB-D014-4FD0-A204-7B94B99B4A61}"/>
    <dgm:cxn modelId="{15AFFA35-8875-41A5-A634-4383647630FA}" srcId="{01BA6FB3-4AD9-4181-9996-2C35F693A7D1}" destId="{FEEC8B3D-0B59-4B18-A46E-BC72078A2157}" srcOrd="2" destOrd="0" parTransId="{B054D70E-A30E-49D4-8540-31ABD2A468F7}" sibTransId="{65381EB2-44E2-4C4F-9A26-D0173B28BADF}"/>
    <dgm:cxn modelId="{2E6D821B-16B9-42C1-BAC7-13A9CE1A5274}" type="presOf" srcId="{FEEC8B3D-0B59-4B18-A46E-BC72078A2157}" destId="{AD6BD3E9-A972-4DB9-B91D-CEE186E7B18A}" srcOrd="0" destOrd="0" presId="urn:microsoft.com/office/officeart/2008/layout/VerticalCurvedList"/>
    <dgm:cxn modelId="{21C78CCE-890B-4F7C-87D3-069D90949111}" srcId="{01BA6FB3-4AD9-4181-9996-2C35F693A7D1}" destId="{D603D35A-7A45-4575-B793-FBEC94DCE8E3}" srcOrd="4" destOrd="0" parTransId="{617178DA-B4B7-4F01-81A4-44E97066F013}" sibTransId="{44E5965C-A463-4791-8A23-55133439D2B9}"/>
    <dgm:cxn modelId="{3AE77607-8754-4C05-87F6-9DF5063A201A}" type="presOf" srcId="{B083F0FB-5118-4A19-AEC0-22251222861D}" destId="{588188BE-8FE3-4DF6-9E79-2DC6F634A97B}" srcOrd="0" destOrd="0" presId="urn:microsoft.com/office/officeart/2008/layout/VerticalCurvedList"/>
    <dgm:cxn modelId="{CE711066-1762-4169-B3AB-2B62F44D7B64}" srcId="{01BA6FB3-4AD9-4181-9996-2C35F693A7D1}" destId="{1D84AC65-5494-4F51-83A5-28D18423E857}" srcOrd="0" destOrd="0" parTransId="{411011C3-554E-4001-AFF7-05CFB6DA46D7}" sibTransId="{C7B5AABA-2B5C-4A8A-9581-43F27DF2107D}"/>
    <dgm:cxn modelId="{5D860246-E80B-48D4-82E4-B83114832A05}" type="presOf" srcId="{1D84AC65-5494-4F51-83A5-28D18423E857}" destId="{74702EEB-D4C0-4B35-842C-5BF2157B4D4A}" srcOrd="0" destOrd="0" presId="urn:microsoft.com/office/officeart/2008/layout/VerticalCurvedList"/>
    <dgm:cxn modelId="{9A05D904-8809-41B8-8F34-0F328830FDD4}" type="presOf" srcId="{E7C36399-38C7-4E96-8C3E-4E11B2E6D153}" destId="{70826828-FDB2-402B-B2A9-7728D23E75F9}" srcOrd="0" destOrd="0" presId="urn:microsoft.com/office/officeart/2008/layout/VerticalCurvedList"/>
    <dgm:cxn modelId="{04DBFF78-B34C-4FF8-9234-F876E3D8A909}" srcId="{01BA6FB3-4AD9-4181-9996-2C35F693A7D1}" destId="{E7C36399-38C7-4E96-8C3E-4E11B2E6D153}" srcOrd="3" destOrd="0" parTransId="{29BEAD66-50D3-48DA-8075-402CD30D099D}" sibTransId="{A08C5360-03F5-43AE-9B0A-B2D7E2ADDC26}"/>
    <dgm:cxn modelId="{190AA863-CF50-4A25-BB2C-B2E6DB7EC0B7}" type="presOf" srcId="{D603D35A-7A45-4575-B793-FBEC94DCE8E3}" destId="{13502B57-6656-4B1E-AE69-39FA87A229AB}" srcOrd="0" destOrd="0" presId="urn:microsoft.com/office/officeart/2008/layout/VerticalCurvedList"/>
    <dgm:cxn modelId="{86072EA0-B94C-4F92-AFBC-19F393699DF5}" type="presOf" srcId="{C7B5AABA-2B5C-4A8A-9581-43F27DF2107D}" destId="{8A2EAC93-26A5-4620-ABC3-7E86840A2101}" srcOrd="0" destOrd="0" presId="urn:microsoft.com/office/officeart/2008/layout/VerticalCurvedList"/>
    <dgm:cxn modelId="{10E10C08-F90E-415F-8D75-E398585FF490}" type="presOf" srcId="{01BA6FB3-4AD9-4181-9996-2C35F693A7D1}" destId="{A3FB1D5E-AE7D-46B2-8AD9-C753FEE4D858}" srcOrd="0" destOrd="0" presId="urn:microsoft.com/office/officeart/2008/layout/VerticalCurvedList"/>
    <dgm:cxn modelId="{BBA3B754-57BB-478E-9F73-BD5832C0D976}" type="presParOf" srcId="{A3FB1D5E-AE7D-46B2-8AD9-C753FEE4D858}" destId="{9958D64E-1D27-487E-AE37-E130804E38DC}" srcOrd="0" destOrd="0" presId="urn:microsoft.com/office/officeart/2008/layout/VerticalCurvedList"/>
    <dgm:cxn modelId="{9CFAF64D-AB8E-4A51-9028-1EAF209A4B11}" type="presParOf" srcId="{9958D64E-1D27-487E-AE37-E130804E38DC}" destId="{78332E13-4616-4E15-BAAE-04721857516E}" srcOrd="0" destOrd="0" presId="urn:microsoft.com/office/officeart/2008/layout/VerticalCurvedList"/>
    <dgm:cxn modelId="{90148A9A-028E-435A-96C6-7EEFFBBD07EC}" type="presParOf" srcId="{78332E13-4616-4E15-BAAE-04721857516E}" destId="{0C7EA110-B99F-4A6F-82B4-43A1B42ADF3E}" srcOrd="0" destOrd="0" presId="urn:microsoft.com/office/officeart/2008/layout/VerticalCurvedList"/>
    <dgm:cxn modelId="{6136AAC3-2685-40E8-9C93-DBDF12AF5639}" type="presParOf" srcId="{78332E13-4616-4E15-BAAE-04721857516E}" destId="{8A2EAC93-26A5-4620-ABC3-7E86840A2101}" srcOrd="1" destOrd="0" presId="urn:microsoft.com/office/officeart/2008/layout/VerticalCurvedList"/>
    <dgm:cxn modelId="{932ADC19-4017-4369-8C01-25E5C5946B62}" type="presParOf" srcId="{78332E13-4616-4E15-BAAE-04721857516E}" destId="{FE86B73F-D846-4592-BD59-C52E6BEDE22D}" srcOrd="2" destOrd="0" presId="urn:microsoft.com/office/officeart/2008/layout/VerticalCurvedList"/>
    <dgm:cxn modelId="{0B5DF58F-B9FD-4C61-B3AA-0CD73A66397D}" type="presParOf" srcId="{78332E13-4616-4E15-BAAE-04721857516E}" destId="{7DFD4A75-2615-4D6D-8D35-55B24EDF5C35}" srcOrd="3" destOrd="0" presId="urn:microsoft.com/office/officeart/2008/layout/VerticalCurvedList"/>
    <dgm:cxn modelId="{8029CADE-9172-4B02-BAAF-142C2EC4FA5D}" type="presParOf" srcId="{9958D64E-1D27-487E-AE37-E130804E38DC}" destId="{74702EEB-D4C0-4B35-842C-5BF2157B4D4A}" srcOrd="1" destOrd="0" presId="urn:microsoft.com/office/officeart/2008/layout/VerticalCurvedList"/>
    <dgm:cxn modelId="{547C42F7-85BD-41C5-8E24-1EE3AB1649D7}" type="presParOf" srcId="{9958D64E-1D27-487E-AE37-E130804E38DC}" destId="{1A71FC25-346C-41CB-A16C-EE886254CCDA}" srcOrd="2" destOrd="0" presId="urn:microsoft.com/office/officeart/2008/layout/VerticalCurvedList"/>
    <dgm:cxn modelId="{D58A1DD2-CF9F-4405-B005-70ABE26D159B}" type="presParOf" srcId="{1A71FC25-346C-41CB-A16C-EE886254CCDA}" destId="{00192F05-D460-4A5D-9167-0E2B0FE6444C}" srcOrd="0" destOrd="0" presId="urn:microsoft.com/office/officeart/2008/layout/VerticalCurvedList"/>
    <dgm:cxn modelId="{C097CF4A-4471-4653-9115-C7CA8D00C601}" type="presParOf" srcId="{9958D64E-1D27-487E-AE37-E130804E38DC}" destId="{588188BE-8FE3-4DF6-9E79-2DC6F634A97B}" srcOrd="3" destOrd="0" presId="urn:microsoft.com/office/officeart/2008/layout/VerticalCurvedList"/>
    <dgm:cxn modelId="{116A6531-AC2B-4F64-A6FB-A90F40694DDE}" type="presParOf" srcId="{9958D64E-1D27-487E-AE37-E130804E38DC}" destId="{83892118-B074-4889-838A-CFEF86639589}" srcOrd="4" destOrd="0" presId="urn:microsoft.com/office/officeart/2008/layout/VerticalCurvedList"/>
    <dgm:cxn modelId="{CAD54F6C-61CB-4547-9757-03C8188F8394}" type="presParOf" srcId="{83892118-B074-4889-838A-CFEF86639589}" destId="{BD22F024-7911-4F09-9736-B034FB3388E0}" srcOrd="0" destOrd="0" presId="urn:microsoft.com/office/officeart/2008/layout/VerticalCurvedList"/>
    <dgm:cxn modelId="{8B9ABB14-D102-4B5E-A671-1738C0C5C145}" type="presParOf" srcId="{9958D64E-1D27-487E-AE37-E130804E38DC}" destId="{AD6BD3E9-A972-4DB9-B91D-CEE186E7B18A}" srcOrd="5" destOrd="0" presId="urn:microsoft.com/office/officeart/2008/layout/VerticalCurvedList"/>
    <dgm:cxn modelId="{85352200-F38D-4B36-B635-63DC5CBB8627}" type="presParOf" srcId="{9958D64E-1D27-487E-AE37-E130804E38DC}" destId="{58F893F0-7F55-4E36-A257-D78AF69F4C7B}" srcOrd="6" destOrd="0" presId="urn:microsoft.com/office/officeart/2008/layout/VerticalCurvedList"/>
    <dgm:cxn modelId="{A45828DD-0972-474B-A07C-20D7726A8F5D}" type="presParOf" srcId="{58F893F0-7F55-4E36-A257-D78AF69F4C7B}" destId="{583098B7-42D3-44EE-AF3C-33236EE97CAE}" srcOrd="0" destOrd="0" presId="urn:microsoft.com/office/officeart/2008/layout/VerticalCurvedList"/>
    <dgm:cxn modelId="{9E02A074-C380-4249-88EB-CBA815217165}" type="presParOf" srcId="{9958D64E-1D27-487E-AE37-E130804E38DC}" destId="{70826828-FDB2-402B-B2A9-7728D23E75F9}" srcOrd="7" destOrd="0" presId="urn:microsoft.com/office/officeart/2008/layout/VerticalCurvedList"/>
    <dgm:cxn modelId="{B9BD171F-4350-4DBD-BE71-A94B444869BA}" type="presParOf" srcId="{9958D64E-1D27-487E-AE37-E130804E38DC}" destId="{1F7CCB3E-5A16-4BF0-AA2D-CCE9C379DB54}" srcOrd="8" destOrd="0" presId="urn:microsoft.com/office/officeart/2008/layout/VerticalCurvedList"/>
    <dgm:cxn modelId="{5F00E77D-B468-4E30-8737-9FC933F376FE}" type="presParOf" srcId="{1F7CCB3E-5A16-4BF0-AA2D-CCE9C379DB54}" destId="{0D96A892-19ED-4A2E-8AAD-A83F55F6536E}" srcOrd="0" destOrd="0" presId="urn:microsoft.com/office/officeart/2008/layout/VerticalCurvedList"/>
    <dgm:cxn modelId="{98F6A574-D9F6-4D5E-BA77-FAC3A2CA4717}" type="presParOf" srcId="{9958D64E-1D27-487E-AE37-E130804E38DC}" destId="{13502B57-6656-4B1E-AE69-39FA87A229AB}" srcOrd="9" destOrd="0" presId="urn:microsoft.com/office/officeart/2008/layout/VerticalCurvedList"/>
    <dgm:cxn modelId="{6D20141C-AF02-4962-8EDB-8A74B529F1FD}" type="presParOf" srcId="{9958D64E-1D27-487E-AE37-E130804E38DC}" destId="{6274D406-8BE1-4D06-BFA5-78A49067186B}" srcOrd="10" destOrd="0" presId="urn:microsoft.com/office/officeart/2008/layout/VerticalCurvedList"/>
    <dgm:cxn modelId="{B0D763CE-FA30-44E6-ACBE-D2476A8BE0B6}" type="presParOf" srcId="{6274D406-8BE1-4D06-BFA5-78A49067186B}" destId="{C878CC99-64C3-4B12-AAD3-09D2AB055D5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7583C0-6E96-4ABB-9D86-0C64BCDDF674}" type="doc">
      <dgm:prSet loTypeId="urn:microsoft.com/office/officeart/2005/8/layout/balance1" loCatId="relationship" qsTypeId="urn:microsoft.com/office/officeart/2005/8/quickstyle/simple1" qsCatId="simple" csTypeId="urn:microsoft.com/office/officeart/2005/8/colors/colorful2" csCatId="colorful" phldr="1"/>
      <dgm:spPr/>
      <dgm:t>
        <a:bodyPr/>
        <a:lstStyle/>
        <a:p>
          <a:endParaRPr lang="es-ES"/>
        </a:p>
      </dgm:t>
    </dgm:pt>
    <dgm:pt modelId="{B5CF925A-8B7F-4C61-A9EB-DCCA97EBA304}">
      <dgm:prSet phldrT="[Texto]"/>
      <dgm:spPr/>
      <dgm:t>
        <a:bodyPr/>
        <a:lstStyle/>
        <a:p>
          <a:r>
            <a:rPr lang="es-ES" b="1" u="sng" dirty="0"/>
            <a:t>Ejecutivo</a:t>
          </a:r>
        </a:p>
      </dgm:t>
    </dgm:pt>
    <dgm:pt modelId="{5A7EBB18-EC8D-4D38-BBCC-C1A1E3D955BD}" type="parTrans" cxnId="{05201B51-18B0-4F6B-8EC6-3C1A2EB803B9}">
      <dgm:prSet/>
      <dgm:spPr/>
      <dgm:t>
        <a:bodyPr/>
        <a:lstStyle/>
        <a:p>
          <a:endParaRPr lang="es-ES"/>
        </a:p>
      </dgm:t>
    </dgm:pt>
    <dgm:pt modelId="{236DB495-C479-43AA-A272-780628FD7492}" type="sibTrans" cxnId="{05201B51-18B0-4F6B-8EC6-3C1A2EB803B9}">
      <dgm:prSet/>
      <dgm:spPr/>
      <dgm:t>
        <a:bodyPr/>
        <a:lstStyle/>
        <a:p>
          <a:endParaRPr lang="es-ES"/>
        </a:p>
      </dgm:t>
    </dgm:pt>
    <dgm:pt modelId="{E255BCA9-3750-48B3-9F18-F1D4253421CE}">
      <dgm:prSet phldrT="[Texto]"/>
      <dgm:spPr/>
      <dgm:t>
        <a:bodyPr/>
        <a:lstStyle/>
        <a:p>
          <a:r>
            <a:rPr lang="es-ES" dirty="0"/>
            <a:t>No es extenso</a:t>
          </a:r>
        </a:p>
      </dgm:t>
    </dgm:pt>
    <dgm:pt modelId="{965E6327-53B6-4EC0-BEE0-601326199411}" type="parTrans" cxnId="{5D39EE00-7773-4FFF-A656-B67DCC82C450}">
      <dgm:prSet/>
      <dgm:spPr/>
      <dgm:t>
        <a:bodyPr/>
        <a:lstStyle/>
        <a:p>
          <a:endParaRPr lang="es-ES"/>
        </a:p>
      </dgm:t>
    </dgm:pt>
    <dgm:pt modelId="{E7340667-6B8B-48B9-A2F1-C5DAD264303D}" type="sibTrans" cxnId="{5D39EE00-7773-4FFF-A656-B67DCC82C450}">
      <dgm:prSet/>
      <dgm:spPr/>
      <dgm:t>
        <a:bodyPr/>
        <a:lstStyle/>
        <a:p>
          <a:endParaRPr lang="es-ES"/>
        </a:p>
      </dgm:t>
    </dgm:pt>
    <dgm:pt modelId="{E369AA56-6F7B-40F2-BCFC-481CB15EB4B0}">
      <dgm:prSet phldrT="[Texto]"/>
      <dgm:spPr/>
      <dgm:t>
        <a:bodyPr/>
        <a:lstStyle/>
        <a:p>
          <a:r>
            <a:rPr lang="es-ES" dirty="0"/>
            <a:t>Fácil Comprensión</a:t>
          </a:r>
        </a:p>
      </dgm:t>
    </dgm:pt>
    <dgm:pt modelId="{8E08C5B0-BD36-464C-B6FB-6BD56C370CF9}" type="parTrans" cxnId="{0E17E338-97BE-46C8-9CC8-01EAEF2C6BD2}">
      <dgm:prSet/>
      <dgm:spPr/>
      <dgm:t>
        <a:bodyPr/>
        <a:lstStyle/>
        <a:p>
          <a:endParaRPr lang="es-ES"/>
        </a:p>
      </dgm:t>
    </dgm:pt>
    <dgm:pt modelId="{5FE66398-9184-4A19-B8C2-6BEB61B4E820}" type="sibTrans" cxnId="{0E17E338-97BE-46C8-9CC8-01EAEF2C6BD2}">
      <dgm:prSet/>
      <dgm:spPr/>
      <dgm:t>
        <a:bodyPr/>
        <a:lstStyle/>
        <a:p>
          <a:endParaRPr lang="es-ES"/>
        </a:p>
      </dgm:t>
    </dgm:pt>
    <dgm:pt modelId="{A33BF65C-900E-48EF-A72D-6A80FF50FDA9}">
      <dgm:prSet phldrT="[Texto]"/>
      <dgm:spPr/>
      <dgm:t>
        <a:bodyPr/>
        <a:lstStyle/>
        <a:p>
          <a:r>
            <a:rPr lang="es-ES" b="1" u="sng" dirty="0"/>
            <a:t>Técnico</a:t>
          </a:r>
        </a:p>
      </dgm:t>
    </dgm:pt>
    <dgm:pt modelId="{5DF463CB-3896-4C1E-80A1-AF5FE1F29EF3}" type="parTrans" cxnId="{2734756D-865C-4DD1-AD84-19949C246051}">
      <dgm:prSet/>
      <dgm:spPr/>
      <dgm:t>
        <a:bodyPr/>
        <a:lstStyle/>
        <a:p>
          <a:endParaRPr lang="es-ES"/>
        </a:p>
      </dgm:t>
    </dgm:pt>
    <dgm:pt modelId="{97B515D0-4FCC-456A-AFBC-5D028D17C82A}" type="sibTrans" cxnId="{2734756D-865C-4DD1-AD84-19949C246051}">
      <dgm:prSet/>
      <dgm:spPr/>
      <dgm:t>
        <a:bodyPr/>
        <a:lstStyle/>
        <a:p>
          <a:endParaRPr lang="es-ES"/>
        </a:p>
      </dgm:t>
    </dgm:pt>
    <dgm:pt modelId="{3ED3BD1C-8895-49CF-AD99-BF9A70430BE6}">
      <dgm:prSet phldrT="[Texto]"/>
      <dgm:spPr/>
      <dgm:t>
        <a:bodyPr/>
        <a:lstStyle/>
        <a:p>
          <a:r>
            <a:rPr lang="es-ES" dirty="0"/>
            <a:t>Conclusiones y Recomendaciones</a:t>
          </a:r>
        </a:p>
      </dgm:t>
    </dgm:pt>
    <dgm:pt modelId="{864686F7-01F6-4559-8FF5-F3F49F526301}" type="parTrans" cxnId="{0CD411A6-DB39-454C-A88C-22029E72FABE}">
      <dgm:prSet/>
      <dgm:spPr/>
      <dgm:t>
        <a:bodyPr/>
        <a:lstStyle/>
        <a:p>
          <a:endParaRPr lang="es-ES"/>
        </a:p>
      </dgm:t>
    </dgm:pt>
    <dgm:pt modelId="{3D9F308C-EB88-41E4-B116-9AFF1FD6436D}" type="sibTrans" cxnId="{0CD411A6-DB39-454C-A88C-22029E72FABE}">
      <dgm:prSet/>
      <dgm:spPr/>
      <dgm:t>
        <a:bodyPr/>
        <a:lstStyle/>
        <a:p>
          <a:endParaRPr lang="es-ES"/>
        </a:p>
      </dgm:t>
    </dgm:pt>
    <dgm:pt modelId="{B651952B-D31C-4452-ABF4-6BF16124BC02}">
      <dgm:prSet phldrT="[Texto]"/>
      <dgm:spPr/>
      <dgm:t>
        <a:bodyPr/>
        <a:lstStyle/>
        <a:p>
          <a:r>
            <a:rPr lang="es-ES" dirty="0"/>
            <a:t>Tecnología Utilizada</a:t>
          </a:r>
        </a:p>
      </dgm:t>
    </dgm:pt>
    <dgm:pt modelId="{E6AD12D2-F6C5-4C05-8AB5-5FBF40F9AC46}" type="parTrans" cxnId="{BE6E31E5-282B-47C5-9919-C3B83CE54D83}">
      <dgm:prSet/>
      <dgm:spPr/>
      <dgm:t>
        <a:bodyPr/>
        <a:lstStyle/>
        <a:p>
          <a:endParaRPr lang="es-ES"/>
        </a:p>
      </dgm:t>
    </dgm:pt>
    <dgm:pt modelId="{1FE223BF-AD53-4EA4-B389-F9447CFC6D73}" type="sibTrans" cxnId="{BE6E31E5-282B-47C5-9919-C3B83CE54D83}">
      <dgm:prSet/>
      <dgm:spPr/>
      <dgm:t>
        <a:bodyPr/>
        <a:lstStyle/>
        <a:p>
          <a:endParaRPr lang="es-ES"/>
        </a:p>
      </dgm:t>
    </dgm:pt>
    <dgm:pt modelId="{E0967586-86AF-4A9E-B2C4-986A43078CA6}">
      <dgm:prSet phldrT="[Texto]"/>
      <dgm:spPr/>
      <dgm:t>
        <a:bodyPr/>
        <a:lstStyle/>
        <a:p>
          <a:r>
            <a:rPr lang="es-ES" dirty="0"/>
            <a:t>Mas detalles</a:t>
          </a:r>
        </a:p>
      </dgm:t>
    </dgm:pt>
    <dgm:pt modelId="{50ECD719-BB82-43E7-A865-BD100487AF9A}" type="parTrans" cxnId="{8C91EBD1-3596-41E1-A702-43CBC043A1EE}">
      <dgm:prSet/>
      <dgm:spPr/>
      <dgm:t>
        <a:bodyPr/>
        <a:lstStyle/>
        <a:p>
          <a:endParaRPr lang="es-ES"/>
        </a:p>
      </dgm:t>
    </dgm:pt>
    <dgm:pt modelId="{E584143A-ED58-4AA1-819E-E3E74F62F362}" type="sibTrans" cxnId="{8C91EBD1-3596-41E1-A702-43CBC043A1EE}">
      <dgm:prSet/>
      <dgm:spPr/>
      <dgm:t>
        <a:bodyPr/>
        <a:lstStyle/>
        <a:p>
          <a:endParaRPr lang="es-ES"/>
        </a:p>
      </dgm:t>
    </dgm:pt>
    <dgm:pt modelId="{58E49EC2-6316-4CED-A3EE-0CC8C5F7F737}" type="pres">
      <dgm:prSet presAssocID="{8D7583C0-6E96-4ABB-9D86-0C64BCDDF674}" presName="outerComposite" presStyleCnt="0">
        <dgm:presLayoutVars>
          <dgm:chMax val="2"/>
          <dgm:animLvl val="lvl"/>
          <dgm:resizeHandles val="exact"/>
        </dgm:presLayoutVars>
      </dgm:prSet>
      <dgm:spPr/>
      <dgm:t>
        <a:bodyPr/>
        <a:lstStyle/>
        <a:p>
          <a:endParaRPr lang="es-EC"/>
        </a:p>
      </dgm:t>
    </dgm:pt>
    <dgm:pt modelId="{0FBAD22D-B57E-435B-A6CE-49BB7DA9DBD4}" type="pres">
      <dgm:prSet presAssocID="{8D7583C0-6E96-4ABB-9D86-0C64BCDDF674}" presName="dummyMaxCanvas" presStyleCnt="0"/>
      <dgm:spPr/>
    </dgm:pt>
    <dgm:pt modelId="{FE22B617-E8C9-449A-A5E4-F7A1ED5347D9}" type="pres">
      <dgm:prSet presAssocID="{8D7583C0-6E96-4ABB-9D86-0C64BCDDF674}" presName="parentComposite" presStyleCnt="0"/>
      <dgm:spPr/>
    </dgm:pt>
    <dgm:pt modelId="{3119265F-681E-4D97-AB8C-2E66A4D3ECFD}" type="pres">
      <dgm:prSet presAssocID="{8D7583C0-6E96-4ABB-9D86-0C64BCDDF674}" presName="parent1" presStyleLbl="alignAccFollowNode1" presStyleIdx="0" presStyleCnt="4">
        <dgm:presLayoutVars>
          <dgm:chMax val="4"/>
        </dgm:presLayoutVars>
      </dgm:prSet>
      <dgm:spPr/>
      <dgm:t>
        <a:bodyPr/>
        <a:lstStyle/>
        <a:p>
          <a:endParaRPr lang="es-EC"/>
        </a:p>
      </dgm:t>
    </dgm:pt>
    <dgm:pt modelId="{BF33DD76-7654-49AB-9BDB-936AA0456987}" type="pres">
      <dgm:prSet presAssocID="{8D7583C0-6E96-4ABB-9D86-0C64BCDDF674}" presName="parent2" presStyleLbl="alignAccFollowNode1" presStyleIdx="1" presStyleCnt="4">
        <dgm:presLayoutVars>
          <dgm:chMax val="4"/>
        </dgm:presLayoutVars>
      </dgm:prSet>
      <dgm:spPr/>
      <dgm:t>
        <a:bodyPr/>
        <a:lstStyle/>
        <a:p>
          <a:endParaRPr lang="es-EC"/>
        </a:p>
      </dgm:t>
    </dgm:pt>
    <dgm:pt modelId="{B1D8945A-D195-4989-A0F0-7AE4879D573C}" type="pres">
      <dgm:prSet presAssocID="{8D7583C0-6E96-4ABB-9D86-0C64BCDDF674}" presName="childrenComposite" presStyleCnt="0"/>
      <dgm:spPr/>
    </dgm:pt>
    <dgm:pt modelId="{7BB596FD-FA68-400A-AE06-8AC46BD32E9B}" type="pres">
      <dgm:prSet presAssocID="{8D7583C0-6E96-4ABB-9D86-0C64BCDDF674}" presName="dummyMaxCanvas_ChildArea" presStyleCnt="0"/>
      <dgm:spPr/>
    </dgm:pt>
    <dgm:pt modelId="{0B82B606-84BC-40CB-817C-E87AEE06F5BB}" type="pres">
      <dgm:prSet presAssocID="{8D7583C0-6E96-4ABB-9D86-0C64BCDDF674}" presName="fulcrum" presStyleLbl="alignAccFollowNode1" presStyleIdx="2" presStyleCnt="4"/>
      <dgm:spPr/>
    </dgm:pt>
    <dgm:pt modelId="{363FF070-805E-44C5-A6C6-B6475DF4BC4E}" type="pres">
      <dgm:prSet presAssocID="{8D7583C0-6E96-4ABB-9D86-0C64BCDDF674}" presName="balance_23" presStyleLbl="alignAccFollowNode1" presStyleIdx="3" presStyleCnt="4" custLinFactNeighborX="666" custLinFactNeighborY="14821">
        <dgm:presLayoutVars>
          <dgm:bulletEnabled val="1"/>
        </dgm:presLayoutVars>
      </dgm:prSet>
      <dgm:spPr/>
    </dgm:pt>
    <dgm:pt modelId="{9D1AFBB4-D19B-4D1B-B3CD-35DA81F620DC}" type="pres">
      <dgm:prSet presAssocID="{8D7583C0-6E96-4ABB-9D86-0C64BCDDF674}" presName="right_23_1" presStyleLbl="node1" presStyleIdx="0" presStyleCnt="5">
        <dgm:presLayoutVars>
          <dgm:bulletEnabled val="1"/>
        </dgm:presLayoutVars>
      </dgm:prSet>
      <dgm:spPr/>
      <dgm:t>
        <a:bodyPr/>
        <a:lstStyle/>
        <a:p>
          <a:endParaRPr lang="es-EC"/>
        </a:p>
      </dgm:t>
    </dgm:pt>
    <dgm:pt modelId="{46DDA022-883D-431D-AB0E-2F1102E18FF2}" type="pres">
      <dgm:prSet presAssocID="{8D7583C0-6E96-4ABB-9D86-0C64BCDDF674}" presName="right_23_2" presStyleLbl="node1" presStyleIdx="1" presStyleCnt="5">
        <dgm:presLayoutVars>
          <dgm:bulletEnabled val="1"/>
        </dgm:presLayoutVars>
      </dgm:prSet>
      <dgm:spPr/>
      <dgm:t>
        <a:bodyPr/>
        <a:lstStyle/>
        <a:p>
          <a:endParaRPr lang="es-EC"/>
        </a:p>
      </dgm:t>
    </dgm:pt>
    <dgm:pt modelId="{7E94D474-3D04-48BA-B6AA-1E3B0E3084F8}" type="pres">
      <dgm:prSet presAssocID="{8D7583C0-6E96-4ABB-9D86-0C64BCDDF674}" presName="right_23_3" presStyleLbl="node1" presStyleIdx="2" presStyleCnt="5">
        <dgm:presLayoutVars>
          <dgm:bulletEnabled val="1"/>
        </dgm:presLayoutVars>
      </dgm:prSet>
      <dgm:spPr/>
      <dgm:t>
        <a:bodyPr/>
        <a:lstStyle/>
        <a:p>
          <a:endParaRPr lang="es-EC"/>
        </a:p>
      </dgm:t>
    </dgm:pt>
    <dgm:pt modelId="{F9990944-F8EE-465B-83E5-C5CC3AD1994B}" type="pres">
      <dgm:prSet presAssocID="{8D7583C0-6E96-4ABB-9D86-0C64BCDDF674}" presName="left_23_1" presStyleLbl="node1" presStyleIdx="3" presStyleCnt="5">
        <dgm:presLayoutVars>
          <dgm:bulletEnabled val="1"/>
        </dgm:presLayoutVars>
      </dgm:prSet>
      <dgm:spPr/>
      <dgm:t>
        <a:bodyPr/>
        <a:lstStyle/>
        <a:p>
          <a:endParaRPr lang="es-EC"/>
        </a:p>
      </dgm:t>
    </dgm:pt>
    <dgm:pt modelId="{C8842A91-732F-4BC8-8ABF-00290DDA3CBA}" type="pres">
      <dgm:prSet presAssocID="{8D7583C0-6E96-4ABB-9D86-0C64BCDDF674}" presName="left_23_2" presStyleLbl="node1" presStyleIdx="4" presStyleCnt="5">
        <dgm:presLayoutVars>
          <dgm:bulletEnabled val="1"/>
        </dgm:presLayoutVars>
      </dgm:prSet>
      <dgm:spPr/>
      <dgm:t>
        <a:bodyPr/>
        <a:lstStyle/>
        <a:p>
          <a:endParaRPr lang="es-EC"/>
        </a:p>
      </dgm:t>
    </dgm:pt>
  </dgm:ptLst>
  <dgm:cxnLst>
    <dgm:cxn modelId="{F5484381-C110-4DD4-97BB-1822345E74A8}" type="presOf" srcId="{E369AA56-6F7B-40F2-BCFC-481CB15EB4B0}" destId="{C8842A91-732F-4BC8-8ABF-00290DDA3CBA}" srcOrd="0" destOrd="0" presId="urn:microsoft.com/office/officeart/2005/8/layout/balance1"/>
    <dgm:cxn modelId="{0E2A1E32-1211-458A-AA85-9574CB3D39AC}" type="presOf" srcId="{B651952B-D31C-4452-ABF4-6BF16124BC02}" destId="{46DDA022-883D-431D-AB0E-2F1102E18FF2}" srcOrd="0" destOrd="0" presId="urn:microsoft.com/office/officeart/2005/8/layout/balance1"/>
    <dgm:cxn modelId="{C44D1D4E-7B66-453C-9645-47826068E0B2}" type="presOf" srcId="{B5CF925A-8B7F-4C61-A9EB-DCCA97EBA304}" destId="{3119265F-681E-4D97-AB8C-2E66A4D3ECFD}" srcOrd="0" destOrd="0" presId="urn:microsoft.com/office/officeart/2005/8/layout/balance1"/>
    <dgm:cxn modelId="{0E17E338-97BE-46C8-9CC8-01EAEF2C6BD2}" srcId="{B5CF925A-8B7F-4C61-A9EB-DCCA97EBA304}" destId="{E369AA56-6F7B-40F2-BCFC-481CB15EB4B0}" srcOrd="1" destOrd="0" parTransId="{8E08C5B0-BD36-464C-B6FB-6BD56C370CF9}" sibTransId="{5FE66398-9184-4A19-B8C2-6BEB61B4E820}"/>
    <dgm:cxn modelId="{F991C791-66F4-4C30-A1B4-0B4E441FD48D}" type="presOf" srcId="{A33BF65C-900E-48EF-A72D-6A80FF50FDA9}" destId="{BF33DD76-7654-49AB-9BDB-936AA0456987}" srcOrd="0" destOrd="0" presId="urn:microsoft.com/office/officeart/2005/8/layout/balance1"/>
    <dgm:cxn modelId="{8C91EBD1-3596-41E1-A702-43CBC043A1EE}" srcId="{A33BF65C-900E-48EF-A72D-6A80FF50FDA9}" destId="{E0967586-86AF-4A9E-B2C4-986A43078CA6}" srcOrd="2" destOrd="0" parTransId="{50ECD719-BB82-43E7-A865-BD100487AF9A}" sibTransId="{E584143A-ED58-4AA1-819E-E3E74F62F362}"/>
    <dgm:cxn modelId="{9A27D91A-8D1E-495D-B000-5987D823C50C}" type="presOf" srcId="{E0967586-86AF-4A9E-B2C4-986A43078CA6}" destId="{7E94D474-3D04-48BA-B6AA-1E3B0E3084F8}" srcOrd="0" destOrd="0" presId="urn:microsoft.com/office/officeart/2005/8/layout/balance1"/>
    <dgm:cxn modelId="{775CDFC2-35AB-4869-AB3A-1AC3B0334386}" type="presOf" srcId="{8D7583C0-6E96-4ABB-9D86-0C64BCDDF674}" destId="{58E49EC2-6316-4CED-A3EE-0CC8C5F7F737}" srcOrd="0" destOrd="0" presId="urn:microsoft.com/office/officeart/2005/8/layout/balance1"/>
    <dgm:cxn modelId="{0CD411A6-DB39-454C-A88C-22029E72FABE}" srcId="{A33BF65C-900E-48EF-A72D-6A80FF50FDA9}" destId="{3ED3BD1C-8895-49CF-AD99-BF9A70430BE6}" srcOrd="0" destOrd="0" parTransId="{864686F7-01F6-4559-8FF5-F3F49F526301}" sibTransId="{3D9F308C-EB88-41E4-B116-9AFF1FD6436D}"/>
    <dgm:cxn modelId="{AB517D4A-48E1-4589-8FE0-D68FEA5565BD}" type="presOf" srcId="{3ED3BD1C-8895-49CF-AD99-BF9A70430BE6}" destId="{9D1AFBB4-D19B-4D1B-B3CD-35DA81F620DC}" srcOrd="0" destOrd="0" presId="urn:microsoft.com/office/officeart/2005/8/layout/balance1"/>
    <dgm:cxn modelId="{05201B51-18B0-4F6B-8EC6-3C1A2EB803B9}" srcId="{8D7583C0-6E96-4ABB-9D86-0C64BCDDF674}" destId="{B5CF925A-8B7F-4C61-A9EB-DCCA97EBA304}" srcOrd="0" destOrd="0" parTransId="{5A7EBB18-EC8D-4D38-BBCC-C1A1E3D955BD}" sibTransId="{236DB495-C479-43AA-A272-780628FD7492}"/>
    <dgm:cxn modelId="{2734756D-865C-4DD1-AD84-19949C246051}" srcId="{8D7583C0-6E96-4ABB-9D86-0C64BCDDF674}" destId="{A33BF65C-900E-48EF-A72D-6A80FF50FDA9}" srcOrd="1" destOrd="0" parTransId="{5DF463CB-3896-4C1E-80A1-AF5FE1F29EF3}" sibTransId="{97B515D0-4FCC-456A-AFBC-5D028D17C82A}"/>
    <dgm:cxn modelId="{A3F2D7EE-B98B-41EA-997B-B25267E929C9}" type="presOf" srcId="{E255BCA9-3750-48B3-9F18-F1D4253421CE}" destId="{F9990944-F8EE-465B-83E5-C5CC3AD1994B}" srcOrd="0" destOrd="0" presId="urn:microsoft.com/office/officeart/2005/8/layout/balance1"/>
    <dgm:cxn modelId="{5D39EE00-7773-4FFF-A656-B67DCC82C450}" srcId="{B5CF925A-8B7F-4C61-A9EB-DCCA97EBA304}" destId="{E255BCA9-3750-48B3-9F18-F1D4253421CE}" srcOrd="0" destOrd="0" parTransId="{965E6327-53B6-4EC0-BEE0-601326199411}" sibTransId="{E7340667-6B8B-48B9-A2F1-C5DAD264303D}"/>
    <dgm:cxn modelId="{BE6E31E5-282B-47C5-9919-C3B83CE54D83}" srcId="{A33BF65C-900E-48EF-A72D-6A80FF50FDA9}" destId="{B651952B-D31C-4452-ABF4-6BF16124BC02}" srcOrd="1" destOrd="0" parTransId="{E6AD12D2-F6C5-4C05-8AB5-5FBF40F9AC46}" sibTransId="{1FE223BF-AD53-4EA4-B389-F9447CFC6D73}"/>
    <dgm:cxn modelId="{8E0DFBC1-8D30-46F0-B2CA-868BAAF62E51}" type="presParOf" srcId="{58E49EC2-6316-4CED-A3EE-0CC8C5F7F737}" destId="{0FBAD22D-B57E-435B-A6CE-49BB7DA9DBD4}" srcOrd="0" destOrd="0" presId="urn:microsoft.com/office/officeart/2005/8/layout/balance1"/>
    <dgm:cxn modelId="{A36958BD-4491-4943-AEB7-F1602809E4EE}" type="presParOf" srcId="{58E49EC2-6316-4CED-A3EE-0CC8C5F7F737}" destId="{FE22B617-E8C9-449A-A5E4-F7A1ED5347D9}" srcOrd="1" destOrd="0" presId="urn:microsoft.com/office/officeart/2005/8/layout/balance1"/>
    <dgm:cxn modelId="{0A56B4C7-9974-4F02-BA92-CC4F6380B85A}" type="presParOf" srcId="{FE22B617-E8C9-449A-A5E4-F7A1ED5347D9}" destId="{3119265F-681E-4D97-AB8C-2E66A4D3ECFD}" srcOrd="0" destOrd="0" presId="urn:microsoft.com/office/officeart/2005/8/layout/balance1"/>
    <dgm:cxn modelId="{A5823ED0-3EB3-4FCE-9EF7-BDCC56748559}" type="presParOf" srcId="{FE22B617-E8C9-449A-A5E4-F7A1ED5347D9}" destId="{BF33DD76-7654-49AB-9BDB-936AA0456987}" srcOrd="1" destOrd="0" presId="urn:microsoft.com/office/officeart/2005/8/layout/balance1"/>
    <dgm:cxn modelId="{0F6495D9-1DDD-4A02-8F75-24AD47E934CC}" type="presParOf" srcId="{58E49EC2-6316-4CED-A3EE-0CC8C5F7F737}" destId="{B1D8945A-D195-4989-A0F0-7AE4879D573C}" srcOrd="2" destOrd="0" presId="urn:microsoft.com/office/officeart/2005/8/layout/balance1"/>
    <dgm:cxn modelId="{9DDAD01F-E2AC-4EC2-9641-9604C873CCA1}" type="presParOf" srcId="{B1D8945A-D195-4989-A0F0-7AE4879D573C}" destId="{7BB596FD-FA68-400A-AE06-8AC46BD32E9B}" srcOrd="0" destOrd="0" presId="urn:microsoft.com/office/officeart/2005/8/layout/balance1"/>
    <dgm:cxn modelId="{8FF7D049-1ACD-477F-8242-4F50563F8CCD}" type="presParOf" srcId="{B1D8945A-D195-4989-A0F0-7AE4879D573C}" destId="{0B82B606-84BC-40CB-817C-E87AEE06F5BB}" srcOrd="1" destOrd="0" presId="urn:microsoft.com/office/officeart/2005/8/layout/balance1"/>
    <dgm:cxn modelId="{6D21AFF4-02B9-4C1E-99FA-BDA263D81974}" type="presParOf" srcId="{B1D8945A-D195-4989-A0F0-7AE4879D573C}" destId="{363FF070-805E-44C5-A6C6-B6475DF4BC4E}" srcOrd="2" destOrd="0" presId="urn:microsoft.com/office/officeart/2005/8/layout/balance1"/>
    <dgm:cxn modelId="{AE69720E-4029-46EC-8F13-DA5E80919C98}" type="presParOf" srcId="{B1D8945A-D195-4989-A0F0-7AE4879D573C}" destId="{9D1AFBB4-D19B-4D1B-B3CD-35DA81F620DC}" srcOrd="3" destOrd="0" presId="urn:microsoft.com/office/officeart/2005/8/layout/balance1"/>
    <dgm:cxn modelId="{91E14F39-8750-4141-AFF0-3F1A8F9F8FE7}" type="presParOf" srcId="{B1D8945A-D195-4989-A0F0-7AE4879D573C}" destId="{46DDA022-883D-431D-AB0E-2F1102E18FF2}" srcOrd="4" destOrd="0" presId="urn:microsoft.com/office/officeart/2005/8/layout/balance1"/>
    <dgm:cxn modelId="{289A10D7-58FB-4938-936A-91721B86D68D}" type="presParOf" srcId="{B1D8945A-D195-4989-A0F0-7AE4879D573C}" destId="{7E94D474-3D04-48BA-B6AA-1E3B0E3084F8}" srcOrd="5" destOrd="0" presId="urn:microsoft.com/office/officeart/2005/8/layout/balance1"/>
    <dgm:cxn modelId="{58A52C93-79AD-4AEA-B88C-7ADF3FBA22B2}" type="presParOf" srcId="{B1D8945A-D195-4989-A0F0-7AE4879D573C}" destId="{F9990944-F8EE-465B-83E5-C5CC3AD1994B}" srcOrd="6" destOrd="0" presId="urn:microsoft.com/office/officeart/2005/8/layout/balance1"/>
    <dgm:cxn modelId="{51C22307-FC51-4923-84D8-D07C44F6BD07}" type="presParOf" srcId="{B1D8945A-D195-4989-A0F0-7AE4879D573C}" destId="{C8842A91-732F-4BC8-8ABF-00290DDA3CBA}"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4408B3-FA29-46BC-B033-E6B021FB9CB0}"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s-EC"/>
        </a:p>
      </dgm:t>
    </dgm:pt>
    <dgm:pt modelId="{220097EC-6FE0-4896-ACB7-92AD645CAB65}">
      <dgm:prSet phldrT="[Texto]" custT="1"/>
      <dgm:spPr/>
      <dgm:t>
        <a:bodyPr/>
        <a:lstStyle/>
        <a:p>
          <a:r>
            <a:rPr lang="es-EC" sz="1800" dirty="0"/>
            <a:t>El software Open Source ofrece resultados suficientemente validos para el análisis forense.</a:t>
          </a:r>
        </a:p>
      </dgm:t>
    </dgm:pt>
    <dgm:pt modelId="{53050158-0E60-4E8F-BE04-95596AF014DE}" type="parTrans" cxnId="{30B8D301-B41E-4F92-9431-D195963419A1}">
      <dgm:prSet/>
      <dgm:spPr/>
      <dgm:t>
        <a:bodyPr/>
        <a:lstStyle/>
        <a:p>
          <a:endParaRPr lang="es-EC" sz="5400"/>
        </a:p>
      </dgm:t>
    </dgm:pt>
    <dgm:pt modelId="{72F29B09-8E16-4E33-B0A9-C3FBCF97E797}" type="sibTrans" cxnId="{30B8D301-B41E-4F92-9431-D195963419A1}">
      <dgm:prSet/>
      <dgm:spPr/>
      <dgm:t>
        <a:bodyPr/>
        <a:lstStyle/>
        <a:p>
          <a:endParaRPr lang="es-EC" sz="5400"/>
        </a:p>
      </dgm:t>
    </dgm:pt>
    <dgm:pt modelId="{6ADCFD04-0F1D-4720-AF7B-40B84EFE36A8}">
      <dgm:prSet phldrT="[Texto]" custT="1"/>
      <dgm:spPr/>
      <dgm:t>
        <a:bodyPr/>
        <a:lstStyle/>
        <a:p>
          <a:r>
            <a:rPr lang="es-EC" sz="1800" dirty="0"/>
            <a:t>El éxito del análisis está en seguir una guía metodológica basada en las buenas practicas.</a:t>
          </a:r>
        </a:p>
      </dgm:t>
    </dgm:pt>
    <dgm:pt modelId="{A7881A38-08F2-4141-A401-3FDAFC396325}" type="parTrans" cxnId="{124100D8-8158-415D-A1BB-F12A7B76E344}">
      <dgm:prSet/>
      <dgm:spPr/>
      <dgm:t>
        <a:bodyPr/>
        <a:lstStyle/>
        <a:p>
          <a:endParaRPr lang="es-EC" sz="5400"/>
        </a:p>
      </dgm:t>
    </dgm:pt>
    <dgm:pt modelId="{C78BE4D8-652C-47C4-9489-8A631D550479}" type="sibTrans" cxnId="{124100D8-8158-415D-A1BB-F12A7B76E344}">
      <dgm:prSet/>
      <dgm:spPr/>
      <dgm:t>
        <a:bodyPr/>
        <a:lstStyle/>
        <a:p>
          <a:endParaRPr lang="es-EC" sz="5400"/>
        </a:p>
      </dgm:t>
    </dgm:pt>
    <dgm:pt modelId="{6DBD58B5-8AAC-46ED-8097-2D27AEFDCCCD}">
      <dgm:prSet phldrT="[Texto]" custT="1"/>
      <dgm:spPr/>
      <dgm:t>
        <a:bodyPr/>
        <a:lstStyle/>
        <a:p>
          <a:r>
            <a:rPr lang="es-EC" sz="1800" dirty="0"/>
            <a:t>El COIP en Ecuador ya integra artículos que castígan el delito informático.</a:t>
          </a:r>
        </a:p>
      </dgm:t>
    </dgm:pt>
    <dgm:pt modelId="{B74AB8B8-3B3D-419B-AA10-1C4BE824C1D9}" type="parTrans" cxnId="{2AF8A69D-4AF9-46E7-ACD7-72988DF6D538}">
      <dgm:prSet/>
      <dgm:spPr/>
      <dgm:t>
        <a:bodyPr/>
        <a:lstStyle/>
        <a:p>
          <a:endParaRPr lang="es-EC" sz="5400"/>
        </a:p>
      </dgm:t>
    </dgm:pt>
    <dgm:pt modelId="{1C87AEA0-6AD8-48C8-8F6C-D75FD1055DE3}" type="sibTrans" cxnId="{2AF8A69D-4AF9-46E7-ACD7-72988DF6D538}">
      <dgm:prSet/>
      <dgm:spPr/>
      <dgm:t>
        <a:bodyPr/>
        <a:lstStyle/>
        <a:p>
          <a:endParaRPr lang="es-EC" sz="5400"/>
        </a:p>
      </dgm:t>
    </dgm:pt>
    <dgm:pt modelId="{25CE6B19-74A5-4B15-A632-C2AF4C597323}">
      <dgm:prSet phldrT="[Texto]" custT="1"/>
      <dgm:spPr/>
      <dgm:t>
        <a:bodyPr/>
        <a:lstStyle/>
        <a:p>
          <a:r>
            <a:rPr lang="es-EC" sz="1800" dirty="0"/>
            <a:t>El caso practico se resuelve utilizando una de las practicas más comunes dentro del análisis forense (Recuperación de Información).</a:t>
          </a:r>
        </a:p>
      </dgm:t>
    </dgm:pt>
    <dgm:pt modelId="{718DA955-DD7D-45E3-968C-F09462001468}" type="parTrans" cxnId="{66C529C5-F029-411D-AF67-44B2C7A3FC59}">
      <dgm:prSet/>
      <dgm:spPr/>
      <dgm:t>
        <a:bodyPr/>
        <a:lstStyle/>
        <a:p>
          <a:endParaRPr lang="es-EC" sz="5400"/>
        </a:p>
      </dgm:t>
    </dgm:pt>
    <dgm:pt modelId="{F0A2D2BF-60E4-4479-ABAA-4DF638E3705E}" type="sibTrans" cxnId="{66C529C5-F029-411D-AF67-44B2C7A3FC59}">
      <dgm:prSet/>
      <dgm:spPr/>
      <dgm:t>
        <a:bodyPr/>
        <a:lstStyle/>
        <a:p>
          <a:endParaRPr lang="es-EC" sz="5400"/>
        </a:p>
      </dgm:t>
    </dgm:pt>
    <dgm:pt modelId="{2868375A-A1E0-4F78-B53C-F515DCA180CA}" type="pres">
      <dgm:prSet presAssocID="{BE4408B3-FA29-46BC-B033-E6B021FB9CB0}" presName="linear" presStyleCnt="0">
        <dgm:presLayoutVars>
          <dgm:dir/>
          <dgm:animLvl val="lvl"/>
          <dgm:resizeHandles val="exact"/>
        </dgm:presLayoutVars>
      </dgm:prSet>
      <dgm:spPr/>
      <dgm:t>
        <a:bodyPr/>
        <a:lstStyle/>
        <a:p>
          <a:endParaRPr lang="es-EC"/>
        </a:p>
      </dgm:t>
    </dgm:pt>
    <dgm:pt modelId="{AA311A17-778E-4FBB-8819-22D442FD6A34}" type="pres">
      <dgm:prSet presAssocID="{220097EC-6FE0-4896-ACB7-92AD645CAB65}" presName="parentLin" presStyleCnt="0"/>
      <dgm:spPr/>
    </dgm:pt>
    <dgm:pt modelId="{32DDDD3F-55B8-44C8-8852-D68CA0E03332}" type="pres">
      <dgm:prSet presAssocID="{220097EC-6FE0-4896-ACB7-92AD645CAB65}" presName="parentLeftMargin" presStyleLbl="node1" presStyleIdx="0" presStyleCnt="4"/>
      <dgm:spPr/>
      <dgm:t>
        <a:bodyPr/>
        <a:lstStyle/>
        <a:p>
          <a:endParaRPr lang="es-EC"/>
        </a:p>
      </dgm:t>
    </dgm:pt>
    <dgm:pt modelId="{11E337F6-DDD4-4F6E-9AD1-B88DC76933F4}" type="pres">
      <dgm:prSet presAssocID="{220097EC-6FE0-4896-ACB7-92AD645CAB65}" presName="parentText" presStyleLbl="node1" presStyleIdx="0" presStyleCnt="4">
        <dgm:presLayoutVars>
          <dgm:chMax val="0"/>
          <dgm:bulletEnabled val="1"/>
        </dgm:presLayoutVars>
      </dgm:prSet>
      <dgm:spPr/>
      <dgm:t>
        <a:bodyPr/>
        <a:lstStyle/>
        <a:p>
          <a:endParaRPr lang="es-EC"/>
        </a:p>
      </dgm:t>
    </dgm:pt>
    <dgm:pt modelId="{8783DB59-E6EE-4154-94D6-61057C623465}" type="pres">
      <dgm:prSet presAssocID="{220097EC-6FE0-4896-ACB7-92AD645CAB65}" presName="negativeSpace" presStyleCnt="0"/>
      <dgm:spPr/>
    </dgm:pt>
    <dgm:pt modelId="{72BA4FEF-97D4-4D93-8803-F8373CBFB584}" type="pres">
      <dgm:prSet presAssocID="{220097EC-6FE0-4896-ACB7-92AD645CAB65}" presName="childText" presStyleLbl="conFgAcc1" presStyleIdx="0" presStyleCnt="4">
        <dgm:presLayoutVars>
          <dgm:bulletEnabled val="1"/>
        </dgm:presLayoutVars>
      </dgm:prSet>
      <dgm:spPr/>
    </dgm:pt>
    <dgm:pt modelId="{650E95F1-7265-459D-B376-ADFB3723A3F2}" type="pres">
      <dgm:prSet presAssocID="{72F29B09-8E16-4E33-B0A9-C3FBCF97E797}" presName="spaceBetweenRectangles" presStyleCnt="0"/>
      <dgm:spPr/>
    </dgm:pt>
    <dgm:pt modelId="{0E2D1691-44E2-44CA-BF5D-B62490806A6C}" type="pres">
      <dgm:prSet presAssocID="{6ADCFD04-0F1D-4720-AF7B-40B84EFE36A8}" presName="parentLin" presStyleCnt="0"/>
      <dgm:spPr/>
    </dgm:pt>
    <dgm:pt modelId="{148EF9BF-3813-4363-9898-F830C5059A97}" type="pres">
      <dgm:prSet presAssocID="{6ADCFD04-0F1D-4720-AF7B-40B84EFE36A8}" presName="parentLeftMargin" presStyleLbl="node1" presStyleIdx="0" presStyleCnt="4"/>
      <dgm:spPr/>
      <dgm:t>
        <a:bodyPr/>
        <a:lstStyle/>
        <a:p>
          <a:endParaRPr lang="es-EC"/>
        </a:p>
      </dgm:t>
    </dgm:pt>
    <dgm:pt modelId="{F7E14CC7-D030-4A42-B18C-FB4480C41E27}" type="pres">
      <dgm:prSet presAssocID="{6ADCFD04-0F1D-4720-AF7B-40B84EFE36A8}" presName="parentText" presStyleLbl="node1" presStyleIdx="1" presStyleCnt="4">
        <dgm:presLayoutVars>
          <dgm:chMax val="0"/>
          <dgm:bulletEnabled val="1"/>
        </dgm:presLayoutVars>
      </dgm:prSet>
      <dgm:spPr/>
      <dgm:t>
        <a:bodyPr/>
        <a:lstStyle/>
        <a:p>
          <a:endParaRPr lang="es-EC"/>
        </a:p>
      </dgm:t>
    </dgm:pt>
    <dgm:pt modelId="{D4645CC5-02C4-49CE-A5DC-911B6494E973}" type="pres">
      <dgm:prSet presAssocID="{6ADCFD04-0F1D-4720-AF7B-40B84EFE36A8}" presName="negativeSpace" presStyleCnt="0"/>
      <dgm:spPr/>
    </dgm:pt>
    <dgm:pt modelId="{8EF29945-A354-45DF-A083-598B6A989D30}" type="pres">
      <dgm:prSet presAssocID="{6ADCFD04-0F1D-4720-AF7B-40B84EFE36A8}" presName="childText" presStyleLbl="conFgAcc1" presStyleIdx="1" presStyleCnt="4">
        <dgm:presLayoutVars>
          <dgm:bulletEnabled val="1"/>
        </dgm:presLayoutVars>
      </dgm:prSet>
      <dgm:spPr/>
    </dgm:pt>
    <dgm:pt modelId="{ACF1B4F5-E828-4324-9E87-94B27861A694}" type="pres">
      <dgm:prSet presAssocID="{C78BE4D8-652C-47C4-9489-8A631D550479}" presName="spaceBetweenRectangles" presStyleCnt="0"/>
      <dgm:spPr/>
    </dgm:pt>
    <dgm:pt modelId="{733E71DE-8651-4AB1-8ACC-F2F2CCAD9311}" type="pres">
      <dgm:prSet presAssocID="{6DBD58B5-8AAC-46ED-8097-2D27AEFDCCCD}" presName="parentLin" presStyleCnt="0"/>
      <dgm:spPr/>
    </dgm:pt>
    <dgm:pt modelId="{3AF7E048-3209-43EC-8F59-70B24C8D5100}" type="pres">
      <dgm:prSet presAssocID="{6DBD58B5-8AAC-46ED-8097-2D27AEFDCCCD}" presName="parentLeftMargin" presStyleLbl="node1" presStyleIdx="1" presStyleCnt="4"/>
      <dgm:spPr/>
      <dgm:t>
        <a:bodyPr/>
        <a:lstStyle/>
        <a:p>
          <a:endParaRPr lang="es-EC"/>
        </a:p>
      </dgm:t>
    </dgm:pt>
    <dgm:pt modelId="{F7AC513F-ACD5-4ABF-9C29-5E8AB997B4A4}" type="pres">
      <dgm:prSet presAssocID="{6DBD58B5-8AAC-46ED-8097-2D27AEFDCCCD}" presName="parentText" presStyleLbl="node1" presStyleIdx="2" presStyleCnt="4">
        <dgm:presLayoutVars>
          <dgm:chMax val="0"/>
          <dgm:bulletEnabled val="1"/>
        </dgm:presLayoutVars>
      </dgm:prSet>
      <dgm:spPr/>
      <dgm:t>
        <a:bodyPr/>
        <a:lstStyle/>
        <a:p>
          <a:endParaRPr lang="es-EC"/>
        </a:p>
      </dgm:t>
    </dgm:pt>
    <dgm:pt modelId="{774FCEC7-FAC6-4918-882C-F58A6A3B8BCF}" type="pres">
      <dgm:prSet presAssocID="{6DBD58B5-8AAC-46ED-8097-2D27AEFDCCCD}" presName="negativeSpace" presStyleCnt="0"/>
      <dgm:spPr/>
    </dgm:pt>
    <dgm:pt modelId="{B9082004-3965-435D-AA62-A2230A29DC77}" type="pres">
      <dgm:prSet presAssocID="{6DBD58B5-8AAC-46ED-8097-2D27AEFDCCCD}" presName="childText" presStyleLbl="conFgAcc1" presStyleIdx="2" presStyleCnt="4">
        <dgm:presLayoutVars>
          <dgm:bulletEnabled val="1"/>
        </dgm:presLayoutVars>
      </dgm:prSet>
      <dgm:spPr/>
    </dgm:pt>
    <dgm:pt modelId="{DE42AD7E-9737-4239-87A2-8364F549704E}" type="pres">
      <dgm:prSet presAssocID="{1C87AEA0-6AD8-48C8-8F6C-D75FD1055DE3}" presName="spaceBetweenRectangles" presStyleCnt="0"/>
      <dgm:spPr/>
    </dgm:pt>
    <dgm:pt modelId="{69FDF80E-0B3A-4258-B7E0-E5449B1AA09A}" type="pres">
      <dgm:prSet presAssocID="{25CE6B19-74A5-4B15-A632-C2AF4C597323}" presName="parentLin" presStyleCnt="0"/>
      <dgm:spPr/>
    </dgm:pt>
    <dgm:pt modelId="{C661451D-C8CD-4B0A-AB95-04901628653D}" type="pres">
      <dgm:prSet presAssocID="{25CE6B19-74A5-4B15-A632-C2AF4C597323}" presName="parentLeftMargin" presStyleLbl="node1" presStyleIdx="2" presStyleCnt="4"/>
      <dgm:spPr/>
      <dgm:t>
        <a:bodyPr/>
        <a:lstStyle/>
        <a:p>
          <a:endParaRPr lang="es-EC"/>
        </a:p>
      </dgm:t>
    </dgm:pt>
    <dgm:pt modelId="{00454988-83C9-4E92-AE4C-6B6126A03955}" type="pres">
      <dgm:prSet presAssocID="{25CE6B19-74A5-4B15-A632-C2AF4C597323}" presName="parentText" presStyleLbl="node1" presStyleIdx="3" presStyleCnt="4">
        <dgm:presLayoutVars>
          <dgm:chMax val="0"/>
          <dgm:bulletEnabled val="1"/>
        </dgm:presLayoutVars>
      </dgm:prSet>
      <dgm:spPr/>
      <dgm:t>
        <a:bodyPr/>
        <a:lstStyle/>
        <a:p>
          <a:endParaRPr lang="es-EC"/>
        </a:p>
      </dgm:t>
    </dgm:pt>
    <dgm:pt modelId="{25BCDFF7-B8BE-42DD-9B7E-D4C50FBEA1E9}" type="pres">
      <dgm:prSet presAssocID="{25CE6B19-74A5-4B15-A632-C2AF4C597323}" presName="negativeSpace" presStyleCnt="0"/>
      <dgm:spPr/>
    </dgm:pt>
    <dgm:pt modelId="{4C992F68-D956-49B7-A1DD-AA591EEB8095}" type="pres">
      <dgm:prSet presAssocID="{25CE6B19-74A5-4B15-A632-C2AF4C597323}" presName="childText" presStyleLbl="conFgAcc1" presStyleIdx="3" presStyleCnt="4">
        <dgm:presLayoutVars>
          <dgm:bulletEnabled val="1"/>
        </dgm:presLayoutVars>
      </dgm:prSet>
      <dgm:spPr/>
    </dgm:pt>
  </dgm:ptLst>
  <dgm:cxnLst>
    <dgm:cxn modelId="{A924C7BB-1B01-4099-BEB2-A05F4EFFD1C8}" type="presOf" srcId="{25CE6B19-74A5-4B15-A632-C2AF4C597323}" destId="{00454988-83C9-4E92-AE4C-6B6126A03955}" srcOrd="1" destOrd="0" presId="urn:microsoft.com/office/officeart/2005/8/layout/list1"/>
    <dgm:cxn modelId="{66C529C5-F029-411D-AF67-44B2C7A3FC59}" srcId="{BE4408B3-FA29-46BC-B033-E6B021FB9CB0}" destId="{25CE6B19-74A5-4B15-A632-C2AF4C597323}" srcOrd="3" destOrd="0" parTransId="{718DA955-DD7D-45E3-968C-F09462001468}" sibTransId="{F0A2D2BF-60E4-4479-ABAA-4DF638E3705E}"/>
    <dgm:cxn modelId="{2AF8A69D-4AF9-46E7-ACD7-72988DF6D538}" srcId="{BE4408B3-FA29-46BC-B033-E6B021FB9CB0}" destId="{6DBD58B5-8AAC-46ED-8097-2D27AEFDCCCD}" srcOrd="2" destOrd="0" parTransId="{B74AB8B8-3B3D-419B-AA10-1C4BE824C1D9}" sibTransId="{1C87AEA0-6AD8-48C8-8F6C-D75FD1055DE3}"/>
    <dgm:cxn modelId="{BE346F7E-5DF7-4CE6-8429-E67ABB42AF0E}" type="presOf" srcId="{6ADCFD04-0F1D-4720-AF7B-40B84EFE36A8}" destId="{148EF9BF-3813-4363-9898-F830C5059A97}" srcOrd="0" destOrd="0" presId="urn:microsoft.com/office/officeart/2005/8/layout/list1"/>
    <dgm:cxn modelId="{03ABE548-C6D7-4686-8D1E-1814AC691D63}" type="presOf" srcId="{25CE6B19-74A5-4B15-A632-C2AF4C597323}" destId="{C661451D-C8CD-4B0A-AB95-04901628653D}" srcOrd="0" destOrd="0" presId="urn:microsoft.com/office/officeart/2005/8/layout/list1"/>
    <dgm:cxn modelId="{30B8D301-B41E-4F92-9431-D195963419A1}" srcId="{BE4408B3-FA29-46BC-B033-E6B021FB9CB0}" destId="{220097EC-6FE0-4896-ACB7-92AD645CAB65}" srcOrd="0" destOrd="0" parTransId="{53050158-0E60-4E8F-BE04-95596AF014DE}" sibTransId="{72F29B09-8E16-4E33-B0A9-C3FBCF97E797}"/>
    <dgm:cxn modelId="{634ED1BB-0639-41F0-B233-88C9AB22D804}" type="presOf" srcId="{220097EC-6FE0-4896-ACB7-92AD645CAB65}" destId="{11E337F6-DDD4-4F6E-9AD1-B88DC76933F4}" srcOrd="1" destOrd="0" presId="urn:microsoft.com/office/officeart/2005/8/layout/list1"/>
    <dgm:cxn modelId="{CDB961FF-D62D-41AB-927B-2F6EBF80C3D2}" type="presOf" srcId="{6DBD58B5-8AAC-46ED-8097-2D27AEFDCCCD}" destId="{F7AC513F-ACD5-4ABF-9C29-5E8AB997B4A4}" srcOrd="1" destOrd="0" presId="urn:microsoft.com/office/officeart/2005/8/layout/list1"/>
    <dgm:cxn modelId="{1DE2A5EE-8BDF-4862-BAD0-14BCE482580A}" type="presOf" srcId="{220097EC-6FE0-4896-ACB7-92AD645CAB65}" destId="{32DDDD3F-55B8-44C8-8852-D68CA0E03332}" srcOrd="0" destOrd="0" presId="urn:microsoft.com/office/officeart/2005/8/layout/list1"/>
    <dgm:cxn modelId="{B16388C4-8E91-47FF-9C53-88EA9D6B74E5}" type="presOf" srcId="{BE4408B3-FA29-46BC-B033-E6B021FB9CB0}" destId="{2868375A-A1E0-4F78-B53C-F515DCA180CA}" srcOrd="0" destOrd="0" presId="urn:microsoft.com/office/officeart/2005/8/layout/list1"/>
    <dgm:cxn modelId="{AA31CB87-3E1D-416E-9A24-4B36D87A7147}" type="presOf" srcId="{6ADCFD04-0F1D-4720-AF7B-40B84EFE36A8}" destId="{F7E14CC7-D030-4A42-B18C-FB4480C41E27}" srcOrd="1" destOrd="0" presId="urn:microsoft.com/office/officeart/2005/8/layout/list1"/>
    <dgm:cxn modelId="{124100D8-8158-415D-A1BB-F12A7B76E344}" srcId="{BE4408B3-FA29-46BC-B033-E6B021FB9CB0}" destId="{6ADCFD04-0F1D-4720-AF7B-40B84EFE36A8}" srcOrd="1" destOrd="0" parTransId="{A7881A38-08F2-4141-A401-3FDAFC396325}" sibTransId="{C78BE4D8-652C-47C4-9489-8A631D550479}"/>
    <dgm:cxn modelId="{60754B12-3970-4C7A-AA23-91C81B9907FA}" type="presOf" srcId="{6DBD58B5-8AAC-46ED-8097-2D27AEFDCCCD}" destId="{3AF7E048-3209-43EC-8F59-70B24C8D5100}" srcOrd="0" destOrd="0" presId="urn:microsoft.com/office/officeart/2005/8/layout/list1"/>
    <dgm:cxn modelId="{10C12D70-4FB3-41BE-84F5-625C7E02095A}" type="presParOf" srcId="{2868375A-A1E0-4F78-B53C-F515DCA180CA}" destId="{AA311A17-778E-4FBB-8819-22D442FD6A34}" srcOrd="0" destOrd="0" presId="urn:microsoft.com/office/officeart/2005/8/layout/list1"/>
    <dgm:cxn modelId="{6AAB55EF-659E-4DB0-BA90-FF1F0CDA7C25}" type="presParOf" srcId="{AA311A17-778E-4FBB-8819-22D442FD6A34}" destId="{32DDDD3F-55B8-44C8-8852-D68CA0E03332}" srcOrd="0" destOrd="0" presId="urn:microsoft.com/office/officeart/2005/8/layout/list1"/>
    <dgm:cxn modelId="{AF1A2A57-194A-46A9-A915-F0AB8772F092}" type="presParOf" srcId="{AA311A17-778E-4FBB-8819-22D442FD6A34}" destId="{11E337F6-DDD4-4F6E-9AD1-B88DC76933F4}" srcOrd="1" destOrd="0" presId="urn:microsoft.com/office/officeart/2005/8/layout/list1"/>
    <dgm:cxn modelId="{FD6D8833-ED5F-4828-B79E-1C600A755D73}" type="presParOf" srcId="{2868375A-A1E0-4F78-B53C-F515DCA180CA}" destId="{8783DB59-E6EE-4154-94D6-61057C623465}" srcOrd="1" destOrd="0" presId="urn:microsoft.com/office/officeart/2005/8/layout/list1"/>
    <dgm:cxn modelId="{CABF502E-3F0E-469F-96C8-53E289B4E57A}" type="presParOf" srcId="{2868375A-A1E0-4F78-B53C-F515DCA180CA}" destId="{72BA4FEF-97D4-4D93-8803-F8373CBFB584}" srcOrd="2" destOrd="0" presId="urn:microsoft.com/office/officeart/2005/8/layout/list1"/>
    <dgm:cxn modelId="{835B4207-10D0-4362-B75D-8CCAE2CD5776}" type="presParOf" srcId="{2868375A-A1E0-4F78-B53C-F515DCA180CA}" destId="{650E95F1-7265-459D-B376-ADFB3723A3F2}" srcOrd="3" destOrd="0" presId="urn:microsoft.com/office/officeart/2005/8/layout/list1"/>
    <dgm:cxn modelId="{BA3F85C0-0E94-4107-A345-5313255AC2DB}" type="presParOf" srcId="{2868375A-A1E0-4F78-B53C-F515DCA180CA}" destId="{0E2D1691-44E2-44CA-BF5D-B62490806A6C}" srcOrd="4" destOrd="0" presId="urn:microsoft.com/office/officeart/2005/8/layout/list1"/>
    <dgm:cxn modelId="{FA98FE7F-3443-4230-82DF-2C621A3D0752}" type="presParOf" srcId="{0E2D1691-44E2-44CA-BF5D-B62490806A6C}" destId="{148EF9BF-3813-4363-9898-F830C5059A97}" srcOrd="0" destOrd="0" presId="urn:microsoft.com/office/officeart/2005/8/layout/list1"/>
    <dgm:cxn modelId="{13675411-6FB5-4A90-9915-B69ECD6D7125}" type="presParOf" srcId="{0E2D1691-44E2-44CA-BF5D-B62490806A6C}" destId="{F7E14CC7-D030-4A42-B18C-FB4480C41E27}" srcOrd="1" destOrd="0" presId="urn:microsoft.com/office/officeart/2005/8/layout/list1"/>
    <dgm:cxn modelId="{0A955229-DED1-48AE-BB4F-BE0C52617519}" type="presParOf" srcId="{2868375A-A1E0-4F78-B53C-F515DCA180CA}" destId="{D4645CC5-02C4-49CE-A5DC-911B6494E973}" srcOrd="5" destOrd="0" presId="urn:microsoft.com/office/officeart/2005/8/layout/list1"/>
    <dgm:cxn modelId="{2BBD2613-92F0-40FA-B81B-6794E369383F}" type="presParOf" srcId="{2868375A-A1E0-4F78-B53C-F515DCA180CA}" destId="{8EF29945-A354-45DF-A083-598B6A989D30}" srcOrd="6" destOrd="0" presId="urn:microsoft.com/office/officeart/2005/8/layout/list1"/>
    <dgm:cxn modelId="{E769427F-536B-4143-9159-0CE7FA73446A}" type="presParOf" srcId="{2868375A-A1E0-4F78-B53C-F515DCA180CA}" destId="{ACF1B4F5-E828-4324-9E87-94B27861A694}" srcOrd="7" destOrd="0" presId="urn:microsoft.com/office/officeart/2005/8/layout/list1"/>
    <dgm:cxn modelId="{F644A50F-CD88-492A-95A3-1C5846B3F364}" type="presParOf" srcId="{2868375A-A1E0-4F78-B53C-F515DCA180CA}" destId="{733E71DE-8651-4AB1-8ACC-F2F2CCAD9311}" srcOrd="8" destOrd="0" presId="urn:microsoft.com/office/officeart/2005/8/layout/list1"/>
    <dgm:cxn modelId="{EE96F99B-E5A4-469A-B3AB-254E27035F76}" type="presParOf" srcId="{733E71DE-8651-4AB1-8ACC-F2F2CCAD9311}" destId="{3AF7E048-3209-43EC-8F59-70B24C8D5100}" srcOrd="0" destOrd="0" presId="urn:microsoft.com/office/officeart/2005/8/layout/list1"/>
    <dgm:cxn modelId="{784A191E-C419-4913-BE71-96D4A9EDAC6E}" type="presParOf" srcId="{733E71DE-8651-4AB1-8ACC-F2F2CCAD9311}" destId="{F7AC513F-ACD5-4ABF-9C29-5E8AB997B4A4}" srcOrd="1" destOrd="0" presId="urn:microsoft.com/office/officeart/2005/8/layout/list1"/>
    <dgm:cxn modelId="{05CC3AD1-1525-4287-83F9-0B7399336EC5}" type="presParOf" srcId="{2868375A-A1E0-4F78-B53C-F515DCA180CA}" destId="{774FCEC7-FAC6-4918-882C-F58A6A3B8BCF}" srcOrd="9" destOrd="0" presId="urn:microsoft.com/office/officeart/2005/8/layout/list1"/>
    <dgm:cxn modelId="{7C634792-4445-4E17-88BA-769DD49CD159}" type="presParOf" srcId="{2868375A-A1E0-4F78-B53C-F515DCA180CA}" destId="{B9082004-3965-435D-AA62-A2230A29DC77}" srcOrd="10" destOrd="0" presId="urn:microsoft.com/office/officeart/2005/8/layout/list1"/>
    <dgm:cxn modelId="{DF407F9E-94B5-4957-B8D7-40BE36E2D143}" type="presParOf" srcId="{2868375A-A1E0-4F78-B53C-F515DCA180CA}" destId="{DE42AD7E-9737-4239-87A2-8364F549704E}" srcOrd="11" destOrd="0" presId="urn:microsoft.com/office/officeart/2005/8/layout/list1"/>
    <dgm:cxn modelId="{98F84365-444E-4977-A5EF-DD63AD935B0B}" type="presParOf" srcId="{2868375A-A1E0-4F78-B53C-F515DCA180CA}" destId="{69FDF80E-0B3A-4258-B7E0-E5449B1AA09A}" srcOrd="12" destOrd="0" presId="urn:microsoft.com/office/officeart/2005/8/layout/list1"/>
    <dgm:cxn modelId="{431CE1C0-0953-419C-A152-15481FDB1B30}" type="presParOf" srcId="{69FDF80E-0B3A-4258-B7E0-E5449B1AA09A}" destId="{C661451D-C8CD-4B0A-AB95-04901628653D}" srcOrd="0" destOrd="0" presId="urn:microsoft.com/office/officeart/2005/8/layout/list1"/>
    <dgm:cxn modelId="{7693854D-79B7-40A2-8C77-6E8A3CF11A63}" type="presParOf" srcId="{69FDF80E-0B3A-4258-B7E0-E5449B1AA09A}" destId="{00454988-83C9-4E92-AE4C-6B6126A03955}" srcOrd="1" destOrd="0" presId="urn:microsoft.com/office/officeart/2005/8/layout/list1"/>
    <dgm:cxn modelId="{AB69DA78-4EBC-4EC7-833F-D17764EE94EB}" type="presParOf" srcId="{2868375A-A1E0-4F78-B53C-F515DCA180CA}" destId="{25BCDFF7-B8BE-42DD-9B7E-D4C50FBEA1E9}" srcOrd="13" destOrd="0" presId="urn:microsoft.com/office/officeart/2005/8/layout/list1"/>
    <dgm:cxn modelId="{0DD82BBA-45AD-4853-84B8-F081447792FA}" type="presParOf" srcId="{2868375A-A1E0-4F78-B53C-F515DCA180CA}" destId="{4C992F68-D956-49B7-A1DD-AA591EEB809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55418-A0DC-4B4D-9B42-DE8AF2064D04}" type="doc">
      <dgm:prSet loTypeId="urn:microsoft.com/office/officeart/2005/8/layout/vList3" loCatId="list" qsTypeId="urn:microsoft.com/office/officeart/2005/8/quickstyle/3d3" qsCatId="3D" csTypeId="urn:microsoft.com/office/officeart/2005/8/colors/colorful2" csCatId="colorful" phldr="1"/>
      <dgm:spPr/>
    </dgm:pt>
    <dgm:pt modelId="{0BEB53AA-F073-4B44-9259-AB7F4AA408FA}">
      <dgm:prSet phldrT="[Texto]"/>
      <dgm:spPr/>
      <dgm:t>
        <a:bodyPr/>
        <a:lstStyle/>
        <a:p>
          <a:r>
            <a:rPr lang="es-EC" dirty="0"/>
            <a:t>Evolución de los sistemas operativos, uso en la actualidad (Pro-Contra).</a:t>
          </a:r>
        </a:p>
      </dgm:t>
    </dgm:pt>
    <dgm:pt modelId="{A1D670E0-7AF8-4931-A387-B34FBAD6A92A}" type="parTrans" cxnId="{F8A5BA4D-5AE9-4FE6-8397-1FE791ECA83E}">
      <dgm:prSet/>
      <dgm:spPr/>
      <dgm:t>
        <a:bodyPr/>
        <a:lstStyle/>
        <a:p>
          <a:endParaRPr lang="es-EC"/>
        </a:p>
      </dgm:t>
    </dgm:pt>
    <dgm:pt modelId="{D48E7E78-8290-41C2-903B-1DE350651620}" type="sibTrans" cxnId="{F8A5BA4D-5AE9-4FE6-8397-1FE791ECA83E}">
      <dgm:prSet/>
      <dgm:spPr/>
      <dgm:t>
        <a:bodyPr/>
        <a:lstStyle/>
        <a:p>
          <a:endParaRPr lang="es-EC"/>
        </a:p>
      </dgm:t>
    </dgm:pt>
    <dgm:pt modelId="{66F7EAB5-00AA-4F3D-AEFB-6AE4B27B677E}">
      <dgm:prSet/>
      <dgm:spPr/>
      <dgm:t>
        <a:bodyPr/>
        <a:lstStyle/>
        <a:p>
          <a:r>
            <a:rPr lang="es-EC" dirty="0"/>
            <a:t>Mal uso de la tecnología, evolución del cyber-delincuente.</a:t>
          </a:r>
        </a:p>
      </dgm:t>
    </dgm:pt>
    <dgm:pt modelId="{51FF6983-EC9E-421F-9A0F-40F1D85DC65A}" type="parTrans" cxnId="{8D0DF45F-D68A-4038-B25B-0EF180A9E6A1}">
      <dgm:prSet/>
      <dgm:spPr/>
      <dgm:t>
        <a:bodyPr/>
        <a:lstStyle/>
        <a:p>
          <a:endParaRPr lang="es-EC"/>
        </a:p>
      </dgm:t>
    </dgm:pt>
    <dgm:pt modelId="{AB3EC5D4-A966-41D8-97F6-33226B6B0D68}" type="sibTrans" cxnId="{8D0DF45F-D68A-4038-B25B-0EF180A9E6A1}">
      <dgm:prSet/>
      <dgm:spPr/>
      <dgm:t>
        <a:bodyPr/>
        <a:lstStyle/>
        <a:p>
          <a:endParaRPr lang="es-EC"/>
        </a:p>
      </dgm:t>
    </dgm:pt>
    <dgm:pt modelId="{A150A73B-8B07-4ABD-A534-4E3E7E683B5A}">
      <dgm:prSet/>
      <dgm:spPr/>
      <dgm:t>
        <a:bodyPr/>
        <a:lstStyle/>
        <a:p>
          <a:r>
            <a:rPr lang="es-EC" dirty="0"/>
            <a:t>Los gobiernos han reaccionado ante esta problemática empezando a legislar este tipo de delitos.</a:t>
          </a:r>
        </a:p>
      </dgm:t>
    </dgm:pt>
    <dgm:pt modelId="{7041D08D-AB80-41E1-9845-E03510E931EF}" type="parTrans" cxnId="{1E88FE49-BC1A-4484-B67E-CE2EB3CE56B8}">
      <dgm:prSet/>
      <dgm:spPr/>
      <dgm:t>
        <a:bodyPr/>
        <a:lstStyle/>
        <a:p>
          <a:endParaRPr lang="es-EC"/>
        </a:p>
      </dgm:t>
    </dgm:pt>
    <dgm:pt modelId="{9313C28F-3FAF-4DA7-8E14-BA1A93F7340D}" type="sibTrans" cxnId="{1E88FE49-BC1A-4484-B67E-CE2EB3CE56B8}">
      <dgm:prSet/>
      <dgm:spPr/>
      <dgm:t>
        <a:bodyPr/>
        <a:lstStyle/>
        <a:p>
          <a:endParaRPr lang="es-EC"/>
        </a:p>
      </dgm:t>
    </dgm:pt>
    <dgm:pt modelId="{4C07FB41-06BA-4134-B1C2-3A7550C6A5B3}">
      <dgm:prSet/>
      <dgm:spPr/>
      <dgm:t>
        <a:bodyPr/>
        <a:lstStyle/>
        <a:p>
          <a:r>
            <a:rPr lang="es-EC" dirty="0"/>
            <a:t>La informática forense pasa a ser una herramienta fundamental para la resolución de este tipo de delitos adecuadamente. </a:t>
          </a:r>
        </a:p>
      </dgm:t>
    </dgm:pt>
    <dgm:pt modelId="{C10210A9-ACF1-4642-973F-707753DF11DD}" type="parTrans" cxnId="{612AEA8B-9B3B-47AA-B126-98B89EC032BE}">
      <dgm:prSet/>
      <dgm:spPr/>
      <dgm:t>
        <a:bodyPr/>
        <a:lstStyle/>
        <a:p>
          <a:endParaRPr lang="es-EC"/>
        </a:p>
      </dgm:t>
    </dgm:pt>
    <dgm:pt modelId="{FDB5DAC8-21F6-4CBE-A4BE-3370BB5E28CC}" type="sibTrans" cxnId="{612AEA8B-9B3B-47AA-B126-98B89EC032BE}">
      <dgm:prSet/>
      <dgm:spPr/>
      <dgm:t>
        <a:bodyPr/>
        <a:lstStyle/>
        <a:p>
          <a:endParaRPr lang="es-EC"/>
        </a:p>
      </dgm:t>
    </dgm:pt>
    <dgm:pt modelId="{C1203F6C-C86D-4C91-9363-384EDA43EB4A}" type="pres">
      <dgm:prSet presAssocID="{57B55418-A0DC-4B4D-9B42-DE8AF2064D04}" presName="linearFlow" presStyleCnt="0">
        <dgm:presLayoutVars>
          <dgm:dir/>
          <dgm:resizeHandles val="exact"/>
        </dgm:presLayoutVars>
      </dgm:prSet>
      <dgm:spPr/>
    </dgm:pt>
    <dgm:pt modelId="{85BD8B6D-CE50-4B34-959C-E935A9AA6588}" type="pres">
      <dgm:prSet presAssocID="{0BEB53AA-F073-4B44-9259-AB7F4AA408FA}" presName="composite" presStyleCnt="0"/>
      <dgm:spPr/>
    </dgm:pt>
    <dgm:pt modelId="{E040DB98-51D1-4AEC-8046-07B85237FE3B}" type="pres">
      <dgm:prSet presAssocID="{0BEB53AA-F073-4B44-9259-AB7F4AA408FA}"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233DAC0D-4BB0-4267-834C-F2749C1B65B9}" type="pres">
      <dgm:prSet presAssocID="{0BEB53AA-F073-4B44-9259-AB7F4AA408FA}" presName="txShp" presStyleLbl="node1" presStyleIdx="0" presStyleCnt="4">
        <dgm:presLayoutVars>
          <dgm:bulletEnabled val="1"/>
        </dgm:presLayoutVars>
      </dgm:prSet>
      <dgm:spPr/>
      <dgm:t>
        <a:bodyPr/>
        <a:lstStyle/>
        <a:p>
          <a:endParaRPr lang="es-EC"/>
        </a:p>
      </dgm:t>
    </dgm:pt>
    <dgm:pt modelId="{2E27DE85-FA96-42A9-863A-A4C8FA73CA7B}" type="pres">
      <dgm:prSet presAssocID="{D48E7E78-8290-41C2-903B-1DE350651620}" presName="spacing" presStyleCnt="0"/>
      <dgm:spPr/>
    </dgm:pt>
    <dgm:pt modelId="{8754AB21-7AE2-4ED0-8381-6B8B7BB8E0C3}" type="pres">
      <dgm:prSet presAssocID="{66F7EAB5-00AA-4F3D-AEFB-6AE4B27B677E}" presName="composite" presStyleCnt="0"/>
      <dgm:spPr/>
    </dgm:pt>
    <dgm:pt modelId="{3C64A172-6038-457B-9646-B20F04FE916D}" type="pres">
      <dgm:prSet presAssocID="{66F7EAB5-00AA-4F3D-AEFB-6AE4B27B677E}"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dgm:spPr>
    </dgm:pt>
    <dgm:pt modelId="{A81B3BBF-6B25-4B61-BA30-B14BFB4B333F}" type="pres">
      <dgm:prSet presAssocID="{66F7EAB5-00AA-4F3D-AEFB-6AE4B27B677E}" presName="txShp" presStyleLbl="node1" presStyleIdx="1" presStyleCnt="4">
        <dgm:presLayoutVars>
          <dgm:bulletEnabled val="1"/>
        </dgm:presLayoutVars>
      </dgm:prSet>
      <dgm:spPr/>
      <dgm:t>
        <a:bodyPr/>
        <a:lstStyle/>
        <a:p>
          <a:endParaRPr lang="es-EC"/>
        </a:p>
      </dgm:t>
    </dgm:pt>
    <dgm:pt modelId="{45877E2E-77C0-44C7-9823-AD24EF4C2C7A}" type="pres">
      <dgm:prSet presAssocID="{AB3EC5D4-A966-41D8-97F6-33226B6B0D68}" presName="spacing" presStyleCnt="0"/>
      <dgm:spPr/>
    </dgm:pt>
    <dgm:pt modelId="{8C265D46-CC1F-4DD8-8F90-BAAE7C27FB9A}" type="pres">
      <dgm:prSet presAssocID="{A150A73B-8B07-4ABD-A534-4E3E7E683B5A}" presName="composite" presStyleCnt="0"/>
      <dgm:spPr/>
    </dgm:pt>
    <dgm:pt modelId="{C609F347-4F85-4A17-BC1A-38C461695E16}" type="pres">
      <dgm:prSet presAssocID="{A150A73B-8B07-4ABD-A534-4E3E7E683B5A}"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AFBA4768-3037-4BCA-AFDC-38AAAA49CED5}" type="pres">
      <dgm:prSet presAssocID="{A150A73B-8B07-4ABD-A534-4E3E7E683B5A}" presName="txShp" presStyleLbl="node1" presStyleIdx="2" presStyleCnt="4">
        <dgm:presLayoutVars>
          <dgm:bulletEnabled val="1"/>
        </dgm:presLayoutVars>
      </dgm:prSet>
      <dgm:spPr/>
      <dgm:t>
        <a:bodyPr/>
        <a:lstStyle/>
        <a:p>
          <a:endParaRPr lang="es-EC"/>
        </a:p>
      </dgm:t>
    </dgm:pt>
    <dgm:pt modelId="{EA248AE8-AF29-4863-9B7C-9176D6606E16}" type="pres">
      <dgm:prSet presAssocID="{9313C28F-3FAF-4DA7-8E14-BA1A93F7340D}" presName="spacing" presStyleCnt="0"/>
      <dgm:spPr/>
    </dgm:pt>
    <dgm:pt modelId="{FF88BFE9-4FDF-4FCD-9AAF-A16EC1A97A1A}" type="pres">
      <dgm:prSet presAssocID="{4C07FB41-06BA-4134-B1C2-3A7550C6A5B3}" presName="composite" presStyleCnt="0"/>
      <dgm:spPr/>
    </dgm:pt>
    <dgm:pt modelId="{C22F02E0-0946-4AA8-ABA9-82DD3E008885}" type="pres">
      <dgm:prSet presAssocID="{4C07FB41-06BA-4134-B1C2-3A7550C6A5B3}"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dgm:spPr>
    </dgm:pt>
    <dgm:pt modelId="{E2E6F2E4-2CEA-4407-AFAB-18597FE62FA6}" type="pres">
      <dgm:prSet presAssocID="{4C07FB41-06BA-4134-B1C2-3A7550C6A5B3}" presName="txShp" presStyleLbl="node1" presStyleIdx="3" presStyleCnt="4">
        <dgm:presLayoutVars>
          <dgm:bulletEnabled val="1"/>
        </dgm:presLayoutVars>
      </dgm:prSet>
      <dgm:spPr/>
      <dgm:t>
        <a:bodyPr/>
        <a:lstStyle/>
        <a:p>
          <a:endParaRPr lang="es-EC"/>
        </a:p>
      </dgm:t>
    </dgm:pt>
  </dgm:ptLst>
  <dgm:cxnLst>
    <dgm:cxn modelId="{612AEA8B-9B3B-47AA-B126-98B89EC032BE}" srcId="{57B55418-A0DC-4B4D-9B42-DE8AF2064D04}" destId="{4C07FB41-06BA-4134-B1C2-3A7550C6A5B3}" srcOrd="3" destOrd="0" parTransId="{C10210A9-ACF1-4642-973F-707753DF11DD}" sibTransId="{FDB5DAC8-21F6-4CBE-A4BE-3370BB5E28CC}"/>
    <dgm:cxn modelId="{915E4A7D-D384-404D-9552-6AF7919A29F2}" type="presOf" srcId="{66F7EAB5-00AA-4F3D-AEFB-6AE4B27B677E}" destId="{A81B3BBF-6B25-4B61-BA30-B14BFB4B333F}" srcOrd="0" destOrd="0" presId="urn:microsoft.com/office/officeart/2005/8/layout/vList3"/>
    <dgm:cxn modelId="{2D7396D5-E964-44B3-8636-56DBB94775C6}" type="presOf" srcId="{0BEB53AA-F073-4B44-9259-AB7F4AA408FA}" destId="{233DAC0D-4BB0-4267-834C-F2749C1B65B9}" srcOrd="0" destOrd="0" presId="urn:microsoft.com/office/officeart/2005/8/layout/vList3"/>
    <dgm:cxn modelId="{F8A5BA4D-5AE9-4FE6-8397-1FE791ECA83E}" srcId="{57B55418-A0DC-4B4D-9B42-DE8AF2064D04}" destId="{0BEB53AA-F073-4B44-9259-AB7F4AA408FA}" srcOrd="0" destOrd="0" parTransId="{A1D670E0-7AF8-4931-A387-B34FBAD6A92A}" sibTransId="{D48E7E78-8290-41C2-903B-1DE350651620}"/>
    <dgm:cxn modelId="{DD79CFAF-3279-4D6A-BEA5-50243330BCA8}" type="presOf" srcId="{57B55418-A0DC-4B4D-9B42-DE8AF2064D04}" destId="{C1203F6C-C86D-4C91-9363-384EDA43EB4A}" srcOrd="0" destOrd="0" presId="urn:microsoft.com/office/officeart/2005/8/layout/vList3"/>
    <dgm:cxn modelId="{FF758CFB-FF1D-40EA-8A8D-AE6039454DF3}" type="presOf" srcId="{4C07FB41-06BA-4134-B1C2-3A7550C6A5B3}" destId="{E2E6F2E4-2CEA-4407-AFAB-18597FE62FA6}" srcOrd="0" destOrd="0" presId="urn:microsoft.com/office/officeart/2005/8/layout/vList3"/>
    <dgm:cxn modelId="{220DD44B-6D43-4315-82E1-9BFDA78AEE43}" type="presOf" srcId="{A150A73B-8B07-4ABD-A534-4E3E7E683B5A}" destId="{AFBA4768-3037-4BCA-AFDC-38AAAA49CED5}" srcOrd="0" destOrd="0" presId="urn:microsoft.com/office/officeart/2005/8/layout/vList3"/>
    <dgm:cxn modelId="{8D0DF45F-D68A-4038-B25B-0EF180A9E6A1}" srcId="{57B55418-A0DC-4B4D-9B42-DE8AF2064D04}" destId="{66F7EAB5-00AA-4F3D-AEFB-6AE4B27B677E}" srcOrd="1" destOrd="0" parTransId="{51FF6983-EC9E-421F-9A0F-40F1D85DC65A}" sibTransId="{AB3EC5D4-A966-41D8-97F6-33226B6B0D68}"/>
    <dgm:cxn modelId="{1E88FE49-BC1A-4484-B67E-CE2EB3CE56B8}" srcId="{57B55418-A0DC-4B4D-9B42-DE8AF2064D04}" destId="{A150A73B-8B07-4ABD-A534-4E3E7E683B5A}" srcOrd="2" destOrd="0" parTransId="{7041D08D-AB80-41E1-9845-E03510E931EF}" sibTransId="{9313C28F-3FAF-4DA7-8E14-BA1A93F7340D}"/>
    <dgm:cxn modelId="{AEED2D83-07AC-459B-8E93-7B654840777F}" type="presParOf" srcId="{C1203F6C-C86D-4C91-9363-384EDA43EB4A}" destId="{85BD8B6D-CE50-4B34-959C-E935A9AA6588}" srcOrd="0" destOrd="0" presId="urn:microsoft.com/office/officeart/2005/8/layout/vList3"/>
    <dgm:cxn modelId="{661822D5-5222-4E65-AC91-AEA408FA4668}" type="presParOf" srcId="{85BD8B6D-CE50-4B34-959C-E935A9AA6588}" destId="{E040DB98-51D1-4AEC-8046-07B85237FE3B}" srcOrd="0" destOrd="0" presId="urn:microsoft.com/office/officeart/2005/8/layout/vList3"/>
    <dgm:cxn modelId="{59A4796E-487B-4361-A971-0B6E235E4E51}" type="presParOf" srcId="{85BD8B6D-CE50-4B34-959C-E935A9AA6588}" destId="{233DAC0D-4BB0-4267-834C-F2749C1B65B9}" srcOrd="1" destOrd="0" presId="urn:microsoft.com/office/officeart/2005/8/layout/vList3"/>
    <dgm:cxn modelId="{373A3F0A-FCDB-4A1C-95BF-5F8CB6828AE0}" type="presParOf" srcId="{C1203F6C-C86D-4C91-9363-384EDA43EB4A}" destId="{2E27DE85-FA96-42A9-863A-A4C8FA73CA7B}" srcOrd="1" destOrd="0" presId="urn:microsoft.com/office/officeart/2005/8/layout/vList3"/>
    <dgm:cxn modelId="{1E90A0F3-1953-4EA5-94C1-E55688BFAEA2}" type="presParOf" srcId="{C1203F6C-C86D-4C91-9363-384EDA43EB4A}" destId="{8754AB21-7AE2-4ED0-8381-6B8B7BB8E0C3}" srcOrd="2" destOrd="0" presId="urn:microsoft.com/office/officeart/2005/8/layout/vList3"/>
    <dgm:cxn modelId="{594787B2-2FD5-44A9-8C1C-E6C6E2CDDFE0}" type="presParOf" srcId="{8754AB21-7AE2-4ED0-8381-6B8B7BB8E0C3}" destId="{3C64A172-6038-457B-9646-B20F04FE916D}" srcOrd="0" destOrd="0" presId="urn:microsoft.com/office/officeart/2005/8/layout/vList3"/>
    <dgm:cxn modelId="{4BC4E062-6F1B-43E8-9271-5BD5C4C070EB}" type="presParOf" srcId="{8754AB21-7AE2-4ED0-8381-6B8B7BB8E0C3}" destId="{A81B3BBF-6B25-4B61-BA30-B14BFB4B333F}" srcOrd="1" destOrd="0" presId="urn:microsoft.com/office/officeart/2005/8/layout/vList3"/>
    <dgm:cxn modelId="{7AF3EF2C-BDEE-48C4-A2AF-0F7F6E1EB540}" type="presParOf" srcId="{C1203F6C-C86D-4C91-9363-384EDA43EB4A}" destId="{45877E2E-77C0-44C7-9823-AD24EF4C2C7A}" srcOrd="3" destOrd="0" presId="urn:microsoft.com/office/officeart/2005/8/layout/vList3"/>
    <dgm:cxn modelId="{B2D65177-22FE-4B1F-8124-C30C39E347AD}" type="presParOf" srcId="{C1203F6C-C86D-4C91-9363-384EDA43EB4A}" destId="{8C265D46-CC1F-4DD8-8F90-BAAE7C27FB9A}" srcOrd="4" destOrd="0" presId="urn:microsoft.com/office/officeart/2005/8/layout/vList3"/>
    <dgm:cxn modelId="{A5CC9B39-24C0-4826-B313-619469CDA8B9}" type="presParOf" srcId="{8C265D46-CC1F-4DD8-8F90-BAAE7C27FB9A}" destId="{C609F347-4F85-4A17-BC1A-38C461695E16}" srcOrd="0" destOrd="0" presId="urn:microsoft.com/office/officeart/2005/8/layout/vList3"/>
    <dgm:cxn modelId="{847A6C7D-A864-4E9E-8155-BF742DB76377}" type="presParOf" srcId="{8C265D46-CC1F-4DD8-8F90-BAAE7C27FB9A}" destId="{AFBA4768-3037-4BCA-AFDC-38AAAA49CED5}" srcOrd="1" destOrd="0" presId="urn:microsoft.com/office/officeart/2005/8/layout/vList3"/>
    <dgm:cxn modelId="{2B335D9C-55A2-4E72-A1CA-58BFEEFA4BC1}" type="presParOf" srcId="{C1203F6C-C86D-4C91-9363-384EDA43EB4A}" destId="{EA248AE8-AF29-4863-9B7C-9176D6606E16}" srcOrd="5" destOrd="0" presId="urn:microsoft.com/office/officeart/2005/8/layout/vList3"/>
    <dgm:cxn modelId="{D4F59B3A-728E-4FAF-9ECD-373F77E6FAA4}" type="presParOf" srcId="{C1203F6C-C86D-4C91-9363-384EDA43EB4A}" destId="{FF88BFE9-4FDF-4FCD-9AAF-A16EC1A97A1A}" srcOrd="6" destOrd="0" presId="urn:microsoft.com/office/officeart/2005/8/layout/vList3"/>
    <dgm:cxn modelId="{7FEDC258-5C5F-4427-847A-D4631581B5F2}" type="presParOf" srcId="{FF88BFE9-4FDF-4FCD-9AAF-A16EC1A97A1A}" destId="{C22F02E0-0946-4AA8-ABA9-82DD3E008885}" srcOrd="0" destOrd="0" presId="urn:microsoft.com/office/officeart/2005/8/layout/vList3"/>
    <dgm:cxn modelId="{9BAA4B0E-7E9E-4A98-B861-BF85B3A90289}" type="presParOf" srcId="{FF88BFE9-4FDF-4FCD-9AAF-A16EC1A97A1A}" destId="{E2E6F2E4-2CEA-4407-AFAB-18597FE62FA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6178D1D-3CA1-4388-92F8-759A8CDB89E4}"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s-ES"/>
        </a:p>
      </dgm:t>
    </dgm:pt>
    <dgm:pt modelId="{C96C764C-D0F3-4AF9-A753-6D062AF462E6}">
      <dgm:prSet phldrT="[Texto]"/>
      <dgm:spPr/>
      <dgm:t>
        <a:bodyPr/>
        <a:lstStyle/>
        <a:p>
          <a:r>
            <a:rPr lang="es-EC" dirty="0"/>
            <a:t>Se recomienda el uso de herramientas Open Source que ayuden a lo largo del proceso investigativo para el análisis informático forense.</a:t>
          </a:r>
          <a:endParaRPr lang="es-ES" dirty="0"/>
        </a:p>
      </dgm:t>
    </dgm:pt>
    <dgm:pt modelId="{2B2D095E-AD17-4C22-AC7D-35245218EDDB}" type="parTrans" cxnId="{3AF858A6-86E6-4156-A6BF-DC04478C8CBE}">
      <dgm:prSet/>
      <dgm:spPr/>
      <dgm:t>
        <a:bodyPr/>
        <a:lstStyle/>
        <a:p>
          <a:endParaRPr lang="es-ES"/>
        </a:p>
      </dgm:t>
    </dgm:pt>
    <dgm:pt modelId="{D7E090C4-D60F-4CE4-B130-E6CFDD98CB27}" type="sibTrans" cxnId="{3AF858A6-86E6-4156-A6BF-DC04478C8CBE}">
      <dgm:prSet/>
      <dgm:spPr/>
      <dgm:t>
        <a:bodyPr/>
        <a:lstStyle/>
        <a:p>
          <a:endParaRPr lang="es-ES"/>
        </a:p>
      </dgm:t>
    </dgm:pt>
    <dgm:pt modelId="{95BC569A-27B6-4ADD-9503-BBC0FC07CF47}">
      <dgm:prSet/>
      <dgm:spPr/>
      <dgm:t>
        <a:bodyPr/>
        <a:lstStyle/>
        <a:p>
          <a:r>
            <a:rPr lang="es-EC" dirty="0"/>
            <a:t>Es recomendable el uso de una guía metodológica que implemente procedimientos de la cadena de custodia que ayudara a mantener la integridad de la información y garantizara la calidad en la investigación.</a:t>
          </a:r>
        </a:p>
      </dgm:t>
    </dgm:pt>
    <dgm:pt modelId="{C658C51E-08D2-49F6-A5CA-E123D545A64D}" type="parTrans" cxnId="{B717FAA3-7333-4AA8-836A-749F59F5963C}">
      <dgm:prSet/>
      <dgm:spPr/>
      <dgm:t>
        <a:bodyPr/>
        <a:lstStyle/>
        <a:p>
          <a:endParaRPr lang="es-ES"/>
        </a:p>
      </dgm:t>
    </dgm:pt>
    <dgm:pt modelId="{2BB4A199-EA17-40C5-ABC9-2CFD66D93FAC}" type="sibTrans" cxnId="{B717FAA3-7333-4AA8-836A-749F59F5963C}">
      <dgm:prSet/>
      <dgm:spPr/>
      <dgm:t>
        <a:bodyPr/>
        <a:lstStyle/>
        <a:p>
          <a:endParaRPr lang="es-ES"/>
        </a:p>
      </dgm:t>
    </dgm:pt>
    <dgm:pt modelId="{DF166048-E3A3-441E-AC7C-531500F764E6}">
      <dgm:prSet/>
      <dgm:spPr/>
      <dgm:t>
        <a:bodyPr/>
        <a:lstStyle/>
        <a:p>
          <a:r>
            <a:rPr lang="es-EC" dirty="0"/>
            <a:t>Es necesario desarrollar e implementar mejores sanciones a los delitos informáticos, además incluir aquellos que aún no constan dentro del COIP para el uso de las TICS. </a:t>
          </a:r>
        </a:p>
      </dgm:t>
    </dgm:pt>
    <dgm:pt modelId="{FDE4CB22-C7F0-409F-8191-79D082BC6E01}" type="parTrans" cxnId="{4E587599-6D0B-40F1-9FE7-214B586AE8BF}">
      <dgm:prSet/>
      <dgm:spPr/>
      <dgm:t>
        <a:bodyPr/>
        <a:lstStyle/>
        <a:p>
          <a:endParaRPr lang="es-ES"/>
        </a:p>
      </dgm:t>
    </dgm:pt>
    <dgm:pt modelId="{FDD5ECE0-6BE4-44FC-ADC8-3BEA2A6F3FB8}" type="sibTrans" cxnId="{4E587599-6D0B-40F1-9FE7-214B586AE8BF}">
      <dgm:prSet/>
      <dgm:spPr/>
      <dgm:t>
        <a:bodyPr/>
        <a:lstStyle/>
        <a:p>
          <a:endParaRPr lang="es-ES"/>
        </a:p>
      </dgm:t>
    </dgm:pt>
    <dgm:pt modelId="{64A99095-E861-4A61-BE16-020A6932D3EA}">
      <dgm:prSet/>
      <dgm:spPr/>
      <dgm:t>
        <a:bodyPr/>
        <a:lstStyle/>
        <a:p>
          <a:r>
            <a:rPr lang="es-EC" dirty="0"/>
            <a:t>Se recomienda implementar mejores controles internos al personal en cuanto a seguridad informática y manejo de la información digital, además se sugiere adquirir software adecuado para estos fines.</a:t>
          </a:r>
        </a:p>
      </dgm:t>
    </dgm:pt>
    <dgm:pt modelId="{DF12B13C-416A-4052-985E-2708E8D92DF2}" type="parTrans" cxnId="{259F0531-1CAF-4C54-AD1E-ADEA38CE2AB4}">
      <dgm:prSet/>
      <dgm:spPr/>
      <dgm:t>
        <a:bodyPr/>
        <a:lstStyle/>
        <a:p>
          <a:endParaRPr lang="es-ES"/>
        </a:p>
      </dgm:t>
    </dgm:pt>
    <dgm:pt modelId="{D4DF9032-E952-4B98-985A-D2E55FEBFCCB}" type="sibTrans" cxnId="{259F0531-1CAF-4C54-AD1E-ADEA38CE2AB4}">
      <dgm:prSet/>
      <dgm:spPr/>
      <dgm:t>
        <a:bodyPr/>
        <a:lstStyle/>
        <a:p>
          <a:endParaRPr lang="es-ES"/>
        </a:p>
      </dgm:t>
    </dgm:pt>
    <dgm:pt modelId="{D5E58385-0B52-4B16-9FC2-A9DE8951456B}" type="pres">
      <dgm:prSet presAssocID="{36178D1D-3CA1-4388-92F8-759A8CDB89E4}" presName="Name0" presStyleCnt="0">
        <dgm:presLayoutVars>
          <dgm:dir/>
          <dgm:resizeHandles val="exact"/>
        </dgm:presLayoutVars>
      </dgm:prSet>
      <dgm:spPr/>
      <dgm:t>
        <a:bodyPr/>
        <a:lstStyle/>
        <a:p>
          <a:endParaRPr lang="es-EC"/>
        </a:p>
      </dgm:t>
    </dgm:pt>
    <dgm:pt modelId="{4DD62251-9A17-49CC-B860-C41B47BDE78B}" type="pres">
      <dgm:prSet presAssocID="{C96C764C-D0F3-4AF9-A753-6D062AF462E6}" presName="composite" presStyleCnt="0"/>
      <dgm:spPr/>
    </dgm:pt>
    <dgm:pt modelId="{98F715D1-D17C-4D6F-B6D2-D45DEA5BB60B}" type="pres">
      <dgm:prSet presAssocID="{C96C764C-D0F3-4AF9-A753-6D062AF462E6}" presName="rect1" presStyleLbl="trAlignAcc1" presStyleIdx="0" presStyleCnt="4">
        <dgm:presLayoutVars>
          <dgm:bulletEnabled val="1"/>
        </dgm:presLayoutVars>
      </dgm:prSet>
      <dgm:spPr/>
      <dgm:t>
        <a:bodyPr/>
        <a:lstStyle/>
        <a:p>
          <a:endParaRPr lang="es-EC"/>
        </a:p>
      </dgm:t>
    </dgm:pt>
    <dgm:pt modelId="{80D5C715-DB3C-46BD-B490-7125202A7F05}" type="pres">
      <dgm:prSet presAssocID="{C96C764C-D0F3-4AF9-A753-6D062AF462E6}"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D1393971-99D5-493A-82AB-AC04C8FAECC4}" type="pres">
      <dgm:prSet presAssocID="{D7E090C4-D60F-4CE4-B130-E6CFDD98CB27}" presName="sibTrans" presStyleCnt="0"/>
      <dgm:spPr/>
    </dgm:pt>
    <dgm:pt modelId="{39755990-DEE7-4E78-9B4A-AF5882590DC6}" type="pres">
      <dgm:prSet presAssocID="{95BC569A-27B6-4ADD-9503-BBC0FC07CF47}" presName="composite" presStyleCnt="0"/>
      <dgm:spPr/>
    </dgm:pt>
    <dgm:pt modelId="{68E6352C-6112-431E-98F8-3D1693563D53}" type="pres">
      <dgm:prSet presAssocID="{95BC569A-27B6-4ADD-9503-BBC0FC07CF47}" presName="rect1" presStyleLbl="trAlignAcc1" presStyleIdx="1" presStyleCnt="4">
        <dgm:presLayoutVars>
          <dgm:bulletEnabled val="1"/>
        </dgm:presLayoutVars>
      </dgm:prSet>
      <dgm:spPr/>
      <dgm:t>
        <a:bodyPr/>
        <a:lstStyle/>
        <a:p>
          <a:endParaRPr lang="es-EC"/>
        </a:p>
      </dgm:t>
    </dgm:pt>
    <dgm:pt modelId="{249311BF-7CB2-4432-8585-6690593C15FC}" type="pres">
      <dgm:prSet presAssocID="{95BC569A-27B6-4ADD-9503-BBC0FC07CF47}" presName="rect2"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dgm:spPr>
      <dgm:t>
        <a:bodyPr/>
        <a:lstStyle/>
        <a:p>
          <a:endParaRPr lang="es-EC"/>
        </a:p>
      </dgm:t>
    </dgm:pt>
    <dgm:pt modelId="{EDA3248A-962E-4A5A-A83B-22483D58EB94}" type="pres">
      <dgm:prSet presAssocID="{2BB4A199-EA17-40C5-ABC9-2CFD66D93FAC}" presName="sibTrans" presStyleCnt="0"/>
      <dgm:spPr/>
    </dgm:pt>
    <dgm:pt modelId="{E895845E-7950-4848-8557-3EB37BB089CD}" type="pres">
      <dgm:prSet presAssocID="{DF166048-E3A3-441E-AC7C-531500F764E6}" presName="composite" presStyleCnt="0"/>
      <dgm:spPr/>
    </dgm:pt>
    <dgm:pt modelId="{56ECBB44-F7E5-494F-B54A-07D16BC7E4A2}" type="pres">
      <dgm:prSet presAssocID="{DF166048-E3A3-441E-AC7C-531500F764E6}" presName="rect1" presStyleLbl="trAlignAcc1" presStyleIdx="2" presStyleCnt="4">
        <dgm:presLayoutVars>
          <dgm:bulletEnabled val="1"/>
        </dgm:presLayoutVars>
      </dgm:prSet>
      <dgm:spPr/>
      <dgm:t>
        <a:bodyPr/>
        <a:lstStyle/>
        <a:p>
          <a:endParaRPr lang="es-EC"/>
        </a:p>
      </dgm:t>
    </dgm:pt>
    <dgm:pt modelId="{F4C99ABE-DA62-4566-9853-D9406022DEFC}" type="pres">
      <dgm:prSet presAssocID="{DF166048-E3A3-441E-AC7C-531500F764E6}"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 modelId="{B5761FCC-30B7-4F55-A4D2-01071FE7BE60}" type="pres">
      <dgm:prSet presAssocID="{FDD5ECE0-6BE4-44FC-ADC8-3BEA2A6F3FB8}" presName="sibTrans" presStyleCnt="0"/>
      <dgm:spPr/>
    </dgm:pt>
    <dgm:pt modelId="{ABD82DEB-038E-4805-BA01-78A572BB7342}" type="pres">
      <dgm:prSet presAssocID="{64A99095-E861-4A61-BE16-020A6932D3EA}" presName="composite" presStyleCnt="0"/>
      <dgm:spPr/>
    </dgm:pt>
    <dgm:pt modelId="{555EBC75-AFA7-44EC-8572-309FD56F1DC2}" type="pres">
      <dgm:prSet presAssocID="{64A99095-E861-4A61-BE16-020A6932D3EA}" presName="rect1" presStyleLbl="trAlignAcc1" presStyleIdx="3" presStyleCnt="4">
        <dgm:presLayoutVars>
          <dgm:bulletEnabled val="1"/>
        </dgm:presLayoutVars>
      </dgm:prSet>
      <dgm:spPr/>
      <dgm:t>
        <a:bodyPr/>
        <a:lstStyle/>
        <a:p>
          <a:endParaRPr lang="es-EC"/>
        </a:p>
      </dgm:t>
    </dgm:pt>
    <dgm:pt modelId="{A6BBAAE1-6766-41FF-8A88-7C207CF28CB8}" type="pres">
      <dgm:prSet presAssocID="{64A99095-E861-4A61-BE16-020A6932D3EA}"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52000" r="-52000"/>
          </a:stretch>
        </a:blipFill>
      </dgm:spPr>
    </dgm:pt>
  </dgm:ptLst>
  <dgm:cxnLst>
    <dgm:cxn modelId="{3AF858A6-86E6-4156-A6BF-DC04478C8CBE}" srcId="{36178D1D-3CA1-4388-92F8-759A8CDB89E4}" destId="{C96C764C-D0F3-4AF9-A753-6D062AF462E6}" srcOrd="0" destOrd="0" parTransId="{2B2D095E-AD17-4C22-AC7D-35245218EDDB}" sibTransId="{D7E090C4-D60F-4CE4-B130-E6CFDD98CB27}"/>
    <dgm:cxn modelId="{B717FAA3-7333-4AA8-836A-749F59F5963C}" srcId="{36178D1D-3CA1-4388-92F8-759A8CDB89E4}" destId="{95BC569A-27B6-4ADD-9503-BBC0FC07CF47}" srcOrd="1" destOrd="0" parTransId="{C658C51E-08D2-49F6-A5CA-E123D545A64D}" sibTransId="{2BB4A199-EA17-40C5-ABC9-2CFD66D93FAC}"/>
    <dgm:cxn modelId="{C620DABE-ED68-4791-A468-47AD36ED158A}" type="presOf" srcId="{DF166048-E3A3-441E-AC7C-531500F764E6}" destId="{56ECBB44-F7E5-494F-B54A-07D16BC7E4A2}" srcOrd="0" destOrd="0" presId="urn:microsoft.com/office/officeart/2008/layout/PictureStrips"/>
    <dgm:cxn modelId="{B258EABD-877C-415F-ACA8-61A761C9CE8A}" type="presOf" srcId="{95BC569A-27B6-4ADD-9503-BBC0FC07CF47}" destId="{68E6352C-6112-431E-98F8-3D1693563D53}" srcOrd="0" destOrd="0" presId="urn:microsoft.com/office/officeart/2008/layout/PictureStrips"/>
    <dgm:cxn modelId="{AFD28F38-116F-4969-9E9B-E535FCF990E5}" type="presOf" srcId="{64A99095-E861-4A61-BE16-020A6932D3EA}" destId="{555EBC75-AFA7-44EC-8572-309FD56F1DC2}" srcOrd="0" destOrd="0" presId="urn:microsoft.com/office/officeart/2008/layout/PictureStrips"/>
    <dgm:cxn modelId="{ACBADAF1-D850-42AB-BF23-247CA2AED2E8}" type="presOf" srcId="{36178D1D-3CA1-4388-92F8-759A8CDB89E4}" destId="{D5E58385-0B52-4B16-9FC2-A9DE8951456B}" srcOrd="0" destOrd="0" presId="urn:microsoft.com/office/officeart/2008/layout/PictureStrips"/>
    <dgm:cxn modelId="{4E587599-6D0B-40F1-9FE7-214B586AE8BF}" srcId="{36178D1D-3CA1-4388-92F8-759A8CDB89E4}" destId="{DF166048-E3A3-441E-AC7C-531500F764E6}" srcOrd="2" destOrd="0" parTransId="{FDE4CB22-C7F0-409F-8191-79D082BC6E01}" sibTransId="{FDD5ECE0-6BE4-44FC-ADC8-3BEA2A6F3FB8}"/>
    <dgm:cxn modelId="{259F0531-1CAF-4C54-AD1E-ADEA38CE2AB4}" srcId="{36178D1D-3CA1-4388-92F8-759A8CDB89E4}" destId="{64A99095-E861-4A61-BE16-020A6932D3EA}" srcOrd="3" destOrd="0" parTransId="{DF12B13C-416A-4052-985E-2708E8D92DF2}" sibTransId="{D4DF9032-E952-4B98-985A-D2E55FEBFCCB}"/>
    <dgm:cxn modelId="{3F81F605-0BDF-4095-AF97-1DC79F379048}" type="presOf" srcId="{C96C764C-D0F3-4AF9-A753-6D062AF462E6}" destId="{98F715D1-D17C-4D6F-B6D2-D45DEA5BB60B}" srcOrd="0" destOrd="0" presId="urn:microsoft.com/office/officeart/2008/layout/PictureStrips"/>
    <dgm:cxn modelId="{3A2BA31D-8386-4BCD-A5C2-72FA7187BA50}" type="presParOf" srcId="{D5E58385-0B52-4B16-9FC2-A9DE8951456B}" destId="{4DD62251-9A17-49CC-B860-C41B47BDE78B}" srcOrd="0" destOrd="0" presId="urn:microsoft.com/office/officeart/2008/layout/PictureStrips"/>
    <dgm:cxn modelId="{0E9B9EA4-39B9-49F3-9008-E6600E3E5661}" type="presParOf" srcId="{4DD62251-9A17-49CC-B860-C41B47BDE78B}" destId="{98F715D1-D17C-4D6F-B6D2-D45DEA5BB60B}" srcOrd="0" destOrd="0" presId="urn:microsoft.com/office/officeart/2008/layout/PictureStrips"/>
    <dgm:cxn modelId="{15C73435-19A3-4AFA-8ACD-562FAB1E0353}" type="presParOf" srcId="{4DD62251-9A17-49CC-B860-C41B47BDE78B}" destId="{80D5C715-DB3C-46BD-B490-7125202A7F05}" srcOrd="1" destOrd="0" presId="urn:microsoft.com/office/officeart/2008/layout/PictureStrips"/>
    <dgm:cxn modelId="{F6DBDAB2-DA2F-4AC1-AE11-68887C5A6E6D}" type="presParOf" srcId="{D5E58385-0B52-4B16-9FC2-A9DE8951456B}" destId="{D1393971-99D5-493A-82AB-AC04C8FAECC4}" srcOrd="1" destOrd="0" presId="urn:microsoft.com/office/officeart/2008/layout/PictureStrips"/>
    <dgm:cxn modelId="{7149C332-E954-45B8-9104-642035688FFE}" type="presParOf" srcId="{D5E58385-0B52-4B16-9FC2-A9DE8951456B}" destId="{39755990-DEE7-4E78-9B4A-AF5882590DC6}" srcOrd="2" destOrd="0" presId="urn:microsoft.com/office/officeart/2008/layout/PictureStrips"/>
    <dgm:cxn modelId="{4E69DC6F-329E-4A90-9167-E6D5F6BEB697}" type="presParOf" srcId="{39755990-DEE7-4E78-9B4A-AF5882590DC6}" destId="{68E6352C-6112-431E-98F8-3D1693563D53}" srcOrd="0" destOrd="0" presId="urn:microsoft.com/office/officeart/2008/layout/PictureStrips"/>
    <dgm:cxn modelId="{DF7C66E0-47B6-4D6D-9C7D-FA48B03D2BF2}" type="presParOf" srcId="{39755990-DEE7-4E78-9B4A-AF5882590DC6}" destId="{249311BF-7CB2-4432-8585-6690593C15FC}" srcOrd="1" destOrd="0" presId="urn:microsoft.com/office/officeart/2008/layout/PictureStrips"/>
    <dgm:cxn modelId="{D45B86AC-CCCC-4B3D-BA38-040C87A58333}" type="presParOf" srcId="{D5E58385-0B52-4B16-9FC2-A9DE8951456B}" destId="{EDA3248A-962E-4A5A-A83B-22483D58EB94}" srcOrd="3" destOrd="0" presId="urn:microsoft.com/office/officeart/2008/layout/PictureStrips"/>
    <dgm:cxn modelId="{952C4CA8-17B9-4161-AB4A-D320E56766F2}" type="presParOf" srcId="{D5E58385-0B52-4B16-9FC2-A9DE8951456B}" destId="{E895845E-7950-4848-8557-3EB37BB089CD}" srcOrd="4" destOrd="0" presId="urn:microsoft.com/office/officeart/2008/layout/PictureStrips"/>
    <dgm:cxn modelId="{F419AF86-AFE8-4154-BA94-D31863158E0A}" type="presParOf" srcId="{E895845E-7950-4848-8557-3EB37BB089CD}" destId="{56ECBB44-F7E5-494F-B54A-07D16BC7E4A2}" srcOrd="0" destOrd="0" presId="urn:microsoft.com/office/officeart/2008/layout/PictureStrips"/>
    <dgm:cxn modelId="{D8D1113A-F68E-4DAC-9D3E-B3AE7DEB0B8D}" type="presParOf" srcId="{E895845E-7950-4848-8557-3EB37BB089CD}" destId="{F4C99ABE-DA62-4566-9853-D9406022DEFC}" srcOrd="1" destOrd="0" presId="urn:microsoft.com/office/officeart/2008/layout/PictureStrips"/>
    <dgm:cxn modelId="{6A4DDF04-A44D-4BB3-AF46-CDCB702DE182}" type="presParOf" srcId="{D5E58385-0B52-4B16-9FC2-A9DE8951456B}" destId="{B5761FCC-30B7-4F55-A4D2-01071FE7BE60}" srcOrd="5" destOrd="0" presId="urn:microsoft.com/office/officeart/2008/layout/PictureStrips"/>
    <dgm:cxn modelId="{C9FFB64B-0FCA-42D8-911F-A04220BDC0A2}" type="presParOf" srcId="{D5E58385-0B52-4B16-9FC2-A9DE8951456B}" destId="{ABD82DEB-038E-4805-BA01-78A572BB7342}" srcOrd="6" destOrd="0" presId="urn:microsoft.com/office/officeart/2008/layout/PictureStrips"/>
    <dgm:cxn modelId="{4C8B05DF-6526-4F03-9169-1DA4EAE5CF81}" type="presParOf" srcId="{ABD82DEB-038E-4805-BA01-78A572BB7342}" destId="{555EBC75-AFA7-44EC-8572-309FD56F1DC2}" srcOrd="0" destOrd="0" presId="urn:microsoft.com/office/officeart/2008/layout/PictureStrips"/>
    <dgm:cxn modelId="{6CFDEB1C-6A6D-432E-9D25-49B000364095}" type="presParOf" srcId="{ABD82DEB-038E-4805-BA01-78A572BB7342}" destId="{A6BBAAE1-6766-41FF-8A88-7C207CF28CB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D97C5-BE68-4EBD-B6F6-CD3139F41A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29B3218B-2651-458C-AE59-155C253444D9}">
      <dgm:prSet phldrT="[Texto]" custT="1"/>
      <dgm:spPr/>
      <dgm:t>
        <a:bodyPr/>
        <a:lstStyle/>
        <a:p>
          <a:pPr algn="just"/>
          <a:r>
            <a:rPr lang="es-EC" sz="1800" dirty="0"/>
            <a:t>Identificar las aplicaciones </a:t>
          </a:r>
          <a:r>
            <a:rPr lang="es-EC" sz="1800" dirty="0">
              <a:latin typeface="+mn-lt"/>
            </a:rPr>
            <a:t>Open</a:t>
          </a:r>
          <a:r>
            <a:rPr lang="es-EC" sz="1800" dirty="0"/>
            <a:t> Source que se encuentran disponibles para realizar el análisis forense. </a:t>
          </a:r>
        </a:p>
      </dgm:t>
    </dgm:pt>
    <dgm:pt modelId="{FFDAB49A-F957-4600-93FD-0C5661EC45AE}" type="parTrans" cxnId="{85BE7464-48A5-4AF3-9A0E-093A7D9EF6C9}">
      <dgm:prSet/>
      <dgm:spPr/>
      <dgm:t>
        <a:bodyPr/>
        <a:lstStyle/>
        <a:p>
          <a:endParaRPr lang="es-EC" sz="1000"/>
        </a:p>
      </dgm:t>
    </dgm:pt>
    <dgm:pt modelId="{5948086D-31F1-4A1D-BBB7-FEAD60B4F2AB}" type="sibTrans" cxnId="{85BE7464-48A5-4AF3-9A0E-093A7D9EF6C9}">
      <dgm:prSet/>
      <dgm:spPr/>
      <dgm:t>
        <a:bodyPr/>
        <a:lstStyle/>
        <a:p>
          <a:endParaRPr lang="es-EC" sz="1000"/>
        </a:p>
      </dgm:t>
    </dgm:pt>
    <dgm:pt modelId="{512C1257-E785-47F2-B22D-FBF8EC8E5ADD}">
      <dgm:prSet phldrT="[Texto]" custT="1"/>
      <dgm:spPr/>
      <dgm:t>
        <a:bodyPr/>
        <a:lstStyle/>
        <a:p>
          <a:pPr algn="just"/>
          <a:r>
            <a:rPr lang="es-EC" sz="1800" dirty="0"/>
            <a:t>Estudiar las metodologías de análisis forenses más aceptados en la actualidad para determinar las fases más idóneas de estas que puedan ser utilizadas para desarrollar una nueva metodología que utilice herramientas Open Source.</a:t>
          </a:r>
        </a:p>
      </dgm:t>
    </dgm:pt>
    <dgm:pt modelId="{2BD9113E-4181-4346-BB95-2AA43F49FE6C}" type="parTrans" cxnId="{B1A69F85-3087-4B5E-A182-7D2FF9B31AEB}">
      <dgm:prSet/>
      <dgm:spPr/>
      <dgm:t>
        <a:bodyPr/>
        <a:lstStyle/>
        <a:p>
          <a:endParaRPr lang="es-EC" sz="1000"/>
        </a:p>
      </dgm:t>
    </dgm:pt>
    <dgm:pt modelId="{B238373B-1DB4-4D03-BC70-D7D551B88EA7}" type="sibTrans" cxnId="{B1A69F85-3087-4B5E-A182-7D2FF9B31AEB}">
      <dgm:prSet/>
      <dgm:spPr/>
      <dgm:t>
        <a:bodyPr/>
        <a:lstStyle/>
        <a:p>
          <a:endParaRPr lang="es-EC" sz="1000"/>
        </a:p>
      </dgm:t>
    </dgm:pt>
    <dgm:pt modelId="{66A042DE-5EB0-4DF4-B7C8-30EF99B357F7}">
      <dgm:prSet phldrT="[Texto]" custT="1"/>
      <dgm:spPr/>
      <dgm:t>
        <a:bodyPr/>
        <a:lstStyle/>
        <a:p>
          <a:pPr algn="just"/>
          <a:r>
            <a:rPr lang="es-ES_tradnl" sz="1800" dirty="0"/>
            <a:t>Estudiar las leyes que se encuentran vigentes en Ecuador, que nos permita identificar y analizar las evidencias que serán utilizadas como prueba judicial.</a:t>
          </a:r>
          <a:endParaRPr lang="es-EC" sz="1800" dirty="0"/>
        </a:p>
      </dgm:t>
    </dgm:pt>
    <dgm:pt modelId="{344C9C0E-A7D1-4F35-A0F2-92D1564EB7ED}" type="parTrans" cxnId="{A676BDD7-279F-4403-9581-A192D694FD44}">
      <dgm:prSet/>
      <dgm:spPr/>
      <dgm:t>
        <a:bodyPr/>
        <a:lstStyle/>
        <a:p>
          <a:endParaRPr lang="es-EC" sz="1000"/>
        </a:p>
      </dgm:t>
    </dgm:pt>
    <dgm:pt modelId="{9B22D7C0-09F2-4304-8F0E-E76929F890B1}" type="sibTrans" cxnId="{A676BDD7-279F-4403-9581-A192D694FD44}">
      <dgm:prSet/>
      <dgm:spPr/>
      <dgm:t>
        <a:bodyPr/>
        <a:lstStyle/>
        <a:p>
          <a:endParaRPr lang="es-EC" sz="1000"/>
        </a:p>
      </dgm:t>
    </dgm:pt>
    <dgm:pt modelId="{EB60BB61-6DB8-419B-B1B0-90B5B3FD8450}">
      <dgm:prSet phldrT="[Texto]" custT="1"/>
      <dgm:spPr/>
      <dgm:t>
        <a:bodyPr/>
        <a:lstStyle/>
        <a:p>
          <a:pPr algn="just"/>
          <a:r>
            <a:rPr lang="es-ES_tradnl" sz="1800" dirty="0"/>
            <a:t>Realizar un análisis informático forense tomando como caso práctico el sistema operativo Windows 8.</a:t>
          </a:r>
          <a:endParaRPr lang="es-EC" sz="1800" dirty="0"/>
        </a:p>
      </dgm:t>
    </dgm:pt>
    <dgm:pt modelId="{136F9338-D42A-4992-9178-F547C31EC405}" type="parTrans" cxnId="{641958B3-3D74-45EC-8D45-5F9F25B9EB66}">
      <dgm:prSet/>
      <dgm:spPr/>
      <dgm:t>
        <a:bodyPr/>
        <a:lstStyle/>
        <a:p>
          <a:endParaRPr lang="es-EC" sz="1000"/>
        </a:p>
      </dgm:t>
    </dgm:pt>
    <dgm:pt modelId="{FCEFA58C-3B63-4F99-9F73-47D7D60B8C6E}" type="sibTrans" cxnId="{641958B3-3D74-45EC-8D45-5F9F25B9EB66}">
      <dgm:prSet/>
      <dgm:spPr/>
      <dgm:t>
        <a:bodyPr/>
        <a:lstStyle/>
        <a:p>
          <a:endParaRPr lang="es-EC" sz="1000"/>
        </a:p>
      </dgm:t>
    </dgm:pt>
    <dgm:pt modelId="{82233AFC-F1DC-44F0-8B9D-C768097B41C9}" type="pres">
      <dgm:prSet presAssocID="{FF8D97C5-BE68-4EBD-B6F6-CD3139F41A05}" presName="linear" presStyleCnt="0">
        <dgm:presLayoutVars>
          <dgm:dir/>
          <dgm:animLvl val="lvl"/>
          <dgm:resizeHandles val="exact"/>
        </dgm:presLayoutVars>
      </dgm:prSet>
      <dgm:spPr/>
      <dgm:t>
        <a:bodyPr/>
        <a:lstStyle/>
        <a:p>
          <a:endParaRPr lang="es-EC"/>
        </a:p>
      </dgm:t>
    </dgm:pt>
    <dgm:pt modelId="{3571470A-759D-4457-9341-7CC318B04ECC}" type="pres">
      <dgm:prSet presAssocID="{29B3218B-2651-458C-AE59-155C253444D9}" presName="parentLin" presStyleCnt="0"/>
      <dgm:spPr/>
    </dgm:pt>
    <dgm:pt modelId="{63928E90-6003-4EB8-B8EE-C7B892351EA4}" type="pres">
      <dgm:prSet presAssocID="{29B3218B-2651-458C-AE59-155C253444D9}" presName="parentLeftMargin" presStyleLbl="node1" presStyleIdx="0" presStyleCnt="4"/>
      <dgm:spPr/>
      <dgm:t>
        <a:bodyPr/>
        <a:lstStyle/>
        <a:p>
          <a:endParaRPr lang="es-EC"/>
        </a:p>
      </dgm:t>
    </dgm:pt>
    <dgm:pt modelId="{BC442A7F-B4E9-4738-A92B-474B3265EE08}" type="pres">
      <dgm:prSet presAssocID="{29B3218B-2651-458C-AE59-155C253444D9}" presName="parentText" presStyleLbl="node1" presStyleIdx="0" presStyleCnt="4" custScaleX="131197" custScaleY="186306">
        <dgm:presLayoutVars>
          <dgm:chMax val="0"/>
          <dgm:bulletEnabled val="1"/>
        </dgm:presLayoutVars>
      </dgm:prSet>
      <dgm:spPr/>
      <dgm:t>
        <a:bodyPr/>
        <a:lstStyle/>
        <a:p>
          <a:endParaRPr lang="es-EC"/>
        </a:p>
      </dgm:t>
    </dgm:pt>
    <dgm:pt modelId="{588DA12D-3EE4-441D-8F4C-B313F985C560}" type="pres">
      <dgm:prSet presAssocID="{29B3218B-2651-458C-AE59-155C253444D9}" presName="negativeSpace" presStyleCnt="0"/>
      <dgm:spPr/>
    </dgm:pt>
    <dgm:pt modelId="{6E80D57B-F74F-4787-89CD-E5B221008906}" type="pres">
      <dgm:prSet presAssocID="{29B3218B-2651-458C-AE59-155C253444D9}" presName="childText" presStyleLbl="conFgAcc1" presStyleIdx="0" presStyleCnt="4">
        <dgm:presLayoutVars>
          <dgm:bulletEnabled val="1"/>
        </dgm:presLayoutVars>
      </dgm:prSet>
      <dgm:spPr/>
    </dgm:pt>
    <dgm:pt modelId="{3D45170A-8B2E-45AC-93E9-0978B85FAE3D}" type="pres">
      <dgm:prSet presAssocID="{5948086D-31F1-4A1D-BBB7-FEAD60B4F2AB}" presName="spaceBetweenRectangles" presStyleCnt="0"/>
      <dgm:spPr/>
    </dgm:pt>
    <dgm:pt modelId="{10F7DFD1-A80B-4BEE-8512-75543D3024A1}" type="pres">
      <dgm:prSet presAssocID="{512C1257-E785-47F2-B22D-FBF8EC8E5ADD}" presName="parentLin" presStyleCnt="0"/>
      <dgm:spPr/>
    </dgm:pt>
    <dgm:pt modelId="{9F8822D5-074B-44B4-82F3-33A060AD837F}" type="pres">
      <dgm:prSet presAssocID="{512C1257-E785-47F2-B22D-FBF8EC8E5ADD}" presName="parentLeftMargin" presStyleLbl="node1" presStyleIdx="0" presStyleCnt="4"/>
      <dgm:spPr/>
      <dgm:t>
        <a:bodyPr/>
        <a:lstStyle/>
        <a:p>
          <a:endParaRPr lang="es-EC"/>
        </a:p>
      </dgm:t>
    </dgm:pt>
    <dgm:pt modelId="{6F38B5DC-3A94-432C-9452-C61722E90C4A}" type="pres">
      <dgm:prSet presAssocID="{512C1257-E785-47F2-B22D-FBF8EC8E5ADD}" presName="parentText" presStyleLbl="node1" presStyleIdx="1" presStyleCnt="4" custScaleX="129194" custScaleY="232804">
        <dgm:presLayoutVars>
          <dgm:chMax val="0"/>
          <dgm:bulletEnabled val="1"/>
        </dgm:presLayoutVars>
      </dgm:prSet>
      <dgm:spPr/>
      <dgm:t>
        <a:bodyPr/>
        <a:lstStyle/>
        <a:p>
          <a:endParaRPr lang="es-EC"/>
        </a:p>
      </dgm:t>
    </dgm:pt>
    <dgm:pt modelId="{E98DD8B9-4FEB-4FF3-AA41-07907FDAC3B3}" type="pres">
      <dgm:prSet presAssocID="{512C1257-E785-47F2-B22D-FBF8EC8E5ADD}" presName="negativeSpace" presStyleCnt="0"/>
      <dgm:spPr/>
    </dgm:pt>
    <dgm:pt modelId="{387230E5-3219-4416-A38B-37624D89A712}" type="pres">
      <dgm:prSet presAssocID="{512C1257-E785-47F2-B22D-FBF8EC8E5ADD}" presName="childText" presStyleLbl="conFgAcc1" presStyleIdx="1" presStyleCnt="4">
        <dgm:presLayoutVars>
          <dgm:bulletEnabled val="1"/>
        </dgm:presLayoutVars>
      </dgm:prSet>
      <dgm:spPr/>
    </dgm:pt>
    <dgm:pt modelId="{3BD4C367-2A96-4366-9B71-60003C6E4D26}" type="pres">
      <dgm:prSet presAssocID="{B238373B-1DB4-4D03-BC70-D7D551B88EA7}" presName="spaceBetweenRectangles" presStyleCnt="0"/>
      <dgm:spPr/>
    </dgm:pt>
    <dgm:pt modelId="{C0463615-E121-4754-A94B-0052F8AB3BDD}" type="pres">
      <dgm:prSet presAssocID="{66A042DE-5EB0-4DF4-B7C8-30EF99B357F7}" presName="parentLin" presStyleCnt="0"/>
      <dgm:spPr/>
    </dgm:pt>
    <dgm:pt modelId="{A5E7335A-4160-4BC8-A8EF-680FDC7BE334}" type="pres">
      <dgm:prSet presAssocID="{66A042DE-5EB0-4DF4-B7C8-30EF99B357F7}" presName="parentLeftMargin" presStyleLbl="node1" presStyleIdx="1" presStyleCnt="4"/>
      <dgm:spPr/>
      <dgm:t>
        <a:bodyPr/>
        <a:lstStyle/>
        <a:p>
          <a:endParaRPr lang="es-EC"/>
        </a:p>
      </dgm:t>
    </dgm:pt>
    <dgm:pt modelId="{FACDD94C-1556-4F88-8F61-1BB5F9E6460B}" type="pres">
      <dgm:prSet presAssocID="{66A042DE-5EB0-4DF4-B7C8-30EF99B357F7}" presName="parentText" presStyleLbl="node1" presStyleIdx="2" presStyleCnt="4" custScaleX="128462" custScaleY="175060">
        <dgm:presLayoutVars>
          <dgm:chMax val="0"/>
          <dgm:bulletEnabled val="1"/>
        </dgm:presLayoutVars>
      </dgm:prSet>
      <dgm:spPr/>
      <dgm:t>
        <a:bodyPr/>
        <a:lstStyle/>
        <a:p>
          <a:endParaRPr lang="es-EC"/>
        </a:p>
      </dgm:t>
    </dgm:pt>
    <dgm:pt modelId="{036055D3-56DC-4813-ACFD-BC71472D1D28}" type="pres">
      <dgm:prSet presAssocID="{66A042DE-5EB0-4DF4-B7C8-30EF99B357F7}" presName="negativeSpace" presStyleCnt="0"/>
      <dgm:spPr/>
    </dgm:pt>
    <dgm:pt modelId="{8316A679-2E6E-43DD-A308-D4004BE1B2D1}" type="pres">
      <dgm:prSet presAssocID="{66A042DE-5EB0-4DF4-B7C8-30EF99B357F7}" presName="childText" presStyleLbl="conFgAcc1" presStyleIdx="2" presStyleCnt="4">
        <dgm:presLayoutVars>
          <dgm:bulletEnabled val="1"/>
        </dgm:presLayoutVars>
      </dgm:prSet>
      <dgm:spPr/>
    </dgm:pt>
    <dgm:pt modelId="{C86BC0C3-080E-445C-BF8A-701E479D9B3A}" type="pres">
      <dgm:prSet presAssocID="{9B22D7C0-09F2-4304-8F0E-E76929F890B1}" presName="spaceBetweenRectangles" presStyleCnt="0"/>
      <dgm:spPr/>
    </dgm:pt>
    <dgm:pt modelId="{ED3765C2-D535-4A86-803D-3F450DA3EF1C}" type="pres">
      <dgm:prSet presAssocID="{EB60BB61-6DB8-419B-B1B0-90B5B3FD8450}" presName="parentLin" presStyleCnt="0"/>
      <dgm:spPr/>
    </dgm:pt>
    <dgm:pt modelId="{2438C70E-0AAC-4E3E-AE21-A62236959F42}" type="pres">
      <dgm:prSet presAssocID="{EB60BB61-6DB8-419B-B1B0-90B5B3FD8450}" presName="parentLeftMargin" presStyleLbl="node1" presStyleIdx="2" presStyleCnt="4"/>
      <dgm:spPr/>
      <dgm:t>
        <a:bodyPr/>
        <a:lstStyle/>
        <a:p>
          <a:endParaRPr lang="es-EC"/>
        </a:p>
      </dgm:t>
    </dgm:pt>
    <dgm:pt modelId="{39806033-96F5-4B07-ACD6-259D3EF863FC}" type="pres">
      <dgm:prSet presAssocID="{EB60BB61-6DB8-419B-B1B0-90B5B3FD8450}" presName="parentText" presStyleLbl="node1" presStyleIdx="3" presStyleCnt="4" custScaleX="127674" custScaleY="134978">
        <dgm:presLayoutVars>
          <dgm:chMax val="0"/>
          <dgm:bulletEnabled val="1"/>
        </dgm:presLayoutVars>
      </dgm:prSet>
      <dgm:spPr/>
      <dgm:t>
        <a:bodyPr/>
        <a:lstStyle/>
        <a:p>
          <a:endParaRPr lang="es-EC"/>
        </a:p>
      </dgm:t>
    </dgm:pt>
    <dgm:pt modelId="{CA9EA2EB-62A1-4C89-8995-DC98308AF1D0}" type="pres">
      <dgm:prSet presAssocID="{EB60BB61-6DB8-419B-B1B0-90B5B3FD8450}" presName="negativeSpace" presStyleCnt="0"/>
      <dgm:spPr/>
    </dgm:pt>
    <dgm:pt modelId="{38ED9081-C7F5-4F1C-A491-F2B6EE5C2892}" type="pres">
      <dgm:prSet presAssocID="{EB60BB61-6DB8-419B-B1B0-90B5B3FD8450}" presName="childText" presStyleLbl="conFgAcc1" presStyleIdx="3" presStyleCnt="4">
        <dgm:presLayoutVars>
          <dgm:bulletEnabled val="1"/>
        </dgm:presLayoutVars>
      </dgm:prSet>
      <dgm:spPr/>
    </dgm:pt>
  </dgm:ptLst>
  <dgm:cxnLst>
    <dgm:cxn modelId="{C7208F74-00E7-45A0-BD01-BBE0F8AAAB88}" type="presOf" srcId="{EB60BB61-6DB8-419B-B1B0-90B5B3FD8450}" destId="{39806033-96F5-4B07-ACD6-259D3EF863FC}" srcOrd="1" destOrd="0" presId="urn:microsoft.com/office/officeart/2005/8/layout/list1"/>
    <dgm:cxn modelId="{DADF855A-BBE9-4ECA-8DAC-BE941C7A30A2}" type="presOf" srcId="{FF8D97C5-BE68-4EBD-B6F6-CD3139F41A05}" destId="{82233AFC-F1DC-44F0-8B9D-C768097B41C9}" srcOrd="0" destOrd="0" presId="urn:microsoft.com/office/officeart/2005/8/layout/list1"/>
    <dgm:cxn modelId="{7BDD16C0-1C34-4F49-B152-5AD1FD51F5D3}" type="presOf" srcId="{EB60BB61-6DB8-419B-B1B0-90B5B3FD8450}" destId="{2438C70E-0AAC-4E3E-AE21-A62236959F42}" srcOrd="0" destOrd="0" presId="urn:microsoft.com/office/officeart/2005/8/layout/list1"/>
    <dgm:cxn modelId="{DFD36449-617D-4B49-BBB2-6D866EAB063A}" type="presOf" srcId="{512C1257-E785-47F2-B22D-FBF8EC8E5ADD}" destId="{6F38B5DC-3A94-432C-9452-C61722E90C4A}" srcOrd="1" destOrd="0" presId="urn:microsoft.com/office/officeart/2005/8/layout/list1"/>
    <dgm:cxn modelId="{B1A69F85-3087-4B5E-A182-7D2FF9B31AEB}" srcId="{FF8D97C5-BE68-4EBD-B6F6-CD3139F41A05}" destId="{512C1257-E785-47F2-B22D-FBF8EC8E5ADD}" srcOrd="1" destOrd="0" parTransId="{2BD9113E-4181-4346-BB95-2AA43F49FE6C}" sibTransId="{B238373B-1DB4-4D03-BC70-D7D551B88EA7}"/>
    <dgm:cxn modelId="{8012ECBA-C8B8-442F-BE80-2716996247C6}" type="presOf" srcId="{66A042DE-5EB0-4DF4-B7C8-30EF99B357F7}" destId="{FACDD94C-1556-4F88-8F61-1BB5F9E6460B}" srcOrd="1" destOrd="0" presId="urn:microsoft.com/office/officeart/2005/8/layout/list1"/>
    <dgm:cxn modelId="{C4ABFE71-A3DC-4B18-819F-B03AFF068EA3}" type="presOf" srcId="{512C1257-E785-47F2-B22D-FBF8EC8E5ADD}" destId="{9F8822D5-074B-44B4-82F3-33A060AD837F}" srcOrd="0" destOrd="0" presId="urn:microsoft.com/office/officeart/2005/8/layout/list1"/>
    <dgm:cxn modelId="{7C43BFAC-1D3F-45C5-9B1A-4B7C3CD6C7D3}" type="presOf" srcId="{66A042DE-5EB0-4DF4-B7C8-30EF99B357F7}" destId="{A5E7335A-4160-4BC8-A8EF-680FDC7BE334}" srcOrd="0" destOrd="0" presId="urn:microsoft.com/office/officeart/2005/8/layout/list1"/>
    <dgm:cxn modelId="{A676BDD7-279F-4403-9581-A192D694FD44}" srcId="{FF8D97C5-BE68-4EBD-B6F6-CD3139F41A05}" destId="{66A042DE-5EB0-4DF4-B7C8-30EF99B357F7}" srcOrd="2" destOrd="0" parTransId="{344C9C0E-A7D1-4F35-A0F2-92D1564EB7ED}" sibTransId="{9B22D7C0-09F2-4304-8F0E-E76929F890B1}"/>
    <dgm:cxn modelId="{73E6EFA0-BD32-4C58-B1C5-D7D5E1D014C1}" type="presOf" srcId="{29B3218B-2651-458C-AE59-155C253444D9}" destId="{63928E90-6003-4EB8-B8EE-C7B892351EA4}" srcOrd="0" destOrd="0" presId="urn:microsoft.com/office/officeart/2005/8/layout/list1"/>
    <dgm:cxn modelId="{641958B3-3D74-45EC-8D45-5F9F25B9EB66}" srcId="{FF8D97C5-BE68-4EBD-B6F6-CD3139F41A05}" destId="{EB60BB61-6DB8-419B-B1B0-90B5B3FD8450}" srcOrd="3" destOrd="0" parTransId="{136F9338-D42A-4992-9178-F547C31EC405}" sibTransId="{FCEFA58C-3B63-4F99-9F73-47D7D60B8C6E}"/>
    <dgm:cxn modelId="{85BE7464-48A5-4AF3-9A0E-093A7D9EF6C9}" srcId="{FF8D97C5-BE68-4EBD-B6F6-CD3139F41A05}" destId="{29B3218B-2651-458C-AE59-155C253444D9}" srcOrd="0" destOrd="0" parTransId="{FFDAB49A-F957-4600-93FD-0C5661EC45AE}" sibTransId="{5948086D-31F1-4A1D-BBB7-FEAD60B4F2AB}"/>
    <dgm:cxn modelId="{FB7F0C0D-6D7C-4383-9F4E-7FA4AC98FF34}" type="presOf" srcId="{29B3218B-2651-458C-AE59-155C253444D9}" destId="{BC442A7F-B4E9-4738-A92B-474B3265EE08}" srcOrd="1" destOrd="0" presId="urn:microsoft.com/office/officeart/2005/8/layout/list1"/>
    <dgm:cxn modelId="{84FA02CB-95F1-449F-BA8B-2E5747EFEA88}" type="presParOf" srcId="{82233AFC-F1DC-44F0-8B9D-C768097B41C9}" destId="{3571470A-759D-4457-9341-7CC318B04ECC}" srcOrd="0" destOrd="0" presId="urn:microsoft.com/office/officeart/2005/8/layout/list1"/>
    <dgm:cxn modelId="{B21B069D-EBEE-444F-BC3B-D44475200612}" type="presParOf" srcId="{3571470A-759D-4457-9341-7CC318B04ECC}" destId="{63928E90-6003-4EB8-B8EE-C7B892351EA4}" srcOrd="0" destOrd="0" presId="urn:microsoft.com/office/officeart/2005/8/layout/list1"/>
    <dgm:cxn modelId="{6BA62484-FC4B-451C-9689-F1F9C48D5824}" type="presParOf" srcId="{3571470A-759D-4457-9341-7CC318B04ECC}" destId="{BC442A7F-B4E9-4738-A92B-474B3265EE08}" srcOrd="1" destOrd="0" presId="urn:microsoft.com/office/officeart/2005/8/layout/list1"/>
    <dgm:cxn modelId="{96510264-6D10-4D9E-AF01-89E2F38B7B43}" type="presParOf" srcId="{82233AFC-F1DC-44F0-8B9D-C768097B41C9}" destId="{588DA12D-3EE4-441D-8F4C-B313F985C560}" srcOrd="1" destOrd="0" presId="urn:microsoft.com/office/officeart/2005/8/layout/list1"/>
    <dgm:cxn modelId="{764C2A47-1199-4593-BD56-EA3E0CF3AC75}" type="presParOf" srcId="{82233AFC-F1DC-44F0-8B9D-C768097B41C9}" destId="{6E80D57B-F74F-4787-89CD-E5B221008906}" srcOrd="2" destOrd="0" presId="urn:microsoft.com/office/officeart/2005/8/layout/list1"/>
    <dgm:cxn modelId="{DB1BD506-F401-4BDE-9F6C-AC3CB8067745}" type="presParOf" srcId="{82233AFC-F1DC-44F0-8B9D-C768097B41C9}" destId="{3D45170A-8B2E-45AC-93E9-0978B85FAE3D}" srcOrd="3" destOrd="0" presId="urn:microsoft.com/office/officeart/2005/8/layout/list1"/>
    <dgm:cxn modelId="{A1230327-C097-4969-9764-777C15A7BA6C}" type="presParOf" srcId="{82233AFC-F1DC-44F0-8B9D-C768097B41C9}" destId="{10F7DFD1-A80B-4BEE-8512-75543D3024A1}" srcOrd="4" destOrd="0" presId="urn:microsoft.com/office/officeart/2005/8/layout/list1"/>
    <dgm:cxn modelId="{31CEF019-C5AA-4DF6-A430-B2403F277B38}" type="presParOf" srcId="{10F7DFD1-A80B-4BEE-8512-75543D3024A1}" destId="{9F8822D5-074B-44B4-82F3-33A060AD837F}" srcOrd="0" destOrd="0" presId="urn:microsoft.com/office/officeart/2005/8/layout/list1"/>
    <dgm:cxn modelId="{4E0598AE-79AD-40E2-9574-2AD5894EACA4}" type="presParOf" srcId="{10F7DFD1-A80B-4BEE-8512-75543D3024A1}" destId="{6F38B5DC-3A94-432C-9452-C61722E90C4A}" srcOrd="1" destOrd="0" presId="urn:microsoft.com/office/officeart/2005/8/layout/list1"/>
    <dgm:cxn modelId="{5CF9CBA2-53A8-4F3F-9E5A-D335241E47DC}" type="presParOf" srcId="{82233AFC-F1DC-44F0-8B9D-C768097B41C9}" destId="{E98DD8B9-4FEB-4FF3-AA41-07907FDAC3B3}" srcOrd="5" destOrd="0" presId="urn:microsoft.com/office/officeart/2005/8/layout/list1"/>
    <dgm:cxn modelId="{D94133B8-1DC9-4C8C-AAEF-8869593A1B3D}" type="presParOf" srcId="{82233AFC-F1DC-44F0-8B9D-C768097B41C9}" destId="{387230E5-3219-4416-A38B-37624D89A712}" srcOrd="6" destOrd="0" presId="urn:microsoft.com/office/officeart/2005/8/layout/list1"/>
    <dgm:cxn modelId="{38011EC0-6317-41E0-8A6D-1FE2AEB667C9}" type="presParOf" srcId="{82233AFC-F1DC-44F0-8B9D-C768097B41C9}" destId="{3BD4C367-2A96-4366-9B71-60003C6E4D26}" srcOrd="7" destOrd="0" presId="urn:microsoft.com/office/officeart/2005/8/layout/list1"/>
    <dgm:cxn modelId="{B8C8D251-229D-4A0F-82A8-704484E56856}" type="presParOf" srcId="{82233AFC-F1DC-44F0-8B9D-C768097B41C9}" destId="{C0463615-E121-4754-A94B-0052F8AB3BDD}" srcOrd="8" destOrd="0" presId="urn:microsoft.com/office/officeart/2005/8/layout/list1"/>
    <dgm:cxn modelId="{4AFE72A9-0BFF-4D94-8674-74809F062054}" type="presParOf" srcId="{C0463615-E121-4754-A94B-0052F8AB3BDD}" destId="{A5E7335A-4160-4BC8-A8EF-680FDC7BE334}" srcOrd="0" destOrd="0" presId="urn:microsoft.com/office/officeart/2005/8/layout/list1"/>
    <dgm:cxn modelId="{8287157F-B08E-4A86-AA43-622E7D460BB9}" type="presParOf" srcId="{C0463615-E121-4754-A94B-0052F8AB3BDD}" destId="{FACDD94C-1556-4F88-8F61-1BB5F9E6460B}" srcOrd="1" destOrd="0" presId="urn:microsoft.com/office/officeart/2005/8/layout/list1"/>
    <dgm:cxn modelId="{C167C95E-3A80-4165-A3BB-BAEACC487D24}" type="presParOf" srcId="{82233AFC-F1DC-44F0-8B9D-C768097B41C9}" destId="{036055D3-56DC-4813-ACFD-BC71472D1D28}" srcOrd="9" destOrd="0" presId="urn:microsoft.com/office/officeart/2005/8/layout/list1"/>
    <dgm:cxn modelId="{5811B773-B334-49AE-9A1C-C42058B680C0}" type="presParOf" srcId="{82233AFC-F1DC-44F0-8B9D-C768097B41C9}" destId="{8316A679-2E6E-43DD-A308-D4004BE1B2D1}" srcOrd="10" destOrd="0" presId="urn:microsoft.com/office/officeart/2005/8/layout/list1"/>
    <dgm:cxn modelId="{2ED7E58F-0527-4A85-92F6-F330AB8DB8C5}" type="presParOf" srcId="{82233AFC-F1DC-44F0-8B9D-C768097B41C9}" destId="{C86BC0C3-080E-445C-BF8A-701E479D9B3A}" srcOrd="11" destOrd="0" presId="urn:microsoft.com/office/officeart/2005/8/layout/list1"/>
    <dgm:cxn modelId="{42F88D53-C481-49A8-B3DE-8CE6651EA71B}" type="presParOf" srcId="{82233AFC-F1DC-44F0-8B9D-C768097B41C9}" destId="{ED3765C2-D535-4A86-803D-3F450DA3EF1C}" srcOrd="12" destOrd="0" presId="urn:microsoft.com/office/officeart/2005/8/layout/list1"/>
    <dgm:cxn modelId="{C929130F-5A9F-4D60-9E52-365D898120B0}" type="presParOf" srcId="{ED3765C2-D535-4A86-803D-3F450DA3EF1C}" destId="{2438C70E-0AAC-4E3E-AE21-A62236959F42}" srcOrd="0" destOrd="0" presId="urn:microsoft.com/office/officeart/2005/8/layout/list1"/>
    <dgm:cxn modelId="{824F8EF6-B635-46F2-83C7-4F39E442FDF1}" type="presParOf" srcId="{ED3765C2-D535-4A86-803D-3F450DA3EF1C}" destId="{39806033-96F5-4B07-ACD6-259D3EF863FC}" srcOrd="1" destOrd="0" presId="urn:microsoft.com/office/officeart/2005/8/layout/list1"/>
    <dgm:cxn modelId="{E57C4B05-729A-489C-B168-6FDE5FD76D19}" type="presParOf" srcId="{82233AFC-F1DC-44F0-8B9D-C768097B41C9}" destId="{CA9EA2EB-62A1-4C89-8995-DC98308AF1D0}" srcOrd="13" destOrd="0" presId="urn:microsoft.com/office/officeart/2005/8/layout/list1"/>
    <dgm:cxn modelId="{48A2580A-806A-4CC1-B655-9D7E59465905}" type="presParOf" srcId="{82233AFC-F1DC-44F0-8B9D-C768097B41C9}" destId="{38ED9081-C7F5-4F1C-A491-F2B6EE5C289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0A1F74-B0F6-4200-BB8D-588C4F1D27D1}" type="doc">
      <dgm:prSet loTypeId="urn:microsoft.com/office/officeart/2008/layout/CircleAccentTimeline" loCatId="process" qsTypeId="urn:microsoft.com/office/officeart/2005/8/quickstyle/simple1" qsCatId="simple" csTypeId="urn:microsoft.com/office/officeart/2005/8/colors/colorful1" csCatId="colorful" phldr="1"/>
      <dgm:spPr/>
      <dgm:t>
        <a:bodyPr/>
        <a:lstStyle/>
        <a:p>
          <a:endParaRPr lang="es-ES"/>
        </a:p>
      </dgm:t>
    </dgm:pt>
    <dgm:pt modelId="{5164C0BB-3AEA-425E-A322-96452782EAA3}">
      <dgm:prSet phldrT="[Texto]"/>
      <dgm:spPr/>
      <dgm:t>
        <a:bodyPr/>
        <a:lstStyle/>
        <a:p>
          <a:r>
            <a:rPr lang="es-ES" dirty="0"/>
            <a:t>Análisis Forense</a:t>
          </a:r>
        </a:p>
      </dgm:t>
    </dgm:pt>
    <dgm:pt modelId="{95554F80-8D0A-48C2-88C8-A019EA280D53}" type="parTrans" cxnId="{48778465-B398-4C4D-A54F-9E44CC6EC9BC}">
      <dgm:prSet/>
      <dgm:spPr/>
      <dgm:t>
        <a:bodyPr/>
        <a:lstStyle/>
        <a:p>
          <a:endParaRPr lang="es-ES"/>
        </a:p>
      </dgm:t>
    </dgm:pt>
    <dgm:pt modelId="{45957265-6C3E-4FE0-A690-213B43E434AD}" type="sibTrans" cxnId="{48778465-B398-4C4D-A54F-9E44CC6EC9BC}">
      <dgm:prSet/>
      <dgm:spPr/>
      <dgm:t>
        <a:bodyPr/>
        <a:lstStyle/>
        <a:p>
          <a:endParaRPr lang="es-ES"/>
        </a:p>
      </dgm:t>
    </dgm:pt>
    <dgm:pt modelId="{66E10211-C54A-430E-802D-A827E488E3DE}">
      <dgm:prSet phldrT="[Texto]"/>
      <dgm:spPr/>
      <dgm:t>
        <a:bodyPr/>
        <a:lstStyle/>
        <a:p>
          <a:r>
            <a:rPr lang="es-ES" dirty="0"/>
            <a:t>Procesos</a:t>
          </a:r>
        </a:p>
      </dgm:t>
    </dgm:pt>
    <dgm:pt modelId="{6B92A7C4-BC99-4F70-AFE9-16534031E27D}" type="parTrans" cxnId="{7326F807-8A36-4FAC-95A5-8C04DE63A464}">
      <dgm:prSet/>
      <dgm:spPr/>
      <dgm:t>
        <a:bodyPr/>
        <a:lstStyle/>
        <a:p>
          <a:endParaRPr lang="es-ES"/>
        </a:p>
      </dgm:t>
    </dgm:pt>
    <dgm:pt modelId="{E8248480-FFBF-4F40-A639-32AC62990F78}" type="sibTrans" cxnId="{7326F807-8A36-4FAC-95A5-8C04DE63A464}">
      <dgm:prSet/>
      <dgm:spPr/>
      <dgm:t>
        <a:bodyPr/>
        <a:lstStyle/>
        <a:p>
          <a:endParaRPr lang="es-ES"/>
        </a:p>
      </dgm:t>
    </dgm:pt>
    <dgm:pt modelId="{C9557DBC-7F72-403D-B4E0-4EFD3648BC94}">
      <dgm:prSet phldrT="[Texto]"/>
      <dgm:spPr/>
      <dgm:t>
        <a:bodyPr/>
        <a:lstStyle/>
        <a:p>
          <a:r>
            <a:rPr lang="es-ES" dirty="0"/>
            <a:t>Recuperación de información</a:t>
          </a:r>
        </a:p>
      </dgm:t>
    </dgm:pt>
    <dgm:pt modelId="{D04AFFAD-C45B-49FB-BAA4-0909B969FF4D}" type="parTrans" cxnId="{00BB104E-69D8-4A50-B4CE-8FC8A2561F3A}">
      <dgm:prSet/>
      <dgm:spPr/>
      <dgm:t>
        <a:bodyPr/>
        <a:lstStyle/>
        <a:p>
          <a:endParaRPr lang="es-ES"/>
        </a:p>
      </dgm:t>
    </dgm:pt>
    <dgm:pt modelId="{49267CAF-0188-4971-80DE-9C6707F5B21B}" type="sibTrans" cxnId="{00BB104E-69D8-4A50-B4CE-8FC8A2561F3A}">
      <dgm:prSet/>
      <dgm:spPr/>
      <dgm:t>
        <a:bodyPr/>
        <a:lstStyle/>
        <a:p>
          <a:endParaRPr lang="es-ES"/>
        </a:p>
      </dgm:t>
    </dgm:pt>
    <dgm:pt modelId="{B4C8347C-56B2-4E64-8EA1-C27BE753D7C8}">
      <dgm:prSet phldrT="[Texto]"/>
      <dgm:spPr/>
      <dgm:t>
        <a:bodyPr/>
        <a:lstStyle/>
        <a:p>
          <a:r>
            <a:rPr lang="es-ES" dirty="0"/>
            <a:t>Windows 8</a:t>
          </a:r>
        </a:p>
      </dgm:t>
    </dgm:pt>
    <dgm:pt modelId="{BDC6A56D-90F9-46F5-ABAB-B40EB1481582}" type="parTrans" cxnId="{6C7EE595-F350-4F17-B175-9A281252FA41}">
      <dgm:prSet/>
      <dgm:spPr/>
      <dgm:t>
        <a:bodyPr/>
        <a:lstStyle/>
        <a:p>
          <a:endParaRPr lang="es-ES"/>
        </a:p>
      </dgm:t>
    </dgm:pt>
    <dgm:pt modelId="{EB285A96-22F5-4EF2-8AD5-882D7A7A53D2}" type="sibTrans" cxnId="{6C7EE595-F350-4F17-B175-9A281252FA41}">
      <dgm:prSet/>
      <dgm:spPr/>
      <dgm:t>
        <a:bodyPr/>
        <a:lstStyle/>
        <a:p>
          <a:endParaRPr lang="es-ES"/>
        </a:p>
      </dgm:t>
    </dgm:pt>
    <dgm:pt modelId="{4E0B8851-CC87-4FFF-8494-CE6600A2F7C3}">
      <dgm:prSet phldrT="[Texto]"/>
      <dgm:spPr/>
      <dgm:t>
        <a:bodyPr/>
        <a:lstStyle/>
        <a:p>
          <a:r>
            <a:rPr lang="es-ES" dirty="0"/>
            <a:t>Evaluar y revelar resultados aceptables</a:t>
          </a:r>
        </a:p>
      </dgm:t>
    </dgm:pt>
    <dgm:pt modelId="{919AAD5D-A17E-4B50-9FE0-BE04C299C1AA}" type="parTrans" cxnId="{2A5A9802-D6E9-4FEA-B44E-0C4038EE0ABF}">
      <dgm:prSet/>
      <dgm:spPr/>
      <dgm:t>
        <a:bodyPr/>
        <a:lstStyle/>
        <a:p>
          <a:endParaRPr lang="es-ES"/>
        </a:p>
      </dgm:t>
    </dgm:pt>
    <dgm:pt modelId="{E3AE51F8-DB5F-401F-BC11-6CD0F317B0FF}" type="sibTrans" cxnId="{2A5A9802-D6E9-4FEA-B44E-0C4038EE0ABF}">
      <dgm:prSet/>
      <dgm:spPr/>
      <dgm:t>
        <a:bodyPr/>
        <a:lstStyle/>
        <a:p>
          <a:endParaRPr lang="es-ES"/>
        </a:p>
      </dgm:t>
    </dgm:pt>
    <dgm:pt modelId="{AD906183-683C-42D3-AC1E-7A4396928FB5}">
      <dgm:prSet phldrT="[Texto]"/>
      <dgm:spPr/>
      <dgm:t>
        <a:bodyPr/>
        <a:lstStyle/>
        <a:p>
          <a:r>
            <a:rPr lang="es-ES" dirty="0"/>
            <a:t>Procesos de ejecución</a:t>
          </a:r>
        </a:p>
      </dgm:t>
    </dgm:pt>
    <dgm:pt modelId="{97271C6E-C0E3-4CED-AAFE-5137E6AE677B}" type="parTrans" cxnId="{F2256C02-0E59-4FA9-A7D8-4EDA48D3B11A}">
      <dgm:prSet/>
      <dgm:spPr/>
      <dgm:t>
        <a:bodyPr/>
        <a:lstStyle/>
        <a:p>
          <a:endParaRPr lang="es-ES"/>
        </a:p>
      </dgm:t>
    </dgm:pt>
    <dgm:pt modelId="{B41DFDFF-50EF-4434-BBC2-619DB78B57F6}" type="sibTrans" cxnId="{F2256C02-0E59-4FA9-A7D8-4EDA48D3B11A}">
      <dgm:prSet/>
      <dgm:spPr/>
      <dgm:t>
        <a:bodyPr/>
        <a:lstStyle/>
        <a:p>
          <a:endParaRPr lang="es-ES"/>
        </a:p>
      </dgm:t>
    </dgm:pt>
    <dgm:pt modelId="{610403F9-6769-4114-951A-4311C39DAEF6}">
      <dgm:prSet phldrT="[Texto]"/>
      <dgm:spPr/>
      <dgm:t>
        <a:bodyPr/>
        <a:lstStyle/>
        <a:p>
          <a:r>
            <a:rPr lang="es-ES" dirty="0"/>
            <a:t>Inicio de sesión</a:t>
          </a:r>
        </a:p>
      </dgm:t>
    </dgm:pt>
    <dgm:pt modelId="{1BAF775B-46FC-492A-95AC-980CD51F3019}" type="parTrans" cxnId="{EDFAAE0E-0222-4AA8-BAD1-96AC118823A9}">
      <dgm:prSet/>
      <dgm:spPr/>
      <dgm:t>
        <a:bodyPr/>
        <a:lstStyle/>
        <a:p>
          <a:endParaRPr lang="es-ES"/>
        </a:p>
      </dgm:t>
    </dgm:pt>
    <dgm:pt modelId="{CB9C42B9-7F94-4E23-B160-75ABF3A35522}" type="sibTrans" cxnId="{EDFAAE0E-0222-4AA8-BAD1-96AC118823A9}">
      <dgm:prSet/>
      <dgm:spPr/>
      <dgm:t>
        <a:bodyPr/>
        <a:lstStyle/>
        <a:p>
          <a:endParaRPr lang="es-ES"/>
        </a:p>
      </dgm:t>
    </dgm:pt>
    <dgm:pt modelId="{FECD985F-A3B9-47D9-A709-6520E8909605}">
      <dgm:prSet phldrT="[Texto]"/>
      <dgm:spPr/>
      <dgm:t>
        <a:bodyPr/>
        <a:lstStyle/>
        <a:p>
          <a:r>
            <a:rPr lang="es-ES" dirty="0"/>
            <a:t>Herramientas Open Source</a:t>
          </a:r>
        </a:p>
      </dgm:t>
    </dgm:pt>
    <dgm:pt modelId="{E04F1D7A-5E7E-47F9-8472-C60EDF71530F}" type="parTrans" cxnId="{36C7FFA1-EAD2-4120-8C34-5957553DC7F5}">
      <dgm:prSet/>
      <dgm:spPr/>
      <dgm:t>
        <a:bodyPr/>
        <a:lstStyle/>
        <a:p>
          <a:endParaRPr lang="es-ES"/>
        </a:p>
      </dgm:t>
    </dgm:pt>
    <dgm:pt modelId="{D5BC1BE6-BCEF-4132-A51D-429E30F6301A}" type="sibTrans" cxnId="{36C7FFA1-EAD2-4120-8C34-5957553DC7F5}">
      <dgm:prSet/>
      <dgm:spPr/>
      <dgm:t>
        <a:bodyPr/>
        <a:lstStyle/>
        <a:p>
          <a:endParaRPr lang="es-ES"/>
        </a:p>
      </dgm:t>
    </dgm:pt>
    <dgm:pt modelId="{5F438216-0AF1-4C82-9066-26DCFB7C6444}" type="pres">
      <dgm:prSet presAssocID="{190A1F74-B0F6-4200-BB8D-588C4F1D27D1}" presName="Name0" presStyleCnt="0">
        <dgm:presLayoutVars>
          <dgm:dir/>
        </dgm:presLayoutVars>
      </dgm:prSet>
      <dgm:spPr/>
      <dgm:t>
        <a:bodyPr/>
        <a:lstStyle/>
        <a:p>
          <a:endParaRPr lang="es-EC"/>
        </a:p>
      </dgm:t>
    </dgm:pt>
    <dgm:pt modelId="{7979A419-D556-40E8-B7C7-51FD0836B33F}" type="pres">
      <dgm:prSet presAssocID="{5164C0BB-3AEA-425E-A322-96452782EAA3}" presName="parComposite" presStyleCnt="0"/>
      <dgm:spPr/>
    </dgm:pt>
    <dgm:pt modelId="{91AAB450-AB47-4ADA-BED4-A2DC88288417}" type="pres">
      <dgm:prSet presAssocID="{5164C0BB-3AEA-425E-A322-96452782EAA3}" presName="parBigCircle" presStyleLbl="node0" presStyleIdx="0" presStyleCnt="3"/>
      <dgm:spPr/>
    </dgm:pt>
    <dgm:pt modelId="{701489D1-66E7-46AD-984F-DEA9DF111487}" type="pres">
      <dgm:prSet presAssocID="{5164C0BB-3AEA-425E-A322-96452782EAA3}" presName="parTx" presStyleLbl="revTx" presStyleIdx="0" presStyleCnt="13"/>
      <dgm:spPr/>
      <dgm:t>
        <a:bodyPr/>
        <a:lstStyle/>
        <a:p>
          <a:endParaRPr lang="es-EC"/>
        </a:p>
      </dgm:t>
    </dgm:pt>
    <dgm:pt modelId="{E6655F16-183F-4C7D-8E8C-A5E4DD6BA8E0}" type="pres">
      <dgm:prSet presAssocID="{5164C0BB-3AEA-425E-A322-96452782EAA3}" presName="bSpace" presStyleCnt="0"/>
      <dgm:spPr/>
    </dgm:pt>
    <dgm:pt modelId="{05F3DA45-CED3-4591-A3D2-8CF110D224DF}" type="pres">
      <dgm:prSet presAssocID="{5164C0BB-3AEA-425E-A322-96452782EAA3}" presName="parBackupNorm" presStyleCnt="0"/>
      <dgm:spPr/>
    </dgm:pt>
    <dgm:pt modelId="{76CD1C38-E4E8-467E-B3EE-135F1AD4FAE1}" type="pres">
      <dgm:prSet presAssocID="{45957265-6C3E-4FE0-A690-213B43E434AD}" presName="parSpace" presStyleCnt="0"/>
      <dgm:spPr/>
    </dgm:pt>
    <dgm:pt modelId="{9A73B131-AB3A-484A-A1B5-EC59CFF6A8DC}" type="pres">
      <dgm:prSet presAssocID="{66E10211-C54A-430E-802D-A827E488E3DE}" presName="desBackupLeftNorm" presStyleCnt="0"/>
      <dgm:spPr/>
    </dgm:pt>
    <dgm:pt modelId="{4085D65B-BA71-4955-AEAD-06DD9E7A2046}" type="pres">
      <dgm:prSet presAssocID="{66E10211-C54A-430E-802D-A827E488E3DE}" presName="desComposite" presStyleCnt="0"/>
      <dgm:spPr/>
    </dgm:pt>
    <dgm:pt modelId="{861C223C-6662-43C9-B169-C97C96C3E50E}" type="pres">
      <dgm:prSet presAssocID="{66E10211-C54A-430E-802D-A827E488E3DE}" presName="desCircle" presStyleLbl="node1" presStyleIdx="0" presStyleCnt="5"/>
      <dgm:spPr/>
    </dgm:pt>
    <dgm:pt modelId="{99A5A628-8C90-4DB2-A4F9-542C5F96B7E7}" type="pres">
      <dgm:prSet presAssocID="{66E10211-C54A-430E-802D-A827E488E3DE}" presName="chTx" presStyleLbl="revTx" presStyleIdx="1" presStyleCnt="13"/>
      <dgm:spPr/>
      <dgm:t>
        <a:bodyPr/>
        <a:lstStyle/>
        <a:p>
          <a:endParaRPr lang="es-EC"/>
        </a:p>
      </dgm:t>
    </dgm:pt>
    <dgm:pt modelId="{DF564ABF-0D1B-4D19-9882-3B203642593F}" type="pres">
      <dgm:prSet presAssocID="{66E10211-C54A-430E-802D-A827E488E3DE}" presName="desTx" presStyleLbl="revTx" presStyleIdx="2" presStyleCnt="13">
        <dgm:presLayoutVars>
          <dgm:bulletEnabled val="1"/>
        </dgm:presLayoutVars>
      </dgm:prSet>
      <dgm:spPr/>
    </dgm:pt>
    <dgm:pt modelId="{3786B3FC-4823-41F4-9C58-6DDD09395315}" type="pres">
      <dgm:prSet presAssocID="{66E10211-C54A-430E-802D-A827E488E3DE}" presName="desBackupRightNorm" presStyleCnt="0"/>
      <dgm:spPr/>
    </dgm:pt>
    <dgm:pt modelId="{4F8B560C-8E68-47D6-9B8A-60ED3D1E4343}" type="pres">
      <dgm:prSet presAssocID="{E8248480-FFBF-4F40-A639-32AC62990F78}" presName="desSpace" presStyleCnt="0"/>
      <dgm:spPr/>
    </dgm:pt>
    <dgm:pt modelId="{DD6B2649-D2A7-4031-B2F7-81E8F92D6790}" type="pres">
      <dgm:prSet presAssocID="{C9557DBC-7F72-403D-B4E0-4EFD3648BC94}" presName="desBackupLeftNorm" presStyleCnt="0"/>
      <dgm:spPr/>
    </dgm:pt>
    <dgm:pt modelId="{C47BC74A-6E36-4509-A109-746D63AB7333}" type="pres">
      <dgm:prSet presAssocID="{C9557DBC-7F72-403D-B4E0-4EFD3648BC94}" presName="desComposite" presStyleCnt="0"/>
      <dgm:spPr/>
    </dgm:pt>
    <dgm:pt modelId="{F5412E62-973A-487D-828D-6B073EEF2F28}" type="pres">
      <dgm:prSet presAssocID="{C9557DBC-7F72-403D-B4E0-4EFD3648BC94}" presName="desCircle" presStyleLbl="node1" presStyleIdx="1" presStyleCnt="5"/>
      <dgm:spPr/>
    </dgm:pt>
    <dgm:pt modelId="{35EF0835-8D24-4326-96B1-494D8ECF16C6}" type="pres">
      <dgm:prSet presAssocID="{C9557DBC-7F72-403D-B4E0-4EFD3648BC94}" presName="chTx" presStyleLbl="revTx" presStyleIdx="3" presStyleCnt="13"/>
      <dgm:spPr/>
      <dgm:t>
        <a:bodyPr/>
        <a:lstStyle/>
        <a:p>
          <a:endParaRPr lang="es-EC"/>
        </a:p>
      </dgm:t>
    </dgm:pt>
    <dgm:pt modelId="{D2CE2E47-8C05-45B6-9FE6-3B90480F68AA}" type="pres">
      <dgm:prSet presAssocID="{C9557DBC-7F72-403D-B4E0-4EFD3648BC94}" presName="desTx" presStyleLbl="revTx" presStyleIdx="4" presStyleCnt="13">
        <dgm:presLayoutVars>
          <dgm:bulletEnabled val="1"/>
        </dgm:presLayoutVars>
      </dgm:prSet>
      <dgm:spPr/>
    </dgm:pt>
    <dgm:pt modelId="{1A301E35-BCFE-4273-B9DC-1A48931D31E5}" type="pres">
      <dgm:prSet presAssocID="{C9557DBC-7F72-403D-B4E0-4EFD3648BC94}" presName="desBackupRightNorm" presStyleCnt="0"/>
      <dgm:spPr/>
    </dgm:pt>
    <dgm:pt modelId="{6D09E8F1-95DF-4EB2-BE4F-BEA6EE47DAD8}" type="pres">
      <dgm:prSet presAssocID="{49267CAF-0188-4971-80DE-9C6707F5B21B}" presName="desSpace" presStyleCnt="0"/>
      <dgm:spPr/>
    </dgm:pt>
    <dgm:pt modelId="{C4A48F46-E513-41EE-9CD0-E106B7ED5D0B}" type="pres">
      <dgm:prSet presAssocID="{AD906183-683C-42D3-AC1E-7A4396928FB5}" presName="desBackupLeftNorm" presStyleCnt="0"/>
      <dgm:spPr/>
    </dgm:pt>
    <dgm:pt modelId="{92FFB3ED-E147-4D29-BD30-E173847C7EEC}" type="pres">
      <dgm:prSet presAssocID="{AD906183-683C-42D3-AC1E-7A4396928FB5}" presName="desComposite" presStyleCnt="0"/>
      <dgm:spPr/>
    </dgm:pt>
    <dgm:pt modelId="{B504AE7F-FEA0-481F-AF4B-03C32DA7670E}" type="pres">
      <dgm:prSet presAssocID="{AD906183-683C-42D3-AC1E-7A4396928FB5}" presName="desCircle" presStyleLbl="node1" presStyleIdx="2" presStyleCnt="5"/>
      <dgm:spPr/>
    </dgm:pt>
    <dgm:pt modelId="{23F3EE5A-9501-4014-9231-5035B006E5C9}" type="pres">
      <dgm:prSet presAssocID="{AD906183-683C-42D3-AC1E-7A4396928FB5}" presName="chTx" presStyleLbl="revTx" presStyleIdx="5" presStyleCnt="13"/>
      <dgm:spPr/>
      <dgm:t>
        <a:bodyPr/>
        <a:lstStyle/>
        <a:p>
          <a:endParaRPr lang="es-EC"/>
        </a:p>
      </dgm:t>
    </dgm:pt>
    <dgm:pt modelId="{1C0B618A-5E4D-47C2-ADB9-36846B807D4B}" type="pres">
      <dgm:prSet presAssocID="{AD906183-683C-42D3-AC1E-7A4396928FB5}" presName="desTx" presStyleLbl="revTx" presStyleIdx="6" presStyleCnt="13">
        <dgm:presLayoutVars>
          <dgm:bulletEnabled val="1"/>
        </dgm:presLayoutVars>
      </dgm:prSet>
      <dgm:spPr/>
    </dgm:pt>
    <dgm:pt modelId="{B7BFF475-6F40-4D95-8F8E-EAC6BE84E668}" type="pres">
      <dgm:prSet presAssocID="{AD906183-683C-42D3-AC1E-7A4396928FB5}" presName="desBackupRightNorm" presStyleCnt="0"/>
      <dgm:spPr/>
    </dgm:pt>
    <dgm:pt modelId="{68CF9454-9B39-4E53-8D43-FDA5B8A9D12B}" type="pres">
      <dgm:prSet presAssocID="{B41DFDFF-50EF-4434-BBC2-619DB78B57F6}" presName="desSpace" presStyleCnt="0"/>
      <dgm:spPr/>
    </dgm:pt>
    <dgm:pt modelId="{A53E9A0F-1EC9-44BC-9D66-8C0796C52D32}" type="pres">
      <dgm:prSet presAssocID="{610403F9-6769-4114-951A-4311C39DAEF6}" presName="desBackupLeftNorm" presStyleCnt="0"/>
      <dgm:spPr/>
    </dgm:pt>
    <dgm:pt modelId="{94C81A3A-21F9-4700-9C3C-C925B301D202}" type="pres">
      <dgm:prSet presAssocID="{610403F9-6769-4114-951A-4311C39DAEF6}" presName="desComposite" presStyleCnt="0"/>
      <dgm:spPr/>
    </dgm:pt>
    <dgm:pt modelId="{69A316C9-8254-4C1A-B388-0DD305DEEEB7}" type="pres">
      <dgm:prSet presAssocID="{610403F9-6769-4114-951A-4311C39DAEF6}" presName="desCircle" presStyleLbl="node1" presStyleIdx="3" presStyleCnt="5"/>
      <dgm:spPr/>
    </dgm:pt>
    <dgm:pt modelId="{7BBE04FC-9C61-452E-A7EB-1C15CE8D1CCC}" type="pres">
      <dgm:prSet presAssocID="{610403F9-6769-4114-951A-4311C39DAEF6}" presName="chTx" presStyleLbl="revTx" presStyleIdx="7" presStyleCnt="13"/>
      <dgm:spPr/>
      <dgm:t>
        <a:bodyPr/>
        <a:lstStyle/>
        <a:p>
          <a:endParaRPr lang="es-EC"/>
        </a:p>
      </dgm:t>
    </dgm:pt>
    <dgm:pt modelId="{8C5DB843-F432-4A8C-A1CB-8171E9102338}" type="pres">
      <dgm:prSet presAssocID="{610403F9-6769-4114-951A-4311C39DAEF6}" presName="desTx" presStyleLbl="revTx" presStyleIdx="8" presStyleCnt="13">
        <dgm:presLayoutVars>
          <dgm:bulletEnabled val="1"/>
        </dgm:presLayoutVars>
      </dgm:prSet>
      <dgm:spPr/>
    </dgm:pt>
    <dgm:pt modelId="{92CFFBAE-B615-4169-97BF-67948311D868}" type="pres">
      <dgm:prSet presAssocID="{610403F9-6769-4114-951A-4311C39DAEF6}" presName="desBackupRightNorm" presStyleCnt="0"/>
      <dgm:spPr/>
    </dgm:pt>
    <dgm:pt modelId="{E4C8E9C2-1FD5-44B7-B7BF-A3474DDB6293}" type="pres">
      <dgm:prSet presAssocID="{CB9C42B9-7F94-4E23-B160-75ABF3A35522}" presName="desSpace" presStyleCnt="0"/>
      <dgm:spPr/>
    </dgm:pt>
    <dgm:pt modelId="{852F7E29-CCD7-448B-928E-914EBD53F158}" type="pres">
      <dgm:prSet presAssocID="{B4C8347C-56B2-4E64-8EA1-C27BE753D7C8}" presName="parComposite" presStyleCnt="0"/>
      <dgm:spPr/>
    </dgm:pt>
    <dgm:pt modelId="{80776631-85BF-4AE7-9171-A6A95B7C8599}" type="pres">
      <dgm:prSet presAssocID="{B4C8347C-56B2-4E64-8EA1-C27BE753D7C8}" presName="parBigCircle" presStyleLbl="node0" presStyleIdx="1" presStyleCnt="3"/>
      <dgm:spPr/>
    </dgm:pt>
    <dgm:pt modelId="{320D90F1-AEEC-4D69-B55C-23BD8405122F}" type="pres">
      <dgm:prSet presAssocID="{B4C8347C-56B2-4E64-8EA1-C27BE753D7C8}" presName="parTx" presStyleLbl="revTx" presStyleIdx="9" presStyleCnt="13"/>
      <dgm:spPr/>
      <dgm:t>
        <a:bodyPr/>
        <a:lstStyle/>
        <a:p>
          <a:endParaRPr lang="es-EC"/>
        </a:p>
      </dgm:t>
    </dgm:pt>
    <dgm:pt modelId="{BE7B8FF3-5687-48B8-88D3-977BB85D3330}" type="pres">
      <dgm:prSet presAssocID="{B4C8347C-56B2-4E64-8EA1-C27BE753D7C8}" presName="bSpace" presStyleCnt="0"/>
      <dgm:spPr/>
    </dgm:pt>
    <dgm:pt modelId="{82DD6F54-BD04-4515-823F-DA240CF24B24}" type="pres">
      <dgm:prSet presAssocID="{B4C8347C-56B2-4E64-8EA1-C27BE753D7C8}" presName="parBackupNorm" presStyleCnt="0"/>
      <dgm:spPr/>
    </dgm:pt>
    <dgm:pt modelId="{0368AC08-3E13-44AA-8445-3EE89A4A02B2}" type="pres">
      <dgm:prSet presAssocID="{EB285A96-22F5-4EF2-8AD5-882D7A7A53D2}" presName="parSpace" presStyleCnt="0"/>
      <dgm:spPr/>
    </dgm:pt>
    <dgm:pt modelId="{D6D282BE-0778-4EDA-982F-B6DFA27EC2C4}" type="pres">
      <dgm:prSet presAssocID="{4E0B8851-CC87-4FFF-8494-CE6600A2F7C3}" presName="desBackupLeftNorm" presStyleCnt="0"/>
      <dgm:spPr/>
    </dgm:pt>
    <dgm:pt modelId="{2652A2D6-CD2F-4A60-B513-CE69A2B19496}" type="pres">
      <dgm:prSet presAssocID="{4E0B8851-CC87-4FFF-8494-CE6600A2F7C3}" presName="desComposite" presStyleCnt="0"/>
      <dgm:spPr/>
    </dgm:pt>
    <dgm:pt modelId="{156B1812-4B88-4341-8980-612DB8EF8D81}" type="pres">
      <dgm:prSet presAssocID="{4E0B8851-CC87-4FFF-8494-CE6600A2F7C3}" presName="desCircle" presStyleLbl="node1" presStyleIdx="4" presStyleCnt="5"/>
      <dgm:spPr/>
    </dgm:pt>
    <dgm:pt modelId="{507F88CF-BC6E-425A-A791-7A73D41A5F41}" type="pres">
      <dgm:prSet presAssocID="{4E0B8851-CC87-4FFF-8494-CE6600A2F7C3}" presName="chTx" presStyleLbl="revTx" presStyleIdx="10" presStyleCnt="13"/>
      <dgm:spPr/>
      <dgm:t>
        <a:bodyPr/>
        <a:lstStyle/>
        <a:p>
          <a:endParaRPr lang="es-EC"/>
        </a:p>
      </dgm:t>
    </dgm:pt>
    <dgm:pt modelId="{F7949921-4AEF-460E-8912-CB04A456D412}" type="pres">
      <dgm:prSet presAssocID="{4E0B8851-CC87-4FFF-8494-CE6600A2F7C3}" presName="desTx" presStyleLbl="revTx" presStyleIdx="11" presStyleCnt="13">
        <dgm:presLayoutVars>
          <dgm:bulletEnabled val="1"/>
        </dgm:presLayoutVars>
      </dgm:prSet>
      <dgm:spPr/>
    </dgm:pt>
    <dgm:pt modelId="{961B3B75-B6D6-4365-988D-C45EDE1F2754}" type="pres">
      <dgm:prSet presAssocID="{4E0B8851-CC87-4FFF-8494-CE6600A2F7C3}" presName="desBackupRightNorm" presStyleCnt="0"/>
      <dgm:spPr/>
    </dgm:pt>
    <dgm:pt modelId="{DBCA263C-B058-4408-9AF6-660E378A4532}" type="pres">
      <dgm:prSet presAssocID="{E3AE51F8-DB5F-401F-BC11-6CD0F317B0FF}" presName="desSpace" presStyleCnt="0"/>
      <dgm:spPr/>
    </dgm:pt>
    <dgm:pt modelId="{0549393A-92A0-4920-8BC1-0863CB7FFDDF}" type="pres">
      <dgm:prSet presAssocID="{FECD985F-A3B9-47D9-A709-6520E8909605}" presName="parComposite" presStyleCnt="0"/>
      <dgm:spPr/>
    </dgm:pt>
    <dgm:pt modelId="{81346F87-7785-479A-A3EE-627CFCE528CF}" type="pres">
      <dgm:prSet presAssocID="{FECD985F-A3B9-47D9-A709-6520E8909605}" presName="parBigCircle" presStyleLbl="node0" presStyleIdx="2" presStyleCnt="3"/>
      <dgm:spPr/>
    </dgm:pt>
    <dgm:pt modelId="{5F685878-6055-49A8-A1B1-2015E056CCA7}" type="pres">
      <dgm:prSet presAssocID="{FECD985F-A3B9-47D9-A709-6520E8909605}" presName="parTx" presStyleLbl="revTx" presStyleIdx="12" presStyleCnt="13"/>
      <dgm:spPr/>
      <dgm:t>
        <a:bodyPr/>
        <a:lstStyle/>
        <a:p>
          <a:endParaRPr lang="es-EC"/>
        </a:p>
      </dgm:t>
    </dgm:pt>
    <dgm:pt modelId="{1B1003A3-1454-434C-ABCB-2DBE781CF983}" type="pres">
      <dgm:prSet presAssocID="{FECD985F-A3B9-47D9-A709-6520E8909605}" presName="bSpace" presStyleCnt="0"/>
      <dgm:spPr/>
    </dgm:pt>
    <dgm:pt modelId="{DE8B0FE1-9916-411C-B556-1C58D009A544}" type="pres">
      <dgm:prSet presAssocID="{FECD985F-A3B9-47D9-A709-6520E8909605}" presName="parBackupNorm" presStyleCnt="0"/>
      <dgm:spPr/>
    </dgm:pt>
    <dgm:pt modelId="{0A40BA8B-7465-422C-AABD-5900BFDBA413}" type="pres">
      <dgm:prSet presAssocID="{D5BC1BE6-BCEF-4132-A51D-429E30F6301A}" presName="parSpace" presStyleCnt="0"/>
      <dgm:spPr/>
    </dgm:pt>
  </dgm:ptLst>
  <dgm:cxnLst>
    <dgm:cxn modelId="{7326F807-8A36-4FAC-95A5-8C04DE63A464}" srcId="{5164C0BB-3AEA-425E-A322-96452782EAA3}" destId="{66E10211-C54A-430E-802D-A827E488E3DE}" srcOrd="0" destOrd="0" parTransId="{6B92A7C4-BC99-4F70-AFE9-16534031E27D}" sibTransId="{E8248480-FFBF-4F40-A639-32AC62990F78}"/>
    <dgm:cxn modelId="{1260406D-B933-4AED-B44A-1B3E84A2C35E}" type="presOf" srcId="{FECD985F-A3B9-47D9-A709-6520E8909605}" destId="{5F685878-6055-49A8-A1B1-2015E056CCA7}" srcOrd="0" destOrd="0" presId="urn:microsoft.com/office/officeart/2008/layout/CircleAccentTimeline"/>
    <dgm:cxn modelId="{48778465-B398-4C4D-A54F-9E44CC6EC9BC}" srcId="{190A1F74-B0F6-4200-BB8D-588C4F1D27D1}" destId="{5164C0BB-3AEA-425E-A322-96452782EAA3}" srcOrd="0" destOrd="0" parTransId="{95554F80-8D0A-48C2-88C8-A019EA280D53}" sibTransId="{45957265-6C3E-4FE0-A690-213B43E434AD}"/>
    <dgm:cxn modelId="{A2CB6F95-9790-4892-9131-58E76305723A}" type="presOf" srcId="{B4C8347C-56B2-4E64-8EA1-C27BE753D7C8}" destId="{320D90F1-AEEC-4D69-B55C-23BD8405122F}" srcOrd="0" destOrd="0" presId="urn:microsoft.com/office/officeart/2008/layout/CircleAccentTimeline"/>
    <dgm:cxn modelId="{C954C1D6-FF0B-4E95-A9D9-61D52ADF0FC8}" type="presOf" srcId="{610403F9-6769-4114-951A-4311C39DAEF6}" destId="{7BBE04FC-9C61-452E-A7EB-1C15CE8D1CCC}" srcOrd="0" destOrd="0" presId="urn:microsoft.com/office/officeart/2008/layout/CircleAccentTimeline"/>
    <dgm:cxn modelId="{69AA0752-A244-4CD8-AAAE-6B011CF90870}" type="presOf" srcId="{4E0B8851-CC87-4FFF-8494-CE6600A2F7C3}" destId="{507F88CF-BC6E-425A-A791-7A73D41A5F41}" srcOrd="0" destOrd="0" presId="urn:microsoft.com/office/officeart/2008/layout/CircleAccentTimeline"/>
    <dgm:cxn modelId="{EDFAAE0E-0222-4AA8-BAD1-96AC118823A9}" srcId="{5164C0BB-3AEA-425E-A322-96452782EAA3}" destId="{610403F9-6769-4114-951A-4311C39DAEF6}" srcOrd="3" destOrd="0" parTransId="{1BAF775B-46FC-492A-95AC-980CD51F3019}" sibTransId="{CB9C42B9-7F94-4E23-B160-75ABF3A35522}"/>
    <dgm:cxn modelId="{8C0B6342-50CB-403E-9D58-EAB3E76E7048}" type="presOf" srcId="{C9557DBC-7F72-403D-B4E0-4EFD3648BC94}" destId="{35EF0835-8D24-4326-96B1-494D8ECF16C6}" srcOrd="0" destOrd="0" presId="urn:microsoft.com/office/officeart/2008/layout/CircleAccentTimeline"/>
    <dgm:cxn modelId="{36C7FFA1-EAD2-4120-8C34-5957553DC7F5}" srcId="{190A1F74-B0F6-4200-BB8D-588C4F1D27D1}" destId="{FECD985F-A3B9-47D9-A709-6520E8909605}" srcOrd="2" destOrd="0" parTransId="{E04F1D7A-5E7E-47F9-8472-C60EDF71530F}" sibTransId="{D5BC1BE6-BCEF-4132-A51D-429E30F6301A}"/>
    <dgm:cxn modelId="{ADCC09B7-BBE7-4ED3-89B8-B6FBB6468DE5}" type="presOf" srcId="{5164C0BB-3AEA-425E-A322-96452782EAA3}" destId="{701489D1-66E7-46AD-984F-DEA9DF111487}" srcOrd="0" destOrd="0" presId="urn:microsoft.com/office/officeart/2008/layout/CircleAccentTimeline"/>
    <dgm:cxn modelId="{2A5A9802-D6E9-4FEA-B44E-0C4038EE0ABF}" srcId="{B4C8347C-56B2-4E64-8EA1-C27BE753D7C8}" destId="{4E0B8851-CC87-4FFF-8494-CE6600A2F7C3}" srcOrd="0" destOrd="0" parTransId="{919AAD5D-A17E-4B50-9FE0-BE04C299C1AA}" sibTransId="{E3AE51F8-DB5F-401F-BC11-6CD0F317B0FF}"/>
    <dgm:cxn modelId="{D9DCF886-82DD-4097-94C0-6C6B79920AB3}" type="presOf" srcId="{AD906183-683C-42D3-AC1E-7A4396928FB5}" destId="{23F3EE5A-9501-4014-9231-5035B006E5C9}" srcOrd="0" destOrd="0" presId="urn:microsoft.com/office/officeart/2008/layout/CircleAccentTimeline"/>
    <dgm:cxn modelId="{70E86605-CBDA-4E41-B302-253B51893CB3}" type="presOf" srcId="{190A1F74-B0F6-4200-BB8D-588C4F1D27D1}" destId="{5F438216-0AF1-4C82-9066-26DCFB7C6444}" srcOrd="0" destOrd="0" presId="urn:microsoft.com/office/officeart/2008/layout/CircleAccentTimeline"/>
    <dgm:cxn modelId="{00BB104E-69D8-4A50-B4CE-8FC8A2561F3A}" srcId="{5164C0BB-3AEA-425E-A322-96452782EAA3}" destId="{C9557DBC-7F72-403D-B4E0-4EFD3648BC94}" srcOrd="1" destOrd="0" parTransId="{D04AFFAD-C45B-49FB-BAA4-0909B969FF4D}" sibTransId="{49267CAF-0188-4971-80DE-9C6707F5B21B}"/>
    <dgm:cxn modelId="{F2256C02-0E59-4FA9-A7D8-4EDA48D3B11A}" srcId="{5164C0BB-3AEA-425E-A322-96452782EAA3}" destId="{AD906183-683C-42D3-AC1E-7A4396928FB5}" srcOrd="2" destOrd="0" parTransId="{97271C6E-C0E3-4CED-AAFE-5137E6AE677B}" sibTransId="{B41DFDFF-50EF-4434-BBC2-619DB78B57F6}"/>
    <dgm:cxn modelId="{6C7EE595-F350-4F17-B175-9A281252FA41}" srcId="{190A1F74-B0F6-4200-BB8D-588C4F1D27D1}" destId="{B4C8347C-56B2-4E64-8EA1-C27BE753D7C8}" srcOrd="1" destOrd="0" parTransId="{BDC6A56D-90F9-46F5-ABAB-B40EB1481582}" sibTransId="{EB285A96-22F5-4EF2-8AD5-882D7A7A53D2}"/>
    <dgm:cxn modelId="{C4AB8F11-DED0-406F-B715-4BD35DBF23D8}" type="presOf" srcId="{66E10211-C54A-430E-802D-A827E488E3DE}" destId="{99A5A628-8C90-4DB2-A4F9-542C5F96B7E7}" srcOrd="0" destOrd="0" presId="urn:microsoft.com/office/officeart/2008/layout/CircleAccentTimeline"/>
    <dgm:cxn modelId="{E2F9EF30-A7F2-4D04-8340-C84599B36D3D}" type="presParOf" srcId="{5F438216-0AF1-4C82-9066-26DCFB7C6444}" destId="{7979A419-D556-40E8-B7C7-51FD0836B33F}" srcOrd="0" destOrd="0" presId="urn:microsoft.com/office/officeart/2008/layout/CircleAccentTimeline"/>
    <dgm:cxn modelId="{C1565031-31E0-4639-82E8-B3A593BC9E3F}" type="presParOf" srcId="{7979A419-D556-40E8-B7C7-51FD0836B33F}" destId="{91AAB450-AB47-4ADA-BED4-A2DC88288417}" srcOrd="0" destOrd="0" presId="urn:microsoft.com/office/officeart/2008/layout/CircleAccentTimeline"/>
    <dgm:cxn modelId="{6398FA53-41B6-4874-83F6-8484AA885EE9}" type="presParOf" srcId="{7979A419-D556-40E8-B7C7-51FD0836B33F}" destId="{701489D1-66E7-46AD-984F-DEA9DF111487}" srcOrd="1" destOrd="0" presId="urn:microsoft.com/office/officeart/2008/layout/CircleAccentTimeline"/>
    <dgm:cxn modelId="{294BD431-34A7-4814-B3A0-64CEC0C46ED6}" type="presParOf" srcId="{7979A419-D556-40E8-B7C7-51FD0836B33F}" destId="{E6655F16-183F-4C7D-8E8C-A5E4DD6BA8E0}" srcOrd="2" destOrd="0" presId="urn:microsoft.com/office/officeart/2008/layout/CircleAccentTimeline"/>
    <dgm:cxn modelId="{79EAB393-80E7-47C7-BBD2-8B93955CF628}" type="presParOf" srcId="{5F438216-0AF1-4C82-9066-26DCFB7C6444}" destId="{05F3DA45-CED3-4591-A3D2-8CF110D224DF}" srcOrd="1" destOrd="0" presId="urn:microsoft.com/office/officeart/2008/layout/CircleAccentTimeline"/>
    <dgm:cxn modelId="{D265C50E-7B42-452F-921D-3904A10EAECD}" type="presParOf" srcId="{5F438216-0AF1-4C82-9066-26DCFB7C6444}" destId="{76CD1C38-E4E8-467E-B3EE-135F1AD4FAE1}" srcOrd="2" destOrd="0" presId="urn:microsoft.com/office/officeart/2008/layout/CircleAccentTimeline"/>
    <dgm:cxn modelId="{6617E54C-3265-42AD-A308-965D73E42573}" type="presParOf" srcId="{5F438216-0AF1-4C82-9066-26DCFB7C6444}" destId="{9A73B131-AB3A-484A-A1B5-EC59CFF6A8DC}" srcOrd="3" destOrd="0" presId="urn:microsoft.com/office/officeart/2008/layout/CircleAccentTimeline"/>
    <dgm:cxn modelId="{C9D5ED54-B13C-4ABE-9698-9D8B251E4DB8}" type="presParOf" srcId="{5F438216-0AF1-4C82-9066-26DCFB7C6444}" destId="{4085D65B-BA71-4955-AEAD-06DD9E7A2046}" srcOrd="4" destOrd="0" presId="urn:microsoft.com/office/officeart/2008/layout/CircleAccentTimeline"/>
    <dgm:cxn modelId="{5C2403AC-9710-4516-B4B5-11307B4F5215}" type="presParOf" srcId="{4085D65B-BA71-4955-AEAD-06DD9E7A2046}" destId="{861C223C-6662-43C9-B169-C97C96C3E50E}" srcOrd="0" destOrd="0" presId="urn:microsoft.com/office/officeart/2008/layout/CircleAccentTimeline"/>
    <dgm:cxn modelId="{05F9F215-D2C5-488B-9A0C-AE3225E46CE2}" type="presParOf" srcId="{4085D65B-BA71-4955-AEAD-06DD9E7A2046}" destId="{99A5A628-8C90-4DB2-A4F9-542C5F96B7E7}" srcOrd="1" destOrd="0" presId="urn:microsoft.com/office/officeart/2008/layout/CircleAccentTimeline"/>
    <dgm:cxn modelId="{B715B09C-1929-41AD-9FD4-3A7A0FBFC518}" type="presParOf" srcId="{4085D65B-BA71-4955-AEAD-06DD9E7A2046}" destId="{DF564ABF-0D1B-4D19-9882-3B203642593F}" srcOrd="2" destOrd="0" presId="urn:microsoft.com/office/officeart/2008/layout/CircleAccentTimeline"/>
    <dgm:cxn modelId="{B901C380-CBD5-41EE-8529-5C2F4CBB2548}" type="presParOf" srcId="{5F438216-0AF1-4C82-9066-26DCFB7C6444}" destId="{3786B3FC-4823-41F4-9C58-6DDD09395315}" srcOrd="5" destOrd="0" presId="urn:microsoft.com/office/officeart/2008/layout/CircleAccentTimeline"/>
    <dgm:cxn modelId="{1DB33E22-BDA5-480C-9CDA-6EAFD8EF1B77}" type="presParOf" srcId="{5F438216-0AF1-4C82-9066-26DCFB7C6444}" destId="{4F8B560C-8E68-47D6-9B8A-60ED3D1E4343}" srcOrd="6" destOrd="0" presId="urn:microsoft.com/office/officeart/2008/layout/CircleAccentTimeline"/>
    <dgm:cxn modelId="{B54E77A0-FACB-4BC8-A6EB-6819D2D403CD}" type="presParOf" srcId="{5F438216-0AF1-4C82-9066-26DCFB7C6444}" destId="{DD6B2649-D2A7-4031-B2F7-81E8F92D6790}" srcOrd="7" destOrd="0" presId="urn:microsoft.com/office/officeart/2008/layout/CircleAccentTimeline"/>
    <dgm:cxn modelId="{BBB44B1C-41A5-41DD-8902-445233C8704A}" type="presParOf" srcId="{5F438216-0AF1-4C82-9066-26DCFB7C6444}" destId="{C47BC74A-6E36-4509-A109-746D63AB7333}" srcOrd="8" destOrd="0" presId="urn:microsoft.com/office/officeart/2008/layout/CircleAccentTimeline"/>
    <dgm:cxn modelId="{DEBCFD8B-D73C-48D4-B2A8-C27CCE720147}" type="presParOf" srcId="{C47BC74A-6E36-4509-A109-746D63AB7333}" destId="{F5412E62-973A-487D-828D-6B073EEF2F28}" srcOrd="0" destOrd="0" presId="urn:microsoft.com/office/officeart/2008/layout/CircleAccentTimeline"/>
    <dgm:cxn modelId="{38B6F55F-3D33-46FC-A65D-9A7C6F00B7FA}" type="presParOf" srcId="{C47BC74A-6E36-4509-A109-746D63AB7333}" destId="{35EF0835-8D24-4326-96B1-494D8ECF16C6}" srcOrd="1" destOrd="0" presId="urn:microsoft.com/office/officeart/2008/layout/CircleAccentTimeline"/>
    <dgm:cxn modelId="{2D783CE6-554D-49D0-8B81-4ACA2C97A71E}" type="presParOf" srcId="{C47BC74A-6E36-4509-A109-746D63AB7333}" destId="{D2CE2E47-8C05-45B6-9FE6-3B90480F68AA}" srcOrd="2" destOrd="0" presId="urn:microsoft.com/office/officeart/2008/layout/CircleAccentTimeline"/>
    <dgm:cxn modelId="{50A9C69A-AD47-43B3-B054-BE5B8525F94C}" type="presParOf" srcId="{5F438216-0AF1-4C82-9066-26DCFB7C6444}" destId="{1A301E35-BCFE-4273-B9DC-1A48931D31E5}" srcOrd="9" destOrd="0" presId="urn:microsoft.com/office/officeart/2008/layout/CircleAccentTimeline"/>
    <dgm:cxn modelId="{CD578306-E7AD-414E-A9E7-6415E1ED571F}" type="presParOf" srcId="{5F438216-0AF1-4C82-9066-26DCFB7C6444}" destId="{6D09E8F1-95DF-4EB2-BE4F-BEA6EE47DAD8}" srcOrd="10" destOrd="0" presId="urn:microsoft.com/office/officeart/2008/layout/CircleAccentTimeline"/>
    <dgm:cxn modelId="{7759CB72-CE62-404F-A653-80A2A3011A09}" type="presParOf" srcId="{5F438216-0AF1-4C82-9066-26DCFB7C6444}" destId="{C4A48F46-E513-41EE-9CD0-E106B7ED5D0B}" srcOrd="11" destOrd="0" presId="urn:microsoft.com/office/officeart/2008/layout/CircleAccentTimeline"/>
    <dgm:cxn modelId="{F62AC2BB-8B7E-49A4-8449-CD87A9C3416D}" type="presParOf" srcId="{5F438216-0AF1-4C82-9066-26DCFB7C6444}" destId="{92FFB3ED-E147-4D29-BD30-E173847C7EEC}" srcOrd="12" destOrd="0" presId="urn:microsoft.com/office/officeart/2008/layout/CircleAccentTimeline"/>
    <dgm:cxn modelId="{FC4947FE-2F08-4036-B0BA-CEB7E4514A16}" type="presParOf" srcId="{92FFB3ED-E147-4D29-BD30-E173847C7EEC}" destId="{B504AE7F-FEA0-481F-AF4B-03C32DA7670E}" srcOrd="0" destOrd="0" presId="urn:microsoft.com/office/officeart/2008/layout/CircleAccentTimeline"/>
    <dgm:cxn modelId="{171F2FC3-7AD0-4FA8-97B6-76321178BDE7}" type="presParOf" srcId="{92FFB3ED-E147-4D29-BD30-E173847C7EEC}" destId="{23F3EE5A-9501-4014-9231-5035B006E5C9}" srcOrd="1" destOrd="0" presId="urn:microsoft.com/office/officeart/2008/layout/CircleAccentTimeline"/>
    <dgm:cxn modelId="{057F6B1D-5227-4BBC-B5BC-FE761132C144}" type="presParOf" srcId="{92FFB3ED-E147-4D29-BD30-E173847C7EEC}" destId="{1C0B618A-5E4D-47C2-ADB9-36846B807D4B}" srcOrd="2" destOrd="0" presId="urn:microsoft.com/office/officeart/2008/layout/CircleAccentTimeline"/>
    <dgm:cxn modelId="{DB1503E4-52B6-4F54-9AE1-847427A8B7D5}" type="presParOf" srcId="{5F438216-0AF1-4C82-9066-26DCFB7C6444}" destId="{B7BFF475-6F40-4D95-8F8E-EAC6BE84E668}" srcOrd="13" destOrd="0" presId="urn:microsoft.com/office/officeart/2008/layout/CircleAccentTimeline"/>
    <dgm:cxn modelId="{0EB1EF2A-FAFD-4500-966D-21B90D6129E2}" type="presParOf" srcId="{5F438216-0AF1-4C82-9066-26DCFB7C6444}" destId="{68CF9454-9B39-4E53-8D43-FDA5B8A9D12B}" srcOrd="14" destOrd="0" presId="urn:microsoft.com/office/officeart/2008/layout/CircleAccentTimeline"/>
    <dgm:cxn modelId="{7B2867BE-9C45-4FE7-8C30-709DBCAF9214}" type="presParOf" srcId="{5F438216-0AF1-4C82-9066-26DCFB7C6444}" destId="{A53E9A0F-1EC9-44BC-9D66-8C0796C52D32}" srcOrd="15" destOrd="0" presId="urn:microsoft.com/office/officeart/2008/layout/CircleAccentTimeline"/>
    <dgm:cxn modelId="{034B08F4-AB9C-41FD-B525-46414677336F}" type="presParOf" srcId="{5F438216-0AF1-4C82-9066-26DCFB7C6444}" destId="{94C81A3A-21F9-4700-9C3C-C925B301D202}" srcOrd="16" destOrd="0" presId="urn:microsoft.com/office/officeart/2008/layout/CircleAccentTimeline"/>
    <dgm:cxn modelId="{68934646-BFC0-42B0-B637-4DFD915913D5}" type="presParOf" srcId="{94C81A3A-21F9-4700-9C3C-C925B301D202}" destId="{69A316C9-8254-4C1A-B388-0DD305DEEEB7}" srcOrd="0" destOrd="0" presId="urn:microsoft.com/office/officeart/2008/layout/CircleAccentTimeline"/>
    <dgm:cxn modelId="{455A744F-03B1-4F88-BDC5-0EC0CDDD3F27}" type="presParOf" srcId="{94C81A3A-21F9-4700-9C3C-C925B301D202}" destId="{7BBE04FC-9C61-452E-A7EB-1C15CE8D1CCC}" srcOrd="1" destOrd="0" presId="urn:microsoft.com/office/officeart/2008/layout/CircleAccentTimeline"/>
    <dgm:cxn modelId="{E49EDA2B-87BA-43AA-AB9D-BAAB3245D22B}" type="presParOf" srcId="{94C81A3A-21F9-4700-9C3C-C925B301D202}" destId="{8C5DB843-F432-4A8C-A1CB-8171E9102338}" srcOrd="2" destOrd="0" presId="urn:microsoft.com/office/officeart/2008/layout/CircleAccentTimeline"/>
    <dgm:cxn modelId="{8B67A883-F4E0-4DC9-9E6E-F960A3703ADD}" type="presParOf" srcId="{5F438216-0AF1-4C82-9066-26DCFB7C6444}" destId="{92CFFBAE-B615-4169-97BF-67948311D868}" srcOrd="17" destOrd="0" presId="urn:microsoft.com/office/officeart/2008/layout/CircleAccentTimeline"/>
    <dgm:cxn modelId="{75FDBF8F-A48D-43B7-8D0A-2913DF7551C5}" type="presParOf" srcId="{5F438216-0AF1-4C82-9066-26DCFB7C6444}" destId="{E4C8E9C2-1FD5-44B7-B7BF-A3474DDB6293}" srcOrd="18" destOrd="0" presId="urn:microsoft.com/office/officeart/2008/layout/CircleAccentTimeline"/>
    <dgm:cxn modelId="{F5BA64A1-C304-4A9F-8E46-0F1314CC0BCB}" type="presParOf" srcId="{5F438216-0AF1-4C82-9066-26DCFB7C6444}" destId="{852F7E29-CCD7-448B-928E-914EBD53F158}" srcOrd="19" destOrd="0" presId="urn:microsoft.com/office/officeart/2008/layout/CircleAccentTimeline"/>
    <dgm:cxn modelId="{64B6C3CE-0575-48C5-8BDC-EFA483ACAE9D}" type="presParOf" srcId="{852F7E29-CCD7-448B-928E-914EBD53F158}" destId="{80776631-85BF-4AE7-9171-A6A95B7C8599}" srcOrd="0" destOrd="0" presId="urn:microsoft.com/office/officeart/2008/layout/CircleAccentTimeline"/>
    <dgm:cxn modelId="{6FBCCDA8-7DFD-4BC7-ADFD-77FC8E41E3F8}" type="presParOf" srcId="{852F7E29-CCD7-448B-928E-914EBD53F158}" destId="{320D90F1-AEEC-4D69-B55C-23BD8405122F}" srcOrd="1" destOrd="0" presId="urn:microsoft.com/office/officeart/2008/layout/CircleAccentTimeline"/>
    <dgm:cxn modelId="{886F1F06-F1A6-4F47-9552-9235C4FC588E}" type="presParOf" srcId="{852F7E29-CCD7-448B-928E-914EBD53F158}" destId="{BE7B8FF3-5687-48B8-88D3-977BB85D3330}" srcOrd="2" destOrd="0" presId="urn:microsoft.com/office/officeart/2008/layout/CircleAccentTimeline"/>
    <dgm:cxn modelId="{5C1C8C72-A359-4969-B132-39DACD4A8ADF}" type="presParOf" srcId="{5F438216-0AF1-4C82-9066-26DCFB7C6444}" destId="{82DD6F54-BD04-4515-823F-DA240CF24B24}" srcOrd="20" destOrd="0" presId="urn:microsoft.com/office/officeart/2008/layout/CircleAccentTimeline"/>
    <dgm:cxn modelId="{314B3172-0CD0-4E58-A44A-81A0BA0FD730}" type="presParOf" srcId="{5F438216-0AF1-4C82-9066-26DCFB7C6444}" destId="{0368AC08-3E13-44AA-8445-3EE89A4A02B2}" srcOrd="21" destOrd="0" presId="urn:microsoft.com/office/officeart/2008/layout/CircleAccentTimeline"/>
    <dgm:cxn modelId="{66129DED-D98E-4F87-9DBC-8676B8572F9C}" type="presParOf" srcId="{5F438216-0AF1-4C82-9066-26DCFB7C6444}" destId="{D6D282BE-0778-4EDA-982F-B6DFA27EC2C4}" srcOrd="22" destOrd="0" presId="urn:microsoft.com/office/officeart/2008/layout/CircleAccentTimeline"/>
    <dgm:cxn modelId="{BD36426A-B8AB-4DC2-9310-549180523C87}" type="presParOf" srcId="{5F438216-0AF1-4C82-9066-26DCFB7C6444}" destId="{2652A2D6-CD2F-4A60-B513-CE69A2B19496}" srcOrd="23" destOrd="0" presId="urn:microsoft.com/office/officeart/2008/layout/CircleAccentTimeline"/>
    <dgm:cxn modelId="{52896CB4-BF3D-4F9F-B992-0E25BAD2BED4}" type="presParOf" srcId="{2652A2D6-CD2F-4A60-B513-CE69A2B19496}" destId="{156B1812-4B88-4341-8980-612DB8EF8D81}" srcOrd="0" destOrd="0" presId="urn:microsoft.com/office/officeart/2008/layout/CircleAccentTimeline"/>
    <dgm:cxn modelId="{0EC1E46C-0CE5-406B-BD63-A07C997BF4FC}" type="presParOf" srcId="{2652A2D6-CD2F-4A60-B513-CE69A2B19496}" destId="{507F88CF-BC6E-425A-A791-7A73D41A5F41}" srcOrd="1" destOrd="0" presId="urn:microsoft.com/office/officeart/2008/layout/CircleAccentTimeline"/>
    <dgm:cxn modelId="{4C612E90-1651-4F8B-BD07-4BEAAD8A769C}" type="presParOf" srcId="{2652A2D6-CD2F-4A60-B513-CE69A2B19496}" destId="{F7949921-4AEF-460E-8912-CB04A456D412}" srcOrd="2" destOrd="0" presId="urn:microsoft.com/office/officeart/2008/layout/CircleAccentTimeline"/>
    <dgm:cxn modelId="{B872BDC8-2031-4E17-85E8-CB46E72730E2}" type="presParOf" srcId="{5F438216-0AF1-4C82-9066-26DCFB7C6444}" destId="{961B3B75-B6D6-4365-988D-C45EDE1F2754}" srcOrd="24" destOrd="0" presId="urn:microsoft.com/office/officeart/2008/layout/CircleAccentTimeline"/>
    <dgm:cxn modelId="{E50B8CE7-0902-4EA8-9236-857FB8577F50}" type="presParOf" srcId="{5F438216-0AF1-4C82-9066-26DCFB7C6444}" destId="{DBCA263C-B058-4408-9AF6-660E378A4532}" srcOrd="25" destOrd="0" presId="urn:microsoft.com/office/officeart/2008/layout/CircleAccentTimeline"/>
    <dgm:cxn modelId="{556986A7-AEF2-4060-9D9D-9B3DC860AEF8}" type="presParOf" srcId="{5F438216-0AF1-4C82-9066-26DCFB7C6444}" destId="{0549393A-92A0-4920-8BC1-0863CB7FFDDF}" srcOrd="26" destOrd="0" presId="urn:microsoft.com/office/officeart/2008/layout/CircleAccentTimeline"/>
    <dgm:cxn modelId="{5239388A-F838-4F67-9E8C-2CB34F517BB9}" type="presParOf" srcId="{0549393A-92A0-4920-8BC1-0863CB7FFDDF}" destId="{81346F87-7785-479A-A3EE-627CFCE528CF}" srcOrd="0" destOrd="0" presId="urn:microsoft.com/office/officeart/2008/layout/CircleAccentTimeline"/>
    <dgm:cxn modelId="{E401B36E-BC82-4746-B934-7AF79E012E99}" type="presParOf" srcId="{0549393A-92A0-4920-8BC1-0863CB7FFDDF}" destId="{5F685878-6055-49A8-A1B1-2015E056CCA7}" srcOrd="1" destOrd="0" presId="urn:microsoft.com/office/officeart/2008/layout/CircleAccentTimeline"/>
    <dgm:cxn modelId="{24507267-3591-43AD-B686-9C833483C226}" type="presParOf" srcId="{0549393A-92A0-4920-8BC1-0863CB7FFDDF}" destId="{1B1003A3-1454-434C-ABCB-2DBE781CF983}" srcOrd="2" destOrd="0" presId="urn:microsoft.com/office/officeart/2008/layout/CircleAccentTimeline"/>
    <dgm:cxn modelId="{DC710B7F-0D32-4757-87B5-F00F530C231F}" type="presParOf" srcId="{5F438216-0AF1-4C82-9066-26DCFB7C6444}" destId="{DE8B0FE1-9916-411C-B556-1C58D009A544}" srcOrd="27" destOrd="0" presId="urn:microsoft.com/office/officeart/2008/layout/CircleAccentTimeline"/>
    <dgm:cxn modelId="{9EA33300-6D6B-463E-B88B-B765F0917420}" type="presParOf" srcId="{5F438216-0AF1-4C82-9066-26DCFB7C6444}" destId="{0A40BA8B-7465-422C-AABD-5900BFDBA413}" srcOrd="28"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0FEBE3-4066-4989-BF5C-66CE5A9755CB}" type="doc">
      <dgm:prSet loTypeId="urn:microsoft.com/office/officeart/2005/8/layout/arrow2" loCatId="process" qsTypeId="urn:microsoft.com/office/officeart/2005/8/quickstyle/simple1" qsCatId="simple" csTypeId="urn:microsoft.com/office/officeart/2005/8/colors/colorful4" csCatId="colorful" phldr="1"/>
      <dgm:spPr/>
    </dgm:pt>
    <dgm:pt modelId="{8CA9C91F-8F12-434E-A660-083FDE3CDABE}">
      <dgm:prSet phldrT="[Texto]"/>
      <dgm:spPr/>
      <dgm:t>
        <a:bodyPr/>
        <a:lstStyle/>
        <a:p>
          <a:r>
            <a:rPr lang="es-EC" dirty="0"/>
            <a:t>40</a:t>
          </a:r>
          <a:r>
            <a:rPr lang="en-US" dirty="0"/>
            <a:t>’s – Primero generación de computadores del mundo.</a:t>
          </a:r>
          <a:endParaRPr lang="es-EC" dirty="0"/>
        </a:p>
      </dgm:t>
    </dgm:pt>
    <dgm:pt modelId="{6783D749-FA10-48B2-9BAB-E7533E02834E}" type="parTrans" cxnId="{F83B231D-7D42-40F9-8AD9-D01E30E24BB6}">
      <dgm:prSet/>
      <dgm:spPr/>
      <dgm:t>
        <a:bodyPr/>
        <a:lstStyle/>
        <a:p>
          <a:endParaRPr lang="es-EC"/>
        </a:p>
      </dgm:t>
    </dgm:pt>
    <dgm:pt modelId="{CC464B6E-99E7-4204-912D-E8614204E369}" type="sibTrans" cxnId="{F83B231D-7D42-40F9-8AD9-D01E30E24BB6}">
      <dgm:prSet/>
      <dgm:spPr/>
      <dgm:t>
        <a:bodyPr/>
        <a:lstStyle/>
        <a:p>
          <a:endParaRPr lang="es-EC"/>
        </a:p>
      </dgm:t>
    </dgm:pt>
    <dgm:pt modelId="{E0D3DAA9-2A4F-4125-9155-E80928D1E1A7}">
      <dgm:prSet phldrT="[Texto]"/>
      <dgm:spPr/>
      <dgm:t>
        <a:bodyPr/>
        <a:lstStyle/>
        <a:p>
          <a:r>
            <a:rPr lang="es-EC" dirty="0"/>
            <a:t>60</a:t>
          </a:r>
          <a:r>
            <a:rPr lang="en-US" dirty="0"/>
            <a:t>’s – </a:t>
          </a:r>
          <a:r>
            <a:rPr lang="en-US" dirty="0" err="1"/>
            <a:t>Aparici</a:t>
          </a:r>
          <a:r>
            <a:rPr lang="es-EC" dirty="0"/>
            <a:t>ón del Circuito Integrado.</a:t>
          </a:r>
          <a:r>
            <a:rPr lang="en-US" dirty="0"/>
            <a:t> </a:t>
          </a:r>
          <a:endParaRPr lang="es-EC" dirty="0"/>
        </a:p>
      </dgm:t>
    </dgm:pt>
    <dgm:pt modelId="{53AA7DB9-8E60-43CC-82B9-E46E3ABCE268}" type="parTrans" cxnId="{C9813C6C-7FB6-4409-919B-77237E716A8D}">
      <dgm:prSet/>
      <dgm:spPr/>
      <dgm:t>
        <a:bodyPr/>
        <a:lstStyle/>
        <a:p>
          <a:endParaRPr lang="es-EC"/>
        </a:p>
      </dgm:t>
    </dgm:pt>
    <dgm:pt modelId="{B7A89020-482B-4D88-BE26-768BB9FE35B4}" type="sibTrans" cxnId="{C9813C6C-7FB6-4409-919B-77237E716A8D}">
      <dgm:prSet/>
      <dgm:spPr/>
      <dgm:t>
        <a:bodyPr/>
        <a:lstStyle/>
        <a:p>
          <a:endParaRPr lang="es-EC"/>
        </a:p>
      </dgm:t>
    </dgm:pt>
    <dgm:pt modelId="{C10AE8A4-333A-42EF-ADE6-3A14B92329DE}">
      <dgm:prSet phldrT="[Texto]"/>
      <dgm:spPr/>
      <dgm:t>
        <a:bodyPr/>
        <a:lstStyle/>
        <a:p>
          <a:r>
            <a:rPr lang="en-US" dirty="0"/>
            <a:t>80’s – Circuitos LSI. Interfaz Gráfica, Lenguajes de </a:t>
          </a:r>
          <a:r>
            <a:rPr lang="en-US" dirty="0" err="1"/>
            <a:t>Programaci</a:t>
          </a:r>
          <a:r>
            <a:rPr lang="es-EC" dirty="0"/>
            <a:t>ón.</a:t>
          </a:r>
        </a:p>
      </dgm:t>
    </dgm:pt>
    <dgm:pt modelId="{9B5F0B41-EB8E-4BA1-96C1-1081474C6D1F}" type="parTrans" cxnId="{C2DA6C17-3A49-4C8D-8B07-9D5F98F78229}">
      <dgm:prSet/>
      <dgm:spPr/>
      <dgm:t>
        <a:bodyPr/>
        <a:lstStyle/>
        <a:p>
          <a:endParaRPr lang="es-EC"/>
        </a:p>
      </dgm:t>
    </dgm:pt>
    <dgm:pt modelId="{BF11B465-4E34-4DCC-AE9D-BB2FB4E88810}" type="sibTrans" cxnId="{C2DA6C17-3A49-4C8D-8B07-9D5F98F78229}">
      <dgm:prSet/>
      <dgm:spPr/>
      <dgm:t>
        <a:bodyPr/>
        <a:lstStyle/>
        <a:p>
          <a:endParaRPr lang="es-EC"/>
        </a:p>
      </dgm:t>
    </dgm:pt>
    <dgm:pt modelId="{B282691C-73E1-419D-9A9E-D4BE577F38D4}">
      <dgm:prSet phldrT="[Texto]"/>
      <dgm:spPr/>
      <dgm:t>
        <a:bodyPr/>
        <a:lstStyle/>
        <a:p>
          <a:r>
            <a:rPr lang="es-EC" dirty="0"/>
            <a:t>2000 en adelante – Aparición de Sistemas Operativos de Código Abierto y Privativos.</a:t>
          </a:r>
        </a:p>
      </dgm:t>
    </dgm:pt>
    <dgm:pt modelId="{093DBD3F-F411-4E48-B33A-ABCC928445E0}" type="parTrans" cxnId="{2F2935EA-7673-41D3-B4B9-F2BFCAAA3E05}">
      <dgm:prSet/>
      <dgm:spPr/>
      <dgm:t>
        <a:bodyPr/>
        <a:lstStyle/>
        <a:p>
          <a:endParaRPr lang="es-EC"/>
        </a:p>
      </dgm:t>
    </dgm:pt>
    <dgm:pt modelId="{81276F19-F8CA-4C79-9724-28BB2A3A8C89}" type="sibTrans" cxnId="{2F2935EA-7673-41D3-B4B9-F2BFCAAA3E05}">
      <dgm:prSet/>
      <dgm:spPr/>
      <dgm:t>
        <a:bodyPr/>
        <a:lstStyle/>
        <a:p>
          <a:endParaRPr lang="es-EC"/>
        </a:p>
      </dgm:t>
    </dgm:pt>
    <dgm:pt modelId="{7076B237-7023-492D-8F03-C03A9462B6DC}" type="pres">
      <dgm:prSet presAssocID="{640FEBE3-4066-4989-BF5C-66CE5A9755CB}" presName="arrowDiagram" presStyleCnt="0">
        <dgm:presLayoutVars>
          <dgm:chMax val="5"/>
          <dgm:dir/>
          <dgm:resizeHandles val="exact"/>
        </dgm:presLayoutVars>
      </dgm:prSet>
      <dgm:spPr/>
    </dgm:pt>
    <dgm:pt modelId="{E71A3EEB-72E3-4EBC-BDC5-550917CBD2F8}" type="pres">
      <dgm:prSet presAssocID="{640FEBE3-4066-4989-BF5C-66CE5A9755CB}" presName="arrow" presStyleLbl="bgShp" presStyleIdx="0" presStyleCnt="1" custScaleX="123746" custScaleY="85713" custLinFactNeighborX="1603" custLinFactNeighborY="-3067"/>
      <dgm:spPr>
        <a:blipFill rotWithShape="0">
          <a:blip xmlns:r="http://schemas.openxmlformats.org/officeDocument/2006/relationships" r:embed="rId1"/>
          <a:stretch>
            <a:fillRect/>
          </a:stretch>
        </a:blipFill>
      </dgm:spPr>
    </dgm:pt>
    <dgm:pt modelId="{F41B45C5-D0FF-4F3E-8D0C-17AAC5224370}" type="pres">
      <dgm:prSet presAssocID="{640FEBE3-4066-4989-BF5C-66CE5A9755CB}" presName="arrowDiagram4" presStyleCnt="0"/>
      <dgm:spPr/>
    </dgm:pt>
    <dgm:pt modelId="{D92DC668-C09D-4744-BBC9-DA62E882098C}" type="pres">
      <dgm:prSet presAssocID="{8CA9C91F-8F12-434E-A660-083FDE3CDABE}" presName="bullet4a" presStyleLbl="node1" presStyleIdx="0" presStyleCnt="4" custLinFactX="-300000" custLinFactNeighborX="-362560" custLinFactNeighborY="70474"/>
      <dgm:spPr/>
    </dgm:pt>
    <dgm:pt modelId="{02761A45-7C62-4325-B2CD-03F10D599D4B}" type="pres">
      <dgm:prSet presAssocID="{8CA9C91F-8F12-434E-A660-083FDE3CDABE}" presName="textBox4a" presStyleLbl="revTx" presStyleIdx="0" presStyleCnt="4" custAng="503382" custScaleX="367076" custScaleY="22002" custLinFactNeighborX="43300" custLinFactNeighborY="8332">
        <dgm:presLayoutVars>
          <dgm:bulletEnabled val="1"/>
        </dgm:presLayoutVars>
      </dgm:prSet>
      <dgm:spPr/>
      <dgm:t>
        <a:bodyPr/>
        <a:lstStyle/>
        <a:p>
          <a:endParaRPr lang="es-EC"/>
        </a:p>
      </dgm:t>
    </dgm:pt>
    <dgm:pt modelId="{C95A3B99-0ACF-4629-AD1E-4813289854FE}" type="pres">
      <dgm:prSet presAssocID="{E0D3DAA9-2A4F-4125-9155-E80928D1E1A7}" presName="bullet4b" presStyleLbl="node1" presStyleIdx="1" presStyleCnt="4" custLinFactX="-200000" custLinFactY="48345" custLinFactNeighborX="-281565" custLinFactNeighborY="100000"/>
      <dgm:spPr/>
    </dgm:pt>
    <dgm:pt modelId="{34C93DAA-1844-44A7-BF2C-4D75F300730E}" type="pres">
      <dgm:prSet presAssocID="{E0D3DAA9-2A4F-4125-9155-E80928D1E1A7}" presName="textBox4b" presStyleLbl="revTx" presStyleIdx="1" presStyleCnt="4" custAng="570759" custScaleX="295585" custScaleY="16215" custLinFactNeighborX="11880" custLinFactNeighborY="3447">
        <dgm:presLayoutVars>
          <dgm:bulletEnabled val="1"/>
        </dgm:presLayoutVars>
      </dgm:prSet>
      <dgm:spPr/>
      <dgm:t>
        <a:bodyPr/>
        <a:lstStyle/>
        <a:p>
          <a:endParaRPr lang="es-EC"/>
        </a:p>
      </dgm:t>
    </dgm:pt>
    <dgm:pt modelId="{7C93BA16-71E1-4BCF-BE62-F086ADE7E952}" type="pres">
      <dgm:prSet presAssocID="{C10AE8A4-333A-42EF-ADE6-3A14B92329DE}" presName="bullet4c" presStyleLbl="node1" presStyleIdx="2" presStyleCnt="4" custLinFactX="-200000" custLinFactY="42541" custLinFactNeighborX="-258910" custLinFactNeighborY="100000"/>
      <dgm:spPr/>
    </dgm:pt>
    <dgm:pt modelId="{79AAE8BF-3103-4A02-B3F7-C038F97964A8}" type="pres">
      <dgm:prSet presAssocID="{C10AE8A4-333A-42EF-ADE6-3A14B92329DE}" presName="textBox4c" presStyleLbl="revTx" presStyleIdx="2" presStyleCnt="4" custAng="570871" custScaleX="317969" custScaleY="34972" custLinFactNeighborX="14977" custLinFactNeighborY="7553">
        <dgm:presLayoutVars>
          <dgm:bulletEnabled val="1"/>
        </dgm:presLayoutVars>
      </dgm:prSet>
      <dgm:spPr/>
      <dgm:t>
        <a:bodyPr/>
        <a:lstStyle/>
        <a:p>
          <a:endParaRPr lang="es-EC"/>
        </a:p>
      </dgm:t>
    </dgm:pt>
    <dgm:pt modelId="{1A0C61F7-78B1-40AB-A901-02A14F4294E6}" type="pres">
      <dgm:prSet presAssocID="{B282691C-73E1-419D-9A9E-D4BE577F38D4}" presName="bullet4d" presStyleLbl="node1" presStyleIdx="3" presStyleCnt="4" custLinFactX="-100000" custLinFactNeighborX="-173943" custLinFactNeighborY="90515"/>
      <dgm:spPr/>
    </dgm:pt>
    <dgm:pt modelId="{76B3D2AB-55ED-4E8E-812F-932BBB89D6CA}" type="pres">
      <dgm:prSet presAssocID="{B282691C-73E1-419D-9A9E-D4BE577F38D4}" presName="textBox4d" presStyleLbl="revTx" presStyleIdx="3" presStyleCnt="4" custAng="520215" custScaleX="244776" custScaleY="19805" custLinFactNeighborX="-10996" custLinFactNeighborY="-10051">
        <dgm:presLayoutVars>
          <dgm:bulletEnabled val="1"/>
        </dgm:presLayoutVars>
      </dgm:prSet>
      <dgm:spPr/>
      <dgm:t>
        <a:bodyPr/>
        <a:lstStyle/>
        <a:p>
          <a:endParaRPr lang="es-EC"/>
        </a:p>
      </dgm:t>
    </dgm:pt>
  </dgm:ptLst>
  <dgm:cxnLst>
    <dgm:cxn modelId="{2F2935EA-7673-41D3-B4B9-F2BFCAAA3E05}" srcId="{640FEBE3-4066-4989-BF5C-66CE5A9755CB}" destId="{B282691C-73E1-419D-9A9E-D4BE577F38D4}" srcOrd="3" destOrd="0" parTransId="{093DBD3F-F411-4E48-B33A-ABCC928445E0}" sibTransId="{81276F19-F8CA-4C79-9724-28BB2A3A8C89}"/>
    <dgm:cxn modelId="{C9813C6C-7FB6-4409-919B-77237E716A8D}" srcId="{640FEBE3-4066-4989-BF5C-66CE5A9755CB}" destId="{E0D3DAA9-2A4F-4125-9155-E80928D1E1A7}" srcOrd="1" destOrd="0" parTransId="{53AA7DB9-8E60-43CC-82B9-E46E3ABCE268}" sibTransId="{B7A89020-482B-4D88-BE26-768BB9FE35B4}"/>
    <dgm:cxn modelId="{F83B231D-7D42-40F9-8AD9-D01E30E24BB6}" srcId="{640FEBE3-4066-4989-BF5C-66CE5A9755CB}" destId="{8CA9C91F-8F12-434E-A660-083FDE3CDABE}" srcOrd="0" destOrd="0" parTransId="{6783D749-FA10-48B2-9BAB-E7533E02834E}" sibTransId="{CC464B6E-99E7-4204-912D-E8614204E369}"/>
    <dgm:cxn modelId="{D080418F-3183-4E18-9134-951A6B64AFA1}" type="presOf" srcId="{640FEBE3-4066-4989-BF5C-66CE5A9755CB}" destId="{7076B237-7023-492D-8F03-C03A9462B6DC}" srcOrd="0" destOrd="0" presId="urn:microsoft.com/office/officeart/2005/8/layout/arrow2"/>
    <dgm:cxn modelId="{3D6CE8C8-ADD4-4B66-B618-A70775A64C1D}" type="presOf" srcId="{B282691C-73E1-419D-9A9E-D4BE577F38D4}" destId="{76B3D2AB-55ED-4E8E-812F-932BBB89D6CA}" srcOrd="0" destOrd="0" presId="urn:microsoft.com/office/officeart/2005/8/layout/arrow2"/>
    <dgm:cxn modelId="{EF6D45DB-E8ED-4FB0-A6DA-C6F83C57668B}" type="presOf" srcId="{E0D3DAA9-2A4F-4125-9155-E80928D1E1A7}" destId="{34C93DAA-1844-44A7-BF2C-4D75F300730E}" srcOrd="0" destOrd="0" presId="urn:microsoft.com/office/officeart/2005/8/layout/arrow2"/>
    <dgm:cxn modelId="{C2DA6C17-3A49-4C8D-8B07-9D5F98F78229}" srcId="{640FEBE3-4066-4989-BF5C-66CE5A9755CB}" destId="{C10AE8A4-333A-42EF-ADE6-3A14B92329DE}" srcOrd="2" destOrd="0" parTransId="{9B5F0B41-EB8E-4BA1-96C1-1081474C6D1F}" sibTransId="{BF11B465-4E34-4DCC-AE9D-BB2FB4E88810}"/>
    <dgm:cxn modelId="{D68B6566-BDBB-415D-90BA-EDA08FA55FCB}" type="presOf" srcId="{C10AE8A4-333A-42EF-ADE6-3A14B92329DE}" destId="{79AAE8BF-3103-4A02-B3F7-C038F97964A8}" srcOrd="0" destOrd="0" presId="urn:microsoft.com/office/officeart/2005/8/layout/arrow2"/>
    <dgm:cxn modelId="{3C4E0E69-13ED-4709-B029-F6E9D24460E4}" type="presOf" srcId="{8CA9C91F-8F12-434E-A660-083FDE3CDABE}" destId="{02761A45-7C62-4325-B2CD-03F10D599D4B}" srcOrd="0" destOrd="0" presId="urn:microsoft.com/office/officeart/2005/8/layout/arrow2"/>
    <dgm:cxn modelId="{759174EA-7A3A-4CF3-8E14-DC769DE7C2D9}" type="presParOf" srcId="{7076B237-7023-492D-8F03-C03A9462B6DC}" destId="{E71A3EEB-72E3-4EBC-BDC5-550917CBD2F8}" srcOrd="0" destOrd="0" presId="urn:microsoft.com/office/officeart/2005/8/layout/arrow2"/>
    <dgm:cxn modelId="{98BD70E7-BA28-4BE0-BE0F-B3F73470DF55}" type="presParOf" srcId="{7076B237-7023-492D-8F03-C03A9462B6DC}" destId="{F41B45C5-D0FF-4F3E-8D0C-17AAC5224370}" srcOrd="1" destOrd="0" presId="urn:microsoft.com/office/officeart/2005/8/layout/arrow2"/>
    <dgm:cxn modelId="{B6DCD7AA-BBFC-49C5-BF85-74BE3E032E97}" type="presParOf" srcId="{F41B45C5-D0FF-4F3E-8D0C-17AAC5224370}" destId="{D92DC668-C09D-4744-BBC9-DA62E882098C}" srcOrd="0" destOrd="0" presId="urn:microsoft.com/office/officeart/2005/8/layout/arrow2"/>
    <dgm:cxn modelId="{88C5EAD9-54E8-43AF-90D6-1B3A46BC5239}" type="presParOf" srcId="{F41B45C5-D0FF-4F3E-8D0C-17AAC5224370}" destId="{02761A45-7C62-4325-B2CD-03F10D599D4B}" srcOrd="1" destOrd="0" presId="urn:microsoft.com/office/officeart/2005/8/layout/arrow2"/>
    <dgm:cxn modelId="{E374B66B-056C-4820-ABD8-D419366991A4}" type="presParOf" srcId="{F41B45C5-D0FF-4F3E-8D0C-17AAC5224370}" destId="{C95A3B99-0ACF-4629-AD1E-4813289854FE}" srcOrd="2" destOrd="0" presId="urn:microsoft.com/office/officeart/2005/8/layout/arrow2"/>
    <dgm:cxn modelId="{FC3B0EAC-78B1-4EFF-8D98-D7284EC4BF4D}" type="presParOf" srcId="{F41B45C5-D0FF-4F3E-8D0C-17AAC5224370}" destId="{34C93DAA-1844-44A7-BF2C-4D75F300730E}" srcOrd="3" destOrd="0" presId="urn:microsoft.com/office/officeart/2005/8/layout/arrow2"/>
    <dgm:cxn modelId="{73D81011-0159-417D-A17B-4C6681FFB43D}" type="presParOf" srcId="{F41B45C5-D0FF-4F3E-8D0C-17AAC5224370}" destId="{7C93BA16-71E1-4BCF-BE62-F086ADE7E952}" srcOrd="4" destOrd="0" presId="urn:microsoft.com/office/officeart/2005/8/layout/arrow2"/>
    <dgm:cxn modelId="{DED18DF6-0CFB-435E-A780-BC37078D7E6F}" type="presParOf" srcId="{F41B45C5-D0FF-4F3E-8D0C-17AAC5224370}" destId="{79AAE8BF-3103-4A02-B3F7-C038F97964A8}" srcOrd="5" destOrd="0" presId="urn:microsoft.com/office/officeart/2005/8/layout/arrow2"/>
    <dgm:cxn modelId="{D09B5359-BB9C-4D49-B79B-B34CFC263588}" type="presParOf" srcId="{F41B45C5-D0FF-4F3E-8D0C-17AAC5224370}" destId="{1A0C61F7-78B1-40AB-A901-02A14F4294E6}" srcOrd="6" destOrd="0" presId="urn:microsoft.com/office/officeart/2005/8/layout/arrow2"/>
    <dgm:cxn modelId="{D3A99A7B-B02B-410A-8CF3-7EFB4EA4D389}" type="presParOf" srcId="{F41B45C5-D0FF-4F3E-8D0C-17AAC5224370}" destId="{76B3D2AB-55ED-4E8E-812F-932BBB89D6CA}"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5350D0-B815-477D-BA39-5DFA96B9E8C7}"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s-EC"/>
        </a:p>
      </dgm:t>
    </dgm:pt>
    <dgm:pt modelId="{BE99E642-F89D-4EB6-AB65-CD28188BD97A}">
      <dgm:prSet phldrT="[Texto]"/>
      <dgm:spPr/>
      <dgm:t>
        <a:bodyPr/>
        <a:lstStyle/>
        <a:p>
          <a:r>
            <a:rPr lang="es-EC" dirty="0"/>
            <a:t>Cualquier acción realizada por medio de vías informáticas con fines ilegales o que atenten contra la integridad y seguridad de la información.</a:t>
          </a:r>
        </a:p>
      </dgm:t>
    </dgm:pt>
    <dgm:pt modelId="{A1F292C3-346E-4B24-839A-E8BE20E08D07}" type="parTrans" cxnId="{AF3361C4-1BD8-4D77-9E65-0C7424503FF0}">
      <dgm:prSet/>
      <dgm:spPr/>
      <dgm:t>
        <a:bodyPr/>
        <a:lstStyle/>
        <a:p>
          <a:endParaRPr lang="es-EC"/>
        </a:p>
      </dgm:t>
    </dgm:pt>
    <dgm:pt modelId="{ED82364B-5DD4-4A40-9BC0-8FCD18FCE52E}" type="sibTrans" cxnId="{AF3361C4-1BD8-4D77-9E65-0C7424503FF0}">
      <dgm:prSet/>
      <dgm:spPr/>
      <dgm:t>
        <a:bodyPr/>
        <a:lstStyle/>
        <a:p>
          <a:endParaRPr lang="es-EC"/>
        </a:p>
      </dgm:t>
    </dgm:pt>
    <dgm:pt modelId="{310DD16A-5694-4F8E-843D-7D0153077079}">
      <dgm:prSet/>
      <dgm:spPr/>
      <dgm:t>
        <a:bodyPr/>
        <a:lstStyle/>
        <a:p>
          <a:r>
            <a:rPr lang="es-EC"/>
            <a:t>Se divide en tres grandes áreas</a:t>
          </a:r>
          <a:endParaRPr lang="es-EC" dirty="0"/>
        </a:p>
      </dgm:t>
    </dgm:pt>
    <dgm:pt modelId="{593B71E7-2F02-4D5B-B6D1-1041A2E5FB13}" type="parTrans" cxnId="{A92DA84C-2E33-4BB0-A1E4-07501ECEE522}">
      <dgm:prSet/>
      <dgm:spPr/>
      <dgm:t>
        <a:bodyPr/>
        <a:lstStyle/>
        <a:p>
          <a:endParaRPr lang="es-EC"/>
        </a:p>
      </dgm:t>
    </dgm:pt>
    <dgm:pt modelId="{63DBB194-5211-4606-BD3E-C492339647E4}" type="sibTrans" cxnId="{A92DA84C-2E33-4BB0-A1E4-07501ECEE522}">
      <dgm:prSet/>
      <dgm:spPr/>
      <dgm:t>
        <a:bodyPr/>
        <a:lstStyle/>
        <a:p>
          <a:endParaRPr lang="es-EC"/>
        </a:p>
      </dgm:t>
    </dgm:pt>
    <dgm:pt modelId="{FD576B09-3D9A-4E6A-AB2C-EAE6D3D103A0}">
      <dgm:prSet/>
      <dgm:spPr/>
      <dgm:t>
        <a:bodyPr/>
        <a:lstStyle/>
        <a:p>
          <a:r>
            <a:rPr lang="es-EC"/>
            <a:t>Ataques a través del computador.</a:t>
          </a:r>
          <a:endParaRPr lang="es-EC" dirty="0"/>
        </a:p>
      </dgm:t>
    </dgm:pt>
    <dgm:pt modelId="{BEC3D308-15D2-4CD9-95AF-D2DF7406D5B2}" type="parTrans" cxnId="{79D6AAD8-C3EB-41A4-844E-11C33009C587}">
      <dgm:prSet/>
      <dgm:spPr/>
      <dgm:t>
        <a:bodyPr/>
        <a:lstStyle/>
        <a:p>
          <a:endParaRPr lang="es-EC"/>
        </a:p>
      </dgm:t>
    </dgm:pt>
    <dgm:pt modelId="{7830DB31-78A6-437D-88F1-E1390C694365}" type="sibTrans" cxnId="{79D6AAD8-C3EB-41A4-844E-11C33009C587}">
      <dgm:prSet/>
      <dgm:spPr/>
      <dgm:t>
        <a:bodyPr/>
        <a:lstStyle/>
        <a:p>
          <a:endParaRPr lang="es-EC"/>
        </a:p>
      </dgm:t>
    </dgm:pt>
    <dgm:pt modelId="{93C9FBCE-4CD0-42F4-928F-7AE06DD38248}">
      <dgm:prSet/>
      <dgm:spPr/>
      <dgm:t>
        <a:bodyPr/>
        <a:lstStyle/>
        <a:p>
          <a:r>
            <a:rPr lang="es-EC"/>
            <a:t>Crimenes financieros y corrupción.</a:t>
          </a:r>
          <a:endParaRPr lang="es-EC" dirty="0"/>
        </a:p>
      </dgm:t>
    </dgm:pt>
    <dgm:pt modelId="{CFBAB60E-B173-4833-8244-4953F8607CCD}" type="parTrans" cxnId="{AB1C9210-0146-4BB3-BED0-0A059EB6510E}">
      <dgm:prSet/>
      <dgm:spPr/>
      <dgm:t>
        <a:bodyPr/>
        <a:lstStyle/>
        <a:p>
          <a:endParaRPr lang="es-EC"/>
        </a:p>
      </dgm:t>
    </dgm:pt>
    <dgm:pt modelId="{DB3DD5B0-89DB-4C7A-ABB5-A4E3EE62A4AB}" type="sibTrans" cxnId="{AB1C9210-0146-4BB3-BED0-0A059EB6510E}">
      <dgm:prSet/>
      <dgm:spPr/>
      <dgm:t>
        <a:bodyPr/>
        <a:lstStyle/>
        <a:p>
          <a:endParaRPr lang="es-EC"/>
        </a:p>
      </dgm:t>
    </dgm:pt>
    <dgm:pt modelId="{CABE0143-D4AD-40D2-A2DC-191294271126}">
      <dgm:prSet/>
      <dgm:spPr/>
      <dgm:t>
        <a:bodyPr/>
        <a:lstStyle/>
        <a:p>
          <a:r>
            <a:rPr lang="es-EC"/>
            <a:t>Abuso y delincuencia.</a:t>
          </a:r>
          <a:endParaRPr lang="es-EC" dirty="0"/>
        </a:p>
      </dgm:t>
    </dgm:pt>
    <dgm:pt modelId="{CDABC30A-8B01-463E-A6DD-2C0614852CC2}" type="parTrans" cxnId="{E96E1B04-6249-41EB-A6FE-0B0946882C64}">
      <dgm:prSet/>
      <dgm:spPr/>
      <dgm:t>
        <a:bodyPr/>
        <a:lstStyle/>
        <a:p>
          <a:endParaRPr lang="es-EC"/>
        </a:p>
      </dgm:t>
    </dgm:pt>
    <dgm:pt modelId="{D883E014-BF48-4BB5-9E77-9423CD4D8BE2}" type="sibTrans" cxnId="{E96E1B04-6249-41EB-A6FE-0B0946882C64}">
      <dgm:prSet/>
      <dgm:spPr/>
      <dgm:t>
        <a:bodyPr/>
        <a:lstStyle/>
        <a:p>
          <a:endParaRPr lang="es-EC"/>
        </a:p>
      </dgm:t>
    </dgm:pt>
    <dgm:pt modelId="{C9036145-09A3-4D58-A7E9-899E3721F2B9}">
      <dgm:prSet/>
      <dgm:spPr/>
      <dgm:t>
        <a:bodyPr/>
        <a:lstStyle/>
        <a:p>
          <a:r>
            <a:rPr lang="es-EC"/>
            <a:t>Puede categorizarse según el alcance de sus consecuencias.</a:t>
          </a:r>
          <a:endParaRPr lang="es-EC" dirty="0"/>
        </a:p>
      </dgm:t>
    </dgm:pt>
    <dgm:pt modelId="{36460DB2-AB10-4148-8576-E601280D1EF0}" type="parTrans" cxnId="{9CF08963-AC18-4CC0-A474-DAB6644B3C43}">
      <dgm:prSet/>
      <dgm:spPr/>
      <dgm:t>
        <a:bodyPr/>
        <a:lstStyle/>
        <a:p>
          <a:endParaRPr lang="es-EC"/>
        </a:p>
      </dgm:t>
    </dgm:pt>
    <dgm:pt modelId="{4E49A18A-4547-4A0B-9A02-8DD9FFA72825}" type="sibTrans" cxnId="{9CF08963-AC18-4CC0-A474-DAB6644B3C43}">
      <dgm:prSet/>
      <dgm:spPr/>
      <dgm:t>
        <a:bodyPr/>
        <a:lstStyle/>
        <a:p>
          <a:endParaRPr lang="es-EC"/>
        </a:p>
      </dgm:t>
    </dgm:pt>
    <dgm:pt modelId="{BEEA923B-95CE-454C-B1B9-878A76A69361}">
      <dgm:prSet/>
      <dgm:spPr/>
      <dgm:t>
        <a:bodyPr/>
        <a:lstStyle/>
        <a:p>
          <a:r>
            <a:rPr lang="es-EC"/>
            <a:t>Delitos sin Violencia.</a:t>
          </a:r>
          <a:endParaRPr lang="es-EC" dirty="0"/>
        </a:p>
      </dgm:t>
    </dgm:pt>
    <dgm:pt modelId="{AD6F86EA-A866-460B-A76D-7DFFD6AD46CA}" type="parTrans" cxnId="{D3F10059-CAC5-4928-91A6-DC2818AA8805}">
      <dgm:prSet/>
      <dgm:spPr/>
      <dgm:t>
        <a:bodyPr/>
        <a:lstStyle/>
        <a:p>
          <a:endParaRPr lang="es-EC"/>
        </a:p>
      </dgm:t>
    </dgm:pt>
    <dgm:pt modelId="{AD1109C2-84C8-467A-A5F5-99D9E31B8C05}" type="sibTrans" cxnId="{D3F10059-CAC5-4928-91A6-DC2818AA8805}">
      <dgm:prSet/>
      <dgm:spPr/>
      <dgm:t>
        <a:bodyPr/>
        <a:lstStyle/>
        <a:p>
          <a:endParaRPr lang="es-EC"/>
        </a:p>
      </dgm:t>
    </dgm:pt>
    <dgm:pt modelId="{8B6E9761-87D4-456B-ABB8-D50A61B0F350}">
      <dgm:prSet/>
      <dgm:spPr/>
      <dgm:t>
        <a:bodyPr/>
        <a:lstStyle/>
        <a:p>
          <a:r>
            <a:rPr lang="es-EC"/>
            <a:t>Delitos Violentos.</a:t>
          </a:r>
          <a:endParaRPr lang="es-EC" dirty="0"/>
        </a:p>
      </dgm:t>
    </dgm:pt>
    <dgm:pt modelId="{0F73CE66-ED67-487E-A10D-649110870075}" type="parTrans" cxnId="{5E3A8B0B-25B3-419A-AF04-E44FB3E5DF88}">
      <dgm:prSet/>
      <dgm:spPr/>
      <dgm:t>
        <a:bodyPr/>
        <a:lstStyle/>
        <a:p>
          <a:endParaRPr lang="es-EC"/>
        </a:p>
      </dgm:t>
    </dgm:pt>
    <dgm:pt modelId="{515BB051-C019-4DF2-B318-FFC2504CC051}" type="sibTrans" cxnId="{5E3A8B0B-25B3-419A-AF04-E44FB3E5DF88}">
      <dgm:prSet/>
      <dgm:spPr/>
      <dgm:t>
        <a:bodyPr/>
        <a:lstStyle/>
        <a:p>
          <a:endParaRPr lang="es-EC"/>
        </a:p>
      </dgm:t>
    </dgm:pt>
    <dgm:pt modelId="{FFB0C9CC-0CBF-437B-8B6B-3190A56D8074}" type="pres">
      <dgm:prSet presAssocID="{3A5350D0-B815-477D-BA39-5DFA96B9E8C7}" presName="linear" presStyleCnt="0">
        <dgm:presLayoutVars>
          <dgm:animLvl val="lvl"/>
          <dgm:resizeHandles val="exact"/>
        </dgm:presLayoutVars>
      </dgm:prSet>
      <dgm:spPr/>
      <dgm:t>
        <a:bodyPr/>
        <a:lstStyle/>
        <a:p>
          <a:endParaRPr lang="es-EC"/>
        </a:p>
      </dgm:t>
    </dgm:pt>
    <dgm:pt modelId="{1FCE7770-9AD8-43BB-B21E-9CB61439087B}" type="pres">
      <dgm:prSet presAssocID="{BE99E642-F89D-4EB6-AB65-CD28188BD97A}" presName="parentText" presStyleLbl="node1" presStyleIdx="0" presStyleCnt="3">
        <dgm:presLayoutVars>
          <dgm:chMax val="0"/>
          <dgm:bulletEnabled val="1"/>
        </dgm:presLayoutVars>
      </dgm:prSet>
      <dgm:spPr/>
      <dgm:t>
        <a:bodyPr/>
        <a:lstStyle/>
        <a:p>
          <a:endParaRPr lang="es-EC"/>
        </a:p>
      </dgm:t>
    </dgm:pt>
    <dgm:pt modelId="{958916E9-9D7C-43C1-9140-18BF40673D0C}" type="pres">
      <dgm:prSet presAssocID="{ED82364B-5DD4-4A40-9BC0-8FCD18FCE52E}" presName="spacer" presStyleCnt="0"/>
      <dgm:spPr/>
    </dgm:pt>
    <dgm:pt modelId="{932F8B66-043A-4F34-A22B-B24264DCAEF9}" type="pres">
      <dgm:prSet presAssocID="{310DD16A-5694-4F8E-843D-7D0153077079}" presName="parentText" presStyleLbl="node1" presStyleIdx="1" presStyleCnt="3">
        <dgm:presLayoutVars>
          <dgm:chMax val="0"/>
          <dgm:bulletEnabled val="1"/>
        </dgm:presLayoutVars>
      </dgm:prSet>
      <dgm:spPr/>
      <dgm:t>
        <a:bodyPr/>
        <a:lstStyle/>
        <a:p>
          <a:endParaRPr lang="es-EC"/>
        </a:p>
      </dgm:t>
    </dgm:pt>
    <dgm:pt modelId="{1151D792-8C4D-4FAF-853F-BF585A07E0FD}" type="pres">
      <dgm:prSet presAssocID="{310DD16A-5694-4F8E-843D-7D0153077079}" presName="childText" presStyleLbl="revTx" presStyleIdx="0" presStyleCnt="2">
        <dgm:presLayoutVars>
          <dgm:bulletEnabled val="1"/>
        </dgm:presLayoutVars>
      </dgm:prSet>
      <dgm:spPr/>
      <dgm:t>
        <a:bodyPr/>
        <a:lstStyle/>
        <a:p>
          <a:endParaRPr lang="es-EC"/>
        </a:p>
      </dgm:t>
    </dgm:pt>
    <dgm:pt modelId="{4B2FA713-733C-43D6-A2FF-AB9399FE7F9F}" type="pres">
      <dgm:prSet presAssocID="{C9036145-09A3-4D58-A7E9-899E3721F2B9}" presName="parentText" presStyleLbl="node1" presStyleIdx="2" presStyleCnt="3">
        <dgm:presLayoutVars>
          <dgm:chMax val="0"/>
          <dgm:bulletEnabled val="1"/>
        </dgm:presLayoutVars>
      </dgm:prSet>
      <dgm:spPr/>
      <dgm:t>
        <a:bodyPr/>
        <a:lstStyle/>
        <a:p>
          <a:endParaRPr lang="es-EC"/>
        </a:p>
      </dgm:t>
    </dgm:pt>
    <dgm:pt modelId="{829B7A61-3DF4-465C-BBDC-94A45820EA56}" type="pres">
      <dgm:prSet presAssocID="{C9036145-09A3-4D58-A7E9-899E3721F2B9}" presName="childText" presStyleLbl="revTx" presStyleIdx="1" presStyleCnt="2">
        <dgm:presLayoutVars>
          <dgm:bulletEnabled val="1"/>
        </dgm:presLayoutVars>
      </dgm:prSet>
      <dgm:spPr/>
      <dgm:t>
        <a:bodyPr/>
        <a:lstStyle/>
        <a:p>
          <a:endParaRPr lang="es-EC"/>
        </a:p>
      </dgm:t>
    </dgm:pt>
  </dgm:ptLst>
  <dgm:cxnLst>
    <dgm:cxn modelId="{9CF08963-AC18-4CC0-A474-DAB6644B3C43}" srcId="{3A5350D0-B815-477D-BA39-5DFA96B9E8C7}" destId="{C9036145-09A3-4D58-A7E9-899E3721F2B9}" srcOrd="2" destOrd="0" parTransId="{36460DB2-AB10-4148-8576-E601280D1EF0}" sibTransId="{4E49A18A-4547-4A0B-9A02-8DD9FFA72825}"/>
    <dgm:cxn modelId="{AF3361C4-1BD8-4D77-9E65-0C7424503FF0}" srcId="{3A5350D0-B815-477D-BA39-5DFA96B9E8C7}" destId="{BE99E642-F89D-4EB6-AB65-CD28188BD97A}" srcOrd="0" destOrd="0" parTransId="{A1F292C3-346E-4B24-839A-E8BE20E08D07}" sibTransId="{ED82364B-5DD4-4A40-9BC0-8FCD18FCE52E}"/>
    <dgm:cxn modelId="{D3F10059-CAC5-4928-91A6-DC2818AA8805}" srcId="{C9036145-09A3-4D58-A7E9-899E3721F2B9}" destId="{BEEA923B-95CE-454C-B1B9-878A76A69361}" srcOrd="0" destOrd="0" parTransId="{AD6F86EA-A866-460B-A76D-7DFFD6AD46CA}" sibTransId="{AD1109C2-84C8-467A-A5F5-99D9E31B8C05}"/>
    <dgm:cxn modelId="{032D1EAD-94D8-496D-B069-2AFA77083230}" type="presOf" srcId="{93C9FBCE-4CD0-42F4-928F-7AE06DD38248}" destId="{1151D792-8C4D-4FAF-853F-BF585A07E0FD}" srcOrd="0" destOrd="1" presId="urn:microsoft.com/office/officeart/2005/8/layout/vList2"/>
    <dgm:cxn modelId="{AB1C9210-0146-4BB3-BED0-0A059EB6510E}" srcId="{310DD16A-5694-4F8E-843D-7D0153077079}" destId="{93C9FBCE-4CD0-42F4-928F-7AE06DD38248}" srcOrd="1" destOrd="0" parTransId="{CFBAB60E-B173-4833-8244-4953F8607CCD}" sibTransId="{DB3DD5B0-89DB-4C7A-ABB5-A4E3EE62A4AB}"/>
    <dgm:cxn modelId="{C8D1EFE2-F739-4444-BD11-E1323124409D}" type="presOf" srcId="{310DD16A-5694-4F8E-843D-7D0153077079}" destId="{932F8B66-043A-4F34-A22B-B24264DCAEF9}" srcOrd="0" destOrd="0" presId="urn:microsoft.com/office/officeart/2005/8/layout/vList2"/>
    <dgm:cxn modelId="{84A48682-38C3-4B3E-B91D-BE6C30987907}" type="presOf" srcId="{8B6E9761-87D4-456B-ABB8-D50A61B0F350}" destId="{829B7A61-3DF4-465C-BBDC-94A45820EA56}" srcOrd="0" destOrd="1" presId="urn:microsoft.com/office/officeart/2005/8/layout/vList2"/>
    <dgm:cxn modelId="{79D6AAD8-C3EB-41A4-844E-11C33009C587}" srcId="{310DD16A-5694-4F8E-843D-7D0153077079}" destId="{FD576B09-3D9A-4E6A-AB2C-EAE6D3D103A0}" srcOrd="0" destOrd="0" parTransId="{BEC3D308-15D2-4CD9-95AF-D2DF7406D5B2}" sibTransId="{7830DB31-78A6-437D-88F1-E1390C694365}"/>
    <dgm:cxn modelId="{1ED060B8-D13C-4F1D-A932-77324CBDB7A1}" type="presOf" srcId="{CABE0143-D4AD-40D2-A2DC-191294271126}" destId="{1151D792-8C4D-4FAF-853F-BF585A07E0FD}" srcOrd="0" destOrd="2" presId="urn:microsoft.com/office/officeart/2005/8/layout/vList2"/>
    <dgm:cxn modelId="{B87BCBD1-74E0-4AED-A8EC-710FB18D2BB5}" type="presOf" srcId="{BE99E642-F89D-4EB6-AB65-CD28188BD97A}" destId="{1FCE7770-9AD8-43BB-B21E-9CB61439087B}" srcOrd="0" destOrd="0" presId="urn:microsoft.com/office/officeart/2005/8/layout/vList2"/>
    <dgm:cxn modelId="{A92DA84C-2E33-4BB0-A1E4-07501ECEE522}" srcId="{3A5350D0-B815-477D-BA39-5DFA96B9E8C7}" destId="{310DD16A-5694-4F8E-843D-7D0153077079}" srcOrd="1" destOrd="0" parTransId="{593B71E7-2F02-4D5B-B6D1-1041A2E5FB13}" sibTransId="{63DBB194-5211-4606-BD3E-C492339647E4}"/>
    <dgm:cxn modelId="{B209C129-FFEF-4E3A-A63D-F7C0BD5683FF}" type="presOf" srcId="{FD576B09-3D9A-4E6A-AB2C-EAE6D3D103A0}" destId="{1151D792-8C4D-4FAF-853F-BF585A07E0FD}" srcOrd="0" destOrd="0" presId="urn:microsoft.com/office/officeart/2005/8/layout/vList2"/>
    <dgm:cxn modelId="{5E3A8B0B-25B3-419A-AF04-E44FB3E5DF88}" srcId="{C9036145-09A3-4D58-A7E9-899E3721F2B9}" destId="{8B6E9761-87D4-456B-ABB8-D50A61B0F350}" srcOrd="1" destOrd="0" parTransId="{0F73CE66-ED67-487E-A10D-649110870075}" sibTransId="{515BB051-C019-4DF2-B318-FFC2504CC051}"/>
    <dgm:cxn modelId="{E96E1B04-6249-41EB-A6FE-0B0946882C64}" srcId="{310DD16A-5694-4F8E-843D-7D0153077079}" destId="{CABE0143-D4AD-40D2-A2DC-191294271126}" srcOrd="2" destOrd="0" parTransId="{CDABC30A-8B01-463E-A6DD-2C0614852CC2}" sibTransId="{D883E014-BF48-4BB5-9E77-9423CD4D8BE2}"/>
    <dgm:cxn modelId="{4D853D19-E896-4873-AFC9-BB2EB098924F}" type="presOf" srcId="{C9036145-09A3-4D58-A7E9-899E3721F2B9}" destId="{4B2FA713-733C-43D6-A2FF-AB9399FE7F9F}" srcOrd="0" destOrd="0" presId="urn:microsoft.com/office/officeart/2005/8/layout/vList2"/>
    <dgm:cxn modelId="{0A11B6CA-BF52-4A18-8B3D-D319DC48D29E}" type="presOf" srcId="{3A5350D0-B815-477D-BA39-5DFA96B9E8C7}" destId="{FFB0C9CC-0CBF-437B-8B6B-3190A56D8074}" srcOrd="0" destOrd="0" presId="urn:microsoft.com/office/officeart/2005/8/layout/vList2"/>
    <dgm:cxn modelId="{C50C6BEC-6D5D-4880-B786-619CCE89D7F5}" type="presOf" srcId="{BEEA923B-95CE-454C-B1B9-878A76A69361}" destId="{829B7A61-3DF4-465C-BBDC-94A45820EA56}" srcOrd="0" destOrd="0" presId="urn:microsoft.com/office/officeart/2005/8/layout/vList2"/>
    <dgm:cxn modelId="{52575939-0849-4419-9D01-36F494972646}" type="presParOf" srcId="{FFB0C9CC-0CBF-437B-8B6B-3190A56D8074}" destId="{1FCE7770-9AD8-43BB-B21E-9CB61439087B}" srcOrd="0" destOrd="0" presId="urn:microsoft.com/office/officeart/2005/8/layout/vList2"/>
    <dgm:cxn modelId="{C9943E32-0ACF-49C3-9AD3-27BE0EB5086C}" type="presParOf" srcId="{FFB0C9CC-0CBF-437B-8B6B-3190A56D8074}" destId="{958916E9-9D7C-43C1-9140-18BF40673D0C}" srcOrd="1" destOrd="0" presId="urn:microsoft.com/office/officeart/2005/8/layout/vList2"/>
    <dgm:cxn modelId="{97D0B8FE-F90A-4224-A8C9-B3AF3C526C2C}" type="presParOf" srcId="{FFB0C9CC-0CBF-437B-8B6B-3190A56D8074}" destId="{932F8B66-043A-4F34-A22B-B24264DCAEF9}" srcOrd="2" destOrd="0" presId="urn:microsoft.com/office/officeart/2005/8/layout/vList2"/>
    <dgm:cxn modelId="{58E5C12B-B788-493B-A7AA-7AE2264F93AB}" type="presParOf" srcId="{FFB0C9CC-0CBF-437B-8B6B-3190A56D8074}" destId="{1151D792-8C4D-4FAF-853F-BF585A07E0FD}" srcOrd="3" destOrd="0" presId="urn:microsoft.com/office/officeart/2005/8/layout/vList2"/>
    <dgm:cxn modelId="{A417827B-59DD-4A1E-BA66-FB3C494DA961}" type="presParOf" srcId="{FFB0C9CC-0CBF-437B-8B6B-3190A56D8074}" destId="{4B2FA713-733C-43D6-A2FF-AB9399FE7F9F}" srcOrd="4" destOrd="0" presId="urn:microsoft.com/office/officeart/2005/8/layout/vList2"/>
    <dgm:cxn modelId="{EE714372-3A83-489E-8C75-8C4CE0792843}" type="presParOf" srcId="{FFB0C9CC-0CBF-437B-8B6B-3190A56D8074}" destId="{829B7A61-3DF4-465C-BBDC-94A45820EA56}"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A7A462-ACA7-4C8B-BD1F-6F5C429A730A}" type="doc">
      <dgm:prSet loTypeId="urn:diagrams.loki3.com/BracketList+Icon" loCatId="list" qsTypeId="urn:microsoft.com/office/officeart/2005/8/quickstyle/simple1" qsCatId="simple" csTypeId="urn:microsoft.com/office/officeart/2005/8/colors/colorful3" csCatId="colorful" phldr="1"/>
      <dgm:spPr/>
      <dgm:t>
        <a:bodyPr/>
        <a:lstStyle/>
        <a:p>
          <a:endParaRPr lang="es-ES"/>
        </a:p>
      </dgm:t>
    </dgm:pt>
    <dgm:pt modelId="{121266A0-8612-42A7-B254-FC0A2FB995EA}">
      <dgm:prSet phldrT="[Texto]"/>
      <dgm:spPr/>
      <dgm:t>
        <a:bodyPr/>
        <a:lstStyle/>
        <a:p>
          <a:pPr algn="just"/>
          <a:r>
            <a:rPr lang="es-ES" b="1">
              <a:solidFill>
                <a:sysClr val="windowText" lastClr="000000"/>
              </a:solidFill>
            </a:rPr>
            <a:t>S</a:t>
          </a:r>
        </a:p>
      </dgm:t>
    </dgm:pt>
    <dgm:pt modelId="{49ECF453-F633-4180-88D5-9B5A83F08419}" type="parTrans" cxnId="{2D97C50D-84C8-4120-A318-9CFFB2BC91A3}">
      <dgm:prSet/>
      <dgm:spPr/>
      <dgm:t>
        <a:bodyPr/>
        <a:lstStyle/>
        <a:p>
          <a:pPr algn="just"/>
          <a:endParaRPr lang="es-ES">
            <a:solidFill>
              <a:sysClr val="windowText" lastClr="000000"/>
            </a:solidFill>
          </a:endParaRPr>
        </a:p>
      </dgm:t>
    </dgm:pt>
    <dgm:pt modelId="{BEC778FE-B84A-4D7E-B98A-723C115640F7}" type="sibTrans" cxnId="{2D97C50D-84C8-4120-A318-9CFFB2BC91A3}">
      <dgm:prSet/>
      <dgm:spPr/>
      <dgm:t>
        <a:bodyPr/>
        <a:lstStyle/>
        <a:p>
          <a:pPr algn="just"/>
          <a:endParaRPr lang="es-ES">
            <a:solidFill>
              <a:sysClr val="windowText" lastClr="000000"/>
            </a:solidFill>
          </a:endParaRPr>
        </a:p>
      </dgm:t>
    </dgm:pt>
    <dgm:pt modelId="{6DCE1F57-A8C1-4761-8451-0A465DF0F5E6}">
      <dgm:prSet phldrT="[Texto]"/>
      <dgm:spPr/>
      <dgm:t>
        <a:bodyPr/>
        <a:lstStyle/>
        <a:p>
          <a:pPr algn="just"/>
          <a:r>
            <a:rPr lang="es-ES">
              <a:solidFill>
                <a:sysClr val="windowText" lastClr="000000"/>
              </a:solidFill>
            </a:rPr>
            <a:t>Skills- Habilidades</a:t>
          </a:r>
        </a:p>
      </dgm:t>
    </dgm:pt>
    <dgm:pt modelId="{B1732236-CE9F-45EE-B14A-13F7949CF7F7}" type="parTrans" cxnId="{5B498993-54A5-49BD-B2CE-6446C4526C2E}">
      <dgm:prSet/>
      <dgm:spPr/>
      <dgm:t>
        <a:bodyPr/>
        <a:lstStyle/>
        <a:p>
          <a:pPr algn="just"/>
          <a:endParaRPr lang="es-ES">
            <a:solidFill>
              <a:sysClr val="windowText" lastClr="000000"/>
            </a:solidFill>
          </a:endParaRPr>
        </a:p>
      </dgm:t>
    </dgm:pt>
    <dgm:pt modelId="{05649139-5F95-41DB-8060-692FC73A66CB}" type="sibTrans" cxnId="{5B498993-54A5-49BD-B2CE-6446C4526C2E}">
      <dgm:prSet/>
      <dgm:spPr/>
      <dgm:t>
        <a:bodyPr/>
        <a:lstStyle/>
        <a:p>
          <a:pPr algn="just"/>
          <a:endParaRPr lang="es-ES">
            <a:solidFill>
              <a:sysClr val="windowText" lastClr="000000"/>
            </a:solidFill>
          </a:endParaRPr>
        </a:p>
      </dgm:t>
    </dgm:pt>
    <dgm:pt modelId="{91E1DFE2-411F-404D-916F-4B8D81176D61}">
      <dgm:prSet phldrT="[Texto]"/>
      <dgm:spPr/>
      <dgm:t>
        <a:bodyPr/>
        <a:lstStyle/>
        <a:p>
          <a:pPr algn="just"/>
          <a:r>
            <a:rPr lang="es-ES" b="1">
              <a:solidFill>
                <a:sysClr val="windowText" lastClr="000000"/>
              </a:solidFill>
            </a:rPr>
            <a:t>K</a:t>
          </a:r>
        </a:p>
      </dgm:t>
    </dgm:pt>
    <dgm:pt modelId="{03D4B6C9-1A21-445C-8FAC-08C2E02F1E01}" type="parTrans" cxnId="{BAA3CF2A-311E-4CBB-8623-F21E194CF513}">
      <dgm:prSet/>
      <dgm:spPr/>
      <dgm:t>
        <a:bodyPr/>
        <a:lstStyle/>
        <a:p>
          <a:pPr algn="just"/>
          <a:endParaRPr lang="es-ES">
            <a:solidFill>
              <a:sysClr val="windowText" lastClr="000000"/>
            </a:solidFill>
          </a:endParaRPr>
        </a:p>
      </dgm:t>
    </dgm:pt>
    <dgm:pt modelId="{0FC86C7A-6506-4C6B-9BA4-CEC69CD1361E}" type="sibTrans" cxnId="{BAA3CF2A-311E-4CBB-8623-F21E194CF513}">
      <dgm:prSet/>
      <dgm:spPr/>
      <dgm:t>
        <a:bodyPr/>
        <a:lstStyle/>
        <a:p>
          <a:pPr algn="just"/>
          <a:endParaRPr lang="es-ES">
            <a:solidFill>
              <a:sysClr val="windowText" lastClr="000000"/>
            </a:solidFill>
          </a:endParaRPr>
        </a:p>
      </dgm:t>
    </dgm:pt>
    <dgm:pt modelId="{B19909A3-56D9-46A0-B683-842EE47ACBE9}">
      <dgm:prSet phldrT="[Texto]"/>
      <dgm:spPr/>
      <dgm:t>
        <a:bodyPr/>
        <a:lstStyle/>
        <a:p>
          <a:pPr algn="just"/>
          <a:r>
            <a:rPr lang="es-ES">
              <a:solidFill>
                <a:sysClr val="windowText" lastClr="000000"/>
              </a:solidFill>
            </a:rPr>
            <a:t>Knowledge- Conocimiento</a:t>
          </a:r>
        </a:p>
      </dgm:t>
    </dgm:pt>
    <dgm:pt modelId="{36B83C35-4CDF-4730-A086-749111C7D9A5}" type="parTrans" cxnId="{E4B39C72-B2B0-4644-949D-6609E32FEA1F}">
      <dgm:prSet/>
      <dgm:spPr/>
      <dgm:t>
        <a:bodyPr/>
        <a:lstStyle/>
        <a:p>
          <a:pPr algn="just"/>
          <a:endParaRPr lang="es-ES">
            <a:solidFill>
              <a:sysClr val="windowText" lastClr="000000"/>
            </a:solidFill>
          </a:endParaRPr>
        </a:p>
      </dgm:t>
    </dgm:pt>
    <dgm:pt modelId="{18F99924-FBCB-4B91-B279-955CF86424D2}" type="sibTrans" cxnId="{E4B39C72-B2B0-4644-949D-6609E32FEA1F}">
      <dgm:prSet/>
      <dgm:spPr/>
      <dgm:t>
        <a:bodyPr/>
        <a:lstStyle/>
        <a:p>
          <a:pPr algn="just"/>
          <a:endParaRPr lang="es-ES">
            <a:solidFill>
              <a:sysClr val="windowText" lastClr="000000"/>
            </a:solidFill>
          </a:endParaRPr>
        </a:p>
      </dgm:t>
    </dgm:pt>
    <dgm:pt modelId="{5707200A-AE85-4487-8BE2-B360F50C3E23}">
      <dgm:prSet phldrT="[Texto]"/>
      <dgm:spPr/>
      <dgm:t>
        <a:bodyPr/>
        <a:lstStyle/>
        <a:p>
          <a:pPr algn="just"/>
          <a:r>
            <a:rPr lang="es-ES" b="1">
              <a:solidFill>
                <a:sysClr val="windowText" lastClr="000000"/>
              </a:solidFill>
            </a:rPr>
            <a:t>R</a:t>
          </a:r>
        </a:p>
      </dgm:t>
    </dgm:pt>
    <dgm:pt modelId="{3507D869-0F4F-4D72-BEA0-CE6378DA9B4B}" type="parTrans" cxnId="{0F7276FA-9CDE-40C8-BC46-056658C140B9}">
      <dgm:prSet/>
      <dgm:spPr/>
      <dgm:t>
        <a:bodyPr/>
        <a:lstStyle/>
        <a:p>
          <a:pPr algn="just"/>
          <a:endParaRPr lang="es-ES">
            <a:solidFill>
              <a:sysClr val="windowText" lastClr="000000"/>
            </a:solidFill>
          </a:endParaRPr>
        </a:p>
      </dgm:t>
    </dgm:pt>
    <dgm:pt modelId="{51B91191-C261-45D3-8FD2-4BEC2F80D170}" type="sibTrans" cxnId="{0F7276FA-9CDE-40C8-BC46-056658C140B9}">
      <dgm:prSet/>
      <dgm:spPr/>
      <dgm:t>
        <a:bodyPr/>
        <a:lstStyle/>
        <a:p>
          <a:pPr algn="just"/>
          <a:endParaRPr lang="es-ES">
            <a:solidFill>
              <a:sysClr val="windowText" lastClr="000000"/>
            </a:solidFill>
          </a:endParaRPr>
        </a:p>
      </dgm:t>
    </dgm:pt>
    <dgm:pt modelId="{195D820C-5D11-4545-8AB5-6B646076F9CA}">
      <dgm:prSet phldrT="[Texto]"/>
      <dgm:spPr/>
      <dgm:t>
        <a:bodyPr/>
        <a:lstStyle/>
        <a:p>
          <a:pPr algn="just"/>
          <a:r>
            <a:rPr lang="es-ES" b="1">
              <a:solidFill>
                <a:sysClr val="windowText" lastClr="000000"/>
              </a:solidFill>
            </a:rPr>
            <a:t>A</a:t>
          </a:r>
        </a:p>
      </dgm:t>
    </dgm:pt>
    <dgm:pt modelId="{D6160BAF-A6A2-458E-B517-F55CD1D3CCC3}" type="parTrans" cxnId="{C7A8FB5F-3E1F-4624-A941-8C0DE74FC6A5}">
      <dgm:prSet/>
      <dgm:spPr/>
      <dgm:t>
        <a:bodyPr/>
        <a:lstStyle/>
        <a:p>
          <a:pPr algn="just"/>
          <a:endParaRPr lang="es-ES">
            <a:solidFill>
              <a:sysClr val="windowText" lastClr="000000"/>
            </a:solidFill>
          </a:endParaRPr>
        </a:p>
      </dgm:t>
    </dgm:pt>
    <dgm:pt modelId="{8F766146-4AAA-4242-AC5F-0269163593CB}" type="sibTrans" cxnId="{C7A8FB5F-3E1F-4624-A941-8C0DE74FC6A5}">
      <dgm:prSet/>
      <dgm:spPr/>
      <dgm:t>
        <a:bodyPr/>
        <a:lstStyle/>
        <a:p>
          <a:pPr algn="just"/>
          <a:endParaRPr lang="es-ES">
            <a:solidFill>
              <a:sysClr val="windowText" lastClr="000000"/>
            </a:solidFill>
          </a:endParaRPr>
        </a:p>
      </dgm:t>
    </dgm:pt>
    <dgm:pt modelId="{933964E7-6877-4053-83A1-765CAF6299AA}">
      <dgm:prSet phldrT="[Texto]"/>
      <dgm:spPr/>
      <dgm:t>
        <a:bodyPr/>
        <a:lstStyle/>
        <a:p>
          <a:pPr algn="just"/>
          <a:r>
            <a:rPr lang="es-ES" b="1">
              <a:solidFill>
                <a:sysClr val="windowText" lastClr="000000"/>
              </a:solidFill>
            </a:rPr>
            <a:t>M</a:t>
          </a:r>
        </a:p>
      </dgm:t>
    </dgm:pt>
    <dgm:pt modelId="{6546E324-DB7A-43E9-BCA1-CF14C010F08A}" type="parTrans" cxnId="{2B60BA02-934C-4864-B1FB-4322C7019BD4}">
      <dgm:prSet/>
      <dgm:spPr/>
      <dgm:t>
        <a:bodyPr/>
        <a:lstStyle/>
        <a:p>
          <a:pPr algn="just"/>
          <a:endParaRPr lang="es-ES">
            <a:solidFill>
              <a:sysClr val="windowText" lastClr="000000"/>
            </a:solidFill>
          </a:endParaRPr>
        </a:p>
      </dgm:t>
    </dgm:pt>
    <dgm:pt modelId="{B7F9506B-19CD-4904-97E3-E74C4EE85809}" type="sibTrans" cxnId="{2B60BA02-934C-4864-B1FB-4322C7019BD4}">
      <dgm:prSet/>
      <dgm:spPr/>
      <dgm:t>
        <a:bodyPr/>
        <a:lstStyle/>
        <a:p>
          <a:pPr algn="just"/>
          <a:endParaRPr lang="es-ES">
            <a:solidFill>
              <a:sysClr val="windowText" lastClr="000000"/>
            </a:solidFill>
          </a:endParaRPr>
        </a:p>
      </dgm:t>
    </dgm:pt>
    <dgm:pt modelId="{15D31BA4-B695-48E0-AB39-8FAFD7C79E1C}">
      <dgm:prSet phldrT="[Texto]"/>
      <dgm:spPr/>
      <dgm:t>
        <a:bodyPr/>
        <a:lstStyle/>
        <a:p>
          <a:pPr algn="just"/>
          <a:r>
            <a:rPr lang="es-ES">
              <a:solidFill>
                <a:sysClr val="windowText" lastClr="000000"/>
              </a:solidFill>
            </a:rPr>
            <a:t>Resources - Recursos</a:t>
          </a:r>
        </a:p>
      </dgm:t>
    </dgm:pt>
    <dgm:pt modelId="{A81C1124-FDE5-4AAC-94DF-FF8E10CFAB7D}" type="parTrans" cxnId="{487E0960-1693-49E3-9F77-0748E95BB8E4}">
      <dgm:prSet/>
      <dgm:spPr/>
      <dgm:t>
        <a:bodyPr/>
        <a:lstStyle/>
        <a:p>
          <a:pPr algn="just"/>
          <a:endParaRPr lang="es-ES">
            <a:solidFill>
              <a:sysClr val="windowText" lastClr="000000"/>
            </a:solidFill>
          </a:endParaRPr>
        </a:p>
      </dgm:t>
    </dgm:pt>
    <dgm:pt modelId="{B84B79BE-563C-4C98-8EF4-3334BF3979F4}" type="sibTrans" cxnId="{487E0960-1693-49E3-9F77-0748E95BB8E4}">
      <dgm:prSet/>
      <dgm:spPr/>
      <dgm:t>
        <a:bodyPr/>
        <a:lstStyle/>
        <a:p>
          <a:pPr algn="just"/>
          <a:endParaRPr lang="es-ES">
            <a:solidFill>
              <a:sysClr val="windowText" lastClr="000000"/>
            </a:solidFill>
          </a:endParaRPr>
        </a:p>
      </dgm:t>
    </dgm:pt>
    <dgm:pt modelId="{AD0EBAA9-CD16-45CC-B4D5-28843AF0EB4C}">
      <dgm:prSet phldrT="[Texto]"/>
      <dgm:spPr/>
      <dgm:t>
        <a:bodyPr/>
        <a:lstStyle/>
        <a:p>
          <a:pPr algn="just"/>
          <a:r>
            <a:rPr lang="es-ES">
              <a:solidFill>
                <a:sysClr val="windowText" lastClr="000000"/>
              </a:solidFill>
            </a:rPr>
            <a:t>Authority - Autoridad</a:t>
          </a:r>
        </a:p>
      </dgm:t>
    </dgm:pt>
    <dgm:pt modelId="{30CCEC09-A2D6-43E6-87B0-73426510D762}" type="parTrans" cxnId="{EE1A6A76-E96F-4E62-BBEA-F2E1A1502FBB}">
      <dgm:prSet/>
      <dgm:spPr/>
      <dgm:t>
        <a:bodyPr/>
        <a:lstStyle/>
        <a:p>
          <a:pPr algn="just"/>
          <a:endParaRPr lang="es-ES">
            <a:solidFill>
              <a:sysClr val="windowText" lastClr="000000"/>
            </a:solidFill>
          </a:endParaRPr>
        </a:p>
      </dgm:t>
    </dgm:pt>
    <dgm:pt modelId="{BF271CE4-A1C8-4D50-800A-610DEA898EFF}" type="sibTrans" cxnId="{EE1A6A76-E96F-4E62-BBEA-F2E1A1502FBB}">
      <dgm:prSet/>
      <dgm:spPr/>
      <dgm:t>
        <a:bodyPr/>
        <a:lstStyle/>
        <a:p>
          <a:pPr algn="just"/>
          <a:endParaRPr lang="es-ES">
            <a:solidFill>
              <a:sysClr val="windowText" lastClr="000000"/>
            </a:solidFill>
          </a:endParaRPr>
        </a:p>
      </dgm:t>
    </dgm:pt>
    <dgm:pt modelId="{C6C68ECF-148D-446E-AD8B-C8C462A7127D}">
      <dgm:prSet phldrT="[Texto]"/>
      <dgm:spPr/>
      <dgm:t>
        <a:bodyPr/>
        <a:lstStyle/>
        <a:p>
          <a:pPr algn="just"/>
          <a:r>
            <a:rPr lang="es-ES">
              <a:solidFill>
                <a:sysClr val="windowText" lastClr="000000"/>
              </a:solidFill>
            </a:rPr>
            <a:t>Motive - Motivo</a:t>
          </a:r>
        </a:p>
      </dgm:t>
    </dgm:pt>
    <dgm:pt modelId="{BA94919D-6741-4468-84F0-10ED098DB7A4}" type="parTrans" cxnId="{56F1CE9A-F16E-422D-9D4B-7AD461068EA0}">
      <dgm:prSet/>
      <dgm:spPr/>
      <dgm:t>
        <a:bodyPr/>
        <a:lstStyle/>
        <a:p>
          <a:pPr algn="just"/>
          <a:endParaRPr lang="es-ES">
            <a:solidFill>
              <a:sysClr val="windowText" lastClr="000000"/>
            </a:solidFill>
          </a:endParaRPr>
        </a:p>
      </dgm:t>
    </dgm:pt>
    <dgm:pt modelId="{B203E6CF-CD33-4900-AE40-2FF1BD4BB557}" type="sibTrans" cxnId="{56F1CE9A-F16E-422D-9D4B-7AD461068EA0}">
      <dgm:prSet/>
      <dgm:spPr/>
      <dgm:t>
        <a:bodyPr/>
        <a:lstStyle/>
        <a:p>
          <a:pPr algn="just"/>
          <a:endParaRPr lang="es-ES">
            <a:solidFill>
              <a:sysClr val="windowText" lastClr="000000"/>
            </a:solidFill>
          </a:endParaRPr>
        </a:p>
      </dgm:t>
    </dgm:pt>
    <dgm:pt modelId="{76F3FA27-1EA0-4A84-B174-02786296D564}">
      <dgm:prSet phldrT="[Texto]"/>
      <dgm:spPr/>
      <dgm:t>
        <a:bodyPr/>
        <a:lstStyle/>
        <a:p>
          <a:pPr algn="just"/>
          <a:r>
            <a:rPr lang="es-ES" dirty="0">
              <a:solidFill>
                <a:sysClr val="windowText" lastClr="000000"/>
              </a:solidFill>
            </a:rPr>
            <a:t>Habilidad con las TI y </a:t>
          </a:r>
          <a:r>
            <a:rPr lang="es-ES" dirty="0" err="1">
              <a:solidFill>
                <a:sysClr val="windowText" lastClr="000000"/>
              </a:solidFill>
            </a:rPr>
            <a:t>tecnologia</a:t>
          </a:r>
          <a:endParaRPr lang="es-ES" dirty="0">
            <a:solidFill>
              <a:sysClr val="windowText" lastClr="000000"/>
            </a:solidFill>
          </a:endParaRPr>
        </a:p>
      </dgm:t>
    </dgm:pt>
    <dgm:pt modelId="{E8828E1F-0642-430E-BFFB-E0E2D629D673}" type="parTrans" cxnId="{717BD42B-FC40-4DCE-9222-923F98F2213F}">
      <dgm:prSet/>
      <dgm:spPr/>
      <dgm:t>
        <a:bodyPr/>
        <a:lstStyle/>
        <a:p>
          <a:endParaRPr lang="es-ES">
            <a:solidFill>
              <a:sysClr val="windowText" lastClr="000000"/>
            </a:solidFill>
          </a:endParaRPr>
        </a:p>
      </dgm:t>
    </dgm:pt>
    <dgm:pt modelId="{D2D58618-A506-41E8-A577-273EAE89B39C}" type="sibTrans" cxnId="{717BD42B-FC40-4DCE-9222-923F98F2213F}">
      <dgm:prSet/>
      <dgm:spPr/>
      <dgm:t>
        <a:bodyPr/>
        <a:lstStyle/>
        <a:p>
          <a:endParaRPr lang="es-ES">
            <a:solidFill>
              <a:sysClr val="windowText" lastClr="000000"/>
            </a:solidFill>
          </a:endParaRPr>
        </a:p>
      </dgm:t>
    </dgm:pt>
    <dgm:pt modelId="{9088CAD6-3361-47E8-BBC8-2C5CE6A45A89}">
      <dgm:prSet phldrT="[Texto]"/>
      <dgm:spPr/>
      <dgm:t>
        <a:bodyPr/>
        <a:lstStyle/>
        <a:p>
          <a:pPr algn="just"/>
          <a:r>
            <a:rPr lang="es-ES">
              <a:solidFill>
                <a:sysClr val="windowText" lastClr="000000"/>
              </a:solidFill>
            </a:rPr>
            <a:t>Capacidad del indivduo para planear</a:t>
          </a:r>
        </a:p>
      </dgm:t>
    </dgm:pt>
    <dgm:pt modelId="{464AD537-A88F-4F7D-9124-657420B457B9}" type="parTrans" cxnId="{D89C4735-48BA-4FDE-846C-090D7B8DF8EF}">
      <dgm:prSet/>
      <dgm:spPr/>
      <dgm:t>
        <a:bodyPr/>
        <a:lstStyle/>
        <a:p>
          <a:endParaRPr lang="es-ES">
            <a:solidFill>
              <a:sysClr val="windowText" lastClr="000000"/>
            </a:solidFill>
          </a:endParaRPr>
        </a:p>
      </dgm:t>
    </dgm:pt>
    <dgm:pt modelId="{3840949C-06C0-415E-942E-8ABB82A3BDD5}" type="sibTrans" cxnId="{D89C4735-48BA-4FDE-846C-090D7B8DF8EF}">
      <dgm:prSet/>
      <dgm:spPr/>
      <dgm:t>
        <a:bodyPr/>
        <a:lstStyle/>
        <a:p>
          <a:endParaRPr lang="es-ES">
            <a:solidFill>
              <a:sysClr val="windowText" lastClr="000000"/>
            </a:solidFill>
          </a:endParaRPr>
        </a:p>
      </dgm:t>
    </dgm:pt>
    <dgm:pt modelId="{093D3035-0ADB-46AE-A471-DAE3FABB5712}">
      <dgm:prSet phldrT="[Texto]"/>
      <dgm:spPr/>
      <dgm:t>
        <a:bodyPr/>
        <a:lstStyle/>
        <a:p>
          <a:pPr algn="just"/>
          <a:r>
            <a:rPr lang="es-ES" dirty="0">
              <a:solidFill>
                <a:sysClr val="windowText" lastClr="000000"/>
              </a:solidFill>
            </a:rPr>
            <a:t>Componentes </a:t>
          </a:r>
          <a:r>
            <a:rPr lang="es-ES" dirty="0" err="1">
              <a:solidFill>
                <a:sysClr val="windowText" lastClr="000000"/>
              </a:solidFill>
            </a:rPr>
            <a:t>fisicos</a:t>
          </a:r>
          <a:r>
            <a:rPr lang="es-ES" dirty="0">
              <a:solidFill>
                <a:sysClr val="windowText" lastClr="000000"/>
              </a:solidFill>
            </a:rPr>
            <a:t> implicados con el delito</a:t>
          </a:r>
        </a:p>
      </dgm:t>
    </dgm:pt>
    <dgm:pt modelId="{1A477A13-FF84-40E7-A5F0-BDEE477B1A07}" type="parTrans" cxnId="{8537373F-4DBE-4D36-B110-9D82DC8927B5}">
      <dgm:prSet/>
      <dgm:spPr/>
      <dgm:t>
        <a:bodyPr/>
        <a:lstStyle/>
        <a:p>
          <a:endParaRPr lang="es-ES">
            <a:solidFill>
              <a:sysClr val="windowText" lastClr="000000"/>
            </a:solidFill>
          </a:endParaRPr>
        </a:p>
      </dgm:t>
    </dgm:pt>
    <dgm:pt modelId="{6C82018D-7EDA-4219-9E46-EE5EC50C4E4E}" type="sibTrans" cxnId="{8537373F-4DBE-4D36-B110-9D82DC8927B5}">
      <dgm:prSet/>
      <dgm:spPr/>
      <dgm:t>
        <a:bodyPr/>
        <a:lstStyle/>
        <a:p>
          <a:endParaRPr lang="es-ES">
            <a:solidFill>
              <a:sysClr val="windowText" lastClr="000000"/>
            </a:solidFill>
          </a:endParaRPr>
        </a:p>
      </dgm:t>
    </dgm:pt>
    <dgm:pt modelId="{F8C0FF26-ADB2-4C31-BC98-BF630990EC7D}">
      <dgm:prSet phldrT="[Texto]"/>
      <dgm:spPr/>
      <dgm:t>
        <a:bodyPr/>
        <a:lstStyle/>
        <a:p>
          <a:pPr algn="just"/>
          <a:r>
            <a:rPr lang="es-ES">
              <a:solidFill>
                <a:sysClr val="windowText" lastClr="000000"/>
              </a:solidFill>
            </a:rPr>
            <a:t>Medida de Acceso y control a la informacion</a:t>
          </a:r>
        </a:p>
      </dgm:t>
    </dgm:pt>
    <dgm:pt modelId="{C30DEF58-CBFB-4C93-A37E-7D09D7262FA2}" type="parTrans" cxnId="{5851268B-E826-49A9-B09E-CABB6E8A7E03}">
      <dgm:prSet/>
      <dgm:spPr/>
      <dgm:t>
        <a:bodyPr/>
        <a:lstStyle/>
        <a:p>
          <a:endParaRPr lang="es-ES">
            <a:solidFill>
              <a:sysClr val="windowText" lastClr="000000"/>
            </a:solidFill>
          </a:endParaRPr>
        </a:p>
      </dgm:t>
    </dgm:pt>
    <dgm:pt modelId="{B9C2A684-833B-4DFE-8B66-7097F500AF3B}" type="sibTrans" cxnId="{5851268B-E826-49A9-B09E-CABB6E8A7E03}">
      <dgm:prSet/>
      <dgm:spPr/>
      <dgm:t>
        <a:bodyPr/>
        <a:lstStyle/>
        <a:p>
          <a:endParaRPr lang="es-ES">
            <a:solidFill>
              <a:sysClr val="windowText" lastClr="000000"/>
            </a:solidFill>
          </a:endParaRPr>
        </a:p>
      </dgm:t>
    </dgm:pt>
    <dgm:pt modelId="{77FC699F-653F-4547-8F02-A23A55FEB749}">
      <dgm:prSet phldrT="[Texto]"/>
      <dgm:spPr/>
      <dgm:t>
        <a:bodyPr/>
        <a:lstStyle/>
        <a:p>
          <a:pPr algn="just"/>
          <a:r>
            <a:rPr lang="es-ES">
              <a:solidFill>
                <a:sysClr val="windowText" lastClr="000000"/>
              </a:solidFill>
            </a:rPr>
            <a:t>Motivos posibles para cometer el delito</a:t>
          </a:r>
        </a:p>
      </dgm:t>
    </dgm:pt>
    <dgm:pt modelId="{89A87B08-2E74-4B42-970C-E863829BD5A2}" type="parTrans" cxnId="{C10B980B-0059-47D5-865A-6F76E3A0D584}">
      <dgm:prSet/>
      <dgm:spPr/>
      <dgm:t>
        <a:bodyPr/>
        <a:lstStyle/>
        <a:p>
          <a:endParaRPr lang="es-ES">
            <a:solidFill>
              <a:sysClr val="windowText" lastClr="000000"/>
            </a:solidFill>
          </a:endParaRPr>
        </a:p>
      </dgm:t>
    </dgm:pt>
    <dgm:pt modelId="{25C0A21C-4933-4CD5-BB55-329770B66E06}" type="sibTrans" cxnId="{C10B980B-0059-47D5-865A-6F76E3A0D584}">
      <dgm:prSet/>
      <dgm:spPr/>
      <dgm:t>
        <a:bodyPr/>
        <a:lstStyle/>
        <a:p>
          <a:endParaRPr lang="es-ES">
            <a:solidFill>
              <a:sysClr val="windowText" lastClr="000000"/>
            </a:solidFill>
          </a:endParaRPr>
        </a:p>
      </dgm:t>
    </dgm:pt>
    <dgm:pt modelId="{9C4FFF25-5796-4235-B52E-DD84885A7CAD}" type="pres">
      <dgm:prSet presAssocID="{33A7A462-ACA7-4C8B-BD1F-6F5C429A730A}" presName="Name0" presStyleCnt="0">
        <dgm:presLayoutVars>
          <dgm:dir/>
          <dgm:animLvl val="lvl"/>
          <dgm:resizeHandles val="exact"/>
        </dgm:presLayoutVars>
      </dgm:prSet>
      <dgm:spPr/>
      <dgm:t>
        <a:bodyPr/>
        <a:lstStyle/>
        <a:p>
          <a:endParaRPr lang="es-EC"/>
        </a:p>
      </dgm:t>
    </dgm:pt>
    <dgm:pt modelId="{5DAFFE38-5336-4E59-860F-F085D759558C}" type="pres">
      <dgm:prSet presAssocID="{121266A0-8612-42A7-B254-FC0A2FB995EA}" presName="linNode" presStyleCnt="0"/>
      <dgm:spPr/>
    </dgm:pt>
    <dgm:pt modelId="{29B8E06A-7684-4BA0-BC98-50599B8DC28A}" type="pres">
      <dgm:prSet presAssocID="{121266A0-8612-42A7-B254-FC0A2FB995EA}" presName="parTx" presStyleLbl="revTx" presStyleIdx="0" presStyleCnt="5">
        <dgm:presLayoutVars>
          <dgm:chMax val="1"/>
          <dgm:bulletEnabled val="1"/>
        </dgm:presLayoutVars>
      </dgm:prSet>
      <dgm:spPr/>
      <dgm:t>
        <a:bodyPr/>
        <a:lstStyle/>
        <a:p>
          <a:endParaRPr lang="es-EC"/>
        </a:p>
      </dgm:t>
    </dgm:pt>
    <dgm:pt modelId="{15EAC02A-99AB-4703-A360-023660944FB3}" type="pres">
      <dgm:prSet presAssocID="{121266A0-8612-42A7-B254-FC0A2FB995EA}" presName="bracket" presStyleLbl="parChTrans1D1" presStyleIdx="0" presStyleCnt="5" custLinFactX="-200000" custLinFactNeighborX="-271488"/>
      <dgm:spPr/>
    </dgm:pt>
    <dgm:pt modelId="{93D5B853-51AA-4151-910D-25A1DCE903DB}" type="pres">
      <dgm:prSet presAssocID="{121266A0-8612-42A7-B254-FC0A2FB995EA}" presName="spH" presStyleCnt="0"/>
      <dgm:spPr/>
    </dgm:pt>
    <dgm:pt modelId="{406051EC-B881-4381-B49F-A6E3C9298596}" type="pres">
      <dgm:prSet presAssocID="{121266A0-8612-42A7-B254-FC0A2FB995EA}" presName="desTx" presStyleLbl="node1" presStyleIdx="0" presStyleCnt="5" custLinFactX="-19761" custLinFactNeighborX="-100000">
        <dgm:presLayoutVars>
          <dgm:bulletEnabled val="1"/>
        </dgm:presLayoutVars>
      </dgm:prSet>
      <dgm:spPr/>
      <dgm:t>
        <a:bodyPr/>
        <a:lstStyle/>
        <a:p>
          <a:endParaRPr lang="es-EC"/>
        </a:p>
      </dgm:t>
    </dgm:pt>
    <dgm:pt modelId="{5CCC5C63-1393-494B-9B40-69D2B1A641DB}" type="pres">
      <dgm:prSet presAssocID="{BEC778FE-B84A-4D7E-B98A-723C115640F7}" presName="spV" presStyleCnt="0"/>
      <dgm:spPr/>
    </dgm:pt>
    <dgm:pt modelId="{1C573720-E4DA-4B5F-88C9-3EBA85E71ECA}" type="pres">
      <dgm:prSet presAssocID="{91E1DFE2-411F-404D-916F-4B8D81176D61}" presName="linNode" presStyleCnt="0"/>
      <dgm:spPr/>
    </dgm:pt>
    <dgm:pt modelId="{38792DAD-544A-4237-A8AD-D4697578B8C2}" type="pres">
      <dgm:prSet presAssocID="{91E1DFE2-411F-404D-916F-4B8D81176D61}" presName="parTx" presStyleLbl="revTx" presStyleIdx="1" presStyleCnt="5">
        <dgm:presLayoutVars>
          <dgm:chMax val="1"/>
          <dgm:bulletEnabled val="1"/>
        </dgm:presLayoutVars>
      </dgm:prSet>
      <dgm:spPr/>
      <dgm:t>
        <a:bodyPr/>
        <a:lstStyle/>
        <a:p>
          <a:endParaRPr lang="es-EC"/>
        </a:p>
      </dgm:t>
    </dgm:pt>
    <dgm:pt modelId="{447F0C12-579A-459F-BB6C-163DA721FF18}" type="pres">
      <dgm:prSet presAssocID="{91E1DFE2-411F-404D-916F-4B8D81176D61}" presName="bracket" presStyleLbl="parChTrans1D1" presStyleIdx="1" presStyleCnt="5" custLinFactX="-200000" custLinFactNeighborX="-271488"/>
      <dgm:spPr/>
    </dgm:pt>
    <dgm:pt modelId="{4F0D440C-2E95-4352-924D-AB8F90E36A9D}" type="pres">
      <dgm:prSet presAssocID="{91E1DFE2-411F-404D-916F-4B8D81176D61}" presName="spH" presStyleCnt="0"/>
      <dgm:spPr/>
    </dgm:pt>
    <dgm:pt modelId="{4A948779-381A-4442-9249-E2E09C1A39D9}" type="pres">
      <dgm:prSet presAssocID="{91E1DFE2-411F-404D-916F-4B8D81176D61}" presName="desTx" presStyleLbl="node1" presStyleIdx="1" presStyleCnt="5" custLinFactX="-19761" custLinFactNeighborX="-100000">
        <dgm:presLayoutVars>
          <dgm:bulletEnabled val="1"/>
        </dgm:presLayoutVars>
      </dgm:prSet>
      <dgm:spPr/>
      <dgm:t>
        <a:bodyPr/>
        <a:lstStyle/>
        <a:p>
          <a:endParaRPr lang="es-EC"/>
        </a:p>
      </dgm:t>
    </dgm:pt>
    <dgm:pt modelId="{D070F239-615E-4BE2-B92D-4FF246D07C9D}" type="pres">
      <dgm:prSet presAssocID="{0FC86C7A-6506-4C6B-9BA4-CEC69CD1361E}" presName="spV" presStyleCnt="0"/>
      <dgm:spPr/>
    </dgm:pt>
    <dgm:pt modelId="{0FFE55E0-1BC6-485F-9E17-8E2DE87BCEF2}" type="pres">
      <dgm:prSet presAssocID="{5707200A-AE85-4487-8BE2-B360F50C3E23}" presName="linNode" presStyleCnt="0"/>
      <dgm:spPr/>
    </dgm:pt>
    <dgm:pt modelId="{06F18142-E610-41E6-B161-7E5B451DEA71}" type="pres">
      <dgm:prSet presAssocID="{5707200A-AE85-4487-8BE2-B360F50C3E23}" presName="parTx" presStyleLbl="revTx" presStyleIdx="2" presStyleCnt="5">
        <dgm:presLayoutVars>
          <dgm:chMax val="1"/>
          <dgm:bulletEnabled val="1"/>
        </dgm:presLayoutVars>
      </dgm:prSet>
      <dgm:spPr/>
      <dgm:t>
        <a:bodyPr/>
        <a:lstStyle/>
        <a:p>
          <a:endParaRPr lang="es-EC"/>
        </a:p>
      </dgm:t>
    </dgm:pt>
    <dgm:pt modelId="{8B5F1A8D-B6E6-4F70-AE2C-1C539203A09E}" type="pres">
      <dgm:prSet presAssocID="{5707200A-AE85-4487-8BE2-B360F50C3E23}" presName="bracket" presStyleLbl="parChTrans1D1" presStyleIdx="2" presStyleCnt="5" custLinFactX="-200000" custLinFactNeighborX="-271488"/>
      <dgm:spPr/>
    </dgm:pt>
    <dgm:pt modelId="{A755C93B-DF28-4726-940F-3B56F4440520}" type="pres">
      <dgm:prSet presAssocID="{5707200A-AE85-4487-8BE2-B360F50C3E23}" presName="spH" presStyleCnt="0"/>
      <dgm:spPr/>
    </dgm:pt>
    <dgm:pt modelId="{E32E5C0B-3A2B-4660-A69E-62F48FD8F4C3}" type="pres">
      <dgm:prSet presAssocID="{5707200A-AE85-4487-8BE2-B360F50C3E23}" presName="desTx" presStyleLbl="node1" presStyleIdx="2" presStyleCnt="5" custLinFactX="-19761" custLinFactNeighborX="-100000">
        <dgm:presLayoutVars>
          <dgm:bulletEnabled val="1"/>
        </dgm:presLayoutVars>
      </dgm:prSet>
      <dgm:spPr/>
      <dgm:t>
        <a:bodyPr/>
        <a:lstStyle/>
        <a:p>
          <a:endParaRPr lang="es-EC"/>
        </a:p>
      </dgm:t>
    </dgm:pt>
    <dgm:pt modelId="{EF64EB3F-8176-4A15-83A1-04F4BFF2B18F}" type="pres">
      <dgm:prSet presAssocID="{51B91191-C261-45D3-8FD2-4BEC2F80D170}" presName="spV" presStyleCnt="0"/>
      <dgm:spPr/>
    </dgm:pt>
    <dgm:pt modelId="{6CBBF8B2-792C-4BC0-9D41-34D110531069}" type="pres">
      <dgm:prSet presAssocID="{195D820C-5D11-4545-8AB5-6B646076F9CA}" presName="linNode" presStyleCnt="0"/>
      <dgm:spPr/>
    </dgm:pt>
    <dgm:pt modelId="{17FB39C8-FE45-4E38-AB4C-11B1A0056853}" type="pres">
      <dgm:prSet presAssocID="{195D820C-5D11-4545-8AB5-6B646076F9CA}" presName="parTx" presStyleLbl="revTx" presStyleIdx="3" presStyleCnt="5">
        <dgm:presLayoutVars>
          <dgm:chMax val="1"/>
          <dgm:bulletEnabled val="1"/>
        </dgm:presLayoutVars>
      </dgm:prSet>
      <dgm:spPr/>
      <dgm:t>
        <a:bodyPr/>
        <a:lstStyle/>
        <a:p>
          <a:endParaRPr lang="es-EC"/>
        </a:p>
      </dgm:t>
    </dgm:pt>
    <dgm:pt modelId="{F777C08D-6F75-4045-B5C4-05ABE1213F4B}" type="pres">
      <dgm:prSet presAssocID="{195D820C-5D11-4545-8AB5-6B646076F9CA}" presName="bracket" presStyleLbl="parChTrans1D1" presStyleIdx="3" presStyleCnt="5" custLinFactX="-200000" custLinFactNeighborX="-271488"/>
      <dgm:spPr/>
    </dgm:pt>
    <dgm:pt modelId="{3F33F9E4-23FA-4F05-BDAE-3B408D04D9C8}" type="pres">
      <dgm:prSet presAssocID="{195D820C-5D11-4545-8AB5-6B646076F9CA}" presName="spH" presStyleCnt="0"/>
      <dgm:spPr/>
    </dgm:pt>
    <dgm:pt modelId="{EF980A20-1E4F-4282-9806-F42915AE96D0}" type="pres">
      <dgm:prSet presAssocID="{195D820C-5D11-4545-8AB5-6B646076F9CA}" presName="desTx" presStyleLbl="node1" presStyleIdx="3" presStyleCnt="5" custLinFactX="-19761" custLinFactNeighborX="-100000">
        <dgm:presLayoutVars>
          <dgm:bulletEnabled val="1"/>
        </dgm:presLayoutVars>
      </dgm:prSet>
      <dgm:spPr/>
      <dgm:t>
        <a:bodyPr/>
        <a:lstStyle/>
        <a:p>
          <a:endParaRPr lang="es-EC"/>
        </a:p>
      </dgm:t>
    </dgm:pt>
    <dgm:pt modelId="{8F25DF04-DD56-4131-BFC8-8EE91EE359CB}" type="pres">
      <dgm:prSet presAssocID="{8F766146-4AAA-4242-AC5F-0269163593CB}" presName="spV" presStyleCnt="0"/>
      <dgm:spPr/>
    </dgm:pt>
    <dgm:pt modelId="{83AE6F14-743A-4951-B96F-CF1FDDBEDDD2}" type="pres">
      <dgm:prSet presAssocID="{933964E7-6877-4053-83A1-765CAF6299AA}" presName="linNode" presStyleCnt="0"/>
      <dgm:spPr/>
    </dgm:pt>
    <dgm:pt modelId="{48E6B403-DDA4-4F52-9961-EEAF286DB491}" type="pres">
      <dgm:prSet presAssocID="{933964E7-6877-4053-83A1-765CAF6299AA}" presName="parTx" presStyleLbl="revTx" presStyleIdx="4" presStyleCnt="5">
        <dgm:presLayoutVars>
          <dgm:chMax val="1"/>
          <dgm:bulletEnabled val="1"/>
        </dgm:presLayoutVars>
      </dgm:prSet>
      <dgm:spPr/>
      <dgm:t>
        <a:bodyPr/>
        <a:lstStyle/>
        <a:p>
          <a:endParaRPr lang="es-EC"/>
        </a:p>
      </dgm:t>
    </dgm:pt>
    <dgm:pt modelId="{35CD1462-ABC6-459C-A2E5-D99C94BD97B5}" type="pres">
      <dgm:prSet presAssocID="{933964E7-6877-4053-83A1-765CAF6299AA}" presName="bracket" presStyleLbl="parChTrans1D1" presStyleIdx="4" presStyleCnt="5" custLinFactX="-200000" custLinFactNeighborX="-271488"/>
      <dgm:spPr/>
    </dgm:pt>
    <dgm:pt modelId="{07589FC7-DB60-4316-9151-404581B50FDF}" type="pres">
      <dgm:prSet presAssocID="{933964E7-6877-4053-83A1-765CAF6299AA}" presName="spH" presStyleCnt="0"/>
      <dgm:spPr/>
    </dgm:pt>
    <dgm:pt modelId="{96CD7A52-5FE2-4859-8359-E10D05FB9178}" type="pres">
      <dgm:prSet presAssocID="{933964E7-6877-4053-83A1-765CAF6299AA}" presName="desTx" presStyleLbl="node1" presStyleIdx="4" presStyleCnt="5" custLinFactX="-19761" custLinFactNeighborX="-100000">
        <dgm:presLayoutVars>
          <dgm:bulletEnabled val="1"/>
        </dgm:presLayoutVars>
      </dgm:prSet>
      <dgm:spPr/>
      <dgm:t>
        <a:bodyPr/>
        <a:lstStyle/>
        <a:p>
          <a:endParaRPr lang="es-EC"/>
        </a:p>
      </dgm:t>
    </dgm:pt>
  </dgm:ptLst>
  <dgm:cxnLst>
    <dgm:cxn modelId="{C7A8FB5F-3E1F-4624-A941-8C0DE74FC6A5}" srcId="{33A7A462-ACA7-4C8B-BD1F-6F5C429A730A}" destId="{195D820C-5D11-4545-8AB5-6B646076F9CA}" srcOrd="3" destOrd="0" parTransId="{D6160BAF-A6A2-458E-B517-F55CD1D3CCC3}" sibTransId="{8F766146-4AAA-4242-AC5F-0269163593CB}"/>
    <dgm:cxn modelId="{0F7276FA-9CDE-40C8-BC46-056658C140B9}" srcId="{33A7A462-ACA7-4C8B-BD1F-6F5C429A730A}" destId="{5707200A-AE85-4487-8BE2-B360F50C3E23}" srcOrd="2" destOrd="0" parTransId="{3507D869-0F4F-4D72-BEA0-CE6378DA9B4B}" sibTransId="{51B91191-C261-45D3-8FD2-4BEC2F80D170}"/>
    <dgm:cxn modelId="{BBF2FC68-3826-4FFF-9299-8AE961EE1015}" type="presOf" srcId="{F8C0FF26-ADB2-4C31-BC98-BF630990EC7D}" destId="{EF980A20-1E4F-4282-9806-F42915AE96D0}" srcOrd="0" destOrd="1" presId="urn:diagrams.loki3.com/BracketList+Icon"/>
    <dgm:cxn modelId="{DB92478E-1B8A-423C-8ACE-FB0E0E927B61}" type="presOf" srcId="{195D820C-5D11-4545-8AB5-6B646076F9CA}" destId="{17FB39C8-FE45-4E38-AB4C-11B1A0056853}" srcOrd="0" destOrd="0" presId="urn:diagrams.loki3.com/BracketList+Icon"/>
    <dgm:cxn modelId="{4AC7A93E-2141-435F-8312-80D5A4AFA68D}" type="presOf" srcId="{093D3035-0ADB-46AE-A471-DAE3FABB5712}" destId="{E32E5C0B-3A2B-4660-A69E-62F48FD8F4C3}" srcOrd="0" destOrd="1" presId="urn:diagrams.loki3.com/BracketList+Icon"/>
    <dgm:cxn modelId="{F821B63E-4CF8-43D6-ADBF-827A7846CADE}" type="presOf" srcId="{5707200A-AE85-4487-8BE2-B360F50C3E23}" destId="{06F18142-E610-41E6-B161-7E5B451DEA71}" srcOrd="0" destOrd="0" presId="urn:diagrams.loki3.com/BracketList+Icon"/>
    <dgm:cxn modelId="{B8A0922A-F6EF-49AF-83C1-03F185E4CF87}" type="presOf" srcId="{933964E7-6877-4053-83A1-765CAF6299AA}" destId="{48E6B403-DDA4-4F52-9961-EEAF286DB491}" srcOrd="0" destOrd="0" presId="urn:diagrams.loki3.com/BracketList+Icon"/>
    <dgm:cxn modelId="{8B55DBA4-9A74-4D14-9278-C8BD41C4ED50}" type="presOf" srcId="{AD0EBAA9-CD16-45CC-B4D5-28843AF0EB4C}" destId="{EF980A20-1E4F-4282-9806-F42915AE96D0}" srcOrd="0" destOrd="0" presId="urn:diagrams.loki3.com/BracketList+Icon"/>
    <dgm:cxn modelId="{8537373F-4DBE-4D36-B110-9D82DC8927B5}" srcId="{15D31BA4-B695-48E0-AB39-8FAFD7C79E1C}" destId="{093D3035-0ADB-46AE-A471-DAE3FABB5712}" srcOrd="0" destOrd="0" parTransId="{1A477A13-FF84-40E7-A5F0-BDEE477B1A07}" sibTransId="{6C82018D-7EDA-4219-9E46-EE5EC50C4E4E}"/>
    <dgm:cxn modelId="{1D0EC2F8-57F8-454F-BCE6-0E27A5C9B447}" type="presOf" srcId="{B19909A3-56D9-46A0-B683-842EE47ACBE9}" destId="{4A948779-381A-4442-9249-E2E09C1A39D9}" srcOrd="0" destOrd="0" presId="urn:diagrams.loki3.com/BracketList+Icon"/>
    <dgm:cxn modelId="{5851268B-E826-49A9-B09E-CABB6E8A7E03}" srcId="{AD0EBAA9-CD16-45CC-B4D5-28843AF0EB4C}" destId="{F8C0FF26-ADB2-4C31-BC98-BF630990EC7D}" srcOrd="0" destOrd="0" parTransId="{C30DEF58-CBFB-4C93-A37E-7D09D7262FA2}" sibTransId="{B9C2A684-833B-4DFE-8B66-7097F500AF3B}"/>
    <dgm:cxn modelId="{C10B980B-0059-47D5-865A-6F76E3A0D584}" srcId="{C6C68ECF-148D-446E-AD8B-C8C462A7127D}" destId="{77FC699F-653F-4547-8F02-A23A55FEB749}" srcOrd="0" destOrd="0" parTransId="{89A87B08-2E74-4B42-970C-E863829BD5A2}" sibTransId="{25C0A21C-4933-4CD5-BB55-329770B66E06}"/>
    <dgm:cxn modelId="{56F1CE9A-F16E-422D-9D4B-7AD461068EA0}" srcId="{933964E7-6877-4053-83A1-765CAF6299AA}" destId="{C6C68ECF-148D-446E-AD8B-C8C462A7127D}" srcOrd="0" destOrd="0" parTransId="{BA94919D-6741-4468-84F0-10ED098DB7A4}" sibTransId="{B203E6CF-CD33-4900-AE40-2FF1BD4BB557}"/>
    <dgm:cxn modelId="{EE1A6A76-E96F-4E62-BBEA-F2E1A1502FBB}" srcId="{195D820C-5D11-4545-8AB5-6B646076F9CA}" destId="{AD0EBAA9-CD16-45CC-B4D5-28843AF0EB4C}" srcOrd="0" destOrd="0" parTransId="{30CCEC09-A2D6-43E6-87B0-73426510D762}" sibTransId="{BF271CE4-A1C8-4D50-800A-610DEA898EFF}"/>
    <dgm:cxn modelId="{B4B94EA5-C6B1-4052-8C33-F01DB0237E5F}" type="presOf" srcId="{121266A0-8612-42A7-B254-FC0A2FB995EA}" destId="{29B8E06A-7684-4BA0-BC98-50599B8DC28A}" srcOrd="0" destOrd="0" presId="urn:diagrams.loki3.com/BracketList+Icon"/>
    <dgm:cxn modelId="{7A7F96B8-EAFC-4372-A9DC-17FC6916C976}" type="presOf" srcId="{15D31BA4-B695-48E0-AB39-8FAFD7C79E1C}" destId="{E32E5C0B-3A2B-4660-A69E-62F48FD8F4C3}" srcOrd="0" destOrd="0" presId="urn:diagrams.loki3.com/BracketList+Icon"/>
    <dgm:cxn modelId="{5B498993-54A5-49BD-B2CE-6446C4526C2E}" srcId="{121266A0-8612-42A7-B254-FC0A2FB995EA}" destId="{6DCE1F57-A8C1-4761-8451-0A465DF0F5E6}" srcOrd="0" destOrd="0" parTransId="{B1732236-CE9F-45EE-B14A-13F7949CF7F7}" sibTransId="{05649139-5F95-41DB-8060-692FC73A66CB}"/>
    <dgm:cxn modelId="{2C196FE9-9DCA-444D-90AE-5EA7BEA6A326}" type="presOf" srcId="{9088CAD6-3361-47E8-BBC8-2C5CE6A45A89}" destId="{4A948779-381A-4442-9249-E2E09C1A39D9}" srcOrd="0" destOrd="1" presId="urn:diagrams.loki3.com/BracketList+Icon"/>
    <dgm:cxn modelId="{717BD42B-FC40-4DCE-9222-923F98F2213F}" srcId="{6DCE1F57-A8C1-4761-8451-0A465DF0F5E6}" destId="{76F3FA27-1EA0-4A84-B174-02786296D564}" srcOrd="0" destOrd="0" parTransId="{E8828E1F-0642-430E-BFFB-E0E2D629D673}" sibTransId="{D2D58618-A506-41E8-A577-273EAE89B39C}"/>
    <dgm:cxn modelId="{2D97C50D-84C8-4120-A318-9CFFB2BC91A3}" srcId="{33A7A462-ACA7-4C8B-BD1F-6F5C429A730A}" destId="{121266A0-8612-42A7-B254-FC0A2FB995EA}" srcOrd="0" destOrd="0" parTransId="{49ECF453-F633-4180-88D5-9B5A83F08419}" sibTransId="{BEC778FE-B84A-4D7E-B98A-723C115640F7}"/>
    <dgm:cxn modelId="{B887B23D-3EF7-41AB-B580-68F84C215545}" type="presOf" srcId="{76F3FA27-1EA0-4A84-B174-02786296D564}" destId="{406051EC-B881-4381-B49F-A6E3C9298596}" srcOrd="0" destOrd="1" presId="urn:diagrams.loki3.com/BracketList+Icon"/>
    <dgm:cxn modelId="{59A7A8E6-86B5-401F-B238-A30ADBE194FE}" type="presOf" srcId="{6DCE1F57-A8C1-4761-8451-0A465DF0F5E6}" destId="{406051EC-B881-4381-B49F-A6E3C9298596}" srcOrd="0" destOrd="0" presId="urn:diagrams.loki3.com/BracketList+Icon"/>
    <dgm:cxn modelId="{D89C4735-48BA-4FDE-846C-090D7B8DF8EF}" srcId="{B19909A3-56D9-46A0-B683-842EE47ACBE9}" destId="{9088CAD6-3361-47E8-BBC8-2C5CE6A45A89}" srcOrd="0" destOrd="0" parTransId="{464AD537-A88F-4F7D-9124-657420B457B9}" sibTransId="{3840949C-06C0-415E-942E-8ABB82A3BDD5}"/>
    <dgm:cxn modelId="{BAA3CF2A-311E-4CBB-8623-F21E194CF513}" srcId="{33A7A462-ACA7-4C8B-BD1F-6F5C429A730A}" destId="{91E1DFE2-411F-404D-916F-4B8D81176D61}" srcOrd="1" destOrd="0" parTransId="{03D4B6C9-1A21-445C-8FAC-08C2E02F1E01}" sibTransId="{0FC86C7A-6506-4C6B-9BA4-CEC69CD1361E}"/>
    <dgm:cxn modelId="{7D8C5E84-3902-41EF-8C29-2557D4858C6F}" type="presOf" srcId="{33A7A462-ACA7-4C8B-BD1F-6F5C429A730A}" destId="{9C4FFF25-5796-4235-B52E-DD84885A7CAD}" srcOrd="0" destOrd="0" presId="urn:diagrams.loki3.com/BracketList+Icon"/>
    <dgm:cxn modelId="{E87B5267-4DC8-4DCC-BA88-264084F762CA}" type="presOf" srcId="{C6C68ECF-148D-446E-AD8B-C8C462A7127D}" destId="{96CD7A52-5FE2-4859-8359-E10D05FB9178}" srcOrd="0" destOrd="0" presId="urn:diagrams.loki3.com/BracketList+Icon"/>
    <dgm:cxn modelId="{2B60BA02-934C-4864-B1FB-4322C7019BD4}" srcId="{33A7A462-ACA7-4C8B-BD1F-6F5C429A730A}" destId="{933964E7-6877-4053-83A1-765CAF6299AA}" srcOrd="4" destOrd="0" parTransId="{6546E324-DB7A-43E9-BCA1-CF14C010F08A}" sibTransId="{B7F9506B-19CD-4904-97E3-E74C4EE85809}"/>
    <dgm:cxn modelId="{C1BE1C57-9474-4656-8C59-CC02E12D29B0}" type="presOf" srcId="{77FC699F-653F-4547-8F02-A23A55FEB749}" destId="{96CD7A52-5FE2-4859-8359-E10D05FB9178}" srcOrd="0" destOrd="1" presId="urn:diagrams.loki3.com/BracketList+Icon"/>
    <dgm:cxn modelId="{E4B39C72-B2B0-4644-949D-6609E32FEA1F}" srcId="{91E1DFE2-411F-404D-916F-4B8D81176D61}" destId="{B19909A3-56D9-46A0-B683-842EE47ACBE9}" srcOrd="0" destOrd="0" parTransId="{36B83C35-4CDF-4730-A086-749111C7D9A5}" sibTransId="{18F99924-FBCB-4B91-B279-955CF86424D2}"/>
    <dgm:cxn modelId="{487E0960-1693-49E3-9F77-0748E95BB8E4}" srcId="{5707200A-AE85-4487-8BE2-B360F50C3E23}" destId="{15D31BA4-B695-48E0-AB39-8FAFD7C79E1C}" srcOrd="0" destOrd="0" parTransId="{A81C1124-FDE5-4AAC-94DF-FF8E10CFAB7D}" sibTransId="{B84B79BE-563C-4C98-8EF4-3334BF3979F4}"/>
    <dgm:cxn modelId="{27ADAC75-8A7C-4017-8636-183B35180C04}" type="presOf" srcId="{91E1DFE2-411F-404D-916F-4B8D81176D61}" destId="{38792DAD-544A-4237-A8AD-D4697578B8C2}" srcOrd="0" destOrd="0" presId="urn:diagrams.loki3.com/BracketList+Icon"/>
    <dgm:cxn modelId="{CDB5631B-52B0-4D91-8271-061936E4C2E1}" type="presParOf" srcId="{9C4FFF25-5796-4235-B52E-DD84885A7CAD}" destId="{5DAFFE38-5336-4E59-860F-F085D759558C}" srcOrd="0" destOrd="0" presId="urn:diagrams.loki3.com/BracketList+Icon"/>
    <dgm:cxn modelId="{A97F3D4F-2C62-4C98-9D2D-8C7EE0743928}" type="presParOf" srcId="{5DAFFE38-5336-4E59-860F-F085D759558C}" destId="{29B8E06A-7684-4BA0-BC98-50599B8DC28A}" srcOrd="0" destOrd="0" presId="urn:diagrams.loki3.com/BracketList+Icon"/>
    <dgm:cxn modelId="{9B58BB88-AB9C-47F5-B05D-426ECC1908EE}" type="presParOf" srcId="{5DAFFE38-5336-4E59-860F-F085D759558C}" destId="{15EAC02A-99AB-4703-A360-023660944FB3}" srcOrd="1" destOrd="0" presId="urn:diagrams.loki3.com/BracketList+Icon"/>
    <dgm:cxn modelId="{32173927-C9B4-4D23-B3ED-97A993EC303E}" type="presParOf" srcId="{5DAFFE38-5336-4E59-860F-F085D759558C}" destId="{93D5B853-51AA-4151-910D-25A1DCE903DB}" srcOrd="2" destOrd="0" presId="urn:diagrams.loki3.com/BracketList+Icon"/>
    <dgm:cxn modelId="{FABA4800-934D-4E8F-AB9C-CFED8EC212F4}" type="presParOf" srcId="{5DAFFE38-5336-4E59-860F-F085D759558C}" destId="{406051EC-B881-4381-B49F-A6E3C9298596}" srcOrd="3" destOrd="0" presId="urn:diagrams.loki3.com/BracketList+Icon"/>
    <dgm:cxn modelId="{F9BB0A28-EAC7-41B9-B9A2-16AA5D03BC10}" type="presParOf" srcId="{9C4FFF25-5796-4235-B52E-DD84885A7CAD}" destId="{5CCC5C63-1393-494B-9B40-69D2B1A641DB}" srcOrd="1" destOrd="0" presId="urn:diagrams.loki3.com/BracketList+Icon"/>
    <dgm:cxn modelId="{C32F023E-8241-4405-9B2B-4DD508803849}" type="presParOf" srcId="{9C4FFF25-5796-4235-B52E-DD84885A7CAD}" destId="{1C573720-E4DA-4B5F-88C9-3EBA85E71ECA}" srcOrd="2" destOrd="0" presId="urn:diagrams.loki3.com/BracketList+Icon"/>
    <dgm:cxn modelId="{7E23755D-993A-4506-AAE5-888BF26CDA37}" type="presParOf" srcId="{1C573720-E4DA-4B5F-88C9-3EBA85E71ECA}" destId="{38792DAD-544A-4237-A8AD-D4697578B8C2}" srcOrd="0" destOrd="0" presId="urn:diagrams.loki3.com/BracketList+Icon"/>
    <dgm:cxn modelId="{69DC4754-183A-421E-8264-06BB52011712}" type="presParOf" srcId="{1C573720-E4DA-4B5F-88C9-3EBA85E71ECA}" destId="{447F0C12-579A-459F-BB6C-163DA721FF18}" srcOrd="1" destOrd="0" presId="urn:diagrams.loki3.com/BracketList+Icon"/>
    <dgm:cxn modelId="{D6570132-1286-4E21-975F-7B0705554EE5}" type="presParOf" srcId="{1C573720-E4DA-4B5F-88C9-3EBA85E71ECA}" destId="{4F0D440C-2E95-4352-924D-AB8F90E36A9D}" srcOrd="2" destOrd="0" presId="urn:diagrams.loki3.com/BracketList+Icon"/>
    <dgm:cxn modelId="{EAD496DC-34D1-4A3F-9AEF-15BA218F46CC}" type="presParOf" srcId="{1C573720-E4DA-4B5F-88C9-3EBA85E71ECA}" destId="{4A948779-381A-4442-9249-E2E09C1A39D9}" srcOrd="3" destOrd="0" presId="urn:diagrams.loki3.com/BracketList+Icon"/>
    <dgm:cxn modelId="{84746781-0F03-49BE-BA84-F0F7FBEBFF82}" type="presParOf" srcId="{9C4FFF25-5796-4235-B52E-DD84885A7CAD}" destId="{D070F239-615E-4BE2-B92D-4FF246D07C9D}" srcOrd="3" destOrd="0" presId="urn:diagrams.loki3.com/BracketList+Icon"/>
    <dgm:cxn modelId="{1893555B-46D4-46E5-8BC5-AA22C7F8B8DD}" type="presParOf" srcId="{9C4FFF25-5796-4235-B52E-DD84885A7CAD}" destId="{0FFE55E0-1BC6-485F-9E17-8E2DE87BCEF2}" srcOrd="4" destOrd="0" presId="urn:diagrams.loki3.com/BracketList+Icon"/>
    <dgm:cxn modelId="{8A93356F-00EB-47A8-AEF4-881872000FB7}" type="presParOf" srcId="{0FFE55E0-1BC6-485F-9E17-8E2DE87BCEF2}" destId="{06F18142-E610-41E6-B161-7E5B451DEA71}" srcOrd="0" destOrd="0" presId="urn:diagrams.loki3.com/BracketList+Icon"/>
    <dgm:cxn modelId="{E9D8C6F6-6216-460A-AEC8-A807B4C041BD}" type="presParOf" srcId="{0FFE55E0-1BC6-485F-9E17-8E2DE87BCEF2}" destId="{8B5F1A8D-B6E6-4F70-AE2C-1C539203A09E}" srcOrd="1" destOrd="0" presId="urn:diagrams.loki3.com/BracketList+Icon"/>
    <dgm:cxn modelId="{4A405350-FED1-471C-A944-C2647E9CFCF5}" type="presParOf" srcId="{0FFE55E0-1BC6-485F-9E17-8E2DE87BCEF2}" destId="{A755C93B-DF28-4726-940F-3B56F4440520}" srcOrd="2" destOrd="0" presId="urn:diagrams.loki3.com/BracketList+Icon"/>
    <dgm:cxn modelId="{1FA8FCF1-8777-47F3-A502-08A4F7714E39}" type="presParOf" srcId="{0FFE55E0-1BC6-485F-9E17-8E2DE87BCEF2}" destId="{E32E5C0B-3A2B-4660-A69E-62F48FD8F4C3}" srcOrd="3" destOrd="0" presId="urn:diagrams.loki3.com/BracketList+Icon"/>
    <dgm:cxn modelId="{9D298179-C989-4015-BAC5-E050F9A5DE83}" type="presParOf" srcId="{9C4FFF25-5796-4235-B52E-DD84885A7CAD}" destId="{EF64EB3F-8176-4A15-83A1-04F4BFF2B18F}" srcOrd="5" destOrd="0" presId="urn:diagrams.loki3.com/BracketList+Icon"/>
    <dgm:cxn modelId="{D8038191-4B2C-43D3-90A9-204F69207FF0}" type="presParOf" srcId="{9C4FFF25-5796-4235-B52E-DD84885A7CAD}" destId="{6CBBF8B2-792C-4BC0-9D41-34D110531069}" srcOrd="6" destOrd="0" presId="urn:diagrams.loki3.com/BracketList+Icon"/>
    <dgm:cxn modelId="{03F3A91F-3643-4E1F-99A4-6FFA99E2BFCF}" type="presParOf" srcId="{6CBBF8B2-792C-4BC0-9D41-34D110531069}" destId="{17FB39C8-FE45-4E38-AB4C-11B1A0056853}" srcOrd="0" destOrd="0" presId="urn:diagrams.loki3.com/BracketList+Icon"/>
    <dgm:cxn modelId="{79EEC976-CC1B-4071-923C-6CF2B676C694}" type="presParOf" srcId="{6CBBF8B2-792C-4BC0-9D41-34D110531069}" destId="{F777C08D-6F75-4045-B5C4-05ABE1213F4B}" srcOrd="1" destOrd="0" presId="urn:diagrams.loki3.com/BracketList+Icon"/>
    <dgm:cxn modelId="{0EACB13F-2F2B-4EA2-8CBD-DC043A643A83}" type="presParOf" srcId="{6CBBF8B2-792C-4BC0-9D41-34D110531069}" destId="{3F33F9E4-23FA-4F05-BDAE-3B408D04D9C8}" srcOrd="2" destOrd="0" presId="urn:diagrams.loki3.com/BracketList+Icon"/>
    <dgm:cxn modelId="{D461B58B-AEB3-4846-97E7-7CBBA3101841}" type="presParOf" srcId="{6CBBF8B2-792C-4BC0-9D41-34D110531069}" destId="{EF980A20-1E4F-4282-9806-F42915AE96D0}" srcOrd="3" destOrd="0" presId="urn:diagrams.loki3.com/BracketList+Icon"/>
    <dgm:cxn modelId="{C53BFE10-BA9B-4FB4-AC70-553109AA49D2}" type="presParOf" srcId="{9C4FFF25-5796-4235-B52E-DD84885A7CAD}" destId="{8F25DF04-DD56-4131-BFC8-8EE91EE359CB}" srcOrd="7" destOrd="0" presId="urn:diagrams.loki3.com/BracketList+Icon"/>
    <dgm:cxn modelId="{B8E00DD6-1D80-491B-8EF4-E6AFB74154E3}" type="presParOf" srcId="{9C4FFF25-5796-4235-B52E-DD84885A7CAD}" destId="{83AE6F14-743A-4951-B96F-CF1FDDBEDDD2}" srcOrd="8" destOrd="0" presId="urn:diagrams.loki3.com/BracketList+Icon"/>
    <dgm:cxn modelId="{919768FD-D091-4EF0-9572-F9E04B3FFD27}" type="presParOf" srcId="{83AE6F14-743A-4951-B96F-CF1FDDBEDDD2}" destId="{48E6B403-DDA4-4F52-9961-EEAF286DB491}" srcOrd="0" destOrd="0" presId="urn:diagrams.loki3.com/BracketList+Icon"/>
    <dgm:cxn modelId="{3A50B7B5-83EE-4C99-8413-5C015E591FE1}" type="presParOf" srcId="{83AE6F14-743A-4951-B96F-CF1FDDBEDDD2}" destId="{35CD1462-ABC6-459C-A2E5-D99C94BD97B5}" srcOrd="1" destOrd="0" presId="urn:diagrams.loki3.com/BracketList+Icon"/>
    <dgm:cxn modelId="{6044A04A-FE7A-41FE-BA6D-F6DA688107ED}" type="presParOf" srcId="{83AE6F14-743A-4951-B96F-CF1FDDBEDDD2}" destId="{07589FC7-DB60-4316-9151-404581B50FDF}" srcOrd="2" destOrd="0" presId="urn:diagrams.loki3.com/BracketList+Icon"/>
    <dgm:cxn modelId="{139142A0-9B77-4851-9C15-B6DBDD445681}" type="presParOf" srcId="{83AE6F14-743A-4951-B96F-CF1FDDBEDDD2}" destId="{96CD7A52-5FE2-4859-8359-E10D05FB9178}" srcOrd="3" destOrd="0" presId="urn:diagrams.loki3.com/BracketList+Icon"/>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135719-3932-4DEC-80E6-78FB595A85B6}" type="doc">
      <dgm:prSet loTypeId="urn:microsoft.com/office/officeart/2005/8/layout/list1" loCatId="list" qsTypeId="urn:microsoft.com/office/officeart/2005/8/quickstyle/3d7" qsCatId="3D" csTypeId="urn:microsoft.com/office/officeart/2005/8/colors/colorful2" csCatId="colorful" phldr="1"/>
      <dgm:spPr/>
      <dgm:t>
        <a:bodyPr/>
        <a:lstStyle/>
        <a:p>
          <a:endParaRPr lang="es-EC"/>
        </a:p>
      </dgm:t>
    </dgm:pt>
    <dgm:pt modelId="{A5A5883B-A7A0-42AD-98EA-B01B8F1A8B2D}">
      <dgm:prSet phldrT="[Texto]" custT="1"/>
      <dgm:spPr/>
      <dgm:t>
        <a:bodyPr/>
        <a:lstStyle/>
        <a:p>
          <a:r>
            <a:rPr lang="es-EC" sz="1800" dirty="0"/>
            <a:t>El perfil criminológico ayuda a identificar características socio demográficas, criminológicas y psicológicas del individuo que cometió un delito.</a:t>
          </a:r>
        </a:p>
      </dgm:t>
    </dgm:pt>
    <dgm:pt modelId="{5202D5BD-F75E-4E54-9559-8680086B9256}" type="parTrans" cxnId="{8F2B86DE-D57A-4857-BAED-7BC8B9B26AC4}">
      <dgm:prSet/>
      <dgm:spPr/>
      <dgm:t>
        <a:bodyPr/>
        <a:lstStyle/>
        <a:p>
          <a:endParaRPr lang="es-EC" sz="5400"/>
        </a:p>
      </dgm:t>
    </dgm:pt>
    <dgm:pt modelId="{7FB90FA5-06ED-46F4-A2B5-5766192BAC62}" type="sibTrans" cxnId="{8F2B86DE-D57A-4857-BAED-7BC8B9B26AC4}">
      <dgm:prSet/>
      <dgm:spPr/>
      <dgm:t>
        <a:bodyPr/>
        <a:lstStyle/>
        <a:p>
          <a:endParaRPr lang="es-EC" sz="5400"/>
        </a:p>
      </dgm:t>
    </dgm:pt>
    <dgm:pt modelId="{716AA760-E44B-43E0-B3C0-466C7475967B}">
      <dgm:prSet custT="1"/>
      <dgm:spPr/>
      <dgm:t>
        <a:bodyPr/>
        <a:lstStyle/>
        <a:p>
          <a:r>
            <a:rPr lang="es-EC" sz="1800" dirty="0"/>
            <a:t>Métodos para crear un perfil, Inductivo (Análisis y Estadísticas) y Deductivo (Razonamiento, pruebas observables).</a:t>
          </a:r>
        </a:p>
      </dgm:t>
    </dgm:pt>
    <dgm:pt modelId="{15F8A5DA-0D52-4305-A315-A77652E2C9BF}" type="parTrans" cxnId="{76A48E15-CC30-47A2-B529-181F5AED5014}">
      <dgm:prSet/>
      <dgm:spPr/>
      <dgm:t>
        <a:bodyPr/>
        <a:lstStyle/>
        <a:p>
          <a:endParaRPr lang="es-EC" sz="5400"/>
        </a:p>
      </dgm:t>
    </dgm:pt>
    <dgm:pt modelId="{092A0D93-E27D-4220-A1A2-D111B33E2D4C}" type="sibTrans" cxnId="{76A48E15-CC30-47A2-B529-181F5AED5014}">
      <dgm:prSet/>
      <dgm:spPr/>
      <dgm:t>
        <a:bodyPr/>
        <a:lstStyle/>
        <a:p>
          <a:endParaRPr lang="es-EC" sz="5400"/>
        </a:p>
      </dgm:t>
    </dgm:pt>
    <dgm:pt modelId="{626C54B0-D6CD-450A-A4E9-7FAC3A4D0D3E}">
      <dgm:prSet custT="1"/>
      <dgm:spPr/>
      <dgm:t>
        <a:bodyPr/>
        <a:lstStyle/>
        <a:p>
          <a:r>
            <a:rPr lang="es-EC" sz="1800"/>
            <a:t>Método mas utilizado, SKRAM diseñado por Donn Parker.</a:t>
          </a:r>
          <a:endParaRPr lang="es-EC" sz="1800" dirty="0"/>
        </a:p>
      </dgm:t>
    </dgm:pt>
    <dgm:pt modelId="{BA68AB98-3A92-48EA-89BE-C000939BB79F}" type="parTrans" cxnId="{D55E1C25-C154-4CB6-9186-5AEA0268C7AA}">
      <dgm:prSet/>
      <dgm:spPr/>
      <dgm:t>
        <a:bodyPr/>
        <a:lstStyle/>
        <a:p>
          <a:endParaRPr lang="es-EC" sz="5400"/>
        </a:p>
      </dgm:t>
    </dgm:pt>
    <dgm:pt modelId="{0C8D80FD-4121-4CB4-BBCA-DE36EDB8C896}" type="sibTrans" cxnId="{D55E1C25-C154-4CB6-9186-5AEA0268C7AA}">
      <dgm:prSet/>
      <dgm:spPr/>
      <dgm:t>
        <a:bodyPr/>
        <a:lstStyle/>
        <a:p>
          <a:endParaRPr lang="es-EC" sz="5400"/>
        </a:p>
      </dgm:t>
    </dgm:pt>
    <dgm:pt modelId="{B675CE11-ED39-47C4-B4B8-CAEFDEBC633B}" type="pres">
      <dgm:prSet presAssocID="{B8135719-3932-4DEC-80E6-78FB595A85B6}" presName="linear" presStyleCnt="0">
        <dgm:presLayoutVars>
          <dgm:dir/>
          <dgm:animLvl val="lvl"/>
          <dgm:resizeHandles val="exact"/>
        </dgm:presLayoutVars>
      </dgm:prSet>
      <dgm:spPr/>
      <dgm:t>
        <a:bodyPr/>
        <a:lstStyle/>
        <a:p>
          <a:endParaRPr lang="es-EC"/>
        </a:p>
      </dgm:t>
    </dgm:pt>
    <dgm:pt modelId="{99470372-501F-432D-A4C0-8D91B3C15D8C}" type="pres">
      <dgm:prSet presAssocID="{A5A5883B-A7A0-42AD-98EA-B01B8F1A8B2D}" presName="parentLin" presStyleCnt="0"/>
      <dgm:spPr/>
    </dgm:pt>
    <dgm:pt modelId="{5B0F7A4E-508C-4DCB-813F-8AA0073633DF}" type="pres">
      <dgm:prSet presAssocID="{A5A5883B-A7A0-42AD-98EA-B01B8F1A8B2D}" presName="parentLeftMargin" presStyleLbl="node1" presStyleIdx="0" presStyleCnt="3"/>
      <dgm:spPr/>
      <dgm:t>
        <a:bodyPr/>
        <a:lstStyle/>
        <a:p>
          <a:endParaRPr lang="es-EC"/>
        </a:p>
      </dgm:t>
    </dgm:pt>
    <dgm:pt modelId="{A9CBC926-B0E4-4E7B-AFC0-F434F9281A8F}" type="pres">
      <dgm:prSet presAssocID="{A5A5883B-A7A0-42AD-98EA-B01B8F1A8B2D}" presName="parentText" presStyleLbl="node1" presStyleIdx="0" presStyleCnt="3">
        <dgm:presLayoutVars>
          <dgm:chMax val="0"/>
          <dgm:bulletEnabled val="1"/>
        </dgm:presLayoutVars>
      </dgm:prSet>
      <dgm:spPr/>
      <dgm:t>
        <a:bodyPr/>
        <a:lstStyle/>
        <a:p>
          <a:endParaRPr lang="es-EC"/>
        </a:p>
      </dgm:t>
    </dgm:pt>
    <dgm:pt modelId="{662417C4-7C7E-4EE9-9BAC-3667BCF06261}" type="pres">
      <dgm:prSet presAssocID="{A5A5883B-A7A0-42AD-98EA-B01B8F1A8B2D}" presName="negativeSpace" presStyleCnt="0"/>
      <dgm:spPr/>
    </dgm:pt>
    <dgm:pt modelId="{0E864400-6197-4D60-B699-0CFADD08CFB0}" type="pres">
      <dgm:prSet presAssocID="{A5A5883B-A7A0-42AD-98EA-B01B8F1A8B2D}" presName="childText" presStyleLbl="conFgAcc1" presStyleIdx="0" presStyleCnt="3">
        <dgm:presLayoutVars>
          <dgm:bulletEnabled val="1"/>
        </dgm:presLayoutVars>
      </dgm:prSet>
      <dgm:spPr/>
    </dgm:pt>
    <dgm:pt modelId="{931663DA-6715-470F-B296-F425C363AD07}" type="pres">
      <dgm:prSet presAssocID="{7FB90FA5-06ED-46F4-A2B5-5766192BAC62}" presName="spaceBetweenRectangles" presStyleCnt="0"/>
      <dgm:spPr/>
    </dgm:pt>
    <dgm:pt modelId="{D1983FF3-806B-4858-9B61-EFE8EDEA9FDB}" type="pres">
      <dgm:prSet presAssocID="{716AA760-E44B-43E0-B3C0-466C7475967B}" presName="parentLin" presStyleCnt="0"/>
      <dgm:spPr/>
    </dgm:pt>
    <dgm:pt modelId="{60BD0846-34E6-4990-AA86-C0AE37793A14}" type="pres">
      <dgm:prSet presAssocID="{716AA760-E44B-43E0-B3C0-466C7475967B}" presName="parentLeftMargin" presStyleLbl="node1" presStyleIdx="0" presStyleCnt="3"/>
      <dgm:spPr/>
      <dgm:t>
        <a:bodyPr/>
        <a:lstStyle/>
        <a:p>
          <a:endParaRPr lang="es-EC"/>
        </a:p>
      </dgm:t>
    </dgm:pt>
    <dgm:pt modelId="{868A4253-5A02-4AA8-BC80-5CB05A4551DD}" type="pres">
      <dgm:prSet presAssocID="{716AA760-E44B-43E0-B3C0-466C7475967B}" presName="parentText" presStyleLbl="node1" presStyleIdx="1" presStyleCnt="3">
        <dgm:presLayoutVars>
          <dgm:chMax val="0"/>
          <dgm:bulletEnabled val="1"/>
        </dgm:presLayoutVars>
      </dgm:prSet>
      <dgm:spPr/>
      <dgm:t>
        <a:bodyPr/>
        <a:lstStyle/>
        <a:p>
          <a:endParaRPr lang="es-EC"/>
        </a:p>
      </dgm:t>
    </dgm:pt>
    <dgm:pt modelId="{17DC2D62-9204-419F-BB65-E8BBF2DD78C2}" type="pres">
      <dgm:prSet presAssocID="{716AA760-E44B-43E0-B3C0-466C7475967B}" presName="negativeSpace" presStyleCnt="0"/>
      <dgm:spPr/>
    </dgm:pt>
    <dgm:pt modelId="{1BFA7357-507F-498D-B041-15C324582014}" type="pres">
      <dgm:prSet presAssocID="{716AA760-E44B-43E0-B3C0-466C7475967B}" presName="childText" presStyleLbl="conFgAcc1" presStyleIdx="1" presStyleCnt="3">
        <dgm:presLayoutVars>
          <dgm:bulletEnabled val="1"/>
        </dgm:presLayoutVars>
      </dgm:prSet>
      <dgm:spPr/>
    </dgm:pt>
    <dgm:pt modelId="{BCCEBE67-F7D9-4A89-98F5-9F92EDBDBC23}" type="pres">
      <dgm:prSet presAssocID="{092A0D93-E27D-4220-A1A2-D111B33E2D4C}" presName="spaceBetweenRectangles" presStyleCnt="0"/>
      <dgm:spPr/>
    </dgm:pt>
    <dgm:pt modelId="{C9E9474E-9AE3-43B7-BA00-35B16B0E7FED}" type="pres">
      <dgm:prSet presAssocID="{626C54B0-D6CD-450A-A4E9-7FAC3A4D0D3E}" presName="parentLin" presStyleCnt="0"/>
      <dgm:spPr/>
    </dgm:pt>
    <dgm:pt modelId="{395162CB-0A4F-41D4-89CF-DB73F076DD39}" type="pres">
      <dgm:prSet presAssocID="{626C54B0-D6CD-450A-A4E9-7FAC3A4D0D3E}" presName="parentLeftMargin" presStyleLbl="node1" presStyleIdx="1" presStyleCnt="3"/>
      <dgm:spPr/>
      <dgm:t>
        <a:bodyPr/>
        <a:lstStyle/>
        <a:p>
          <a:endParaRPr lang="es-EC"/>
        </a:p>
      </dgm:t>
    </dgm:pt>
    <dgm:pt modelId="{ADCA87EE-2D67-493B-9412-042BEDDE2046}" type="pres">
      <dgm:prSet presAssocID="{626C54B0-D6CD-450A-A4E9-7FAC3A4D0D3E}" presName="parentText" presStyleLbl="node1" presStyleIdx="2" presStyleCnt="3">
        <dgm:presLayoutVars>
          <dgm:chMax val="0"/>
          <dgm:bulletEnabled val="1"/>
        </dgm:presLayoutVars>
      </dgm:prSet>
      <dgm:spPr/>
      <dgm:t>
        <a:bodyPr/>
        <a:lstStyle/>
        <a:p>
          <a:endParaRPr lang="es-EC"/>
        </a:p>
      </dgm:t>
    </dgm:pt>
    <dgm:pt modelId="{9B5630F9-DA5A-4DEB-B5B7-3FD2FD4A4F0C}" type="pres">
      <dgm:prSet presAssocID="{626C54B0-D6CD-450A-A4E9-7FAC3A4D0D3E}" presName="negativeSpace" presStyleCnt="0"/>
      <dgm:spPr/>
    </dgm:pt>
    <dgm:pt modelId="{3B211DD3-7AD7-4A02-BF22-9BEB031729D2}" type="pres">
      <dgm:prSet presAssocID="{626C54B0-D6CD-450A-A4E9-7FAC3A4D0D3E}" presName="childText" presStyleLbl="conFgAcc1" presStyleIdx="2" presStyleCnt="3" custLinFactNeighborY="-31757">
        <dgm:presLayoutVars>
          <dgm:bulletEnabled val="1"/>
        </dgm:presLayoutVars>
      </dgm:prSet>
      <dgm:spPr/>
    </dgm:pt>
  </dgm:ptLst>
  <dgm:cxnLst>
    <dgm:cxn modelId="{2C67D318-5F83-4DE5-97FD-D72DCD4083B2}" type="presOf" srcId="{626C54B0-D6CD-450A-A4E9-7FAC3A4D0D3E}" destId="{ADCA87EE-2D67-493B-9412-042BEDDE2046}" srcOrd="1" destOrd="0" presId="urn:microsoft.com/office/officeart/2005/8/layout/list1"/>
    <dgm:cxn modelId="{76A48E15-CC30-47A2-B529-181F5AED5014}" srcId="{B8135719-3932-4DEC-80E6-78FB595A85B6}" destId="{716AA760-E44B-43E0-B3C0-466C7475967B}" srcOrd="1" destOrd="0" parTransId="{15F8A5DA-0D52-4305-A315-A77652E2C9BF}" sibTransId="{092A0D93-E27D-4220-A1A2-D111B33E2D4C}"/>
    <dgm:cxn modelId="{F02FF14A-B7F5-4D34-8411-9569CC8CB41B}" type="presOf" srcId="{626C54B0-D6CD-450A-A4E9-7FAC3A4D0D3E}" destId="{395162CB-0A4F-41D4-89CF-DB73F076DD39}" srcOrd="0" destOrd="0" presId="urn:microsoft.com/office/officeart/2005/8/layout/list1"/>
    <dgm:cxn modelId="{A8E1B37F-4037-410E-A0EF-11C1690D46AD}" type="presOf" srcId="{716AA760-E44B-43E0-B3C0-466C7475967B}" destId="{60BD0846-34E6-4990-AA86-C0AE37793A14}" srcOrd="0" destOrd="0" presId="urn:microsoft.com/office/officeart/2005/8/layout/list1"/>
    <dgm:cxn modelId="{8F2B86DE-D57A-4857-BAED-7BC8B9B26AC4}" srcId="{B8135719-3932-4DEC-80E6-78FB595A85B6}" destId="{A5A5883B-A7A0-42AD-98EA-B01B8F1A8B2D}" srcOrd="0" destOrd="0" parTransId="{5202D5BD-F75E-4E54-9559-8680086B9256}" sibTransId="{7FB90FA5-06ED-46F4-A2B5-5766192BAC62}"/>
    <dgm:cxn modelId="{001720F5-874B-451B-BB25-66E8D7A2F8F8}" type="presOf" srcId="{716AA760-E44B-43E0-B3C0-466C7475967B}" destId="{868A4253-5A02-4AA8-BC80-5CB05A4551DD}" srcOrd="1" destOrd="0" presId="urn:microsoft.com/office/officeart/2005/8/layout/list1"/>
    <dgm:cxn modelId="{7D31E178-D2A1-4356-B2A1-EDA333BF688A}" type="presOf" srcId="{B8135719-3932-4DEC-80E6-78FB595A85B6}" destId="{B675CE11-ED39-47C4-B4B8-CAEFDEBC633B}" srcOrd="0" destOrd="0" presId="urn:microsoft.com/office/officeart/2005/8/layout/list1"/>
    <dgm:cxn modelId="{D55E1C25-C154-4CB6-9186-5AEA0268C7AA}" srcId="{B8135719-3932-4DEC-80E6-78FB595A85B6}" destId="{626C54B0-D6CD-450A-A4E9-7FAC3A4D0D3E}" srcOrd="2" destOrd="0" parTransId="{BA68AB98-3A92-48EA-89BE-C000939BB79F}" sibTransId="{0C8D80FD-4121-4CB4-BBCA-DE36EDB8C896}"/>
    <dgm:cxn modelId="{BCC11CAF-25FF-4946-8803-A6E7614C2749}" type="presOf" srcId="{A5A5883B-A7A0-42AD-98EA-B01B8F1A8B2D}" destId="{5B0F7A4E-508C-4DCB-813F-8AA0073633DF}" srcOrd="0" destOrd="0" presId="urn:microsoft.com/office/officeart/2005/8/layout/list1"/>
    <dgm:cxn modelId="{4D6C415C-74D9-48DC-BA11-B87FF88C8B99}" type="presOf" srcId="{A5A5883B-A7A0-42AD-98EA-B01B8F1A8B2D}" destId="{A9CBC926-B0E4-4E7B-AFC0-F434F9281A8F}" srcOrd="1" destOrd="0" presId="urn:microsoft.com/office/officeart/2005/8/layout/list1"/>
    <dgm:cxn modelId="{1600F51B-2B0D-42FF-928D-5E226F392308}" type="presParOf" srcId="{B675CE11-ED39-47C4-B4B8-CAEFDEBC633B}" destId="{99470372-501F-432D-A4C0-8D91B3C15D8C}" srcOrd="0" destOrd="0" presId="urn:microsoft.com/office/officeart/2005/8/layout/list1"/>
    <dgm:cxn modelId="{2781D44E-0D17-4E51-9D61-AC72589D894D}" type="presParOf" srcId="{99470372-501F-432D-A4C0-8D91B3C15D8C}" destId="{5B0F7A4E-508C-4DCB-813F-8AA0073633DF}" srcOrd="0" destOrd="0" presId="urn:microsoft.com/office/officeart/2005/8/layout/list1"/>
    <dgm:cxn modelId="{4A72CD4C-599A-4F6F-BF38-5EA1C7CBBD6C}" type="presParOf" srcId="{99470372-501F-432D-A4C0-8D91B3C15D8C}" destId="{A9CBC926-B0E4-4E7B-AFC0-F434F9281A8F}" srcOrd="1" destOrd="0" presId="urn:microsoft.com/office/officeart/2005/8/layout/list1"/>
    <dgm:cxn modelId="{7E62DC35-3745-429C-AFC2-E3C972F03173}" type="presParOf" srcId="{B675CE11-ED39-47C4-B4B8-CAEFDEBC633B}" destId="{662417C4-7C7E-4EE9-9BAC-3667BCF06261}" srcOrd="1" destOrd="0" presId="urn:microsoft.com/office/officeart/2005/8/layout/list1"/>
    <dgm:cxn modelId="{35136720-826E-4471-A155-8F17CB91F1E7}" type="presParOf" srcId="{B675CE11-ED39-47C4-B4B8-CAEFDEBC633B}" destId="{0E864400-6197-4D60-B699-0CFADD08CFB0}" srcOrd="2" destOrd="0" presId="urn:microsoft.com/office/officeart/2005/8/layout/list1"/>
    <dgm:cxn modelId="{6EF1DE52-1673-41EE-AFB6-147E3491F12D}" type="presParOf" srcId="{B675CE11-ED39-47C4-B4B8-CAEFDEBC633B}" destId="{931663DA-6715-470F-B296-F425C363AD07}" srcOrd="3" destOrd="0" presId="urn:microsoft.com/office/officeart/2005/8/layout/list1"/>
    <dgm:cxn modelId="{392AC5C7-4D1C-4BF1-9F47-21B18AFB4B0E}" type="presParOf" srcId="{B675CE11-ED39-47C4-B4B8-CAEFDEBC633B}" destId="{D1983FF3-806B-4858-9B61-EFE8EDEA9FDB}" srcOrd="4" destOrd="0" presId="urn:microsoft.com/office/officeart/2005/8/layout/list1"/>
    <dgm:cxn modelId="{DA9059BF-D0A2-40E9-9D82-8169F812F657}" type="presParOf" srcId="{D1983FF3-806B-4858-9B61-EFE8EDEA9FDB}" destId="{60BD0846-34E6-4990-AA86-C0AE37793A14}" srcOrd="0" destOrd="0" presId="urn:microsoft.com/office/officeart/2005/8/layout/list1"/>
    <dgm:cxn modelId="{3AD63C71-F915-4505-BAFD-C7A89ED63DF7}" type="presParOf" srcId="{D1983FF3-806B-4858-9B61-EFE8EDEA9FDB}" destId="{868A4253-5A02-4AA8-BC80-5CB05A4551DD}" srcOrd="1" destOrd="0" presId="urn:microsoft.com/office/officeart/2005/8/layout/list1"/>
    <dgm:cxn modelId="{BD51DF5A-26EE-4A3C-9642-EB0255152D4E}" type="presParOf" srcId="{B675CE11-ED39-47C4-B4B8-CAEFDEBC633B}" destId="{17DC2D62-9204-419F-BB65-E8BBF2DD78C2}" srcOrd="5" destOrd="0" presId="urn:microsoft.com/office/officeart/2005/8/layout/list1"/>
    <dgm:cxn modelId="{BB5AA7E2-65BB-4E2C-87B4-8FD5647CF3CB}" type="presParOf" srcId="{B675CE11-ED39-47C4-B4B8-CAEFDEBC633B}" destId="{1BFA7357-507F-498D-B041-15C324582014}" srcOrd="6" destOrd="0" presId="urn:microsoft.com/office/officeart/2005/8/layout/list1"/>
    <dgm:cxn modelId="{1D288957-9E0C-412D-9FEF-11E8D0693DB6}" type="presParOf" srcId="{B675CE11-ED39-47C4-B4B8-CAEFDEBC633B}" destId="{BCCEBE67-F7D9-4A89-98F5-9F92EDBDBC23}" srcOrd="7" destOrd="0" presId="urn:microsoft.com/office/officeart/2005/8/layout/list1"/>
    <dgm:cxn modelId="{B8591ABA-C27D-463A-BCAF-9A66340C8CB7}" type="presParOf" srcId="{B675CE11-ED39-47C4-B4B8-CAEFDEBC633B}" destId="{C9E9474E-9AE3-43B7-BA00-35B16B0E7FED}" srcOrd="8" destOrd="0" presId="urn:microsoft.com/office/officeart/2005/8/layout/list1"/>
    <dgm:cxn modelId="{57A6CCBF-E15B-4167-B406-3941E777771C}" type="presParOf" srcId="{C9E9474E-9AE3-43B7-BA00-35B16B0E7FED}" destId="{395162CB-0A4F-41D4-89CF-DB73F076DD39}" srcOrd="0" destOrd="0" presId="urn:microsoft.com/office/officeart/2005/8/layout/list1"/>
    <dgm:cxn modelId="{B386D764-9D09-488B-9DF7-A642F4293ADE}" type="presParOf" srcId="{C9E9474E-9AE3-43B7-BA00-35B16B0E7FED}" destId="{ADCA87EE-2D67-493B-9412-042BEDDE2046}" srcOrd="1" destOrd="0" presId="urn:microsoft.com/office/officeart/2005/8/layout/list1"/>
    <dgm:cxn modelId="{FC67E9AE-DA84-48BE-A193-2FEA98F1145B}" type="presParOf" srcId="{B675CE11-ED39-47C4-B4B8-CAEFDEBC633B}" destId="{9B5630F9-DA5A-4DEB-B5B7-3FD2FD4A4F0C}" srcOrd="9" destOrd="0" presId="urn:microsoft.com/office/officeart/2005/8/layout/list1"/>
    <dgm:cxn modelId="{A64F9492-BC71-4F9B-9C80-900DFF66E0FC}" type="presParOf" srcId="{B675CE11-ED39-47C4-B4B8-CAEFDEBC633B}" destId="{3B211DD3-7AD7-4A02-BF22-9BEB031729D2}"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3F6636-2BD7-4ABF-8B87-E4DF2CC05697}"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es-EC"/>
        </a:p>
      </dgm:t>
    </dgm:pt>
    <dgm:pt modelId="{EBFEA030-7870-4910-BE44-CE17CE46AD32}">
      <dgm:prSet phldrT="[Texto]"/>
      <dgm:spPr/>
      <dgm:t>
        <a:bodyPr/>
        <a:lstStyle/>
        <a:p>
          <a:r>
            <a:rPr lang="es-EC" dirty="0"/>
            <a:t>Técnica de capturar, procesar e investigar información procedente de sistemas informáticos</a:t>
          </a:r>
        </a:p>
      </dgm:t>
    </dgm:pt>
    <dgm:pt modelId="{8483EE00-25E4-4D62-9ABE-05F686BCB2AA}" type="parTrans" cxnId="{12E53B75-6DE4-4789-861D-4AF76481FA92}">
      <dgm:prSet/>
      <dgm:spPr/>
      <dgm:t>
        <a:bodyPr/>
        <a:lstStyle/>
        <a:p>
          <a:endParaRPr lang="es-EC"/>
        </a:p>
      </dgm:t>
    </dgm:pt>
    <dgm:pt modelId="{A7756A05-0888-4A9D-BD70-09EE48016675}" type="sibTrans" cxnId="{12E53B75-6DE4-4789-861D-4AF76481FA92}">
      <dgm:prSet/>
      <dgm:spPr/>
      <dgm:t>
        <a:bodyPr/>
        <a:lstStyle/>
        <a:p>
          <a:endParaRPr lang="es-EC"/>
        </a:p>
      </dgm:t>
    </dgm:pt>
    <dgm:pt modelId="{9317510F-2565-4FA9-9FAD-591E176A2875}">
      <dgm:prSet phldrT="[Texto]"/>
      <dgm:spPr/>
      <dgm:t>
        <a:bodyPr/>
        <a:lstStyle/>
        <a:p>
          <a:r>
            <a:rPr lang="es-ES" altLang="es-EC" dirty="0"/>
            <a:t>Se encarga de analizar sistemas informáticos en busca de evidencia que colabore con la solución de conflictos</a:t>
          </a:r>
          <a:endParaRPr lang="es-EC" dirty="0"/>
        </a:p>
      </dgm:t>
    </dgm:pt>
    <dgm:pt modelId="{734C29CC-C530-4A8A-8B82-1C0B1BB5AF94}" type="parTrans" cxnId="{5F6FB483-BB80-43A5-A350-FA8C2223F452}">
      <dgm:prSet/>
      <dgm:spPr/>
      <dgm:t>
        <a:bodyPr/>
        <a:lstStyle/>
        <a:p>
          <a:endParaRPr lang="es-EC"/>
        </a:p>
      </dgm:t>
    </dgm:pt>
    <dgm:pt modelId="{9B54A2EE-1266-42C0-95A1-B4B4A55851B7}" type="sibTrans" cxnId="{5F6FB483-BB80-43A5-A350-FA8C2223F452}">
      <dgm:prSet/>
      <dgm:spPr/>
      <dgm:t>
        <a:bodyPr/>
        <a:lstStyle/>
        <a:p>
          <a:endParaRPr lang="es-EC"/>
        </a:p>
      </dgm:t>
    </dgm:pt>
    <dgm:pt modelId="{73015309-E34C-4AEE-9422-216AC2423D4D}">
      <dgm:prSet phldrT="[Texto]"/>
      <dgm:spPr/>
      <dgm:t>
        <a:bodyPr/>
        <a:lstStyle/>
        <a:p>
          <a:r>
            <a:rPr lang="es-BO" altLang="es-EC" dirty="0"/>
            <a:t>Para garantizar la efectividad de las políticas de seguridad y la protección tanto de la información como de las tecnologías</a:t>
          </a:r>
          <a:endParaRPr lang="es-EC" dirty="0"/>
        </a:p>
      </dgm:t>
    </dgm:pt>
    <dgm:pt modelId="{81E2F573-9DAB-4FF6-825D-49B96A32EE34}" type="parTrans" cxnId="{D9BDCE0D-D87D-43A6-A3AE-5309A3021E37}">
      <dgm:prSet/>
      <dgm:spPr/>
      <dgm:t>
        <a:bodyPr/>
        <a:lstStyle/>
        <a:p>
          <a:endParaRPr lang="es-EC"/>
        </a:p>
      </dgm:t>
    </dgm:pt>
    <dgm:pt modelId="{758CEDE7-943C-4FF0-8B16-357BBA1117EF}" type="sibTrans" cxnId="{D9BDCE0D-D87D-43A6-A3AE-5309A3021E37}">
      <dgm:prSet/>
      <dgm:spPr/>
      <dgm:t>
        <a:bodyPr/>
        <a:lstStyle/>
        <a:p>
          <a:endParaRPr lang="es-EC"/>
        </a:p>
      </dgm:t>
    </dgm:pt>
    <dgm:pt modelId="{DD50CB2D-463B-425F-88B5-B4F08648E79A}">
      <dgm:prSet phldrT="[Texto]"/>
      <dgm:spPr/>
      <dgm:t>
        <a:bodyPr/>
        <a:lstStyle/>
        <a:p>
          <a:r>
            <a:rPr lang="es-BO" altLang="es-EC" dirty="0"/>
            <a:t>-Políticas de seguridad informática –Protección de datos –Garantiza efectividad</a:t>
          </a:r>
          <a:endParaRPr lang="es-EC" dirty="0"/>
        </a:p>
      </dgm:t>
    </dgm:pt>
    <dgm:pt modelId="{A9F483EB-7975-4659-9F92-A4503E19C2EF}" type="parTrans" cxnId="{44661909-2062-429F-AFDB-B8EB128E2771}">
      <dgm:prSet/>
      <dgm:spPr/>
      <dgm:t>
        <a:bodyPr/>
        <a:lstStyle/>
        <a:p>
          <a:endParaRPr lang="es-EC"/>
        </a:p>
      </dgm:t>
    </dgm:pt>
    <dgm:pt modelId="{3526CF4B-823C-43D3-9E00-6293B2D0A976}" type="sibTrans" cxnId="{44661909-2062-429F-AFDB-B8EB128E2771}">
      <dgm:prSet/>
      <dgm:spPr/>
      <dgm:t>
        <a:bodyPr/>
        <a:lstStyle/>
        <a:p>
          <a:endParaRPr lang="es-EC"/>
        </a:p>
      </dgm:t>
    </dgm:pt>
    <dgm:pt modelId="{ADB3F7F2-E3C0-4A79-A96E-7BEC0C34A414}">
      <dgm:prSet/>
      <dgm:spPr/>
      <dgm:t>
        <a:bodyPr/>
        <a:lstStyle/>
        <a:p>
          <a:endParaRPr lang="es-EC"/>
        </a:p>
      </dgm:t>
    </dgm:pt>
    <dgm:pt modelId="{024CE459-F0C5-4FEC-ADB9-D60AB4FFFA0E}" type="parTrans" cxnId="{7E3F2638-2440-43E0-93CD-294F0461A338}">
      <dgm:prSet/>
      <dgm:spPr/>
      <dgm:t>
        <a:bodyPr/>
        <a:lstStyle/>
        <a:p>
          <a:endParaRPr lang="es-EC"/>
        </a:p>
      </dgm:t>
    </dgm:pt>
    <dgm:pt modelId="{46985D32-24D4-4DE2-8DE4-D6086777DAC8}" type="sibTrans" cxnId="{7E3F2638-2440-43E0-93CD-294F0461A338}">
      <dgm:prSet/>
      <dgm:spPr/>
      <dgm:t>
        <a:bodyPr/>
        <a:lstStyle/>
        <a:p>
          <a:endParaRPr lang="es-EC"/>
        </a:p>
      </dgm:t>
    </dgm:pt>
    <dgm:pt modelId="{1EB9377E-73EF-4F45-9A6F-FB52E816D5F7}" type="pres">
      <dgm:prSet presAssocID="{A03F6636-2BD7-4ABF-8B87-E4DF2CC05697}" presName="matrix" presStyleCnt="0">
        <dgm:presLayoutVars>
          <dgm:chMax val="1"/>
          <dgm:dir/>
          <dgm:resizeHandles val="exact"/>
        </dgm:presLayoutVars>
      </dgm:prSet>
      <dgm:spPr/>
      <dgm:t>
        <a:bodyPr/>
        <a:lstStyle/>
        <a:p>
          <a:endParaRPr lang="es-EC"/>
        </a:p>
      </dgm:t>
    </dgm:pt>
    <dgm:pt modelId="{EB7B1D74-BFFB-4D22-A72B-8696B116E774}" type="pres">
      <dgm:prSet presAssocID="{A03F6636-2BD7-4ABF-8B87-E4DF2CC05697}" presName="axisShape" presStyleLbl="bgShp" presStyleIdx="0" presStyleCnt="1"/>
      <dgm:spPr/>
    </dgm:pt>
    <dgm:pt modelId="{C8C0207F-788F-40DA-A262-B50ED4050953}" type="pres">
      <dgm:prSet presAssocID="{A03F6636-2BD7-4ABF-8B87-E4DF2CC05697}" presName="rect1" presStyleLbl="node1" presStyleIdx="0" presStyleCnt="4">
        <dgm:presLayoutVars>
          <dgm:chMax val="0"/>
          <dgm:chPref val="0"/>
          <dgm:bulletEnabled val="1"/>
        </dgm:presLayoutVars>
      </dgm:prSet>
      <dgm:spPr/>
      <dgm:t>
        <a:bodyPr/>
        <a:lstStyle/>
        <a:p>
          <a:endParaRPr lang="es-EC"/>
        </a:p>
      </dgm:t>
    </dgm:pt>
    <dgm:pt modelId="{ECD72FBE-F14A-451A-AFE6-28C52642636C}" type="pres">
      <dgm:prSet presAssocID="{A03F6636-2BD7-4ABF-8B87-E4DF2CC05697}" presName="rect2" presStyleLbl="node1" presStyleIdx="1" presStyleCnt="4">
        <dgm:presLayoutVars>
          <dgm:chMax val="0"/>
          <dgm:chPref val="0"/>
          <dgm:bulletEnabled val="1"/>
        </dgm:presLayoutVars>
      </dgm:prSet>
      <dgm:spPr/>
      <dgm:t>
        <a:bodyPr/>
        <a:lstStyle/>
        <a:p>
          <a:endParaRPr lang="es-EC"/>
        </a:p>
      </dgm:t>
    </dgm:pt>
    <dgm:pt modelId="{3B194C6B-91D6-4DFB-A83C-7553628C7AC1}" type="pres">
      <dgm:prSet presAssocID="{A03F6636-2BD7-4ABF-8B87-E4DF2CC05697}" presName="rect3" presStyleLbl="node1" presStyleIdx="2" presStyleCnt="4">
        <dgm:presLayoutVars>
          <dgm:chMax val="0"/>
          <dgm:chPref val="0"/>
          <dgm:bulletEnabled val="1"/>
        </dgm:presLayoutVars>
      </dgm:prSet>
      <dgm:spPr/>
      <dgm:t>
        <a:bodyPr/>
        <a:lstStyle/>
        <a:p>
          <a:endParaRPr lang="es-EC"/>
        </a:p>
      </dgm:t>
    </dgm:pt>
    <dgm:pt modelId="{979BCD43-E790-496D-8986-6CAFC2EF7F25}" type="pres">
      <dgm:prSet presAssocID="{A03F6636-2BD7-4ABF-8B87-E4DF2CC05697}" presName="rect4" presStyleLbl="node1" presStyleIdx="3" presStyleCnt="4">
        <dgm:presLayoutVars>
          <dgm:chMax val="0"/>
          <dgm:chPref val="0"/>
          <dgm:bulletEnabled val="1"/>
        </dgm:presLayoutVars>
      </dgm:prSet>
      <dgm:spPr/>
      <dgm:t>
        <a:bodyPr/>
        <a:lstStyle/>
        <a:p>
          <a:endParaRPr lang="es-EC"/>
        </a:p>
      </dgm:t>
    </dgm:pt>
  </dgm:ptLst>
  <dgm:cxnLst>
    <dgm:cxn modelId="{5DFBC9D4-719E-4C5A-8617-EE98395C7AE3}" type="presOf" srcId="{EBFEA030-7870-4910-BE44-CE17CE46AD32}" destId="{C8C0207F-788F-40DA-A262-B50ED4050953}" srcOrd="0" destOrd="0" presId="urn:microsoft.com/office/officeart/2005/8/layout/matrix2"/>
    <dgm:cxn modelId="{D9BDCE0D-D87D-43A6-A3AE-5309A3021E37}" srcId="{A03F6636-2BD7-4ABF-8B87-E4DF2CC05697}" destId="{73015309-E34C-4AEE-9422-216AC2423D4D}" srcOrd="2" destOrd="0" parTransId="{81E2F573-9DAB-4FF6-825D-49B96A32EE34}" sibTransId="{758CEDE7-943C-4FF0-8B16-357BBA1117EF}"/>
    <dgm:cxn modelId="{7E3F2638-2440-43E0-93CD-294F0461A338}" srcId="{A03F6636-2BD7-4ABF-8B87-E4DF2CC05697}" destId="{ADB3F7F2-E3C0-4A79-A96E-7BEC0C34A414}" srcOrd="4" destOrd="0" parTransId="{024CE459-F0C5-4FEC-ADB9-D60AB4FFFA0E}" sibTransId="{46985D32-24D4-4DE2-8DE4-D6086777DAC8}"/>
    <dgm:cxn modelId="{12E53B75-6DE4-4789-861D-4AF76481FA92}" srcId="{A03F6636-2BD7-4ABF-8B87-E4DF2CC05697}" destId="{EBFEA030-7870-4910-BE44-CE17CE46AD32}" srcOrd="0" destOrd="0" parTransId="{8483EE00-25E4-4D62-9ABE-05F686BCB2AA}" sibTransId="{A7756A05-0888-4A9D-BD70-09EE48016675}"/>
    <dgm:cxn modelId="{5F6FB483-BB80-43A5-A350-FA8C2223F452}" srcId="{A03F6636-2BD7-4ABF-8B87-E4DF2CC05697}" destId="{9317510F-2565-4FA9-9FAD-591E176A2875}" srcOrd="1" destOrd="0" parTransId="{734C29CC-C530-4A8A-8B82-1C0B1BB5AF94}" sibTransId="{9B54A2EE-1266-42C0-95A1-B4B4A55851B7}"/>
    <dgm:cxn modelId="{1B457073-2919-48C0-8B14-88DB93EC0291}" type="presOf" srcId="{DD50CB2D-463B-425F-88B5-B4F08648E79A}" destId="{979BCD43-E790-496D-8986-6CAFC2EF7F25}" srcOrd="0" destOrd="0" presId="urn:microsoft.com/office/officeart/2005/8/layout/matrix2"/>
    <dgm:cxn modelId="{BAC666D8-DF9C-4860-B044-C9E73E2760F2}" type="presOf" srcId="{9317510F-2565-4FA9-9FAD-591E176A2875}" destId="{ECD72FBE-F14A-451A-AFE6-28C52642636C}" srcOrd="0" destOrd="0" presId="urn:microsoft.com/office/officeart/2005/8/layout/matrix2"/>
    <dgm:cxn modelId="{44661909-2062-429F-AFDB-B8EB128E2771}" srcId="{A03F6636-2BD7-4ABF-8B87-E4DF2CC05697}" destId="{DD50CB2D-463B-425F-88B5-B4F08648E79A}" srcOrd="3" destOrd="0" parTransId="{A9F483EB-7975-4659-9F92-A4503E19C2EF}" sibTransId="{3526CF4B-823C-43D3-9E00-6293B2D0A976}"/>
    <dgm:cxn modelId="{073EA950-57F1-4240-A235-2F5B5149FC3C}" type="presOf" srcId="{73015309-E34C-4AEE-9422-216AC2423D4D}" destId="{3B194C6B-91D6-4DFB-A83C-7553628C7AC1}" srcOrd="0" destOrd="0" presId="urn:microsoft.com/office/officeart/2005/8/layout/matrix2"/>
    <dgm:cxn modelId="{14C3B939-C159-4EED-9EE1-C5F1F4D5D52B}" type="presOf" srcId="{A03F6636-2BD7-4ABF-8B87-E4DF2CC05697}" destId="{1EB9377E-73EF-4F45-9A6F-FB52E816D5F7}" srcOrd="0" destOrd="0" presId="urn:microsoft.com/office/officeart/2005/8/layout/matrix2"/>
    <dgm:cxn modelId="{90C928BB-FFCC-4B6C-9401-698A19224B50}" type="presParOf" srcId="{1EB9377E-73EF-4F45-9A6F-FB52E816D5F7}" destId="{EB7B1D74-BFFB-4D22-A72B-8696B116E774}" srcOrd="0" destOrd="0" presId="urn:microsoft.com/office/officeart/2005/8/layout/matrix2"/>
    <dgm:cxn modelId="{9321793A-17C1-4CAF-A876-DD5B72B70690}" type="presParOf" srcId="{1EB9377E-73EF-4F45-9A6F-FB52E816D5F7}" destId="{C8C0207F-788F-40DA-A262-B50ED4050953}" srcOrd="1" destOrd="0" presId="urn:microsoft.com/office/officeart/2005/8/layout/matrix2"/>
    <dgm:cxn modelId="{16FA438F-1C85-41AD-A7F4-D37293F64443}" type="presParOf" srcId="{1EB9377E-73EF-4F45-9A6F-FB52E816D5F7}" destId="{ECD72FBE-F14A-451A-AFE6-28C52642636C}" srcOrd="2" destOrd="0" presId="urn:microsoft.com/office/officeart/2005/8/layout/matrix2"/>
    <dgm:cxn modelId="{8F06F01A-A355-40DD-99F2-2F1BF6BE3203}" type="presParOf" srcId="{1EB9377E-73EF-4F45-9A6F-FB52E816D5F7}" destId="{3B194C6B-91D6-4DFB-A83C-7553628C7AC1}" srcOrd="3" destOrd="0" presId="urn:microsoft.com/office/officeart/2005/8/layout/matrix2"/>
    <dgm:cxn modelId="{30DDAC7C-DBD2-4940-BE69-37DC05B496AD}" type="presParOf" srcId="{1EB9377E-73EF-4F45-9A6F-FB52E816D5F7}" destId="{979BCD43-E790-496D-8986-6CAFC2EF7F2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ECB1D-4A79-4725-BA4D-1CE064D5182B}">
      <dsp:nvSpPr>
        <dsp:cNvPr id="0" name=""/>
        <dsp:cNvSpPr/>
      </dsp:nvSpPr>
      <dsp:spPr>
        <a:xfrm rot="16200000">
          <a:off x="-1204332" y="1205085"/>
          <a:ext cx="4367175" cy="1957004"/>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0" tIns="0" rIns="125106" bIns="0" numCol="1" spcCol="1270" anchor="ctr" anchorCtr="0">
          <a:noAutofit/>
        </a:bodyPr>
        <a:lstStyle/>
        <a:p>
          <a:pPr lvl="0" algn="ctr" defTabSz="889000">
            <a:lnSpc>
              <a:spcPct val="90000"/>
            </a:lnSpc>
            <a:spcBef>
              <a:spcPct val="0"/>
            </a:spcBef>
            <a:spcAft>
              <a:spcPct val="35000"/>
            </a:spcAft>
          </a:pPr>
          <a:r>
            <a:rPr lang="es-ES_tradnl" sz="2000" kern="1200" dirty="0"/>
            <a:t>La Sociedad de la Nueva Era Digital.</a:t>
          </a:r>
          <a:endParaRPr lang="es-EC" sz="2000" kern="1200" dirty="0"/>
        </a:p>
      </dsp:txBody>
      <dsp:txXfrm rot="5400000">
        <a:off x="753" y="873435"/>
        <a:ext cx="1957004" cy="2620305"/>
      </dsp:txXfrm>
    </dsp:sp>
    <dsp:sp modelId="{32093AF3-FF80-492D-8260-5EDD76D0A2C9}">
      <dsp:nvSpPr>
        <dsp:cNvPr id="0" name=""/>
        <dsp:cNvSpPr/>
      </dsp:nvSpPr>
      <dsp:spPr>
        <a:xfrm rot="16200000">
          <a:off x="899447" y="1205085"/>
          <a:ext cx="4367175" cy="1957004"/>
        </a:xfrm>
        <a:prstGeom prst="flowChartManualOperation">
          <a:avLst/>
        </a:prstGeom>
        <a:solidFill>
          <a:schemeClr val="accent2">
            <a:hueOff val="-727682"/>
            <a:satOff val="-41964"/>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0" tIns="0" rIns="125106" bIns="0" numCol="1" spcCol="1270" anchor="ctr" anchorCtr="0">
          <a:noAutofit/>
        </a:bodyPr>
        <a:lstStyle/>
        <a:p>
          <a:pPr lvl="0" algn="ctr" defTabSz="889000">
            <a:lnSpc>
              <a:spcPct val="90000"/>
            </a:lnSpc>
            <a:spcBef>
              <a:spcPct val="0"/>
            </a:spcBef>
            <a:spcAft>
              <a:spcPct val="35000"/>
            </a:spcAft>
          </a:pPr>
          <a:r>
            <a:rPr lang="es-ES_tradnl" sz="2000" kern="1200" dirty="0"/>
            <a:t>Digitalización de la información, </a:t>
          </a:r>
          <a:r>
            <a:rPr lang="es-EC" sz="2000" kern="1200" dirty="0"/>
            <a:t>Que sucede cuando la delincuencia evoluciona junto a la tecnología?</a:t>
          </a:r>
          <a:r>
            <a:rPr lang="es-ES_tradnl" sz="2000" kern="1200" dirty="0"/>
            <a:t>.</a:t>
          </a:r>
        </a:p>
      </dsp:txBody>
      <dsp:txXfrm rot="5400000">
        <a:off x="2104532" y="873435"/>
        <a:ext cx="1957004" cy="2620305"/>
      </dsp:txXfrm>
    </dsp:sp>
    <dsp:sp modelId="{027C403E-F170-4FEA-8C7C-862FFDC39E29}">
      <dsp:nvSpPr>
        <dsp:cNvPr id="0" name=""/>
        <dsp:cNvSpPr/>
      </dsp:nvSpPr>
      <dsp:spPr>
        <a:xfrm rot="16200000">
          <a:off x="3003226" y="1205085"/>
          <a:ext cx="4367175" cy="1957004"/>
        </a:xfrm>
        <a:prstGeom prst="flowChartManualOperation">
          <a:avLst/>
        </a:prstGeom>
        <a:solidFill>
          <a:schemeClr val="accent2">
            <a:hueOff val="-1455363"/>
            <a:satOff val="-83928"/>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0" tIns="0" rIns="125106" bIns="0" numCol="1" spcCol="1270" anchor="ctr" anchorCtr="0">
          <a:noAutofit/>
        </a:bodyPr>
        <a:lstStyle/>
        <a:p>
          <a:pPr lvl="0" algn="ctr" defTabSz="889000">
            <a:lnSpc>
              <a:spcPct val="90000"/>
            </a:lnSpc>
            <a:spcBef>
              <a:spcPct val="0"/>
            </a:spcBef>
            <a:spcAft>
              <a:spcPct val="35000"/>
            </a:spcAft>
          </a:pPr>
          <a:r>
            <a:rPr lang="es-ES_tradnl" sz="2000" kern="1200" dirty="0"/>
            <a:t>Resolución de un caso forense puntual con la aplicación de varias técnicas y metodologías basadas en las buenas prácticas.</a:t>
          </a:r>
        </a:p>
      </dsp:txBody>
      <dsp:txXfrm rot="5400000">
        <a:off x="4208311" y="873435"/>
        <a:ext cx="1957004" cy="26203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ACE10-EF29-4437-AD69-FA4DE00B191B}">
      <dsp:nvSpPr>
        <dsp:cNvPr id="0" name=""/>
        <dsp:cNvSpPr/>
      </dsp:nvSpPr>
      <dsp:spPr>
        <a:xfrm>
          <a:off x="2108" y="0"/>
          <a:ext cx="2210445" cy="35480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b="1" kern="1200" dirty="0"/>
            <a:t>Pruebas digitales originales</a:t>
          </a:r>
          <a:endParaRPr lang="es-ES" sz="2500" kern="1200" dirty="0"/>
        </a:p>
      </dsp:txBody>
      <dsp:txXfrm>
        <a:off x="2108" y="1419225"/>
        <a:ext cx="2210445" cy="1419225"/>
      </dsp:txXfrm>
    </dsp:sp>
    <dsp:sp modelId="{B442DD39-B275-4F4F-A498-CCEEE2A2D951}">
      <dsp:nvSpPr>
        <dsp:cNvPr id="0" name=""/>
        <dsp:cNvSpPr/>
      </dsp:nvSpPr>
      <dsp:spPr>
        <a:xfrm>
          <a:off x="516579" y="212883"/>
          <a:ext cx="1181504" cy="11815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AC0673-7E20-4E39-A64A-20D1988A3450}">
      <dsp:nvSpPr>
        <dsp:cNvPr id="0" name=""/>
        <dsp:cNvSpPr/>
      </dsp:nvSpPr>
      <dsp:spPr>
        <a:xfrm>
          <a:off x="2278867" y="0"/>
          <a:ext cx="2210445" cy="354806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b="1" kern="1200" dirty="0"/>
            <a:t>Pruebas digitales duplicadas</a:t>
          </a:r>
          <a:endParaRPr lang="es-ES" sz="2500" kern="1200" dirty="0"/>
        </a:p>
      </dsp:txBody>
      <dsp:txXfrm>
        <a:off x="2278867" y="1419225"/>
        <a:ext cx="2210445" cy="1419225"/>
      </dsp:txXfrm>
    </dsp:sp>
    <dsp:sp modelId="{AEEEA2D4-35A1-4E88-B376-55C429804DFC}">
      <dsp:nvSpPr>
        <dsp:cNvPr id="0" name=""/>
        <dsp:cNvSpPr/>
      </dsp:nvSpPr>
      <dsp:spPr>
        <a:xfrm>
          <a:off x="2793338" y="212883"/>
          <a:ext cx="1181504" cy="118150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C8CCDD-8FCB-448F-87DD-C44F47B40BA6}">
      <dsp:nvSpPr>
        <dsp:cNvPr id="0" name=""/>
        <dsp:cNvSpPr/>
      </dsp:nvSpPr>
      <dsp:spPr>
        <a:xfrm>
          <a:off x="4555626" y="0"/>
          <a:ext cx="2210445" cy="3548063"/>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b="1" kern="1200" dirty="0"/>
            <a:t>Prueba o evidencia documental</a:t>
          </a:r>
          <a:endParaRPr lang="es-ES" sz="2500" kern="1200" dirty="0"/>
        </a:p>
      </dsp:txBody>
      <dsp:txXfrm>
        <a:off x="4555626" y="1419225"/>
        <a:ext cx="2210445" cy="1419225"/>
      </dsp:txXfrm>
    </dsp:sp>
    <dsp:sp modelId="{2B294FF7-79FA-4575-A0EE-8230C56EA52E}">
      <dsp:nvSpPr>
        <dsp:cNvPr id="0" name=""/>
        <dsp:cNvSpPr/>
      </dsp:nvSpPr>
      <dsp:spPr>
        <a:xfrm>
          <a:off x="5070096" y="212883"/>
          <a:ext cx="1181504" cy="118150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FDB93-54A7-407E-92B5-31F8588C639E}">
      <dsp:nvSpPr>
        <dsp:cNvPr id="0" name=""/>
        <dsp:cNvSpPr/>
      </dsp:nvSpPr>
      <dsp:spPr>
        <a:xfrm>
          <a:off x="6832385" y="0"/>
          <a:ext cx="2210445" cy="354806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b="1" kern="1200" dirty="0"/>
            <a:t>Prueba o evidencia demostrativa</a:t>
          </a:r>
          <a:endParaRPr lang="es-ES" sz="2500" kern="1200" dirty="0"/>
        </a:p>
      </dsp:txBody>
      <dsp:txXfrm>
        <a:off x="6832385" y="1419225"/>
        <a:ext cx="2210445" cy="1419225"/>
      </dsp:txXfrm>
    </dsp:sp>
    <dsp:sp modelId="{D84DFEFD-9F96-4FFA-8F71-AEFFA13DF7AF}">
      <dsp:nvSpPr>
        <dsp:cNvPr id="0" name=""/>
        <dsp:cNvSpPr/>
      </dsp:nvSpPr>
      <dsp:spPr>
        <a:xfrm>
          <a:off x="7346855" y="212883"/>
          <a:ext cx="1181504" cy="118150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0" b="-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04554B-9B6E-4915-B9D1-958202499900}">
      <dsp:nvSpPr>
        <dsp:cNvPr id="0" name=""/>
        <dsp:cNvSpPr/>
      </dsp:nvSpPr>
      <dsp:spPr>
        <a:xfrm>
          <a:off x="361797" y="2838450"/>
          <a:ext cx="8321344" cy="532209"/>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69D76-98CE-4FDA-A737-0A145DEE0DB3}">
      <dsp:nvSpPr>
        <dsp:cNvPr id="0" name=""/>
        <dsp:cNvSpPr/>
      </dsp:nvSpPr>
      <dsp:spPr>
        <a:xfrm rot="1758242">
          <a:off x="2500341" y="3239728"/>
          <a:ext cx="945981" cy="68027"/>
        </a:xfrm>
        <a:custGeom>
          <a:avLst/>
          <a:gdLst/>
          <a:ahLst/>
          <a:cxnLst/>
          <a:rect l="0" t="0" r="0" b="0"/>
          <a:pathLst>
            <a:path>
              <a:moveTo>
                <a:pt x="0" y="34013"/>
              </a:moveTo>
              <a:lnTo>
                <a:pt x="945981" y="340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60CE92-178E-4B49-BA95-0299D5F2326C}">
      <dsp:nvSpPr>
        <dsp:cNvPr id="0" name=""/>
        <dsp:cNvSpPr/>
      </dsp:nvSpPr>
      <dsp:spPr>
        <a:xfrm rot="19841758">
          <a:off x="2500341" y="1593385"/>
          <a:ext cx="945981" cy="68027"/>
        </a:xfrm>
        <a:custGeom>
          <a:avLst/>
          <a:gdLst/>
          <a:ahLst/>
          <a:cxnLst/>
          <a:rect l="0" t="0" r="0" b="0"/>
          <a:pathLst>
            <a:path>
              <a:moveTo>
                <a:pt x="0" y="34013"/>
              </a:moveTo>
              <a:lnTo>
                <a:pt x="945981" y="340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3DD5C8-0761-431F-87AF-005A12D71021}">
      <dsp:nvSpPr>
        <dsp:cNvPr id="0" name=""/>
        <dsp:cNvSpPr/>
      </dsp:nvSpPr>
      <dsp:spPr>
        <a:xfrm>
          <a:off x="745" y="944616"/>
          <a:ext cx="3011908" cy="301190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F9223-3AE7-4E9F-AA52-95127FF9B665}">
      <dsp:nvSpPr>
        <dsp:cNvPr id="0" name=""/>
        <dsp:cNvSpPr/>
      </dsp:nvSpPr>
      <dsp:spPr>
        <a:xfrm>
          <a:off x="3270171" y="50075"/>
          <a:ext cx="1807145" cy="1807145"/>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_tradnl" sz="2900" kern="1200" dirty="0"/>
            <a:t>ISO 17799-2000</a:t>
          </a:r>
          <a:endParaRPr lang="es-EC" sz="2900" kern="1200" dirty="0"/>
        </a:p>
      </dsp:txBody>
      <dsp:txXfrm>
        <a:off x="3534821" y="314725"/>
        <a:ext cx="1277845" cy="1277845"/>
      </dsp:txXfrm>
    </dsp:sp>
    <dsp:sp modelId="{904F2E3F-62AD-4B4F-872F-FD94D73F2C36}">
      <dsp:nvSpPr>
        <dsp:cNvPr id="0" name=""/>
        <dsp:cNvSpPr/>
      </dsp:nvSpPr>
      <dsp:spPr>
        <a:xfrm>
          <a:off x="5258030" y="50075"/>
          <a:ext cx="2710717" cy="180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Mejores prácticas en Seguridad Informática</a:t>
          </a:r>
          <a:endParaRPr lang="es-EC" sz="2400" kern="1200" dirty="0"/>
        </a:p>
      </dsp:txBody>
      <dsp:txXfrm>
        <a:off x="5258030" y="50075"/>
        <a:ext cx="2710717" cy="1807145"/>
      </dsp:txXfrm>
    </dsp:sp>
    <dsp:sp modelId="{B321750F-E452-493F-B850-FAA6F1165AC9}">
      <dsp:nvSpPr>
        <dsp:cNvPr id="0" name=""/>
        <dsp:cNvSpPr/>
      </dsp:nvSpPr>
      <dsp:spPr>
        <a:xfrm>
          <a:off x="3270171" y="3043920"/>
          <a:ext cx="1807145" cy="1807145"/>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C" sz="2900" kern="1200" dirty="0"/>
            <a:t>ISO/IEC 27037</a:t>
          </a:r>
        </a:p>
      </dsp:txBody>
      <dsp:txXfrm>
        <a:off x="3534821" y="3308570"/>
        <a:ext cx="1277845" cy="1277845"/>
      </dsp:txXfrm>
    </dsp:sp>
    <dsp:sp modelId="{EAEF11D7-3D53-4C0B-8DC6-CD18BAF76F4D}">
      <dsp:nvSpPr>
        <dsp:cNvPr id="0" name=""/>
        <dsp:cNvSpPr/>
      </dsp:nvSpPr>
      <dsp:spPr>
        <a:xfrm>
          <a:off x="5258030" y="3043920"/>
          <a:ext cx="2710717" cy="180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Guía para I, R, A y P de evidencia</a:t>
          </a:r>
          <a:endParaRPr lang="es-EC" sz="2400" kern="1200" dirty="0"/>
        </a:p>
        <a:p>
          <a:pPr marL="228600" lvl="1" indent="-228600" algn="l" defTabSz="1066800">
            <a:lnSpc>
              <a:spcPct val="90000"/>
            </a:lnSpc>
            <a:spcBef>
              <a:spcPct val="0"/>
            </a:spcBef>
            <a:spcAft>
              <a:spcPct val="15000"/>
            </a:spcAft>
            <a:buChar char="••"/>
          </a:pPr>
          <a:r>
            <a:rPr lang="es-EC" sz="2400" b="0" i="0" kern="1200" dirty="0"/>
            <a:t>Orientada al procedimiento de la actuación pericial </a:t>
          </a:r>
          <a:endParaRPr lang="es-EC" sz="2400" kern="1200" dirty="0"/>
        </a:p>
      </dsp:txBody>
      <dsp:txXfrm>
        <a:off x="5258030" y="3043920"/>
        <a:ext cx="2710717" cy="18071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35D90-C595-4337-B646-54A3A4CD0AEA}">
      <dsp:nvSpPr>
        <dsp:cNvPr id="0" name=""/>
        <dsp:cNvSpPr/>
      </dsp:nvSpPr>
      <dsp:spPr>
        <a:xfrm>
          <a:off x="1524052" y="0"/>
          <a:ext cx="2268172" cy="2268518"/>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28056-805A-4CD2-9CF4-930E59C9DE5E}">
      <dsp:nvSpPr>
        <dsp:cNvPr id="0" name=""/>
        <dsp:cNvSpPr/>
      </dsp:nvSpPr>
      <dsp:spPr>
        <a:xfrm>
          <a:off x="2025392" y="819003"/>
          <a:ext cx="1260380" cy="63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t>Asegura la Integridad</a:t>
          </a:r>
        </a:p>
      </dsp:txBody>
      <dsp:txXfrm>
        <a:off x="2025392" y="819003"/>
        <a:ext cx="1260380" cy="630039"/>
      </dsp:txXfrm>
    </dsp:sp>
    <dsp:sp modelId="{E9BF5B97-0990-4E2F-88A8-7691E0994767}">
      <dsp:nvSpPr>
        <dsp:cNvPr id="0" name=""/>
        <dsp:cNvSpPr/>
      </dsp:nvSpPr>
      <dsp:spPr>
        <a:xfrm>
          <a:off x="894075" y="1303431"/>
          <a:ext cx="2268172" cy="2268518"/>
        </a:xfrm>
        <a:prstGeom prst="leftCircularArrow">
          <a:avLst>
            <a:gd name="adj1" fmla="val 10980"/>
            <a:gd name="adj2" fmla="val 1142322"/>
            <a:gd name="adj3" fmla="val 6300000"/>
            <a:gd name="adj4" fmla="val 18900000"/>
            <a:gd name="adj5" fmla="val 125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DDFFBA-65B9-4A9D-A5A6-F1B777B0D83C}">
      <dsp:nvSpPr>
        <dsp:cNvPr id="0" name=""/>
        <dsp:cNvSpPr/>
      </dsp:nvSpPr>
      <dsp:spPr>
        <a:xfrm>
          <a:off x="1397971" y="2129975"/>
          <a:ext cx="1260380" cy="63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t>Identifica personas involucradas</a:t>
          </a:r>
        </a:p>
      </dsp:txBody>
      <dsp:txXfrm>
        <a:off x="1397971" y="2129975"/>
        <a:ext cx="1260380" cy="630039"/>
      </dsp:txXfrm>
    </dsp:sp>
    <dsp:sp modelId="{843BBCCC-C91A-4156-99AB-EBEBBBF11C6C}">
      <dsp:nvSpPr>
        <dsp:cNvPr id="0" name=""/>
        <dsp:cNvSpPr/>
      </dsp:nvSpPr>
      <dsp:spPr>
        <a:xfrm>
          <a:off x="1685486" y="2762842"/>
          <a:ext cx="1948711" cy="1949492"/>
        </a:xfrm>
        <a:prstGeom prst="blockArc">
          <a:avLst>
            <a:gd name="adj1" fmla="val 13500000"/>
            <a:gd name="adj2" fmla="val 10800000"/>
            <a:gd name="adj3" fmla="val 1274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3AF30-5F9E-4D74-A926-66349F374381}">
      <dsp:nvSpPr>
        <dsp:cNvPr id="0" name=""/>
        <dsp:cNvSpPr/>
      </dsp:nvSpPr>
      <dsp:spPr>
        <a:xfrm>
          <a:off x="2028374" y="3442831"/>
          <a:ext cx="1260380" cy="63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t>Se aplica a todo elemento físico</a:t>
          </a:r>
        </a:p>
      </dsp:txBody>
      <dsp:txXfrm>
        <a:off x="2028374" y="3442831"/>
        <a:ext cx="1260380" cy="6300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52F4C-FE44-41C1-BF15-AE950C68D4B6}">
      <dsp:nvSpPr>
        <dsp:cNvPr id="0" name=""/>
        <dsp:cNvSpPr/>
      </dsp:nvSpPr>
      <dsp:spPr>
        <a:xfrm>
          <a:off x="9752" y="579555"/>
          <a:ext cx="2914945" cy="1748967"/>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Es prioritario evitar la alteración de la escena del crimen.</a:t>
          </a:r>
        </a:p>
      </dsp:txBody>
      <dsp:txXfrm>
        <a:off x="60977" y="630780"/>
        <a:ext cx="2812495" cy="1646517"/>
      </dsp:txXfrm>
    </dsp:sp>
    <dsp:sp modelId="{76AC5E22-D1CF-4B6C-9FA1-82A29185E97A}">
      <dsp:nvSpPr>
        <dsp:cNvPr id="0" name=""/>
        <dsp:cNvSpPr/>
      </dsp:nvSpPr>
      <dsp:spPr>
        <a:xfrm>
          <a:off x="3181212" y="1092586"/>
          <a:ext cx="617968" cy="722906"/>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3181212" y="1237167"/>
        <a:ext cx="432578" cy="433744"/>
      </dsp:txXfrm>
    </dsp:sp>
    <dsp:sp modelId="{418779A3-D21D-4AA0-AAC6-C2E964C41D95}">
      <dsp:nvSpPr>
        <dsp:cNvPr id="0" name=""/>
        <dsp:cNvSpPr/>
      </dsp:nvSpPr>
      <dsp:spPr>
        <a:xfrm>
          <a:off x="4090675" y="579555"/>
          <a:ext cx="2914945" cy="1748967"/>
        </a:xfrm>
        <a:prstGeom prst="roundRect">
          <a:avLst>
            <a:gd name="adj" fmla="val 10000"/>
          </a:avLst>
        </a:prstGeom>
        <a:solidFill>
          <a:schemeClr val="accent2">
            <a:hueOff val="-363841"/>
            <a:satOff val="-20982"/>
            <a:lumOff val="2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Analizar minuciosamente el entorno.</a:t>
          </a:r>
        </a:p>
      </dsp:txBody>
      <dsp:txXfrm>
        <a:off x="4141900" y="630780"/>
        <a:ext cx="2812495" cy="1646517"/>
      </dsp:txXfrm>
    </dsp:sp>
    <dsp:sp modelId="{8991A29D-99D9-4A65-925E-9E40A3EC7D6E}">
      <dsp:nvSpPr>
        <dsp:cNvPr id="0" name=""/>
        <dsp:cNvSpPr/>
      </dsp:nvSpPr>
      <dsp:spPr>
        <a:xfrm>
          <a:off x="7262136" y="1092586"/>
          <a:ext cx="617968" cy="722906"/>
        </a:xfrm>
        <a:prstGeom prst="rightArrow">
          <a:avLst>
            <a:gd name="adj1" fmla="val 60000"/>
            <a:gd name="adj2" fmla="val 50000"/>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7262136" y="1237167"/>
        <a:ext cx="432578" cy="433744"/>
      </dsp:txXfrm>
    </dsp:sp>
    <dsp:sp modelId="{2F2DD25B-2128-4E95-BC31-9C04A99902D8}">
      <dsp:nvSpPr>
        <dsp:cNvPr id="0" name=""/>
        <dsp:cNvSpPr/>
      </dsp:nvSpPr>
      <dsp:spPr>
        <a:xfrm>
          <a:off x="8171599" y="579555"/>
          <a:ext cx="2914945" cy="1748967"/>
        </a:xfrm>
        <a:prstGeom prst="roundRect">
          <a:avLst>
            <a:gd name="adj" fmla="val 10000"/>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Anotar Hora y fecha de todos los equipos.</a:t>
          </a:r>
        </a:p>
      </dsp:txBody>
      <dsp:txXfrm>
        <a:off x="8222824" y="630780"/>
        <a:ext cx="2812495" cy="1646517"/>
      </dsp:txXfrm>
    </dsp:sp>
    <dsp:sp modelId="{9512D53C-DD50-4A7E-858A-2F3C815D915E}">
      <dsp:nvSpPr>
        <dsp:cNvPr id="0" name=""/>
        <dsp:cNvSpPr/>
      </dsp:nvSpPr>
      <dsp:spPr>
        <a:xfrm rot="5400000">
          <a:off x="9320087" y="2532569"/>
          <a:ext cx="617968" cy="722906"/>
        </a:xfrm>
        <a:prstGeom prst="rightArrow">
          <a:avLst>
            <a:gd name="adj1" fmla="val 60000"/>
            <a:gd name="adj2" fmla="val 50000"/>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9412199" y="2585038"/>
        <a:ext cx="433744" cy="432578"/>
      </dsp:txXfrm>
    </dsp:sp>
    <dsp:sp modelId="{27BA6E6C-008B-4AB9-99F5-2E65DFCC893E}">
      <dsp:nvSpPr>
        <dsp:cNvPr id="0" name=""/>
        <dsp:cNvSpPr/>
      </dsp:nvSpPr>
      <dsp:spPr>
        <a:xfrm>
          <a:off x="8171599" y="3494501"/>
          <a:ext cx="2914945" cy="1748967"/>
        </a:xfrm>
        <a:prstGeom prst="roundRect">
          <a:avLst>
            <a:gd name="adj" fmla="val 10000"/>
          </a:avLst>
        </a:prstGeom>
        <a:solidFill>
          <a:schemeClr val="accent2">
            <a:hueOff val="-1091522"/>
            <a:satOff val="-62946"/>
            <a:lumOff val="6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Verificar procesos en ejecución en todos los equipos.</a:t>
          </a:r>
        </a:p>
      </dsp:txBody>
      <dsp:txXfrm>
        <a:off x="8222824" y="3545726"/>
        <a:ext cx="2812495" cy="1646517"/>
      </dsp:txXfrm>
    </dsp:sp>
    <dsp:sp modelId="{3CBBA2CB-0FC8-40A5-8589-D699C4F4D8E3}">
      <dsp:nvSpPr>
        <dsp:cNvPr id="0" name=""/>
        <dsp:cNvSpPr/>
      </dsp:nvSpPr>
      <dsp:spPr>
        <a:xfrm rot="10800000">
          <a:off x="7297115" y="4007531"/>
          <a:ext cx="617968" cy="722906"/>
        </a:xfrm>
        <a:prstGeom prst="rightArrow">
          <a:avLst>
            <a:gd name="adj1" fmla="val 60000"/>
            <a:gd name="adj2" fmla="val 5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7482505" y="4152112"/>
        <a:ext cx="432578" cy="433744"/>
      </dsp:txXfrm>
    </dsp:sp>
    <dsp:sp modelId="{44200235-EDA6-46FD-B3DA-8FFB0245956D}">
      <dsp:nvSpPr>
        <dsp:cNvPr id="0" name=""/>
        <dsp:cNvSpPr/>
      </dsp:nvSpPr>
      <dsp:spPr>
        <a:xfrm>
          <a:off x="4090675" y="3494501"/>
          <a:ext cx="2914945" cy="1748967"/>
        </a:xfrm>
        <a:prstGeom prst="roundRect">
          <a:avLst>
            <a:gd name="adj" fmla="val 1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Valorar todos los riesgos que puedan afectar a la integridad de las evidencias.</a:t>
          </a:r>
        </a:p>
      </dsp:txBody>
      <dsp:txXfrm>
        <a:off x="4141900" y="3545726"/>
        <a:ext cx="2812495" cy="16465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015A6-00F6-4D0A-B2AA-31D148CF6E0C}">
      <dsp:nvSpPr>
        <dsp:cNvPr id="0" name=""/>
        <dsp:cNvSpPr/>
      </dsp:nvSpPr>
      <dsp:spPr>
        <a:xfrm>
          <a:off x="3300012" y="4316989"/>
          <a:ext cx="101061" cy="10106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CCB53-C35A-4EF9-AC57-CA6BD52DD647}">
      <dsp:nvSpPr>
        <dsp:cNvPr id="0" name=""/>
        <dsp:cNvSpPr/>
      </dsp:nvSpPr>
      <dsp:spPr>
        <a:xfrm>
          <a:off x="3074893" y="4419639"/>
          <a:ext cx="101061" cy="101061"/>
        </a:xfrm>
        <a:prstGeom prst="ellipse">
          <a:avLst/>
        </a:prstGeom>
        <a:solidFill>
          <a:schemeClr val="accent2">
            <a:hueOff val="-121280"/>
            <a:satOff val="-6994"/>
            <a:lumOff val="719"/>
            <a:alphaOff val="0"/>
          </a:schemeClr>
        </a:solidFill>
        <a:ln w="12700" cap="flat" cmpd="sng" algn="ctr">
          <a:solidFill>
            <a:schemeClr val="accent2">
              <a:hueOff val="-121280"/>
              <a:satOff val="-6994"/>
              <a:lumOff val="7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E4E70-DECF-44DC-BD6E-DDB6C8E1628A}">
      <dsp:nvSpPr>
        <dsp:cNvPr id="0" name=""/>
        <dsp:cNvSpPr/>
      </dsp:nvSpPr>
      <dsp:spPr>
        <a:xfrm>
          <a:off x="2843119" y="4504146"/>
          <a:ext cx="101061" cy="101061"/>
        </a:xfrm>
        <a:prstGeom prst="ellips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0BD21-57ED-45E3-A3BA-1102874AF1FE}">
      <dsp:nvSpPr>
        <dsp:cNvPr id="0" name=""/>
        <dsp:cNvSpPr/>
      </dsp:nvSpPr>
      <dsp:spPr>
        <a:xfrm>
          <a:off x="2604687" y="4570033"/>
          <a:ext cx="101061" cy="101061"/>
        </a:xfrm>
        <a:prstGeom prst="ellips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D1469-59EF-4847-95FA-A3D778CE25F9}">
      <dsp:nvSpPr>
        <dsp:cNvPr id="0" name=""/>
        <dsp:cNvSpPr/>
      </dsp:nvSpPr>
      <dsp:spPr>
        <a:xfrm>
          <a:off x="4352378" y="3459506"/>
          <a:ext cx="101061" cy="101061"/>
        </a:xfrm>
        <a:prstGeom prst="ellips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ED53C-0813-464E-9074-1E2F7657FFAF}">
      <dsp:nvSpPr>
        <dsp:cNvPr id="0" name=""/>
        <dsp:cNvSpPr/>
      </dsp:nvSpPr>
      <dsp:spPr>
        <a:xfrm>
          <a:off x="4952693" y="2201449"/>
          <a:ext cx="101061" cy="101061"/>
        </a:xfrm>
        <a:prstGeom prst="ellipse">
          <a:avLst/>
        </a:prstGeom>
        <a:solidFill>
          <a:schemeClr val="accent2">
            <a:hueOff val="-606401"/>
            <a:satOff val="-34970"/>
            <a:lumOff val="3595"/>
            <a:alphaOff val="0"/>
          </a:schemeClr>
        </a:solidFill>
        <a:ln w="12700" cap="flat" cmpd="sng" algn="ctr">
          <a:solidFill>
            <a:schemeClr val="accent2">
              <a:hueOff val="-606401"/>
              <a:satOff val="-34970"/>
              <a:lumOff val="35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AB6A7-7060-4812-9D44-78E332359358}">
      <dsp:nvSpPr>
        <dsp:cNvPr id="0" name=""/>
        <dsp:cNvSpPr/>
      </dsp:nvSpPr>
      <dsp:spPr>
        <a:xfrm>
          <a:off x="4790511" y="631624"/>
          <a:ext cx="101061" cy="101061"/>
        </a:xfrm>
        <a:prstGeom prst="ellips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4D3B-A02B-4A0E-8B5B-2215B052B319}">
      <dsp:nvSpPr>
        <dsp:cNvPr id="0" name=""/>
        <dsp:cNvSpPr/>
      </dsp:nvSpPr>
      <dsp:spPr>
        <a:xfrm>
          <a:off x="4934539" y="529451"/>
          <a:ext cx="101061" cy="101061"/>
        </a:xfrm>
        <a:prstGeom prst="ellipse">
          <a:avLst/>
        </a:prstGeom>
        <a:solidFill>
          <a:schemeClr val="accent2">
            <a:hueOff val="-848962"/>
            <a:satOff val="-48958"/>
            <a:lumOff val="5033"/>
            <a:alphaOff val="0"/>
          </a:schemeClr>
        </a:solidFill>
        <a:ln w="12700" cap="flat" cmpd="sng" algn="ctr">
          <a:solidFill>
            <a:schemeClr val="accent2">
              <a:hueOff val="-848962"/>
              <a:satOff val="-48958"/>
              <a:lumOff val="50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8974F-58E9-45AF-8E40-DEE8963C5628}">
      <dsp:nvSpPr>
        <dsp:cNvPr id="0" name=""/>
        <dsp:cNvSpPr/>
      </dsp:nvSpPr>
      <dsp:spPr>
        <a:xfrm>
          <a:off x="5078566" y="427279"/>
          <a:ext cx="101061" cy="101061"/>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9FA1A-0BB9-4A36-BA44-4043857038B3}">
      <dsp:nvSpPr>
        <dsp:cNvPr id="0" name=""/>
        <dsp:cNvSpPr/>
      </dsp:nvSpPr>
      <dsp:spPr>
        <a:xfrm>
          <a:off x="5222593" y="529451"/>
          <a:ext cx="101061" cy="101061"/>
        </a:xfrm>
        <a:prstGeom prst="ellips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83D70-8EA3-4205-AF73-B94D2EAA9865}">
      <dsp:nvSpPr>
        <dsp:cNvPr id="0" name=""/>
        <dsp:cNvSpPr/>
      </dsp:nvSpPr>
      <dsp:spPr>
        <a:xfrm>
          <a:off x="5367225" y="631624"/>
          <a:ext cx="101061" cy="101061"/>
        </a:xfrm>
        <a:prstGeom prst="ellips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7992D-E209-4B29-A0AE-8DE2F88FD025}">
      <dsp:nvSpPr>
        <dsp:cNvPr id="0" name=""/>
        <dsp:cNvSpPr/>
      </dsp:nvSpPr>
      <dsp:spPr>
        <a:xfrm>
          <a:off x="5078566" y="643082"/>
          <a:ext cx="101061" cy="101061"/>
        </a:xfrm>
        <a:prstGeom prst="ellipse">
          <a:avLst/>
        </a:prstGeom>
        <a:solidFill>
          <a:schemeClr val="accent2">
            <a:hueOff val="-1334083"/>
            <a:satOff val="-76934"/>
            <a:lumOff val="7909"/>
            <a:alphaOff val="0"/>
          </a:schemeClr>
        </a:solidFill>
        <a:ln w="12700" cap="flat" cmpd="sng" algn="ctr">
          <a:solidFill>
            <a:schemeClr val="accent2">
              <a:hueOff val="-1334083"/>
              <a:satOff val="-76934"/>
              <a:lumOff val="79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D9CBB-A060-4B31-AE55-696D870A432D}">
      <dsp:nvSpPr>
        <dsp:cNvPr id="0" name=""/>
        <dsp:cNvSpPr/>
      </dsp:nvSpPr>
      <dsp:spPr>
        <a:xfrm>
          <a:off x="5078566" y="858886"/>
          <a:ext cx="101061" cy="101061"/>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0F452-C017-42F8-9335-79D530729EF4}">
      <dsp:nvSpPr>
        <dsp:cNvPr id="0" name=""/>
        <dsp:cNvSpPr/>
      </dsp:nvSpPr>
      <dsp:spPr>
        <a:xfrm>
          <a:off x="2028276" y="4772867"/>
          <a:ext cx="2175536" cy="5834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489" tIns="38100" rIns="38100" bIns="38100" numCol="1" spcCol="1270" anchor="ctr" anchorCtr="0">
          <a:noAutofit/>
        </a:bodyPr>
        <a:lstStyle/>
        <a:p>
          <a:pPr lvl="0" algn="l" defTabSz="444500">
            <a:lnSpc>
              <a:spcPct val="90000"/>
            </a:lnSpc>
            <a:spcBef>
              <a:spcPct val="0"/>
            </a:spcBef>
            <a:spcAft>
              <a:spcPct val="35000"/>
            </a:spcAft>
          </a:pPr>
          <a:r>
            <a:rPr lang="es-ES" sz="1000" kern="1200" dirty="0"/>
            <a:t>Determinar evidencia </a:t>
          </a:r>
          <a:r>
            <a:rPr lang="es-ES" sz="1000" kern="1200" dirty="0" err="1"/>
            <a:t>volatil</a:t>
          </a:r>
          <a:endParaRPr lang="es-ES" sz="1000" kern="1200" dirty="0"/>
        </a:p>
      </dsp:txBody>
      <dsp:txXfrm>
        <a:off x="2056757" y="4801348"/>
        <a:ext cx="2118574" cy="526470"/>
      </dsp:txXfrm>
    </dsp:sp>
    <dsp:sp modelId="{B3159358-A40D-4549-B6F2-F64E27A47F62}">
      <dsp:nvSpPr>
        <dsp:cNvPr id="0" name=""/>
        <dsp:cNvSpPr/>
      </dsp:nvSpPr>
      <dsp:spPr>
        <a:xfrm>
          <a:off x="1425238" y="4200654"/>
          <a:ext cx="1008795" cy="100883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39118F-FC24-4ECC-9271-54B528DB7583}">
      <dsp:nvSpPr>
        <dsp:cNvPr id="0" name=""/>
        <dsp:cNvSpPr/>
      </dsp:nvSpPr>
      <dsp:spPr>
        <a:xfrm>
          <a:off x="3981115" y="4068642"/>
          <a:ext cx="2175536" cy="58343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489" tIns="38100" rIns="38100" bIns="38100" numCol="1" spcCol="1270" anchor="ctr" anchorCtr="0">
          <a:noAutofit/>
        </a:bodyPr>
        <a:lstStyle/>
        <a:p>
          <a:pPr lvl="0" algn="l" defTabSz="444500">
            <a:lnSpc>
              <a:spcPct val="90000"/>
            </a:lnSpc>
            <a:spcBef>
              <a:spcPct val="0"/>
            </a:spcBef>
            <a:spcAft>
              <a:spcPct val="35000"/>
            </a:spcAft>
          </a:pPr>
          <a:r>
            <a:rPr lang="es-ES" sz="1000" kern="1200" dirty="0"/>
            <a:t>Anotando características, personas encargadas y contraseñas</a:t>
          </a:r>
        </a:p>
      </dsp:txBody>
      <dsp:txXfrm>
        <a:off x="4009596" y="4097123"/>
        <a:ext cx="2118574" cy="526470"/>
      </dsp:txXfrm>
    </dsp:sp>
    <dsp:sp modelId="{CD89852C-AD61-4DAF-B1B4-2FAA6E763EBA}">
      <dsp:nvSpPr>
        <dsp:cNvPr id="0" name=""/>
        <dsp:cNvSpPr/>
      </dsp:nvSpPr>
      <dsp:spPr>
        <a:xfrm>
          <a:off x="3378077" y="3496429"/>
          <a:ext cx="1008795" cy="10088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3279F-FA6B-44A5-90E3-A4601BDCD169}">
      <dsp:nvSpPr>
        <dsp:cNvPr id="0" name=""/>
        <dsp:cNvSpPr/>
      </dsp:nvSpPr>
      <dsp:spPr>
        <a:xfrm>
          <a:off x="4812600" y="2958115"/>
          <a:ext cx="2175536" cy="58343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489" tIns="38100" rIns="38100" bIns="38100" numCol="1" spcCol="1270" anchor="ctr" anchorCtr="0">
          <a:noAutofit/>
        </a:bodyPr>
        <a:lstStyle/>
        <a:p>
          <a:pPr lvl="0" algn="l" defTabSz="444500">
            <a:lnSpc>
              <a:spcPct val="90000"/>
            </a:lnSpc>
            <a:spcBef>
              <a:spcPct val="0"/>
            </a:spcBef>
            <a:spcAft>
              <a:spcPct val="35000"/>
            </a:spcAft>
          </a:pPr>
          <a:r>
            <a:rPr lang="es-ES" sz="1000" kern="1200" dirty="0"/>
            <a:t>Identificando periféricos conectados a este</a:t>
          </a:r>
        </a:p>
      </dsp:txBody>
      <dsp:txXfrm>
        <a:off x="4841081" y="2986596"/>
        <a:ext cx="2118574" cy="526470"/>
      </dsp:txXfrm>
    </dsp:sp>
    <dsp:sp modelId="{669EC2F2-8130-4107-BEE7-4A51F140FCF2}">
      <dsp:nvSpPr>
        <dsp:cNvPr id="0" name=""/>
        <dsp:cNvSpPr/>
      </dsp:nvSpPr>
      <dsp:spPr>
        <a:xfrm>
          <a:off x="4209561" y="2385902"/>
          <a:ext cx="1008795" cy="100883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E36976-243A-49D4-9477-BE7296883B39}">
      <dsp:nvSpPr>
        <dsp:cNvPr id="0" name=""/>
        <dsp:cNvSpPr/>
      </dsp:nvSpPr>
      <dsp:spPr>
        <a:xfrm>
          <a:off x="5177509" y="1635126"/>
          <a:ext cx="2175536" cy="58343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489" tIns="38100" rIns="38100" bIns="38100" numCol="1" spcCol="1270" anchor="ctr" anchorCtr="0">
          <a:noAutofit/>
        </a:bodyPr>
        <a:lstStyle/>
        <a:p>
          <a:pPr lvl="0" algn="l" defTabSz="444500">
            <a:lnSpc>
              <a:spcPct val="90000"/>
            </a:lnSpc>
            <a:spcBef>
              <a:spcPct val="0"/>
            </a:spcBef>
            <a:spcAft>
              <a:spcPct val="35000"/>
            </a:spcAft>
          </a:pPr>
          <a:r>
            <a:rPr lang="es-ES" sz="1000" kern="1200" dirty="0"/>
            <a:t>Tomando en cuenta las políticas de privacidad</a:t>
          </a:r>
        </a:p>
      </dsp:txBody>
      <dsp:txXfrm>
        <a:off x="5205990" y="1663607"/>
        <a:ext cx="2118574" cy="526470"/>
      </dsp:txXfrm>
    </dsp:sp>
    <dsp:sp modelId="{FD3BA97A-7665-46B5-999B-658747565A8C}">
      <dsp:nvSpPr>
        <dsp:cNvPr id="0" name=""/>
        <dsp:cNvSpPr/>
      </dsp:nvSpPr>
      <dsp:spPr>
        <a:xfrm>
          <a:off x="4574471" y="1062913"/>
          <a:ext cx="1008795" cy="100883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8F72-2E8D-431A-8438-AC915174B838}">
      <dsp:nvSpPr>
        <dsp:cNvPr id="0" name=""/>
        <dsp:cNvSpPr/>
      </dsp:nvSpPr>
      <dsp:spPr>
        <a:xfrm rot="10800000">
          <a:off x="0" y="0"/>
          <a:ext cx="5920740" cy="677937"/>
        </a:xfrm>
        <a:prstGeom prst="trapezoid">
          <a:avLst>
            <a:gd name="adj" fmla="val 7277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a:t>Tablas de enrutamiento de redes, cache ARP, tabla de procesos, estadisticas de kernel y memoria</a:t>
          </a:r>
        </a:p>
      </dsp:txBody>
      <dsp:txXfrm rot="-10800000">
        <a:off x="1036129" y="0"/>
        <a:ext cx="3848481" cy="677937"/>
      </dsp:txXfrm>
    </dsp:sp>
    <dsp:sp modelId="{929E8AD3-16BA-44FA-9807-4A3DA8EB6361}">
      <dsp:nvSpPr>
        <dsp:cNvPr id="0" name=""/>
        <dsp:cNvSpPr/>
      </dsp:nvSpPr>
      <dsp:spPr>
        <a:xfrm rot="10800000">
          <a:off x="493394" y="677937"/>
          <a:ext cx="4933950" cy="677937"/>
        </a:xfrm>
        <a:prstGeom prst="trapezoid">
          <a:avLst>
            <a:gd name="adj" fmla="val 72779"/>
          </a:avLst>
        </a:prstGeom>
        <a:solidFill>
          <a:schemeClr val="accent2">
            <a:hueOff val="-291073"/>
            <a:satOff val="-16786"/>
            <a:lumOff val="17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i="0" kern="1200"/>
            <a:t>Información temporal del sistema</a:t>
          </a:r>
          <a:endParaRPr lang="es-ES" sz="1400" b="1" kern="1200"/>
        </a:p>
      </dsp:txBody>
      <dsp:txXfrm rot="-10800000">
        <a:off x="1356836" y="677937"/>
        <a:ext cx="3207067" cy="677937"/>
      </dsp:txXfrm>
    </dsp:sp>
    <dsp:sp modelId="{10E308DE-AA75-4E24-8B01-FC3DC65DA097}">
      <dsp:nvSpPr>
        <dsp:cNvPr id="0" name=""/>
        <dsp:cNvSpPr/>
      </dsp:nvSpPr>
      <dsp:spPr>
        <a:xfrm rot="10800000">
          <a:off x="986789" y="1355875"/>
          <a:ext cx="3947160" cy="677937"/>
        </a:xfrm>
        <a:prstGeom prst="trapezoid">
          <a:avLst>
            <a:gd name="adj" fmla="val 72779"/>
          </a:avLst>
        </a:prstGeom>
        <a:solidFill>
          <a:schemeClr val="accent2">
            <a:hueOff val="-582145"/>
            <a:satOff val="-33571"/>
            <a:lumOff val="3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i="0" kern="1200"/>
            <a:t>Datos contenidos en disco</a:t>
          </a:r>
          <a:endParaRPr lang="es-ES" sz="1400" b="1" kern="1200"/>
        </a:p>
      </dsp:txBody>
      <dsp:txXfrm rot="-10800000">
        <a:off x="1677542" y="1355875"/>
        <a:ext cx="2565654" cy="677937"/>
      </dsp:txXfrm>
    </dsp:sp>
    <dsp:sp modelId="{6BC73D4E-B4A9-4C40-A9E1-A1CBAD020C71}">
      <dsp:nvSpPr>
        <dsp:cNvPr id="0" name=""/>
        <dsp:cNvSpPr/>
      </dsp:nvSpPr>
      <dsp:spPr>
        <a:xfrm rot="10800000">
          <a:off x="1480185" y="2033813"/>
          <a:ext cx="2960370" cy="677937"/>
        </a:xfrm>
        <a:prstGeom prst="trapezoid">
          <a:avLst>
            <a:gd name="adj" fmla="val 72779"/>
          </a:avLst>
        </a:prstGeom>
        <a:solidFill>
          <a:schemeClr val="accent2">
            <a:hueOff val="-873218"/>
            <a:satOff val="-50357"/>
            <a:lumOff val="5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a:t>Logs del sistema</a:t>
          </a:r>
        </a:p>
      </dsp:txBody>
      <dsp:txXfrm rot="-10800000">
        <a:off x="1998249" y="2033813"/>
        <a:ext cx="1924240" cy="677937"/>
      </dsp:txXfrm>
    </dsp:sp>
    <dsp:sp modelId="{CB984E10-DB00-47A6-85FC-A0B0845BC1A8}">
      <dsp:nvSpPr>
        <dsp:cNvPr id="0" name=""/>
        <dsp:cNvSpPr/>
      </dsp:nvSpPr>
      <dsp:spPr>
        <a:xfrm rot="10800000">
          <a:off x="1973580" y="2711750"/>
          <a:ext cx="1973580" cy="677937"/>
        </a:xfrm>
        <a:prstGeom prst="trapezoid">
          <a:avLst>
            <a:gd name="adj" fmla="val 72779"/>
          </a:avLst>
        </a:prstGeom>
        <a:solidFill>
          <a:schemeClr val="accent2">
            <a:hueOff val="-1164290"/>
            <a:satOff val="-67142"/>
            <a:lumOff val="6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i="0" kern="1200"/>
            <a:t>Configuración física y topología de la red</a:t>
          </a:r>
          <a:endParaRPr lang="es-ES" sz="1400" b="1" kern="1200"/>
        </a:p>
      </dsp:txBody>
      <dsp:txXfrm rot="-10800000">
        <a:off x="2318956" y="2711750"/>
        <a:ext cx="1282827" cy="677937"/>
      </dsp:txXfrm>
    </dsp:sp>
    <dsp:sp modelId="{83E7BA13-6C89-4D03-9CFE-8454CAD094B2}">
      <dsp:nvSpPr>
        <dsp:cNvPr id="0" name=""/>
        <dsp:cNvSpPr/>
      </dsp:nvSpPr>
      <dsp:spPr>
        <a:xfrm rot="10800000">
          <a:off x="2466975" y="3389688"/>
          <a:ext cx="986790" cy="677937"/>
        </a:xfrm>
        <a:prstGeom prst="trapezoid">
          <a:avLst>
            <a:gd name="adj" fmla="val 72779"/>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a:t>Documento</a:t>
          </a:r>
        </a:p>
      </dsp:txBody>
      <dsp:txXfrm rot="-10800000">
        <a:off x="2466975" y="3389688"/>
        <a:ext cx="986790" cy="6779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0CDC9-27DB-4163-9771-C538DB9A068E}">
      <dsp:nvSpPr>
        <dsp:cNvPr id="0" name=""/>
        <dsp:cNvSpPr/>
      </dsp:nvSpPr>
      <dsp:spPr>
        <a:xfrm>
          <a:off x="5943467" y="3687"/>
          <a:ext cx="1574189" cy="1023222"/>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Copia bit a bit de la evidencia digital.</a:t>
          </a:r>
        </a:p>
      </dsp:txBody>
      <dsp:txXfrm>
        <a:off x="5993417" y="53637"/>
        <a:ext cx="1474289" cy="923322"/>
      </dsp:txXfrm>
    </dsp:sp>
    <dsp:sp modelId="{F55442B9-D412-4CD2-AC3C-A75FC82A5DB3}">
      <dsp:nvSpPr>
        <dsp:cNvPr id="0" name=""/>
        <dsp:cNvSpPr/>
      </dsp:nvSpPr>
      <dsp:spPr>
        <a:xfrm>
          <a:off x="4686560" y="515298"/>
          <a:ext cx="4088003" cy="4088003"/>
        </a:xfrm>
        <a:custGeom>
          <a:avLst/>
          <a:gdLst/>
          <a:ahLst/>
          <a:cxnLst/>
          <a:rect l="0" t="0" r="0" b="0"/>
          <a:pathLst>
            <a:path>
              <a:moveTo>
                <a:pt x="3041913" y="260153"/>
              </a:moveTo>
              <a:arcTo wR="2044001" hR="2044001" stAng="17953400" swAng="1211595"/>
            </a:path>
          </a:pathLst>
        </a:custGeom>
        <a:noFill/>
        <a:ln w="6350" cap="flat" cmpd="sng" algn="ctr">
          <a:solidFill>
            <a:schemeClr val="accent2">
              <a:hueOff val="0"/>
              <a:satOff val="0"/>
              <a:lumOff val="0"/>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sp>
    <dsp:sp modelId="{E8234A7C-701B-413B-8A2B-BF6AC59BF1D2}">
      <dsp:nvSpPr>
        <dsp:cNvPr id="0" name=""/>
        <dsp:cNvSpPr/>
      </dsp:nvSpPr>
      <dsp:spPr>
        <a:xfrm>
          <a:off x="7887428" y="1416057"/>
          <a:ext cx="1574189" cy="1023222"/>
        </a:xfrm>
        <a:prstGeom prst="roundRect">
          <a:avLst/>
        </a:prstGeom>
        <a:solidFill>
          <a:schemeClr val="accent2">
            <a:hueOff val="-363841"/>
            <a:satOff val="-20982"/>
            <a:lumOff val="215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 Verificación de la integridad.</a:t>
          </a:r>
        </a:p>
      </dsp:txBody>
      <dsp:txXfrm>
        <a:off x="7937378" y="1466007"/>
        <a:ext cx="1474289" cy="923322"/>
      </dsp:txXfrm>
    </dsp:sp>
    <dsp:sp modelId="{04332D1D-C675-4876-AB23-69914DCC409F}">
      <dsp:nvSpPr>
        <dsp:cNvPr id="0" name=""/>
        <dsp:cNvSpPr/>
      </dsp:nvSpPr>
      <dsp:spPr>
        <a:xfrm>
          <a:off x="4686560" y="515298"/>
          <a:ext cx="4088003" cy="4088003"/>
        </a:xfrm>
        <a:custGeom>
          <a:avLst/>
          <a:gdLst/>
          <a:ahLst/>
          <a:cxnLst/>
          <a:rect l="0" t="0" r="0" b="0"/>
          <a:pathLst>
            <a:path>
              <a:moveTo>
                <a:pt x="4083100" y="2185482"/>
              </a:moveTo>
              <a:arcTo wR="2044001" hR="2044001" stAng="21838144" swAng="1359770"/>
            </a:path>
          </a:pathLst>
        </a:custGeom>
        <a:noFill/>
        <a:ln w="6350" cap="flat" cmpd="sng" algn="ctr">
          <a:solidFill>
            <a:schemeClr val="accent2">
              <a:hueOff val="-363841"/>
              <a:satOff val="-20982"/>
              <a:lumOff val="2157"/>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sp>
    <dsp:sp modelId="{BB64B700-A38F-4850-99BF-43F82946112A}">
      <dsp:nvSpPr>
        <dsp:cNvPr id="0" name=""/>
        <dsp:cNvSpPr/>
      </dsp:nvSpPr>
      <dsp:spPr>
        <a:xfrm>
          <a:off x="7144901" y="3701320"/>
          <a:ext cx="1574189" cy="1023222"/>
        </a:xfrm>
        <a:prstGeom prst="roundRect">
          <a:avLst/>
        </a:prstGeom>
        <a:solidFill>
          <a:schemeClr val="accent2">
            <a:hueOff val="-727682"/>
            <a:satOff val="-41964"/>
            <a:lumOff val="431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Resguardo de evidencia original y copias originales.</a:t>
          </a:r>
        </a:p>
      </dsp:txBody>
      <dsp:txXfrm>
        <a:off x="7194851" y="3751270"/>
        <a:ext cx="1474289" cy="923322"/>
      </dsp:txXfrm>
    </dsp:sp>
    <dsp:sp modelId="{9FECBC82-55DA-4F0C-9708-BD9EA319AA2B}">
      <dsp:nvSpPr>
        <dsp:cNvPr id="0" name=""/>
        <dsp:cNvSpPr/>
      </dsp:nvSpPr>
      <dsp:spPr>
        <a:xfrm>
          <a:off x="4686560" y="515298"/>
          <a:ext cx="4088003" cy="4088003"/>
        </a:xfrm>
        <a:custGeom>
          <a:avLst/>
          <a:gdLst/>
          <a:ahLst/>
          <a:cxnLst/>
          <a:rect l="0" t="0" r="0" b="0"/>
          <a:pathLst>
            <a:path>
              <a:moveTo>
                <a:pt x="2294862" y="4072550"/>
              </a:moveTo>
              <a:arcTo wR="2044001" hR="2044001" stAng="4977018" swAng="845964"/>
            </a:path>
          </a:pathLst>
        </a:custGeom>
        <a:noFill/>
        <a:ln w="6350" cap="flat" cmpd="sng" algn="ctr">
          <a:solidFill>
            <a:schemeClr val="accent2">
              <a:hueOff val="-727682"/>
              <a:satOff val="-41964"/>
              <a:lumOff val="4314"/>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sp>
    <dsp:sp modelId="{E2A0D4A3-7AEA-44D4-88E7-75E75EFD8BF5}">
      <dsp:nvSpPr>
        <dsp:cNvPr id="0" name=""/>
        <dsp:cNvSpPr/>
      </dsp:nvSpPr>
      <dsp:spPr>
        <a:xfrm>
          <a:off x="4742033" y="3701320"/>
          <a:ext cx="1574189" cy="1023222"/>
        </a:xfrm>
        <a:prstGeom prst="roundRect">
          <a:avLst/>
        </a:prstGeom>
        <a:solidFill>
          <a:schemeClr val="accent2">
            <a:hueOff val="-1091522"/>
            <a:satOff val="-62946"/>
            <a:lumOff val="647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Uso de técnicas y materiales de almacenamiento adecuados.</a:t>
          </a:r>
        </a:p>
      </dsp:txBody>
      <dsp:txXfrm>
        <a:off x="4791983" y="3751270"/>
        <a:ext cx="1474289" cy="923322"/>
      </dsp:txXfrm>
    </dsp:sp>
    <dsp:sp modelId="{E5738CD6-99B4-4277-BC57-5B421BC51852}">
      <dsp:nvSpPr>
        <dsp:cNvPr id="0" name=""/>
        <dsp:cNvSpPr/>
      </dsp:nvSpPr>
      <dsp:spPr>
        <a:xfrm>
          <a:off x="4686560" y="515298"/>
          <a:ext cx="4088003" cy="4088003"/>
        </a:xfrm>
        <a:custGeom>
          <a:avLst/>
          <a:gdLst/>
          <a:ahLst/>
          <a:cxnLst/>
          <a:rect l="0" t="0" r="0" b="0"/>
          <a:pathLst>
            <a:path>
              <a:moveTo>
                <a:pt x="216858" y="2960239"/>
              </a:moveTo>
              <a:arcTo wR="2044001" hR="2044001" stAng="9202086" swAng="1359770"/>
            </a:path>
          </a:pathLst>
        </a:custGeom>
        <a:noFill/>
        <a:ln w="6350" cap="flat" cmpd="sng" algn="ctr">
          <a:solidFill>
            <a:schemeClr val="accent2">
              <a:hueOff val="-1091522"/>
              <a:satOff val="-62946"/>
              <a:lumOff val="6471"/>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sp>
    <dsp:sp modelId="{186A9971-E17F-4580-9207-F53E58AC6658}">
      <dsp:nvSpPr>
        <dsp:cNvPr id="0" name=""/>
        <dsp:cNvSpPr/>
      </dsp:nvSpPr>
      <dsp:spPr>
        <a:xfrm>
          <a:off x="3999506" y="1416057"/>
          <a:ext cx="1574189" cy="1023222"/>
        </a:xfrm>
        <a:prstGeom prst="roundRect">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Estricto control de la manipulación de evidencia.</a:t>
          </a:r>
        </a:p>
      </dsp:txBody>
      <dsp:txXfrm>
        <a:off x="4049456" y="1466007"/>
        <a:ext cx="1474289" cy="923322"/>
      </dsp:txXfrm>
    </dsp:sp>
    <dsp:sp modelId="{42CCA942-0B1E-44A8-AE4D-4721E441F975}">
      <dsp:nvSpPr>
        <dsp:cNvPr id="0" name=""/>
        <dsp:cNvSpPr/>
      </dsp:nvSpPr>
      <dsp:spPr>
        <a:xfrm>
          <a:off x="4686560" y="515298"/>
          <a:ext cx="4088003" cy="4088003"/>
        </a:xfrm>
        <a:custGeom>
          <a:avLst/>
          <a:gdLst/>
          <a:ahLst/>
          <a:cxnLst/>
          <a:rect l="0" t="0" r="0" b="0"/>
          <a:pathLst>
            <a:path>
              <a:moveTo>
                <a:pt x="491664" y="714267"/>
              </a:moveTo>
              <a:arcTo wR="2044001" hR="2044001" stAng="13235005" swAng="1211595"/>
            </a:path>
          </a:pathLst>
        </a:custGeom>
        <a:noFill/>
        <a:ln w="6350" cap="flat" cmpd="sng" algn="ctr">
          <a:solidFill>
            <a:schemeClr val="accent2">
              <a:hueOff val="-1455363"/>
              <a:satOff val="-83928"/>
              <a:lumOff val="8628"/>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EAC93-26A5-4620-ABC3-7E86840A2101}">
      <dsp:nvSpPr>
        <dsp:cNvPr id="0" name=""/>
        <dsp:cNvSpPr/>
      </dsp:nvSpPr>
      <dsp:spPr>
        <a:xfrm>
          <a:off x="-5557214" y="-850791"/>
          <a:ext cx="6616646" cy="6616646"/>
        </a:xfrm>
        <a:prstGeom prst="blockArc">
          <a:avLst>
            <a:gd name="adj1" fmla="val 18900000"/>
            <a:gd name="adj2" fmla="val 2700000"/>
            <a:gd name="adj3" fmla="val 326"/>
          </a:avLst>
        </a:pr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702EEB-D4C0-4B35-842C-5BF2157B4D4A}">
      <dsp:nvSpPr>
        <dsp:cNvPr id="0" name=""/>
        <dsp:cNvSpPr/>
      </dsp:nvSpPr>
      <dsp:spPr>
        <a:xfrm>
          <a:off x="463181" y="307093"/>
          <a:ext cx="6368231" cy="61457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7823" tIns="45720" rIns="45720" bIns="45720" numCol="1" spcCol="1270" anchor="ctr" anchorCtr="0">
          <a:noAutofit/>
        </a:bodyPr>
        <a:lstStyle/>
        <a:p>
          <a:pPr lvl="0" algn="l" defTabSz="800100">
            <a:lnSpc>
              <a:spcPct val="90000"/>
            </a:lnSpc>
            <a:spcBef>
              <a:spcPct val="0"/>
            </a:spcBef>
            <a:spcAft>
              <a:spcPct val="35000"/>
            </a:spcAft>
          </a:pPr>
          <a:r>
            <a:rPr lang="es-EC" sz="1800" kern="1200" dirty="0"/>
            <a:t>Se lleva a cabo en copias idénticas de la evidencia.</a:t>
          </a:r>
        </a:p>
      </dsp:txBody>
      <dsp:txXfrm>
        <a:off x="463181" y="307093"/>
        <a:ext cx="6368231" cy="614579"/>
      </dsp:txXfrm>
    </dsp:sp>
    <dsp:sp modelId="{00192F05-D460-4A5D-9167-0E2B0FE6444C}">
      <dsp:nvSpPr>
        <dsp:cNvPr id="0" name=""/>
        <dsp:cNvSpPr/>
      </dsp:nvSpPr>
      <dsp:spPr>
        <a:xfrm>
          <a:off x="79069" y="230270"/>
          <a:ext cx="768224" cy="768224"/>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88188BE-8FE3-4DF6-9E79-2DC6F634A97B}">
      <dsp:nvSpPr>
        <dsp:cNvPr id="0" name=""/>
        <dsp:cNvSpPr/>
      </dsp:nvSpPr>
      <dsp:spPr>
        <a:xfrm>
          <a:off x="903571" y="1228667"/>
          <a:ext cx="5927841" cy="614579"/>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7823" tIns="45720" rIns="45720" bIns="45720" numCol="1" spcCol="1270" anchor="ctr" anchorCtr="0">
          <a:noAutofit/>
        </a:bodyPr>
        <a:lstStyle/>
        <a:p>
          <a:pPr lvl="0" algn="l" defTabSz="800100">
            <a:lnSpc>
              <a:spcPct val="90000"/>
            </a:lnSpc>
            <a:spcBef>
              <a:spcPct val="0"/>
            </a:spcBef>
            <a:spcAft>
              <a:spcPct val="35000"/>
            </a:spcAft>
          </a:pPr>
          <a:r>
            <a:rPr lang="es-EC" sz="1800" kern="1200" dirty="0"/>
            <a:t>Obedece a las leyes de la jurisdicción donde se cometió el delito.</a:t>
          </a:r>
        </a:p>
      </dsp:txBody>
      <dsp:txXfrm>
        <a:off x="903571" y="1228667"/>
        <a:ext cx="5927841" cy="614579"/>
      </dsp:txXfrm>
    </dsp:sp>
    <dsp:sp modelId="{BD22F024-7911-4F09-9736-B034FB3388E0}">
      <dsp:nvSpPr>
        <dsp:cNvPr id="0" name=""/>
        <dsp:cNvSpPr/>
      </dsp:nvSpPr>
      <dsp:spPr>
        <a:xfrm>
          <a:off x="519459" y="1151845"/>
          <a:ext cx="768224" cy="768224"/>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6350" cap="flat" cmpd="sng" algn="ctr">
          <a:solidFill>
            <a:schemeClr val="accent2">
              <a:hueOff val="-363841"/>
              <a:satOff val="-20982"/>
              <a:lumOff val="2157"/>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D6BD3E9-A972-4DB9-B91D-CEE186E7B18A}">
      <dsp:nvSpPr>
        <dsp:cNvPr id="0" name=""/>
        <dsp:cNvSpPr/>
      </dsp:nvSpPr>
      <dsp:spPr>
        <a:xfrm>
          <a:off x="1038735" y="2150242"/>
          <a:ext cx="5792677" cy="614579"/>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7823" tIns="45720" rIns="45720" bIns="45720" numCol="1" spcCol="1270" anchor="ctr" anchorCtr="0">
          <a:noAutofit/>
        </a:bodyPr>
        <a:lstStyle/>
        <a:p>
          <a:pPr lvl="0" algn="l" defTabSz="800100">
            <a:lnSpc>
              <a:spcPct val="90000"/>
            </a:lnSpc>
            <a:spcBef>
              <a:spcPct val="0"/>
            </a:spcBef>
            <a:spcAft>
              <a:spcPct val="35000"/>
            </a:spcAft>
          </a:pPr>
          <a:r>
            <a:rPr lang="es-EC" sz="1800" kern="1200" dirty="0"/>
            <a:t>Los resultados deben ser verificables y reproducibles.</a:t>
          </a:r>
        </a:p>
      </dsp:txBody>
      <dsp:txXfrm>
        <a:off x="1038735" y="2150242"/>
        <a:ext cx="5792677" cy="614579"/>
      </dsp:txXfrm>
    </dsp:sp>
    <dsp:sp modelId="{583098B7-42D3-44EE-AF3C-33236EE97CAE}">
      <dsp:nvSpPr>
        <dsp:cNvPr id="0" name=""/>
        <dsp:cNvSpPr/>
      </dsp:nvSpPr>
      <dsp:spPr>
        <a:xfrm>
          <a:off x="654623" y="2073419"/>
          <a:ext cx="768224" cy="768224"/>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6350" cap="flat" cmpd="sng" algn="ctr">
          <a:solidFill>
            <a:schemeClr val="accent2">
              <a:hueOff val="-727682"/>
              <a:satOff val="-41964"/>
              <a:lumOff val="4314"/>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0826828-FDB2-402B-B2A9-7728D23E75F9}">
      <dsp:nvSpPr>
        <dsp:cNvPr id="0" name=""/>
        <dsp:cNvSpPr/>
      </dsp:nvSpPr>
      <dsp:spPr>
        <a:xfrm>
          <a:off x="903571" y="3071816"/>
          <a:ext cx="5927841" cy="614579"/>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7823" tIns="45720" rIns="45720" bIns="45720" numCol="1" spcCol="1270" anchor="ctr" anchorCtr="0">
          <a:noAutofit/>
        </a:bodyPr>
        <a:lstStyle/>
        <a:p>
          <a:pPr lvl="0" algn="l" defTabSz="800100">
            <a:lnSpc>
              <a:spcPct val="90000"/>
            </a:lnSpc>
            <a:spcBef>
              <a:spcPct val="0"/>
            </a:spcBef>
            <a:spcAft>
              <a:spcPct val="35000"/>
            </a:spcAft>
          </a:pPr>
          <a:r>
            <a:rPr lang="es-EC" sz="1800" kern="1200" dirty="0"/>
            <a:t>Proveer toda la información necesaria que ayude a la resolución del caso.</a:t>
          </a:r>
        </a:p>
      </dsp:txBody>
      <dsp:txXfrm>
        <a:off x="903571" y="3071816"/>
        <a:ext cx="5927841" cy="614579"/>
      </dsp:txXfrm>
    </dsp:sp>
    <dsp:sp modelId="{0D96A892-19ED-4A2E-8AAD-A83F55F6536E}">
      <dsp:nvSpPr>
        <dsp:cNvPr id="0" name=""/>
        <dsp:cNvSpPr/>
      </dsp:nvSpPr>
      <dsp:spPr>
        <a:xfrm>
          <a:off x="519459" y="2994994"/>
          <a:ext cx="768224" cy="768224"/>
        </a:xfrm>
        <a:prstGeom prst="ellipse">
          <a:avLst/>
        </a:prstGeom>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6350" cap="flat" cmpd="sng" algn="ctr">
          <a:solidFill>
            <a:schemeClr val="accent2">
              <a:hueOff val="-1091522"/>
              <a:satOff val="-62946"/>
              <a:lumOff val="647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3502B57-6656-4B1E-AE69-39FA87A229AB}">
      <dsp:nvSpPr>
        <dsp:cNvPr id="0" name=""/>
        <dsp:cNvSpPr/>
      </dsp:nvSpPr>
      <dsp:spPr>
        <a:xfrm>
          <a:off x="463181" y="3993391"/>
          <a:ext cx="6368231" cy="614579"/>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7823" tIns="45720" rIns="45720" bIns="45720" numCol="1" spcCol="1270" anchor="ctr" anchorCtr="0">
          <a:noAutofit/>
        </a:bodyPr>
        <a:lstStyle/>
        <a:p>
          <a:pPr lvl="0" algn="l" defTabSz="800100">
            <a:lnSpc>
              <a:spcPct val="90000"/>
            </a:lnSpc>
            <a:spcBef>
              <a:spcPct val="0"/>
            </a:spcBef>
            <a:spcAft>
              <a:spcPct val="35000"/>
            </a:spcAft>
          </a:pPr>
          <a:r>
            <a:rPr lang="es-EC" sz="1800" kern="1200" dirty="0"/>
            <a:t>Seguir una metodología correctamente aplicada</a:t>
          </a:r>
        </a:p>
      </dsp:txBody>
      <dsp:txXfrm>
        <a:off x="463181" y="3993391"/>
        <a:ext cx="6368231" cy="614579"/>
      </dsp:txXfrm>
    </dsp:sp>
    <dsp:sp modelId="{C878CC99-64C3-4B12-AAD3-09D2AB055D57}">
      <dsp:nvSpPr>
        <dsp:cNvPr id="0" name=""/>
        <dsp:cNvSpPr/>
      </dsp:nvSpPr>
      <dsp:spPr>
        <a:xfrm>
          <a:off x="79069" y="3916568"/>
          <a:ext cx="768224" cy="768224"/>
        </a:xfrm>
        <a:prstGeom prst="ellipse">
          <a:avLst/>
        </a:prstGeom>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9265F-681E-4D97-AB8C-2E66A4D3ECFD}">
      <dsp:nvSpPr>
        <dsp:cNvPr id="0" name=""/>
        <dsp:cNvSpPr/>
      </dsp:nvSpPr>
      <dsp:spPr>
        <a:xfrm>
          <a:off x="1152291" y="0"/>
          <a:ext cx="1568846" cy="871581"/>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b="1" u="sng" kern="1200" dirty="0"/>
            <a:t>Ejecutivo</a:t>
          </a:r>
        </a:p>
      </dsp:txBody>
      <dsp:txXfrm>
        <a:off x="1177819" y="25528"/>
        <a:ext cx="1517790" cy="820525"/>
      </dsp:txXfrm>
    </dsp:sp>
    <dsp:sp modelId="{BF33DD76-7654-49AB-9BDB-936AA0456987}">
      <dsp:nvSpPr>
        <dsp:cNvPr id="0" name=""/>
        <dsp:cNvSpPr/>
      </dsp:nvSpPr>
      <dsp:spPr>
        <a:xfrm>
          <a:off x="3418404" y="0"/>
          <a:ext cx="1568846" cy="871581"/>
        </a:xfrm>
        <a:prstGeom prst="roundRect">
          <a:avLst>
            <a:gd name="adj" fmla="val 10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b="1" u="sng" kern="1200" dirty="0"/>
            <a:t>Técnico</a:t>
          </a:r>
        </a:p>
      </dsp:txBody>
      <dsp:txXfrm>
        <a:off x="3443932" y="25528"/>
        <a:ext cx="1517790" cy="820525"/>
      </dsp:txXfrm>
    </dsp:sp>
    <dsp:sp modelId="{0B82B606-84BC-40CB-817C-E87AEE06F5BB}">
      <dsp:nvSpPr>
        <dsp:cNvPr id="0" name=""/>
        <dsp:cNvSpPr/>
      </dsp:nvSpPr>
      <dsp:spPr>
        <a:xfrm>
          <a:off x="2742928" y="3704221"/>
          <a:ext cx="653686" cy="653686"/>
        </a:xfrm>
        <a:prstGeom prst="triangle">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3FF070-805E-44C5-A6C6-B6475DF4BC4E}">
      <dsp:nvSpPr>
        <dsp:cNvPr id="0" name=""/>
        <dsp:cNvSpPr/>
      </dsp:nvSpPr>
      <dsp:spPr>
        <a:xfrm rot="240000">
          <a:off x="1137137" y="3505233"/>
          <a:ext cx="3923315" cy="27434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1AFBB4-D19B-4D1B-B3CD-35DA81F620DC}">
      <dsp:nvSpPr>
        <dsp:cNvPr id="0" name=""/>
        <dsp:cNvSpPr/>
      </dsp:nvSpPr>
      <dsp:spPr>
        <a:xfrm rot="240000">
          <a:off x="3463723" y="2738180"/>
          <a:ext cx="1565365" cy="729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Conclusiones y Recomendaciones</a:t>
          </a:r>
        </a:p>
      </dsp:txBody>
      <dsp:txXfrm>
        <a:off x="3499324" y="2773781"/>
        <a:ext cx="1494163" cy="658098"/>
      </dsp:txXfrm>
    </dsp:sp>
    <dsp:sp modelId="{46DDA022-883D-431D-AB0E-2F1102E18FF2}">
      <dsp:nvSpPr>
        <dsp:cNvPr id="0" name=""/>
        <dsp:cNvSpPr/>
      </dsp:nvSpPr>
      <dsp:spPr>
        <a:xfrm rot="240000">
          <a:off x="3520376" y="1953756"/>
          <a:ext cx="1565365" cy="7293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Tecnología Utilizada</a:t>
          </a:r>
        </a:p>
      </dsp:txBody>
      <dsp:txXfrm>
        <a:off x="3555977" y="1989357"/>
        <a:ext cx="1494163" cy="658098"/>
      </dsp:txXfrm>
    </dsp:sp>
    <dsp:sp modelId="{7E94D474-3D04-48BA-B6AA-1E3B0E3084F8}">
      <dsp:nvSpPr>
        <dsp:cNvPr id="0" name=""/>
        <dsp:cNvSpPr/>
      </dsp:nvSpPr>
      <dsp:spPr>
        <a:xfrm rot="240000">
          <a:off x="3577029" y="1186765"/>
          <a:ext cx="1565365" cy="7293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Mas detalles</a:t>
          </a:r>
        </a:p>
      </dsp:txBody>
      <dsp:txXfrm>
        <a:off x="3612630" y="1222366"/>
        <a:ext cx="1494163" cy="658098"/>
      </dsp:txXfrm>
    </dsp:sp>
    <dsp:sp modelId="{F9990944-F8EE-465B-83E5-C5CC3AD1994B}">
      <dsp:nvSpPr>
        <dsp:cNvPr id="0" name=""/>
        <dsp:cNvSpPr/>
      </dsp:nvSpPr>
      <dsp:spPr>
        <a:xfrm rot="240000">
          <a:off x="1219401" y="2581295"/>
          <a:ext cx="1565365" cy="7293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No es extenso</a:t>
          </a:r>
        </a:p>
      </dsp:txBody>
      <dsp:txXfrm>
        <a:off x="1255002" y="2616896"/>
        <a:ext cx="1494163" cy="658098"/>
      </dsp:txXfrm>
    </dsp:sp>
    <dsp:sp modelId="{C8842A91-732F-4BC8-8ABF-00290DDA3CBA}">
      <dsp:nvSpPr>
        <dsp:cNvPr id="0" name=""/>
        <dsp:cNvSpPr/>
      </dsp:nvSpPr>
      <dsp:spPr>
        <a:xfrm rot="240000">
          <a:off x="1276054" y="1796872"/>
          <a:ext cx="1565365" cy="7293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Fácil Comprensión</a:t>
          </a:r>
        </a:p>
      </dsp:txBody>
      <dsp:txXfrm>
        <a:off x="1311655" y="1832473"/>
        <a:ext cx="1494163" cy="6580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A4FEF-97D4-4D93-8803-F8373CBFB584}">
      <dsp:nvSpPr>
        <dsp:cNvPr id="0" name=""/>
        <dsp:cNvSpPr/>
      </dsp:nvSpPr>
      <dsp:spPr>
        <a:xfrm>
          <a:off x="0" y="411637"/>
          <a:ext cx="6965731" cy="630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1E337F6-DDD4-4F6E-9AD1-B88DC76933F4}">
      <dsp:nvSpPr>
        <dsp:cNvPr id="0" name=""/>
        <dsp:cNvSpPr/>
      </dsp:nvSpPr>
      <dsp:spPr>
        <a:xfrm>
          <a:off x="348286" y="42637"/>
          <a:ext cx="4876011" cy="73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302" tIns="0" rIns="184302" bIns="0" numCol="1" spcCol="1270" anchor="ctr" anchorCtr="0">
          <a:noAutofit/>
        </a:bodyPr>
        <a:lstStyle/>
        <a:p>
          <a:pPr lvl="0" algn="l" defTabSz="800100">
            <a:lnSpc>
              <a:spcPct val="90000"/>
            </a:lnSpc>
            <a:spcBef>
              <a:spcPct val="0"/>
            </a:spcBef>
            <a:spcAft>
              <a:spcPct val="35000"/>
            </a:spcAft>
          </a:pPr>
          <a:r>
            <a:rPr lang="es-EC" sz="1800" kern="1200" dirty="0"/>
            <a:t>El software Open Source ofrece resultados suficientemente validos para el análisis forense.</a:t>
          </a:r>
        </a:p>
      </dsp:txBody>
      <dsp:txXfrm>
        <a:off x="384312" y="78663"/>
        <a:ext cx="4803959" cy="665948"/>
      </dsp:txXfrm>
    </dsp:sp>
    <dsp:sp modelId="{8EF29945-A354-45DF-A083-598B6A989D30}">
      <dsp:nvSpPr>
        <dsp:cNvPr id="0" name=""/>
        <dsp:cNvSpPr/>
      </dsp:nvSpPr>
      <dsp:spPr>
        <a:xfrm>
          <a:off x="0" y="1545637"/>
          <a:ext cx="6965731" cy="6300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7E14CC7-D030-4A42-B18C-FB4480C41E27}">
      <dsp:nvSpPr>
        <dsp:cNvPr id="0" name=""/>
        <dsp:cNvSpPr/>
      </dsp:nvSpPr>
      <dsp:spPr>
        <a:xfrm>
          <a:off x="348286" y="1176637"/>
          <a:ext cx="4876011" cy="73800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302" tIns="0" rIns="184302" bIns="0" numCol="1" spcCol="1270" anchor="ctr" anchorCtr="0">
          <a:noAutofit/>
        </a:bodyPr>
        <a:lstStyle/>
        <a:p>
          <a:pPr lvl="0" algn="l" defTabSz="800100">
            <a:lnSpc>
              <a:spcPct val="90000"/>
            </a:lnSpc>
            <a:spcBef>
              <a:spcPct val="0"/>
            </a:spcBef>
            <a:spcAft>
              <a:spcPct val="35000"/>
            </a:spcAft>
          </a:pPr>
          <a:r>
            <a:rPr lang="es-EC" sz="1800" kern="1200" dirty="0"/>
            <a:t>El éxito del análisis está en seguir una guía metodológica basada en las buenas practicas.</a:t>
          </a:r>
        </a:p>
      </dsp:txBody>
      <dsp:txXfrm>
        <a:off x="384312" y="1212663"/>
        <a:ext cx="4803959" cy="665948"/>
      </dsp:txXfrm>
    </dsp:sp>
    <dsp:sp modelId="{B9082004-3965-435D-AA62-A2230A29DC77}">
      <dsp:nvSpPr>
        <dsp:cNvPr id="0" name=""/>
        <dsp:cNvSpPr/>
      </dsp:nvSpPr>
      <dsp:spPr>
        <a:xfrm>
          <a:off x="0" y="2679637"/>
          <a:ext cx="6965731" cy="6300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7AC513F-ACD5-4ABF-9C29-5E8AB997B4A4}">
      <dsp:nvSpPr>
        <dsp:cNvPr id="0" name=""/>
        <dsp:cNvSpPr/>
      </dsp:nvSpPr>
      <dsp:spPr>
        <a:xfrm>
          <a:off x="348286" y="2310637"/>
          <a:ext cx="4876011" cy="73800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302" tIns="0" rIns="184302" bIns="0" numCol="1" spcCol="1270" anchor="ctr" anchorCtr="0">
          <a:noAutofit/>
        </a:bodyPr>
        <a:lstStyle/>
        <a:p>
          <a:pPr lvl="0" algn="l" defTabSz="800100">
            <a:lnSpc>
              <a:spcPct val="90000"/>
            </a:lnSpc>
            <a:spcBef>
              <a:spcPct val="0"/>
            </a:spcBef>
            <a:spcAft>
              <a:spcPct val="35000"/>
            </a:spcAft>
          </a:pPr>
          <a:r>
            <a:rPr lang="es-EC" sz="1800" kern="1200" dirty="0"/>
            <a:t>El COIP en Ecuador ya integra artículos que castígan el delito informático.</a:t>
          </a:r>
        </a:p>
      </dsp:txBody>
      <dsp:txXfrm>
        <a:off x="384312" y="2346663"/>
        <a:ext cx="4803959" cy="665948"/>
      </dsp:txXfrm>
    </dsp:sp>
    <dsp:sp modelId="{4C992F68-D956-49B7-A1DD-AA591EEB8095}">
      <dsp:nvSpPr>
        <dsp:cNvPr id="0" name=""/>
        <dsp:cNvSpPr/>
      </dsp:nvSpPr>
      <dsp:spPr>
        <a:xfrm>
          <a:off x="0" y="3813637"/>
          <a:ext cx="6965731" cy="630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454988-83C9-4E92-AE4C-6B6126A03955}">
      <dsp:nvSpPr>
        <dsp:cNvPr id="0" name=""/>
        <dsp:cNvSpPr/>
      </dsp:nvSpPr>
      <dsp:spPr>
        <a:xfrm>
          <a:off x="348286" y="3444637"/>
          <a:ext cx="4876011" cy="7380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302" tIns="0" rIns="184302" bIns="0" numCol="1" spcCol="1270" anchor="ctr" anchorCtr="0">
          <a:noAutofit/>
        </a:bodyPr>
        <a:lstStyle/>
        <a:p>
          <a:pPr lvl="0" algn="l" defTabSz="800100">
            <a:lnSpc>
              <a:spcPct val="90000"/>
            </a:lnSpc>
            <a:spcBef>
              <a:spcPct val="0"/>
            </a:spcBef>
            <a:spcAft>
              <a:spcPct val="35000"/>
            </a:spcAft>
          </a:pPr>
          <a:r>
            <a:rPr lang="es-EC" sz="1800" kern="1200" dirty="0"/>
            <a:t>El caso practico se resuelve utilizando una de las practicas más comunes dentro del análisis forense (Recuperación de Información).</a:t>
          </a:r>
        </a:p>
      </dsp:txBody>
      <dsp:txXfrm>
        <a:off x="384312" y="3480663"/>
        <a:ext cx="4803959"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DAC0D-4BB0-4267-834C-F2749C1B65B9}">
      <dsp:nvSpPr>
        <dsp:cNvPr id="0" name=""/>
        <dsp:cNvSpPr/>
      </dsp:nvSpPr>
      <dsp:spPr>
        <a:xfrm rot="10800000">
          <a:off x="2170959" y="837"/>
          <a:ext cx="7726759" cy="898983"/>
        </a:xfrm>
        <a:prstGeom prst="homePlat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6427" tIns="80010" rIns="149352" bIns="80010" numCol="1" spcCol="1270" anchor="ctr" anchorCtr="0">
          <a:noAutofit/>
        </a:bodyPr>
        <a:lstStyle/>
        <a:p>
          <a:pPr lvl="0" algn="ctr" defTabSz="933450">
            <a:lnSpc>
              <a:spcPct val="90000"/>
            </a:lnSpc>
            <a:spcBef>
              <a:spcPct val="0"/>
            </a:spcBef>
            <a:spcAft>
              <a:spcPct val="35000"/>
            </a:spcAft>
          </a:pPr>
          <a:r>
            <a:rPr lang="es-EC" sz="2100" kern="1200" dirty="0"/>
            <a:t>Evolución de los sistemas operativos, uso en la actualidad (Pro-Contra).</a:t>
          </a:r>
        </a:p>
      </dsp:txBody>
      <dsp:txXfrm rot="10800000">
        <a:off x="2395705" y="837"/>
        <a:ext cx="7502013" cy="898983"/>
      </dsp:txXfrm>
    </dsp:sp>
    <dsp:sp modelId="{E040DB98-51D1-4AEC-8046-07B85237FE3B}">
      <dsp:nvSpPr>
        <dsp:cNvPr id="0" name=""/>
        <dsp:cNvSpPr/>
      </dsp:nvSpPr>
      <dsp:spPr>
        <a:xfrm>
          <a:off x="1721467" y="837"/>
          <a:ext cx="898983" cy="8989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81B3BBF-6B25-4B61-BA30-B14BFB4B333F}">
      <dsp:nvSpPr>
        <dsp:cNvPr id="0" name=""/>
        <dsp:cNvSpPr/>
      </dsp:nvSpPr>
      <dsp:spPr>
        <a:xfrm rot="10800000">
          <a:off x="2170959" y="1151063"/>
          <a:ext cx="7726759" cy="898983"/>
        </a:xfrm>
        <a:prstGeom prst="homePlate">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6427" tIns="80010" rIns="149352" bIns="80010" numCol="1" spcCol="1270" anchor="ctr" anchorCtr="0">
          <a:noAutofit/>
        </a:bodyPr>
        <a:lstStyle/>
        <a:p>
          <a:pPr lvl="0" algn="ctr" defTabSz="933450">
            <a:lnSpc>
              <a:spcPct val="90000"/>
            </a:lnSpc>
            <a:spcBef>
              <a:spcPct val="0"/>
            </a:spcBef>
            <a:spcAft>
              <a:spcPct val="35000"/>
            </a:spcAft>
          </a:pPr>
          <a:r>
            <a:rPr lang="es-EC" sz="2100" kern="1200" dirty="0"/>
            <a:t>Mal uso de la tecnología, evolución del cyber-delincuente.</a:t>
          </a:r>
        </a:p>
      </dsp:txBody>
      <dsp:txXfrm rot="10800000">
        <a:off x="2395705" y="1151063"/>
        <a:ext cx="7502013" cy="898983"/>
      </dsp:txXfrm>
    </dsp:sp>
    <dsp:sp modelId="{3C64A172-6038-457B-9646-B20F04FE916D}">
      <dsp:nvSpPr>
        <dsp:cNvPr id="0" name=""/>
        <dsp:cNvSpPr/>
      </dsp:nvSpPr>
      <dsp:spPr>
        <a:xfrm>
          <a:off x="1721467" y="1151063"/>
          <a:ext cx="898983" cy="89898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FBA4768-3037-4BCA-AFDC-38AAAA49CED5}">
      <dsp:nvSpPr>
        <dsp:cNvPr id="0" name=""/>
        <dsp:cNvSpPr/>
      </dsp:nvSpPr>
      <dsp:spPr>
        <a:xfrm rot="10800000">
          <a:off x="2170959" y="2301290"/>
          <a:ext cx="7726759" cy="898983"/>
        </a:xfrm>
        <a:prstGeom prst="homePlate">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6427" tIns="80010" rIns="149352" bIns="80010" numCol="1" spcCol="1270" anchor="ctr" anchorCtr="0">
          <a:noAutofit/>
        </a:bodyPr>
        <a:lstStyle/>
        <a:p>
          <a:pPr lvl="0" algn="ctr" defTabSz="933450">
            <a:lnSpc>
              <a:spcPct val="90000"/>
            </a:lnSpc>
            <a:spcBef>
              <a:spcPct val="0"/>
            </a:spcBef>
            <a:spcAft>
              <a:spcPct val="35000"/>
            </a:spcAft>
          </a:pPr>
          <a:r>
            <a:rPr lang="es-EC" sz="2100" kern="1200" dirty="0"/>
            <a:t>Los gobiernos han reaccionado ante esta problemática empezando a legislar este tipo de delitos.</a:t>
          </a:r>
        </a:p>
      </dsp:txBody>
      <dsp:txXfrm rot="10800000">
        <a:off x="2395705" y="2301290"/>
        <a:ext cx="7502013" cy="898983"/>
      </dsp:txXfrm>
    </dsp:sp>
    <dsp:sp modelId="{C609F347-4F85-4A17-BC1A-38C461695E16}">
      <dsp:nvSpPr>
        <dsp:cNvPr id="0" name=""/>
        <dsp:cNvSpPr/>
      </dsp:nvSpPr>
      <dsp:spPr>
        <a:xfrm>
          <a:off x="1721467" y="2301290"/>
          <a:ext cx="898983" cy="89898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E6F2E4-2CEA-4407-AFAB-18597FE62FA6}">
      <dsp:nvSpPr>
        <dsp:cNvPr id="0" name=""/>
        <dsp:cNvSpPr/>
      </dsp:nvSpPr>
      <dsp:spPr>
        <a:xfrm rot="10800000">
          <a:off x="2170959" y="3451517"/>
          <a:ext cx="7726759" cy="898983"/>
        </a:xfrm>
        <a:prstGeom prst="homePlate">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6427" tIns="80010" rIns="149352" bIns="80010" numCol="1" spcCol="1270" anchor="ctr" anchorCtr="0">
          <a:noAutofit/>
        </a:bodyPr>
        <a:lstStyle/>
        <a:p>
          <a:pPr lvl="0" algn="ctr" defTabSz="933450">
            <a:lnSpc>
              <a:spcPct val="90000"/>
            </a:lnSpc>
            <a:spcBef>
              <a:spcPct val="0"/>
            </a:spcBef>
            <a:spcAft>
              <a:spcPct val="35000"/>
            </a:spcAft>
          </a:pPr>
          <a:r>
            <a:rPr lang="es-EC" sz="2100" kern="1200" dirty="0"/>
            <a:t>La informática forense pasa a ser una herramienta fundamental para la resolución de este tipo de delitos adecuadamente. </a:t>
          </a:r>
        </a:p>
      </dsp:txBody>
      <dsp:txXfrm rot="10800000">
        <a:off x="2395705" y="3451517"/>
        <a:ext cx="7502013" cy="898983"/>
      </dsp:txXfrm>
    </dsp:sp>
    <dsp:sp modelId="{C22F02E0-0946-4AA8-ABA9-82DD3E008885}">
      <dsp:nvSpPr>
        <dsp:cNvPr id="0" name=""/>
        <dsp:cNvSpPr/>
      </dsp:nvSpPr>
      <dsp:spPr>
        <a:xfrm>
          <a:off x="1721467" y="3451517"/>
          <a:ext cx="898983" cy="89898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715D1-D17C-4D6F-B6D2-D45DEA5BB60B}">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60960" rIns="60960" bIns="60960" numCol="1" spcCol="1270" anchor="ctr" anchorCtr="0">
          <a:noAutofit/>
        </a:bodyPr>
        <a:lstStyle/>
        <a:p>
          <a:pPr lvl="0" algn="l" defTabSz="711200">
            <a:lnSpc>
              <a:spcPct val="90000"/>
            </a:lnSpc>
            <a:spcBef>
              <a:spcPct val="0"/>
            </a:spcBef>
            <a:spcAft>
              <a:spcPct val="35000"/>
            </a:spcAft>
          </a:pPr>
          <a:r>
            <a:rPr lang="es-EC" sz="1600" kern="1200" dirty="0"/>
            <a:t>Se recomienda el uso de herramientas Open Source que ayuden a lo largo del proceso investigativo para el análisis informático forense.</a:t>
          </a:r>
          <a:endParaRPr lang="es-ES" sz="1600" kern="1200" dirty="0"/>
        </a:p>
      </dsp:txBody>
      <dsp:txXfrm>
        <a:off x="207272" y="542268"/>
        <a:ext cx="4943975" cy="1544992"/>
      </dsp:txXfrm>
    </dsp:sp>
    <dsp:sp modelId="{80D5C715-DB3C-46BD-B490-7125202A7F05}">
      <dsp:nvSpPr>
        <dsp:cNvPr id="0" name=""/>
        <dsp:cNvSpPr/>
      </dsp:nvSpPr>
      <dsp:spPr>
        <a:xfrm>
          <a:off x="1273" y="319103"/>
          <a:ext cx="1081494" cy="162224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E6352C-6112-431E-98F8-3D1693563D53}">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60960" rIns="60960" bIns="60960" numCol="1" spcCol="1270" anchor="ctr" anchorCtr="0">
          <a:noAutofit/>
        </a:bodyPr>
        <a:lstStyle/>
        <a:p>
          <a:pPr lvl="0" algn="l" defTabSz="711200">
            <a:lnSpc>
              <a:spcPct val="90000"/>
            </a:lnSpc>
            <a:spcBef>
              <a:spcPct val="0"/>
            </a:spcBef>
            <a:spcAft>
              <a:spcPct val="35000"/>
            </a:spcAft>
          </a:pPr>
          <a:r>
            <a:rPr lang="es-EC" sz="1600" kern="1200" dirty="0"/>
            <a:t>Es recomendable el uso de una guía metodológica que implemente procedimientos de la cadena de custodia que ayudara a mantener la integridad de la información y garantizara la calidad en la investigación.</a:t>
          </a:r>
        </a:p>
      </dsp:txBody>
      <dsp:txXfrm>
        <a:off x="5570351" y="542268"/>
        <a:ext cx="4943975" cy="1544992"/>
      </dsp:txXfrm>
    </dsp:sp>
    <dsp:sp modelId="{249311BF-7CB2-4432-8585-6690593C15FC}">
      <dsp:nvSpPr>
        <dsp:cNvPr id="0" name=""/>
        <dsp:cNvSpPr/>
      </dsp:nvSpPr>
      <dsp:spPr>
        <a:xfrm>
          <a:off x="5364352" y="319103"/>
          <a:ext cx="1081494" cy="162224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CBB44-F7E5-494F-B54A-07D16BC7E4A2}">
      <dsp:nvSpPr>
        <dsp:cNvPr id="0" name=""/>
        <dsp:cNvSpPr/>
      </dsp:nvSpPr>
      <dsp:spPr>
        <a:xfrm>
          <a:off x="207272" y="2487242"/>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60960" rIns="60960" bIns="60960" numCol="1" spcCol="1270" anchor="ctr" anchorCtr="0">
          <a:noAutofit/>
        </a:bodyPr>
        <a:lstStyle/>
        <a:p>
          <a:pPr lvl="0" algn="l" defTabSz="711200">
            <a:lnSpc>
              <a:spcPct val="90000"/>
            </a:lnSpc>
            <a:spcBef>
              <a:spcPct val="0"/>
            </a:spcBef>
            <a:spcAft>
              <a:spcPct val="35000"/>
            </a:spcAft>
          </a:pPr>
          <a:r>
            <a:rPr lang="es-EC" sz="1600" kern="1200" dirty="0"/>
            <a:t>Es necesario desarrollar e implementar mejores sanciones a los delitos informáticos, además incluir aquellos que aún no constan dentro del COIP para el uso de las TICS. </a:t>
          </a:r>
        </a:p>
      </dsp:txBody>
      <dsp:txXfrm>
        <a:off x="207272" y="2487242"/>
        <a:ext cx="4943975" cy="1544992"/>
      </dsp:txXfrm>
    </dsp:sp>
    <dsp:sp modelId="{F4C99ABE-DA62-4566-9853-D9406022DEFC}">
      <dsp:nvSpPr>
        <dsp:cNvPr id="0" name=""/>
        <dsp:cNvSpPr/>
      </dsp:nvSpPr>
      <dsp:spPr>
        <a:xfrm>
          <a:off x="1273" y="2264076"/>
          <a:ext cx="1081494" cy="162224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EBC75-AFA7-44EC-8572-309FD56F1DC2}">
      <dsp:nvSpPr>
        <dsp:cNvPr id="0" name=""/>
        <dsp:cNvSpPr/>
      </dsp:nvSpPr>
      <dsp:spPr>
        <a:xfrm>
          <a:off x="5570351" y="2487242"/>
          <a:ext cx="4943975" cy="1544992"/>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60960" rIns="60960" bIns="60960" numCol="1" spcCol="1270" anchor="ctr" anchorCtr="0">
          <a:noAutofit/>
        </a:bodyPr>
        <a:lstStyle/>
        <a:p>
          <a:pPr lvl="0" algn="l" defTabSz="711200">
            <a:lnSpc>
              <a:spcPct val="90000"/>
            </a:lnSpc>
            <a:spcBef>
              <a:spcPct val="0"/>
            </a:spcBef>
            <a:spcAft>
              <a:spcPct val="35000"/>
            </a:spcAft>
          </a:pPr>
          <a:r>
            <a:rPr lang="es-EC" sz="1600" kern="1200" dirty="0"/>
            <a:t>Se recomienda implementar mejores controles internos al personal en cuanto a seguridad informática y manejo de la información digital, además se sugiere adquirir software adecuado para estos fines.</a:t>
          </a:r>
        </a:p>
      </dsp:txBody>
      <dsp:txXfrm>
        <a:off x="5570351" y="2487242"/>
        <a:ext cx="4943975" cy="1544992"/>
      </dsp:txXfrm>
    </dsp:sp>
    <dsp:sp modelId="{A6BBAAE1-6766-41FF-8A88-7C207CF28CB8}">
      <dsp:nvSpPr>
        <dsp:cNvPr id="0" name=""/>
        <dsp:cNvSpPr/>
      </dsp:nvSpPr>
      <dsp:spPr>
        <a:xfrm>
          <a:off x="5364352" y="2264076"/>
          <a:ext cx="1081494" cy="162224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2000" r="-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0D57B-F74F-4787-89CD-E5B221008906}">
      <dsp:nvSpPr>
        <dsp:cNvPr id="0" name=""/>
        <dsp:cNvSpPr/>
      </dsp:nvSpPr>
      <dsp:spPr>
        <a:xfrm>
          <a:off x="0" y="769481"/>
          <a:ext cx="9184764"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442A7F-B4E9-4738-A92B-474B3265EE08}">
      <dsp:nvSpPr>
        <dsp:cNvPr id="0" name=""/>
        <dsp:cNvSpPr/>
      </dsp:nvSpPr>
      <dsp:spPr>
        <a:xfrm>
          <a:off x="459238" y="125680"/>
          <a:ext cx="8435094" cy="879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014" tIns="0" rIns="243014" bIns="0" numCol="1" spcCol="1270" anchor="ctr" anchorCtr="0">
          <a:noAutofit/>
        </a:bodyPr>
        <a:lstStyle/>
        <a:p>
          <a:pPr lvl="0" algn="just" defTabSz="800100">
            <a:lnSpc>
              <a:spcPct val="90000"/>
            </a:lnSpc>
            <a:spcBef>
              <a:spcPct val="0"/>
            </a:spcBef>
            <a:spcAft>
              <a:spcPct val="35000"/>
            </a:spcAft>
          </a:pPr>
          <a:r>
            <a:rPr lang="es-EC" sz="1800" kern="1200" dirty="0"/>
            <a:t>Identificar las aplicaciones </a:t>
          </a:r>
          <a:r>
            <a:rPr lang="es-EC" sz="1800" kern="1200" dirty="0">
              <a:latin typeface="+mn-lt"/>
            </a:rPr>
            <a:t>Open</a:t>
          </a:r>
          <a:r>
            <a:rPr lang="es-EC" sz="1800" kern="1200" dirty="0"/>
            <a:t> Source que se encuentran disponibles para realizar el análisis forense. </a:t>
          </a:r>
        </a:p>
      </dsp:txBody>
      <dsp:txXfrm>
        <a:off x="502194" y="168636"/>
        <a:ext cx="8349182" cy="794048"/>
      </dsp:txXfrm>
    </dsp:sp>
    <dsp:sp modelId="{387230E5-3219-4416-A38B-37624D89A712}">
      <dsp:nvSpPr>
        <dsp:cNvPr id="0" name=""/>
        <dsp:cNvSpPr/>
      </dsp:nvSpPr>
      <dsp:spPr>
        <a:xfrm>
          <a:off x="0" y="2122500"/>
          <a:ext cx="9184764" cy="4032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8B5DC-3A94-432C-9452-C61722E90C4A}">
      <dsp:nvSpPr>
        <dsp:cNvPr id="0" name=""/>
        <dsp:cNvSpPr/>
      </dsp:nvSpPr>
      <dsp:spPr>
        <a:xfrm>
          <a:off x="459238" y="1259081"/>
          <a:ext cx="8306314" cy="109957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014" tIns="0" rIns="243014" bIns="0" numCol="1" spcCol="1270" anchor="ctr" anchorCtr="0">
          <a:noAutofit/>
        </a:bodyPr>
        <a:lstStyle/>
        <a:p>
          <a:pPr lvl="0" algn="just" defTabSz="800100">
            <a:lnSpc>
              <a:spcPct val="90000"/>
            </a:lnSpc>
            <a:spcBef>
              <a:spcPct val="0"/>
            </a:spcBef>
            <a:spcAft>
              <a:spcPct val="35000"/>
            </a:spcAft>
          </a:pPr>
          <a:r>
            <a:rPr lang="es-EC" sz="1800" kern="1200" dirty="0"/>
            <a:t>Estudiar las metodologías de análisis forenses más aceptados en la actualidad para determinar las fases más idóneas de estas que puedan ser utilizadas para desarrollar una nueva metodología que utilice herramientas Open Source.</a:t>
          </a:r>
        </a:p>
      </dsp:txBody>
      <dsp:txXfrm>
        <a:off x="512915" y="1312758"/>
        <a:ext cx="8198960" cy="992225"/>
      </dsp:txXfrm>
    </dsp:sp>
    <dsp:sp modelId="{8316A679-2E6E-43DD-A308-D4004BE1B2D1}">
      <dsp:nvSpPr>
        <dsp:cNvPr id="0" name=""/>
        <dsp:cNvSpPr/>
      </dsp:nvSpPr>
      <dsp:spPr>
        <a:xfrm>
          <a:off x="0" y="3202784"/>
          <a:ext cx="9184764" cy="4032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CDD94C-1556-4F88-8F61-1BB5F9E6460B}">
      <dsp:nvSpPr>
        <dsp:cNvPr id="0" name=""/>
        <dsp:cNvSpPr/>
      </dsp:nvSpPr>
      <dsp:spPr>
        <a:xfrm>
          <a:off x="459238" y="2612100"/>
          <a:ext cx="8259252" cy="82684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014" tIns="0" rIns="243014" bIns="0" numCol="1" spcCol="1270" anchor="ctr" anchorCtr="0">
          <a:noAutofit/>
        </a:bodyPr>
        <a:lstStyle/>
        <a:p>
          <a:pPr lvl="0" algn="just" defTabSz="800100">
            <a:lnSpc>
              <a:spcPct val="90000"/>
            </a:lnSpc>
            <a:spcBef>
              <a:spcPct val="0"/>
            </a:spcBef>
            <a:spcAft>
              <a:spcPct val="35000"/>
            </a:spcAft>
          </a:pPr>
          <a:r>
            <a:rPr lang="es-ES_tradnl" sz="1800" kern="1200" dirty="0"/>
            <a:t>Estudiar las leyes que se encuentran vigentes en Ecuador, que nos permita identificar y analizar las evidencias que serán utilizadas como prueba judicial.</a:t>
          </a:r>
          <a:endParaRPr lang="es-EC" sz="1800" kern="1200" dirty="0"/>
        </a:p>
      </dsp:txBody>
      <dsp:txXfrm>
        <a:off x="499601" y="2652463"/>
        <a:ext cx="8178526" cy="746117"/>
      </dsp:txXfrm>
    </dsp:sp>
    <dsp:sp modelId="{38ED9081-C7F5-4F1C-A491-F2B6EE5C2892}">
      <dsp:nvSpPr>
        <dsp:cNvPr id="0" name=""/>
        <dsp:cNvSpPr/>
      </dsp:nvSpPr>
      <dsp:spPr>
        <a:xfrm>
          <a:off x="0" y="4093752"/>
          <a:ext cx="9184764" cy="403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06033-96F5-4B07-ACD6-259D3EF863FC}">
      <dsp:nvSpPr>
        <dsp:cNvPr id="0" name=""/>
        <dsp:cNvSpPr/>
      </dsp:nvSpPr>
      <dsp:spPr>
        <a:xfrm>
          <a:off x="459238" y="3692384"/>
          <a:ext cx="8208588" cy="6375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014" tIns="0" rIns="243014" bIns="0" numCol="1" spcCol="1270" anchor="ctr" anchorCtr="0">
          <a:noAutofit/>
        </a:bodyPr>
        <a:lstStyle/>
        <a:p>
          <a:pPr lvl="0" algn="just" defTabSz="800100">
            <a:lnSpc>
              <a:spcPct val="90000"/>
            </a:lnSpc>
            <a:spcBef>
              <a:spcPct val="0"/>
            </a:spcBef>
            <a:spcAft>
              <a:spcPct val="35000"/>
            </a:spcAft>
          </a:pPr>
          <a:r>
            <a:rPr lang="es-ES_tradnl" sz="1800" kern="1200" dirty="0"/>
            <a:t>Realizar un análisis informático forense tomando como caso práctico el sistema operativo Windows 8.</a:t>
          </a:r>
          <a:endParaRPr lang="es-EC" sz="1800" kern="1200" dirty="0"/>
        </a:p>
      </dsp:txBody>
      <dsp:txXfrm>
        <a:off x="490360" y="3723506"/>
        <a:ext cx="8146344" cy="575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AB450-AB47-4ADA-BED4-A2DC88288417}">
      <dsp:nvSpPr>
        <dsp:cNvPr id="0" name=""/>
        <dsp:cNvSpPr/>
      </dsp:nvSpPr>
      <dsp:spPr>
        <a:xfrm>
          <a:off x="270581" y="1913846"/>
          <a:ext cx="1587497" cy="1587497"/>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489D1-66E7-46AD-984F-DEA9DF111487}">
      <dsp:nvSpPr>
        <dsp:cNvPr id="0" name=""/>
        <dsp:cNvSpPr/>
      </dsp:nvSpPr>
      <dsp:spPr>
        <a:xfrm rot="17700000">
          <a:off x="829943" y="619712"/>
          <a:ext cx="1973435" cy="95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0" bIns="0" numCol="1" spcCol="1270" anchor="ctr" anchorCtr="0">
          <a:noAutofit/>
        </a:bodyPr>
        <a:lstStyle/>
        <a:p>
          <a:pPr lvl="0" algn="l" defTabSz="1200150">
            <a:lnSpc>
              <a:spcPct val="90000"/>
            </a:lnSpc>
            <a:spcBef>
              <a:spcPct val="0"/>
            </a:spcBef>
            <a:spcAft>
              <a:spcPct val="35000"/>
            </a:spcAft>
          </a:pPr>
          <a:r>
            <a:rPr lang="es-ES" sz="2700" kern="1200" dirty="0"/>
            <a:t>Análisis Forense</a:t>
          </a:r>
        </a:p>
      </dsp:txBody>
      <dsp:txXfrm>
        <a:off x="829943" y="619712"/>
        <a:ext cx="1973435" cy="951043"/>
      </dsp:txXfrm>
    </dsp:sp>
    <dsp:sp modelId="{861C223C-6662-43C9-B169-C97C96C3E50E}">
      <dsp:nvSpPr>
        <dsp:cNvPr id="0" name=""/>
        <dsp:cNvSpPr/>
      </dsp:nvSpPr>
      <dsp:spPr>
        <a:xfrm>
          <a:off x="1977654" y="2295589"/>
          <a:ext cx="824011" cy="8240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5A628-8C90-4DB2-A4F9-542C5F96B7E7}">
      <dsp:nvSpPr>
        <dsp:cNvPr id="0" name=""/>
        <dsp:cNvSpPr/>
      </dsp:nvSpPr>
      <dsp:spPr>
        <a:xfrm rot="17700000">
          <a:off x="1001725" y="3442483"/>
          <a:ext cx="1707114" cy="82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lvl="0" algn="r" defTabSz="844550">
            <a:lnSpc>
              <a:spcPct val="90000"/>
            </a:lnSpc>
            <a:spcBef>
              <a:spcPct val="0"/>
            </a:spcBef>
            <a:spcAft>
              <a:spcPct val="35000"/>
            </a:spcAft>
          </a:pPr>
          <a:r>
            <a:rPr lang="es-ES" sz="1900" kern="1200" dirty="0"/>
            <a:t>Procesos</a:t>
          </a:r>
        </a:p>
      </dsp:txBody>
      <dsp:txXfrm>
        <a:off x="1001725" y="3442483"/>
        <a:ext cx="1707114" cy="823106"/>
      </dsp:txXfrm>
    </dsp:sp>
    <dsp:sp modelId="{DF564ABF-0D1B-4D19-9882-3B203642593F}">
      <dsp:nvSpPr>
        <dsp:cNvPr id="0" name=""/>
        <dsp:cNvSpPr/>
      </dsp:nvSpPr>
      <dsp:spPr>
        <a:xfrm rot="17700000">
          <a:off x="2070480" y="1149600"/>
          <a:ext cx="1707114" cy="823106"/>
        </a:xfrm>
        <a:prstGeom prst="rect">
          <a:avLst/>
        </a:prstGeom>
        <a:noFill/>
        <a:ln>
          <a:noFill/>
        </a:ln>
        <a:effectLst/>
      </dsp:spPr>
      <dsp:style>
        <a:lnRef idx="0">
          <a:scrgbClr r="0" g="0" b="0"/>
        </a:lnRef>
        <a:fillRef idx="0">
          <a:scrgbClr r="0" g="0" b="0"/>
        </a:fillRef>
        <a:effectRef idx="0">
          <a:scrgbClr r="0" g="0" b="0"/>
        </a:effectRef>
        <a:fontRef idx="minor"/>
      </dsp:style>
    </dsp:sp>
    <dsp:sp modelId="{F5412E62-973A-487D-828D-6B073EEF2F28}">
      <dsp:nvSpPr>
        <dsp:cNvPr id="0" name=""/>
        <dsp:cNvSpPr/>
      </dsp:nvSpPr>
      <dsp:spPr>
        <a:xfrm>
          <a:off x="2921114" y="2295589"/>
          <a:ext cx="824011" cy="82401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F0835-8D24-4326-96B1-494D8ECF16C6}">
      <dsp:nvSpPr>
        <dsp:cNvPr id="0" name=""/>
        <dsp:cNvSpPr/>
      </dsp:nvSpPr>
      <dsp:spPr>
        <a:xfrm rot="17700000">
          <a:off x="1945185" y="3442483"/>
          <a:ext cx="1707114" cy="82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lvl="0" algn="r" defTabSz="844550">
            <a:lnSpc>
              <a:spcPct val="90000"/>
            </a:lnSpc>
            <a:spcBef>
              <a:spcPct val="0"/>
            </a:spcBef>
            <a:spcAft>
              <a:spcPct val="35000"/>
            </a:spcAft>
          </a:pPr>
          <a:r>
            <a:rPr lang="es-ES" sz="1900" kern="1200" dirty="0"/>
            <a:t>Recuperación de información</a:t>
          </a:r>
        </a:p>
      </dsp:txBody>
      <dsp:txXfrm>
        <a:off x="1945185" y="3442483"/>
        <a:ext cx="1707114" cy="823106"/>
      </dsp:txXfrm>
    </dsp:sp>
    <dsp:sp modelId="{D2CE2E47-8C05-45B6-9FE6-3B90480F68AA}">
      <dsp:nvSpPr>
        <dsp:cNvPr id="0" name=""/>
        <dsp:cNvSpPr/>
      </dsp:nvSpPr>
      <dsp:spPr>
        <a:xfrm rot="17700000">
          <a:off x="3013940" y="1149600"/>
          <a:ext cx="1707114" cy="823106"/>
        </a:xfrm>
        <a:prstGeom prst="rect">
          <a:avLst/>
        </a:prstGeom>
        <a:noFill/>
        <a:ln>
          <a:noFill/>
        </a:ln>
        <a:effectLst/>
      </dsp:spPr>
      <dsp:style>
        <a:lnRef idx="0">
          <a:scrgbClr r="0" g="0" b="0"/>
        </a:lnRef>
        <a:fillRef idx="0">
          <a:scrgbClr r="0" g="0" b="0"/>
        </a:fillRef>
        <a:effectRef idx="0">
          <a:scrgbClr r="0" g="0" b="0"/>
        </a:effectRef>
        <a:fontRef idx="minor"/>
      </dsp:style>
    </dsp:sp>
    <dsp:sp modelId="{B504AE7F-FEA0-481F-AF4B-03C32DA7670E}">
      <dsp:nvSpPr>
        <dsp:cNvPr id="0" name=""/>
        <dsp:cNvSpPr/>
      </dsp:nvSpPr>
      <dsp:spPr>
        <a:xfrm>
          <a:off x="3864575" y="2295589"/>
          <a:ext cx="824011" cy="8240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3EE5A-9501-4014-9231-5035B006E5C9}">
      <dsp:nvSpPr>
        <dsp:cNvPr id="0" name=""/>
        <dsp:cNvSpPr/>
      </dsp:nvSpPr>
      <dsp:spPr>
        <a:xfrm rot="17700000">
          <a:off x="2888646" y="3442483"/>
          <a:ext cx="1707114" cy="82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lvl="0" algn="r" defTabSz="844550">
            <a:lnSpc>
              <a:spcPct val="90000"/>
            </a:lnSpc>
            <a:spcBef>
              <a:spcPct val="0"/>
            </a:spcBef>
            <a:spcAft>
              <a:spcPct val="35000"/>
            </a:spcAft>
          </a:pPr>
          <a:r>
            <a:rPr lang="es-ES" sz="1900" kern="1200" dirty="0"/>
            <a:t>Procesos de ejecución</a:t>
          </a:r>
        </a:p>
      </dsp:txBody>
      <dsp:txXfrm>
        <a:off x="2888646" y="3442483"/>
        <a:ext cx="1707114" cy="823106"/>
      </dsp:txXfrm>
    </dsp:sp>
    <dsp:sp modelId="{1C0B618A-5E4D-47C2-ADB9-36846B807D4B}">
      <dsp:nvSpPr>
        <dsp:cNvPr id="0" name=""/>
        <dsp:cNvSpPr/>
      </dsp:nvSpPr>
      <dsp:spPr>
        <a:xfrm rot="17700000">
          <a:off x="3957401" y="1149600"/>
          <a:ext cx="1707114" cy="823106"/>
        </a:xfrm>
        <a:prstGeom prst="rect">
          <a:avLst/>
        </a:prstGeom>
        <a:noFill/>
        <a:ln>
          <a:noFill/>
        </a:ln>
        <a:effectLst/>
      </dsp:spPr>
      <dsp:style>
        <a:lnRef idx="0">
          <a:scrgbClr r="0" g="0" b="0"/>
        </a:lnRef>
        <a:fillRef idx="0">
          <a:scrgbClr r="0" g="0" b="0"/>
        </a:fillRef>
        <a:effectRef idx="0">
          <a:scrgbClr r="0" g="0" b="0"/>
        </a:effectRef>
        <a:fontRef idx="minor"/>
      </dsp:style>
    </dsp:sp>
    <dsp:sp modelId="{69A316C9-8254-4C1A-B388-0DD305DEEEB7}">
      <dsp:nvSpPr>
        <dsp:cNvPr id="0" name=""/>
        <dsp:cNvSpPr/>
      </dsp:nvSpPr>
      <dsp:spPr>
        <a:xfrm>
          <a:off x="4808036" y="2295589"/>
          <a:ext cx="824011" cy="82401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E04FC-9C61-452E-A7EB-1C15CE8D1CCC}">
      <dsp:nvSpPr>
        <dsp:cNvPr id="0" name=""/>
        <dsp:cNvSpPr/>
      </dsp:nvSpPr>
      <dsp:spPr>
        <a:xfrm rot="17700000">
          <a:off x="3832107" y="3442483"/>
          <a:ext cx="1707114" cy="82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lvl="0" algn="r" defTabSz="844550">
            <a:lnSpc>
              <a:spcPct val="90000"/>
            </a:lnSpc>
            <a:spcBef>
              <a:spcPct val="0"/>
            </a:spcBef>
            <a:spcAft>
              <a:spcPct val="35000"/>
            </a:spcAft>
          </a:pPr>
          <a:r>
            <a:rPr lang="es-ES" sz="1900" kern="1200" dirty="0"/>
            <a:t>Inicio de sesión</a:t>
          </a:r>
        </a:p>
      </dsp:txBody>
      <dsp:txXfrm>
        <a:off x="3832107" y="3442483"/>
        <a:ext cx="1707114" cy="823106"/>
      </dsp:txXfrm>
    </dsp:sp>
    <dsp:sp modelId="{8C5DB843-F432-4A8C-A1CB-8171E9102338}">
      <dsp:nvSpPr>
        <dsp:cNvPr id="0" name=""/>
        <dsp:cNvSpPr/>
      </dsp:nvSpPr>
      <dsp:spPr>
        <a:xfrm rot="17700000">
          <a:off x="4900862" y="1149600"/>
          <a:ext cx="1707114" cy="823106"/>
        </a:xfrm>
        <a:prstGeom prst="rect">
          <a:avLst/>
        </a:prstGeom>
        <a:noFill/>
        <a:ln>
          <a:noFill/>
        </a:ln>
        <a:effectLst/>
      </dsp:spPr>
      <dsp:style>
        <a:lnRef idx="0">
          <a:scrgbClr r="0" g="0" b="0"/>
        </a:lnRef>
        <a:fillRef idx="0">
          <a:scrgbClr r="0" g="0" b="0"/>
        </a:fillRef>
        <a:effectRef idx="0">
          <a:scrgbClr r="0" g="0" b="0"/>
        </a:effectRef>
        <a:fontRef idx="minor"/>
      </dsp:style>
    </dsp:sp>
    <dsp:sp modelId="{80776631-85BF-4AE7-9171-A6A95B7C8599}">
      <dsp:nvSpPr>
        <dsp:cNvPr id="0" name=""/>
        <dsp:cNvSpPr/>
      </dsp:nvSpPr>
      <dsp:spPr>
        <a:xfrm>
          <a:off x="5751623" y="1913846"/>
          <a:ext cx="1587497" cy="1587497"/>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D90F1-AEEC-4D69-B55C-23BD8405122F}">
      <dsp:nvSpPr>
        <dsp:cNvPr id="0" name=""/>
        <dsp:cNvSpPr/>
      </dsp:nvSpPr>
      <dsp:spPr>
        <a:xfrm rot="17700000">
          <a:off x="6310985" y="619712"/>
          <a:ext cx="1973435" cy="95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0" bIns="0" numCol="1" spcCol="1270" anchor="ctr" anchorCtr="0">
          <a:noAutofit/>
        </a:bodyPr>
        <a:lstStyle/>
        <a:p>
          <a:pPr lvl="0" algn="l" defTabSz="1200150">
            <a:lnSpc>
              <a:spcPct val="90000"/>
            </a:lnSpc>
            <a:spcBef>
              <a:spcPct val="0"/>
            </a:spcBef>
            <a:spcAft>
              <a:spcPct val="35000"/>
            </a:spcAft>
          </a:pPr>
          <a:r>
            <a:rPr lang="es-ES" sz="2700" kern="1200" dirty="0"/>
            <a:t>Windows 8</a:t>
          </a:r>
        </a:p>
      </dsp:txBody>
      <dsp:txXfrm>
        <a:off x="6310985" y="619712"/>
        <a:ext cx="1973435" cy="951043"/>
      </dsp:txXfrm>
    </dsp:sp>
    <dsp:sp modelId="{156B1812-4B88-4341-8980-612DB8EF8D81}">
      <dsp:nvSpPr>
        <dsp:cNvPr id="0" name=""/>
        <dsp:cNvSpPr/>
      </dsp:nvSpPr>
      <dsp:spPr>
        <a:xfrm>
          <a:off x="7458696" y="2295589"/>
          <a:ext cx="824011" cy="8240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F88CF-BC6E-425A-A791-7A73D41A5F41}">
      <dsp:nvSpPr>
        <dsp:cNvPr id="0" name=""/>
        <dsp:cNvSpPr/>
      </dsp:nvSpPr>
      <dsp:spPr>
        <a:xfrm rot="17700000">
          <a:off x="6482767" y="3442483"/>
          <a:ext cx="1707114" cy="82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lvl="0" algn="r" defTabSz="844550">
            <a:lnSpc>
              <a:spcPct val="90000"/>
            </a:lnSpc>
            <a:spcBef>
              <a:spcPct val="0"/>
            </a:spcBef>
            <a:spcAft>
              <a:spcPct val="35000"/>
            </a:spcAft>
          </a:pPr>
          <a:r>
            <a:rPr lang="es-ES" sz="1900" kern="1200" dirty="0"/>
            <a:t>Evaluar y revelar resultados aceptables</a:t>
          </a:r>
        </a:p>
      </dsp:txBody>
      <dsp:txXfrm>
        <a:off x="6482767" y="3442483"/>
        <a:ext cx="1707114" cy="823106"/>
      </dsp:txXfrm>
    </dsp:sp>
    <dsp:sp modelId="{F7949921-4AEF-460E-8912-CB04A456D412}">
      <dsp:nvSpPr>
        <dsp:cNvPr id="0" name=""/>
        <dsp:cNvSpPr/>
      </dsp:nvSpPr>
      <dsp:spPr>
        <a:xfrm rot="17700000">
          <a:off x="7551522" y="1149600"/>
          <a:ext cx="1707114" cy="823106"/>
        </a:xfrm>
        <a:prstGeom prst="rect">
          <a:avLst/>
        </a:prstGeom>
        <a:noFill/>
        <a:ln>
          <a:noFill/>
        </a:ln>
        <a:effectLst/>
      </dsp:spPr>
      <dsp:style>
        <a:lnRef idx="0">
          <a:scrgbClr r="0" g="0" b="0"/>
        </a:lnRef>
        <a:fillRef idx="0">
          <a:scrgbClr r="0" g="0" b="0"/>
        </a:fillRef>
        <a:effectRef idx="0">
          <a:scrgbClr r="0" g="0" b="0"/>
        </a:effectRef>
        <a:fontRef idx="minor"/>
      </dsp:style>
    </dsp:sp>
    <dsp:sp modelId="{81346F87-7785-479A-A3EE-627CFCE528CF}">
      <dsp:nvSpPr>
        <dsp:cNvPr id="0" name=""/>
        <dsp:cNvSpPr/>
      </dsp:nvSpPr>
      <dsp:spPr>
        <a:xfrm>
          <a:off x="8402283" y="1913846"/>
          <a:ext cx="1587497" cy="1587497"/>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85878-6055-49A8-A1B1-2015E056CCA7}">
      <dsp:nvSpPr>
        <dsp:cNvPr id="0" name=""/>
        <dsp:cNvSpPr/>
      </dsp:nvSpPr>
      <dsp:spPr>
        <a:xfrm rot="17700000">
          <a:off x="8961646" y="619712"/>
          <a:ext cx="1973435" cy="95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0" bIns="0" numCol="1" spcCol="1270" anchor="ctr" anchorCtr="0">
          <a:noAutofit/>
        </a:bodyPr>
        <a:lstStyle/>
        <a:p>
          <a:pPr lvl="0" algn="l" defTabSz="1200150">
            <a:lnSpc>
              <a:spcPct val="90000"/>
            </a:lnSpc>
            <a:spcBef>
              <a:spcPct val="0"/>
            </a:spcBef>
            <a:spcAft>
              <a:spcPct val="35000"/>
            </a:spcAft>
          </a:pPr>
          <a:r>
            <a:rPr lang="es-ES" sz="2700" kern="1200" dirty="0"/>
            <a:t>Herramientas Open Source</a:t>
          </a:r>
        </a:p>
      </dsp:txBody>
      <dsp:txXfrm>
        <a:off x="8961646" y="619712"/>
        <a:ext cx="1973435" cy="951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A3EEB-72E3-4EBC-BDC5-550917CBD2F8}">
      <dsp:nvSpPr>
        <dsp:cNvPr id="0" name=""/>
        <dsp:cNvSpPr/>
      </dsp:nvSpPr>
      <dsp:spPr>
        <a:xfrm>
          <a:off x="843636" y="211038"/>
          <a:ext cx="10250019" cy="4437314"/>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D92DC668-C09D-4744-BBC9-DA62E882098C}">
      <dsp:nvSpPr>
        <dsp:cNvPr id="0" name=""/>
        <dsp:cNvSpPr/>
      </dsp:nvSpPr>
      <dsp:spPr>
        <a:xfrm>
          <a:off x="1247945" y="3983837"/>
          <a:ext cx="190511" cy="1905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61A45-7C62-4325-B2CD-03F10D599D4B}">
      <dsp:nvSpPr>
        <dsp:cNvPr id="0" name=""/>
        <dsp:cNvSpPr/>
      </dsp:nvSpPr>
      <dsp:spPr>
        <a:xfrm rot="503382">
          <a:off x="1327312" y="4528002"/>
          <a:ext cx="5199309" cy="27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48" tIns="0" rIns="0" bIns="0" numCol="1" spcCol="1270" anchor="t" anchorCtr="0">
          <a:noAutofit/>
        </a:bodyPr>
        <a:lstStyle/>
        <a:p>
          <a:pPr lvl="0" algn="l" defTabSz="755650">
            <a:lnSpc>
              <a:spcPct val="90000"/>
            </a:lnSpc>
            <a:spcBef>
              <a:spcPct val="0"/>
            </a:spcBef>
            <a:spcAft>
              <a:spcPct val="35000"/>
            </a:spcAft>
          </a:pPr>
          <a:r>
            <a:rPr lang="es-EC" sz="1700" kern="1200" dirty="0"/>
            <a:t>40</a:t>
          </a:r>
          <a:r>
            <a:rPr lang="en-US" sz="1700" kern="1200" dirty="0"/>
            <a:t>’s – Primero generación de computadores del mundo.</a:t>
          </a:r>
          <a:endParaRPr lang="es-EC" sz="1700" kern="1200" dirty="0"/>
        </a:p>
      </dsp:txBody>
      <dsp:txXfrm>
        <a:off x="1327312" y="4528002"/>
        <a:ext cx="5199309" cy="271089"/>
      </dsp:txXfrm>
    </dsp:sp>
    <dsp:sp modelId="{C95A3B99-0ACF-4629-AD1E-4813289854FE}">
      <dsp:nvSpPr>
        <dsp:cNvPr id="0" name=""/>
        <dsp:cNvSpPr/>
      </dsp:nvSpPr>
      <dsp:spPr>
        <a:xfrm>
          <a:off x="2260661" y="3136922"/>
          <a:ext cx="331324" cy="331324"/>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93DAA-1844-44A7-BF2C-4D75F300730E}">
      <dsp:nvSpPr>
        <dsp:cNvPr id="0" name=""/>
        <dsp:cNvSpPr/>
      </dsp:nvSpPr>
      <dsp:spPr>
        <a:xfrm rot="570759">
          <a:off x="2527458" y="3883751"/>
          <a:ext cx="5141563" cy="383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62" tIns="0" rIns="0" bIns="0" numCol="1" spcCol="1270" anchor="t" anchorCtr="0">
          <a:noAutofit/>
        </a:bodyPr>
        <a:lstStyle/>
        <a:p>
          <a:pPr lvl="0" algn="l" defTabSz="755650">
            <a:lnSpc>
              <a:spcPct val="90000"/>
            </a:lnSpc>
            <a:spcBef>
              <a:spcPct val="0"/>
            </a:spcBef>
            <a:spcAft>
              <a:spcPct val="35000"/>
            </a:spcAft>
          </a:pPr>
          <a:r>
            <a:rPr lang="es-EC" sz="1700" kern="1200" dirty="0"/>
            <a:t>60</a:t>
          </a:r>
          <a:r>
            <a:rPr lang="en-US" sz="1700" kern="1200" dirty="0"/>
            <a:t>’s – </a:t>
          </a:r>
          <a:r>
            <a:rPr lang="en-US" sz="1700" kern="1200" dirty="0" err="1"/>
            <a:t>Aparici</a:t>
          </a:r>
          <a:r>
            <a:rPr lang="es-EC" sz="1700" kern="1200" dirty="0"/>
            <a:t>ón del Circuito Integrado.</a:t>
          </a:r>
          <a:r>
            <a:rPr lang="en-US" sz="1700" kern="1200" dirty="0"/>
            <a:t> </a:t>
          </a:r>
          <a:endParaRPr lang="es-EC" sz="1700" kern="1200" dirty="0"/>
        </a:p>
      </dsp:txBody>
      <dsp:txXfrm>
        <a:off x="2527458" y="3883751"/>
        <a:ext cx="5141563" cy="383624"/>
      </dsp:txXfrm>
    </dsp:sp>
    <dsp:sp modelId="{7C93BA16-71E1-4BCF-BE62-F086ADE7E952}">
      <dsp:nvSpPr>
        <dsp:cNvPr id="0" name=""/>
        <dsp:cNvSpPr/>
      </dsp:nvSpPr>
      <dsp:spPr>
        <a:xfrm>
          <a:off x="3560312" y="2383852"/>
          <a:ext cx="439004" cy="439004"/>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AE8BF-3103-4A02-B3F7-C038F97964A8}">
      <dsp:nvSpPr>
        <dsp:cNvPr id="0" name=""/>
        <dsp:cNvSpPr/>
      </dsp:nvSpPr>
      <dsp:spPr>
        <a:xfrm rot="570871">
          <a:off x="4159236" y="3259477"/>
          <a:ext cx="5530922" cy="1118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620" tIns="0" rIns="0" bIns="0" numCol="1" spcCol="1270" anchor="t" anchorCtr="0">
          <a:noAutofit/>
        </a:bodyPr>
        <a:lstStyle/>
        <a:p>
          <a:pPr lvl="0" algn="l" defTabSz="755650">
            <a:lnSpc>
              <a:spcPct val="90000"/>
            </a:lnSpc>
            <a:spcBef>
              <a:spcPct val="0"/>
            </a:spcBef>
            <a:spcAft>
              <a:spcPct val="35000"/>
            </a:spcAft>
          </a:pPr>
          <a:r>
            <a:rPr lang="en-US" sz="1700" kern="1200" dirty="0"/>
            <a:t>80’s – Circuitos LSI. Interfaz Gráfica, Lenguajes de </a:t>
          </a:r>
          <a:r>
            <a:rPr lang="en-US" sz="1700" kern="1200" dirty="0" err="1"/>
            <a:t>Programaci</a:t>
          </a:r>
          <a:r>
            <a:rPr lang="es-EC" sz="1700" kern="1200" dirty="0"/>
            <a:t>ón.</a:t>
          </a:r>
        </a:p>
      </dsp:txBody>
      <dsp:txXfrm>
        <a:off x="4159236" y="3259477"/>
        <a:ext cx="5530922" cy="1118877"/>
      </dsp:txXfrm>
    </dsp:sp>
    <dsp:sp modelId="{1A0C61F7-78B1-40AB-A901-02A14F4294E6}">
      <dsp:nvSpPr>
        <dsp:cNvPr id="0" name=""/>
        <dsp:cNvSpPr/>
      </dsp:nvSpPr>
      <dsp:spPr>
        <a:xfrm>
          <a:off x="5835872" y="1703344"/>
          <a:ext cx="588100" cy="588100"/>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3D2AB-55ED-4E8E-812F-932BBB89D6CA}">
      <dsp:nvSpPr>
        <dsp:cNvPr id="0" name=""/>
        <dsp:cNvSpPr/>
      </dsp:nvSpPr>
      <dsp:spPr>
        <a:xfrm rot="520215">
          <a:off x="6290558" y="2580362"/>
          <a:ext cx="4257764" cy="73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623" tIns="0" rIns="0" bIns="0" numCol="1" spcCol="1270" anchor="t" anchorCtr="0">
          <a:noAutofit/>
        </a:bodyPr>
        <a:lstStyle/>
        <a:p>
          <a:pPr lvl="0" algn="l" defTabSz="755650">
            <a:lnSpc>
              <a:spcPct val="90000"/>
            </a:lnSpc>
            <a:spcBef>
              <a:spcPct val="0"/>
            </a:spcBef>
            <a:spcAft>
              <a:spcPct val="35000"/>
            </a:spcAft>
          </a:pPr>
          <a:r>
            <a:rPr lang="es-EC" sz="1700" kern="1200" dirty="0"/>
            <a:t>2000 en adelante – Aparición de Sistemas Operativos de Código Abierto y Privativos.</a:t>
          </a:r>
        </a:p>
      </dsp:txBody>
      <dsp:txXfrm>
        <a:off x="6290558" y="2580362"/>
        <a:ext cx="4257764" cy="7351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E7770-9AD8-43BB-B21E-9CB61439087B}">
      <dsp:nvSpPr>
        <dsp:cNvPr id="0" name=""/>
        <dsp:cNvSpPr/>
      </dsp:nvSpPr>
      <dsp:spPr>
        <a:xfrm>
          <a:off x="0" y="117922"/>
          <a:ext cx="6206538" cy="1044809"/>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dirty="0"/>
            <a:t>Cualquier acción realizada por medio de vías informáticas con fines ilegales o que atenten contra la integridad y seguridad de la información.</a:t>
          </a:r>
        </a:p>
      </dsp:txBody>
      <dsp:txXfrm>
        <a:off x="51003" y="168925"/>
        <a:ext cx="6104532" cy="942803"/>
      </dsp:txXfrm>
    </dsp:sp>
    <dsp:sp modelId="{932F8B66-043A-4F34-A22B-B24264DCAEF9}">
      <dsp:nvSpPr>
        <dsp:cNvPr id="0" name=""/>
        <dsp:cNvSpPr/>
      </dsp:nvSpPr>
      <dsp:spPr>
        <a:xfrm>
          <a:off x="0" y="1217452"/>
          <a:ext cx="6206538" cy="1044809"/>
        </a:xfrm>
        <a:prstGeom prst="roundRect">
          <a:avLst/>
        </a:prstGeom>
        <a:solidFill>
          <a:schemeClr val="accent2">
            <a:hueOff val="-727682"/>
            <a:satOff val="-41964"/>
            <a:lumOff val="431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a:t>Se divide en tres grandes áreas</a:t>
          </a:r>
          <a:endParaRPr lang="es-EC" sz="1900" kern="1200" dirty="0"/>
        </a:p>
      </dsp:txBody>
      <dsp:txXfrm>
        <a:off x="51003" y="1268455"/>
        <a:ext cx="6104532" cy="942803"/>
      </dsp:txXfrm>
    </dsp:sp>
    <dsp:sp modelId="{1151D792-8C4D-4FAF-853F-BF585A07E0FD}">
      <dsp:nvSpPr>
        <dsp:cNvPr id="0" name=""/>
        <dsp:cNvSpPr/>
      </dsp:nvSpPr>
      <dsp:spPr>
        <a:xfrm>
          <a:off x="0" y="2262262"/>
          <a:ext cx="6206538"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5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C" sz="1500" kern="1200"/>
            <a:t>Ataques a través del computador.</a:t>
          </a:r>
          <a:endParaRPr lang="es-EC" sz="1500" kern="1200" dirty="0"/>
        </a:p>
        <a:p>
          <a:pPr marL="114300" lvl="1" indent="-114300" algn="l" defTabSz="666750">
            <a:lnSpc>
              <a:spcPct val="90000"/>
            </a:lnSpc>
            <a:spcBef>
              <a:spcPct val="0"/>
            </a:spcBef>
            <a:spcAft>
              <a:spcPct val="20000"/>
            </a:spcAft>
            <a:buChar char="••"/>
          </a:pPr>
          <a:r>
            <a:rPr lang="es-EC" sz="1500" kern="1200"/>
            <a:t>Crimenes financieros y corrupción.</a:t>
          </a:r>
          <a:endParaRPr lang="es-EC" sz="1500" kern="1200" dirty="0"/>
        </a:p>
        <a:p>
          <a:pPr marL="114300" lvl="1" indent="-114300" algn="l" defTabSz="666750">
            <a:lnSpc>
              <a:spcPct val="90000"/>
            </a:lnSpc>
            <a:spcBef>
              <a:spcPct val="0"/>
            </a:spcBef>
            <a:spcAft>
              <a:spcPct val="20000"/>
            </a:spcAft>
            <a:buChar char="••"/>
          </a:pPr>
          <a:r>
            <a:rPr lang="es-EC" sz="1500" kern="1200"/>
            <a:t>Abuso y delincuencia.</a:t>
          </a:r>
          <a:endParaRPr lang="es-EC" sz="1500" kern="1200" dirty="0"/>
        </a:p>
      </dsp:txBody>
      <dsp:txXfrm>
        <a:off x="0" y="2262262"/>
        <a:ext cx="6206538" cy="786599"/>
      </dsp:txXfrm>
    </dsp:sp>
    <dsp:sp modelId="{4B2FA713-733C-43D6-A2FF-AB9399FE7F9F}">
      <dsp:nvSpPr>
        <dsp:cNvPr id="0" name=""/>
        <dsp:cNvSpPr/>
      </dsp:nvSpPr>
      <dsp:spPr>
        <a:xfrm>
          <a:off x="0" y="3048862"/>
          <a:ext cx="6206538" cy="1044809"/>
        </a:xfrm>
        <a:prstGeom prst="roundRect">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a:t>Puede categorizarse según el alcance de sus consecuencias.</a:t>
          </a:r>
          <a:endParaRPr lang="es-EC" sz="1900" kern="1200" dirty="0"/>
        </a:p>
      </dsp:txBody>
      <dsp:txXfrm>
        <a:off x="51003" y="3099865"/>
        <a:ext cx="6104532" cy="942803"/>
      </dsp:txXfrm>
    </dsp:sp>
    <dsp:sp modelId="{829B7A61-3DF4-465C-BBDC-94A45820EA56}">
      <dsp:nvSpPr>
        <dsp:cNvPr id="0" name=""/>
        <dsp:cNvSpPr/>
      </dsp:nvSpPr>
      <dsp:spPr>
        <a:xfrm>
          <a:off x="0" y="4093672"/>
          <a:ext cx="6206538"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5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C" sz="1500" kern="1200"/>
            <a:t>Delitos sin Violencia.</a:t>
          </a:r>
          <a:endParaRPr lang="es-EC" sz="1500" kern="1200" dirty="0"/>
        </a:p>
        <a:p>
          <a:pPr marL="114300" lvl="1" indent="-114300" algn="l" defTabSz="666750">
            <a:lnSpc>
              <a:spcPct val="90000"/>
            </a:lnSpc>
            <a:spcBef>
              <a:spcPct val="0"/>
            </a:spcBef>
            <a:spcAft>
              <a:spcPct val="20000"/>
            </a:spcAft>
            <a:buChar char="••"/>
          </a:pPr>
          <a:r>
            <a:rPr lang="es-EC" sz="1500" kern="1200"/>
            <a:t>Delitos Violentos.</a:t>
          </a:r>
          <a:endParaRPr lang="es-EC" sz="1500" kern="1200" dirty="0"/>
        </a:p>
      </dsp:txBody>
      <dsp:txXfrm>
        <a:off x="0" y="4093672"/>
        <a:ext cx="6206538" cy="521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8E06A-7684-4BA0-BC98-50599B8DC28A}">
      <dsp:nvSpPr>
        <dsp:cNvPr id="0" name=""/>
        <dsp:cNvSpPr/>
      </dsp:nvSpPr>
      <dsp:spPr>
        <a:xfrm>
          <a:off x="2376" y="322646"/>
          <a:ext cx="1215384"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just" defTabSz="755650">
            <a:lnSpc>
              <a:spcPct val="90000"/>
            </a:lnSpc>
            <a:spcBef>
              <a:spcPct val="0"/>
            </a:spcBef>
            <a:spcAft>
              <a:spcPct val="35000"/>
            </a:spcAft>
          </a:pPr>
          <a:r>
            <a:rPr lang="es-ES" sz="1700" b="1" kern="1200">
              <a:solidFill>
                <a:sysClr val="windowText" lastClr="000000"/>
              </a:solidFill>
            </a:rPr>
            <a:t>S</a:t>
          </a:r>
        </a:p>
      </dsp:txBody>
      <dsp:txXfrm>
        <a:off x="2376" y="322646"/>
        <a:ext cx="1215384" cy="336600"/>
      </dsp:txXfrm>
    </dsp:sp>
    <dsp:sp modelId="{15EAC02A-99AB-4703-A360-023660944FB3}">
      <dsp:nvSpPr>
        <dsp:cNvPr id="0" name=""/>
        <dsp:cNvSpPr/>
      </dsp:nvSpPr>
      <dsp:spPr>
        <a:xfrm>
          <a:off x="467636" y="164865"/>
          <a:ext cx="243076" cy="652162"/>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6051EC-B881-4381-B49F-A6E3C9298596}">
      <dsp:nvSpPr>
        <dsp:cNvPr id="0" name=""/>
        <dsp:cNvSpPr/>
      </dsp:nvSpPr>
      <dsp:spPr>
        <a:xfrm>
          <a:off x="807569" y="164865"/>
          <a:ext cx="3305845" cy="6521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s-ES" sz="1700" kern="1200">
              <a:solidFill>
                <a:sysClr val="windowText" lastClr="000000"/>
              </a:solidFill>
            </a:rPr>
            <a:t>Skills- Habilidades</a:t>
          </a:r>
        </a:p>
        <a:p>
          <a:pPr marL="342900" lvl="2" indent="-171450" algn="just" defTabSz="755650">
            <a:lnSpc>
              <a:spcPct val="90000"/>
            </a:lnSpc>
            <a:spcBef>
              <a:spcPct val="0"/>
            </a:spcBef>
            <a:spcAft>
              <a:spcPct val="15000"/>
            </a:spcAft>
            <a:buChar char="••"/>
          </a:pPr>
          <a:r>
            <a:rPr lang="es-ES" sz="1700" kern="1200" dirty="0">
              <a:solidFill>
                <a:sysClr val="windowText" lastClr="000000"/>
              </a:solidFill>
            </a:rPr>
            <a:t>Habilidad con las TI y </a:t>
          </a:r>
          <a:r>
            <a:rPr lang="es-ES" sz="1700" kern="1200" dirty="0" err="1">
              <a:solidFill>
                <a:sysClr val="windowText" lastClr="000000"/>
              </a:solidFill>
            </a:rPr>
            <a:t>tecnologia</a:t>
          </a:r>
          <a:endParaRPr lang="es-ES" sz="1700" kern="1200" dirty="0">
            <a:solidFill>
              <a:sysClr val="windowText" lastClr="000000"/>
            </a:solidFill>
          </a:endParaRPr>
        </a:p>
      </dsp:txBody>
      <dsp:txXfrm>
        <a:off x="807569" y="164865"/>
        <a:ext cx="3305845" cy="652162"/>
      </dsp:txXfrm>
    </dsp:sp>
    <dsp:sp modelId="{38792DAD-544A-4237-A8AD-D4697578B8C2}">
      <dsp:nvSpPr>
        <dsp:cNvPr id="0" name=""/>
        <dsp:cNvSpPr/>
      </dsp:nvSpPr>
      <dsp:spPr>
        <a:xfrm>
          <a:off x="2376" y="1151715"/>
          <a:ext cx="1215384"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just" defTabSz="755650">
            <a:lnSpc>
              <a:spcPct val="90000"/>
            </a:lnSpc>
            <a:spcBef>
              <a:spcPct val="0"/>
            </a:spcBef>
            <a:spcAft>
              <a:spcPct val="35000"/>
            </a:spcAft>
          </a:pPr>
          <a:r>
            <a:rPr lang="es-ES" sz="1700" b="1" kern="1200">
              <a:solidFill>
                <a:sysClr val="windowText" lastClr="000000"/>
              </a:solidFill>
            </a:rPr>
            <a:t>K</a:t>
          </a:r>
        </a:p>
      </dsp:txBody>
      <dsp:txXfrm>
        <a:off x="2376" y="1151715"/>
        <a:ext cx="1215384" cy="336600"/>
      </dsp:txXfrm>
    </dsp:sp>
    <dsp:sp modelId="{447F0C12-579A-459F-BB6C-163DA721FF18}">
      <dsp:nvSpPr>
        <dsp:cNvPr id="0" name=""/>
        <dsp:cNvSpPr/>
      </dsp:nvSpPr>
      <dsp:spPr>
        <a:xfrm>
          <a:off x="467636" y="878228"/>
          <a:ext cx="243076" cy="88357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948779-381A-4442-9249-E2E09C1A39D9}">
      <dsp:nvSpPr>
        <dsp:cNvPr id="0" name=""/>
        <dsp:cNvSpPr/>
      </dsp:nvSpPr>
      <dsp:spPr>
        <a:xfrm>
          <a:off x="807569" y="878228"/>
          <a:ext cx="3305845" cy="883575"/>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s-ES" sz="1700" kern="1200">
              <a:solidFill>
                <a:sysClr val="windowText" lastClr="000000"/>
              </a:solidFill>
            </a:rPr>
            <a:t>Knowledge- Conocimiento</a:t>
          </a:r>
        </a:p>
        <a:p>
          <a:pPr marL="342900" lvl="2" indent="-171450" algn="just" defTabSz="755650">
            <a:lnSpc>
              <a:spcPct val="90000"/>
            </a:lnSpc>
            <a:spcBef>
              <a:spcPct val="0"/>
            </a:spcBef>
            <a:spcAft>
              <a:spcPct val="15000"/>
            </a:spcAft>
            <a:buChar char="••"/>
          </a:pPr>
          <a:r>
            <a:rPr lang="es-ES" sz="1700" kern="1200">
              <a:solidFill>
                <a:sysClr val="windowText" lastClr="000000"/>
              </a:solidFill>
            </a:rPr>
            <a:t>Capacidad del indivduo para planear</a:t>
          </a:r>
        </a:p>
      </dsp:txBody>
      <dsp:txXfrm>
        <a:off x="807569" y="878228"/>
        <a:ext cx="3305845" cy="883575"/>
      </dsp:txXfrm>
    </dsp:sp>
    <dsp:sp modelId="{06F18142-E610-41E6-B161-7E5B451DEA71}">
      <dsp:nvSpPr>
        <dsp:cNvPr id="0" name=""/>
        <dsp:cNvSpPr/>
      </dsp:nvSpPr>
      <dsp:spPr>
        <a:xfrm>
          <a:off x="2376" y="2096490"/>
          <a:ext cx="1215384"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just" defTabSz="755650">
            <a:lnSpc>
              <a:spcPct val="90000"/>
            </a:lnSpc>
            <a:spcBef>
              <a:spcPct val="0"/>
            </a:spcBef>
            <a:spcAft>
              <a:spcPct val="35000"/>
            </a:spcAft>
          </a:pPr>
          <a:r>
            <a:rPr lang="es-ES" sz="1700" b="1" kern="1200">
              <a:solidFill>
                <a:sysClr val="windowText" lastClr="000000"/>
              </a:solidFill>
            </a:rPr>
            <a:t>R</a:t>
          </a:r>
        </a:p>
      </dsp:txBody>
      <dsp:txXfrm>
        <a:off x="2376" y="2096490"/>
        <a:ext cx="1215384" cy="336600"/>
      </dsp:txXfrm>
    </dsp:sp>
    <dsp:sp modelId="{8B5F1A8D-B6E6-4F70-AE2C-1C539203A09E}">
      <dsp:nvSpPr>
        <dsp:cNvPr id="0" name=""/>
        <dsp:cNvSpPr/>
      </dsp:nvSpPr>
      <dsp:spPr>
        <a:xfrm>
          <a:off x="467636" y="1823003"/>
          <a:ext cx="243076" cy="88357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2E5C0B-3A2B-4660-A69E-62F48FD8F4C3}">
      <dsp:nvSpPr>
        <dsp:cNvPr id="0" name=""/>
        <dsp:cNvSpPr/>
      </dsp:nvSpPr>
      <dsp:spPr>
        <a:xfrm>
          <a:off x="807569" y="1823003"/>
          <a:ext cx="3305845" cy="883575"/>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s-ES" sz="1700" kern="1200">
              <a:solidFill>
                <a:sysClr val="windowText" lastClr="000000"/>
              </a:solidFill>
            </a:rPr>
            <a:t>Resources - Recursos</a:t>
          </a:r>
        </a:p>
        <a:p>
          <a:pPr marL="342900" lvl="2" indent="-171450" algn="just" defTabSz="755650">
            <a:lnSpc>
              <a:spcPct val="90000"/>
            </a:lnSpc>
            <a:spcBef>
              <a:spcPct val="0"/>
            </a:spcBef>
            <a:spcAft>
              <a:spcPct val="15000"/>
            </a:spcAft>
            <a:buChar char="••"/>
          </a:pPr>
          <a:r>
            <a:rPr lang="es-ES" sz="1700" kern="1200" dirty="0">
              <a:solidFill>
                <a:sysClr val="windowText" lastClr="000000"/>
              </a:solidFill>
            </a:rPr>
            <a:t>Componentes </a:t>
          </a:r>
          <a:r>
            <a:rPr lang="es-ES" sz="1700" kern="1200" dirty="0" err="1">
              <a:solidFill>
                <a:sysClr val="windowText" lastClr="000000"/>
              </a:solidFill>
            </a:rPr>
            <a:t>fisicos</a:t>
          </a:r>
          <a:r>
            <a:rPr lang="es-ES" sz="1700" kern="1200" dirty="0">
              <a:solidFill>
                <a:sysClr val="windowText" lastClr="000000"/>
              </a:solidFill>
            </a:rPr>
            <a:t> implicados con el delito</a:t>
          </a:r>
        </a:p>
      </dsp:txBody>
      <dsp:txXfrm>
        <a:off x="807569" y="1823003"/>
        <a:ext cx="3305845" cy="883575"/>
      </dsp:txXfrm>
    </dsp:sp>
    <dsp:sp modelId="{17FB39C8-FE45-4E38-AB4C-11B1A0056853}">
      <dsp:nvSpPr>
        <dsp:cNvPr id="0" name=""/>
        <dsp:cNvSpPr/>
      </dsp:nvSpPr>
      <dsp:spPr>
        <a:xfrm>
          <a:off x="2376" y="3041265"/>
          <a:ext cx="1215384"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just" defTabSz="755650">
            <a:lnSpc>
              <a:spcPct val="90000"/>
            </a:lnSpc>
            <a:spcBef>
              <a:spcPct val="0"/>
            </a:spcBef>
            <a:spcAft>
              <a:spcPct val="35000"/>
            </a:spcAft>
          </a:pPr>
          <a:r>
            <a:rPr lang="es-ES" sz="1700" b="1" kern="1200">
              <a:solidFill>
                <a:sysClr val="windowText" lastClr="000000"/>
              </a:solidFill>
            </a:rPr>
            <a:t>A</a:t>
          </a:r>
        </a:p>
      </dsp:txBody>
      <dsp:txXfrm>
        <a:off x="2376" y="3041265"/>
        <a:ext cx="1215384" cy="336600"/>
      </dsp:txXfrm>
    </dsp:sp>
    <dsp:sp modelId="{F777C08D-6F75-4045-B5C4-05ABE1213F4B}">
      <dsp:nvSpPr>
        <dsp:cNvPr id="0" name=""/>
        <dsp:cNvSpPr/>
      </dsp:nvSpPr>
      <dsp:spPr>
        <a:xfrm>
          <a:off x="467636" y="2767778"/>
          <a:ext cx="243076" cy="88357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980A20-1E4F-4282-9806-F42915AE96D0}">
      <dsp:nvSpPr>
        <dsp:cNvPr id="0" name=""/>
        <dsp:cNvSpPr/>
      </dsp:nvSpPr>
      <dsp:spPr>
        <a:xfrm>
          <a:off x="807569" y="2767778"/>
          <a:ext cx="3305845" cy="883575"/>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s-ES" sz="1700" kern="1200">
              <a:solidFill>
                <a:sysClr val="windowText" lastClr="000000"/>
              </a:solidFill>
            </a:rPr>
            <a:t>Authority - Autoridad</a:t>
          </a:r>
        </a:p>
        <a:p>
          <a:pPr marL="342900" lvl="2" indent="-171450" algn="just" defTabSz="755650">
            <a:lnSpc>
              <a:spcPct val="90000"/>
            </a:lnSpc>
            <a:spcBef>
              <a:spcPct val="0"/>
            </a:spcBef>
            <a:spcAft>
              <a:spcPct val="15000"/>
            </a:spcAft>
            <a:buChar char="••"/>
          </a:pPr>
          <a:r>
            <a:rPr lang="es-ES" sz="1700" kern="1200">
              <a:solidFill>
                <a:sysClr val="windowText" lastClr="000000"/>
              </a:solidFill>
            </a:rPr>
            <a:t>Medida de Acceso y control a la informacion</a:t>
          </a:r>
        </a:p>
      </dsp:txBody>
      <dsp:txXfrm>
        <a:off x="807569" y="2767778"/>
        <a:ext cx="3305845" cy="883575"/>
      </dsp:txXfrm>
    </dsp:sp>
    <dsp:sp modelId="{48E6B403-DDA4-4F52-9961-EEAF286DB491}">
      <dsp:nvSpPr>
        <dsp:cNvPr id="0" name=""/>
        <dsp:cNvSpPr/>
      </dsp:nvSpPr>
      <dsp:spPr>
        <a:xfrm>
          <a:off x="2376" y="3986040"/>
          <a:ext cx="1215384"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just" defTabSz="755650">
            <a:lnSpc>
              <a:spcPct val="90000"/>
            </a:lnSpc>
            <a:spcBef>
              <a:spcPct val="0"/>
            </a:spcBef>
            <a:spcAft>
              <a:spcPct val="35000"/>
            </a:spcAft>
          </a:pPr>
          <a:r>
            <a:rPr lang="es-ES" sz="1700" b="1" kern="1200">
              <a:solidFill>
                <a:sysClr val="windowText" lastClr="000000"/>
              </a:solidFill>
            </a:rPr>
            <a:t>M</a:t>
          </a:r>
        </a:p>
      </dsp:txBody>
      <dsp:txXfrm>
        <a:off x="2376" y="3986040"/>
        <a:ext cx="1215384" cy="336600"/>
      </dsp:txXfrm>
    </dsp:sp>
    <dsp:sp modelId="{35CD1462-ABC6-459C-A2E5-D99C94BD97B5}">
      <dsp:nvSpPr>
        <dsp:cNvPr id="0" name=""/>
        <dsp:cNvSpPr/>
      </dsp:nvSpPr>
      <dsp:spPr>
        <a:xfrm>
          <a:off x="467636" y="3712553"/>
          <a:ext cx="243076" cy="88357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CD7A52-5FE2-4859-8359-E10D05FB9178}">
      <dsp:nvSpPr>
        <dsp:cNvPr id="0" name=""/>
        <dsp:cNvSpPr/>
      </dsp:nvSpPr>
      <dsp:spPr>
        <a:xfrm>
          <a:off x="807569" y="3712553"/>
          <a:ext cx="3305845" cy="883575"/>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s-ES" sz="1700" kern="1200">
              <a:solidFill>
                <a:sysClr val="windowText" lastClr="000000"/>
              </a:solidFill>
            </a:rPr>
            <a:t>Motive - Motivo</a:t>
          </a:r>
        </a:p>
        <a:p>
          <a:pPr marL="342900" lvl="2" indent="-171450" algn="just" defTabSz="755650">
            <a:lnSpc>
              <a:spcPct val="90000"/>
            </a:lnSpc>
            <a:spcBef>
              <a:spcPct val="0"/>
            </a:spcBef>
            <a:spcAft>
              <a:spcPct val="15000"/>
            </a:spcAft>
            <a:buChar char="••"/>
          </a:pPr>
          <a:r>
            <a:rPr lang="es-ES" sz="1700" kern="1200">
              <a:solidFill>
                <a:sysClr val="windowText" lastClr="000000"/>
              </a:solidFill>
            </a:rPr>
            <a:t>Motivos posibles para cometer el delito</a:t>
          </a:r>
        </a:p>
      </dsp:txBody>
      <dsp:txXfrm>
        <a:off x="807569" y="3712553"/>
        <a:ext cx="3305845" cy="8835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64400-6197-4D60-B699-0CFADD08CFB0}">
      <dsp:nvSpPr>
        <dsp:cNvPr id="0" name=""/>
        <dsp:cNvSpPr/>
      </dsp:nvSpPr>
      <dsp:spPr>
        <a:xfrm>
          <a:off x="0" y="567086"/>
          <a:ext cx="6292192" cy="932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A9CBC926-B0E4-4E7B-AFC0-F434F9281A8F}">
      <dsp:nvSpPr>
        <dsp:cNvPr id="0" name=""/>
        <dsp:cNvSpPr/>
      </dsp:nvSpPr>
      <dsp:spPr>
        <a:xfrm>
          <a:off x="314609" y="20966"/>
          <a:ext cx="4404534" cy="1092240"/>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6481" tIns="0" rIns="166481" bIns="0" numCol="1" spcCol="1270" anchor="ctr" anchorCtr="0">
          <a:noAutofit/>
        </a:bodyPr>
        <a:lstStyle/>
        <a:p>
          <a:pPr lvl="0" algn="l" defTabSz="800100">
            <a:lnSpc>
              <a:spcPct val="90000"/>
            </a:lnSpc>
            <a:spcBef>
              <a:spcPct val="0"/>
            </a:spcBef>
            <a:spcAft>
              <a:spcPct val="35000"/>
            </a:spcAft>
          </a:pPr>
          <a:r>
            <a:rPr lang="es-EC" sz="1800" kern="1200" dirty="0"/>
            <a:t>El perfil criminológico ayuda a identificar características socio demográficas, criminológicas y psicológicas del individuo que cometió un delito.</a:t>
          </a:r>
        </a:p>
      </dsp:txBody>
      <dsp:txXfrm>
        <a:off x="367928" y="74285"/>
        <a:ext cx="4297896" cy="985602"/>
      </dsp:txXfrm>
    </dsp:sp>
    <dsp:sp modelId="{1BFA7357-507F-498D-B041-15C324582014}">
      <dsp:nvSpPr>
        <dsp:cNvPr id="0" name=""/>
        <dsp:cNvSpPr/>
      </dsp:nvSpPr>
      <dsp:spPr>
        <a:xfrm>
          <a:off x="0" y="2245406"/>
          <a:ext cx="6292192" cy="9324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868A4253-5A02-4AA8-BC80-5CB05A4551DD}">
      <dsp:nvSpPr>
        <dsp:cNvPr id="0" name=""/>
        <dsp:cNvSpPr/>
      </dsp:nvSpPr>
      <dsp:spPr>
        <a:xfrm>
          <a:off x="314609" y="1699286"/>
          <a:ext cx="4404534" cy="1092240"/>
        </a:xfrm>
        <a:prstGeom prst="roundRect">
          <a:avLst/>
        </a:prstGeom>
        <a:solidFill>
          <a:schemeClr val="accent2">
            <a:hueOff val="-727682"/>
            <a:satOff val="-41964"/>
            <a:lumOff val="431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6481" tIns="0" rIns="166481" bIns="0" numCol="1" spcCol="1270" anchor="ctr" anchorCtr="0">
          <a:noAutofit/>
        </a:bodyPr>
        <a:lstStyle/>
        <a:p>
          <a:pPr lvl="0" algn="l" defTabSz="800100">
            <a:lnSpc>
              <a:spcPct val="90000"/>
            </a:lnSpc>
            <a:spcBef>
              <a:spcPct val="0"/>
            </a:spcBef>
            <a:spcAft>
              <a:spcPct val="35000"/>
            </a:spcAft>
          </a:pPr>
          <a:r>
            <a:rPr lang="es-EC" sz="1800" kern="1200" dirty="0"/>
            <a:t>Métodos para crear un perfil, Inductivo (Análisis y Estadísticas) y Deductivo (Razonamiento, pruebas observables).</a:t>
          </a:r>
        </a:p>
      </dsp:txBody>
      <dsp:txXfrm>
        <a:off x="367928" y="1752605"/>
        <a:ext cx="4297896" cy="985602"/>
      </dsp:txXfrm>
    </dsp:sp>
    <dsp:sp modelId="{3B211DD3-7AD7-4A02-BF22-9BEB031729D2}">
      <dsp:nvSpPr>
        <dsp:cNvPr id="0" name=""/>
        <dsp:cNvSpPr/>
      </dsp:nvSpPr>
      <dsp:spPr>
        <a:xfrm>
          <a:off x="0" y="3750295"/>
          <a:ext cx="6292192" cy="9324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ADCA87EE-2D67-493B-9412-042BEDDE2046}">
      <dsp:nvSpPr>
        <dsp:cNvPr id="0" name=""/>
        <dsp:cNvSpPr/>
      </dsp:nvSpPr>
      <dsp:spPr>
        <a:xfrm>
          <a:off x="314609" y="3377606"/>
          <a:ext cx="4404534" cy="1092240"/>
        </a:xfrm>
        <a:prstGeom prst="roundRect">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6481" tIns="0" rIns="166481" bIns="0" numCol="1" spcCol="1270" anchor="ctr" anchorCtr="0">
          <a:noAutofit/>
        </a:bodyPr>
        <a:lstStyle/>
        <a:p>
          <a:pPr lvl="0" algn="l" defTabSz="800100">
            <a:lnSpc>
              <a:spcPct val="90000"/>
            </a:lnSpc>
            <a:spcBef>
              <a:spcPct val="0"/>
            </a:spcBef>
            <a:spcAft>
              <a:spcPct val="35000"/>
            </a:spcAft>
          </a:pPr>
          <a:r>
            <a:rPr lang="es-EC" sz="1800" kern="1200"/>
            <a:t>Método mas utilizado, SKRAM diseñado por Donn Parker.</a:t>
          </a:r>
          <a:endParaRPr lang="es-EC" sz="1800" kern="1200" dirty="0"/>
        </a:p>
      </dsp:txBody>
      <dsp:txXfrm>
        <a:off x="367928" y="3430925"/>
        <a:ext cx="4297896" cy="9856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B1D74-BFFB-4D22-A72B-8696B116E774}">
      <dsp:nvSpPr>
        <dsp:cNvPr id="0" name=""/>
        <dsp:cNvSpPr/>
      </dsp:nvSpPr>
      <dsp:spPr>
        <a:xfrm>
          <a:off x="2250907" y="0"/>
          <a:ext cx="5221704" cy="522170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0207F-788F-40DA-A262-B50ED4050953}">
      <dsp:nvSpPr>
        <dsp:cNvPr id="0" name=""/>
        <dsp:cNvSpPr/>
      </dsp:nvSpPr>
      <dsp:spPr>
        <a:xfrm>
          <a:off x="2590318" y="339410"/>
          <a:ext cx="2088681" cy="208868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Técnica de capturar, procesar e investigar información procedente de sistemas informáticos</a:t>
          </a:r>
        </a:p>
      </dsp:txBody>
      <dsp:txXfrm>
        <a:off x="2692279" y="441371"/>
        <a:ext cx="1884759" cy="1884759"/>
      </dsp:txXfrm>
    </dsp:sp>
    <dsp:sp modelId="{ECD72FBE-F14A-451A-AFE6-28C52642636C}">
      <dsp:nvSpPr>
        <dsp:cNvPr id="0" name=""/>
        <dsp:cNvSpPr/>
      </dsp:nvSpPr>
      <dsp:spPr>
        <a:xfrm>
          <a:off x="5044519" y="339410"/>
          <a:ext cx="2088681" cy="2088681"/>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altLang="es-EC" sz="1600" kern="1200" dirty="0"/>
            <a:t>Se encarga de analizar sistemas informáticos en busca de evidencia que colabore con la solución de conflictos</a:t>
          </a:r>
          <a:endParaRPr lang="es-EC" sz="1600" kern="1200" dirty="0"/>
        </a:p>
      </dsp:txBody>
      <dsp:txXfrm>
        <a:off x="5146480" y="441371"/>
        <a:ext cx="1884759" cy="1884759"/>
      </dsp:txXfrm>
    </dsp:sp>
    <dsp:sp modelId="{3B194C6B-91D6-4DFB-A83C-7553628C7AC1}">
      <dsp:nvSpPr>
        <dsp:cNvPr id="0" name=""/>
        <dsp:cNvSpPr/>
      </dsp:nvSpPr>
      <dsp:spPr>
        <a:xfrm>
          <a:off x="2590318" y="2793611"/>
          <a:ext cx="2088681" cy="2088681"/>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BO" altLang="es-EC" sz="1600" kern="1200" dirty="0"/>
            <a:t>Para garantizar la efectividad de las políticas de seguridad y la protección tanto de la información como de las tecnologías</a:t>
          </a:r>
          <a:endParaRPr lang="es-EC" sz="1600" kern="1200" dirty="0"/>
        </a:p>
      </dsp:txBody>
      <dsp:txXfrm>
        <a:off x="2692279" y="2895572"/>
        <a:ext cx="1884759" cy="1884759"/>
      </dsp:txXfrm>
    </dsp:sp>
    <dsp:sp modelId="{979BCD43-E790-496D-8986-6CAFC2EF7F25}">
      <dsp:nvSpPr>
        <dsp:cNvPr id="0" name=""/>
        <dsp:cNvSpPr/>
      </dsp:nvSpPr>
      <dsp:spPr>
        <a:xfrm>
          <a:off x="5044519" y="2793611"/>
          <a:ext cx="2088681" cy="2088681"/>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BO" altLang="es-EC" sz="1600" kern="1200" dirty="0"/>
            <a:t>-Políticas de seguridad informática –Protección de datos –Garantiza efectividad</a:t>
          </a:r>
          <a:endParaRPr lang="es-EC" sz="1600" kern="1200" dirty="0"/>
        </a:p>
      </dsp:txBody>
      <dsp:txXfrm>
        <a:off x="5146480" y="2895572"/>
        <a:ext cx="1884759" cy="188475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0559C-0ADA-4749-81A0-DF0B3A6613C0}" type="datetimeFigureOut">
              <a:rPr lang="es-EC" smtClean="0"/>
              <a:t>18/4/2016</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B05A9-91D4-4A42-A881-C2EA3E8AC1D4}" type="slidenum">
              <a:rPr lang="es-EC" smtClean="0"/>
              <a:t>‹Nº›</a:t>
            </a:fld>
            <a:endParaRPr lang="es-EC" dirty="0"/>
          </a:p>
        </p:txBody>
      </p:sp>
    </p:spTree>
    <p:extLst>
      <p:ext uri="{BB962C8B-B14F-4D97-AF65-F5344CB8AC3E}">
        <p14:creationId xmlns:p14="http://schemas.microsoft.com/office/powerpoint/2010/main" val="127978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r>
              <a:rPr lang="es-ES" sz="1200" b="1" dirty="0">
                <a:cs typeface="Arial" pitchFamily="34" charset="0"/>
              </a:rPr>
              <a:t>NOTA: </a:t>
            </a:r>
            <a:r>
              <a:rPr lang="es-ES" sz="1200" dirty="0">
                <a:cs typeface="Arial" pitchFamily="34" charset="0"/>
              </a:rPr>
              <a:t>¿Quiere una imagen diferente en esta diapositiva? Seleccione la imagen y elimínela. Ahora  haga clic en el icono Imágenes en el marcador de posición para insertar su propia imagen.</a:t>
            </a:r>
          </a:p>
        </p:txBody>
      </p:sp>
      <p:sp>
        <p:nvSpPr>
          <p:cNvPr id="4" name="Marcador de posición de número de diapositiva 3"/>
          <p:cNvSpPr>
            <a:spLocks noGrp="1"/>
          </p:cNvSpPr>
          <p:nvPr>
            <p:ph type="sldNum" sz="quarter" idx="10"/>
          </p:nvPr>
        </p:nvSpPr>
        <p:spPr/>
        <p:txBody>
          <a:bodyPr/>
          <a:lstStyle/>
          <a:p>
            <a:fld id="{0A3C37BE-C303-496D-B5CD-85F2937540FC}" type="slidenum">
              <a:rPr lang="es-ES" smtClean="0"/>
              <a:t>1</a:t>
            </a:fld>
            <a:endParaRPr lang="es-ES" dirty="0"/>
          </a:p>
        </p:txBody>
      </p:sp>
    </p:spTree>
    <p:extLst>
      <p:ext uri="{BB962C8B-B14F-4D97-AF65-F5344CB8AC3E}">
        <p14:creationId xmlns:p14="http://schemas.microsoft.com/office/powerpoint/2010/main" val="256095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19</a:t>
            </a:fld>
            <a:endParaRPr lang="es-EC" dirty="0"/>
          </a:p>
        </p:txBody>
      </p:sp>
    </p:spTree>
    <p:extLst>
      <p:ext uri="{BB962C8B-B14F-4D97-AF65-F5344CB8AC3E}">
        <p14:creationId xmlns:p14="http://schemas.microsoft.com/office/powerpoint/2010/main" val="376938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21</a:t>
            </a:fld>
            <a:endParaRPr lang="es-EC" dirty="0"/>
          </a:p>
        </p:txBody>
      </p:sp>
    </p:spTree>
    <p:extLst>
      <p:ext uri="{BB962C8B-B14F-4D97-AF65-F5344CB8AC3E}">
        <p14:creationId xmlns:p14="http://schemas.microsoft.com/office/powerpoint/2010/main" val="148418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24</a:t>
            </a:fld>
            <a:endParaRPr lang="es-EC" dirty="0"/>
          </a:p>
        </p:txBody>
      </p:sp>
    </p:spTree>
    <p:extLst>
      <p:ext uri="{BB962C8B-B14F-4D97-AF65-F5344CB8AC3E}">
        <p14:creationId xmlns:p14="http://schemas.microsoft.com/office/powerpoint/2010/main" val="356189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26</a:t>
            </a:fld>
            <a:endParaRPr lang="es-EC" dirty="0"/>
          </a:p>
        </p:txBody>
      </p:sp>
    </p:spTree>
    <p:extLst>
      <p:ext uri="{BB962C8B-B14F-4D97-AF65-F5344CB8AC3E}">
        <p14:creationId xmlns:p14="http://schemas.microsoft.com/office/powerpoint/2010/main" val="218361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27</a:t>
            </a:fld>
            <a:endParaRPr lang="es-EC" dirty="0"/>
          </a:p>
        </p:txBody>
      </p:sp>
    </p:spTree>
    <p:extLst>
      <p:ext uri="{BB962C8B-B14F-4D97-AF65-F5344CB8AC3E}">
        <p14:creationId xmlns:p14="http://schemas.microsoft.com/office/powerpoint/2010/main" val="247126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3</a:t>
            </a:fld>
            <a:endParaRPr lang="es-EC" dirty="0"/>
          </a:p>
        </p:txBody>
      </p:sp>
    </p:spTree>
    <p:extLst>
      <p:ext uri="{BB962C8B-B14F-4D97-AF65-F5344CB8AC3E}">
        <p14:creationId xmlns:p14="http://schemas.microsoft.com/office/powerpoint/2010/main" val="212810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4</a:t>
            </a:fld>
            <a:endParaRPr lang="es-EC" dirty="0"/>
          </a:p>
        </p:txBody>
      </p:sp>
    </p:spTree>
    <p:extLst>
      <p:ext uri="{BB962C8B-B14F-4D97-AF65-F5344CB8AC3E}">
        <p14:creationId xmlns:p14="http://schemas.microsoft.com/office/powerpoint/2010/main" val="290322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0A3C37BE-C303-496D-B5CD-85F2937540FC}" type="slidenum">
              <a:rPr lang="es-ES"/>
              <a:t>6</a:t>
            </a:fld>
            <a:endParaRPr lang="es-ES" dirty="0"/>
          </a:p>
        </p:txBody>
      </p:sp>
    </p:spTree>
    <p:extLst>
      <p:ext uri="{BB962C8B-B14F-4D97-AF65-F5344CB8AC3E}">
        <p14:creationId xmlns:p14="http://schemas.microsoft.com/office/powerpoint/2010/main" val="142011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t>El alcance de esta tesis es realizar un análisis forense formal de los procesos que hacen referencia a la recuperación de la información, comprobación de hardware, análisis de procesos en ejecución y auditoria de inicio de sesión en sistemas operativos tomando como caso de estudio un ejemplo de desastre informático en Windows 8, con el fin de evaluar y revelar resultados aceptables que genere cada proceso de análisis con la ayuda de la utilización de varias herramientas Open Source.</a:t>
            </a:r>
          </a:p>
        </p:txBody>
      </p:sp>
      <p:sp>
        <p:nvSpPr>
          <p:cNvPr id="4" name="Marcador de número de diapositiva 3"/>
          <p:cNvSpPr>
            <a:spLocks noGrp="1"/>
          </p:cNvSpPr>
          <p:nvPr>
            <p:ph type="sldNum" sz="quarter" idx="10"/>
          </p:nvPr>
        </p:nvSpPr>
        <p:spPr/>
        <p:txBody>
          <a:bodyPr/>
          <a:lstStyle/>
          <a:p>
            <a:fld id="{CB0B05A9-91D4-4A42-A881-C2EA3E8AC1D4}" type="slidenum">
              <a:rPr lang="es-EC" smtClean="0"/>
              <a:t>7</a:t>
            </a:fld>
            <a:endParaRPr lang="es-EC" dirty="0"/>
          </a:p>
        </p:txBody>
      </p:sp>
    </p:spTree>
    <p:extLst>
      <p:ext uri="{BB962C8B-B14F-4D97-AF65-F5344CB8AC3E}">
        <p14:creationId xmlns:p14="http://schemas.microsoft.com/office/powerpoint/2010/main" val="339414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dirty="0"/>
              <a:t>40</a:t>
            </a:r>
            <a:r>
              <a:rPr lang="en-US" dirty="0"/>
              <a:t>’s - </a:t>
            </a:r>
            <a:r>
              <a:rPr lang="es-EC" dirty="0"/>
              <a:t>Manejo</a:t>
            </a:r>
            <a:r>
              <a:rPr lang="es-EC" baseline="0" dirty="0"/>
              <a:t> por micro interruptores,  introducción directa de los programas en memoria.</a:t>
            </a:r>
          </a:p>
          <a:p>
            <a:pPr marL="171450" indent="-171450">
              <a:buFont typeface="Arial" panose="020B0604020202020204" pitchFamily="34" charset="0"/>
              <a:buChar char="•"/>
            </a:pPr>
            <a:r>
              <a:rPr lang="en-US" dirty="0"/>
              <a:t>50’s – Concepto</a:t>
            </a:r>
            <a:r>
              <a:rPr lang="en-US" baseline="0" dirty="0"/>
              <a:t> del monitor residente, proceso </a:t>
            </a:r>
            <a:r>
              <a:rPr lang="en-US" baseline="0" dirty="0" err="1"/>
              <a:t>por</a:t>
            </a:r>
            <a:r>
              <a:rPr lang="en-US" baseline="0" dirty="0"/>
              <a:t> </a:t>
            </a:r>
            <a:r>
              <a:rPr lang="en-US" baseline="0" dirty="0" err="1"/>
              <a:t>lotes</a:t>
            </a:r>
            <a:r>
              <a:rPr lang="en-US" baseline="0" dirty="0"/>
              <a:t> y </a:t>
            </a:r>
            <a:r>
              <a:rPr lang="en-US" baseline="0" dirty="0" err="1"/>
              <a:t>almacenamiento</a:t>
            </a:r>
            <a:r>
              <a:rPr lang="en-US" baseline="0" dirty="0"/>
              <a:t> temporal.</a:t>
            </a:r>
          </a:p>
          <a:p>
            <a:pPr marL="171450" indent="-171450">
              <a:buFont typeface="Arial" panose="020B0604020202020204" pitchFamily="34" charset="0"/>
              <a:buChar char="•"/>
            </a:pPr>
            <a:r>
              <a:rPr lang="en-US" baseline="0" dirty="0"/>
              <a:t>60’s – </a:t>
            </a:r>
            <a:r>
              <a:rPr lang="en-US" baseline="0" dirty="0" err="1"/>
              <a:t>Multiprogramacion</a:t>
            </a:r>
            <a:r>
              <a:rPr lang="en-US" baseline="0" dirty="0"/>
              <a:t>, </a:t>
            </a:r>
            <a:r>
              <a:rPr lang="en-US" baseline="0" dirty="0" err="1"/>
              <a:t>tiempo</a:t>
            </a:r>
            <a:r>
              <a:rPr lang="en-US" baseline="0" dirty="0"/>
              <a:t> </a:t>
            </a:r>
            <a:r>
              <a:rPr lang="en-US" baseline="0" dirty="0" err="1"/>
              <a:t>compartido</a:t>
            </a:r>
            <a:r>
              <a:rPr lang="en-US" baseline="0" dirty="0"/>
              <a:t>, </a:t>
            </a:r>
            <a:r>
              <a:rPr lang="en-US" baseline="0" dirty="0" err="1"/>
              <a:t>tiempo</a:t>
            </a:r>
            <a:r>
              <a:rPr lang="en-US" baseline="0" dirty="0"/>
              <a:t> real, </a:t>
            </a:r>
            <a:r>
              <a:rPr lang="en-US" baseline="0" dirty="0" err="1"/>
              <a:t>multiprocesador</a:t>
            </a:r>
            <a:r>
              <a:rPr lang="en-US" baseline="0" dirty="0"/>
              <a:t>.</a:t>
            </a:r>
          </a:p>
          <a:p>
            <a:pPr marL="171450" indent="-171450">
              <a:buFont typeface="Arial" panose="020B0604020202020204" pitchFamily="34" charset="0"/>
              <a:buChar char="•"/>
            </a:pPr>
            <a:r>
              <a:rPr lang="en-US" baseline="0" dirty="0"/>
              <a:t>70’s – </a:t>
            </a:r>
            <a:r>
              <a:rPr lang="en-US" baseline="0" dirty="0" err="1"/>
              <a:t>Sistemas</a:t>
            </a:r>
            <a:r>
              <a:rPr lang="en-US" baseline="0" dirty="0"/>
              <a:t> </a:t>
            </a:r>
            <a:r>
              <a:rPr lang="en-US" baseline="0" dirty="0" err="1"/>
              <a:t>Operativos</a:t>
            </a:r>
            <a:r>
              <a:rPr lang="en-US" baseline="0" dirty="0"/>
              <a:t> </a:t>
            </a:r>
            <a:r>
              <a:rPr lang="en-US" baseline="0" dirty="0" err="1"/>
              <a:t>desarrollados</a:t>
            </a:r>
            <a:r>
              <a:rPr lang="en-US" baseline="0" dirty="0"/>
              <a:t>, </a:t>
            </a:r>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8</a:t>
            </a:fld>
            <a:endParaRPr lang="es-EC" dirty="0"/>
          </a:p>
        </p:txBody>
      </p:sp>
    </p:spTree>
    <p:extLst>
      <p:ext uri="{BB962C8B-B14F-4D97-AF65-F5344CB8AC3E}">
        <p14:creationId xmlns:p14="http://schemas.microsoft.com/office/powerpoint/2010/main" val="109121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dirty="0"/>
              <a:t>40</a:t>
            </a:r>
            <a:r>
              <a:rPr lang="en-US" dirty="0"/>
              <a:t>’s - </a:t>
            </a:r>
            <a:r>
              <a:rPr lang="es-EC" dirty="0"/>
              <a:t>Manejo</a:t>
            </a:r>
            <a:r>
              <a:rPr lang="es-EC" baseline="0" dirty="0"/>
              <a:t> por micro interruptores,  introducción directa de los programas en memoria.</a:t>
            </a:r>
          </a:p>
          <a:p>
            <a:pPr marL="171450" indent="-171450">
              <a:buFont typeface="Arial" panose="020B0604020202020204" pitchFamily="34" charset="0"/>
              <a:buChar char="•"/>
            </a:pPr>
            <a:r>
              <a:rPr lang="en-US" dirty="0"/>
              <a:t>50’s – Concepto</a:t>
            </a:r>
            <a:r>
              <a:rPr lang="en-US" baseline="0" dirty="0"/>
              <a:t> del monitor residente, proceso </a:t>
            </a:r>
            <a:r>
              <a:rPr lang="en-US" baseline="0" dirty="0" err="1"/>
              <a:t>por</a:t>
            </a:r>
            <a:r>
              <a:rPr lang="en-US" baseline="0" dirty="0"/>
              <a:t> </a:t>
            </a:r>
            <a:r>
              <a:rPr lang="en-US" baseline="0" dirty="0" err="1"/>
              <a:t>lotes</a:t>
            </a:r>
            <a:r>
              <a:rPr lang="en-US" baseline="0" dirty="0"/>
              <a:t> y </a:t>
            </a:r>
            <a:r>
              <a:rPr lang="en-US" baseline="0" dirty="0" err="1"/>
              <a:t>almacenamiento</a:t>
            </a:r>
            <a:r>
              <a:rPr lang="en-US" baseline="0" dirty="0"/>
              <a:t> temporal.</a:t>
            </a:r>
          </a:p>
          <a:p>
            <a:pPr marL="171450" indent="-171450">
              <a:buFont typeface="Arial" panose="020B0604020202020204" pitchFamily="34" charset="0"/>
              <a:buChar char="•"/>
            </a:pPr>
            <a:r>
              <a:rPr lang="en-US" baseline="0" dirty="0"/>
              <a:t>60’s – </a:t>
            </a:r>
            <a:r>
              <a:rPr lang="en-US" baseline="0" dirty="0" err="1"/>
              <a:t>Multiprogramacion</a:t>
            </a:r>
            <a:r>
              <a:rPr lang="en-US" baseline="0" dirty="0"/>
              <a:t>, </a:t>
            </a:r>
            <a:r>
              <a:rPr lang="en-US" baseline="0" dirty="0" err="1"/>
              <a:t>tiempo</a:t>
            </a:r>
            <a:r>
              <a:rPr lang="en-US" baseline="0" dirty="0"/>
              <a:t> </a:t>
            </a:r>
            <a:r>
              <a:rPr lang="en-US" baseline="0" dirty="0" err="1"/>
              <a:t>compartido</a:t>
            </a:r>
            <a:r>
              <a:rPr lang="en-US" baseline="0" dirty="0"/>
              <a:t>, </a:t>
            </a:r>
            <a:r>
              <a:rPr lang="en-US" baseline="0" dirty="0" err="1"/>
              <a:t>tiempo</a:t>
            </a:r>
            <a:r>
              <a:rPr lang="en-US" baseline="0" dirty="0"/>
              <a:t> real, </a:t>
            </a:r>
            <a:r>
              <a:rPr lang="en-US" baseline="0" dirty="0" err="1"/>
              <a:t>multiprocesador</a:t>
            </a:r>
            <a:r>
              <a:rPr lang="en-US" baseline="0" dirty="0"/>
              <a:t>.</a:t>
            </a:r>
          </a:p>
          <a:p>
            <a:pPr marL="171450" indent="-171450">
              <a:buFont typeface="Arial" panose="020B0604020202020204" pitchFamily="34" charset="0"/>
              <a:buChar char="•"/>
            </a:pPr>
            <a:r>
              <a:rPr lang="en-US" baseline="0" dirty="0"/>
              <a:t>70’s – </a:t>
            </a:r>
            <a:r>
              <a:rPr lang="en-US" baseline="0" dirty="0" err="1"/>
              <a:t>Sistemas</a:t>
            </a:r>
            <a:r>
              <a:rPr lang="en-US" baseline="0" dirty="0"/>
              <a:t> </a:t>
            </a:r>
            <a:r>
              <a:rPr lang="en-US" baseline="0" dirty="0" err="1"/>
              <a:t>Operativos</a:t>
            </a:r>
            <a:r>
              <a:rPr lang="en-US" baseline="0" dirty="0"/>
              <a:t> </a:t>
            </a:r>
            <a:r>
              <a:rPr lang="en-US" baseline="0" dirty="0" err="1"/>
              <a:t>desarrollados</a:t>
            </a:r>
            <a:r>
              <a:rPr lang="en-US" baseline="0" dirty="0"/>
              <a:t>, </a:t>
            </a:r>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9</a:t>
            </a:fld>
            <a:endParaRPr lang="es-EC" dirty="0"/>
          </a:p>
        </p:txBody>
      </p:sp>
    </p:spTree>
    <p:extLst>
      <p:ext uri="{BB962C8B-B14F-4D97-AF65-F5344CB8AC3E}">
        <p14:creationId xmlns:p14="http://schemas.microsoft.com/office/powerpoint/2010/main" val="38142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10</a:t>
            </a:fld>
            <a:endParaRPr lang="es-EC" dirty="0"/>
          </a:p>
        </p:txBody>
      </p:sp>
    </p:spTree>
    <p:extLst>
      <p:ext uri="{BB962C8B-B14F-4D97-AF65-F5344CB8AC3E}">
        <p14:creationId xmlns:p14="http://schemas.microsoft.com/office/powerpoint/2010/main" val="170753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0B05A9-91D4-4A42-A881-C2EA3E8AC1D4}" type="slidenum">
              <a:rPr lang="es-EC" smtClean="0"/>
              <a:t>11</a:t>
            </a:fld>
            <a:endParaRPr lang="es-EC" dirty="0"/>
          </a:p>
        </p:txBody>
      </p:sp>
    </p:spTree>
    <p:extLst>
      <p:ext uri="{BB962C8B-B14F-4D97-AF65-F5344CB8AC3E}">
        <p14:creationId xmlns:p14="http://schemas.microsoft.com/office/powerpoint/2010/main" val="371377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395261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28677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249371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apositiva de título con imagen">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di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di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di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di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ctrTitle"/>
          </p:nvPr>
        </p:nvSpPr>
        <p:spPr>
          <a:xfrm>
            <a:off x="1104900" y="2292094"/>
            <a:ext cx="5734050" cy="2219691"/>
          </a:xfrm>
        </p:spPr>
        <p:txBody>
          <a:bodyPr anchor="ctr">
            <a:normAutofit/>
          </a:bodyPr>
          <a:lstStyle>
            <a:lvl1pPr algn="l" latinLnBrk="0">
              <a:defRPr lang="es-ES" sz="4400" cap="all" baseline="0"/>
            </a:lvl1pPr>
          </a:lstStyle>
          <a:p>
            <a:r>
              <a:rPr lang="es-ES"/>
              <a:t>Haga clic para modificar el estilo de título del patrón</a:t>
            </a:r>
          </a:p>
        </p:txBody>
      </p:sp>
      <p:sp>
        <p:nvSpPr>
          <p:cNvPr id="3" name="Subtítulo 2"/>
          <p:cNvSpPr>
            <a:spLocks noGrp="1"/>
          </p:cNvSpPr>
          <p:nvPr>
            <p:ph type="subTitle" idx="1"/>
          </p:nvPr>
        </p:nvSpPr>
        <p:spPr>
          <a:xfrm>
            <a:off x="1104900" y="4511784"/>
            <a:ext cx="5734050" cy="955565"/>
          </a:xfrm>
        </p:spPr>
        <p:txBody>
          <a:bodyPr>
            <a:normAutofit/>
          </a:bodyPr>
          <a:lstStyle>
            <a:lvl1pPr marL="0" indent="0" algn="l" latinLnBrk="0">
              <a:spcBef>
                <a:spcPts val="0"/>
              </a:spcBef>
              <a:buNone/>
              <a:defRPr lang="es-ES" sz="1800"/>
            </a:lvl1pPr>
            <a:lvl2pPr marL="457200" indent="0" algn="ctr" latinLnBrk="0">
              <a:buNone/>
              <a:defRPr lang="es-ES" sz="2000"/>
            </a:lvl2pPr>
            <a:lvl3pPr marL="914400" indent="0" algn="ctr" latinLnBrk="0">
              <a:buNone/>
              <a:defRPr lang="es-ES" sz="1800"/>
            </a:lvl3pPr>
            <a:lvl4pPr marL="1371600" indent="0" algn="ctr" latinLnBrk="0">
              <a:buNone/>
              <a:defRPr lang="es-ES" sz="1600"/>
            </a:lvl4pPr>
            <a:lvl5pPr marL="1828800" indent="0" algn="ctr" latinLnBrk="0">
              <a:buNone/>
              <a:defRPr lang="es-ES" sz="1600"/>
            </a:lvl5pPr>
            <a:lvl6pPr marL="2286000" indent="0" algn="ctr" latinLnBrk="0">
              <a:buNone/>
              <a:defRPr lang="es-ES" sz="1600"/>
            </a:lvl6pPr>
            <a:lvl7pPr marL="2743200" indent="0" algn="ctr" latinLnBrk="0">
              <a:buNone/>
              <a:defRPr lang="es-ES" sz="1600"/>
            </a:lvl7pPr>
            <a:lvl8pPr marL="3200400" indent="0" algn="ctr" latinLnBrk="0">
              <a:buNone/>
              <a:defRPr lang="es-ES" sz="1600"/>
            </a:lvl8pPr>
            <a:lvl9pPr marL="3657600" indent="0" algn="ctr" latinLnBrk="0">
              <a:buNone/>
              <a:defRPr lang="es-ES" sz="1600"/>
            </a:lvl9pPr>
          </a:lstStyle>
          <a:p>
            <a:r>
              <a:rPr lang="es-ES"/>
              <a:t>Haga clic para modificar el estilo de subtítulo del patrón</a:t>
            </a:r>
          </a:p>
        </p:txBody>
      </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Marcador de posición de imagen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latinLnBrk="0">
              <a:buNone/>
              <a:defRPr lang="es-ES"/>
            </a:lvl1pPr>
          </a:lstStyle>
          <a:p>
            <a:endParaRPr lang="es-ES" dirty="0"/>
          </a:p>
        </p:txBody>
      </p:sp>
    </p:spTree>
    <p:extLst>
      <p:ext uri="{BB962C8B-B14F-4D97-AF65-F5344CB8AC3E}">
        <p14:creationId xmlns:p14="http://schemas.microsoft.com/office/powerpoint/2010/main" val="289199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945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218031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157950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30735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30872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214446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24829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D12F261-1269-4E40-A6F6-09178A6E4BDF}" type="datetimeFigureOut">
              <a:rPr lang="es-EC" smtClean="0"/>
              <a:t>18/4/2016</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ADA42A12-FABB-4F67-A085-D1AF06C541CD}" type="slidenum">
              <a:rPr lang="es-EC" smtClean="0"/>
              <a:t>‹Nº›</a:t>
            </a:fld>
            <a:endParaRPr lang="es-EC" dirty="0"/>
          </a:p>
        </p:txBody>
      </p:sp>
    </p:spTree>
    <p:extLst>
      <p:ext uri="{BB962C8B-B14F-4D97-AF65-F5344CB8AC3E}">
        <p14:creationId xmlns:p14="http://schemas.microsoft.com/office/powerpoint/2010/main" val="281115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2F261-1269-4E40-A6F6-09178A6E4BDF}" type="datetimeFigureOut">
              <a:rPr lang="es-EC" smtClean="0"/>
              <a:t>18/4/2016</a:t>
            </a:fld>
            <a:endParaRPr lang="es-EC"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42A12-FABB-4F67-A085-D1AF06C541CD}" type="slidenum">
              <a:rPr lang="es-EC" smtClean="0"/>
              <a:t>‹Nº›</a:t>
            </a:fld>
            <a:endParaRPr lang="es-EC" dirty="0"/>
          </a:p>
        </p:txBody>
      </p:sp>
    </p:spTree>
    <p:extLst>
      <p:ext uri="{BB962C8B-B14F-4D97-AF65-F5344CB8AC3E}">
        <p14:creationId xmlns:p14="http://schemas.microsoft.com/office/powerpoint/2010/main" val="308930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5.jpeg"/><Relationship Id="rId7" Type="http://schemas.openxmlformats.org/officeDocument/2006/relationships/diagramLayout" Target="../diagrams/layout6.xml"/><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Data" Target="../diagrams/data6.xml"/><Relationship Id="rId11" Type="http://schemas.openxmlformats.org/officeDocument/2006/relationships/slide" Target="slide2.xml"/><Relationship Id="rId5" Type="http://schemas.openxmlformats.org/officeDocument/2006/relationships/image" Target="../media/image17.jpeg"/><Relationship Id="rId10" Type="http://schemas.microsoft.com/office/2007/relationships/diagramDrawing" Target="../diagrams/drawing6.xml"/><Relationship Id="rId4" Type="http://schemas.openxmlformats.org/officeDocument/2006/relationships/image" Target="../media/image16.jpeg"/><Relationship Id="rId9"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slide" Target="slide2.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slide" Target="slide2.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slide" Target="slide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1.xml"/><Relationship Id="rId7" Type="http://schemas.openxmlformats.org/officeDocument/2006/relationships/slide" Target="slide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26" Type="http://schemas.openxmlformats.org/officeDocument/2006/relationships/image" Target="../media/image3.png"/><Relationship Id="rId3" Type="http://schemas.openxmlformats.org/officeDocument/2006/relationships/slide" Target="slide4.xml"/><Relationship Id="rId21" Type="http://schemas.openxmlformats.org/officeDocument/2006/relationships/slide" Target="slide23.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19.xml"/><Relationship Id="rId25" Type="http://schemas.openxmlformats.org/officeDocument/2006/relationships/slide" Target="slide28.xml"/><Relationship Id="rId2" Type="http://schemas.openxmlformats.org/officeDocument/2006/relationships/slide" Target="slide3.xml"/><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3.xml"/><Relationship Id="rId24" Type="http://schemas.openxmlformats.org/officeDocument/2006/relationships/slide" Target="slide26.xml"/><Relationship Id="rId5" Type="http://schemas.openxmlformats.org/officeDocument/2006/relationships/slide" Target="slide6.xml"/><Relationship Id="rId15" Type="http://schemas.openxmlformats.org/officeDocument/2006/relationships/slide" Target="slide17.xml"/><Relationship Id="rId23" Type="http://schemas.openxmlformats.org/officeDocument/2006/relationships/slide" Target="slide25.xml"/><Relationship Id="rId10" Type="http://schemas.openxmlformats.org/officeDocument/2006/relationships/slide" Target="slide12.xml"/><Relationship Id="rId19"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2.xml"/><Relationship Id="rId7" Type="http://schemas.openxmlformats.org/officeDocument/2006/relationships/image" Target="../media/image25.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png"/><Relationship Id="rId4" Type="http://schemas.openxmlformats.org/officeDocument/2006/relationships/diagramLayout" Target="../diagrams/layout13.xml"/><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image" Target="../media/image3.png"/><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slide" Target="slide2.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6.xml"/><Relationship Id="rId7" Type="http://schemas.openxmlformats.org/officeDocument/2006/relationships/image" Target="../media/image31.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10" Type="http://schemas.openxmlformats.org/officeDocument/2006/relationships/image" Target="../media/image3.png"/><Relationship Id="rId4" Type="http://schemas.openxmlformats.org/officeDocument/2006/relationships/diagramQuickStyle" Target="../diagrams/quickStyle16.xml"/><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3.png"/><Relationship Id="rId4" Type="http://schemas.openxmlformats.org/officeDocument/2006/relationships/diagramLayout" Target="../diagrams/layout17.xml"/><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8.xml"/><Relationship Id="rId7" Type="http://schemas.openxmlformats.org/officeDocument/2006/relationships/image" Target="../media/image39.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3.png"/><Relationship Id="rId4" Type="http://schemas.openxmlformats.org/officeDocument/2006/relationships/diagramLayout" Target="../diagrams/layout19.xml"/><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3.png"/><Relationship Id="rId3" Type="http://schemas.openxmlformats.org/officeDocument/2006/relationships/image" Target="../media/image4.jpeg"/><Relationship Id="rId7" Type="http://schemas.openxmlformats.org/officeDocument/2006/relationships/diagramData" Target="../diagrams/data1.xml"/><Relationship Id="rId12"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jpe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51460" y="2292095"/>
            <a:ext cx="6587490" cy="1411226"/>
          </a:xfrm>
        </p:spPr>
        <p:txBody>
          <a:bodyPr anchor="ctr">
            <a:normAutofit/>
          </a:bodyPr>
          <a:lstStyle/>
          <a:p>
            <a:pPr algn="ctr"/>
            <a:r>
              <a:rPr lang="es-EC" sz="4000" dirty="0"/>
              <a:t>UNIVERSIDAD DE LAS FUERZAS ARMADAS-ESPE</a:t>
            </a:r>
            <a:endParaRPr lang="es-ES" sz="4000" dirty="0"/>
          </a:p>
        </p:txBody>
      </p:sp>
      <p:sp>
        <p:nvSpPr>
          <p:cNvPr id="7" name="Subtítulo 6"/>
          <p:cNvSpPr>
            <a:spLocks noGrp="1"/>
          </p:cNvSpPr>
          <p:nvPr>
            <p:ph type="subTitle" idx="1"/>
          </p:nvPr>
        </p:nvSpPr>
        <p:spPr>
          <a:xfrm>
            <a:off x="678180" y="3794761"/>
            <a:ext cx="5734050" cy="891539"/>
          </a:xfrm>
        </p:spPr>
        <p:txBody>
          <a:bodyPr>
            <a:noAutofit/>
          </a:bodyPr>
          <a:lstStyle/>
          <a:p>
            <a:pPr algn="ctr"/>
            <a:r>
              <a:rPr lang="es-EC" dirty="0"/>
              <a:t>“ANÁLISIS FORENSE A SISTEMAS OPERATIVOS MEDIANTE LA UTILIZACIÓN DE HERRAMIENTAS OPEN SOURCE, CASO DE ESTUDIO WINDOWS 8”</a:t>
            </a:r>
          </a:p>
          <a:p>
            <a:pPr algn="ctr"/>
            <a:endParaRPr lang="es-EC" dirty="0"/>
          </a:p>
          <a:p>
            <a:pPr algn="r"/>
            <a:r>
              <a:rPr lang="es-EC" dirty="0"/>
              <a:t>KATHERINE E. SANCHEZ HERRERA</a:t>
            </a:r>
          </a:p>
          <a:p>
            <a:pPr algn="r"/>
            <a:r>
              <a:rPr lang="es-EC" dirty="0"/>
              <a:t>CESAR A. BASANTES SALAZAR</a:t>
            </a:r>
          </a:p>
          <a:p>
            <a:pPr algn="ctr"/>
            <a:endParaRPr lang="es-ES" dirty="0"/>
          </a:p>
        </p:txBody>
      </p:sp>
      <p:pic>
        <p:nvPicPr>
          <p:cNvPr id="4" name="Marcador de posición de imagen 3"/>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981063" y="1686153"/>
            <a:ext cx="5210937" cy="3457609"/>
          </a:xfrm>
        </p:spPr>
      </p:pic>
      <p:pic>
        <p:nvPicPr>
          <p:cNvPr id="1026"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8377" y="128440"/>
            <a:ext cx="2984595" cy="77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1.bp.blogspot.com/-KIHmO4lNlro/VZJmWpTy4iI/AAAAAAAAN0k/1rig5JMNb6A/s1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749" y="3473497"/>
            <a:ext cx="3086173" cy="199984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pPr algn="ctr"/>
            <a:r>
              <a:rPr lang="es-EC" b="1" dirty="0" smtClean="0"/>
              <a:t>                                          </a:t>
            </a:r>
            <a:r>
              <a:rPr lang="es-EC" b="1" dirty="0" err="1" smtClean="0"/>
              <a:t>CYBER</a:t>
            </a:r>
            <a:r>
              <a:rPr lang="es-EC" b="1" dirty="0" smtClean="0"/>
              <a:t>-CRIMEN</a:t>
            </a:r>
            <a:endParaRPr lang="es-EC" b="1" dirty="0"/>
          </a:p>
        </p:txBody>
      </p:sp>
      <p:pic>
        <p:nvPicPr>
          <p:cNvPr id="5122" name="Picture 2" descr="https://lanacion.com.ec/wp-content/uploads/2016/02/Actualidad-CIBERCRIMEN-1652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69" y="2439888"/>
            <a:ext cx="3272712" cy="12889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doctortecno.com/sites/default/files/cibercrimen-2_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51" y="3522356"/>
            <a:ext cx="2778521" cy="1843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39853535"/>
              </p:ext>
            </p:extLst>
          </p:nvPr>
        </p:nvGraphicFramePr>
        <p:xfrm>
          <a:off x="5798922" y="1466193"/>
          <a:ext cx="6206539" cy="47327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Flecha izquierda 6">
            <a:hlinkClick r:id="rId11"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8" name="Picture 2" descr="http://mercadotecnia.espe.edu.ec/wp-content/uploads/tmp/LOGO-PRINCIPAL-ESPE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8"/>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492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b="1" dirty="0"/>
              <a:t>PERFIL DEL </a:t>
            </a:r>
            <a:r>
              <a:rPr lang="es-EC" b="1" dirty="0" err="1"/>
              <a:t>CYBER</a:t>
            </a:r>
            <a:r>
              <a:rPr lang="es-EC" b="1" dirty="0"/>
              <a:t>-DELINCUENTE</a:t>
            </a:r>
          </a:p>
        </p:txBody>
      </p:sp>
      <p:graphicFrame>
        <p:nvGraphicFramePr>
          <p:cNvPr id="7" name="Diagrama 6"/>
          <p:cNvGraphicFramePr/>
          <p:nvPr>
            <p:extLst>
              <p:ext uri="{D42A27DB-BD31-4B8C-83A1-F6EECF244321}">
                <p14:modId xmlns:p14="http://schemas.microsoft.com/office/powerpoint/2010/main" val="933138826"/>
              </p:ext>
            </p:extLst>
          </p:nvPr>
        </p:nvGraphicFramePr>
        <p:xfrm>
          <a:off x="572813" y="1515982"/>
          <a:ext cx="4866290" cy="4760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ext uri="{D42A27DB-BD31-4B8C-83A1-F6EECF244321}">
                <p14:modId xmlns:p14="http://schemas.microsoft.com/office/powerpoint/2010/main" val="1503098850"/>
              </p:ext>
            </p:extLst>
          </p:nvPr>
        </p:nvGraphicFramePr>
        <p:xfrm>
          <a:off x="5235029" y="1416218"/>
          <a:ext cx="6292192" cy="48770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lecha izquierda 5">
            <a:hlinkClick r:id="rId13"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1" name="Picture 2" descr="http://mercadotecnia.espe.edu.ec/wp-content/uploads/tmp/LOGO-PRINCIPAL-ESPE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recto 11"/>
          <p:cNvCxnSpPr/>
          <p:nvPr/>
        </p:nvCxnSpPr>
        <p:spPr>
          <a:xfrm>
            <a:off x="4076700" y="642493"/>
            <a:ext cx="7229802"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4076700" y="1290193"/>
            <a:ext cx="7229802"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074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t> </a:t>
            </a:r>
            <a:r>
              <a:rPr lang="es-EC" b="1" dirty="0" smtClean="0"/>
              <a:t>                                          </a:t>
            </a:r>
            <a:r>
              <a:rPr lang="es-EC" b="1" dirty="0" err="1" smtClean="0"/>
              <a:t>CYBER</a:t>
            </a:r>
            <a:r>
              <a:rPr lang="es-EC" b="1" dirty="0" smtClean="0"/>
              <a:t>-CRIMINAL</a:t>
            </a:r>
            <a:endParaRPr lang="es-EC" b="1" dirty="0"/>
          </a:p>
        </p:txBody>
      </p:sp>
      <p:graphicFrame>
        <p:nvGraphicFramePr>
          <p:cNvPr id="3" name="Tabla 2"/>
          <p:cNvGraphicFramePr>
            <a:graphicFrameLocks noGrp="1"/>
          </p:cNvGraphicFramePr>
          <p:nvPr>
            <p:extLst>
              <p:ext uri="{D42A27DB-BD31-4B8C-83A1-F6EECF244321}">
                <p14:modId xmlns:p14="http://schemas.microsoft.com/office/powerpoint/2010/main" val="2370097626"/>
              </p:ext>
            </p:extLst>
          </p:nvPr>
        </p:nvGraphicFramePr>
        <p:xfrm>
          <a:off x="259598" y="1821076"/>
          <a:ext cx="7294808" cy="4285070"/>
        </p:xfrm>
        <a:graphic>
          <a:graphicData uri="http://schemas.openxmlformats.org/drawingml/2006/table">
            <a:tbl>
              <a:tblPr firstRow="1" firstCol="1" bandRow="1">
                <a:tableStyleId>{93296810-A885-4BE3-A3E7-6D5BEEA58F35}</a:tableStyleId>
              </a:tblPr>
              <a:tblGrid>
                <a:gridCol w="1504560">
                  <a:extLst>
                    <a:ext uri="{9D8B030D-6E8A-4147-A177-3AD203B41FA5}">
                      <a16:colId xmlns="" xmlns:a16="http://schemas.microsoft.com/office/drawing/2014/main" val="20000"/>
                    </a:ext>
                  </a:extLst>
                </a:gridCol>
                <a:gridCol w="1357299">
                  <a:extLst>
                    <a:ext uri="{9D8B030D-6E8A-4147-A177-3AD203B41FA5}">
                      <a16:colId xmlns="" xmlns:a16="http://schemas.microsoft.com/office/drawing/2014/main" val="20001"/>
                    </a:ext>
                  </a:extLst>
                </a:gridCol>
                <a:gridCol w="906638">
                  <a:extLst>
                    <a:ext uri="{9D8B030D-6E8A-4147-A177-3AD203B41FA5}">
                      <a16:colId xmlns="" xmlns:a16="http://schemas.microsoft.com/office/drawing/2014/main" val="20002"/>
                    </a:ext>
                  </a:extLst>
                </a:gridCol>
                <a:gridCol w="754054">
                  <a:extLst>
                    <a:ext uri="{9D8B030D-6E8A-4147-A177-3AD203B41FA5}">
                      <a16:colId xmlns="" xmlns:a16="http://schemas.microsoft.com/office/drawing/2014/main" val="20003"/>
                    </a:ext>
                  </a:extLst>
                </a:gridCol>
                <a:gridCol w="880911">
                  <a:extLst>
                    <a:ext uri="{9D8B030D-6E8A-4147-A177-3AD203B41FA5}">
                      <a16:colId xmlns="" xmlns:a16="http://schemas.microsoft.com/office/drawing/2014/main" val="20004"/>
                    </a:ext>
                  </a:extLst>
                </a:gridCol>
                <a:gridCol w="1011321">
                  <a:extLst>
                    <a:ext uri="{9D8B030D-6E8A-4147-A177-3AD203B41FA5}">
                      <a16:colId xmlns="" xmlns:a16="http://schemas.microsoft.com/office/drawing/2014/main" val="20005"/>
                    </a:ext>
                  </a:extLst>
                </a:gridCol>
                <a:gridCol w="880025">
                  <a:extLst>
                    <a:ext uri="{9D8B030D-6E8A-4147-A177-3AD203B41FA5}">
                      <a16:colId xmlns="" xmlns:a16="http://schemas.microsoft.com/office/drawing/2014/main" val="20006"/>
                    </a:ext>
                  </a:extLst>
                </a:gridCol>
              </a:tblGrid>
              <a:tr h="952238">
                <a:tc>
                  <a:txBody>
                    <a:bodyPr/>
                    <a:lstStyle/>
                    <a:p>
                      <a:pPr marL="0" indent="0" algn="ctr">
                        <a:lnSpc>
                          <a:spcPct val="150000"/>
                        </a:lnSpc>
                        <a:spcAft>
                          <a:spcPts val="0"/>
                        </a:spcAft>
                      </a:pPr>
                      <a:r>
                        <a:rPr lang="es-EC" sz="1400" dirty="0">
                          <a:effectLst/>
                        </a:rPr>
                        <a:t>MOTIVACIONES</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1400" dirty="0" err="1">
                          <a:effectLst/>
                        </a:rPr>
                        <a:t>Cyber</a:t>
                      </a:r>
                      <a:r>
                        <a:rPr lang="es-EC" sz="1400" dirty="0">
                          <a:effectLst/>
                        </a:rPr>
                        <a:t>-terroristas</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1400" dirty="0" err="1">
                          <a:effectLst/>
                        </a:rPr>
                        <a:t>Phreakers</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1400" dirty="0">
                          <a:effectLst/>
                        </a:rPr>
                        <a:t>Script </a:t>
                      </a:r>
                      <a:r>
                        <a:rPr lang="es-EC" sz="1400" dirty="0" err="1">
                          <a:effectLst/>
                        </a:rPr>
                        <a:t>Kiddies</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1400" dirty="0">
                          <a:effectLst/>
                        </a:rPr>
                        <a:t>Cracker</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1400" dirty="0">
                          <a:effectLst/>
                        </a:rPr>
                        <a:t>Desarrollo de Virus</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1400" dirty="0">
                          <a:effectLst/>
                        </a:rPr>
                        <a:t>Atacante Interno</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10000"/>
                  </a:ext>
                </a:extLst>
              </a:tr>
              <a:tr h="555472">
                <a:tc>
                  <a:txBody>
                    <a:bodyPr/>
                    <a:lstStyle/>
                    <a:p>
                      <a:pPr marL="0" indent="0" algn="ctr">
                        <a:lnSpc>
                          <a:spcPct val="150000"/>
                        </a:lnSpc>
                        <a:spcAft>
                          <a:spcPts val="0"/>
                        </a:spcAft>
                      </a:pPr>
                      <a:r>
                        <a:rPr lang="es-EC" sz="1400" dirty="0">
                          <a:effectLst/>
                        </a:rPr>
                        <a:t>Reto</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dirty="0">
                          <a:effectLst/>
                        </a:rPr>
                        <a:t> </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10001"/>
                  </a:ext>
                </a:extLst>
              </a:tr>
              <a:tr h="555472">
                <a:tc>
                  <a:txBody>
                    <a:bodyPr/>
                    <a:lstStyle/>
                    <a:p>
                      <a:pPr marL="0" indent="0" algn="ctr">
                        <a:lnSpc>
                          <a:spcPct val="150000"/>
                        </a:lnSpc>
                        <a:spcAft>
                          <a:spcPts val="0"/>
                        </a:spcAft>
                      </a:pPr>
                      <a:r>
                        <a:rPr lang="es-EC" sz="1400" dirty="0">
                          <a:effectLst/>
                        </a:rPr>
                        <a:t>Ego</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10002"/>
                  </a:ext>
                </a:extLst>
              </a:tr>
              <a:tr h="555472">
                <a:tc>
                  <a:txBody>
                    <a:bodyPr/>
                    <a:lstStyle/>
                    <a:p>
                      <a:pPr marL="0" indent="0" algn="ctr">
                        <a:lnSpc>
                          <a:spcPct val="150000"/>
                        </a:lnSpc>
                        <a:spcAft>
                          <a:spcPts val="0"/>
                        </a:spcAft>
                      </a:pPr>
                      <a:r>
                        <a:rPr lang="es-EC" sz="1400" dirty="0">
                          <a:effectLst/>
                        </a:rPr>
                        <a:t>Espionaje</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dirty="0">
                          <a:effectLst/>
                        </a:rPr>
                        <a:t> </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dirty="0">
                          <a:effectLst/>
                        </a:rPr>
                        <a:t> </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10003"/>
                  </a:ext>
                </a:extLst>
              </a:tr>
              <a:tr h="555472">
                <a:tc>
                  <a:txBody>
                    <a:bodyPr/>
                    <a:lstStyle/>
                    <a:p>
                      <a:pPr marL="0" indent="0" algn="ctr">
                        <a:lnSpc>
                          <a:spcPct val="150000"/>
                        </a:lnSpc>
                        <a:spcAft>
                          <a:spcPts val="0"/>
                        </a:spcAft>
                      </a:pPr>
                      <a:r>
                        <a:rPr lang="es-EC" sz="1400" dirty="0">
                          <a:effectLst/>
                        </a:rPr>
                        <a:t>Ideología</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dirty="0">
                          <a:effectLst/>
                        </a:rPr>
                        <a:t> </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10004"/>
                  </a:ext>
                </a:extLst>
              </a:tr>
              <a:tr h="555472">
                <a:tc>
                  <a:txBody>
                    <a:bodyPr/>
                    <a:lstStyle/>
                    <a:p>
                      <a:pPr marL="0" indent="0" algn="ctr">
                        <a:lnSpc>
                          <a:spcPct val="150000"/>
                        </a:lnSpc>
                        <a:spcAft>
                          <a:spcPts val="0"/>
                        </a:spcAft>
                      </a:pPr>
                      <a:r>
                        <a:rPr lang="es-EC" sz="1400" dirty="0">
                          <a:effectLst/>
                        </a:rPr>
                        <a:t>Dinero</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10005"/>
                  </a:ext>
                </a:extLst>
              </a:tr>
              <a:tr h="555472">
                <a:tc>
                  <a:txBody>
                    <a:bodyPr/>
                    <a:lstStyle/>
                    <a:p>
                      <a:pPr marL="0" indent="0" algn="ctr">
                        <a:lnSpc>
                          <a:spcPct val="150000"/>
                        </a:lnSpc>
                        <a:spcAft>
                          <a:spcPts val="0"/>
                        </a:spcAft>
                      </a:pPr>
                      <a:r>
                        <a:rPr lang="es-EC" sz="1400" dirty="0">
                          <a:effectLst/>
                        </a:rPr>
                        <a:t>Venganza</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a:effectLst/>
                        </a:rPr>
                        <a:t> </a:t>
                      </a:r>
                      <a:endParaRPr lang="es-EC"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ctr">
                        <a:lnSpc>
                          <a:spcPct val="150000"/>
                        </a:lnSpc>
                        <a:spcAft>
                          <a:spcPts val="0"/>
                        </a:spcAft>
                      </a:pPr>
                      <a:r>
                        <a:rPr lang="es-EC" sz="2400" dirty="0">
                          <a:effectLst/>
                        </a:rPr>
                        <a:t> </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0" algn="ctr">
                        <a:lnSpc>
                          <a:spcPct val="150000"/>
                        </a:lnSpc>
                        <a:spcAft>
                          <a:spcPts val="0"/>
                        </a:spcAft>
                      </a:pPr>
                      <a:r>
                        <a:rPr lang="es-EC" sz="2400" dirty="0">
                          <a:effectLst/>
                        </a:rPr>
                        <a:t>X</a:t>
                      </a:r>
                      <a:endParaRPr lang="es-EC"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10006"/>
                  </a:ext>
                </a:extLst>
              </a:tr>
            </a:tbl>
          </a:graphicData>
        </a:graphic>
      </p:graphicFrame>
      <p:sp>
        <p:nvSpPr>
          <p:cNvPr id="5" name="Marcador de contenido 8"/>
          <p:cNvSpPr>
            <a:spLocks noGrp="1"/>
          </p:cNvSpPr>
          <p:nvPr>
            <p:ph sz="half" idx="1"/>
          </p:nvPr>
        </p:nvSpPr>
        <p:spPr>
          <a:xfrm>
            <a:off x="7741922" y="2080438"/>
            <a:ext cx="4195156" cy="2460677"/>
          </a:xfrm>
        </p:spPr>
        <p:txBody>
          <a:bodyPr>
            <a:noAutofit/>
          </a:bodyPr>
          <a:lstStyle/>
          <a:p>
            <a:pPr marL="0" indent="0" algn="just">
              <a:buNone/>
            </a:pPr>
            <a:r>
              <a:rPr lang="es-EC" sz="3200" dirty="0"/>
              <a:t>Según </a:t>
            </a:r>
            <a:r>
              <a:rPr lang="es-EC" sz="3200" dirty="0" err="1"/>
              <a:t>Furnell</a:t>
            </a:r>
            <a:r>
              <a:rPr lang="es-EC" sz="3200" dirty="0"/>
              <a:t>: </a:t>
            </a:r>
          </a:p>
          <a:p>
            <a:pPr marL="0" indent="0" algn="just">
              <a:buNone/>
            </a:pPr>
            <a:endParaRPr lang="es-EC" sz="3200" dirty="0"/>
          </a:p>
          <a:p>
            <a:pPr marL="0" indent="0" algn="just">
              <a:buNone/>
            </a:pPr>
            <a:r>
              <a:rPr lang="es-EC" sz="3200" dirty="0"/>
              <a:t>“Adentrarse en la mente de los atacantes es avanzar en un terreno donde la imaginación es un factor mucho más importante que el conocimiento.."</a:t>
            </a:r>
          </a:p>
        </p:txBody>
      </p:sp>
      <p:sp>
        <p:nvSpPr>
          <p:cNvPr id="6" name="Flecha izquierda 5">
            <a:hlinkClick r:id="rId2"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7" name="Picture 2"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226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b="1" dirty="0" smtClean="0"/>
              <a:t>INFORMÁTICA </a:t>
            </a:r>
            <a:r>
              <a:rPr lang="es-EC" b="1" dirty="0"/>
              <a:t>FORENSE</a:t>
            </a:r>
          </a:p>
        </p:txBody>
      </p:sp>
      <p:graphicFrame>
        <p:nvGraphicFramePr>
          <p:cNvPr id="7" name="Diagrama 6"/>
          <p:cNvGraphicFramePr/>
          <p:nvPr>
            <p:extLst>
              <p:ext uri="{D42A27DB-BD31-4B8C-83A1-F6EECF244321}">
                <p14:modId xmlns:p14="http://schemas.microsoft.com/office/powerpoint/2010/main" val="1160471818"/>
              </p:ext>
            </p:extLst>
          </p:nvPr>
        </p:nvGraphicFramePr>
        <p:xfrm>
          <a:off x="1104901" y="1443792"/>
          <a:ext cx="9723520" cy="5221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rot="19284997">
            <a:off x="1978537" y="2167234"/>
            <a:ext cx="1529329" cy="523220"/>
          </a:xfrm>
          <a:prstGeom prst="rect">
            <a:avLst/>
          </a:prstGeom>
          <a:noFill/>
        </p:spPr>
        <p:txBody>
          <a:bodyPr wrap="none" lIns="91440" tIns="45720" rIns="91440" bIns="45720">
            <a:spAutoFit/>
          </a:bodyPr>
          <a:lstStyle/>
          <a:p>
            <a:pPr algn="ctr"/>
            <a:r>
              <a:rPr lang="es-E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Que es?</a:t>
            </a:r>
          </a:p>
        </p:txBody>
      </p:sp>
      <p:sp>
        <p:nvSpPr>
          <p:cNvPr id="9" name="Rectángulo 8"/>
          <p:cNvSpPr/>
          <p:nvPr/>
        </p:nvSpPr>
        <p:spPr>
          <a:xfrm rot="2443441">
            <a:off x="8515396" y="2158048"/>
            <a:ext cx="1600118" cy="954107"/>
          </a:xfrm>
          <a:prstGeom prst="rect">
            <a:avLst/>
          </a:prstGeom>
          <a:noFill/>
        </p:spPr>
        <p:txBody>
          <a:bodyPr wrap="none" lIns="91440" tIns="45720" rIns="91440" bIns="45720">
            <a:spAutoFit/>
          </a:bodyPr>
          <a:lstStyle/>
          <a:p>
            <a:pPr algn="ctr"/>
            <a:r>
              <a:rPr lang="es-E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Que </a:t>
            </a:r>
          </a:p>
          <a:p>
            <a:pPr algn="ctr"/>
            <a:r>
              <a:rPr lang="es-E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permite?</a:t>
            </a:r>
          </a:p>
        </p:txBody>
      </p:sp>
      <p:sp>
        <p:nvSpPr>
          <p:cNvPr id="10" name="Rectángulo 9"/>
          <p:cNvSpPr/>
          <p:nvPr/>
        </p:nvSpPr>
        <p:spPr>
          <a:xfrm rot="2506275">
            <a:off x="1771528" y="4862631"/>
            <a:ext cx="1620764" cy="954107"/>
          </a:xfrm>
          <a:prstGeom prst="rect">
            <a:avLst/>
          </a:prstGeom>
          <a:noFill/>
        </p:spPr>
        <p:txBody>
          <a:bodyPr wrap="none" lIns="91440" tIns="45720" rIns="91440" bIns="45720">
            <a:spAutoFit/>
          </a:bodyPr>
          <a:lstStyle/>
          <a:p>
            <a:pPr algn="ctr"/>
            <a:r>
              <a:rPr lang="es-E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Para que</a:t>
            </a:r>
          </a:p>
          <a:p>
            <a:pPr algn="ctr"/>
            <a:r>
              <a:rPr lang="es-E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sirve?</a:t>
            </a:r>
          </a:p>
        </p:txBody>
      </p:sp>
      <p:sp>
        <p:nvSpPr>
          <p:cNvPr id="3" name="Flecha curvada hacia la izquierda 2"/>
          <p:cNvSpPr/>
          <p:nvPr/>
        </p:nvSpPr>
        <p:spPr>
          <a:xfrm>
            <a:off x="8397884" y="3185964"/>
            <a:ext cx="754380" cy="22089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1" name="Flecha izquierda 10">
            <a:hlinkClick r:id="rId7"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5" name="Picture 2" descr="http://mercadotecnia.espe.edu.ec/wp-content/uploads/tmp/LOGO-PRINCIPAL-ESPE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48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EVIDENCIA </a:t>
            </a:r>
            <a:r>
              <a:rPr lang="es-EC" b="1" dirty="0"/>
              <a:t>DIGITAL</a:t>
            </a:r>
          </a:p>
        </p:txBody>
      </p:sp>
      <p:sp>
        <p:nvSpPr>
          <p:cNvPr id="9" name="Marcador de contenido 8"/>
          <p:cNvSpPr>
            <a:spLocks noGrp="1"/>
          </p:cNvSpPr>
          <p:nvPr>
            <p:ph sz="half" idx="1"/>
          </p:nvPr>
        </p:nvSpPr>
        <p:spPr>
          <a:xfrm>
            <a:off x="6172200" y="1996055"/>
            <a:ext cx="5181600" cy="2460677"/>
          </a:xfrm>
        </p:spPr>
        <p:txBody>
          <a:bodyPr>
            <a:noAutofit/>
          </a:bodyPr>
          <a:lstStyle/>
          <a:p>
            <a:pPr marL="0" indent="0" algn="just">
              <a:buNone/>
            </a:pPr>
            <a:r>
              <a:rPr lang="es-EC" sz="3600" dirty="0"/>
              <a:t>Según Eoghan Casey: </a:t>
            </a:r>
          </a:p>
          <a:p>
            <a:pPr marL="0" indent="0" algn="just">
              <a:buNone/>
            </a:pPr>
            <a:endParaRPr lang="es-EC" sz="3600" dirty="0"/>
          </a:p>
          <a:p>
            <a:pPr marL="0" indent="0" algn="just">
              <a:buNone/>
            </a:pPr>
            <a:r>
              <a:rPr lang="es-EC" sz="3600" dirty="0"/>
              <a:t>"Es un tipo de evidencia física que esta construida de campos magnéticos y pulsos electrónicos.."</a:t>
            </a:r>
          </a:p>
        </p:txBody>
      </p:sp>
      <p:grpSp>
        <p:nvGrpSpPr>
          <p:cNvPr id="10" name="Grupo 9"/>
          <p:cNvGrpSpPr/>
          <p:nvPr/>
        </p:nvGrpSpPr>
        <p:grpSpPr>
          <a:xfrm rot="19471865">
            <a:off x="838832" y="3384587"/>
            <a:ext cx="5180335" cy="1233413"/>
            <a:chOff x="838832" y="3384587"/>
            <a:chExt cx="5180335" cy="1233413"/>
          </a:xfrm>
        </p:grpSpPr>
        <p:sp>
          <p:nvSpPr>
            <p:cNvPr id="12" name="Forma libre 11"/>
            <p:cNvSpPr/>
            <p:nvPr/>
          </p:nvSpPr>
          <p:spPr>
            <a:xfrm>
              <a:off x="838832" y="3384587"/>
              <a:ext cx="1233413" cy="1233413"/>
            </a:xfrm>
            <a:custGeom>
              <a:avLst/>
              <a:gdLst>
                <a:gd name="connsiteX0" fmla="*/ 0 w 1233413"/>
                <a:gd name="connsiteY0" fmla="*/ 616707 h 1233413"/>
                <a:gd name="connsiteX1" fmla="*/ 616707 w 1233413"/>
                <a:gd name="connsiteY1" fmla="*/ 0 h 1233413"/>
                <a:gd name="connsiteX2" fmla="*/ 1233414 w 1233413"/>
                <a:gd name="connsiteY2" fmla="*/ 616707 h 1233413"/>
                <a:gd name="connsiteX3" fmla="*/ 616707 w 1233413"/>
                <a:gd name="connsiteY3" fmla="*/ 1233414 h 1233413"/>
                <a:gd name="connsiteX4" fmla="*/ 0 w 1233413"/>
                <a:gd name="connsiteY4" fmla="*/ 616707 h 123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13" h="1233413">
                  <a:moveTo>
                    <a:pt x="0" y="616707"/>
                  </a:moveTo>
                  <a:cubicBezTo>
                    <a:pt x="0" y="276109"/>
                    <a:pt x="276109" y="0"/>
                    <a:pt x="616707" y="0"/>
                  </a:cubicBezTo>
                  <a:cubicBezTo>
                    <a:pt x="957305" y="0"/>
                    <a:pt x="1233414" y="276109"/>
                    <a:pt x="1233414" y="616707"/>
                  </a:cubicBezTo>
                  <a:cubicBezTo>
                    <a:pt x="1233414" y="957305"/>
                    <a:pt x="957305" y="1233414"/>
                    <a:pt x="616707" y="1233414"/>
                  </a:cubicBezTo>
                  <a:cubicBezTo>
                    <a:pt x="276109" y="1233414"/>
                    <a:pt x="0" y="957305"/>
                    <a:pt x="0" y="616707"/>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248508" tIns="197139" rIns="248508" bIns="197139" numCol="1" spcCol="1270" anchor="ctr" anchorCtr="0">
              <a:noAutofit/>
            </a:bodyPr>
            <a:lstStyle/>
            <a:p>
              <a:pPr marL="0" lvl="0" indent="0" algn="ctr" defTabSz="577850">
                <a:lnSpc>
                  <a:spcPct val="90000"/>
                </a:lnSpc>
                <a:spcBef>
                  <a:spcPct val="0"/>
                </a:spcBef>
                <a:spcAft>
                  <a:spcPct val="35000"/>
                </a:spcAft>
                <a:buNone/>
              </a:pPr>
              <a:r>
                <a:rPr lang="es-ES" sz="1300" kern="1200" dirty="0"/>
                <a:t>Volátil</a:t>
              </a:r>
            </a:p>
          </p:txBody>
        </p:sp>
        <p:sp>
          <p:nvSpPr>
            <p:cNvPr id="13" name="Forma libre 12"/>
            <p:cNvSpPr/>
            <p:nvPr/>
          </p:nvSpPr>
          <p:spPr>
            <a:xfrm>
              <a:off x="1825562" y="3384587"/>
              <a:ext cx="1233413" cy="1233413"/>
            </a:xfrm>
            <a:custGeom>
              <a:avLst/>
              <a:gdLst>
                <a:gd name="connsiteX0" fmla="*/ 0 w 1233413"/>
                <a:gd name="connsiteY0" fmla="*/ 616707 h 1233413"/>
                <a:gd name="connsiteX1" fmla="*/ 616707 w 1233413"/>
                <a:gd name="connsiteY1" fmla="*/ 0 h 1233413"/>
                <a:gd name="connsiteX2" fmla="*/ 1233414 w 1233413"/>
                <a:gd name="connsiteY2" fmla="*/ 616707 h 1233413"/>
                <a:gd name="connsiteX3" fmla="*/ 616707 w 1233413"/>
                <a:gd name="connsiteY3" fmla="*/ 1233414 h 1233413"/>
                <a:gd name="connsiteX4" fmla="*/ 0 w 1233413"/>
                <a:gd name="connsiteY4" fmla="*/ 616707 h 123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13" h="1233413">
                  <a:moveTo>
                    <a:pt x="0" y="616707"/>
                  </a:moveTo>
                  <a:cubicBezTo>
                    <a:pt x="0" y="276109"/>
                    <a:pt x="276109" y="0"/>
                    <a:pt x="616707" y="0"/>
                  </a:cubicBezTo>
                  <a:cubicBezTo>
                    <a:pt x="957305" y="0"/>
                    <a:pt x="1233414" y="276109"/>
                    <a:pt x="1233414" y="616707"/>
                  </a:cubicBezTo>
                  <a:cubicBezTo>
                    <a:pt x="1233414" y="957305"/>
                    <a:pt x="957305" y="1233414"/>
                    <a:pt x="616707" y="1233414"/>
                  </a:cubicBezTo>
                  <a:cubicBezTo>
                    <a:pt x="276109" y="1233414"/>
                    <a:pt x="0" y="957305"/>
                    <a:pt x="0" y="616707"/>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363841"/>
                <a:satOff val="-20982"/>
                <a:lumOff val="2157"/>
                <a:alphaOff val="0"/>
              </a:schemeClr>
            </a:fillRef>
            <a:effectRef idx="0">
              <a:schemeClr val="accent2">
                <a:alpha val="50000"/>
                <a:hueOff val="-363841"/>
                <a:satOff val="-20982"/>
                <a:lumOff val="2157"/>
                <a:alphaOff val="0"/>
              </a:schemeClr>
            </a:effectRef>
            <a:fontRef idx="minor">
              <a:schemeClr val="tx1"/>
            </a:fontRef>
          </p:style>
          <p:txBody>
            <a:bodyPr spcFirstLastPara="0" vert="horz" wrap="square" lIns="248508" tIns="197139" rIns="248508" bIns="197139" numCol="1" spcCol="1270" anchor="ctr" anchorCtr="0">
              <a:noAutofit/>
            </a:bodyPr>
            <a:lstStyle/>
            <a:p>
              <a:pPr marL="0" lvl="0" indent="0" algn="ctr" defTabSz="577850">
                <a:lnSpc>
                  <a:spcPct val="90000"/>
                </a:lnSpc>
                <a:spcBef>
                  <a:spcPct val="0"/>
                </a:spcBef>
                <a:spcAft>
                  <a:spcPct val="35000"/>
                </a:spcAft>
                <a:buNone/>
              </a:pPr>
              <a:r>
                <a:rPr lang="es-ES" sz="1300" kern="1200" dirty="0"/>
                <a:t>Anónima</a:t>
              </a:r>
            </a:p>
          </p:txBody>
        </p:sp>
        <p:sp>
          <p:nvSpPr>
            <p:cNvPr id="14" name="Forma libre 13"/>
            <p:cNvSpPr/>
            <p:nvPr/>
          </p:nvSpPr>
          <p:spPr>
            <a:xfrm>
              <a:off x="2812293" y="3384587"/>
              <a:ext cx="1233413" cy="1233413"/>
            </a:xfrm>
            <a:custGeom>
              <a:avLst/>
              <a:gdLst>
                <a:gd name="connsiteX0" fmla="*/ 0 w 1233413"/>
                <a:gd name="connsiteY0" fmla="*/ 616707 h 1233413"/>
                <a:gd name="connsiteX1" fmla="*/ 616707 w 1233413"/>
                <a:gd name="connsiteY1" fmla="*/ 0 h 1233413"/>
                <a:gd name="connsiteX2" fmla="*/ 1233414 w 1233413"/>
                <a:gd name="connsiteY2" fmla="*/ 616707 h 1233413"/>
                <a:gd name="connsiteX3" fmla="*/ 616707 w 1233413"/>
                <a:gd name="connsiteY3" fmla="*/ 1233414 h 1233413"/>
                <a:gd name="connsiteX4" fmla="*/ 0 w 1233413"/>
                <a:gd name="connsiteY4" fmla="*/ 616707 h 123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13" h="1233413">
                  <a:moveTo>
                    <a:pt x="0" y="616707"/>
                  </a:moveTo>
                  <a:cubicBezTo>
                    <a:pt x="0" y="276109"/>
                    <a:pt x="276109" y="0"/>
                    <a:pt x="616707" y="0"/>
                  </a:cubicBezTo>
                  <a:cubicBezTo>
                    <a:pt x="957305" y="0"/>
                    <a:pt x="1233414" y="276109"/>
                    <a:pt x="1233414" y="616707"/>
                  </a:cubicBezTo>
                  <a:cubicBezTo>
                    <a:pt x="1233414" y="957305"/>
                    <a:pt x="957305" y="1233414"/>
                    <a:pt x="616707" y="1233414"/>
                  </a:cubicBezTo>
                  <a:cubicBezTo>
                    <a:pt x="276109" y="1233414"/>
                    <a:pt x="0" y="957305"/>
                    <a:pt x="0" y="616707"/>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727682"/>
                <a:satOff val="-41964"/>
                <a:lumOff val="4314"/>
                <a:alphaOff val="0"/>
              </a:schemeClr>
            </a:fillRef>
            <a:effectRef idx="0">
              <a:schemeClr val="accent2">
                <a:alpha val="50000"/>
                <a:hueOff val="-727682"/>
                <a:satOff val="-41964"/>
                <a:lumOff val="4314"/>
                <a:alphaOff val="0"/>
              </a:schemeClr>
            </a:effectRef>
            <a:fontRef idx="minor">
              <a:schemeClr val="tx1"/>
            </a:fontRef>
          </p:style>
          <p:txBody>
            <a:bodyPr spcFirstLastPara="0" vert="horz" wrap="square" lIns="248508" tIns="197139" rIns="248508" bIns="197139" numCol="1" spcCol="1270" anchor="ctr" anchorCtr="0">
              <a:noAutofit/>
            </a:bodyPr>
            <a:lstStyle/>
            <a:p>
              <a:pPr marL="0" lvl="0" indent="0" algn="ctr" defTabSz="577850">
                <a:lnSpc>
                  <a:spcPct val="90000"/>
                </a:lnSpc>
                <a:spcBef>
                  <a:spcPct val="0"/>
                </a:spcBef>
                <a:spcAft>
                  <a:spcPct val="35000"/>
                </a:spcAft>
                <a:buNone/>
              </a:pPr>
              <a:r>
                <a:rPr lang="es-ES" sz="1300" kern="1200" dirty="0"/>
                <a:t>Duplicable</a:t>
              </a:r>
            </a:p>
          </p:txBody>
        </p:sp>
        <p:sp>
          <p:nvSpPr>
            <p:cNvPr id="15" name="Forma libre 14"/>
            <p:cNvSpPr/>
            <p:nvPr/>
          </p:nvSpPr>
          <p:spPr>
            <a:xfrm>
              <a:off x="3799023" y="3384587"/>
              <a:ext cx="1233413" cy="1233413"/>
            </a:xfrm>
            <a:custGeom>
              <a:avLst/>
              <a:gdLst>
                <a:gd name="connsiteX0" fmla="*/ 0 w 1233413"/>
                <a:gd name="connsiteY0" fmla="*/ 616707 h 1233413"/>
                <a:gd name="connsiteX1" fmla="*/ 616707 w 1233413"/>
                <a:gd name="connsiteY1" fmla="*/ 0 h 1233413"/>
                <a:gd name="connsiteX2" fmla="*/ 1233414 w 1233413"/>
                <a:gd name="connsiteY2" fmla="*/ 616707 h 1233413"/>
                <a:gd name="connsiteX3" fmla="*/ 616707 w 1233413"/>
                <a:gd name="connsiteY3" fmla="*/ 1233414 h 1233413"/>
                <a:gd name="connsiteX4" fmla="*/ 0 w 1233413"/>
                <a:gd name="connsiteY4" fmla="*/ 616707 h 123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13" h="1233413">
                  <a:moveTo>
                    <a:pt x="0" y="616707"/>
                  </a:moveTo>
                  <a:cubicBezTo>
                    <a:pt x="0" y="276109"/>
                    <a:pt x="276109" y="0"/>
                    <a:pt x="616707" y="0"/>
                  </a:cubicBezTo>
                  <a:cubicBezTo>
                    <a:pt x="957305" y="0"/>
                    <a:pt x="1233414" y="276109"/>
                    <a:pt x="1233414" y="616707"/>
                  </a:cubicBezTo>
                  <a:cubicBezTo>
                    <a:pt x="1233414" y="957305"/>
                    <a:pt x="957305" y="1233414"/>
                    <a:pt x="616707" y="1233414"/>
                  </a:cubicBezTo>
                  <a:cubicBezTo>
                    <a:pt x="276109" y="1233414"/>
                    <a:pt x="0" y="957305"/>
                    <a:pt x="0" y="616707"/>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1091522"/>
                <a:satOff val="-62946"/>
                <a:lumOff val="6471"/>
                <a:alphaOff val="0"/>
              </a:schemeClr>
            </a:fillRef>
            <a:effectRef idx="0">
              <a:schemeClr val="accent2">
                <a:alpha val="50000"/>
                <a:hueOff val="-1091522"/>
                <a:satOff val="-62946"/>
                <a:lumOff val="6471"/>
                <a:alphaOff val="0"/>
              </a:schemeClr>
            </a:effectRef>
            <a:fontRef idx="minor">
              <a:schemeClr val="tx1"/>
            </a:fontRef>
          </p:style>
          <p:txBody>
            <a:bodyPr spcFirstLastPara="0" vert="horz" wrap="square" lIns="248508" tIns="197139" rIns="248508" bIns="197139" numCol="1" spcCol="1270" anchor="ctr" anchorCtr="0">
              <a:noAutofit/>
            </a:bodyPr>
            <a:lstStyle/>
            <a:p>
              <a:pPr marL="0" lvl="0" indent="0" algn="ctr" defTabSz="577850">
                <a:lnSpc>
                  <a:spcPct val="90000"/>
                </a:lnSpc>
                <a:spcBef>
                  <a:spcPct val="0"/>
                </a:spcBef>
                <a:spcAft>
                  <a:spcPct val="35000"/>
                </a:spcAft>
                <a:buNone/>
              </a:pPr>
              <a:r>
                <a:rPr lang="es-ES" sz="1300" kern="1200" dirty="0"/>
                <a:t>Alterable</a:t>
              </a:r>
            </a:p>
          </p:txBody>
        </p:sp>
        <p:sp>
          <p:nvSpPr>
            <p:cNvPr id="16" name="Forma libre 15"/>
            <p:cNvSpPr/>
            <p:nvPr/>
          </p:nvSpPr>
          <p:spPr>
            <a:xfrm>
              <a:off x="4785754" y="3384587"/>
              <a:ext cx="1233413" cy="1233413"/>
            </a:xfrm>
            <a:custGeom>
              <a:avLst/>
              <a:gdLst>
                <a:gd name="connsiteX0" fmla="*/ 0 w 1233413"/>
                <a:gd name="connsiteY0" fmla="*/ 616707 h 1233413"/>
                <a:gd name="connsiteX1" fmla="*/ 616707 w 1233413"/>
                <a:gd name="connsiteY1" fmla="*/ 0 h 1233413"/>
                <a:gd name="connsiteX2" fmla="*/ 1233414 w 1233413"/>
                <a:gd name="connsiteY2" fmla="*/ 616707 h 1233413"/>
                <a:gd name="connsiteX3" fmla="*/ 616707 w 1233413"/>
                <a:gd name="connsiteY3" fmla="*/ 1233414 h 1233413"/>
                <a:gd name="connsiteX4" fmla="*/ 0 w 1233413"/>
                <a:gd name="connsiteY4" fmla="*/ 616707 h 123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13" h="1233413">
                  <a:moveTo>
                    <a:pt x="0" y="616707"/>
                  </a:moveTo>
                  <a:cubicBezTo>
                    <a:pt x="0" y="276109"/>
                    <a:pt x="276109" y="0"/>
                    <a:pt x="616707" y="0"/>
                  </a:cubicBezTo>
                  <a:cubicBezTo>
                    <a:pt x="957305" y="0"/>
                    <a:pt x="1233414" y="276109"/>
                    <a:pt x="1233414" y="616707"/>
                  </a:cubicBezTo>
                  <a:cubicBezTo>
                    <a:pt x="1233414" y="957305"/>
                    <a:pt x="957305" y="1233414"/>
                    <a:pt x="616707" y="1233414"/>
                  </a:cubicBezTo>
                  <a:cubicBezTo>
                    <a:pt x="276109" y="1233414"/>
                    <a:pt x="0" y="957305"/>
                    <a:pt x="0" y="616707"/>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1455363"/>
                <a:satOff val="-83928"/>
                <a:lumOff val="8628"/>
                <a:alphaOff val="0"/>
              </a:schemeClr>
            </a:fillRef>
            <a:effectRef idx="0">
              <a:schemeClr val="accent2">
                <a:alpha val="50000"/>
                <a:hueOff val="-1455363"/>
                <a:satOff val="-83928"/>
                <a:lumOff val="8628"/>
                <a:alphaOff val="0"/>
              </a:schemeClr>
            </a:effectRef>
            <a:fontRef idx="minor">
              <a:schemeClr val="tx1"/>
            </a:fontRef>
          </p:style>
          <p:txBody>
            <a:bodyPr spcFirstLastPara="0" vert="horz" wrap="square" lIns="248508" tIns="197139" rIns="248508" bIns="197139" numCol="1" spcCol="1270" anchor="ctr" anchorCtr="0">
              <a:noAutofit/>
            </a:bodyPr>
            <a:lstStyle/>
            <a:p>
              <a:pPr marL="0" lvl="0" indent="0" algn="ctr" defTabSz="577850">
                <a:lnSpc>
                  <a:spcPct val="90000"/>
                </a:lnSpc>
                <a:spcBef>
                  <a:spcPct val="0"/>
                </a:spcBef>
                <a:spcAft>
                  <a:spcPct val="35000"/>
                </a:spcAft>
                <a:buNone/>
              </a:pPr>
              <a:r>
                <a:rPr lang="es-ES" sz="1300" kern="1200" dirty="0"/>
                <a:t>Eliminable</a:t>
              </a:r>
            </a:p>
          </p:txBody>
        </p:sp>
      </p:grpSp>
      <p:sp>
        <p:nvSpPr>
          <p:cNvPr id="11" name="Flecha izquierda 10">
            <a:hlinkClick r:id="rId3"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7"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recto 17"/>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320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r"/>
            <a:r>
              <a:rPr lang="es-EC" b="1" dirty="0"/>
              <a:t>TIPOS DE EVIDENCIAS DIGITALES</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466920793"/>
              </p:ext>
            </p:extLst>
          </p:nvPr>
        </p:nvGraphicFramePr>
        <p:xfrm>
          <a:off x="1573530" y="2148839"/>
          <a:ext cx="9044940" cy="3548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izquierda 3">
            <a:hlinkClick r:id="rId7"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Picture 2" descr="http://mercadotecnia.espe.edu.ec/wp-content/uploads/tmp/LOGO-PRINCIPAL-ESPE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p:cNvCxnSpPr/>
          <p:nvPr/>
        </p:nvCxnSpPr>
        <p:spPr>
          <a:xfrm>
            <a:off x="4143375" y="642493"/>
            <a:ext cx="7163127"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4143375" y="1290193"/>
            <a:ext cx="716312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7183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b="1" dirty="0"/>
              <a:t>HERRAMIENTAS A UTILIZAR</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793759906"/>
              </p:ext>
            </p:extLst>
          </p:nvPr>
        </p:nvGraphicFramePr>
        <p:xfrm>
          <a:off x="838200" y="1775712"/>
          <a:ext cx="10423358" cy="4670807"/>
        </p:xfrm>
        <a:graphic>
          <a:graphicData uri="http://schemas.openxmlformats.org/drawingml/2006/table">
            <a:tbl>
              <a:tblPr firstRow="1" bandRow="1">
                <a:tableStyleId>{5C22544A-7EE6-4342-B048-85BDC9FD1C3A}</a:tableStyleId>
              </a:tblPr>
              <a:tblGrid>
                <a:gridCol w="2078038">
                  <a:extLst>
                    <a:ext uri="{9D8B030D-6E8A-4147-A177-3AD203B41FA5}">
                      <a16:colId xmlns="" xmlns:a16="http://schemas.microsoft.com/office/drawing/2014/main" val="3192757599"/>
                    </a:ext>
                  </a:extLst>
                </a:gridCol>
                <a:gridCol w="1646618">
                  <a:extLst>
                    <a:ext uri="{9D8B030D-6E8A-4147-A177-3AD203B41FA5}">
                      <a16:colId xmlns="" xmlns:a16="http://schemas.microsoft.com/office/drawing/2014/main" val="4075159363"/>
                    </a:ext>
                  </a:extLst>
                </a:gridCol>
                <a:gridCol w="1356681">
                  <a:extLst>
                    <a:ext uri="{9D8B030D-6E8A-4147-A177-3AD203B41FA5}">
                      <a16:colId xmlns="" xmlns:a16="http://schemas.microsoft.com/office/drawing/2014/main" val="1490696587"/>
                    </a:ext>
                  </a:extLst>
                </a:gridCol>
                <a:gridCol w="1612231">
                  <a:extLst>
                    <a:ext uri="{9D8B030D-6E8A-4147-A177-3AD203B41FA5}">
                      <a16:colId xmlns="" xmlns:a16="http://schemas.microsoft.com/office/drawing/2014/main" val="645269597"/>
                    </a:ext>
                  </a:extLst>
                </a:gridCol>
                <a:gridCol w="1612232">
                  <a:extLst>
                    <a:ext uri="{9D8B030D-6E8A-4147-A177-3AD203B41FA5}">
                      <a16:colId xmlns="" xmlns:a16="http://schemas.microsoft.com/office/drawing/2014/main" val="2396821176"/>
                    </a:ext>
                  </a:extLst>
                </a:gridCol>
                <a:gridCol w="2117558">
                  <a:extLst>
                    <a:ext uri="{9D8B030D-6E8A-4147-A177-3AD203B41FA5}">
                      <a16:colId xmlns="" xmlns:a16="http://schemas.microsoft.com/office/drawing/2014/main" val="2350241733"/>
                    </a:ext>
                  </a:extLst>
                </a:gridCol>
              </a:tblGrid>
              <a:tr h="494095">
                <a:tc>
                  <a:txBody>
                    <a:bodyPr/>
                    <a:lstStyle/>
                    <a:p>
                      <a:pPr algn="l"/>
                      <a:endParaRPr lang="es-EC" dirty="0"/>
                    </a:p>
                  </a:txBody>
                  <a:tcPr anchor="ctr">
                    <a:cell3D prstMaterial="dkEdge">
                      <a:bevel w="25400" h="25400" prst="angle"/>
                      <a:lightRig rig="flood" dir="t"/>
                    </a:cell3D>
                  </a:tcPr>
                </a:tc>
                <a:tc>
                  <a:txBody>
                    <a:bodyPr/>
                    <a:lstStyle/>
                    <a:p>
                      <a:pPr indent="450215" algn="l">
                        <a:lnSpc>
                          <a:spcPct val="150000"/>
                        </a:lnSpc>
                        <a:spcAft>
                          <a:spcPts val="0"/>
                        </a:spcAft>
                      </a:pPr>
                      <a:r>
                        <a:rPr lang="es-EC" sz="1200" dirty="0">
                          <a:effectLst/>
                        </a:rPr>
                        <a:t>RedoBackup</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l">
                        <a:lnSpc>
                          <a:spcPct val="150000"/>
                        </a:lnSpc>
                        <a:spcAft>
                          <a:spcPts val="0"/>
                        </a:spcAft>
                      </a:pPr>
                      <a:r>
                        <a:rPr lang="es-EC" sz="1200" dirty="0">
                          <a:effectLst/>
                        </a:rPr>
                        <a:t>Recuva</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l">
                        <a:lnSpc>
                          <a:spcPct val="150000"/>
                        </a:lnSpc>
                        <a:spcAft>
                          <a:spcPts val="0"/>
                        </a:spcAft>
                      </a:pPr>
                      <a:r>
                        <a:rPr lang="es-EC" sz="1200" dirty="0">
                          <a:effectLst/>
                        </a:rPr>
                        <a:t>Speecy</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l">
                        <a:lnSpc>
                          <a:spcPct val="150000"/>
                        </a:lnSpc>
                        <a:spcAft>
                          <a:spcPts val="0"/>
                        </a:spcAft>
                      </a:pPr>
                      <a:r>
                        <a:rPr lang="es-EC" sz="1200" dirty="0">
                          <a:effectLst/>
                        </a:rPr>
                        <a:t>FileNet</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l">
                        <a:lnSpc>
                          <a:spcPct val="150000"/>
                        </a:lnSpc>
                        <a:spcAft>
                          <a:spcPts val="0"/>
                        </a:spcAft>
                      </a:pPr>
                      <a:r>
                        <a:rPr lang="es-EC" sz="1200" dirty="0">
                          <a:effectLst/>
                        </a:rPr>
                        <a:t>Process Explorer</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606801121"/>
                  </a:ext>
                </a:extLst>
              </a:tr>
              <a:tr h="691988">
                <a:tc>
                  <a:txBody>
                    <a:bodyPr/>
                    <a:lstStyle/>
                    <a:p>
                      <a:pPr indent="450215" algn="l">
                        <a:lnSpc>
                          <a:spcPct val="100000"/>
                        </a:lnSpc>
                        <a:spcAft>
                          <a:spcPts val="0"/>
                        </a:spcAft>
                      </a:pPr>
                      <a:r>
                        <a:rPr lang="es-EC" sz="1200" b="1" dirty="0">
                          <a:effectLst/>
                        </a:rPr>
                        <a:t>Software / Licencia</a:t>
                      </a:r>
                      <a:endParaRPr lang="es-EC"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Gratuito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Gratuito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Gratuito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Gratuito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just">
                        <a:lnSpc>
                          <a:spcPct val="150000"/>
                        </a:lnSpc>
                        <a:spcAft>
                          <a:spcPts val="0"/>
                        </a:spcAft>
                      </a:pPr>
                      <a:r>
                        <a:rPr lang="es-EC" sz="1200" dirty="0">
                          <a:effectLst/>
                        </a:rPr>
                        <a:t>Comercial</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414733737"/>
                  </a:ext>
                </a:extLst>
              </a:tr>
              <a:tr h="691988">
                <a:tc>
                  <a:txBody>
                    <a:bodyPr/>
                    <a:lstStyle/>
                    <a:p>
                      <a:pPr marL="0" indent="450215" algn="l" defTabSz="914400" rtl="0" eaLnBrk="1" latinLnBrk="0" hangingPunct="1">
                        <a:lnSpc>
                          <a:spcPct val="100000"/>
                        </a:lnSpc>
                        <a:spcAft>
                          <a:spcPts val="0"/>
                        </a:spcAft>
                      </a:pPr>
                      <a:r>
                        <a:rPr lang="es-EC" sz="1200" b="1" kern="1200" dirty="0">
                          <a:effectLst/>
                        </a:rPr>
                        <a:t>Plataforma Soportada</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Windows 8, 7,Vista, Linux</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Windows 8, 7,Vista, XP</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Windows 8, 7,Vista</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Windows 8,7,Vista, XP</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just">
                        <a:lnSpc>
                          <a:spcPct val="150000"/>
                        </a:lnSpc>
                        <a:spcAft>
                          <a:spcPts val="0"/>
                        </a:spcAft>
                      </a:pPr>
                      <a:r>
                        <a:rPr lang="es-EC" sz="1200" dirty="0">
                          <a:effectLst/>
                        </a:rPr>
                        <a:t>Windows 8, 7,Vista, XP</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3376313672"/>
                  </a:ext>
                </a:extLst>
              </a:tr>
              <a:tr h="691988">
                <a:tc>
                  <a:txBody>
                    <a:bodyPr/>
                    <a:lstStyle/>
                    <a:p>
                      <a:pPr marL="0" indent="450215" algn="l" defTabSz="914400" rtl="0" eaLnBrk="1" latinLnBrk="0" hangingPunct="1">
                        <a:lnSpc>
                          <a:spcPct val="100000"/>
                        </a:lnSpc>
                        <a:spcAft>
                          <a:spcPts val="0"/>
                        </a:spcAft>
                      </a:pPr>
                      <a:r>
                        <a:rPr lang="es-EC" sz="1200" b="1" kern="1200" dirty="0">
                          <a:effectLst/>
                        </a:rPr>
                        <a:t>Desarrollador</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RedoBackUp.org</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Piriform</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Piriform</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Windows Partner</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just">
                        <a:lnSpc>
                          <a:spcPct val="150000"/>
                        </a:lnSpc>
                        <a:spcAft>
                          <a:spcPts val="0"/>
                        </a:spcAft>
                      </a:pPr>
                      <a:r>
                        <a:rPr lang="es-EC" sz="1200" dirty="0">
                          <a:effectLst/>
                        </a:rPr>
                        <a:t>Windows Sysinternals</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1826996033"/>
                  </a:ext>
                </a:extLst>
              </a:tr>
              <a:tr h="494095">
                <a:tc>
                  <a:txBody>
                    <a:bodyPr/>
                    <a:lstStyle/>
                    <a:p>
                      <a:pPr marL="0" indent="450215" algn="l" defTabSz="914400" rtl="0" eaLnBrk="1" latinLnBrk="0" hangingPunct="1">
                        <a:lnSpc>
                          <a:spcPct val="100000"/>
                        </a:lnSpc>
                        <a:spcAft>
                          <a:spcPts val="0"/>
                        </a:spcAft>
                      </a:pPr>
                      <a:r>
                        <a:rPr lang="es-EC" sz="1200" b="1" kern="1200" dirty="0">
                          <a:effectLst/>
                        </a:rPr>
                        <a:t>Rendimiento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Alto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Bajo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Alto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Alto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just">
                        <a:lnSpc>
                          <a:spcPct val="150000"/>
                        </a:lnSpc>
                        <a:spcAft>
                          <a:spcPts val="0"/>
                        </a:spcAft>
                      </a:pPr>
                      <a:r>
                        <a:rPr lang="es-EC" sz="1200" dirty="0">
                          <a:effectLst/>
                        </a:rPr>
                        <a:t>Alto</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3505962185"/>
                  </a:ext>
                </a:extLst>
              </a:tr>
              <a:tr h="326493">
                <a:tc>
                  <a:txBody>
                    <a:bodyPr/>
                    <a:lstStyle/>
                    <a:p>
                      <a:pPr marL="0" indent="450215" algn="l" defTabSz="914400" rtl="0" eaLnBrk="1" latinLnBrk="0" hangingPunct="1">
                        <a:lnSpc>
                          <a:spcPct val="100000"/>
                        </a:lnSpc>
                        <a:spcAft>
                          <a:spcPts val="0"/>
                        </a:spcAft>
                      </a:pPr>
                      <a:r>
                        <a:rPr lang="es-EC" sz="1200" b="1" kern="1200" dirty="0">
                          <a:effectLst/>
                        </a:rPr>
                        <a:t>Utilidad</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Bueno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Medio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Bueno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effectLst/>
                        </a:rPr>
                        <a:t>Bueno</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indent="450215" algn="just">
                        <a:lnSpc>
                          <a:spcPct val="150000"/>
                        </a:lnSpc>
                        <a:spcAft>
                          <a:spcPts val="0"/>
                        </a:spcAft>
                      </a:pPr>
                      <a:r>
                        <a:rPr lang="es-EC" sz="1200" dirty="0">
                          <a:effectLst/>
                        </a:rPr>
                        <a:t>Bueno</a:t>
                      </a:r>
                      <a:endPar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3711231512"/>
                  </a:ext>
                </a:extLst>
              </a:tr>
              <a:tr h="408941">
                <a:tc>
                  <a:txBody>
                    <a:bodyPr/>
                    <a:lstStyle/>
                    <a:p>
                      <a:pPr marL="0" indent="450215" algn="l" defTabSz="914400" rtl="0" eaLnBrk="1" latinLnBrk="0" hangingPunct="1">
                        <a:lnSpc>
                          <a:spcPct val="100000"/>
                        </a:lnSpc>
                        <a:spcAft>
                          <a:spcPts val="0"/>
                        </a:spcAft>
                      </a:pPr>
                      <a:r>
                        <a:rPr lang="es-EC" sz="1200" b="1" kern="1200" dirty="0">
                          <a:effectLst/>
                        </a:rPr>
                        <a:t>Observación</a:t>
                      </a:r>
                      <a:endParaRPr lang="es-EC" sz="12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cell3D prstMaterial="dkEdge">
                      <a:bevel w="25400" h="25400" prst="angle"/>
                      <a:lightRig rig="flood" dir="t"/>
                    </a:cell3D>
                  </a:tcPr>
                </a:tc>
                <a:tc>
                  <a:txBody>
                    <a:bodyPr/>
                    <a:lstStyle/>
                    <a:p>
                      <a:pPr marL="0" indent="450215" algn="l" defTabSz="914400" rtl="0" eaLnBrk="1" latinLnBrk="0" hangingPunct="1">
                        <a:lnSpc>
                          <a:spcPct val="100000"/>
                        </a:lnSpc>
                        <a:spcAft>
                          <a:spcPts val="0"/>
                        </a:spcAft>
                      </a:pPr>
                      <a:r>
                        <a:rPr lang="es-EC" sz="1200" kern="1200" dirty="0">
                          <a:solidFill>
                            <a:schemeClr val="dk1"/>
                          </a:solidFill>
                          <a:effectLst/>
                          <a:latin typeface="+mn-lt"/>
                          <a:ea typeface="+mn-ea"/>
                          <a:cs typeface="+mn-cs"/>
                        </a:rPr>
                        <a:t>Software para creación de respaldos y recuperación de desastres de software</a:t>
                      </a: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solidFill>
                            <a:schemeClr val="dk1"/>
                          </a:solidFill>
                          <a:effectLst/>
                          <a:latin typeface="+mn-lt"/>
                          <a:ea typeface="+mn-ea"/>
                          <a:cs typeface="+mn-cs"/>
                        </a:rPr>
                        <a:t>Software de recuperación de archivos de todo tipo desde cualquier dispositivo de almacenamiento. </a:t>
                      </a: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solidFill>
                            <a:schemeClr val="dk1"/>
                          </a:solidFill>
                          <a:effectLst/>
                          <a:latin typeface="+mn-lt"/>
                          <a:ea typeface="+mn-ea"/>
                          <a:cs typeface="+mn-cs"/>
                        </a:rPr>
                        <a:t>Software que muestra información detallada acerca del hardware y software del computador.</a:t>
                      </a:r>
                    </a:p>
                  </a:txBody>
                  <a:tcPr marL="68580" marR="68580" marT="0" marB="0" anchor="ctr">
                    <a:cell3D prstMaterial="dkEdge">
                      <a:bevel w="25400" h="25400" prst="angle"/>
                      <a:lightRig rig="flood" dir="t"/>
                    </a:cell3D>
                  </a:tcPr>
                </a:tc>
                <a:tc>
                  <a:txBody>
                    <a:bodyPr/>
                    <a:lstStyle/>
                    <a:p>
                      <a:pPr marL="0" indent="450215" algn="just" defTabSz="914400" rtl="0" eaLnBrk="1" latinLnBrk="0" hangingPunct="1">
                        <a:lnSpc>
                          <a:spcPct val="100000"/>
                        </a:lnSpc>
                        <a:spcAft>
                          <a:spcPts val="0"/>
                        </a:spcAft>
                      </a:pPr>
                      <a:r>
                        <a:rPr lang="es-EC" sz="1200" kern="1200" dirty="0">
                          <a:solidFill>
                            <a:schemeClr val="dk1"/>
                          </a:solidFill>
                          <a:effectLst/>
                          <a:latin typeface="+mn-lt"/>
                          <a:ea typeface="+mn-ea"/>
                          <a:cs typeface="+mn-cs"/>
                        </a:rPr>
                        <a:t>Página Microsoft Partner la cual contiene una amplia base de datos acerca de archivos de Windows desde 2005</a:t>
                      </a:r>
                    </a:p>
                  </a:txBody>
                  <a:tcPr marL="68580" marR="68580" marT="0" marB="0" anchor="ctr">
                    <a:cell3D prstMaterial="dkEdge">
                      <a:bevel w="25400" h="25400" prst="angle"/>
                      <a:lightRig rig="flood" dir="t"/>
                    </a:cell3D>
                  </a:tcPr>
                </a:tc>
                <a:tc>
                  <a:txBody>
                    <a:bodyPr/>
                    <a:lstStyle/>
                    <a:p>
                      <a:pPr marL="0" indent="0" algn="just">
                        <a:lnSpc>
                          <a:spcPct val="100000"/>
                        </a:lnSpc>
                        <a:spcAft>
                          <a:spcPts val="0"/>
                        </a:spcAft>
                      </a:pPr>
                      <a:r>
                        <a:rPr lang="es-EC" sz="1200" kern="1200" dirty="0">
                          <a:solidFill>
                            <a:schemeClr val="dk1"/>
                          </a:solidFill>
                          <a:effectLst/>
                          <a:latin typeface="+mn-lt"/>
                          <a:ea typeface="+mn-ea"/>
                          <a:cs typeface="+mn-cs"/>
                        </a:rPr>
                        <a:t>Recolectar información acerca de los procesos que están siendo corridos en el sistema del usuario.</a:t>
                      </a:r>
                    </a:p>
                  </a:txBody>
                  <a:tcPr marL="68580" marR="68580" marT="0" marB="0" anchor="ctr">
                    <a:cell3D prstMaterial="dkEdge">
                      <a:bevel w="25400" h="25400" prst="angle"/>
                      <a:lightRig rig="flood" dir="t"/>
                    </a:cell3D>
                  </a:tcPr>
                </a:tc>
                <a:extLst>
                  <a:ext uri="{0D108BD9-81ED-4DB2-BD59-A6C34878D82A}">
                    <a16:rowId xmlns="" xmlns:a16="http://schemas.microsoft.com/office/drawing/2014/main" val="2859103396"/>
                  </a:ext>
                </a:extLst>
              </a:tr>
            </a:tbl>
          </a:graphicData>
        </a:graphic>
      </p:graphicFrame>
      <p:pic>
        <p:nvPicPr>
          <p:cNvPr id="4" name="Picture 2" descr="http://mercadotecnia.espe.edu.ec/wp-content/uploads/tmp/LOGO-PRINCIPAL-ESP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p:cNvCxnSpPr/>
          <p:nvPr/>
        </p:nvCxnSpPr>
        <p:spPr>
          <a:xfrm>
            <a:off x="5305425" y="642493"/>
            <a:ext cx="6001077"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5305425" y="1290193"/>
            <a:ext cx="600107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31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b="1" dirty="0"/>
              <a:t>NORMAS Y ESTANDARES</a:t>
            </a:r>
          </a:p>
        </p:txBody>
      </p:sp>
      <p:graphicFrame>
        <p:nvGraphicFramePr>
          <p:cNvPr id="12" name="Diagrama 11"/>
          <p:cNvGraphicFramePr/>
          <p:nvPr>
            <p:extLst>
              <p:ext uri="{D42A27DB-BD31-4B8C-83A1-F6EECF244321}">
                <p14:modId xmlns:p14="http://schemas.microsoft.com/office/powerpoint/2010/main" val="1466002676"/>
              </p:ext>
            </p:extLst>
          </p:nvPr>
        </p:nvGraphicFramePr>
        <p:xfrm>
          <a:off x="2189747" y="1498184"/>
          <a:ext cx="7969494" cy="4901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izquierda 3">
            <a:hlinkClick r:id="rId7"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Picture 2" descr="http://mercadotecnia.espe.edu.ec/wp-content/uploads/tmp/LOGO-PRINCIPAL-ESPE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p:cNvCxnSpPr/>
          <p:nvPr/>
        </p:nvCxnSpPr>
        <p:spPr>
          <a:xfrm>
            <a:off x="5972175" y="642493"/>
            <a:ext cx="5334327"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5972175" y="1290193"/>
            <a:ext cx="533432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8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b="1" dirty="0" smtClean="0"/>
              <a:t>				LOS </a:t>
            </a:r>
            <a:r>
              <a:rPr lang="es-EC" b="1" dirty="0"/>
              <a:t>DELITOS INFORMÁTICOS EN EL ECUADOR</a:t>
            </a:r>
          </a:p>
        </p:txBody>
      </p:sp>
      <p:pic>
        <p:nvPicPr>
          <p:cNvPr id="1026" name="Picture 2" descr="https://s3.amazonaws.com/easel.ly/all_easels/380461/Informaticos/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968" y="1825624"/>
            <a:ext cx="7957583" cy="471188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8486775" y="2916486"/>
            <a:ext cx="3454847" cy="3259723"/>
          </a:xfrm>
          <a:prstGeom prst="rect">
            <a:avLst/>
          </a:prstGeom>
        </p:spPr>
      </p:pic>
      <p:cxnSp>
        <p:nvCxnSpPr>
          <p:cNvPr id="6" name="Conector recto 5"/>
          <p:cNvCxnSpPr/>
          <p:nvPr/>
        </p:nvCxnSpPr>
        <p:spPr>
          <a:xfrm flipV="1">
            <a:off x="6374921" y="2916486"/>
            <a:ext cx="2111854" cy="1555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flipV="1">
            <a:off x="8229600" y="4356340"/>
            <a:ext cx="257175" cy="15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6334298" y="6176210"/>
            <a:ext cx="2152477" cy="20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7884622" y="6150332"/>
            <a:ext cx="4031122" cy="233216"/>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ector recto 14"/>
          <p:cNvCxnSpPr/>
          <p:nvPr/>
        </p:nvCxnSpPr>
        <p:spPr>
          <a:xfrm>
            <a:off x="5000625" y="375793"/>
            <a:ext cx="6305877"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000625" y="1547368"/>
            <a:ext cx="630587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096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METODOLOGÍA </a:t>
            </a:r>
            <a:r>
              <a:rPr lang="es-EC" b="1" dirty="0"/>
              <a:t>DE </a:t>
            </a:r>
            <a:r>
              <a:rPr lang="es-EC" b="1" dirty="0" smtClean="0"/>
              <a:t>						     ANÁLISIS </a:t>
            </a:r>
            <a:r>
              <a:rPr lang="es-EC" b="1" dirty="0"/>
              <a:t>FORENSE</a:t>
            </a:r>
          </a:p>
        </p:txBody>
      </p:sp>
      <p:grpSp>
        <p:nvGrpSpPr>
          <p:cNvPr id="22" name="Grupo 21"/>
          <p:cNvGrpSpPr/>
          <p:nvPr/>
        </p:nvGrpSpPr>
        <p:grpSpPr>
          <a:xfrm>
            <a:off x="273838" y="2321568"/>
            <a:ext cx="11613362" cy="3527271"/>
            <a:chOff x="240631" y="1245142"/>
            <a:chExt cx="11613362" cy="3527271"/>
          </a:xfrm>
          <a:scene3d>
            <a:camera prst="perspectiveFront"/>
            <a:lightRig rig="glow" dir="t">
              <a:rot lat="0" lon="0" rev="14100000"/>
            </a:lightRig>
          </a:scene3d>
        </p:grpSpPr>
        <p:sp>
          <p:nvSpPr>
            <p:cNvPr id="7" name="Rectángulo redondeado 6"/>
            <p:cNvSpPr/>
            <p:nvPr/>
          </p:nvSpPr>
          <p:spPr>
            <a:xfrm>
              <a:off x="240631" y="1245142"/>
              <a:ext cx="11613361" cy="1883068"/>
            </a:xfrm>
            <a:prstGeom prst="roundRect">
              <a:avLst/>
            </a:prstGeom>
            <a:solidFill>
              <a:schemeClr val="accent1">
                <a:lumMod val="40000"/>
                <a:lumOff val="6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w="0"/>
                  <a:solidFill>
                    <a:schemeClr val="tx1"/>
                  </a:solidFill>
                  <a:effectLst>
                    <a:outerShdw blurRad="38100" dist="19050" dir="2700000" algn="tl" rotWithShape="0">
                      <a:schemeClr val="dk1">
                        <a:alpha val="40000"/>
                      </a:schemeClr>
                    </a:outerShdw>
                  </a:effectLst>
                </a:rPr>
                <a:t>CADENA DE CUSTODIA</a:t>
              </a:r>
            </a:p>
          </p:txBody>
        </p:sp>
        <p:grpSp>
          <p:nvGrpSpPr>
            <p:cNvPr id="8" name="Grupo 7"/>
            <p:cNvGrpSpPr/>
            <p:nvPr/>
          </p:nvGrpSpPr>
          <p:grpSpPr>
            <a:xfrm>
              <a:off x="240631" y="1455766"/>
              <a:ext cx="11613362" cy="3316647"/>
              <a:chOff x="240631" y="1455766"/>
              <a:chExt cx="11613362" cy="3316647"/>
            </a:xfrm>
          </p:grpSpPr>
          <p:sp>
            <p:nvSpPr>
              <p:cNvPr id="9" name="Forma libre 8"/>
              <p:cNvSpPr/>
              <p:nvPr/>
            </p:nvSpPr>
            <p:spPr>
              <a:xfrm>
                <a:off x="240631" y="3288415"/>
                <a:ext cx="1246402" cy="1483998"/>
              </a:xfrm>
              <a:custGeom>
                <a:avLst/>
                <a:gdLst>
                  <a:gd name="connsiteX0" fmla="*/ 0 w 1246402"/>
                  <a:gd name="connsiteY0" fmla="*/ 124640 h 1483998"/>
                  <a:gd name="connsiteX1" fmla="*/ 124640 w 1246402"/>
                  <a:gd name="connsiteY1" fmla="*/ 0 h 1483998"/>
                  <a:gd name="connsiteX2" fmla="*/ 1121762 w 1246402"/>
                  <a:gd name="connsiteY2" fmla="*/ 0 h 1483998"/>
                  <a:gd name="connsiteX3" fmla="*/ 1246402 w 1246402"/>
                  <a:gd name="connsiteY3" fmla="*/ 124640 h 1483998"/>
                  <a:gd name="connsiteX4" fmla="*/ 1246402 w 1246402"/>
                  <a:gd name="connsiteY4" fmla="*/ 1359358 h 1483998"/>
                  <a:gd name="connsiteX5" fmla="*/ 1121762 w 1246402"/>
                  <a:gd name="connsiteY5" fmla="*/ 1483998 h 1483998"/>
                  <a:gd name="connsiteX6" fmla="*/ 124640 w 1246402"/>
                  <a:gd name="connsiteY6" fmla="*/ 1483998 h 1483998"/>
                  <a:gd name="connsiteX7" fmla="*/ 0 w 1246402"/>
                  <a:gd name="connsiteY7" fmla="*/ 1359358 h 1483998"/>
                  <a:gd name="connsiteX8" fmla="*/ 0 w 1246402"/>
                  <a:gd name="connsiteY8" fmla="*/ 124640 h 14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402" h="1483998">
                    <a:moveTo>
                      <a:pt x="0" y="124640"/>
                    </a:moveTo>
                    <a:cubicBezTo>
                      <a:pt x="0" y="55803"/>
                      <a:pt x="55803" y="0"/>
                      <a:pt x="124640" y="0"/>
                    </a:cubicBezTo>
                    <a:lnTo>
                      <a:pt x="1121762" y="0"/>
                    </a:lnTo>
                    <a:cubicBezTo>
                      <a:pt x="1190599" y="0"/>
                      <a:pt x="1246402" y="55803"/>
                      <a:pt x="1246402" y="124640"/>
                    </a:cubicBezTo>
                    <a:lnTo>
                      <a:pt x="1246402" y="1359358"/>
                    </a:lnTo>
                    <a:cubicBezTo>
                      <a:pt x="1246402" y="1428195"/>
                      <a:pt x="1190599" y="1483998"/>
                      <a:pt x="1121762" y="1483998"/>
                    </a:cubicBezTo>
                    <a:lnTo>
                      <a:pt x="124640" y="1483998"/>
                    </a:lnTo>
                    <a:cubicBezTo>
                      <a:pt x="55803" y="1483998"/>
                      <a:pt x="0" y="1428195"/>
                      <a:pt x="0" y="1359358"/>
                    </a:cubicBezTo>
                    <a:lnTo>
                      <a:pt x="0" y="124640"/>
                    </a:lnTo>
                    <a:close/>
                  </a:path>
                </a:pathLst>
              </a:custGeom>
              <a:ln>
                <a:noFill/>
              </a:ln>
              <a:effectLst/>
              <a:sp3d prstMaterial="softEdge">
                <a:bevelT w="127000" prst="artDeco"/>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5086" tIns="105086" rIns="105086" bIns="105086" numCol="1" spcCol="1270" anchor="ctr" anchorCtr="0">
                <a:noAutofit/>
              </a:bodyPr>
              <a:lstStyle/>
              <a:p>
                <a:pPr lvl="0" algn="ctr" defTabSz="800100">
                  <a:lnSpc>
                    <a:spcPct val="90000"/>
                  </a:lnSpc>
                  <a:spcBef>
                    <a:spcPct val="0"/>
                  </a:spcBef>
                  <a:spcAft>
                    <a:spcPct val="35000"/>
                  </a:spcAft>
                </a:pPr>
                <a:r>
                  <a:rPr lang="es-ES" sz="1800" kern="1200" dirty="0">
                    <a:ln w="0"/>
                    <a:solidFill>
                      <a:schemeClr val="tx1"/>
                    </a:solidFill>
                    <a:effectLst>
                      <a:outerShdw blurRad="38100" dist="19050" dir="2700000" algn="tl" rotWithShape="0">
                        <a:schemeClr val="dk1">
                          <a:alpha val="40000"/>
                        </a:schemeClr>
                      </a:outerShdw>
                    </a:effectLst>
                  </a:rPr>
                  <a:t>Inicio del Caso</a:t>
                </a:r>
              </a:p>
            </p:txBody>
          </p:sp>
          <p:sp>
            <p:nvSpPr>
              <p:cNvPr id="10" name="Forma libre 9"/>
              <p:cNvSpPr/>
              <p:nvPr/>
            </p:nvSpPr>
            <p:spPr>
              <a:xfrm>
                <a:off x="1581719" y="3875860"/>
                <a:ext cx="200733" cy="309107"/>
              </a:xfrm>
              <a:custGeom>
                <a:avLst/>
                <a:gdLst>
                  <a:gd name="connsiteX0" fmla="*/ 0 w 200733"/>
                  <a:gd name="connsiteY0" fmla="*/ 61821 h 309107"/>
                  <a:gd name="connsiteX1" fmla="*/ 100367 w 200733"/>
                  <a:gd name="connsiteY1" fmla="*/ 61821 h 309107"/>
                  <a:gd name="connsiteX2" fmla="*/ 100367 w 200733"/>
                  <a:gd name="connsiteY2" fmla="*/ 0 h 309107"/>
                  <a:gd name="connsiteX3" fmla="*/ 200733 w 200733"/>
                  <a:gd name="connsiteY3" fmla="*/ 154554 h 309107"/>
                  <a:gd name="connsiteX4" fmla="*/ 100367 w 200733"/>
                  <a:gd name="connsiteY4" fmla="*/ 309107 h 309107"/>
                  <a:gd name="connsiteX5" fmla="*/ 100367 w 200733"/>
                  <a:gd name="connsiteY5" fmla="*/ 247286 h 309107"/>
                  <a:gd name="connsiteX6" fmla="*/ 0 w 200733"/>
                  <a:gd name="connsiteY6" fmla="*/ 247286 h 309107"/>
                  <a:gd name="connsiteX7" fmla="*/ 0 w 200733"/>
                  <a:gd name="connsiteY7" fmla="*/ 61821 h 30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33" h="309107">
                    <a:moveTo>
                      <a:pt x="0" y="61821"/>
                    </a:moveTo>
                    <a:lnTo>
                      <a:pt x="100367" y="61821"/>
                    </a:lnTo>
                    <a:lnTo>
                      <a:pt x="100367" y="0"/>
                    </a:lnTo>
                    <a:lnTo>
                      <a:pt x="200733" y="154554"/>
                    </a:lnTo>
                    <a:lnTo>
                      <a:pt x="100367" y="309107"/>
                    </a:lnTo>
                    <a:lnTo>
                      <a:pt x="100367" y="247286"/>
                    </a:lnTo>
                    <a:lnTo>
                      <a:pt x="0" y="247286"/>
                    </a:lnTo>
                    <a:lnTo>
                      <a:pt x="0" y="61821"/>
                    </a:lnTo>
                    <a:close/>
                  </a:path>
                </a:pathLst>
              </a:custGeom>
              <a:ln>
                <a:noFill/>
              </a:ln>
              <a:effectLst/>
              <a:sp3d prstMaterial="softEdge">
                <a:bevelT w="127000" prst="artDeco"/>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61821" rIns="60220" bIns="61821" numCol="1" spcCol="1270" anchor="ctr" anchorCtr="0">
                <a:noAutofit/>
              </a:bodyPr>
              <a:lstStyle/>
              <a:p>
                <a:pPr lvl="0" algn="ctr" defTabSz="577850">
                  <a:lnSpc>
                    <a:spcPct val="90000"/>
                  </a:lnSpc>
                  <a:spcBef>
                    <a:spcPct val="0"/>
                  </a:spcBef>
                  <a:spcAft>
                    <a:spcPct val="35000"/>
                  </a:spcAft>
                </a:pPr>
                <a:endParaRPr lang="es-ES" sz="1300" kern="1200">
                  <a:ln w="0"/>
                  <a:solidFill>
                    <a:schemeClr val="tx1"/>
                  </a:solidFill>
                  <a:effectLst>
                    <a:outerShdw blurRad="38100" dist="19050" dir="2700000" algn="tl" rotWithShape="0">
                      <a:schemeClr val="dk1">
                        <a:alpha val="40000"/>
                      </a:schemeClr>
                    </a:outerShdw>
                  </a:effectLst>
                </a:endParaRPr>
              </a:p>
            </p:txBody>
          </p:sp>
          <p:sp>
            <p:nvSpPr>
              <p:cNvPr id="11" name="Forma libre 10"/>
              <p:cNvSpPr/>
              <p:nvPr/>
            </p:nvSpPr>
            <p:spPr>
              <a:xfrm>
                <a:off x="1865775" y="3288415"/>
                <a:ext cx="1246402" cy="1483998"/>
              </a:xfrm>
              <a:custGeom>
                <a:avLst/>
                <a:gdLst>
                  <a:gd name="connsiteX0" fmla="*/ 0 w 1246402"/>
                  <a:gd name="connsiteY0" fmla="*/ 124640 h 1483998"/>
                  <a:gd name="connsiteX1" fmla="*/ 124640 w 1246402"/>
                  <a:gd name="connsiteY1" fmla="*/ 0 h 1483998"/>
                  <a:gd name="connsiteX2" fmla="*/ 1121762 w 1246402"/>
                  <a:gd name="connsiteY2" fmla="*/ 0 h 1483998"/>
                  <a:gd name="connsiteX3" fmla="*/ 1246402 w 1246402"/>
                  <a:gd name="connsiteY3" fmla="*/ 124640 h 1483998"/>
                  <a:gd name="connsiteX4" fmla="*/ 1246402 w 1246402"/>
                  <a:gd name="connsiteY4" fmla="*/ 1359358 h 1483998"/>
                  <a:gd name="connsiteX5" fmla="*/ 1121762 w 1246402"/>
                  <a:gd name="connsiteY5" fmla="*/ 1483998 h 1483998"/>
                  <a:gd name="connsiteX6" fmla="*/ 124640 w 1246402"/>
                  <a:gd name="connsiteY6" fmla="*/ 1483998 h 1483998"/>
                  <a:gd name="connsiteX7" fmla="*/ 0 w 1246402"/>
                  <a:gd name="connsiteY7" fmla="*/ 1359358 h 1483998"/>
                  <a:gd name="connsiteX8" fmla="*/ 0 w 1246402"/>
                  <a:gd name="connsiteY8" fmla="*/ 124640 h 14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402" h="1483998">
                    <a:moveTo>
                      <a:pt x="0" y="124640"/>
                    </a:moveTo>
                    <a:cubicBezTo>
                      <a:pt x="0" y="55803"/>
                      <a:pt x="55803" y="0"/>
                      <a:pt x="124640" y="0"/>
                    </a:cubicBezTo>
                    <a:lnTo>
                      <a:pt x="1121762" y="0"/>
                    </a:lnTo>
                    <a:cubicBezTo>
                      <a:pt x="1190599" y="0"/>
                      <a:pt x="1246402" y="55803"/>
                      <a:pt x="1246402" y="124640"/>
                    </a:cubicBezTo>
                    <a:lnTo>
                      <a:pt x="1246402" y="1359358"/>
                    </a:lnTo>
                    <a:cubicBezTo>
                      <a:pt x="1246402" y="1428195"/>
                      <a:pt x="1190599" y="1483998"/>
                      <a:pt x="1121762" y="1483998"/>
                    </a:cubicBezTo>
                    <a:lnTo>
                      <a:pt x="124640" y="1483998"/>
                    </a:lnTo>
                    <a:cubicBezTo>
                      <a:pt x="55803" y="1483998"/>
                      <a:pt x="0" y="1428195"/>
                      <a:pt x="0" y="1359358"/>
                    </a:cubicBezTo>
                    <a:lnTo>
                      <a:pt x="0" y="124640"/>
                    </a:lnTo>
                    <a:close/>
                  </a:path>
                </a:pathLst>
              </a:custGeom>
              <a:ln>
                <a:noFill/>
              </a:ln>
              <a:effectLst/>
              <a:sp3d prstMaterial="softEdge">
                <a:bevelT w="127000" prst="artDeco"/>
              </a:sp3d>
            </p:spPr>
            <p:style>
              <a:lnRef idx="2">
                <a:schemeClr val="lt1">
                  <a:hueOff val="0"/>
                  <a:satOff val="0"/>
                  <a:lumOff val="0"/>
                  <a:alphaOff val="0"/>
                </a:schemeClr>
              </a:lnRef>
              <a:fillRef idx="1">
                <a:schemeClr val="accent5">
                  <a:hueOff val="-1225557"/>
                  <a:satOff val="-1705"/>
                  <a:lumOff val="-654"/>
                  <a:alphaOff val="0"/>
                </a:schemeClr>
              </a:fillRef>
              <a:effectRef idx="0">
                <a:schemeClr val="accent5">
                  <a:hueOff val="-1225557"/>
                  <a:satOff val="-1705"/>
                  <a:lumOff val="-654"/>
                  <a:alphaOff val="0"/>
                </a:schemeClr>
              </a:effectRef>
              <a:fontRef idx="minor">
                <a:schemeClr val="lt1"/>
              </a:fontRef>
            </p:style>
            <p:txBody>
              <a:bodyPr spcFirstLastPara="0" vert="horz" wrap="square" lIns="105086" tIns="105086" rIns="105086" bIns="105086" numCol="1" spcCol="1270" anchor="ctr" anchorCtr="0">
                <a:noAutofit/>
              </a:bodyPr>
              <a:lstStyle/>
              <a:p>
                <a:pPr lvl="0" algn="ctr" defTabSz="800100">
                  <a:lnSpc>
                    <a:spcPct val="90000"/>
                  </a:lnSpc>
                  <a:spcBef>
                    <a:spcPct val="0"/>
                  </a:spcBef>
                  <a:spcAft>
                    <a:spcPct val="35000"/>
                  </a:spcAft>
                </a:pPr>
                <a:r>
                  <a:rPr lang="es-ES" sz="1800" kern="1200" dirty="0">
                    <a:ln w="0"/>
                    <a:solidFill>
                      <a:schemeClr val="tx1"/>
                    </a:solidFill>
                    <a:effectLst>
                      <a:outerShdw blurRad="38100" dist="19050" dir="2700000" algn="tl" rotWithShape="0">
                        <a:schemeClr val="dk1">
                          <a:alpha val="40000"/>
                        </a:schemeClr>
                      </a:outerShdw>
                    </a:effectLst>
                  </a:rPr>
                  <a:t>Asegurar la escena</a:t>
                </a:r>
              </a:p>
            </p:txBody>
          </p:sp>
          <p:sp>
            <p:nvSpPr>
              <p:cNvPr id="12" name="Forma libre 11"/>
              <p:cNvSpPr/>
              <p:nvPr/>
            </p:nvSpPr>
            <p:spPr>
              <a:xfrm rot="18859453">
                <a:off x="3184364" y="2957356"/>
                <a:ext cx="403402" cy="309107"/>
              </a:xfrm>
              <a:custGeom>
                <a:avLst/>
                <a:gdLst>
                  <a:gd name="connsiteX0" fmla="*/ 0 w 403402"/>
                  <a:gd name="connsiteY0" fmla="*/ 61821 h 309107"/>
                  <a:gd name="connsiteX1" fmla="*/ 248849 w 403402"/>
                  <a:gd name="connsiteY1" fmla="*/ 61821 h 309107"/>
                  <a:gd name="connsiteX2" fmla="*/ 248849 w 403402"/>
                  <a:gd name="connsiteY2" fmla="*/ 0 h 309107"/>
                  <a:gd name="connsiteX3" fmla="*/ 403402 w 403402"/>
                  <a:gd name="connsiteY3" fmla="*/ 154554 h 309107"/>
                  <a:gd name="connsiteX4" fmla="*/ 248849 w 403402"/>
                  <a:gd name="connsiteY4" fmla="*/ 309107 h 309107"/>
                  <a:gd name="connsiteX5" fmla="*/ 248849 w 403402"/>
                  <a:gd name="connsiteY5" fmla="*/ 247286 h 309107"/>
                  <a:gd name="connsiteX6" fmla="*/ 0 w 403402"/>
                  <a:gd name="connsiteY6" fmla="*/ 247286 h 309107"/>
                  <a:gd name="connsiteX7" fmla="*/ 0 w 403402"/>
                  <a:gd name="connsiteY7" fmla="*/ 61821 h 30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02" h="309107">
                    <a:moveTo>
                      <a:pt x="0" y="61821"/>
                    </a:moveTo>
                    <a:lnTo>
                      <a:pt x="248849" y="61821"/>
                    </a:lnTo>
                    <a:lnTo>
                      <a:pt x="248849" y="0"/>
                    </a:lnTo>
                    <a:lnTo>
                      <a:pt x="403402" y="154554"/>
                    </a:lnTo>
                    <a:lnTo>
                      <a:pt x="248849" y="309107"/>
                    </a:lnTo>
                    <a:lnTo>
                      <a:pt x="248849" y="247286"/>
                    </a:lnTo>
                    <a:lnTo>
                      <a:pt x="0" y="247286"/>
                    </a:lnTo>
                    <a:lnTo>
                      <a:pt x="0" y="61821"/>
                    </a:lnTo>
                    <a:close/>
                  </a:path>
                </a:pathLst>
              </a:custGeom>
              <a:ln>
                <a:noFill/>
              </a:ln>
              <a:effectLst/>
              <a:sp3d prstMaterial="softEdge">
                <a:bevelT w="127000" prst="artDeco"/>
              </a:sp3d>
            </p:spPr>
            <p:style>
              <a:lnRef idx="0">
                <a:schemeClr val="lt1">
                  <a:hueOff val="0"/>
                  <a:satOff val="0"/>
                  <a:lumOff val="0"/>
                  <a:alphaOff val="0"/>
                </a:schemeClr>
              </a:lnRef>
              <a:fillRef idx="1">
                <a:schemeClr val="accent5">
                  <a:hueOff val="-1470669"/>
                  <a:satOff val="-2046"/>
                  <a:lumOff val="-784"/>
                  <a:alphaOff val="0"/>
                </a:schemeClr>
              </a:fillRef>
              <a:effectRef idx="0">
                <a:schemeClr val="accent5">
                  <a:hueOff val="-1470669"/>
                  <a:satOff val="-2046"/>
                  <a:lumOff val="-784"/>
                  <a:alphaOff val="0"/>
                </a:schemeClr>
              </a:effectRef>
              <a:fontRef idx="minor">
                <a:schemeClr val="lt1"/>
              </a:fontRef>
            </p:style>
            <p:txBody>
              <a:bodyPr spcFirstLastPara="0" vert="horz" wrap="square" lIns="-1" tIns="61820" rIns="92732" bIns="61821" numCol="1" spcCol="1270" anchor="ctr" anchorCtr="0">
                <a:noAutofit/>
              </a:bodyPr>
              <a:lstStyle/>
              <a:p>
                <a:pPr lvl="0" algn="ctr" defTabSz="577850">
                  <a:lnSpc>
                    <a:spcPct val="90000"/>
                  </a:lnSpc>
                  <a:spcBef>
                    <a:spcPct val="0"/>
                  </a:spcBef>
                  <a:spcAft>
                    <a:spcPct val="35000"/>
                  </a:spcAft>
                </a:pPr>
                <a:endParaRPr lang="es-EC" sz="1300" kern="1200">
                  <a:ln w="0"/>
                  <a:solidFill>
                    <a:schemeClr val="tx1"/>
                  </a:solidFill>
                  <a:effectLst>
                    <a:outerShdw blurRad="38100" dist="19050" dir="2700000" algn="tl" rotWithShape="0">
                      <a:schemeClr val="dk1">
                        <a:alpha val="40000"/>
                      </a:schemeClr>
                    </a:outerShdw>
                  </a:effectLst>
                </a:endParaRPr>
              </a:p>
            </p:txBody>
          </p:sp>
          <p:sp>
            <p:nvSpPr>
              <p:cNvPr id="13" name="Forma libre 12"/>
              <p:cNvSpPr/>
              <p:nvPr/>
            </p:nvSpPr>
            <p:spPr>
              <a:xfrm>
                <a:off x="3643998" y="1467742"/>
                <a:ext cx="1246402" cy="1483998"/>
              </a:xfrm>
              <a:custGeom>
                <a:avLst/>
                <a:gdLst>
                  <a:gd name="connsiteX0" fmla="*/ 0 w 1246402"/>
                  <a:gd name="connsiteY0" fmla="*/ 124640 h 1483998"/>
                  <a:gd name="connsiteX1" fmla="*/ 124640 w 1246402"/>
                  <a:gd name="connsiteY1" fmla="*/ 0 h 1483998"/>
                  <a:gd name="connsiteX2" fmla="*/ 1121762 w 1246402"/>
                  <a:gd name="connsiteY2" fmla="*/ 0 h 1483998"/>
                  <a:gd name="connsiteX3" fmla="*/ 1246402 w 1246402"/>
                  <a:gd name="connsiteY3" fmla="*/ 124640 h 1483998"/>
                  <a:gd name="connsiteX4" fmla="*/ 1246402 w 1246402"/>
                  <a:gd name="connsiteY4" fmla="*/ 1359358 h 1483998"/>
                  <a:gd name="connsiteX5" fmla="*/ 1121762 w 1246402"/>
                  <a:gd name="connsiteY5" fmla="*/ 1483998 h 1483998"/>
                  <a:gd name="connsiteX6" fmla="*/ 124640 w 1246402"/>
                  <a:gd name="connsiteY6" fmla="*/ 1483998 h 1483998"/>
                  <a:gd name="connsiteX7" fmla="*/ 0 w 1246402"/>
                  <a:gd name="connsiteY7" fmla="*/ 1359358 h 1483998"/>
                  <a:gd name="connsiteX8" fmla="*/ 0 w 1246402"/>
                  <a:gd name="connsiteY8" fmla="*/ 124640 h 14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402" h="1483998">
                    <a:moveTo>
                      <a:pt x="0" y="124640"/>
                    </a:moveTo>
                    <a:cubicBezTo>
                      <a:pt x="0" y="55803"/>
                      <a:pt x="55803" y="0"/>
                      <a:pt x="124640" y="0"/>
                    </a:cubicBezTo>
                    <a:lnTo>
                      <a:pt x="1121762" y="0"/>
                    </a:lnTo>
                    <a:cubicBezTo>
                      <a:pt x="1190599" y="0"/>
                      <a:pt x="1246402" y="55803"/>
                      <a:pt x="1246402" y="124640"/>
                    </a:cubicBezTo>
                    <a:lnTo>
                      <a:pt x="1246402" y="1359358"/>
                    </a:lnTo>
                    <a:cubicBezTo>
                      <a:pt x="1246402" y="1428195"/>
                      <a:pt x="1190599" y="1483998"/>
                      <a:pt x="1121762" y="1483998"/>
                    </a:cubicBezTo>
                    <a:lnTo>
                      <a:pt x="124640" y="1483998"/>
                    </a:lnTo>
                    <a:cubicBezTo>
                      <a:pt x="55803" y="1483998"/>
                      <a:pt x="0" y="1428195"/>
                      <a:pt x="0" y="1359358"/>
                    </a:cubicBezTo>
                    <a:lnTo>
                      <a:pt x="0" y="124640"/>
                    </a:lnTo>
                    <a:close/>
                  </a:path>
                </a:pathLst>
              </a:custGeom>
              <a:ln>
                <a:noFill/>
              </a:ln>
              <a:effectLst/>
              <a:sp3d prstMaterial="softEdge">
                <a:bevelT w="127000" prst="artDeco"/>
              </a:sp3d>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spcFirstLastPara="0" vert="horz" wrap="square" lIns="105086" tIns="105086" rIns="105086" bIns="105086" numCol="1" spcCol="1270" anchor="ctr" anchorCtr="0">
                <a:noAutofit/>
              </a:bodyPr>
              <a:lstStyle/>
              <a:p>
                <a:pPr lvl="0" algn="ctr" defTabSz="800100">
                  <a:lnSpc>
                    <a:spcPct val="90000"/>
                  </a:lnSpc>
                  <a:spcBef>
                    <a:spcPct val="0"/>
                  </a:spcBef>
                  <a:spcAft>
                    <a:spcPct val="35000"/>
                  </a:spcAft>
                </a:pPr>
                <a:r>
                  <a:rPr lang="es-ES" sz="1800" kern="1200" dirty="0">
                    <a:ln w="0"/>
                    <a:solidFill>
                      <a:schemeClr val="tx1"/>
                    </a:solidFill>
                    <a:effectLst>
                      <a:outerShdw blurRad="38100" dist="19050" dir="2700000" algn="tl" rotWithShape="0">
                        <a:schemeClr val="dk1">
                          <a:alpha val="40000"/>
                        </a:schemeClr>
                      </a:outerShdw>
                    </a:effectLst>
                  </a:rPr>
                  <a:t>Identificar y recolectar las evidencias</a:t>
                </a:r>
              </a:p>
            </p:txBody>
          </p:sp>
          <p:sp>
            <p:nvSpPr>
              <p:cNvPr id="14" name="Forma libre 13"/>
              <p:cNvSpPr/>
              <p:nvPr/>
            </p:nvSpPr>
            <p:spPr>
              <a:xfrm rot="21574141">
                <a:off x="4976813" y="2049161"/>
                <a:ext cx="183203" cy="309107"/>
              </a:xfrm>
              <a:custGeom>
                <a:avLst/>
                <a:gdLst>
                  <a:gd name="connsiteX0" fmla="*/ 0 w 183203"/>
                  <a:gd name="connsiteY0" fmla="*/ 61821 h 309107"/>
                  <a:gd name="connsiteX1" fmla="*/ 91602 w 183203"/>
                  <a:gd name="connsiteY1" fmla="*/ 61821 h 309107"/>
                  <a:gd name="connsiteX2" fmla="*/ 91602 w 183203"/>
                  <a:gd name="connsiteY2" fmla="*/ 0 h 309107"/>
                  <a:gd name="connsiteX3" fmla="*/ 183203 w 183203"/>
                  <a:gd name="connsiteY3" fmla="*/ 154554 h 309107"/>
                  <a:gd name="connsiteX4" fmla="*/ 91602 w 183203"/>
                  <a:gd name="connsiteY4" fmla="*/ 309107 h 309107"/>
                  <a:gd name="connsiteX5" fmla="*/ 91602 w 183203"/>
                  <a:gd name="connsiteY5" fmla="*/ 247286 h 309107"/>
                  <a:gd name="connsiteX6" fmla="*/ 0 w 183203"/>
                  <a:gd name="connsiteY6" fmla="*/ 247286 h 309107"/>
                  <a:gd name="connsiteX7" fmla="*/ 0 w 183203"/>
                  <a:gd name="connsiteY7" fmla="*/ 61821 h 30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203" h="309107">
                    <a:moveTo>
                      <a:pt x="0" y="61821"/>
                    </a:moveTo>
                    <a:lnTo>
                      <a:pt x="91602" y="61821"/>
                    </a:lnTo>
                    <a:lnTo>
                      <a:pt x="91602" y="0"/>
                    </a:lnTo>
                    <a:lnTo>
                      <a:pt x="183203" y="154554"/>
                    </a:lnTo>
                    <a:lnTo>
                      <a:pt x="91602" y="309107"/>
                    </a:lnTo>
                    <a:lnTo>
                      <a:pt x="91602" y="247286"/>
                    </a:lnTo>
                    <a:lnTo>
                      <a:pt x="0" y="247286"/>
                    </a:lnTo>
                    <a:lnTo>
                      <a:pt x="0" y="61821"/>
                    </a:lnTo>
                    <a:close/>
                  </a:path>
                </a:pathLst>
              </a:custGeom>
              <a:ln>
                <a:noFill/>
              </a:ln>
              <a:effectLst/>
              <a:sp3d prstMaterial="softEdge">
                <a:bevelT w="127000" prst="artDeco"/>
              </a:sp3d>
            </p:spPr>
            <p:style>
              <a:lnRef idx="0">
                <a:schemeClr val="lt1">
                  <a:hueOff val="0"/>
                  <a:satOff val="0"/>
                  <a:lumOff val="0"/>
                  <a:alphaOff val="0"/>
                </a:schemeClr>
              </a:lnRef>
              <a:fillRef idx="1">
                <a:schemeClr val="accent5">
                  <a:hueOff val="-2941338"/>
                  <a:satOff val="-4091"/>
                  <a:lumOff val="-1569"/>
                  <a:alphaOff val="0"/>
                </a:schemeClr>
              </a:fillRef>
              <a:effectRef idx="0">
                <a:schemeClr val="accent5">
                  <a:hueOff val="-2941338"/>
                  <a:satOff val="-4091"/>
                  <a:lumOff val="-1569"/>
                  <a:alphaOff val="0"/>
                </a:schemeClr>
              </a:effectRef>
              <a:fontRef idx="minor">
                <a:schemeClr val="lt1"/>
              </a:fontRef>
            </p:style>
            <p:txBody>
              <a:bodyPr spcFirstLastPara="0" vert="horz" wrap="square" lIns="0" tIns="61821" rIns="54960" bIns="61820" numCol="1" spcCol="1270" anchor="ctr" anchorCtr="0">
                <a:noAutofit/>
              </a:bodyPr>
              <a:lstStyle/>
              <a:p>
                <a:pPr lvl="0" algn="ctr" defTabSz="577850">
                  <a:lnSpc>
                    <a:spcPct val="90000"/>
                  </a:lnSpc>
                  <a:spcBef>
                    <a:spcPct val="0"/>
                  </a:spcBef>
                  <a:spcAft>
                    <a:spcPct val="35000"/>
                  </a:spcAft>
                </a:pPr>
                <a:endParaRPr lang="es-ES" sz="1300" kern="1200">
                  <a:ln w="0"/>
                  <a:solidFill>
                    <a:schemeClr val="tx1"/>
                  </a:solidFill>
                  <a:effectLst>
                    <a:outerShdw blurRad="38100" dist="19050" dir="2700000" algn="tl" rotWithShape="0">
                      <a:schemeClr val="dk1">
                        <a:alpha val="40000"/>
                      </a:schemeClr>
                    </a:outerShdw>
                  </a:effectLst>
                </a:endParaRPr>
              </a:p>
            </p:txBody>
          </p:sp>
          <p:sp>
            <p:nvSpPr>
              <p:cNvPr id="15" name="Forma libre 14"/>
              <p:cNvSpPr/>
              <p:nvPr/>
            </p:nvSpPr>
            <p:spPr>
              <a:xfrm>
                <a:off x="5236058" y="1455766"/>
                <a:ext cx="1246402" cy="1483998"/>
              </a:xfrm>
              <a:custGeom>
                <a:avLst/>
                <a:gdLst>
                  <a:gd name="connsiteX0" fmla="*/ 0 w 1246402"/>
                  <a:gd name="connsiteY0" fmla="*/ 124640 h 1483998"/>
                  <a:gd name="connsiteX1" fmla="*/ 124640 w 1246402"/>
                  <a:gd name="connsiteY1" fmla="*/ 0 h 1483998"/>
                  <a:gd name="connsiteX2" fmla="*/ 1121762 w 1246402"/>
                  <a:gd name="connsiteY2" fmla="*/ 0 h 1483998"/>
                  <a:gd name="connsiteX3" fmla="*/ 1246402 w 1246402"/>
                  <a:gd name="connsiteY3" fmla="*/ 124640 h 1483998"/>
                  <a:gd name="connsiteX4" fmla="*/ 1246402 w 1246402"/>
                  <a:gd name="connsiteY4" fmla="*/ 1359358 h 1483998"/>
                  <a:gd name="connsiteX5" fmla="*/ 1121762 w 1246402"/>
                  <a:gd name="connsiteY5" fmla="*/ 1483998 h 1483998"/>
                  <a:gd name="connsiteX6" fmla="*/ 124640 w 1246402"/>
                  <a:gd name="connsiteY6" fmla="*/ 1483998 h 1483998"/>
                  <a:gd name="connsiteX7" fmla="*/ 0 w 1246402"/>
                  <a:gd name="connsiteY7" fmla="*/ 1359358 h 1483998"/>
                  <a:gd name="connsiteX8" fmla="*/ 0 w 1246402"/>
                  <a:gd name="connsiteY8" fmla="*/ 124640 h 14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402" h="1483998">
                    <a:moveTo>
                      <a:pt x="0" y="124640"/>
                    </a:moveTo>
                    <a:cubicBezTo>
                      <a:pt x="0" y="55803"/>
                      <a:pt x="55803" y="0"/>
                      <a:pt x="124640" y="0"/>
                    </a:cubicBezTo>
                    <a:lnTo>
                      <a:pt x="1121762" y="0"/>
                    </a:lnTo>
                    <a:cubicBezTo>
                      <a:pt x="1190599" y="0"/>
                      <a:pt x="1246402" y="55803"/>
                      <a:pt x="1246402" y="124640"/>
                    </a:cubicBezTo>
                    <a:lnTo>
                      <a:pt x="1246402" y="1359358"/>
                    </a:lnTo>
                    <a:cubicBezTo>
                      <a:pt x="1246402" y="1428195"/>
                      <a:pt x="1190599" y="1483998"/>
                      <a:pt x="1121762" y="1483998"/>
                    </a:cubicBezTo>
                    <a:lnTo>
                      <a:pt x="124640" y="1483998"/>
                    </a:lnTo>
                    <a:cubicBezTo>
                      <a:pt x="55803" y="1483998"/>
                      <a:pt x="0" y="1428195"/>
                      <a:pt x="0" y="1359358"/>
                    </a:cubicBezTo>
                    <a:lnTo>
                      <a:pt x="0" y="124640"/>
                    </a:lnTo>
                    <a:close/>
                  </a:path>
                </a:pathLst>
              </a:custGeom>
              <a:ln>
                <a:noFill/>
              </a:ln>
              <a:effectLst/>
              <a:sp3d prstMaterial="softEdge">
                <a:bevelT w="127000" prst="artDeco"/>
              </a:sp3d>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105086" tIns="105086" rIns="105086" bIns="105086" numCol="1" spcCol="1270" anchor="ctr" anchorCtr="0">
                <a:noAutofit/>
              </a:bodyPr>
              <a:lstStyle/>
              <a:p>
                <a:pPr lvl="0" algn="ctr" defTabSz="800100">
                  <a:lnSpc>
                    <a:spcPct val="90000"/>
                  </a:lnSpc>
                  <a:spcBef>
                    <a:spcPct val="0"/>
                  </a:spcBef>
                  <a:spcAft>
                    <a:spcPct val="35000"/>
                  </a:spcAft>
                </a:pPr>
                <a:r>
                  <a:rPr lang="es-ES" sz="1800" kern="1200" dirty="0">
                    <a:ln w="0"/>
                    <a:solidFill>
                      <a:schemeClr val="tx1"/>
                    </a:solidFill>
                    <a:effectLst>
                      <a:outerShdw blurRad="38100" dist="19050" dir="2700000" algn="tl" rotWithShape="0">
                        <a:schemeClr val="dk1">
                          <a:alpha val="40000"/>
                        </a:schemeClr>
                      </a:outerShdw>
                    </a:effectLst>
                  </a:rPr>
                  <a:t>Preservar las evidencias</a:t>
                </a:r>
              </a:p>
            </p:txBody>
          </p:sp>
          <p:sp>
            <p:nvSpPr>
              <p:cNvPr id="16" name="Forma libre 15"/>
              <p:cNvSpPr/>
              <p:nvPr/>
            </p:nvSpPr>
            <p:spPr>
              <a:xfrm rot="3122271">
                <a:off x="6414633" y="3059933"/>
                <a:ext cx="437767" cy="290547"/>
              </a:xfrm>
              <a:custGeom>
                <a:avLst/>
                <a:gdLst>
                  <a:gd name="connsiteX0" fmla="*/ 0 w 234374"/>
                  <a:gd name="connsiteY0" fmla="*/ 61821 h 309107"/>
                  <a:gd name="connsiteX1" fmla="*/ 117187 w 234374"/>
                  <a:gd name="connsiteY1" fmla="*/ 61821 h 309107"/>
                  <a:gd name="connsiteX2" fmla="*/ 117187 w 234374"/>
                  <a:gd name="connsiteY2" fmla="*/ 0 h 309107"/>
                  <a:gd name="connsiteX3" fmla="*/ 234374 w 234374"/>
                  <a:gd name="connsiteY3" fmla="*/ 154554 h 309107"/>
                  <a:gd name="connsiteX4" fmla="*/ 117187 w 234374"/>
                  <a:gd name="connsiteY4" fmla="*/ 309107 h 309107"/>
                  <a:gd name="connsiteX5" fmla="*/ 117187 w 234374"/>
                  <a:gd name="connsiteY5" fmla="*/ 247286 h 309107"/>
                  <a:gd name="connsiteX6" fmla="*/ 0 w 234374"/>
                  <a:gd name="connsiteY6" fmla="*/ 247286 h 309107"/>
                  <a:gd name="connsiteX7" fmla="*/ 0 w 234374"/>
                  <a:gd name="connsiteY7" fmla="*/ 61821 h 30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74" h="309107">
                    <a:moveTo>
                      <a:pt x="0" y="61821"/>
                    </a:moveTo>
                    <a:lnTo>
                      <a:pt x="117187" y="61821"/>
                    </a:lnTo>
                    <a:lnTo>
                      <a:pt x="117187" y="0"/>
                    </a:lnTo>
                    <a:lnTo>
                      <a:pt x="234374" y="154554"/>
                    </a:lnTo>
                    <a:lnTo>
                      <a:pt x="117187" y="309107"/>
                    </a:lnTo>
                    <a:lnTo>
                      <a:pt x="117187" y="247286"/>
                    </a:lnTo>
                    <a:lnTo>
                      <a:pt x="0" y="247286"/>
                    </a:lnTo>
                    <a:lnTo>
                      <a:pt x="0" y="61821"/>
                    </a:lnTo>
                    <a:close/>
                  </a:path>
                </a:pathLst>
              </a:custGeom>
              <a:ln>
                <a:noFill/>
              </a:ln>
              <a:effectLst/>
              <a:sp3d prstMaterial="softEdge">
                <a:bevelT w="127000" prst="artDeco"/>
              </a:sp3d>
            </p:spPr>
            <p:style>
              <a:lnRef idx="0">
                <a:schemeClr val="lt1">
                  <a:hueOff val="0"/>
                  <a:satOff val="0"/>
                  <a:lumOff val="0"/>
                  <a:alphaOff val="0"/>
                </a:schemeClr>
              </a:lnRef>
              <a:fillRef idx="1">
                <a:schemeClr val="accent5">
                  <a:hueOff val="-4412007"/>
                  <a:satOff val="-6137"/>
                  <a:lumOff val="-2353"/>
                  <a:alphaOff val="0"/>
                </a:schemeClr>
              </a:fillRef>
              <a:effectRef idx="0">
                <a:schemeClr val="accent5">
                  <a:hueOff val="-4412007"/>
                  <a:satOff val="-6137"/>
                  <a:lumOff val="-2353"/>
                  <a:alphaOff val="0"/>
                </a:schemeClr>
              </a:effectRef>
              <a:fontRef idx="minor">
                <a:schemeClr val="lt1"/>
              </a:fontRef>
            </p:style>
            <p:txBody>
              <a:bodyPr spcFirstLastPara="0" vert="horz" wrap="square" lIns="0" tIns="61820" rIns="70311" bIns="61821" numCol="1" spcCol="1270" anchor="ctr" anchorCtr="0">
                <a:noAutofit/>
              </a:bodyPr>
              <a:lstStyle/>
              <a:p>
                <a:pPr lvl="0" algn="ctr" defTabSz="577850">
                  <a:lnSpc>
                    <a:spcPct val="90000"/>
                  </a:lnSpc>
                  <a:spcBef>
                    <a:spcPct val="0"/>
                  </a:spcBef>
                  <a:spcAft>
                    <a:spcPct val="35000"/>
                  </a:spcAft>
                </a:pPr>
                <a:endParaRPr lang="es-ES" sz="1300" kern="1200">
                  <a:ln w="0"/>
                  <a:solidFill>
                    <a:schemeClr val="tx1"/>
                  </a:solidFill>
                  <a:effectLst>
                    <a:outerShdw blurRad="38100" dist="19050" dir="2700000" algn="tl" rotWithShape="0">
                      <a:schemeClr val="dk1">
                        <a:alpha val="40000"/>
                      </a:schemeClr>
                    </a:outerShdw>
                  </a:effectLst>
                </a:endParaRPr>
              </a:p>
            </p:txBody>
          </p:sp>
          <p:sp>
            <p:nvSpPr>
              <p:cNvPr id="17" name="Forma libre 16"/>
              <p:cNvSpPr/>
              <p:nvPr/>
            </p:nvSpPr>
            <p:spPr>
              <a:xfrm>
                <a:off x="6902965" y="3288415"/>
                <a:ext cx="1246402" cy="1483998"/>
              </a:xfrm>
              <a:custGeom>
                <a:avLst/>
                <a:gdLst>
                  <a:gd name="connsiteX0" fmla="*/ 0 w 1246402"/>
                  <a:gd name="connsiteY0" fmla="*/ 124640 h 1483998"/>
                  <a:gd name="connsiteX1" fmla="*/ 124640 w 1246402"/>
                  <a:gd name="connsiteY1" fmla="*/ 0 h 1483998"/>
                  <a:gd name="connsiteX2" fmla="*/ 1121762 w 1246402"/>
                  <a:gd name="connsiteY2" fmla="*/ 0 h 1483998"/>
                  <a:gd name="connsiteX3" fmla="*/ 1246402 w 1246402"/>
                  <a:gd name="connsiteY3" fmla="*/ 124640 h 1483998"/>
                  <a:gd name="connsiteX4" fmla="*/ 1246402 w 1246402"/>
                  <a:gd name="connsiteY4" fmla="*/ 1359358 h 1483998"/>
                  <a:gd name="connsiteX5" fmla="*/ 1121762 w 1246402"/>
                  <a:gd name="connsiteY5" fmla="*/ 1483998 h 1483998"/>
                  <a:gd name="connsiteX6" fmla="*/ 124640 w 1246402"/>
                  <a:gd name="connsiteY6" fmla="*/ 1483998 h 1483998"/>
                  <a:gd name="connsiteX7" fmla="*/ 0 w 1246402"/>
                  <a:gd name="connsiteY7" fmla="*/ 1359358 h 1483998"/>
                  <a:gd name="connsiteX8" fmla="*/ 0 w 1246402"/>
                  <a:gd name="connsiteY8" fmla="*/ 124640 h 14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402" h="1483998">
                    <a:moveTo>
                      <a:pt x="0" y="124640"/>
                    </a:moveTo>
                    <a:cubicBezTo>
                      <a:pt x="0" y="55803"/>
                      <a:pt x="55803" y="0"/>
                      <a:pt x="124640" y="0"/>
                    </a:cubicBezTo>
                    <a:lnTo>
                      <a:pt x="1121762" y="0"/>
                    </a:lnTo>
                    <a:cubicBezTo>
                      <a:pt x="1190599" y="0"/>
                      <a:pt x="1246402" y="55803"/>
                      <a:pt x="1246402" y="124640"/>
                    </a:cubicBezTo>
                    <a:lnTo>
                      <a:pt x="1246402" y="1359358"/>
                    </a:lnTo>
                    <a:cubicBezTo>
                      <a:pt x="1246402" y="1428195"/>
                      <a:pt x="1190599" y="1483998"/>
                      <a:pt x="1121762" y="1483998"/>
                    </a:cubicBezTo>
                    <a:lnTo>
                      <a:pt x="124640" y="1483998"/>
                    </a:lnTo>
                    <a:cubicBezTo>
                      <a:pt x="55803" y="1483998"/>
                      <a:pt x="0" y="1428195"/>
                      <a:pt x="0" y="1359358"/>
                    </a:cubicBezTo>
                    <a:lnTo>
                      <a:pt x="0" y="124640"/>
                    </a:lnTo>
                    <a:close/>
                  </a:path>
                </a:pathLst>
              </a:custGeom>
              <a:ln>
                <a:noFill/>
              </a:ln>
              <a:effectLst/>
              <a:sp3d prstMaterial="softEdge">
                <a:bevelT w="127000" prst="artDeco"/>
              </a:sp3d>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spcFirstLastPara="0" vert="horz" wrap="square" lIns="105086" tIns="105086" rIns="105086" bIns="105086" numCol="1" spcCol="1270" anchor="ctr" anchorCtr="0">
                <a:noAutofit/>
              </a:bodyPr>
              <a:lstStyle/>
              <a:p>
                <a:pPr lvl="0" algn="ctr" defTabSz="800100">
                  <a:lnSpc>
                    <a:spcPct val="90000"/>
                  </a:lnSpc>
                  <a:spcBef>
                    <a:spcPct val="0"/>
                  </a:spcBef>
                  <a:spcAft>
                    <a:spcPct val="35000"/>
                  </a:spcAft>
                </a:pPr>
                <a:r>
                  <a:rPr lang="es-ES" sz="1800" kern="1200" dirty="0">
                    <a:ln w="0"/>
                    <a:solidFill>
                      <a:schemeClr val="tx1"/>
                    </a:solidFill>
                    <a:effectLst>
                      <a:outerShdw blurRad="38100" dist="19050" dir="2700000" algn="tl" rotWithShape="0">
                        <a:schemeClr val="dk1">
                          <a:alpha val="40000"/>
                        </a:schemeClr>
                      </a:outerShdw>
                    </a:effectLst>
                  </a:rPr>
                  <a:t>Analizar las evidencias obtenidas</a:t>
                </a:r>
              </a:p>
            </p:txBody>
          </p:sp>
          <p:sp>
            <p:nvSpPr>
              <p:cNvPr id="18" name="Forma libre 17"/>
              <p:cNvSpPr/>
              <p:nvPr/>
            </p:nvSpPr>
            <p:spPr>
              <a:xfrm>
                <a:off x="8273974" y="3881726"/>
                <a:ext cx="266158" cy="309107"/>
              </a:xfrm>
              <a:custGeom>
                <a:avLst/>
                <a:gdLst>
                  <a:gd name="connsiteX0" fmla="*/ 0 w 266158"/>
                  <a:gd name="connsiteY0" fmla="*/ 61821 h 309107"/>
                  <a:gd name="connsiteX1" fmla="*/ 133079 w 266158"/>
                  <a:gd name="connsiteY1" fmla="*/ 61821 h 309107"/>
                  <a:gd name="connsiteX2" fmla="*/ 133079 w 266158"/>
                  <a:gd name="connsiteY2" fmla="*/ 0 h 309107"/>
                  <a:gd name="connsiteX3" fmla="*/ 266158 w 266158"/>
                  <a:gd name="connsiteY3" fmla="*/ 154554 h 309107"/>
                  <a:gd name="connsiteX4" fmla="*/ 133079 w 266158"/>
                  <a:gd name="connsiteY4" fmla="*/ 309107 h 309107"/>
                  <a:gd name="connsiteX5" fmla="*/ 133079 w 266158"/>
                  <a:gd name="connsiteY5" fmla="*/ 247286 h 309107"/>
                  <a:gd name="connsiteX6" fmla="*/ 0 w 266158"/>
                  <a:gd name="connsiteY6" fmla="*/ 247286 h 309107"/>
                  <a:gd name="connsiteX7" fmla="*/ 0 w 266158"/>
                  <a:gd name="connsiteY7" fmla="*/ 61821 h 30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158" h="309107">
                    <a:moveTo>
                      <a:pt x="0" y="61821"/>
                    </a:moveTo>
                    <a:lnTo>
                      <a:pt x="133079" y="61821"/>
                    </a:lnTo>
                    <a:lnTo>
                      <a:pt x="133079" y="0"/>
                    </a:lnTo>
                    <a:lnTo>
                      <a:pt x="266158" y="154554"/>
                    </a:lnTo>
                    <a:lnTo>
                      <a:pt x="133079" y="309107"/>
                    </a:lnTo>
                    <a:lnTo>
                      <a:pt x="133079" y="247286"/>
                    </a:lnTo>
                    <a:lnTo>
                      <a:pt x="0" y="247286"/>
                    </a:lnTo>
                    <a:lnTo>
                      <a:pt x="0" y="61821"/>
                    </a:lnTo>
                    <a:close/>
                  </a:path>
                </a:pathLst>
              </a:custGeom>
              <a:ln>
                <a:noFill/>
              </a:ln>
              <a:effectLst/>
              <a:sp3d prstMaterial="softEdge">
                <a:bevelT w="127000" prst="artDeco"/>
              </a:sp3d>
            </p:spPr>
            <p:style>
              <a:lnRef idx="0">
                <a:schemeClr val="lt1">
                  <a:hueOff val="0"/>
                  <a:satOff val="0"/>
                  <a:lumOff val="0"/>
                  <a:alphaOff val="0"/>
                </a:schemeClr>
              </a:lnRef>
              <a:fillRef idx="1">
                <a:schemeClr val="accent5">
                  <a:hueOff val="-5882676"/>
                  <a:satOff val="-8182"/>
                  <a:lumOff val="-3138"/>
                  <a:alphaOff val="0"/>
                </a:schemeClr>
              </a:fillRef>
              <a:effectRef idx="0">
                <a:schemeClr val="accent5">
                  <a:hueOff val="-5882676"/>
                  <a:satOff val="-8182"/>
                  <a:lumOff val="-3138"/>
                  <a:alphaOff val="0"/>
                </a:schemeClr>
              </a:effectRef>
              <a:fontRef idx="minor">
                <a:schemeClr val="lt1"/>
              </a:fontRef>
            </p:style>
            <p:txBody>
              <a:bodyPr spcFirstLastPara="0" vert="horz" wrap="square" lIns="0" tIns="61821" rIns="79847" bIns="61821" numCol="1" spcCol="1270" anchor="ctr" anchorCtr="0">
                <a:noAutofit/>
              </a:bodyPr>
              <a:lstStyle/>
              <a:p>
                <a:pPr lvl="0" algn="ctr" defTabSz="577850">
                  <a:lnSpc>
                    <a:spcPct val="90000"/>
                  </a:lnSpc>
                  <a:spcBef>
                    <a:spcPct val="0"/>
                  </a:spcBef>
                  <a:spcAft>
                    <a:spcPct val="35000"/>
                  </a:spcAft>
                </a:pPr>
                <a:endParaRPr lang="es-ES" sz="1300" kern="1200">
                  <a:ln w="0"/>
                  <a:solidFill>
                    <a:schemeClr val="tx1"/>
                  </a:solidFill>
                  <a:effectLst>
                    <a:outerShdw blurRad="38100" dist="19050" dir="2700000" algn="tl" rotWithShape="0">
                      <a:schemeClr val="dk1">
                        <a:alpha val="40000"/>
                      </a:schemeClr>
                    </a:outerShdw>
                  </a:effectLst>
                </a:endParaRPr>
              </a:p>
            </p:txBody>
          </p:sp>
          <p:sp>
            <p:nvSpPr>
              <p:cNvPr id="19" name="Forma libre 18"/>
              <p:cNvSpPr/>
              <p:nvPr/>
            </p:nvSpPr>
            <p:spPr>
              <a:xfrm>
                <a:off x="8561543" y="3288415"/>
                <a:ext cx="1246402" cy="1483998"/>
              </a:xfrm>
              <a:custGeom>
                <a:avLst/>
                <a:gdLst>
                  <a:gd name="connsiteX0" fmla="*/ 0 w 1246402"/>
                  <a:gd name="connsiteY0" fmla="*/ 124640 h 1483998"/>
                  <a:gd name="connsiteX1" fmla="*/ 124640 w 1246402"/>
                  <a:gd name="connsiteY1" fmla="*/ 0 h 1483998"/>
                  <a:gd name="connsiteX2" fmla="*/ 1121762 w 1246402"/>
                  <a:gd name="connsiteY2" fmla="*/ 0 h 1483998"/>
                  <a:gd name="connsiteX3" fmla="*/ 1246402 w 1246402"/>
                  <a:gd name="connsiteY3" fmla="*/ 124640 h 1483998"/>
                  <a:gd name="connsiteX4" fmla="*/ 1246402 w 1246402"/>
                  <a:gd name="connsiteY4" fmla="*/ 1359358 h 1483998"/>
                  <a:gd name="connsiteX5" fmla="*/ 1121762 w 1246402"/>
                  <a:gd name="connsiteY5" fmla="*/ 1483998 h 1483998"/>
                  <a:gd name="connsiteX6" fmla="*/ 124640 w 1246402"/>
                  <a:gd name="connsiteY6" fmla="*/ 1483998 h 1483998"/>
                  <a:gd name="connsiteX7" fmla="*/ 0 w 1246402"/>
                  <a:gd name="connsiteY7" fmla="*/ 1359358 h 1483998"/>
                  <a:gd name="connsiteX8" fmla="*/ 0 w 1246402"/>
                  <a:gd name="connsiteY8" fmla="*/ 124640 h 14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402" h="1483998">
                    <a:moveTo>
                      <a:pt x="0" y="124640"/>
                    </a:moveTo>
                    <a:cubicBezTo>
                      <a:pt x="0" y="55803"/>
                      <a:pt x="55803" y="0"/>
                      <a:pt x="124640" y="0"/>
                    </a:cubicBezTo>
                    <a:lnTo>
                      <a:pt x="1121762" y="0"/>
                    </a:lnTo>
                    <a:cubicBezTo>
                      <a:pt x="1190599" y="0"/>
                      <a:pt x="1246402" y="55803"/>
                      <a:pt x="1246402" y="124640"/>
                    </a:cubicBezTo>
                    <a:lnTo>
                      <a:pt x="1246402" y="1359358"/>
                    </a:lnTo>
                    <a:cubicBezTo>
                      <a:pt x="1246402" y="1428195"/>
                      <a:pt x="1190599" y="1483998"/>
                      <a:pt x="1121762" y="1483998"/>
                    </a:cubicBezTo>
                    <a:lnTo>
                      <a:pt x="124640" y="1483998"/>
                    </a:lnTo>
                    <a:cubicBezTo>
                      <a:pt x="55803" y="1483998"/>
                      <a:pt x="0" y="1428195"/>
                      <a:pt x="0" y="1359358"/>
                    </a:cubicBezTo>
                    <a:lnTo>
                      <a:pt x="0" y="124640"/>
                    </a:lnTo>
                    <a:close/>
                  </a:path>
                </a:pathLst>
              </a:custGeom>
              <a:ln>
                <a:noFill/>
              </a:ln>
              <a:effectLst/>
              <a:sp3d prstMaterial="softEdge">
                <a:bevelT w="127000" prst="artDeco"/>
              </a:sp3d>
            </p:spPr>
            <p:style>
              <a:lnRef idx="2">
                <a:schemeClr val="lt1">
                  <a:hueOff val="0"/>
                  <a:satOff val="0"/>
                  <a:lumOff val="0"/>
                  <a:alphaOff val="0"/>
                </a:schemeClr>
              </a:lnRef>
              <a:fillRef idx="1">
                <a:schemeClr val="accent5">
                  <a:hueOff val="-6127787"/>
                  <a:satOff val="-8523"/>
                  <a:lumOff val="-3268"/>
                  <a:alphaOff val="0"/>
                </a:schemeClr>
              </a:fillRef>
              <a:effectRef idx="0">
                <a:schemeClr val="accent5">
                  <a:hueOff val="-6127787"/>
                  <a:satOff val="-8523"/>
                  <a:lumOff val="-3268"/>
                  <a:alphaOff val="0"/>
                </a:schemeClr>
              </a:effectRef>
              <a:fontRef idx="minor">
                <a:schemeClr val="lt1"/>
              </a:fontRef>
            </p:style>
            <p:txBody>
              <a:bodyPr spcFirstLastPara="0" vert="horz" wrap="square" lIns="105086" tIns="105086" rIns="105086" bIns="105086" numCol="1" spcCol="1270" anchor="ctr" anchorCtr="0">
                <a:noAutofit/>
              </a:bodyPr>
              <a:lstStyle/>
              <a:p>
                <a:pPr lvl="0" algn="ctr" defTabSz="800100">
                  <a:lnSpc>
                    <a:spcPct val="90000"/>
                  </a:lnSpc>
                  <a:spcBef>
                    <a:spcPct val="0"/>
                  </a:spcBef>
                  <a:spcAft>
                    <a:spcPct val="35000"/>
                  </a:spcAft>
                </a:pPr>
                <a:r>
                  <a:rPr lang="es-ES" sz="1800" kern="1200" dirty="0">
                    <a:ln w="0"/>
                    <a:solidFill>
                      <a:schemeClr val="tx1"/>
                    </a:solidFill>
                    <a:effectLst>
                      <a:outerShdw blurRad="38100" dist="19050" dir="2700000" algn="tl" rotWithShape="0">
                        <a:schemeClr val="dk1">
                          <a:alpha val="40000"/>
                        </a:schemeClr>
                      </a:outerShdw>
                    </a:effectLst>
                  </a:rPr>
                  <a:t>Redactar informes sobre los resultados</a:t>
                </a:r>
              </a:p>
            </p:txBody>
          </p:sp>
          <p:sp>
            <p:nvSpPr>
              <p:cNvPr id="20" name="Forma libre 19"/>
              <p:cNvSpPr/>
              <p:nvPr/>
            </p:nvSpPr>
            <p:spPr>
              <a:xfrm>
                <a:off x="9836710" y="3875860"/>
                <a:ext cx="236632" cy="309107"/>
              </a:xfrm>
              <a:custGeom>
                <a:avLst/>
                <a:gdLst>
                  <a:gd name="connsiteX0" fmla="*/ 0 w 236632"/>
                  <a:gd name="connsiteY0" fmla="*/ 61821 h 309107"/>
                  <a:gd name="connsiteX1" fmla="*/ 118316 w 236632"/>
                  <a:gd name="connsiteY1" fmla="*/ 61821 h 309107"/>
                  <a:gd name="connsiteX2" fmla="*/ 118316 w 236632"/>
                  <a:gd name="connsiteY2" fmla="*/ 0 h 309107"/>
                  <a:gd name="connsiteX3" fmla="*/ 236632 w 236632"/>
                  <a:gd name="connsiteY3" fmla="*/ 154554 h 309107"/>
                  <a:gd name="connsiteX4" fmla="*/ 118316 w 236632"/>
                  <a:gd name="connsiteY4" fmla="*/ 309107 h 309107"/>
                  <a:gd name="connsiteX5" fmla="*/ 118316 w 236632"/>
                  <a:gd name="connsiteY5" fmla="*/ 247286 h 309107"/>
                  <a:gd name="connsiteX6" fmla="*/ 0 w 236632"/>
                  <a:gd name="connsiteY6" fmla="*/ 247286 h 309107"/>
                  <a:gd name="connsiteX7" fmla="*/ 0 w 236632"/>
                  <a:gd name="connsiteY7" fmla="*/ 61821 h 30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632" h="309107">
                    <a:moveTo>
                      <a:pt x="0" y="61821"/>
                    </a:moveTo>
                    <a:lnTo>
                      <a:pt x="118316" y="61821"/>
                    </a:lnTo>
                    <a:lnTo>
                      <a:pt x="118316" y="0"/>
                    </a:lnTo>
                    <a:lnTo>
                      <a:pt x="236632" y="154554"/>
                    </a:lnTo>
                    <a:lnTo>
                      <a:pt x="118316" y="309107"/>
                    </a:lnTo>
                    <a:lnTo>
                      <a:pt x="118316" y="247286"/>
                    </a:lnTo>
                    <a:lnTo>
                      <a:pt x="0" y="247286"/>
                    </a:lnTo>
                    <a:lnTo>
                      <a:pt x="0" y="61821"/>
                    </a:lnTo>
                    <a:close/>
                  </a:path>
                </a:pathLst>
              </a:custGeom>
              <a:ln>
                <a:noFill/>
              </a:ln>
              <a:effectLst/>
              <a:sp3d prstMaterial="softEdge">
                <a:bevelT w="127000" prst="artDeco"/>
              </a:sp3d>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0" tIns="61821" rIns="70990" bIns="61821" numCol="1" spcCol="1270" anchor="ctr" anchorCtr="0">
                <a:noAutofit/>
              </a:bodyPr>
              <a:lstStyle/>
              <a:p>
                <a:pPr lvl="0" algn="ctr" defTabSz="577850">
                  <a:lnSpc>
                    <a:spcPct val="90000"/>
                  </a:lnSpc>
                  <a:spcBef>
                    <a:spcPct val="0"/>
                  </a:spcBef>
                  <a:spcAft>
                    <a:spcPct val="35000"/>
                  </a:spcAft>
                </a:pPr>
                <a:endParaRPr lang="es-ES" sz="1300" kern="1200">
                  <a:ln w="0"/>
                  <a:solidFill>
                    <a:schemeClr val="tx1"/>
                  </a:solidFill>
                  <a:effectLst>
                    <a:outerShdw blurRad="38100" dist="19050" dir="2700000" algn="tl" rotWithShape="0">
                      <a:schemeClr val="dk1">
                        <a:alpha val="40000"/>
                      </a:schemeClr>
                    </a:outerShdw>
                  </a:effectLst>
                </a:endParaRPr>
              </a:p>
            </p:txBody>
          </p:sp>
          <p:sp>
            <p:nvSpPr>
              <p:cNvPr id="21" name="Forma libre 20"/>
              <p:cNvSpPr/>
              <p:nvPr/>
            </p:nvSpPr>
            <p:spPr>
              <a:xfrm>
                <a:off x="10107399" y="3288415"/>
                <a:ext cx="1746594" cy="1483998"/>
              </a:xfrm>
              <a:custGeom>
                <a:avLst/>
                <a:gdLst>
                  <a:gd name="connsiteX0" fmla="*/ 0 w 1246402"/>
                  <a:gd name="connsiteY0" fmla="*/ 124640 h 1483998"/>
                  <a:gd name="connsiteX1" fmla="*/ 124640 w 1246402"/>
                  <a:gd name="connsiteY1" fmla="*/ 0 h 1483998"/>
                  <a:gd name="connsiteX2" fmla="*/ 1121762 w 1246402"/>
                  <a:gd name="connsiteY2" fmla="*/ 0 h 1483998"/>
                  <a:gd name="connsiteX3" fmla="*/ 1246402 w 1246402"/>
                  <a:gd name="connsiteY3" fmla="*/ 124640 h 1483998"/>
                  <a:gd name="connsiteX4" fmla="*/ 1246402 w 1246402"/>
                  <a:gd name="connsiteY4" fmla="*/ 1359358 h 1483998"/>
                  <a:gd name="connsiteX5" fmla="*/ 1121762 w 1246402"/>
                  <a:gd name="connsiteY5" fmla="*/ 1483998 h 1483998"/>
                  <a:gd name="connsiteX6" fmla="*/ 124640 w 1246402"/>
                  <a:gd name="connsiteY6" fmla="*/ 1483998 h 1483998"/>
                  <a:gd name="connsiteX7" fmla="*/ 0 w 1246402"/>
                  <a:gd name="connsiteY7" fmla="*/ 1359358 h 1483998"/>
                  <a:gd name="connsiteX8" fmla="*/ 0 w 1246402"/>
                  <a:gd name="connsiteY8" fmla="*/ 124640 h 14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402" h="1483998">
                    <a:moveTo>
                      <a:pt x="0" y="124640"/>
                    </a:moveTo>
                    <a:cubicBezTo>
                      <a:pt x="0" y="55803"/>
                      <a:pt x="55803" y="0"/>
                      <a:pt x="124640" y="0"/>
                    </a:cubicBezTo>
                    <a:lnTo>
                      <a:pt x="1121762" y="0"/>
                    </a:lnTo>
                    <a:cubicBezTo>
                      <a:pt x="1190599" y="0"/>
                      <a:pt x="1246402" y="55803"/>
                      <a:pt x="1246402" y="124640"/>
                    </a:cubicBezTo>
                    <a:lnTo>
                      <a:pt x="1246402" y="1359358"/>
                    </a:lnTo>
                    <a:cubicBezTo>
                      <a:pt x="1246402" y="1428195"/>
                      <a:pt x="1190599" y="1483998"/>
                      <a:pt x="1121762" y="1483998"/>
                    </a:cubicBezTo>
                    <a:lnTo>
                      <a:pt x="124640" y="1483998"/>
                    </a:lnTo>
                    <a:cubicBezTo>
                      <a:pt x="55803" y="1483998"/>
                      <a:pt x="0" y="1428195"/>
                      <a:pt x="0" y="1359358"/>
                    </a:cubicBezTo>
                    <a:lnTo>
                      <a:pt x="0" y="124640"/>
                    </a:lnTo>
                    <a:close/>
                  </a:path>
                </a:pathLst>
              </a:custGeom>
              <a:ln>
                <a:noFill/>
              </a:ln>
              <a:effectLst/>
              <a:sp3d prstMaterial="softEdge">
                <a:bevelT w="127000" prst="artDeco"/>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05086" tIns="105086" rIns="105086" bIns="105086" numCol="1" spcCol="1270" anchor="ctr" anchorCtr="0">
                <a:noAutofit/>
              </a:bodyPr>
              <a:lstStyle/>
              <a:p>
                <a:pPr lvl="0" algn="ctr" defTabSz="800100">
                  <a:lnSpc>
                    <a:spcPct val="90000"/>
                  </a:lnSpc>
                  <a:spcBef>
                    <a:spcPct val="0"/>
                  </a:spcBef>
                  <a:spcAft>
                    <a:spcPct val="35000"/>
                  </a:spcAft>
                </a:pPr>
                <a:r>
                  <a:rPr lang="es-ES" sz="1800" kern="1200" dirty="0">
                    <a:ln w="0"/>
                    <a:solidFill>
                      <a:schemeClr val="tx1"/>
                    </a:solidFill>
                    <a:effectLst>
                      <a:outerShdw blurRad="38100" dist="19050" dir="2700000" algn="tl" rotWithShape="0">
                        <a:schemeClr val="dk1">
                          <a:alpha val="40000"/>
                        </a:schemeClr>
                      </a:outerShdw>
                    </a:effectLst>
                  </a:rPr>
                  <a:t>Tribulación del caso</a:t>
                </a:r>
              </a:p>
              <a:p>
                <a:pPr lvl="0" algn="ctr" defTabSz="800100">
                  <a:lnSpc>
                    <a:spcPct val="90000"/>
                  </a:lnSpc>
                  <a:spcBef>
                    <a:spcPct val="0"/>
                  </a:spcBef>
                  <a:spcAft>
                    <a:spcPct val="35000"/>
                  </a:spcAft>
                </a:pPr>
                <a:r>
                  <a:rPr lang="es-ES" dirty="0">
                    <a:ln w="0"/>
                    <a:solidFill>
                      <a:schemeClr val="tx1"/>
                    </a:solidFill>
                    <a:effectLst>
                      <a:outerShdw blurRad="38100" dist="19050" dir="2700000" algn="tl" rotWithShape="0">
                        <a:schemeClr val="dk1">
                          <a:alpha val="40000"/>
                        </a:schemeClr>
                      </a:outerShdw>
                    </a:effectLst>
                  </a:rPr>
                  <a:t>(Entrega de Evidencia 100% Comprobable.</a:t>
                </a:r>
                <a:endParaRPr lang="es-ES" sz="1800" kern="1200" dirty="0">
                  <a:ln w="0"/>
                  <a:solidFill>
                    <a:schemeClr val="tx1"/>
                  </a:solidFill>
                  <a:effectLst>
                    <a:outerShdw blurRad="38100" dist="19050" dir="2700000" algn="tl" rotWithShape="0">
                      <a:schemeClr val="dk1">
                        <a:alpha val="40000"/>
                      </a:schemeClr>
                    </a:outerShdw>
                  </a:effectLst>
                </a:endParaRPr>
              </a:p>
            </p:txBody>
          </p:sp>
        </p:grpSp>
      </p:grpSp>
      <p:sp>
        <p:nvSpPr>
          <p:cNvPr id="25" name="Flecha doblada 24"/>
          <p:cNvSpPr/>
          <p:nvPr/>
        </p:nvSpPr>
        <p:spPr>
          <a:xfrm rot="5400000">
            <a:off x="8694254" y="1418683"/>
            <a:ext cx="723377" cy="4284818"/>
          </a:xfrm>
          <a:prstGeom prst="ben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3" name="Flecha izquierda 22">
            <a:hlinkClick r:id="rId3"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4"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ector recto 25"/>
          <p:cNvCxnSpPr/>
          <p:nvPr/>
        </p:nvCxnSpPr>
        <p:spPr>
          <a:xfrm>
            <a:off x="6048702" y="3757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6048702" y="1547368"/>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98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b="1" dirty="0"/>
              <a:t>TABLA DE CONTENIDOS</a:t>
            </a:r>
          </a:p>
        </p:txBody>
      </p:sp>
      <p:sp>
        <p:nvSpPr>
          <p:cNvPr id="3" name="Marcador de contenido 2"/>
          <p:cNvSpPr>
            <a:spLocks noGrp="1"/>
          </p:cNvSpPr>
          <p:nvPr>
            <p:ph idx="1"/>
          </p:nvPr>
        </p:nvSpPr>
        <p:spPr>
          <a:xfrm>
            <a:off x="838200" y="1797050"/>
            <a:ext cx="10515600" cy="4351338"/>
          </a:xfrm>
        </p:spPr>
        <p:txBody>
          <a:bodyPr numCol="3">
            <a:normAutofit fontScale="77500" lnSpcReduction="20000"/>
          </a:bodyPr>
          <a:lstStyle/>
          <a:p>
            <a:pPr marL="514350" indent="-514350">
              <a:buFont typeface="+mj-lt"/>
              <a:buAutoNum type="arabicPeriod"/>
            </a:pPr>
            <a:r>
              <a:rPr lang="es-ES" dirty="0" smtClean="0">
                <a:hlinkClick r:id="rId2" action="ppaction://hlinksldjump"/>
              </a:rPr>
              <a:t>INTRODUCCIÓN</a:t>
            </a:r>
            <a:endParaRPr lang="es-ES" dirty="0" smtClean="0"/>
          </a:p>
          <a:p>
            <a:pPr marL="514350" indent="-514350">
              <a:buFont typeface="+mj-lt"/>
              <a:buAutoNum type="arabicPeriod"/>
            </a:pPr>
            <a:r>
              <a:rPr lang="es-ES" dirty="0" smtClean="0">
                <a:hlinkClick r:id="rId3" action="ppaction://hlinksldjump"/>
              </a:rPr>
              <a:t>PLANTEAMIENTO DEL PROBLEMA</a:t>
            </a:r>
            <a:endParaRPr lang="es-ES" dirty="0" smtClean="0"/>
          </a:p>
          <a:p>
            <a:pPr marL="514350" indent="-514350">
              <a:buFont typeface="+mj-lt"/>
              <a:buAutoNum type="arabicPeriod"/>
            </a:pPr>
            <a:r>
              <a:rPr lang="es-ES" dirty="0" smtClean="0">
                <a:hlinkClick r:id="rId4" action="ppaction://hlinksldjump"/>
              </a:rPr>
              <a:t>OBJETIVO GENERAL</a:t>
            </a:r>
            <a:endParaRPr lang="es-ES" dirty="0" smtClean="0"/>
          </a:p>
          <a:p>
            <a:pPr marL="514350" indent="-514350">
              <a:buFont typeface="+mj-lt"/>
              <a:buAutoNum type="arabicPeriod"/>
            </a:pPr>
            <a:r>
              <a:rPr lang="es-ES" dirty="0" smtClean="0">
                <a:hlinkClick r:id="rId5" action="ppaction://hlinksldjump"/>
              </a:rPr>
              <a:t>OBJETIVOS ESPECÍFICOS</a:t>
            </a:r>
            <a:endParaRPr lang="es-ES" dirty="0" smtClean="0"/>
          </a:p>
          <a:p>
            <a:pPr marL="514350" indent="-514350">
              <a:buFont typeface="+mj-lt"/>
              <a:buAutoNum type="arabicPeriod"/>
            </a:pPr>
            <a:r>
              <a:rPr lang="es-EC" dirty="0" smtClean="0">
                <a:hlinkClick r:id="rId6" action="ppaction://hlinksldjump"/>
              </a:rPr>
              <a:t>ALCANCE</a:t>
            </a:r>
            <a:endParaRPr lang="es-ES" dirty="0" smtClean="0"/>
          </a:p>
          <a:p>
            <a:pPr marL="514350" indent="-514350">
              <a:buFont typeface="+mj-lt"/>
              <a:buAutoNum type="arabicPeriod"/>
            </a:pPr>
            <a:r>
              <a:rPr lang="es-EC" dirty="0" smtClean="0">
                <a:hlinkClick r:id="rId7" action="ppaction://hlinksldjump"/>
              </a:rPr>
              <a:t>SISTEMAS OPERATIVOS</a:t>
            </a:r>
            <a:endParaRPr lang="es-EC" dirty="0" smtClean="0"/>
          </a:p>
          <a:p>
            <a:pPr marL="514350" indent="-514350">
              <a:buFont typeface="+mj-lt"/>
              <a:buAutoNum type="arabicPeriod"/>
            </a:pPr>
            <a:r>
              <a:rPr lang="es-EC" dirty="0" err="1" smtClean="0">
                <a:hlinkClick r:id="rId8" action="ppaction://hlinksldjump"/>
              </a:rPr>
              <a:t>CYBER</a:t>
            </a:r>
            <a:r>
              <a:rPr lang="es-EC" dirty="0" smtClean="0">
                <a:hlinkClick r:id="rId8" action="ppaction://hlinksldjump"/>
              </a:rPr>
              <a:t>-CRIMEN</a:t>
            </a:r>
            <a:endParaRPr lang="es-EC" dirty="0" smtClean="0"/>
          </a:p>
          <a:p>
            <a:pPr marL="514350" indent="-514350">
              <a:buFont typeface="+mj-lt"/>
              <a:buAutoNum type="arabicPeriod"/>
            </a:pPr>
            <a:r>
              <a:rPr lang="es-EC" dirty="0" smtClean="0">
                <a:hlinkClick r:id="rId9" action="ppaction://hlinksldjump"/>
              </a:rPr>
              <a:t>PERFIL DEL </a:t>
            </a:r>
            <a:r>
              <a:rPr lang="es-EC" dirty="0" err="1" smtClean="0">
                <a:hlinkClick r:id="rId9" action="ppaction://hlinksldjump"/>
              </a:rPr>
              <a:t>CYBER</a:t>
            </a:r>
            <a:r>
              <a:rPr lang="es-EC" dirty="0" smtClean="0">
                <a:hlinkClick r:id="rId9" action="ppaction://hlinksldjump"/>
              </a:rPr>
              <a:t>-DELINCUENTE</a:t>
            </a:r>
            <a:endParaRPr lang="es-EC" dirty="0" smtClean="0"/>
          </a:p>
          <a:p>
            <a:pPr marL="514350" indent="-514350">
              <a:buFont typeface="+mj-lt"/>
              <a:buAutoNum type="arabicPeriod"/>
            </a:pPr>
            <a:r>
              <a:rPr lang="es-EC" dirty="0" err="1" smtClean="0">
                <a:hlinkClick r:id="rId10" action="ppaction://hlinksldjump"/>
              </a:rPr>
              <a:t>CYBER</a:t>
            </a:r>
            <a:r>
              <a:rPr lang="es-EC" dirty="0" smtClean="0">
                <a:hlinkClick r:id="rId10" action="ppaction://hlinksldjump"/>
              </a:rPr>
              <a:t>-CRIMINAL</a:t>
            </a:r>
            <a:endParaRPr lang="es-EC" dirty="0" smtClean="0"/>
          </a:p>
          <a:p>
            <a:pPr marL="514350" indent="-514350">
              <a:buFont typeface="+mj-lt"/>
              <a:buAutoNum type="arabicPeriod"/>
            </a:pPr>
            <a:r>
              <a:rPr lang="es-EC" dirty="0" smtClean="0">
                <a:hlinkClick r:id="rId11" action="ppaction://hlinksldjump"/>
              </a:rPr>
              <a:t>INFORMÁTICA FORENSE</a:t>
            </a:r>
            <a:endParaRPr lang="es-EC" dirty="0" smtClean="0"/>
          </a:p>
          <a:p>
            <a:pPr marL="514350" indent="-514350">
              <a:buFont typeface="+mj-lt"/>
              <a:buAutoNum type="arabicPeriod"/>
            </a:pPr>
            <a:r>
              <a:rPr lang="es-EC" dirty="0" smtClean="0">
                <a:hlinkClick r:id="rId12" action="ppaction://hlinksldjump"/>
              </a:rPr>
              <a:t>EVIDENCIA DIGITAL</a:t>
            </a:r>
            <a:endParaRPr lang="es-EC" dirty="0" smtClean="0"/>
          </a:p>
          <a:p>
            <a:pPr marL="514350" indent="-514350">
              <a:buFont typeface="+mj-lt"/>
              <a:buAutoNum type="arabicPeriod"/>
            </a:pPr>
            <a:r>
              <a:rPr lang="es-EC" dirty="0" smtClean="0">
                <a:hlinkClick r:id="rId13" action="ppaction://hlinksldjump"/>
              </a:rPr>
              <a:t>TIPOS DE EVIDENCIAS DIGITALES</a:t>
            </a:r>
            <a:endParaRPr lang="es-EC" dirty="0" smtClean="0"/>
          </a:p>
          <a:p>
            <a:pPr marL="514350" indent="-514350">
              <a:buFont typeface="+mj-lt"/>
              <a:buAutoNum type="arabicPeriod"/>
            </a:pPr>
            <a:r>
              <a:rPr lang="es-EC" dirty="0" smtClean="0">
                <a:hlinkClick r:id="rId14" action="ppaction://hlinksldjump"/>
              </a:rPr>
              <a:t>HERRAMIENTAS A UTILIZAR</a:t>
            </a:r>
            <a:endParaRPr lang="es-EC" dirty="0" smtClean="0"/>
          </a:p>
          <a:p>
            <a:pPr marL="514350" indent="-514350">
              <a:buFont typeface="+mj-lt"/>
              <a:buAutoNum type="arabicPeriod"/>
            </a:pPr>
            <a:r>
              <a:rPr lang="es-EC" dirty="0" smtClean="0">
                <a:hlinkClick r:id="rId15" action="ppaction://hlinksldjump"/>
              </a:rPr>
              <a:t>NORMAS Y ESTÁNDARES</a:t>
            </a:r>
            <a:endParaRPr lang="es-EC" dirty="0" smtClean="0"/>
          </a:p>
          <a:p>
            <a:pPr marL="514350" indent="-514350">
              <a:buFont typeface="+mj-lt"/>
              <a:buAutoNum type="arabicPeriod"/>
            </a:pPr>
            <a:r>
              <a:rPr lang="es-EC" dirty="0" smtClean="0">
                <a:hlinkClick r:id="rId16" action="ppaction://hlinksldjump"/>
              </a:rPr>
              <a:t>LOS DELITOS INFORMÁTICOS EN EL ECUADOR</a:t>
            </a:r>
            <a:endParaRPr lang="es-EC" dirty="0" smtClean="0"/>
          </a:p>
          <a:p>
            <a:pPr marL="514350" indent="-514350">
              <a:buFont typeface="+mj-lt"/>
              <a:buAutoNum type="arabicPeriod"/>
            </a:pPr>
            <a:r>
              <a:rPr lang="es-EC" dirty="0" smtClean="0">
                <a:hlinkClick r:id="rId17" action="ppaction://hlinksldjump"/>
              </a:rPr>
              <a:t>METODOLOGÍA DE ANÁLISIS FORENSE</a:t>
            </a:r>
            <a:endParaRPr lang="es-EC" dirty="0" smtClean="0"/>
          </a:p>
          <a:p>
            <a:pPr marL="514350" indent="-514350">
              <a:buFont typeface="+mj-lt"/>
              <a:buAutoNum type="arabicPeriod"/>
            </a:pPr>
            <a:r>
              <a:rPr lang="es-EC" dirty="0" smtClean="0">
                <a:hlinkClick r:id="rId18" action="ppaction://hlinksldjump"/>
              </a:rPr>
              <a:t>CADENA DE CUSTODIA</a:t>
            </a:r>
            <a:endParaRPr lang="es-EC" dirty="0" smtClean="0"/>
          </a:p>
          <a:p>
            <a:pPr marL="514350" indent="-514350">
              <a:buFont typeface="+mj-lt"/>
              <a:buAutoNum type="arabicPeriod"/>
            </a:pPr>
            <a:r>
              <a:rPr lang="es-EC" dirty="0" smtClean="0">
                <a:hlinkClick r:id="rId19" action="ppaction://hlinksldjump"/>
              </a:rPr>
              <a:t>PREPARACIÓN DEL ESCENARIO</a:t>
            </a:r>
            <a:endParaRPr lang="es-EC" dirty="0" smtClean="0"/>
          </a:p>
          <a:p>
            <a:pPr marL="514350" indent="-514350">
              <a:buFont typeface="+mj-lt"/>
              <a:buAutoNum type="arabicPeriod"/>
            </a:pPr>
            <a:r>
              <a:rPr lang="es-EC" dirty="0" smtClean="0">
                <a:hlinkClick r:id="rId20" action="ppaction://hlinksldjump"/>
              </a:rPr>
              <a:t>IDENTIFICACIÓN DE EVIDENCIAS</a:t>
            </a:r>
            <a:endParaRPr lang="es-EC" dirty="0" smtClean="0"/>
          </a:p>
          <a:p>
            <a:pPr marL="514350" indent="-514350">
              <a:buFont typeface="+mj-lt"/>
              <a:buAutoNum type="arabicPeriod"/>
            </a:pPr>
            <a:r>
              <a:rPr lang="es-EC" dirty="0" smtClean="0">
                <a:hlinkClick r:id="rId21" action="ppaction://hlinksldjump"/>
              </a:rPr>
              <a:t>RECOLECCIÓN Y PRESERVACIÓN DE EVIDENCIAS</a:t>
            </a:r>
            <a:endParaRPr lang="es-EC" dirty="0" smtClean="0"/>
          </a:p>
          <a:p>
            <a:pPr marL="514350" indent="-514350">
              <a:buFont typeface="+mj-lt"/>
              <a:buAutoNum type="arabicPeriod"/>
            </a:pPr>
            <a:r>
              <a:rPr lang="es-EC" dirty="0" smtClean="0">
                <a:hlinkClick r:id="rId22" action="ppaction://hlinksldjump"/>
              </a:rPr>
              <a:t>ANÁLISIS DE EVIDENCIAS</a:t>
            </a:r>
            <a:endParaRPr lang="es-EC" dirty="0" smtClean="0"/>
          </a:p>
          <a:p>
            <a:pPr marL="514350" indent="-514350">
              <a:buFont typeface="+mj-lt"/>
              <a:buAutoNum type="arabicPeriod"/>
            </a:pPr>
            <a:r>
              <a:rPr lang="es-EC" dirty="0" smtClean="0">
                <a:hlinkClick r:id="rId23" action="ppaction://hlinksldjump"/>
              </a:rPr>
              <a:t>ELABORACIÓN DE INFORMES CONCLUSIVOS</a:t>
            </a:r>
            <a:endParaRPr lang="es-EC" dirty="0" smtClean="0"/>
          </a:p>
          <a:p>
            <a:pPr marL="514350" indent="-514350">
              <a:buFont typeface="+mj-lt"/>
              <a:buAutoNum type="arabicPeriod"/>
            </a:pPr>
            <a:r>
              <a:rPr lang="es-EC" dirty="0" smtClean="0">
                <a:hlinkClick r:id="rId24" action="ppaction://hlinksldjump"/>
              </a:rPr>
              <a:t>CONCLUSIONES</a:t>
            </a:r>
            <a:endParaRPr lang="es-EC" dirty="0" smtClean="0"/>
          </a:p>
          <a:p>
            <a:pPr marL="514350" indent="-514350">
              <a:buFont typeface="+mj-lt"/>
              <a:buAutoNum type="arabicPeriod"/>
            </a:pPr>
            <a:r>
              <a:rPr lang="es-EC" dirty="0" smtClean="0">
                <a:hlinkClick r:id="rId25" action="ppaction://hlinksldjump"/>
              </a:rPr>
              <a:t>RECOMENDACIONES</a:t>
            </a:r>
            <a:endParaRPr lang="es-ES" dirty="0" smtClean="0"/>
          </a:p>
          <a:p>
            <a:pPr marL="514350" indent="-514350">
              <a:buFont typeface="+mj-lt"/>
              <a:buAutoNum type="arabicPeriod"/>
            </a:pPr>
            <a:endParaRPr lang="es-EC" dirty="0"/>
          </a:p>
        </p:txBody>
      </p:sp>
      <p:pic>
        <p:nvPicPr>
          <p:cNvPr id="4" name="Picture 2" descr="http://mercadotecnia.espe.edu.ec/wp-content/uploads/tmp/LOGO-PRINCIPAL-ESPE2.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580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838200" y="365125"/>
            <a:ext cx="10515600" cy="1325563"/>
          </a:xfrm>
        </p:spPr>
        <p:txBody>
          <a:bodyPr/>
          <a:lstStyle/>
          <a:p>
            <a:pPr algn="r"/>
            <a:r>
              <a:rPr lang="es-EC" b="1" dirty="0"/>
              <a:t>CADENA DE CUSTODIA</a:t>
            </a:r>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3994010763"/>
              </p:ext>
            </p:extLst>
          </p:nvPr>
        </p:nvGraphicFramePr>
        <p:xfrm>
          <a:off x="838200" y="1391284"/>
          <a:ext cx="4686300" cy="4712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http://hechosdetransito.com/wp-content/uploads/2015/04/cadena.jpg"/>
          <p:cNvPicPr>
            <a:picLocks noChangeAspect="1" noChangeArrowheads="1"/>
          </p:cNvPicPr>
          <p:nvPr/>
        </p:nvPicPr>
        <p:blipFill rotWithShape="1">
          <a:blip r:embed="rId7">
            <a:extLst>
              <a:ext uri="{28A0092B-C50C-407E-A947-70E740481C1C}">
                <a14:useLocalDpi xmlns:a14="http://schemas.microsoft.com/office/drawing/2010/main" val="0"/>
              </a:ext>
            </a:extLst>
          </a:blip>
          <a:srcRect t="9106"/>
          <a:stretch/>
        </p:blipFill>
        <p:spPr bwMode="auto">
          <a:xfrm>
            <a:off x="5427346" y="1808351"/>
            <a:ext cx="6146800" cy="4428183"/>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izquierda 4">
            <a:hlinkClick r:id="rId8"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9" name="Picture 2" descr="http://mercadotecnia.espe.edu.ec/wp-content/uploads/tmp/LOGO-PRINCIPAL-ESPE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509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77425330"/>
              </p:ext>
            </p:extLst>
          </p:nvPr>
        </p:nvGraphicFramePr>
        <p:xfrm>
          <a:off x="547851" y="970417"/>
          <a:ext cx="11096297" cy="5823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title"/>
          </p:nvPr>
        </p:nvSpPr>
        <p:spPr/>
        <p:txBody>
          <a:bodyPr/>
          <a:lstStyle/>
          <a:p>
            <a:pPr algn="r"/>
            <a:r>
              <a:rPr lang="es-EC" b="1" dirty="0"/>
              <a:t>PREPARACIÓN DEL ESCENARIO</a:t>
            </a:r>
          </a:p>
        </p:txBody>
      </p:sp>
      <p:pic>
        <p:nvPicPr>
          <p:cNvPr id="6146" name="Picture 2" descr="http://www.andresvelazquez.com/wp-content/uploads/2013/05/Escena-del-Crimen.jpg"/>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1295400" y="3689787"/>
            <a:ext cx="2488326" cy="2488326"/>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izquierda 4">
            <a:hlinkClick r:id="rId9"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6" name="Picture 2" descr="http://mercadotecnia.espe.edu.ec/wp-content/uploads/tmp/LOGO-PRINCIPAL-ESPE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p:cNvCxnSpPr/>
          <p:nvPr/>
        </p:nvCxnSpPr>
        <p:spPr>
          <a:xfrm>
            <a:off x="4619625" y="642493"/>
            <a:ext cx="6686877"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4619625" y="1290193"/>
            <a:ext cx="668687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5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85497" y="283763"/>
            <a:ext cx="10515600" cy="1325563"/>
          </a:xfrm>
        </p:spPr>
        <p:txBody>
          <a:bodyPr/>
          <a:lstStyle/>
          <a:p>
            <a:pPr algn="r"/>
            <a:r>
              <a:rPr lang="es-EC" b="1" dirty="0"/>
              <a:t>IDENTIFICACIÓN DE EVIDENCIAS</a:t>
            </a:r>
          </a:p>
        </p:txBody>
      </p:sp>
      <p:graphicFrame>
        <p:nvGraphicFramePr>
          <p:cNvPr id="5" name="Diagrama 4"/>
          <p:cNvGraphicFramePr/>
          <p:nvPr>
            <p:extLst>
              <p:ext uri="{D42A27DB-BD31-4B8C-83A1-F6EECF244321}">
                <p14:modId xmlns:p14="http://schemas.microsoft.com/office/powerpoint/2010/main" val="592760216"/>
              </p:ext>
            </p:extLst>
          </p:nvPr>
        </p:nvGraphicFramePr>
        <p:xfrm>
          <a:off x="3383280" y="891540"/>
          <a:ext cx="8778284" cy="5783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2636888140"/>
              </p:ext>
            </p:extLst>
          </p:nvPr>
        </p:nvGraphicFramePr>
        <p:xfrm>
          <a:off x="502921" y="1967414"/>
          <a:ext cx="5920740" cy="40676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lecha izquierda 6">
            <a:hlinkClick r:id="rId12"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1" name="Picture 2" descr="http://mercadotecnia.espe.edu.ec/wp-content/uploads/tmp/LOGO-PRINCIPAL-ESP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recto 11"/>
          <p:cNvCxnSpPr/>
          <p:nvPr/>
        </p:nvCxnSpPr>
        <p:spPr>
          <a:xfrm>
            <a:off x="4257675" y="604393"/>
            <a:ext cx="7048827"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4257675" y="1290193"/>
            <a:ext cx="704882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524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RECOLECCIÓN </a:t>
            </a:r>
            <a:r>
              <a:rPr lang="es-EC" b="1" dirty="0"/>
              <a:t>Y PRESERVACIÓN </a:t>
            </a:r>
            <a:r>
              <a:rPr lang="es-EC" b="1" dirty="0" smtClean="0"/>
              <a:t>         				DE </a:t>
            </a:r>
            <a:r>
              <a:rPr lang="es-EC" b="1" dirty="0"/>
              <a:t>EVIDENCIAS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65441569"/>
              </p:ext>
            </p:extLst>
          </p:nvPr>
        </p:nvGraphicFramePr>
        <p:xfrm>
          <a:off x="1658006" y="1872922"/>
          <a:ext cx="13461125" cy="4795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estudiodossantos.com.ar/wp-content/uploads/2015/04/preservacion-300x22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872922"/>
            <a:ext cx="2857500" cy="215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fbcdn-sphotos-f-a.akamaihd.net/hphotos-ak-xpf1/t31.0-8/10531403_348757798606251_4108522430761158581_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6825" y="3974126"/>
            <a:ext cx="3141863" cy="2095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lecha izquierda 5">
            <a:hlinkClick r:id="rId9"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7" name="Picture 2" descr="http://mercadotecnia.espe.edu.ec/wp-content/uploads/tmp/LOGO-PRINCIPAL-ESPE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p:cNvCxnSpPr/>
          <p:nvPr/>
        </p:nvCxnSpPr>
        <p:spPr>
          <a:xfrm>
            <a:off x="4238625" y="375793"/>
            <a:ext cx="7067877"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4238625" y="1556893"/>
            <a:ext cx="706787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050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b="1" dirty="0"/>
              <a:t>ANÁLISIS DE EVIDENCIAS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06581229"/>
              </p:ext>
            </p:extLst>
          </p:nvPr>
        </p:nvGraphicFramePr>
        <p:xfrm>
          <a:off x="4813737" y="1485736"/>
          <a:ext cx="6900041" cy="491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wh0s.org/wp-content/uploads/2014/03/informatica_forense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609" y="2632529"/>
            <a:ext cx="4369128" cy="26214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Flecha izquierda 4">
            <a:hlinkClick r:id="rId9"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7" name="Picture 2" descr="http://mercadotecnia.espe.edu.ec/wp-content/uploads/tmp/LOGO-PRINCIPAL-ESPE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p:cNvCxnSpPr/>
          <p:nvPr/>
        </p:nvCxnSpPr>
        <p:spPr>
          <a:xfrm>
            <a:off x="5810250" y="642493"/>
            <a:ext cx="5496252"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5810250" y="1290193"/>
            <a:ext cx="5496252"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060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ELABORACIÓN </a:t>
            </a:r>
            <a:r>
              <a:rPr lang="es-EC" b="1" dirty="0"/>
              <a:t>DE INFORMES </a:t>
            </a:r>
            <a:r>
              <a:rPr lang="es-EC" b="1" dirty="0" smtClean="0"/>
              <a:t>			CONCLUSIVOS</a:t>
            </a:r>
            <a:endParaRPr lang="es-EC"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028554169"/>
              </p:ext>
            </p:extLst>
          </p:nvPr>
        </p:nvGraphicFramePr>
        <p:xfrm>
          <a:off x="5384798" y="1839692"/>
          <a:ext cx="6139543" cy="4357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afginversores.com/wp-content/uploads/2016/02/infor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9343" y="2563111"/>
            <a:ext cx="2700167" cy="2645310"/>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izquierda 4">
            <a:hlinkClick r:id="rId8"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7" name="Picture 2" descr="http://mercadotecnia.espe.edu.ec/wp-content/uploads/tmp/LOGO-PRINCIPAL-ESPE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p:cNvCxnSpPr/>
          <p:nvPr/>
        </p:nvCxnSpPr>
        <p:spPr>
          <a:xfrm>
            <a:off x="4699510" y="366268"/>
            <a:ext cx="6606992"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4699510" y="1547368"/>
            <a:ext cx="6606992"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488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CONCLUSIONES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5857076"/>
              </p:ext>
            </p:extLst>
          </p:nvPr>
        </p:nvGraphicFramePr>
        <p:xfrm>
          <a:off x="4968766" y="1820590"/>
          <a:ext cx="6965731"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computerforensicsblog.champlain.edu/wp-content/uploads/2014/10/Information-Technology.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83" r="28122"/>
          <a:stretch/>
        </p:blipFill>
        <p:spPr bwMode="auto">
          <a:xfrm>
            <a:off x="649019" y="2842406"/>
            <a:ext cx="3405352" cy="23480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5" name="Flecha izquierda 4">
            <a:hlinkClick r:id="rId9"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6" name="Picture 2" descr="http://mercadotecnia.espe.edu.ec/wp-content/uploads/tmp/LOGO-PRINCIPAL-ESPE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73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CONCLUSIONES</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val="3576531666"/>
              </p:ext>
            </p:extLst>
          </p:nvPr>
        </p:nvGraphicFramePr>
        <p:xfrm>
          <a:off x="1047749" y="1453547"/>
          <a:ext cx="10582274" cy="4878238"/>
        </p:xfrm>
        <a:graphic>
          <a:graphicData uri="http://schemas.openxmlformats.org/drawingml/2006/table">
            <a:tbl>
              <a:tblPr firstRow="1" firstCol="1" bandRow="1">
                <a:tableStyleId>{21E4AEA4-8DFA-4A89-87EB-49C32662AFE0}</a:tableStyleId>
              </a:tblPr>
              <a:tblGrid>
                <a:gridCol w="1331250">
                  <a:extLst>
                    <a:ext uri="{9D8B030D-6E8A-4147-A177-3AD203B41FA5}">
                      <a16:colId xmlns="" xmlns:a16="http://schemas.microsoft.com/office/drawing/2014/main" val="20000"/>
                    </a:ext>
                  </a:extLst>
                </a:gridCol>
                <a:gridCol w="1373580">
                  <a:extLst>
                    <a:ext uri="{9D8B030D-6E8A-4147-A177-3AD203B41FA5}">
                      <a16:colId xmlns="" xmlns:a16="http://schemas.microsoft.com/office/drawing/2014/main" val="20001"/>
                    </a:ext>
                  </a:extLst>
                </a:gridCol>
                <a:gridCol w="1714328">
                  <a:extLst>
                    <a:ext uri="{9D8B030D-6E8A-4147-A177-3AD203B41FA5}">
                      <a16:colId xmlns="" xmlns:a16="http://schemas.microsoft.com/office/drawing/2014/main" val="20002"/>
                    </a:ext>
                  </a:extLst>
                </a:gridCol>
                <a:gridCol w="1712212">
                  <a:extLst>
                    <a:ext uri="{9D8B030D-6E8A-4147-A177-3AD203B41FA5}">
                      <a16:colId xmlns="" xmlns:a16="http://schemas.microsoft.com/office/drawing/2014/main" val="20003"/>
                    </a:ext>
                  </a:extLst>
                </a:gridCol>
                <a:gridCol w="855047">
                  <a:extLst>
                    <a:ext uri="{9D8B030D-6E8A-4147-A177-3AD203B41FA5}">
                      <a16:colId xmlns="" xmlns:a16="http://schemas.microsoft.com/office/drawing/2014/main" val="20004"/>
                    </a:ext>
                  </a:extLst>
                </a:gridCol>
                <a:gridCol w="1028598">
                  <a:extLst>
                    <a:ext uri="{9D8B030D-6E8A-4147-A177-3AD203B41FA5}">
                      <a16:colId xmlns="" xmlns:a16="http://schemas.microsoft.com/office/drawing/2014/main" val="20005"/>
                    </a:ext>
                  </a:extLst>
                </a:gridCol>
                <a:gridCol w="2567259">
                  <a:extLst>
                    <a:ext uri="{9D8B030D-6E8A-4147-A177-3AD203B41FA5}">
                      <a16:colId xmlns="" xmlns:a16="http://schemas.microsoft.com/office/drawing/2014/main" val="20006"/>
                    </a:ext>
                  </a:extLst>
                </a:gridCol>
              </a:tblGrid>
              <a:tr h="509764">
                <a:tc>
                  <a:txBody>
                    <a:bodyPr/>
                    <a:lstStyle/>
                    <a:p>
                      <a:pPr marL="0" indent="0" algn="ctr">
                        <a:lnSpc>
                          <a:spcPct val="150000"/>
                        </a:lnSpc>
                        <a:spcAft>
                          <a:spcPts val="0"/>
                        </a:spcAft>
                      </a:pPr>
                      <a:r>
                        <a:rPr lang="es-EC" sz="800" dirty="0">
                          <a:effectLst/>
                        </a:rPr>
                        <a:t>TAREA</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SOFTWARE</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tabLst/>
                      </a:pPr>
                      <a:r>
                        <a:rPr lang="es-EC" sz="800" dirty="0">
                          <a:effectLst/>
                        </a:rPr>
                        <a:t>LICENCIA</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DETALLE DE RESULTADOS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USO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EFECTIVIDAD</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OBSERVACIONES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extLst>
                  <a:ext uri="{0D108BD9-81ED-4DB2-BD59-A6C34878D82A}">
                    <a16:rowId xmlns="" xmlns:a16="http://schemas.microsoft.com/office/drawing/2014/main" val="10000"/>
                  </a:ext>
                </a:extLst>
              </a:tr>
              <a:tr h="1389969">
                <a:tc>
                  <a:txBody>
                    <a:bodyPr/>
                    <a:lstStyle/>
                    <a:p>
                      <a:pPr marL="0" indent="0" algn="ctr">
                        <a:lnSpc>
                          <a:spcPct val="150000"/>
                        </a:lnSpc>
                        <a:spcAft>
                          <a:spcPts val="0"/>
                        </a:spcAft>
                      </a:pPr>
                      <a:r>
                        <a:rPr lang="es-EC" sz="800" dirty="0">
                          <a:effectLst/>
                        </a:rPr>
                        <a:t>ANÁLISIS DE PROCESOS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PROCESS HACKER v2.38.343</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GRATIS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ALTO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FÁCIL</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ALTA</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indent="450215" algn="ctr">
                        <a:lnSpc>
                          <a:spcPct val="150000"/>
                        </a:lnSpc>
                        <a:spcAft>
                          <a:spcPts val="0"/>
                        </a:spcAft>
                      </a:pPr>
                      <a:r>
                        <a:rPr lang="es-EC" sz="800" dirty="0">
                          <a:effectLst/>
                        </a:rPr>
                        <a:t>Ofrece una vista más individualizada por pestañas que muestran los procesos, servicios, red y disco. Ofrece gráficos del desempeño del sistema. También tiene varias opciones adicionales que nos permiten realizar varias pruebas por ejemplo la facultad de ejecutar un proceso como administrador o como un usuario limitado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extLst>
                  <a:ext uri="{0D108BD9-81ED-4DB2-BD59-A6C34878D82A}">
                    <a16:rowId xmlns="" xmlns:a16="http://schemas.microsoft.com/office/drawing/2014/main" val="10001"/>
                  </a:ext>
                </a:extLst>
              </a:tr>
              <a:tr h="595701">
                <a:tc>
                  <a:txBody>
                    <a:bodyPr/>
                    <a:lstStyle/>
                    <a:p>
                      <a:pPr marL="0" indent="0" algn="ctr">
                        <a:lnSpc>
                          <a:spcPct val="150000"/>
                        </a:lnSpc>
                        <a:spcAft>
                          <a:spcPts val="0"/>
                        </a:spcAft>
                      </a:pPr>
                      <a:r>
                        <a:rPr lang="es-EC" sz="800" dirty="0">
                          <a:effectLst/>
                        </a:rPr>
                        <a:t>ANÁLISIS DE EVENTOS WINDOWS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VISOR DE SUCESOS DE WINDOWS 8.1 PRO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GRATIS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MEDIO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tabLst>
                          <a:tab pos="0" algn="l"/>
                        </a:tabLst>
                      </a:pPr>
                      <a:r>
                        <a:rPr lang="es-EC" sz="800" dirty="0">
                          <a:effectLst/>
                        </a:rPr>
                        <a:t>FÁCIL</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MEDIO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Muestra la información básica sobre los eventos del sistema. No permite guardar los logs mostrados.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extLst>
                  <a:ext uri="{0D108BD9-81ED-4DB2-BD59-A6C34878D82A}">
                    <a16:rowId xmlns="" xmlns:a16="http://schemas.microsoft.com/office/drawing/2014/main" val="10002"/>
                  </a:ext>
                </a:extLst>
              </a:tr>
              <a:tr h="992835">
                <a:tc>
                  <a:txBody>
                    <a:bodyPr/>
                    <a:lstStyle/>
                    <a:p>
                      <a:pPr marL="0" indent="0" algn="ctr">
                        <a:lnSpc>
                          <a:spcPct val="150000"/>
                        </a:lnSpc>
                        <a:spcAft>
                          <a:spcPts val="0"/>
                        </a:spcAft>
                      </a:pPr>
                      <a:r>
                        <a:rPr lang="es-EC" sz="800" dirty="0">
                          <a:effectLst/>
                        </a:rPr>
                        <a:t>ANÁLISIS DE INFORMACIÓN DE HARDWARE</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SPECCY 1.29.714</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GRATIS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ALTO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FÁCIL</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ALTO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El programa a más de mostrar una interfaz bastante detallada y bien clasificada.  Sobre el hardware, muestra también una información completa de los servicios y procesos ejecutándose. Genera un reporte bastante completo y entendible.</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extLst>
                  <a:ext uri="{0D108BD9-81ED-4DB2-BD59-A6C34878D82A}">
                    <a16:rowId xmlns="" xmlns:a16="http://schemas.microsoft.com/office/drawing/2014/main" val="10003"/>
                  </a:ext>
                </a:extLst>
              </a:tr>
              <a:tr h="794268">
                <a:tc>
                  <a:txBody>
                    <a:bodyPr/>
                    <a:lstStyle/>
                    <a:p>
                      <a:pPr marL="0" indent="0" algn="ctr">
                        <a:lnSpc>
                          <a:spcPct val="150000"/>
                        </a:lnSpc>
                        <a:spcAft>
                          <a:spcPts val="0"/>
                        </a:spcAft>
                      </a:pPr>
                      <a:r>
                        <a:rPr lang="es-EC" sz="800" dirty="0">
                          <a:effectLst/>
                        </a:rPr>
                        <a:t>RECUPERACIÓN DE ARCHIVOS ELIMINADOS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RECUVA 1.52.1086</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GRATIS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PROFUNDO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FÁCIL</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ALTO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Tiene una fácil visualización de los archivos a recuperarse. Al final de la recuperación muestra el detalle de la operación realizada indicando el tiempo de demora y el número de archivos recuperados.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extLst>
                  <a:ext uri="{0D108BD9-81ED-4DB2-BD59-A6C34878D82A}">
                    <a16:rowId xmlns="" xmlns:a16="http://schemas.microsoft.com/office/drawing/2014/main" val="10004"/>
                  </a:ext>
                </a:extLst>
              </a:tr>
              <a:tr h="595701">
                <a:tc>
                  <a:txBody>
                    <a:bodyPr/>
                    <a:lstStyle/>
                    <a:p>
                      <a:pPr marL="0" indent="0" algn="ctr">
                        <a:lnSpc>
                          <a:spcPct val="150000"/>
                        </a:lnSpc>
                        <a:spcAft>
                          <a:spcPts val="0"/>
                        </a:spcAft>
                      </a:pPr>
                      <a:r>
                        <a:rPr lang="es-EC" sz="800" dirty="0">
                          <a:effectLst/>
                        </a:rPr>
                        <a:t>CREACIÓN DE IMAGEN DE SISTEMA</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RedoBackup</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GRATIS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Avast Antivirus</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FÁCIL</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ALTO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tc>
                  <a:txBody>
                    <a:bodyPr/>
                    <a:lstStyle/>
                    <a:p>
                      <a:pPr marL="0" indent="0" algn="ctr">
                        <a:lnSpc>
                          <a:spcPct val="150000"/>
                        </a:lnSpc>
                        <a:spcAft>
                          <a:spcPts val="0"/>
                        </a:spcAft>
                      </a:pPr>
                      <a:r>
                        <a:rPr lang="es-EC" sz="800" dirty="0">
                          <a:effectLst/>
                        </a:rPr>
                        <a:t>La licencia es gratuita pero su interfaz no es de fácil utilización para personas con poco conocimiento</a:t>
                      </a:r>
                      <a:endParaRPr lang="es-EC"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583" marR="66583" marT="0" marB="0" anchor="ctr"/>
                </a:tc>
                <a:extLst>
                  <a:ext uri="{0D108BD9-81ED-4DB2-BD59-A6C34878D82A}">
                    <a16:rowId xmlns="" xmlns:a16="http://schemas.microsoft.com/office/drawing/2014/main" val="10005"/>
                  </a:ext>
                </a:extLst>
              </a:tr>
            </a:tbl>
          </a:graphicData>
        </a:graphic>
      </p:graphicFrame>
      <p:sp>
        <p:nvSpPr>
          <p:cNvPr id="4" name="Flecha izquierda 3">
            <a:hlinkClick r:id="rId3"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6"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468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a:t>
            </a:r>
            <a:r>
              <a:rPr lang="es-EC" b="1" dirty="0"/>
              <a:t>	</a:t>
            </a:r>
            <a:r>
              <a:rPr lang="es-EC" b="1" dirty="0" smtClean="0"/>
              <a:t>		   RECOMENDACIONES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369586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mercadotecnia.espe.edu.ec/wp-content/uploads/tmp/LOGO-PRINCIPAL-ESP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32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222" y="775600"/>
            <a:ext cx="8905168" cy="5090627"/>
          </a:xfrm>
          <a:prstGeom prst="rect">
            <a:avLst/>
          </a:prstGeom>
        </p:spPr>
      </p:pic>
    </p:spTree>
    <p:extLst>
      <p:ext uri="{BB962C8B-B14F-4D97-AF65-F5344CB8AC3E}">
        <p14:creationId xmlns:p14="http://schemas.microsoft.com/office/powerpoint/2010/main" val="3298292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alide.org/imagenes/Financiam_sect/fn13_fin_rev1_electron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56" y="1422234"/>
            <a:ext cx="2428969" cy="1457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pPr algn="ctr"/>
            <a:r>
              <a:rPr lang="es-ES" b="1" dirty="0" smtClean="0"/>
              <a:t>                                          INTRODUCCIÓN</a:t>
            </a:r>
            <a:endParaRPr lang="es-ES" b="1" dirty="0"/>
          </a:p>
        </p:txBody>
      </p:sp>
      <p:pic>
        <p:nvPicPr>
          <p:cNvPr id="1026" name="Picture 2" descr="http://2.bp.blogspot.com/--LiAI37C3AM/U4DfwxGlUWI/AAAAAAAAAA4/znMmeUMCgDk/s1600/ciberdelit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168" y="2126703"/>
            <a:ext cx="3005330" cy="18673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RX82K2dSJl6zS3WKLy-4TUUKOtXTseytic9n3xppkuL8P8Kf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98" y="2911358"/>
            <a:ext cx="2063457" cy="1784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http://www.tusclicks.cl/blog/wp-content/uploads/2015/10/social_media_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3327" y="3020895"/>
            <a:ext cx="3348989" cy="3348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825551329"/>
              </p:ext>
            </p:extLst>
          </p:nvPr>
        </p:nvGraphicFramePr>
        <p:xfrm>
          <a:off x="5421586" y="1981365"/>
          <a:ext cx="6166069" cy="4367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lecha izquierda 3">
            <a:hlinkClick r:id="rId12"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9" name="Picture 2" descr="http://mercadotecnia.espe.edu.ec/wp-content/uploads/tmp/LOGO-PRINCIPAL-ESP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34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b="1" dirty="0"/>
              <a:t>PLANTEAMIENTO DEL PROBLEMA</a:t>
            </a:r>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3406408504"/>
              </p:ext>
            </p:extLst>
          </p:nvPr>
        </p:nvGraphicFramePr>
        <p:xfrm>
          <a:off x="872029" y="1660087"/>
          <a:ext cx="116191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echa izquierda 3">
            <a:hlinkClick r:id="rId8"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Picture 2" descr="http://mercadotecnia.espe.edu.ec/wp-content/uploads/tmp/LOGO-PRINCIPAL-ESPE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p:cNvCxnSpPr/>
          <p:nvPr/>
        </p:nvCxnSpPr>
        <p:spPr>
          <a:xfrm>
            <a:off x="3924300" y="642493"/>
            <a:ext cx="7382202"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3924300" y="1290193"/>
            <a:ext cx="7382202"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69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                                           OBJETIVO </a:t>
            </a:r>
            <a:r>
              <a:rPr lang="es-ES" b="1" dirty="0"/>
              <a:t>GENERAL</a:t>
            </a:r>
          </a:p>
        </p:txBody>
      </p:sp>
      <p:sp>
        <p:nvSpPr>
          <p:cNvPr id="5" name="Marcador de contenido 4"/>
          <p:cNvSpPr>
            <a:spLocks noGrp="1"/>
          </p:cNvSpPr>
          <p:nvPr>
            <p:ph sz="half" idx="2"/>
          </p:nvPr>
        </p:nvSpPr>
        <p:spPr/>
        <p:txBody>
          <a:bodyPr/>
          <a:lstStyle/>
          <a:p>
            <a:pPr marL="0" indent="0" algn="just">
              <a:buNone/>
            </a:pPr>
            <a:endParaRPr lang="es-ES_tradnl" sz="2800" dirty="0"/>
          </a:p>
          <a:p>
            <a:pPr marL="0" indent="0" algn="just">
              <a:buNone/>
            </a:pPr>
            <a:endParaRPr lang="es-ES_tradnl" sz="2800" dirty="0"/>
          </a:p>
          <a:p>
            <a:pPr marL="0" indent="0" algn="just">
              <a:buNone/>
            </a:pPr>
            <a:r>
              <a:rPr lang="es-ES_tradnl" sz="2800" dirty="0"/>
              <a:t>Proponer una guía metodológica para el análisis forense de los sistemas operativos Windows 8, aplicando herramientas Open Source.</a:t>
            </a:r>
            <a:endParaRPr lang="es-EC" sz="2800" dirty="0"/>
          </a:p>
          <a:p>
            <a:endParaRPr lang="es-EC" dirty="0"/>
          </a:p>
        </p:txBody>
      </p:sp>
      <p:pic>
        <p:nvPicPr>
          <p:cNvPr id="3074" name="Picture 2" descr="http://3.bp.blogspot.com/--GlWZh8icPs/UptnTq2f8OI/AAAAAAAAACs/aPMz1Nuw1iA/s1600/objetivos.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52650" y="2119312"/>
            <a:ext cx="2819400" cy="3533775"/>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izquierda 5">
            <a:hlinkClick r:id="rId3"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7" name="Picture 2" descr="http://mercadotecnia.espe.edu.ec/wp-content/uploads/tmp/LOGO-PRINCIPAL-ES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6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b="1" dirty="0" smtClean="0"/>
              <a:t> OBJETIVOS </a:t>
            </a:r>
            <a:r>
              <a:rPr lang="es-ES" b="1" dirty="0"/>
              <a:t>ESPECIFICOS</a:t>
            </a:r>
          </a:p>
        </p:txBody>
      </p:sp>
      <p:graphicFrame>
        <p:nvGraphicFramePr>
          <p:cNvPr id="8" name="Diagrama 7"/>
          <p:cNvGraphicFramePr/>
          <p:nvPr>
            <p:extLst>
              <p:ext uri="{D42A27DB-BD31-4B8C-83A1-F6EECF244321}">
                <p14:modId xmlns:p14="http://schemas.microsoft.com/office/powerpoint/2010/main" val="57389678"/>
              </p:ext>
            </p:extLst>
          </p:nvPr>
        </p:nvGraphicFramePr>
        <p:xfrm>
          <a:off x="2216661" y="1571624"/>
          <a:ext cx="9184764" cy="462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echa izquierda 3">
            <a:hlinkClick r:id="rId8"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Picture 2" descr="http://mercadotecnia.espe.edu.ec/wp-content/uploads/tmp/LOGO-PRINCIPAL-ESPE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9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ALCANCE</a:t>
            </a:r>
            <a:endParaRPr lang="es-EC" b="1" dirty="0"/>
          </a:p>
        </p:txBody>
      </p:sp>
      <p:graphicFrame>
        <p:nvGraphicFramePr>
          <p:cNvPr id="5" name="Diagrama 4"/>
          <p:cNvGraphicFramePr/>
          <p:nvPr>
            <p:extLst>
              <p:ext uri="{D42A27DB-BD31-4B8C-83A1-F6EECF244321}">
                <p14:modId xmlns:p14="http://schemas.microsoft.com/office/powerpoint/2010/main" val="3273744105"/>
              </p:ext>
            </p:extLst>
          </p:nvPr>
        </p:nvGraphicFramePr>
        <p:xfrm>
          <a:off x="545961" y="1690688"/>
          <a:ext cx="11066919" cy="480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echa izquierda 3">
            <a:hlinkClick r:id="rId8"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6" name="Picture 2" descr="http://mercadotecnia.espe.edu.ec/wp-content/uploads/tmp/LOGO-PRINCIPAL-ESPE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4278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b="1" dirty="0"/>
              <a:t>SISTEMAS OPERATIVOS</a:t>
            </a:r>
          </a:p>
        </p:txBody>
      </p:sp>
      <p:graphicFrame>
        <p:nvGraphicFramePr>
          <p:cNvPr id="3" name="Diagrama 2"/>
          <p:cNvGraphicFramePr/>
          <p:nvPr>
            <p:extLst>
              <p:ext uri="{D42A27DB-BD31-4B8C-83A1-F6EECF244321}">
                <p14:modId xmlns:p14="http://schemas.microsoft.com/office/powerpoint/2010/main" val="2911211400"/>
              </p:ext>
            </p:extLst>
          </p:nvPr>
        </p:nvGraphicFramePr>
        <p:xfrm>
          <a:off x="260131" y="1419797"/>
          <a:ext cx="11671737" cy="5176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echa izquierda 3">
            <a:hlinkClick r:id="rId8" action="ppaction://hlinksldjump"/>
          </p:cNvPr>
          <p:cNvSpPr/>
          <p:nvPr/>
        </p:nvSpPr>
        <p:spPr>
          <a:xfrm>
            <a:off x="259598" y="6236534"/>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Picture 2" descr="http://mercadotecnia.espe.edu.ec/wp-content/uploads/tmp/LOGO-PRINCIPAL-ESPE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825" y="642493"/>
            <a:ext cx="2984595" cy="770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p:cNvCxnSpPr/>
          <p:nvPr/>
        </p:nvCxnSpPr>
        <p:spPr>
          <a:xfrm>
            <a:off x="6048702" y="642493"/>
            <a:ext cx="5257800" cy="0"/>
          </a:xfrm>
          <a:prstGeom prst="line">
            <a:avLst/>
          </a:prstGeom>
          <a:ln w="28575">
            <a:solidFill>
              <a:srgbClr val="C8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6048702" y="1290193"/>
            <a:ext cx="52578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308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es/timeline/5586d3e0d0040f0789c613f2e8fc43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48" y="0"/>
            <a:ext cx="11211338" cy="6668814"/>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p:cNvSpPr/>
          <p:nvPr/>
        </p:nvSpPr>
        <p:spPr>
          <a:xfrm>
            <a:off x="4319754" y="3287109"/>
            <a:ext cx="2869324" cy="575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7" name="11 Grupo"/>
          <p:cNvGrpSpPr/>
          <p:nvPr/>
        </p:nvGrpSpPr>
        <p:grpSpPr>
          <a:xfrm>
            <a:off x="9434058" y="3431313"/>
            <a:ext cx="2206626" cy="2059302"/>
            <a:chOff x="0" y="0"/>
            <a:chExt cx="2655912" cy="2899556"/>
          </a:xfrm>
        </p:grpSpPr>
        <p:sp>
          <p:nvSpPr>
            <p:cNvPr id="8" name="3 Redondear rectángulo de esquina diagonal"/>
            <p:cNvSpPr/>
            <p:nvPr/>
          </p:nvSpPr>
          <p:spPr>
            <a:xfrm>
              <a:off x="211832" y="0"/>
              <a:ext cx="2232248" cy="432048"/>
            </a:xfrm>
            <a:prstGeom prst="round2Diag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400" kern="1200" dirty="0">
                  <a:solidFill>
                    <a:srgbClr val="000000"/>
                  </a:solidFill>
                  <a:effectLst/>
                  <a:ea typeface="Times New Roman" panose="02020603050405020304" pitchFamily="18" charset="0"/>
                  <a:cs typeface="Times New Roman" panose="02020603050405020304" pitchFamily="18" charset="0"/>
                </a:rPr>
                <a:t>Sistema Operativo</a:t>
              </a:r>
              <a:endParaRPr lang="es-EC" sz="1200" dirty="0">
                <a:effectLst/>
                <a:latin typeface="Times New Roman" panose="02020603050405020304" pitchFamily="18" charset="0"/>
                <a:ea typeface="Times New Roman" panose="02020603050405020304" pitchFamily="18" charset="0"/>
              </a:endParaRPr>
            </a:p>
          </p:txBody>
        </p:sp>
        <p:sp>
          <p:nvSpPr>
            <p:cNvPr id="9" name="4 Redondear rectángulo de esquina diagonal"/>
            <p:cNvSpPr/>
            <p:nvPr/>
          </p:nvSpPr>
          <p:spPr>
            <a:xfrm>
              <a:off x="222498" y="1963452"/>
              <a:ext cx="2232248" cy="432048"/>
            </a:xfrm>
            <a:prstGeom prst="round2Diag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400" kern="1200">
                  <a:solidFill>
                    <a:srgbClr val="000000"/>
                  </a:solidFill>
                  <a:effectLst/>
                  <a:ea typeface="Times New Roman" panose="02020603050405020304" pitchFamily="18" charset="0"/>
                  <a:cs typeface="Times New Roman" panose="02020603050405020304" pitchFamily="18" charset="0"/>
                </a:rPr>
                <a:t>Firmware</a:t>
              </a:r>
              <a:endParaRPr lang="es-EC" sz="1200">
                <a:effectLst/>
                <a:latin typeface="Times New Roman" panose="02020603050405020304" pitchFamily="18" charset="0"/>
                <a:ea typeface="Times New Roman" panose="02020603050405020304" pitchFamily="18" charset="0"/>
              </a:endParaRPr>
            </a:p>
          </p:txBody>
        </p:sp>
        <p:sp>
          <p:nvSpPr>
            <p:cNvPr id="10" name="5 Redondear rectángulo de esquina diagonal"/>
            <p:cNvSpPr/>
            <p:nvPr/>
          </p:nvSpPr>
          <p:spPr>
            <a:xfrm>
              <a:off x="230882" y="2467508"/>
              <a:ext cx="2232248" cy="432048"/>
            </a:xfrm>
            <a:prstGeom prst="round2Diag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400" kern="1200">
                  <a:solidFill>
                    <a:srgbClr val="000000"/>
                  </a:solidFill>
                  <a:effectLst/>
                  <a:ea typeface="Times New Roman" panose="02020603050405020304" pitchFamily="18" charset="0"/>
                  <a:cs typeface="Times New Roman" panose="02020603050405020304" pitchFamily="18" charset="0"/>
                </a:rPr>
                <a:t>Hardware</a:t>
              </a:r>
              <a:endParaRPr lang="es-EC" sz="1200">
                <a:effectLst/>
                <a:latin typeface="Times New Roman" panose="02020603050405020304" pitchFamily="18" charset="0"/>
                <a:ea typeface="Times New Roman" panose="02020603050405020304" pitchFamily="18" charset="0"/>
              </a:endParaRPr>
            </a:p>
          </p:txBody>
        </p:sp>
        <p:sp>
          <p:nvSpPr>
            <p:cNvPr id="11" name="7 Rectángulo redondeado"/>
            <p:cNvSpPr/>
            <p:nvPr/>
          </p:nvSpPr>
          <p:spPr>
            <a:xfrm>
              <a:off x="0" y="839738"/>
              <a:ext cx="2655912" cy="653194"/>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kern="1200" dirty="0">
                  <a:solidFill>
                    <a:srgbClr val="000000"/>
                  </a:solidFill>
                  <a:effectLst/>
                  <a:ea typeface="Times New Roman" panose="02020603050405020304" pitchFamily="18" charset="0"/>
                  <a:cs typeface="Times New Roman" panose="02020603050405020304" pitchFamily="18" charset="0"/>
                </a:rPr>
                <a:t>Extensible Firmware Interface</a:t>
              </a:r>
              <a:endParaRPr lang="es-EC" sz="1200" dirty="0">
                <a:effectLst/>
                <a:latin typeface="Times New Roman" panose="02020603050405020304" pitchFamily="18" charset="0"/>
                <a:ea typeface="Times New Roman" panose="02020603050405020304" pitchFamily="18" charset="0"/>
              </a:endParaRPr>
            </a:p>
          </p:txBody>
        </p:sp>
        <p:sp>
          <p:nvSpPr>
            <p:cNvPr id="12" name="8 Flecha arriba"/>
            <p:cNvSpPr/>
            <p:nvPr/>
          </p:nvSpPr>
          <p:spPr>
            <a:xfrm>
              <a:off x="1067544" y="479698"/>
              <a:ext cx="432048" cy="360040"/>
            </a:xfrm>
            <a:prstGeom prst="up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10 Flecha abajo"/>
            <p:cNvSpPr/>
            <p:nvPr/>
          </p:nvSpPr>
          <p:spPr>
            <a:xfrm>
              <a:off x="1067544" y="1512168"/>
              <a:ext cx="432048" cy="451284"/>
            </a:xfrm>
            <a:prstGeom prst="down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
        <p:nvSpPr>
          <p:cNvPr id="14" name="Flecha izquierda 13">
            <a:hlinkClick r:id="rId4" action="ppaction://hlinksldjump"/>
          </p:cNvPr>
          <p:cNvSpPr/>
          <p:nvPr/>
        </p:nvSpPr>
        <p:spPr>
          <a:xfrm>
            <a:off x="9992875" y="6144939"/>
            <a:ext cx="1927911" cy="52387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Tabla de Contenidos</a:t>
            </a:r>
            <a:endParaRPr lang="es-EC"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3221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2388</TotalTime>
  <Words>1892</Words>
  <Application>Microsoft Office PowerPoint</Application>
  <PresentationFormat>Panorámica</PresentationFormat>
  <Paragraphs>371</Paragraphs>
  <Slides>29</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Calibri Light</vt:lpstr>
      <vt:lpstr>Times New Roman</vt:lpstr>
      <vt:lpstr>Tema de Office</vt:lpstr>
      <vt:lpstr>UNIVERSIDAD DE LAS FUERZAS ARMADAS-ESPE</vt:lpstr>
      <vt:lpstr>TABLA DE CONTENIDOS</vt:lpstr>
      <vt:lpstr>                                          INTRODUCCIÓN</vt:lpstr>
      <vt:lpstr>PLANTEAMIENTO DEL PROBLEMA</vt:lpstr>
      <vt:lpstr>                                           OBJETIVO GENERAL</vt:lpstr>
      <vt:lpstr> OBJETIVOS ESPECIFICOS</vt:lpstr>
      <vt:lpstr>                                        ALCANCE</vt:lpstr>
      <vt:lpstr>SISTEMAS OPERATIVOS</vt:lpstr>
      <vt:lpstr>Presentación de PowerPoint</vt:lpstr>
      <vt:lpstr>                                          CYBER-CRIMEN</vt:lpstr>
      <vt:lpstr>PERFIL DEL CYBER-DELINCUENTE</vt:lpstr>
      <vt:lpstr>                                           CYBER-CRIMINAL</vt:lpstr>
      <vt:lpstr>INFORMÁTICA FORENSE</vt:lpstr>
      <vt:lpstr>                                       EVIDENCIA DIGITAL</vt:lpstr>
      <vt:lpstr>TIPOS DE EVIDENCIAS DIGITALES</vt:lpstr>
      <vt:lpstr>HERRAMIENTAS A UTILIZAR</vt:lpstr>
      <vt:lpstr>NORMAS Y ESTANDARES</vt:lpstr>
      <vt:lpstr>    LOS DELITOS INFORMÁTICOS EN EL ECUADOR</vt:lpstr>
      <vt:lpstr>                    METODOLOGÍA DE            ANÁLISIS FORENSE</vt:lpstr>
      <vt:lpstr>CADENA DE CUSTODIA</vt:lpstr>
      <vt:lpstr>PREPARACIÓN DEL ESCENARIO</vt:lpstr>
      <vt:lpstr>IDENTIFICACIÓN DE EVIDENCIAS</vt:lpstr>
      <vt:lpstr>                         RECOLECCIÓN Y PRESERVACIÓN              DE EVIDENCIAS</vt:lpstr>
      <vt:lpstr>ANÁLISIS DE EVIDENCIAS</vt:lpstr>
      <vt:lpstr>    ELABORACIÓN DE INFORMES    CONCLUSIVOS</vt:lpstr>
      <vt:lpstr>        CONCLUSIONES</vt:lpstr>
      <vt:lpstr>         CONCLUSIONES</vt:lpstr>
      <vt:lpstr>                  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Kathy Sanchez</dc:creator>
  <cp:lastModifiedBy>César Andres Basantes Salazar</cp:lastModifiedBy>
  <cp:revision>69</cp:revision>
  <dcterms:created xsi:type="dcterms:W3CDTF">2016-04-12T21:04:18Z</dcterms:created>
  <dcterms:modified xsi:type="dcterms:W3CDTF">2016-04-18T14:51:23Z</dcterms:modified>
</cp:coreProperties>
</file>