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85" r:id="rId12"/>
    <p:sldId id="270" r:id="rId13"/>
    <p:sldId id="271" r:id="rId14"/>
    <p:sldId id="272" r:id="rId15"/>
    <p:sldId id="273" r:id="rId16"/>
    <p:sldId id="279" r:id="rId17"/>
    <p:sldId id="280" r:id="rId18"/>
    <p:sldId id="281" r:id="rId19"/>
    <p:sldId id="282" r:id="rId20"/>
    <p:sldId id="283" r:id="rId21"/>
    <p:sldId id="284" r:id="rId22"/>
    <p:sldId id="286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3DF04-3CE7-4790-81AB-509643FED406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868BC3-D40E-45FC-B089-DF0380447943}">
      <dgm:prSet phldrT="[Texto]" custT="1"/>
      <dgm:spPr/>
      <dgm:t>
        <a:bodyPr/>
        <a:lstStyle/>
        <a:p>
          <a:r>
            <a:rPr lang="es-EC" sz="1700" b="1" smtClean="0"/>
            <a:t>PLANTEAMIENTO </a:t>
          </a:r>
        </a:p>
        <a:p>
          <a:r>
            <a:rPr lang="es-EC" sz="1700" b="1" smtClean="0"/>
            <a:t>DEL</a:t>
          </a:r>
        </a:p>
        <a:p>
          <a:r>
            <a:rPr lang="es-EC" sz="1700" b="1" smtClean="0"/>
            <a:t>PROBLEMA</a:t>
          </a:r>
          <a:endParaRPr lang="en-US" sz="1700" b="1" dirty="0"/>
        </a:p>
      </dgm:t>
    </dgm:pt>
    <dgm:pt modelId="{F715686A-D3DB-4E50-BC72-1DD410080D02}" type="parTrans" cxnId="{F94EC472-78C3-463A-9DB8-06885CB3F0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A6988F-8124-4129-B848-6416665466B8}" type="sibTrans" cxnId="{F94EC472-78C3-463A-9DB8-06885CB3F0D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E87749-F17A-4565-B7D1-931322802AF9}">
      <dgm:prSet phldrT="[Texto]"/>
      <dgm:spPr/>
      <dgm:t>
        <a:bodyPr/>
        <a:lstStyle/>
        <a:p>
          <a:r>
            <a:rPr lang="es-EC" smtClean="0"/>
            <a:t>Chaide y Chaide S.A.</a:t>
          </a:r>
          <a:endParaRPr lang="en-US" dirty="0"/>
        </a:p>
      </dgm:t>
    </dgm:pt>
    <dgm:pt modelId="{32381613-78FF-44DB-AEED-C507BA29057D}" type="parTrans" cxnId="{8E1A2948-4826-48FB-8D28-164024C557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4868D5-9525-4549-AC67-ACEB7D7B3692}" type="sibTrans" cxnId="{8E1A2948-4826-48FB-8D28-164024C557B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E2B307-1477-4033-A8F5-784E66E3C8CD}">
      <dgm:prSet phldrT="[Texto]"/>
      <dgm:spPr/>
      <dgm:t>
        <a:bodyPr/>
        <a:lstStyle/>
        <a:p>
          <a:r>
            <a:rPr lang="es-EC" dirty="0" smtClean="0"/>
            <a:t>Control interno</a:t>
          </a:r>
          <a:endParaRPr lang="en-US" dirty="0"/>
        </a:p>
      </dgm:t>
    </dgm:pt>
    <dgm:pt modelId="{C92D30F6-C506-4061-AAAD-E0CC188288BC}" type="parTrans" cxnId="{80733195-8CF2-4FF0-93C2-6358A1526E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4A3A86-BAE3-4563-8018-7A7023354C4F}" type="sibTrans" cxnId="{80733195-8CF2-4FF0-93C2-6358A1526E0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2B291A-8F07-4721-9241-D9DAF719A960}">
      <dgm:prSet phldrT="[Texto]"/>
      <dgm:spPr/>
      <dgm:t>
        <a:bodyPr/>
        <a:lstStyle/>
        <a:p>
          <a:r>
            <a:rPr lang="es-EC" smtClean="0"/>
            <a:t>Posibles riesgos </a:t>
          </a:r>
          <a:endParaRPr lang="es-EC" dirty="0" smtClean="0"/>
        </a:p>
      </dgm:t>
    </dgm:pt>
    <dgm:pt modelId="{C8B9E7AF-C106-4D45-B0B1-2A573792D002}" type="parTrans" cxnId="{77BB3B7E-046D-4959-9442-68769853EA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CBAC7B-C98A-4F51-9E81-7581E9AA9CCD}" type="sibTrans" cxnId="{77BB3B7E-046D-4959-9442-68769853EA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0766C8-F1E5-482D-B197-83E581F75E5D}">
      <dgm:prSet phldrT="[Texto]"/>
      <dgm:spPr/>
      <dgm:t>
        <a:bodyPr/>
        <a:lstStyle/>
        <a:p>
          <a:r>
            <a:rPr lang="es-EC" smtClean="0"/>
            <a:t>Eficiencia y eficacia </a:t>
          </a:r>
          <a:endParaRPr lang="es-EC" dirty="0" smtClean="0"/>
        </a:p>
      </dgm:t>
    </dgm:pt>
    <dgm:pt modelId="{D07FD0EE-A985-4708-9EF5-6EA635ED2C52}" type="parTrans" cxnId="{9A088CD5-04EF-4FB9-9C06-5E4C890B1D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3C58D6-F146-4827-931E-7441C1AC7B8C}" type="sibTrans" cxnId="{9A088CD5-04EF-4FB9-9C06-5E4C890B1D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A6DB41-4BBD-4FCE-9067-72A518E0EC8D}">
      <dgm:prSet phldrT="[Texto]"/>
      <dgm:spPr/>
      <dgm:t>
        <a:bodyPr/>
        <a:lstStyle/>
        <a:p>
          <a:r>
            <a:rPr lang="es-EC" smtClean="0"/>
            <a:t>Toma de decisiones </a:t>
          </a:r>
          <a:endParaRPr lang="es-EC" dirty="0" smtClean="0"/>
        </a:p>
      </dgm:t>
    </dgm:pt>
    <dgm:pt modelId="{6713C242-D10C-4EB3-9439-193AACD14051}" type="parTrans" cxnId="{F795BE3B-9856-4295-9D1C-2F774179B8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50064F-4BCF-47AC-BC0F-398047449500}" type="sibTrans" cxnId="{F795BE3B-9856-4295-9D1C-2F774179B8E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5DA23CE-A396-44CA-AE6F-1C70C3753E1A}" type="pres">
      <dgm:prSet presAssocID="{F603DF04-3CE7-4790-81AB-509643FED40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C7930-E2F3-4449-AB50-EE493D6F1A20}" type="pres">
      <dgm:prSet presAssocID="{55868BC3-D40E-45FC-B089-DF0380447943}" presName="centerShape" presStyleLbl="node0" presStyleIdx="0" presStyleCnt="1" custScaleX="118552"/>
      <dgm:spPr/>
      <dgm:t>
        <a:bodyPr/>
        <a:lstStyle/>
        <a:p>
          <a:endParaRPr lang="en-US"/>
        </a:p>
      </dgm:t>
    </dgm:pt>
    <dgm:pt modelId="{1724E1B6-9486-4284-B53A-8C93A661A2F8}" type="pres">
      <dgm:prSet presAssocID="{32381613-78FF-44DB-AEED-C507BA29057D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4CA8BF49-11E8-4EDA-B13C-1D325CBDE956}" type="pres">
      <dgm:prSet presAssocID="{F8E87749-F17A-4565-B7D1-931322802A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D62C9-F1A4-4422-8EEC-00804AFB80E1}" type="pres">
      <dgm:prSet presAssocID="{C92D30F6-C506-4061-AAAD-E0CC188288BC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65F4551C-0460-4AB9-83AC-E9C75610AE98}" type="pres">
      <dgm:prSet presAssocID="{6FE2B307-1477-4033-A8F5-784E66E3C8C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D05F4-BD15-4900-B7E4-6CC9A94FBBDF}" type="pres">
      <dgm:prSet presAssocID="{C8B9E7AF-C106-4D45-B0B1-2A573792D002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1434050-4908-4DA5-872E-381C06292731}" type="pres">
      <dgm:prSet presAssocID="{932B291A-8F07-4721-9241-D9DAF719A96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B0D15-87BF-48F7-8D84-256000CEBD2B}" type="pres">
      <dgm:prSet presAssocID="{D07FD0EE-A985-4708-9EF5-6EA635ED2C5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9980F26-FCCF-4409-829A-6108A1D1D4F3}" type="pres">
      <dgm:prSet presAssocID="{F50766C8-F1E5-482D-B197-83E581F75E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8E369-536A-444F-895E-B01BF3000CCB}" type="pres">
      <dgm:prSet presAssocID="{6713C242-D10C-4EB3-9439-193AACD14051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722AD17F-2689-4B6D-8F1A-7AFF333A462D}" type="pres">
      <dgm:prSet presAssocID="{3CA6DB41-4BBD-4FCE-9067-72A518E0EC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D651CD-7AEB-4A50-81FA-1301AF42022B}" type="presOf" srcId="{6FE2B307-1477-4033-A8F5-784E66E3C8CD}" destId="{65F4551C-0460-4AB9-83AC-E9C75610AE98}" srcOrd="0" destOrd="0" presId="urn:microsoft.com/office/officeart/2005/8/layout/radial4"/>
    <dgm:cxn modelId="{F795BE3B-9856-4295-9D1C-2F774179B8E4}" srcId="{55868BC3-D40E-45FC-B089-DF0380447943}" destId="{3CA6DB41-4BBD-4FCE-9067-72A518E0EC8D}" srcOrd="4" destOrd="0" parTransId="{6713C242-D10C-4EB3-9439-193AACD14051}" sibTransId="{3950064F-4BCF-47AC-BC0F-398047449500}"/>
    <dgm:cxn modelId="{F94EC472-78C3-463A-9DB8-06885CB3F0D3}" srcId="{F603DF04-3CE7-4790-81AB-509643FED406}" destId="{55868BC3-D40E-45FC-B089-DF0380447943}" srcOrd="0" destOrd="0" parTransId="{F715686A-D3DB-4E50-BC72-1DD410080D02}" sibTransId="{0BA6988F-8124-4129-B848-6416665466B8}"/>
    <dgm:cxn modelId="{9A088CD5-04EF-4FB9-9C06-5E4C890B1D6F}" srcId="{55868BC3-D40E-45FC-B089-DF0380447943}" destId="{F50766C8-F1E5-482D-B197-83E581F75E5D}" srcOrd="3" destOrd="0" parTransId="{D07FD0EE-A985-4708-9EF5-6EA635ED2C52}" sibTransId="{763C58D6-F146-4827-931E-7441C1AC7B8C}"/>
    <dgm:cxn modelId="{946DEC4D-93F9-4094-B5DB-F2EF33BCC8C3}" type="presOf" srcId="{D07FD0EE-A985-4708-9EF5-6EA635ED2C52}" destId="{F3EB0D15-87BF-48F7-8D84-256000CEBD2B}" srcOrd="0" destOrd="0" presId="urn:microsoft.com/office/officeart/2005/8/layout/radial4"/>
    <dgm:cxn modelId="{CDED8051-D6FF-4132-A2C9-EEB162B9CC33}" type="presOf" srcId="{C92D30F6-C506-4061-AAAD-E0CC188288BC}" destId="{67CD62C9-F1A4-4422-8EEC-00804AFB80E1}" srcOrd="0" destOrd="0" presId="urn:microsoft.com/office/officeart/2005/8/layout/radial4"/>
    <dgm:cxn modelId="{985EB041-F473-4FA2-AB5D-3835EEF0A5A3}" type="presOf" srcId="{55868BC3-D40E-45FC-B089-DF0380447943}" destId="{4A4C7930-E2F3-4449-AB50-EE493D6F1A20}" srcOrd="0" destOrd="0" presId="urn:microsoft.com/office/officeart/2005/8/layout/radial4"/>
    <dgm:cxn modelId="{77BB3B7E-046D-4959-9442-68769853EA01}" srcId="{55868BC3-D40E-45FC-B089-DF0380447943}" destId="{932B291A-8F07-4721-9241-D9DAF719A960}" srcOrd="2" destOrd="0" parTransId="{C8B9E7AF-C106-4D45-B0B1-2A573792D002}" sibTransId="{18CBAC7B-C98A-4F51-9E81-7581E9AA9CCD}"/>
    <dgm:cxn modelId="{7F721162-CA06-4611-A8D0-99D1EA984A99}" type="presOf" srcId="{F8E87749-F17A-4565-B7D1-931322802AF9}" destId="{4CA8BF49-11E8-4EDA-B13C-1D325CBDE956}" srcOrd="0" destOrd="0" presId="urn:microsoft.com/office/officeart/2005/8/layout/radial4"/>
    <dgm:cxn modelId="{29F63085-1B57-4BF9-864B-D4FD9C95CA0D}" type="presOf" srcId="{C8B9E7AF-C106-4D45-B0B1-2A573792D002}" destId="{45AD05F4-BD15-4900-B7E4-6CC9A94FBBDF}" srcOrd="0" destOrd="0" presId="urn:microsoft.com/office/officeart/2005/8/layout/radial4"/>
    <dgm:cxn modelId="{CF6BACB1-0A74-4E14-B05C-CAE2281131AF}" type="presOf" srcId="{32381613-78FF-44DB-AEED-C507BA29057D}" destId="{1724E1B6-9486-4284-B53A-8C93A661A2F8}" srcOrd="0" destOrd="0" presId="urn:microsoft.com/office/officeart/2005/8/layout/radial4"/>
    <dgm:cxn modelId="{80733195-8CF2-4FF0-93C2-6358A1526E03}" srcId="{55868BC3-D40E-45FC-B089-DF0380447943}" destId="{6FE2B307-1477-4033-A8F5-784E66E3C8CD}" srcOrd="1" destOrd="0" parTransId="{C92D30F6-C506-4061-AAAD-E0CC188288BC}" sibTransId="{5F4A3A86-BAE3-4563-8018-7A7023354C4F}"/>
    <dgm:cxn modelId="{68B0272A-2960-4515-988E-85451528FC58}" type="presOf" srcId="{6713C242-D10C-4EB3-9439-193AACD14051}" destId="{D5E8E369-536A-444F-895E-B01BF3000CCB}" srcOrd="0" destOrd="0" presId="urn:microsoft.com/office/officeart/2005/8/layout/radial4"/>
    <dgm:cxn modelId="{D9869B33-959F-4EC0-84EE-FF8A4EE4982C}" type="presOf" srcId="{F603DF04-3CE7-4790-81AB-509643FED406}" destId="{85DA23CE-A396-44CA-AE6F-1C70C3753E1A}" srcOrd="0" destOrd="0" presId="urn:microsoft.com/office/officeart/2005/8/layout/radial4"/>
    <dgm:cxn modelId="{97A176F8-07C5-46E4-AB1F-F6FFC938D3BD}" type="presOf" srcId="{932B291A-8F07-4721-9241-D9DAF719A960}" destId="{21434050-4908-4DA5-872E-381C06292731}" srcOrd="0" destOrd="0" presId="urn:microsoft.com/office/officeart/2005/8/layout/radial4"/>
    <dgm:cxn modelId="{0D500EF7-F6EF-4CB9-A670-AA4C7E0BFB14}" type="presOf" srcId="{3CA6DB41-4BBD-4FCE-9067-72A518E0EC8D}" destId="{722AD17F-2689-4B6D-8F1A-7AFF333A462D}" srcOrd="0" destOrd="0" presId="urn:microsoft.com/office/officeart/2005/8/layout/radial4"/>
    <dgm:cxn modelId="{22F26CD1-82B0-4F36-8B84-1026BDEAC379}" type="presOf" srcId="{F50766C8-F1E5-482D-B197-83E581F75E5D}" destId="{79980F26-FCCF-4409-829A-6108A1D1D4F3}" srcOrd="0" destOrd="0" presId="urn:microsoft.com/office/officeart/2005/8/layout/radial4"/>
    <dgm:cxn modelId="{8E1A2948-4826-48FB-8D28-164024C557B8}" srcId="{55868BC3-D40E-45FC-B089-DF0380447943}" destId="{F8E87749-F17A-4565-B7D1-931322802AF9}" srcOrd="0" destOrd="0" parTransId="{32381613-78FF-44DB-AEED-C507BA29057D}" sibTransId="{3B4868D5-9525-4549-AC67-ACEB7D7B3692}"/>
    <dgm:cxn modelId="{6AEED742-BC11-4883-8FFA-A8375429B1BB}" type="presParOf" srcId="{85DA23CE-A396-44CA-AE6F-1C70C3753E1A}" destId="{4A4C7930-E2F3-4449-AB50-EE493D6F1A20}" srcOrd="0" destOrd="0" presId="urn:microsoft.com/office/officeart/2005/8/layout/radial4"/>
    <dgm:cxn modelId="{E887F1CC-704D-4C69-B468-CF713D5D0E5B}" type="presParOf" srcId="{85DA23CE-A396-44CA-AE6F-1C70C3753E1A}" destId="{1724E1B6-9486-4284-B53A-8C93A661A2F8}" srcOrd="1" destOrd="0" presId="urn:microsoft.com/office/officeart/2005/8/layout/radial4"/>
    <dgm:cxn modelId="{6DD299E6-A64C-46A6-9783-B17A6559BC13}" type="presParOf" srcId="{85DA23CE-A396-44CA-AE6F-1C70C3753E1A}" destId="{4CA8BF49-11E8-4EDA-B13C-1D325CBDE956}" srcOrd="2" destOrd="0" presId="urn:microsoft.com/office/officeart/2005/8/layout/radial4"/>
    <dgm:cxn modelId="{E39E8F0C-7B79-42B5-897A-C272D7CF925C}" type="presParOf" srcId="{85DA23CE-A396-44CA-AE6F-1C70C3753E1A}" destId="{67CD62C9-F1A4-4422-8EEC-00804AFB80E1}" srcOrd="3" destOrd="0" presId="urn:microsoft.com/office/officeart/2005/8/layout/radial4"/>
    <dgm:cxn modelId="{32E3DB12-DAFD-47AA-8580-744300B81E6B}" type="presParOf" srcId="{85DA23CE-A396-44CA-AE6F-1C70C3753E1A}" destId="{65F4551C-0460-4AB9-83AC-E9C75610AE98}" srcOrd="4" destOrd="0" presId="urn:microsoft.com/office/officeart/2005/8/layout/radial4"/>
    <dgm:cxn modelId="{F5C56BBF-3A02-4F9B-8C44-AAA934715C7D}" type="presParOf" srcId="{85DA23CE-A396-44CA-AE6F-1C70C3753E1A}" destId="{45AD05F4-BD15-4900-B7E4-6CC9A94FBBDF}" srcOrd="5" destOrd="0" presId="urn:microsoft.com/office/officeart/2005/8/layout/radial4"/>
    <dgm:cxn modelId="{B324AE49-8007-4B2B-B46D-12CE31FFD0CE}" type="presParOf" srcId="{85DA23CE-A396-44CA-AE6F-1C70C3753E1A}" destId="{21434050-4908-4DA5-872E-381C06292731}" srcOrd="6" destOrd="0" presId="urn:microsoft.com/office/officeart/2005/8/layout/radial4"/>
    <dgm:cxn modelId="{BD20E07B-F32D-4BAD-9528-36232CFC0ABC}" type="presParOf" srcId="{85DA23CE-A396-44CA-AE6F-1C70C3753E1A}" destId="{F3EB0D15-87BF-48F7-8D84-256000CEBD2B}" srcOrd="7" destOrd="0" presId="urn:microsoft.com/office/officeart/2005/8/layout/radial4"/>
    <dgm:cxn modelId="{09E37BD7-D057-4FD8-A7E8-8A26C0C150A6}" type="presParOf" srcId="{85DA23CE-A396-44CA-AE6F-1C70C3753E1A}" destId="{79980F26-FCCF-4409-829A-6108A1D1D4F3}" srcOrd="8" destOrd="0" presId="urn:microsoft.com/office/officeart/2005/8/layout/radial4"/>
    <dgm:cxn modelId="{146B7F9D-3AC5-4EB7-A2B4-596AC4589D8E}" type="presParOf" srcId="{85DA23CE-A396-44CA-AE6F-1C70C3753E1A}" destId="{D5E8E369-536A-444F-895E-B01BF3000CCB}" srcOrd="9" destOrd="0" presId="urn:microsoft.com/office/officeart/2005/8/layout/radial4"/>
    <dgm:cxn modelId="{9148A291-3B7A-4ED0-B0FB-68FF48D71E9A}" type="presParOf" srcId="{85DA23CE-A396-44CA-AE6F-1C70C3753E1A}" destId="{722AD17F-2689-4B6D-8F1A-7AFF333A462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094B9EF-D23E-4021-9765-B4B62DB3804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B7CE3C2-EDF9-425E-A64F-422DDA837504}">
      <dgm:prSet phldrT="[Texto]" custT="1"/>
      <dgm:spPr/>
      <dgm:t>
        <a:bodyPr/>
        <a:lstStyle/>
        <a:p>
          <a:r>
            <a:rPr lang="es-ES" sz="1600" b="1" dirty="0" smtClean="0"/>
            <a:t>Examen</a:t>
          </a:r>
          <a:endParaRPr lang="en-US" sz="1600" b="1" dirty="0"/>
        </a:p>
      </dgm:t>
    </dgm:pt>
    <dgm:pt modelId="{B13A6D15-F741-4B29-93F9-96E568A3FB6C}" type="parTrans" cxnId="{927F6320-35F7-4AD0-8689-C90D8BA875F1}">
      <dgm:prSet/>
      <dgm:spPr/>
      <dgm:t>
        <a:bodyPr/>
        <a:lstStyle/>
        <a:p>
          <a:endParaRPr lang="en-US" sz="3600" b="1"/>
        </a:p>
      </dgm:t>
    </dgm:pt>
    <dgm:pt modelId="{32464A1F-A4CF-44D3-9E52-A1728717B505}" type="sibTrans" cxnId="{927F6320-35F7-4AD0-8689-C90D8BA875F1}">
      <dgm:prSet custT="1"/>
      <dgm:spPr/>
      <dgm:t>
        <a:bodyPr/>
        <a:lstStyle/>
        <a:p>
          <a:endParaRPr lang="en-US" sz="1200" b="1"/>
        </a:p>
      </dgm:t>
    </dgm:pt>
    <dgm:pt modelId="{2E9792B7-1910-4F4D-8A4B-74903BE701C4}">
      <dgm:prSet custT="1"/>
      <dgm:spPr/>
      <dgm:t>
        <a:bodyPr/>
        <a:lstStyle/>
        <a:p>
          <a:r>
            <a:rPr lang="es-ES" sz="1600" b="1" dirty="0" smtClean="0"/>
            <a:t>Proceso continuo de evaluaciones</a:t>
          </a:r>
          <a:endParaRPr lang="en-US" sz="1600" b="1" dirty="0"/>
        </a:p>
      </dgm:t>
    </dgm:pt>
    <dgm:pt modelId="{1F2EE919-39E0-4D5C-B7E0-F30CCACACFFA}" type="parTrans" cxnId="{2C42245D-B1E8-4ED1-8638-BF0F2CB8719B}">
      <dgm:prSet/>
      <dgm:spPr/>
      <dgm:t>
        <a:bodyPr/>
        <a:lstStyle/>
        <a:p>
          <a:endParaRPr lang="en-US" sz="3600" b="1"/>
        </a:p>
      </dgm:t>
    </dgm:pt>
    <dgm:pt modelId="{C1B47885-54D7-4FA6-9B20-2C8F1D6D8BE7}" type="sibTrans" cxnId="{2C42245D-B1E8-4ED1-8638-BF0F2CB8719B}">
      <dgm:prSet custT="1"/>
      <dgm:spPr/>
      <dgm:t>
        <a:bodyPr/>
        <a:lstStyle/>
        <a:p>
          <a:endParaRPr lang="en-US" sz="1200" b="1"/>
        </a:p>
      </dgm:t>
    </dgm:pt>
    <dgm:pt modelId="{81455F65-2A88-4FA7-8B9F-E3DE291A6FEB}">
      <dgm:prSet custT="1"/>
      <dgm:spPr/>
      <dgm:t>
        <a:bodyPr/>
        <a:lstStyle/>
        <a:p>
          <a:r>
            <a:rPr lang="es-ES" sz="1600" b="1" dirty="0" smtClean="0"/>
            <a:t>Informe formal con conclusiones y recomendaciones</a:t>
          </a:r>
          <a:endParaRPr lang="en-US" sz="1600" b="1" dirty="0"/>
        </a:p>
      </dgm:t>
    </dgm:pt>
    <dgm:pt modelId="{7F6FE705-F694-4A67-8568-D9CECE9DED55}" type="parTrans" cxnId="{EB3842C6-BD6A-417D-AFF2-4528B58C741E}">
      <dgm:prSet/>
      <dgm:spPr/>
      <dgm:t>
        <a:bodyPr/>
        <a:lstStyle/>
        <a:p>
          <a:endParaRPr lang="en-US" sz="3600" b="1"/>
        </a:p>
      </dgm:t>
    </dgm:pt>
    <dgm:pt modelId="{9457D58B-BA94-495F-B6E1-B311B2C9B202}" type="sibTrans" cxnId="{EB3842C6-BD6A-417D-AFF2-4528B58C741E}">
      <dgm:prSet custT="1"/>
      <dgm:spPr/>
      <dgm:t>
        <a:bodyPr/>
        <a:lstStyle/>
        <a:p>
          <a:endParaRPr lang="en-US" sz="1200" b="1"/>
        </a:p>
      </dgm:t>
    </dgm:pt>
    <dgm:pt modelId="{3A649EC2-D670-4482-97B2-ACC4D18A796E}">
      <dgm:prSet custT="1"/>
      <dgm:spPr/>
      <dgm:t>
        <a:bodyPr/>
        <a:lstStyle/>
        <a:p>
          <a:r>
            <a:rPr lang="es-ES" sz="1600" b="1" dirty="0" smtClean="0"/>
            <a:t>Personal profesional y experimentado </a:t>
          </a:r>
          <a:endParaRPr lang="en-US" sz="1600" b="1" dirty="0"/>
        </a:p>
      </dgm:t>
    </dgm:pt>
    <dgm:pt modelId="{FB2CC2F6-BCE6-4C94-A0E1-4208335EC49F}" type="parTrans" cxnId="{92EB6EA2-7FA3-4CE9-AAA4-9F58F4AF507A}">
      <dgm:prSet/>
      <dgm:spPr/>
      <dgm:t>
        <a:bodyPr/>
        <a:lstStyle/>
        <a:p>
          <a:endParaRPr lang="en-US" sz="3600" b="1"/>
        </a:p>
      </dgm:t>
    </dgm:pt>
    <dgm:pt modelId="{F43D7F76-4550-419F-99EC-2C4E228991F6}" type="sibTrans" cxnId="{92EB6EA2-7FA3-4CE9-AAA4-9F58F4AF507A}">
      <dgm:prSet custT="1"/>
      <dgm:spPr/>
      <dgm:t>
        <a:bodyPr/>
        <a:lstStyle/>
        <a:p>
          <a:endParaRPr lang="en-US" sz="1200" b="1"/>
        </a:p>
      </dgm:t>
    </dgm:pt>
    <dgm:pt modelId="{C9CA2E90-F550-4C34-9C40-1623DFCFB49F}">
      <dgm:prSet custT="1"/>
      <dgm:spPr/>
      <dgm:t>
        <a:bodyPr/>
        <a:lstStyle/>
        <a:p>
          <a:r>
            <a:rPr lang="es-ES" sz="1600" b="1" dirty="0" smtClean="0"/>
            <a:t>Lograr  las “E” de las operaciones operativas</a:t>
          </a:r>
          <a:endParaRPr lang="en-US" sz="1600" b="1" dirty="0"/>
        </a:p>
      </dgm:t>
    </dgm:pt>
    <dgm:pt modelId="{AA83A463-7006-4C70-A326-B3A62905E362}" type="parTrans" cxnId="{14F9FCDA-07E5-4F41-921D-EFD6772682B1}">
      <dgm:prSet/>
      <dgm:spPr/>
      <dgm:t>
        <a:bodyPr/>
        <a:lstStyle/>
        <a:p>
          <a:endParaRPr lang="en-US" sz="3600" b="1"/>
        </a:p>
      </dgm:t>
    </dgm:pt>
    <dgm:pt modelId="{4454AB6F-217A-4A24-930B-BF3E4BF66756}" type="sibTrans" cxnId="{14F9FCDA-07E5-4F41-921D-EFD6772682B1}">
      <dgm:prSet custT="1"/>
      <dgm:spPr/>
      <dgm:t>
        <a:bodyPr/>
        <a:lstStyle/>
        <a:p>
          <a:endParaRPr lang="en-US" sz="1200" b="1"/>
        </a:p>
      </dgm:t>
    </dgm:pt>
    <dgm:pt modelId="{C7E85E87-895B-45C8-B11D-9D6FB6E200F7}">
      <dgm:prSet phldrT="[Texto]" custT="1"/>
      <dgm:spPr/>
      <dgm:t>
        <a:bodyPr/>
        <a:lstStyle/>
        <a:p>
          <a:r>
            <a:rPr lang="es-ES" sz="1600" b="1" dirty="0" smtClean="0"/>
            <a:t>Evalúa la administración y gestión integral de la organización</a:t>
          </a:r>
          <a:endParaRPr lang="en-US" sz="1600" b="1" dirty="0"/>
        </a:p>
      </dgm:t>
    </dgm:pt>
    <dgm:pt modelId="{75D104E9-E45D-401C-A092-A8C10C17D25D}" type="parTrans" cxnId="{1AF472CB-B74F-436B-BD33-3249678449C6}">
      <dgm:prSet/>
      <dgm:spPr/>
      <dgm:t>
        <a:bodyPr/>
        <a:lstStyle/>
        <a:p>
          <a:endParaRPr lang="en-US" sz="3600" b="1"/>
        </a:p>
      </dgm:t>
    </dgm:pt>
    <dgm:pt modelId="{F8D770E7-F44E-4DBE-8D20-FD12DD33A2A5}" type="sibTrans" cxnId="{1AF472CB-B74F-436B-BD33-3249678449C6}">
      <dgm:prSet custT="1"/>
      <dgm:spPr/>
      <dgm:t>
        <a:bodyPr/>
        <a:lstStyle/>
        <a:p>
          <a:endParaRPr lang="en-US" sz="1200" b="1"/>
        </a:p>
      </dgm:t>
    </dgm:pt>
    <dgm:pt modelId="{56EBE96A-90FD-496F-AD1D-D769FE1B3A44}" type="pres">
      <dgm:prSet presAssocID="{A094B9EF-D23E-4021-9765-B4B62DB380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DA173B-9D95-4557-BDD4-DD41B413FDD5}" type="pres">
      <dgm:prSet presAssocID="{4B7CE3C2-EDF9-425E-A64F-422DDA83750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66EBB-DFB3-4F79-BAF5-A17FFF40CA2C}" type="pres">
      <dgm:prSet presAssocID="{32464A1F-A4CF-44D3-9E52-A1728717B50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E90F28A-CC89-4C7E-9B35-38095BD6FD2E}" type="pres">
      <dgm:prSet presAssocID="{32464A1F-A4CF-44D3-9E52-A1728717B50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4D2C6C70-4FC0-402E-B759-1519D422D0D9}" type="pres">
      <dgm:prSet presAssocID="{C7E85E87-895B-45C8-B11D-9D6FB6E200F7}" presName="node" presStyleLbl="node1" presStyleIdx="1" presStyleCnt="6" custScaleX="156299" custRadScaleRad="110082" custRadScaleInc="12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F2A20-8C33-4A6A-9230-40AD001F4EC6}" type="pres">
      <dgm:prSet presAssocID="{F8D770E7-F44E-4DBE-8D20-FD12DD33A2A5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63DA12A-325D-4785-98F8-1B90D45090E6}" type="pres">
      <dgm:prSet presAssocID="{F8D770E7-F44E-4DBE-8D20-FD12DD33A2A5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D9D6AD4-77BB-4F7E-A454-A0658E95ABE8}" type="pres">
      <dgm:prSet presAssocID="{2E9792B7-1910-4F4D-8A4B-74903BE701C4}" presName="node" presStyleLbl="node1" presStyleIdx="2" presStyleCnt="6" custScaleX="120849" custRadScaleRad="128201" custRadScaleInc="-105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764F2-FBF6-47F8-8D0B-A0D0BB2DA772}" type="pres">
      <dgm:prSet presAssocID="{C1B47885-54D7-4FA6-9B20-2C8F1D6D8BE7}" presName="sibTrans" presStyleLbl="sibTrans2D1" presStyleIdx="2" presStyleCnt="6"/>
      <dgm:spPr/>
      <dgm:t>
        <a:bodyPr/>
        <a:lstStyle/>
        <a:p>
          <a:endParaRPr lang="en-US"/>
        </a:p>
      </dgm:t>
    </dgm:pt>
    <dgm:pt modelId="{849D972A-04BB-4C9D-9E06-AC214101DFB5}" type="pres">
      <dgm:prSet presAssocID="{C1B47885-54D7-4FA6-9B20-2C8F1D6D8BE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D5552CB-41FD-471F-9F4D-64686650DE70}" type="pres">
      <dgm:prSet presAssocID="{3A649EC2-D670-4482-97B2-ACC4D18A796E}" presName="node" presStyleLbl="node1" presStyleIdx="3" presStyleCnt="6" custScaleX="153583" custRadScaleRad="102803" custRadScaleInc="14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B0007-A149-4069-9EA5-77F123D61E25}" type="pres">
      <dgm:prSet presAssocID="{F43D7F76-4550-419F-99EC-2C4E228991F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B0628904-D255-4015-A9F4-50AA5D406788}" type="pres">
      <dgm:prSet presAssocID="{F43D7F76-4550-419F-99EC-2C4E228991F6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597B6936-D48A-492C-A2CD-D1A51832EE2A}" type="pres">
      <dgm:prSet presAssocID="{81455F65-2A88-4FA7-8B9F-E3DE291A6FEB}" presName="node" presStyleLbl="node1" presStyleIdx="4" presStyleCnt="6" custScaleX="148593" custRadScaleRad="144384" custRadScaleInc="35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68774-E77F-4649-A3C9-956AECDA271A}" type="pres">
      <dgm:prSet presAssocID="{9457D58B-BA94-495F-B6E1-B311B2C9B202}" presName="sibTrans" presStyleLbl="sibTrans2D1" presStyleIdx="4" presStyleCnt="6"/>
      <dgm:spPr/>
      <dgm:t>
        <a:bodyPr/>
        <a:lstStyle/>
        <a:p>
          <a:endParaRPr lang="en-US"/>
        </a:p>
      </dgm:t>
    </dgm:pt>
    <dgm:pt modelId="{1D7BA577-AB97-4003-918C-8B06B0EBBEBD}" type="pres">
      <dgm:prSet presAssocID="{9457D58B-BA94-495F-B6E1-B311B2C9B20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939BE53-CDCC-4AA4-BE9B-F2D2200A91B6}" type="pres">
      <dgm:prSet presAssocID="{C9CA2E90-F550-4C34-9C40-1623DFCFB49F}" presName="node" presStyleLbl="node1" presStyleIdx="5" presStyleCnt="6" custScaleX="125934" custRadScaleRad="126788" custRadScaleInc="4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442AF-EBD4-4016-97A8-1AAFD8B5FA9E}" type="pres">
      <dgm:prSet presAssocID="{4454AB6F-217A-4A24-930B-BF3E4BF66756}" presName="sibTrans" presStyleLbl="sibTrans2D1" presStyleIdx="5" presStyleCnt="6"/>
      <dgm:spPr/>
      <dgm:t>
        <a:bodyPr/>
        <a:lstStyle/>
        <a:p>
          <a:endParaRPr lang="en-US"/>
        </a:p>
      </dgm:t>
    </dgm:pt>
    <dgm:pt modelId="{B4FE8153-E381-4B37-96DE-5F5360563D33}" type="pres">
      <dgm:prSet presAssocID="{4454AB6F-217A-4A24-930B-BF3E4BF66756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D9B25BD-5759-43E6-8C08-162C326B255F}" type="presOf" srcId="{3A649EC2-D670-4482-97B2-ACC4D18A796E}" destId="{AD5552CB-41FD-471F-9F4D-64686650DE70}" srcOrd="0" destOrd="0" presId="urn:microsoft.com/office/officeart/2005/8/layout/cycle2"/>
    <dgm:cxn modelId="{927F6320-35F7-4AD0-8689-C90D8BA875F1}" srcId="{A094B9EF-D23E-4021-9765-B4B62DB38044}" destId="{4B7CE3C2-EDF9-425E-A64F-422DDA837504}" srcOrd="0" destOrd="0" parTransId="{B13A6D15-F741-4B29-93F9-96E568A3FB6C}" sibTransId="{32464A1F-A4CF-44D3-9E52-A1728717B505}"/>
    <dgm:cxn modelId="{EB3842C6-BD6A-417D-AFF2-4528B58C741E}" srcId="{A094B9EF-D23E-4021-9765-B4B62DB38044}" destId="{81455F65-2A88-4FA7-8B9F-E3DE291A6FEB}" srcOrd="4" destOrd="0" parTransId="{7F6FE705-F694-4A67-8568-D9CECE9DED55}" sibTransId="{9457D58B-BA94-495F-B6E1-B311B2C9B202}"/>
    <dgm:cxn modelId="{92EB6EA2-7FA3-4CE9-AAA4-9F58F4AF507A}" srcId="{A094B9EF-D23E-4021-9765-B4B62DB38044}" destId="{3A649EC2-D670-4482-97B2-ACC4D18A796E}" srcOrd="3" destOrd="0" parTransId="{FB2CC2F6-BCE6-4C94-A0E1-4208335EC49F}" sibTransId="{F43D7F76-4550-419F-99EC-2C4E228991F6}"/>
    <dgm:cxn modelId="{2DDAA3AC-5629-4C38-9017-2223EC1E331D}" type="presOf" srcId="{32464A1F-A4CF-44D3-9E52-A1728717B505}" destId="{2E90F28A-CC89-4C7E-9B35-38095BD6FD2E}" srcOrd="1" destOrd="0" presId="urn:microsoft.com/office/officeart/2005/8/layout/cycle2"/>
    <dgm:cxn modelId="{9E0BAE5A-142D-427D-9BD0-EF0D417529D0}" type="presOf" srcId="{4454AB6F-217A-4A24-930B-BF3E4BF66756}" destId="{1CC442AF-EBD4-4016-97A8-1AAFD8B5FA9E}" srcOrd="0" destOrd="0" presId="urn:microsoft.com/office/officeart/2005/8/layout/cycle2"/>
    <dgm:cxn modelId="{BFCA205C-0780-4E76-A5AF-BF3D8E85118A}" type="presOf" srcId="{C7E85E87-895B-45C8-B11D-9D6FB6E200F7}" destId="{4D2C6C70-4FC0-402E-B759-1519D422D0D9}" srcOrd="0" destOrd="0" presId="urn:microsoft.com/office/officeart/2005/8/layout/cycle2"/>
    <dgm:cxn modelId="{BEB55118-40E1-4854-A472-A077D26C12F7}" type="presOf" srcId="{C1B47885-54D7-4FA6-9B20-2C8F1D6D8BE7}" destId="{849D972A-04BB-4C9D-9E06-AC214101DFB5}" srcOrd="1" destOrd="0" presId="urn:microsoft.com/office/officeart/2005/8/layout/cycle2"/>
    <dgm:cxn modelId="{A12D03D7-FD61-4F65-A694-83002FB200C9}" type="presOf" srcId="{32464A1F-A4CF-44D3-9E52-A1728717B505}" destId="{DB666EBB-DFB3-4F79-BAF5-A17FFF40CA2C}" srcOrd="0" destOrd="0" presId="urn:microsoft.com/office/officeart/2005/8/layout/cycle2"/>
    <dgm:cxn modelId="{A8021516-D747-4E80-A638-50F80E20D4EA}" type="presOf" srcId="{9457D58B-BA94-495F-B6E1-B311B2C9B202}" destId="{1D7BA577-AB97-4003-918C-8B06B0EBBEBD}" srcOrd="1" destOrd="0" presId="urn:microsoft.com/office/officeart/2005/8/layout/cycle2"/>
    <dgm:cxn modelId="{C1348665-8A76-419D-9E87-1EA29C2C77A5}" type="presOf" srcId="{F43D7F76-4550-419F-99EC-2C4E228991F6}" destId="{69BB0007-A149-4069-9EA5-77F123D61E25}" srcOrd="0" destOrd="0" presId="urn:microsoft.com/office/officeart/2005/8/layout/cycle2"/>
    <dgm:cxn modelId="{1AF472CB-B74F-436B-BD33-3249678449C6}" srcId="{A094B9EF-D23E-4021-9765-B4B62DB38044}" destId="{C7E85E87-895B-45C8-B11D-9D6FB6E200F7}" srcOrd="1" destOrd="0" parTransId="{75D104E9-E45D-401C-A092-A8C10C17D25D}" sibTransId="{F8D770E7-F44E-4DBE-8D20-FD12DD33A2A5}"/>
    <dgm:cxn modelId="{14F9FCDA-07E5-4F41-921D-EFD6772682B1}" srcId="{A094B9EF-D23E-4021-9765-B4B62DB38044}" destId="{C9CA2E90-F550-4C34-9C40-1623DFCFB49F}" srcOrd="5" destOrd="0" parTransId="{AA83A463-7006-4C70-A326-B3A62905E362}" sibTransId="{4454AB6F-217A-4A24-930B-BF3E4BF66756}"/>
    <dgm:cxn modelId="{31F93971-21E0-4401-9429-B54C05791ADE}" type="presOf" srcId="{F43D7F76-4550-419F-99EC-2C4E228991F6}" destId="{B0628904-D255-4015-A9F4-50AA5D406788}" srcOrd="1" destOrd="0" presId="urn:microsoft.com/office/officeart/2005/8/layout/cycle2"/>
    <dgm:cxn modelId="{A436A0B6-55FA-4026-92F6-436EBE2FC254}" type="presOf" srcId="{F8D770E7-F44E-4DBE-8D20-FD12DD33A2A5}" destId="{763DA12A-325D-4785-98F8-1B90D45090E6}" srcOrd="1" destOrd="0" presId="urn:microsoft.com/office/officeart/2005/8/layout/cycle2"/>
    <dgm:cxn modelId="{761B3BB0-75B7-4756-A976-277868D6DF82}" type="presOf" srcId="{4B7CE3C2-EDF9-425E-A64F-422DDA837504}" destId="{4FDA173B-9D95-4557-BDD4-DD41B413FDD5}" srcOrd="0" destOrd="0" presId="urn:microsoft.com/office/officeart/2005/8/layout/cycle2"/>
    <dgm:cxn modelId="{5B3B27EB-5306-4786-BE36-4ADDE639E88E}" type="presOf" srcId="{C1B47885-54D7-4FA6-9B20-2C8F1D6D8BE7}" destId="{BDB764F2-FBF6-47F8-8D0B-A0D0BB2DA772}" srcOrd="0" destOrd="0" presId="urn:microsoft.com/office/officeart/2005/8/layout/cycle2"/>
    <dgm:cxn modelId="{F0677EDC-7299-4C37-A53F-6E9323857465}" type="presOf" srcId="{C9CA2E90-F550-4C34-9C40-1623DFCFB49F}" destId="{0939BE53-CDCC-4AA4-BE9B-F2D2200A91B6}" srcOrd="0" destOrd="0" presId="urn:microsoft.com/office/officeart/2005/8/layout/cycle2"/>
    <dgm:cxn modelId="{C8204C05-0A1A-41ED-8BC9-00C918209D9A}" type="presOf" srcId="{F8D770E7-F44E-4DBE-8D20-FD12DD33A2A5}" destId="{9FBF2A20-8C33-4A6A-9230-40AD001F4EC6}" srcOrd="0" destOrd="0" presId="urn:microsoft.com/office/officeart/2005/8/layout/cycle2"/>
    <dgm:cxn modelId="{DBB1DD72-35DB-42EB-B021-0E1201112B10}" type="presOf" srcId="{A094B9EF-D23E-4021-9765-B4B62DB38044}" destId="{56EBE96A-90FD-496F-AD1D-D769FE1B3A44}" srcOrd="0" destOrd="0" presId="urn:microsoft.com/office/officeart/2005/8/layout/cycle2"/>
    <dgm:cxn modelId="{2C42245D-B1E8-4ED1-8638-BF0F2CB8719B}" srcId="{A094B9EF-D23E-4021-9765-B4B62DB38044}" destId="{2E9792B7-1910-4F4D-8A4B-74903BE701C4}" srcOrd="2" destOrd="0" parTransId="{1F2EE919-39E0-4D5C-B7E0-F30CCACACFFA}" sibTransId="{C1B47885-54D7-4FA6-9B20-2C8F1D6D8BE7}"/>
    <dgm:cxn modelId="{C9EA5795-61CF-468D-B0B5-AFF00A749496}" type="presOf" srcId="{2E9792B7-1910-4F4D-8A4B-74903BE701C4}" destId="{0D9D6AD4-77BB-4F7E-A454-A0658E95ABE8}" srcOrd="0" destOrd="0" presId="urn:microsoft.com/office/officeart/2005/8/layout/cycle2"/>
    <dgm:cxn modelId="{D523D5AC-9186-481C-8B52-C5D93BE4DD12}" type="presOf" srcId="{81455F65-2A88-4FA7-8B9F-E3DE291A6FEB}" destId="{597B6936-D48A-492C-A2CD-D1A51832EE2A}" srcOrd="0" destOrd="0" presId="urn:microsoft.com/office/officeart/2005/8/layout/cycle2"/>
    <dgm:cxn modelId="{954133FC-0393-44D1-A936-8E80991D0BFE}" type="presOf" srcId="{4454AB6F-217A-4A24-930B-BF3E4BF66756}" destId="{B4FE8153-E381-4B37-96DE-5F5360563D33}" srcOrd="1" destOrd="0" presId="urn:microsoft.com/office/officeart/2005/8/layout/cycle2"/>
    <dgm:cxn modelId="{CE607E13-9512-4507-8E4A-3A89D14EDE0D}" type="presOf" srcId="{9457D58B-BA94-495F-B6E1-B311B2C9B202}" destId="{E1968774-E77F-4649-A3C9-956AECDA271A}" srcOrd="0" destOrd="0" presId="urn:microsoft.com/office/officeart/2005/8/layout/cycle2"/>
    <dgm:cxn modelId="{E396C585-F58D-4814-8A1D-04D363DF9C0E}" type="presParOf" srcId="{56EBE96A-90FD-496F-AD1D-D769FE1B3A44}" destId="{4FDA173B-9D95-4557-BDD4-DD41B413FDD5}" srcOrd="0" destOrd="0" presId="urn:microsoft.com/office/officeart/2005/8/layout/cycle2"/>
    <dgm:cxn modelId="{6A7E3F2D-3436-41CF-9B75-4291C200C81E}" type="presParOf" srcId="{56EBE96A-90FD-496F-AD1D-D769FE1B3A44}" destId="{DB666EBB-DFB3-4F79-BAF5-A17FFF40CA2C}" srcOrd="1" destOrd="0" presId="urn:microsoft.com/office/officeart/2005/8/layout/cycle2"/>
    <dgm:cxn modelId="{A1146124-5CFD-44C4-8B23-1185FF46F665}" type="presParOf" srcId="{DB666EBB-DFB3-4F79-BAF5-A17FFF40CA2C}" destId="{2E90F28A-CC89-4C7E-9B35-38095BD6FD2E}" srcOrd="0" destOrd="0" presId="urn:microsoft.com/office/officeart/2005/8/layout/cycle2"/>
    <dgm:cxn modelId="{3CCDE802-EAAF-4899-BCF5-07AEA9592F0C}" type="presParOf" srcId="{56EBE96A-90FD-496F-AD1D-D769FE1B3A44}" destId="{4D2C6C70-4FC0-402E-B759-1519D422D0D9}" srcOrd="2" destOrd="0" presId="urn:microsoft.com/office/officeart/2005/8/layout/cycle2"/>
    <dgm:cxn modelId="{7D20D9CA-D989-4FA4-B588-510AE079CA5F}" type="presParOf" srcId="{56EBE96A-90FD-496F-AD1D-D769FE1B3A44}" destId="{9FBF2A20-8C33-4A6A-9230-40AD001F4EC6}" srcOrd="3" destOrd="0" presId="urn:microsoft.com/office/officeart/2005/8/layout/cycle2"/>
    <dgm:cxn modelId="{AB9A9ECE-C1B6-4C5C-B8B6-8F6BF0ED0C5C}" type="presParOf" srcId="{9FBF2A20-8C33-4A6A-9230-40AD001F4EC6}" destId="{763DA12A-325D-4785-98F8-1B90D45090E6}" srcOrd="0" destOrd="0" presId="urn:microsoft.com/office/officeart/2005/8/layout/cycle2"/>
    <dgm:cxn modelId="{A6D022D1-33D5-4919-8FD3-19BA9225C220}" type="presParOf" srcId="{56EBE96A-90FD-496F-AD1D-D769FE1B3A44}" destId="{0D9D6AD4-77BB-4F7E-A454-A0658E95ABE8}" srcOrd="4" destOrd="0" presId="urn:microsoft.com/office/officeart/2005/8/layout/cycle2"/>
    <dgm:cxn modelId="{3F0271A7-A183-45FE-8CA6-E8133EBCF662}" type="presParOf" srcId="{56EBE96A-90FD-496F-AD1D-D769FE1B3A44}" destId="{BDB764F2-FBF6-47F8-8D0B-A0D0BB2DA772}" srcOrd="5" destOrd="0" presId="urn:microsoft.com/office/officeart/2005/8/layout/cycle2"/>
    <dgm:cxn modelId="{9A7FA401-3C3D-4EC3-8323-2144EE90E92E}" type="presParOf" srcId="{BDB764F2-FBF6-47F8-8D0B-A0D0BB2DA772}" destId="{849D972A-04BB-4C9D-9E06-AC214101DFB5}" srcOrd="0" destOrd="0" presId="urn:microsoft.com/office/officeart/2005/8/layout/cycle2"/>
    <dgm:cxn modelId="{937F8248-5135-4F43-989C-0EFAC4CB39BD}" type="presParOf" srcId="{56EBE96A-90FD-496F-AD1D-D769FE1B3A44}" destId="{AD5552CB-41FD-471F-9F4D-64686650DE70}" srcOrd="6" destOrd="0" presId="urn:microsoft.com/office/officeart/2005/8/layout/cycle2"/>
    <dgm:cxn modelId="{E295EE66-C55B-4E85-BFEC-E9F4E3FFC745}" type="presParOf" srcId="{56EBE96A-90FD-496F-AD1D-D769FE1B3A44}" destId="{69BB0007-A149-4069-9EA5-77F123D61E25}" srcOrd="7" destOrd="0" presId="urn:microsoft.com/office/officeart/2005/8/layout/cycle2"/>
    <dgm:cxn modelId="{586A8B6E-BFB7-4928-938B-3725D3317732}" type="presParOf" srcId="{69BB0007-A149-4069-9EA5-77F123D61E25}" destId="{B0628904-D255-4015-A9F4-50AA5D406788}" srcOrd="0" destOrd="0" presId="urn:microsoft.com/office/officeart/2005/8/layout/cycle2"/>
    <dgm:cxn modelId="{60337697-5D6D-4522-982A-8063B51D917D}" type="presParOf" srcId="{56EBE96A-90FD-496F-AD1D-D769FE1B3A44}" destId="{597B6936-D48A-492C-A2CD-D1A51832EE2A}" srcOrd="8" destOrd="0" presId="urn:microsoft.com/office/officeart/2005/8/layout/cycle2"/>
    <dgm:cxn modelId="{40F78C3E-21F0-470D-A9BA-0BAE7700E508}" type="presParOf" srcId="{56EBE96A-90FD-496F-AD1D-D769FE1B3A44}" destId="{E1968774-E77F-4649-A3C9-956AECDA271A}" srcOrd="9" destOrd="0" presId="urn:microsoft.com/office/officeart/2005/8/layout/cycle2"/>
    <dgm:cxn modelId="{51509572-8720-477E-A9CC-4E68C23EA5BD}" type="presParOf" srcId="{E1968774-E77F-4649-A3C9-956AECDA271A}" destId="{1D7BA577-AB97-4003-918C-8B06B0EBBEBD}" srcOrd="0" destOrd="0" presId="urn:microsoft.com/office/officeart/2005/8/layout/cycle2"/>
    <dgm:cxn modelId="{AFDBE14C-A9A6-4982-AAFD-C0ECA2FF4E59}" type="presParOf" srcId="{56EBE96A-90FD-496F-AD1D-D769FE1B3A44}" destId="{0939BE53-CDCC-4AA4-BE9B-F2D2200A91B6}" srcOrd="10" destOrd="0" presId="urn:microsoft.com/office/officeart/2005/8/layout/cycle2"/>
    <dgm:cxn modelId="{D6836191-B783-423C-A6A2-1A45101E2530}" type="presParOf" srcId="{56EBE96A-90FD-496F-AD1D-D769FE1B3A44}" destId="{1CC442AF-EBD4-4016-97A8-1AAFD8B5FA9E}" srcOrd="11" destOrd="0" presId="urn:microsoft.com/office/officeart/2005/8/layout/cycle2"/>
    <dgm:cxn modelId="{81FDF527-FCE1-4B41-83FC-7EEEF9F4F9B3}" type="presParOf" srcId="{1CC442AF-EBD4-4016-97A8-1AAFD8B5FA9E}" destId="{B4FE8153-E381-4B37-96DE-5F5360563D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18C467-8077-4B33-AA67-FDB5D7CD36DB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7C8152-9D4B-4E49-8245-F59BE3645E83}">
      <dgm:prSet custT="1"/>
      <dgm:spPr/>
      <dgm:t>
        <a:bodyPr/>
        <a:lstStyle/>
        <a:p>
          <a:pPr rtl="0"/>
          <a:r>
            <a:rPr lang="es-EC" sz="2400" b="1" dirty="0" smtClean="0"/>
            <a:t>NAGAS</a:t>
          </a:r>
          <a:endParaRPr lang="en-US" sz="2400" b="1" dirty="0"/>
        </a:p>
      </dgm:t>
    </dgm:pt>
    <dgm:pt modelId="{8DDCB6ED-E38B-4AE5-8D43-455407586DF6}" type="parTrans" cxnId="{4454EF24-5516-4FD4-88FD-F3EA535E0204}">
      <dgm:prSet/>
      <dgm:spPr/>
      <dgm:t>
        <a:bodyPr/>
        <a:lstStyle/>
        <a:p>
          <a:endParaRPr lang="en-US" b="1"/>
        </a:p>
      </dgm:t>
    </dgm:pt>
    <dgm:pt modelId="{0CF7EF33-94FC-4CB4-A032-32001D349185}" type="sibTrans" cxnId="{4454EF24-5516-4FD4-88FD-F3EA535E0204}">
      <dgm:prSet/>
      <dgm:spPr/>
      <dgm:t>
        <a:bodyPr/>
        <a:lstStyle/>
        <a:p>
          <a:endParaRPr lang="en-US" b="1"/>
        </a:p>
      </dgm:t>
    </dgm:pt>
    <dgm:pt modelId="{D195F6A6-4B3C-4505-9D2E-09BE488040FE}">
      <dgm:prSet custT="1"/>
      <dgm:spPr/>
      <dgm:t>
        <a:bodyPr/>
        <a:lstStyle/>
        <a:p>
          <a:pPr rtl="0"/>
          <a:r>
            <a:rPr lang="es-EC" sz="1600" b="1" dirty="0" smtClean="0"/>
            <a:t>Normas Generales</a:t>
          </a:r>
          <a:endParaRPr lang="en-US" sz="1600" b="1" dirty="0"/>
        </a:p>
      </dgm:t>
    </dgm:pt>
    <dgm:pt modelId="{28BFE5E9-AD00-4BF8-AF24-521B58A0F4EC}" type="parTrans" cxnId="{4226AF6F-0C29-41AD-97C5-11900B19DDB3}">
      <dgm:prSet/>
      <dgm:spPr/>
      <dgm:t>
        <a:bodyPr/>
        <a:lstStyle/>
        <a:p>
          <a:endParaRPr lang="en-US" b="1"/>
        </a:p>
      </dgm:t>
    </dgm:pt>
    <dgm:pt modelId="{02A8ED67-AE86-4884-8ADE-3535AC81F7B0}" type="sibTrans" cxnId="{4226AF6F-0C29-41AD-97C5-11900B19DDB3}">
      <dgm:prSet/>
      <dgm:spPr/>
      <dgm:t>
        <a:bodyPr/>
        <a:lstStyle/>
        <a:p>
          <a:endParaRPr lang="en-US" b="1"/>
        </a:p>
      </dgm:t>
    </dgm:pt>
    <dgm:pt modelId="{9A08BB80-7DA7-4D42-83B0-9166E602EE1C}">
      <dgm:prSet custT="1"/>
      <dgm:spPr/>
      <dgm:t>
        <a:bodyPr/>
        <a:lstStyle/>
        <a:p>
          <a:pPr rtl="0"/>
          <a:r>
            <a:rPr lang="es-EC" sz="1600" b="1" dirty="0" smtClean="0"/>
            <a:t>Normas de la ejecución del trabajo </a:t>
          </a:r>
          <a:endParaRPr lang="en-US" sz="1600" b="1" dirty="0"/>
        </a:p>
      </dgm:t>
    </dgm:pt>
    <dgm:pt modelId="{DA1C61C6-8973-47CD-ABF9-2176A1B0B2C2}" type="parTrans" cxnId="{BDD26668-28AC-46F3-8380-3DFDC1DFDB7B}">
      <dgm:prSet/>
      <dgm:spPr/>
      <dgm:t>
        <a:bodyPr/>
        <a:lstStyle/>
        <a:p>
          <a:endParaRPr lang="en-US" b="1"/>
        </a:p>
      </dgm:t>
    </dgm:pt>
    <dgm:pt modelId="{B8F72019-AB31-48CF-8663-9D04A7E9126F}" type="sibTrans" cxnId="{BDD26668-28AC-46F3-8380-3DFDC1DFDB7B}">
      <dgm:prSet/>
      <dgm:spPr/>
      <dgm:t>
        <a:bodyPr/>
        <a:lstStyle/>
        <a:p>
          <a:endParaRPr lang="en-US" b="1"/>
        </a:p>
      </dgm:t>
    </dgm:pt>
    <dgm:pt modelId="{DDC64288-1B42-427F-BEDA-AF8164C4B4DD}">
      <dgm:prSet custT="1"/>
      <dgm:spPr/>
      <dgm:t>
        <a:bodyPr/>
        <a:lstStyle/>
        <a:p>
          <a:pPr rtl="0"/>
          <a:r>
            <a:rPr lang="es-EC" sz="1600" b="1" dirty="0" smtClean="0"/>
            <a:t>Normas de información</a:t>
          </a:r>
          <a:endParaRPr lang="en-US" sz="1600" b="1" dirty="0"/>
        </a:p>
      </dgm:t>
    </dgm:pt>
    <dgm:pt modelId="{600792FD-F1C7-4639-81C6-58D44F260B63}" type="parTrans" cxnId="{DF4F1421-614B-4C5B-97AF-478AEC47D623}">
      <dgm:prSet/>
      <dgm:spPr/>
      <dgm:t>
        <a:bodyPr/>
        <a:lstStyle/>
        <a:p>
          <a:endParaRPr lang="en-US" b="1"/>
        </a:p>
      </dgm:t>
    </dgm:pt>
    <dgm:pt modelId="{20C398B3-BFF0-4034-A5A5-395B749FF0AD}" type="sibTrans" cxnId="{DF4F1421-614B-4C5B-97AF-478AEC47D623}">
      <dgm:prSet/>
      <dgm:spPr/>
      <dgm:t>
        <a:bodyPr/>
        <a:lstStyle/>
        <a:p>
          <a:endParaRPr lang="en-US" b="1"/>
        </a:p>
      </dgm:t>
    </dgm:pt>
    <dgm:pt modelId="{956EA3F9-57D0-4EE8-9DA5-DF206456A202}">
      <dgm:prSet/>
      <dgm:spPr/>
      <dgm:t>
        <a:bodyPr/>
        <a:lstStyle/>
        <a:p>
          <a:pPr rtl="0"/>
          <a:r>
            <a:rPr lang="es-ES" b="1" dirty="0" smtClean="0"/>
            <a:t>Entrenamiento y capacitación profesional</a:t>
          </a:r>
        </a:p>
      </dgm:t>
    </dgm:pt>
    <dgm:pt modelId="{8DDF9372-1254-4E3F-A9B5-E718493D4990}" type="parTrans" cxnId="{B4852D02-6844-4030-BB97-C2953BC848D6}">
      <dgm:prSet/>
      <dgm:spPr/>
      <dgm:t>
        <a:bodyPr/>
        <a:lstStyle/>
        <a:p>
          <a:endParaRPr lang="en-US" b="1"/>
        </a:p>
      </dgm:t>
    </dgm:pt>
    <dgm:pt modelId="{7D830A43-3EE5-41B7-BFD5-5B372686BD21}" type="sibTrans" cxnId="{B4852D02-6844-4030-BB97-C2953BC848D6}">
      <dgm:prSet/>
      <dgm:spPr/>
      <dgm:t>
        <a:bodyPr/>
        <a:lstStyle/>
        <a:p>
          <a:endParaRPr lang="en-US" b="1"/>
        </a:p>
      </dgm:t>
    </dgm:pt>
    <dgm:pt modelId="{EA57341C-194C-49C9-8D3E-573666E6C174}">
      <dgm:prSet/>
      <dgm:spPr/>
      <dgm:t>
        <a:bodyPr/>
        <a:lstStyle/>
        <a:p>
          <a:pPr rtl="0"/>
          <a:r>
            <a:rPr lang="es-ES" b="1" dirty="0" smtClean="0"/>
            <a:t>Cuidado o esmero profesional</a:t>
          </a:r>
        </a:p>
      </dgm:t>
    </dgm:pt>
    <dgm:pt modelId="{77CFFA3A-6B81-4A1E-B6EB-88249592F9CD}" type="parTrans" cxnId="{F14FC763-893F-4286-B882-5DBAEA0DE5E9}">
      <dgm:prSet/>
      <dgm:spPr/>
      <dgm:t>
        <a:bodyPr/>
        <a:lstStyle/>
        <a:p>
          <a:endParaRPr lang="en-US" b="1"/>
        </a:p>
      </dgm:t>
    </dgm:pt>
    <dgm:pt modelId="{9ECC3D52-8FEC-4AF9-84A7-EC9D98887677}" type="sibTrans" cxnId="{F14FC763-893F-4286-B882-5DBAEA0DE5E9}">
      <dgm:prSet/>
      <dgm:spPr/>
      <dgm:t>
        <a:bodyPr/>
        <a:lstStyle/>
        <a:p>
          <a:endParaRPr lang="en-US" b="1"/>
        </a:p>
      </dgm:t>
    </dgm:pt>
    <dgm:pt modelId="{7A7F5ABB-6677-4166-BD99-B8D051FC1010}">
      <dgm:prSet/>
      <dgm:spPr/>
      <dgm:t>
        <a:bodyPr/>
        <a:lstStyle/>
        <a:p>
          <a:pPr rtl="0"/>
          <a:r>
            <a:rPr lang="es-ES" b="1" dirty="0" smtClean="0"/>
            <a:t>Independencia</a:t>
          </a:r>
        </a:p>
      </dgm:t>
    </dgm:pt>
    <dgm:pt modelId="{74D9A580-D474-482B-A013-0D930810900E}" type="parTrans" cxnId="{3106E3AD-2BE7-46E9-8922-40F60C809D85}">
      <dgm:prSet/>
      <dgm:spPr/>
      <dgm:t>
        <a:bodyPr/>
        <a:lstStyle/>
        <a:p>
          <a:endParaRPr lang="en-US" b="1"/>
        </a:p>
      </dgm:t>
    </dgm:pt>
    <dgm:pt modelId="{8A3A24C1-DC77-4E7D-AE81-FDC0DC0C01D9}" type="sibTrans" cxnId="{3106E3AD-2BE7-46E9-8922-40F60C809D85}">
      <dgm:prSet/>
      <dgm:spPr/>
      <dgm:t>
        <a:bodyPr/>
        <a:lstStyle/>
        <a:p>
          <a:endParaRPr lang="en-US" b="1"/>
        </a:p>
      </dgm:t>
    </dgm:pt>
    <dgm:pt modelId="{ACFB77B1-5859-49C8-B7B4-362C29ABDAF7}">
      <dgm:prSet/>
      <dgm:spPr/>
      <dgm:t>
        <a:bodyPr/>
        <a:lstStyle/>
        <a:p>
          <a:pPr rtl="0"/>
          <a:r>
            <a:rPr lang="es-ES" b="1" dirty="0" smtClean="0"/>
            <a:t>Planificación y Supervisión</a:t>
          </a:r>
          <a:endParaRPr lang="en-US" b="1" dirty="0"/>
        </a:p>
      </dgm:t>
    </dgm:pt>
    <dgm:pt modelId="{901C750C-A7BF-49E8-AA57-8947CD4A1344}" type="parTrans" cxnId="{6FDE109B-4EAE-43C6-9A5D-5E87AAD562A8}">
      <dgm:prSet/>
      <dgm:spPr/>
      <dgm:t>
        <a:bodyPr/>
        <a:lstStyle/>
        <a:p>
          <a:endParaRPr lang="en-US" b="1"/>
        </a:p>
      </dgm:t>
    </dgm:pt>
    <dgm:pt modelId="{518D1555-50FB-44E2-B920-DD1D15FF6E7C}" type="sibTrans" cxnId="{6FDE109B-4EAE-43C6-9A5D-5E87AAD562A8}">
      <dgm:prSet/>
      <dgm:spPr/>
      <dgm:t>
        <a:bodyPr/>
        <a:lstStyle/>
        <a:p>
          <a:endParaRPr lang="en-US" b="1"/>
        </a:p>
      </dgm:t>
    </dgm:pt>
    <dgm:pt modelId="{DF4B1C9B-317D-41EA-86BA-8C2B42A48E93}">
      <dgm:prSet/>
      <dgm:spPr/>
      <dgm:t>
        <a:bodyPr/>
        <a:lstStyle/>
        <a:p>
          <a:pPr rtl="0"/>
          <a:r>
            <a:rPr lang="es-ES" b="1" dirty="0" smtClean="0"/>
            <a:t>Estudio y Evaluación de Control Interno</a:t>
          </a:r>
          <a:endParaRPr lang="en-US" b="1" dirty="0"/>
        </a:p>
      </dgm:t>
    </dgm:pt>
    <dgm:pt modelId="{26965C4B-5DEB-46C6-A8C0-7A0DC3DE0D0A}" type="parTrans" cxnId="{C8A00E33-965E-460F-9962-EC69550F6C65}">
      <dgm:prSet/>
      <dgm:spPr/>
      <dgm:t>
        <a:bodyPr/>
        <a:lstStyle/>
        <a:p>
          <a:endParaRPr lang="en-US" b="1"/>
        </a:p>
      </dgm:t>
    </dgm:pt>
    <dgm:pt modelId="{E155B688-645F-45E1-B26B-EA3298AE0A1E}" type="sibTrans" cxnId="{C8A00E33-965E-460F-9962-EC69550F6C65}">
      <dgm:prSet/>
      <dgm:spPr/>
      <dgm:t>
        <a:bodyPr/>
        <a:lstStyle/>
        <a:p>
          <a:endParaRPr lang="en-US" b="1"/>
        </a:p>
      </dgm:t>
    </dgm:pt>
    <dgm:pt modelId="{FA65D8A6-F2B3-474E-ABAE-080A5F529F73}">
      <dgm:prSet/>
      <dgm:spPr/>
      <dgm:t>
        <a:bodyPr/>
        <a:lstStyle/>
        <a:p>
          <a:pPr rtl="0"/>
          <a:r>
            <a:rPr lang="es-ES" b="1" dirty="0" smtClean="0"/>
            <a:t>Evidencia Suficiente y Competente</a:t>
          </a:r>
          <a:endParaRPr lang="en-US" b="1" dirty="0"/>
        </a:p>
      </dgm:t>
    </dgm:pt>
    <dgm:pt modelId="{6999DEFD-CDA7-4EC9-BCEE-DD0C98433C43}" type="parTrans" cxnId="{78D6ECD8-0C22-4DAE-A17E-E2BE4531C509}">
      <dgm:prSet/>
      <dgm:spPr/>
      <dgm:t>
        <a:bodyPr/>
        <a:lstStyle/>
        <a:p>
          <a:endParaRPr lang="en-US" b="1"/>
        </a:p>
      </dgm:t>
    </dgm:pt>
    <dgm:pt modelId="{70DF67D3-953F-4447-B901-8FF4B32D3CB6}" type="sibTrans" cxnId="{78D6ECD8-0C22-4DAE-A17E-E2BE4531C509}">
      <dgm:prSet/>
      <dgm:spPr/>
      <dgm:t>
        <a:bodyPr/>
        <a:lstStyle/>
        <a:p>
          <a:endParaRPr lang="en-US" b="1"/>
        </a:p>
      </dgm:t>
    </dgm:pt>
    <dgm:pt modelId="{C2ECBF45-5C58-4A7D-A093-6E5CE5DE0580}">
      <dgm:prSet/>
      <dgm:spPr/>
      <dgm:t>
        <a:bodyPr/>
        <a:lstStyle/>
        <a:p>
          <a:pPr rtl="0"/>
          <a:r>
            <a:rPr lang="es-ES" b="1" dirty="0" smtClean="0"/>
            <a:t>Consistencia</a:t>
          </a:r>
          <a:endParaRPr lang="en-US" b="1" dirty="0"/>
        </a:p>
      </dgm:t>
    </dgm:pt>
    <dgm:pt modelId="{0D840B0A-AB84-4F14-9DA5-F6D15676E09E}" type="parTrans" cxnId="{7AD8B678-04E3-437F-98A1-125A21737C55}">
      <dgm:prSet/>
      <dgm:spPr/>
      <dgm:t>
        <a:bodyPr/>
        <a:lstStyle/>
        <a:p>
          <a:endParaRPr lang="en-US" b="1"/>
        </a:p>
      </dgm:t>
    </dgm:pt>
    <dgm:pt modelId="{99BB5119-88F5-4892-909A-63CD74E6C114}" type="sibTrans" cxnId="{7AD8B678-04E3-437F-98A1-125A21737C55}">
      <dgm:prSet/>
      <dgm:spPr/>
      <dgm:t>
        <a:bodyPr/>
        <a:lstStyle/>
        <a:p>
          <a:endParaRPr lang="en-US" b="1"/>
        </a:p>
      </dgm:t>
    </dgm:pt>
    <dgm:pt modelId="{4F61505B-0AE7-48C0-9968-296B94F84A76}">
      <dgm:prSet/>
      <dgm:spPr/>
      <dgm:t>
        <a:bodyPr/>
        <a:lstStyle/>
        <a:p>
          <a:pPr rtl="0"/>
          <a:r>
            <a:rPr lang="es-ES" b="1" dirty="0" smtClean="0"/>
            <a:t>Revelación suficiente</a:t>
          </a:r>
        </a:p>
      </dgm:t>
    </dgm:pt>
    <dgm:pt modelId="{788DE525-3EE7-434F-A56B-3A86F139022E}" type="parTrans" cxnId="{43B6C591-E9D7-4928-97CF-76194D1DB13B}">
      <dgm:prSet/>
      <dgm:spPr/>
      <dgm:t>
        <a:bodyPr/>
        <a:lstStyle/>
        <a:p>
          <a:endParaRPr lang="en-US" b="1"/>
        </a:p>
      </dgm:t>
    </dgm:pt>
    <dgm:pt modelId="{59DF78DA-69D9-436B-BA2F-C07200D70DB0}" type="sibTrans" cxnId="{43B6C591-E9D7-4928-97CF-76194D1DB13B}">
      <dgm:prSet/>
      <dgm:spPr/>
      <dgm:t>
        <a:bodyPr/>
        <a:lstStyle/>
        <a:p>
          <a:endParaRPr lang="en-US" b="1"/>
        </a:p>
      </dgm:t>
    </dgm:pt>
    <dgm:pt modelId="{916A391E-692E-4D54-8E25-2BBBA5FC15FD}">
      <dgm:prSet/>
      <dgm:spPr/>
      <dgm:t>
        <a:bodyPr/>
        <a:lstStyle/>
        <a:p>
          <a:pPr rtl="0"/>
          <a:r>
            <a:rPr lang="es-ES" b="1" smtClean="0"/>
            <a:t>Opinión </a:t>
          </a:r>
          <a:r>
            <a:rPr lang="es-ES" b="1" dirty="0" smtClean="0"/>
            <a:t>del Auditor</a:t>
          </a:r>
          <a:endParaRPr lang="en-US" b="1" dirty="0"/>
        </a:p>
      </dgm:t>
    </dgm:pt>
    <dgm:pt modelId="{E5D341B7-FD9C-45C3-B766-577A2FA99598}" type="parTrans" cxnId="{1822EA7D-096F-4A1A-8008-DC3DE774DFC4}">
      <dgm:prSet/>
      <dgm:spPr/>
      <dgm:t>
        <a:bodyPr/>
        <a:lstStyle/>
        <a:p>
          <a:endParaRPr lang="en-US" b="1"/>
        </a:p>
      </dgm:t>
    </dgm:pt>
    <dgm:pt modelId="{8EF3AEF5-9A1D-45E4-975C-FBCF746AA4B3}" type="sibTrans" cxnId="{1822EA7D-096F-4A1A-8008-DC3DE774DFC4}">
      <dgm:prSet/>
      <dgm:spPr/>
      <dgm:t>
        <a:bodyPr/>
        <a:lstStyle/>
        <a:p>
          <a:endParaRPr lang="en-US" b="1"/>
        </a:p>
      </dgm:t>
    </dgm:pt>
    <dgm:pt modelId="{A10BB909-E564-4996-BCDD-FC085ECA1EE7}" type="pres">
      <dgm:prSet presAssocID="{2618C467-8077-4B33-AA67-FDB5D7CD36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0E76F3-2701-4C91-855B-A9359874DADF}" type="pres">
      <dgm:prSet presAssocID="{8D7C8152-9D4B-4E49-8245-F59BE3645E83}" presName="root1" presStyleCnt="0"/>
      <dgm:spPr/>
      <dgm:t>
        <a:bodyPr/>
        <a:lstStyle/>
        <a:p>
          <a:endParaRPr lang="es-EC"/>
        </a:p>
      </dgm:t>
    </dgm:pt>
    <dgm:pt modelId="{F3819489-1D3A-4D9D-AE29-23D87C39444C}" type="pres">
      <dgm:prSet presAssocID="{8D7C8152-9D4B-4E49-8245-F59BE3645E83}" presName="LevelOneTextNode" presStyleLbl="node0" presStyleIdx="0" presStyleCnt="1" custLinFactNeighborX="-82272" custLinFactNeighborY="-6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E3239-E7AD-4832-8A45-D17AD9F6ABF5}" type="pres">
      <dgm:prSet presAssocID="{8D7C8152-9D4B-4E49-8245-F59BE3645E83}" presName="level2hierChild" presStyleCnt="0"/>
      <dgm:spPr/>
      <dgm:t>
        <a:bodyPr/>
        <a:lstStyle/>
        <a:p>
          <a:endParaRPr lang="es-EC"/>
        </a:p>
      </dgm:t>
    </dgm:pt>
    <dgm:pt modelId="{1533F549-F8EE-4A2D-9DA3-8CDB0653040B}" type="pres">
      <dgm:prSet presAssocID="{28BFE5E9-AD00-4BF8-AF24-521B58A0F4EC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435B7E6-0EB5-4DB4-87D8-EA32340D529A}" type="pres">
      <dgm:prSet presAssocID="{28BFE5E9-AD00-4BF8-AF24-521B58A0F4E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89D7224-2A47-4A3B-92E6-E4BF4A8516F4}" type="pres">
      <dgm:prSet presAssocID="{D195F6A6-4B3C-4505-9D2E-09BE488040FE}" presName="root2" presStyleCnt="0"/>
      <dgm:spPr/>
      <dgm:t>
        <a:bodyPr/>
        <a:lstStyle/>
        <a:p>
          <a:endParaRPr lang="es-EC"/>
        </a:p>
      </dgm:t>
    </dgm:pt>
    <dgm:pt modelId="{70A965E3-2B09-44C7-812E-88CE03B912E6}" type="pres">
      <dgm:prSet presAssocID="{D195F6A6-4B3C-4505-9D2E-09BE488040FE}" presName="LevelTwoTextNode" presStyleLbl="node2" presStyleIdx="0" presStyleCnt="3" custScaleX="104919" custLinFactNeighborX="-27953" custLinFactNeighborY="-133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E8CD63-14C7-4ABF-9B04-3C0EA8062193}" type="pres">
      <dgm:prSet presAssocID="{D195F6A6-4B3C-4505-9D2E-09BE488040FE}" presName="level3hierChild" presStyleCnt="0"/>
      <dgm:spPr/>
      <dgm:t>
        <a:bodyPr/>
        <a:lstStyle/>
        <a:p>
          <a:endParaRPr lang="es-EC"/>
        </a:p>
      </dgm:t>
    </dgm:pt>
    <dgm:pt modelId="{B638678A-F2E1-4DA3-A707-A20D227E000E}" type="pres">
      <dgm:prSet presAssocID="{8DDF9372-1254-4E3F-A9B5-E718493D4990}" presName="conn2-1" presStyleLbl="parChTrans1D3" presStyleIdx="0" presStyleCnt="9"/>
      <dgm:spPr/>
      <dgm:t>
        <a:bodyPr/>
        <a:lstStyle/>
        <a:p>
          <a:endParaRPr lang="en-US"/>
        </a:p>
      </dgm:t>
    </dgm:pt>
    <dgm:pt modelId="{7CC983DA-4C5A-4B6F-9A5A-4C486E5E839B}" type="pres">
      <dgm:prSet presAssocID="{8DDF9372-1254-4E3F-A9B5-E718493D4990}" presName="connTx" presStyleLbl="parChTrans1D3" presStyleIdx="0" presStyleCnt="9"/>
      <dgm:spPr/>
      <dgm:t>
        <a:bodyPr/>
        <a:lstStyle/>
        <a:p>
          <a:endParaRPr lang="en-US"/>
        </a:p>
      </dgm:t>
    </dgm:pt>
    <dgm:pt modelId="{A477A375-DF21-45B1-9D70-6D7D75086491}" type="pres">
      <dgm:prSet presAssocID="{956EA3F9-57D0-4EE8-9DA5-DF206456A202}" presName="root2" presStyleCnt="0"/>
      <dgm:spPr/>
      <dgm:t>
        <a:bodyPr/>
        <a:lstStyle/>
        <a:p>
          <a:endParaRPr lang="es-EC"/>
        </a:p>
      </dgm:t>
    </dgm:pt>
    <dgm:pt modelId="{318DDA70-83F3-4C5E-8EC7-C990E5C98F73}" type="pres">
      <dgm:prSet presAssocID="{956EA3F9-57D0-4EE8-9DA5-DF206456A202}" presName="LevelTwoTextNode" presStyleLbl="node3" presStyleIdx="0" presStyleCnt="9" custScaleX="147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947739-BA15-4993-8129-B816967F3451}" type="pres">
      <dgm:prSet presAssocID="{956EA3F9-57D0-4EE8-9DA5-DF206456A202}" presName="level3hierChild" presStyleCnt="0"/>
      <dgm:spPr/>
      <dgm:t>
        <a:bodyPr/>
        <a:lstStyle/>
        <a:p>
          <a:endParaRPr lang="es-EC"/>
        </a:p>
      </dgm:t>
    </dgm:pt>
    <dgm:pt modelId="{877FDB19-7943-4525-81A0-2459DBB49B1C}" type="pres">
      <dgm:prSet presAssocID="{74D9A580-D474-482B-A013-0D930810900E}" presName="conn2-1" presStyleLbl="parChTrans1D3" presStyleIdx="1" presStyleCnt="9"/>
      <dgm:spPr/>
      <dgm:t>
        <a:bodyPr/>
        <a:lstStyle/>
        <a:p>
          <a:endParaRPr lang="en-US"/>
        </a:p>
      </dgm:t>
    </dgm:pt>
    <dgm:pt modelId="{988E632B-F432-432A-94D6-1647F302CD80}" type="pres">
      <dgm:prSet presAssocID="{74D9A580-D474-482B-A013-0D930810900E}" presName="connTx" presStyleLbl="parChTrans1D3" presStyleIdx="1" presStyleCnt="9"/>
      <dgm:spPr/>
      <dgm:t>
        <a:bodyPr/>
        <a:lstStyle/>
        <a:p>
          <a:endParaRPr lang="en-US"/>
        </a:p>
      </dgm:t>
    </dgm:pt>
    <dgm:pt modelId="{F9B7DD41-0509-4FB6-9B6B-666340B81DA5}" type="pres">
      <dgm:prSet presAssocID="{7A7F5ABB-6677-4166-BD99-B8D051FC1010}" presName="root2" presStyleCnt="0"/>
      <dgm:spPr/>
      <dgm:t>
        <a:bodyPr/>
        <a:lstStyle/>
        <a:p>
          <a:endParaRPr lang="es-EC"/>
        </a:p>
      </dgm:t>
    </dgm:pt>
    <dgm:pt modelId="{0708EF2C-C8FF-49FD-8ECC-45A5F587A0AF}" type="pres">
      <dgm:prSet presAssocID="{7A7F5ABB-6677-4166-BD99-B8D051FC1010}" presName="LevelTwoTextNode" presStyleLbl="node3" presStyleIdx="1" presStyleCnt="9" custScaleX="147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65089-C35D-4A83-8624-215976EB8E40}" type="pres">
      <dgm:prSet presAssocID="{7A7F5ABB-6677-4166-BD99-B8D051FC1010}" presName="level3hierChild" presStyleCnt="0"/>
      <dgm:spPr/>
      <dgm:t>
        <a:bodyPr/>
        <a:lstStyle/>
        <a:p>
          <a:endParaRPr lang="es-EC"/>
        </a:p>
      </dgm:t>
    </dgm:pt>
    <dgm:pt modelId="{AD8EE03C-48FF-4D4C-917C-FE4FB00083B3}" type="pres">
      <dgm:prSet presAssocID="{77CFFA3A-6B81-4A1E-B6EB-88249592F9CD}" presName="conn2-1" presStyleLbl="parChTrans1D3" presStyleIdx="2" presStyleCnt="9"/>
      <dgm:spPr/>
      <dgm:t>
        <a:bodyPr/>
        <a:lstStyle/>
        <a:p>
          <a:endParaRPr lang="en-US"/>
        </a:p>
      </dgm:t>
    </dgm:pt>
    <dgm:pt modelId="{6B36F39E-AE12-4EBF-8477-EC0F8F314878}" type="pres">
      <dgm:prSet presAssocID="{77CFFA3A-6B81-4A1E-B6EB-88249592F9CD}" presName="connTx" presStyleLbl="parChTrans1D3" presStyleIdx="2" presStyleCnt="9"/>
      <dgm:spPr/>
      <dgm:t>
        <a:bodyPr/>
        <a:lstStyle/>
        <a:p>
          <a:endParaRPr lang="en-US"/>
        </a:p>
      </dgm:t>
    </dgm:pt>
    <dgm:pt modelId="{9A291462-8D87-4BCD-8128-ABEA009586F0}" type="pres">
      <dgm:prSet presAssocID="{EA57341C-194C-49C9-8D3E-573666E6C174}" presName="root2" presStyleCnt="0"/>
      <dgm:spPr/>
      <dgm:t>
        <a:bodyPr/>
        <a:lstStyle/>
        <a:p>
          <a:endParaRPr lang="es-EC"/>
        </a:p>
      </dgm:t>
    </dgm:pt>
    <dgm:pt modelId="{344E2CE8-27F1-4E93-AE3F-7719C26437DC}" type="pres">
      <dgm:prSet presAssocID="{EA57341C-194C-49C9-8D3E-573666E6C174}" presName="LevelTwoTextNode" presStyleLbl="node3" presStyleIdx="2" presStyleCnt="9" custScaleX="1464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3374D-2065-4608-A209-25047DB70162}" type="pres">
      <dgm:prSet presAssocID="{EA57341C-194C-49C9-8D3E-573666E6C174}" presName="level3hierChild" presStyleCnt="0"/>
      <dgm:spPr/>
      <dgm:t>
        <a:bodyPr/>
        <a:lstStyle/>
        <a:p>
          <a:endParaRPr lang="es-EC"/>
        </a:p>
      </dgm:t>
    </dgm:pt>
    <dgm:pt modelId="{9BC2D1CC-F88C-4459-97F7-F5E5CB400997}" type="pres">
      <dgm:prSet presAssocID="{DA1C61C6-8973-47CD-ABF9-2176A1B0B2C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6553BA2-3A98-48FF-94A2-B79C483A7D0B}" type="pres">
      <dgm:prSet presAssocID="{DA1C61C6-8973-47CD-ABF9-2176A1B0B2C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599CBA0-C72E-451B-AADD-69FF689C34E1}" type="pres">
      <dgm:prSet presAssocID="{9A08BB80-7DA7-4D42-83B0-9166E602EE1C}" presName="root2" presStyleCnt="0"/>
      <dgm:spPr/>
      <dgm:t>
        <a:bodyPr/>
        <a:lstStyle/>
        <a:p>
          <a:endParaRPr lang="es-EC"/>
        </a:p>
      </dgm:t>
    </dgm:pt>
    <dgm:pt modelId="{AA19D528-A774-413F-9653-AE5B6FCCCB6A}" type="pres">
      <dgm:prSet presAssocID="{9A08BB80-7DA7-4D42-83B0-9166E602EE1C}" presName="LevelTwoTextNode" presStyleLbl="node2" presStyleIdx="1" presStyleCnt="3" custScaleX="104919" custScaleY="138771" custLinFactNeighborX="-21880" custLinFactNeighborY="-6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215A8-C995-43B5-85A2-0425ECBD5129}" type="pres">
      <dgm:prSet presAssocID="{9A08BB80-7DA7-4D42-83B0-9166E602EE1C}" presName="level3hierChild" presStyleCnt="0"/>
      <dgm:spPr/>
      <dgm:t>
        <a:bodyPr/>
        <a:lstStyle/>
        <a:p>
          <a:endParaRPr lang="es-EC"/>
        </a:p>
      </dgm:t>
    </dgm:pt>
    <dgm:pt modelId="{D530F4D4-425E-46A0-B59F-796F4808BAB1}" type="pres">
      <dgm:prSet presAssocID="{901C750C-A7BF-49E8-AA57-8947CD4A1344}" presName="conn2-1" presStyleLbl="parChTrans1D3" presStyleIdx="3" presStyleCnt="9"/>
      <dgm:spPr/>
      <dgm:t>
        <a:bodyPr/>
        <a:lstStyle/>
        <a:p>
          <a:endParaRPr lang="en-US"/>
        </a:p>
      </dgm:t>
    </dgm:pt>
    <dgm:pt modelId="{635B60A9-C3A6-4143-AA37-2FE329BA3CCC}" type="pres">
      <dgm:prSet presAssocID="{901C750C-A7BF-49E8-AA57-8947CD4A1344}" presName="connTx" presStyleLbl="parChTrans1D3" presStyleIdx="3" presStyleCnt="9"/>
      <dgm:spPr/>
      <dgm:t>
        <a:bodyPr/>
        <a:lstStyle/>
        <a:p>
          <a:endParaRPr lang="en-US"/>
        </a:p>
      </dgm:t>
    </dgm:pt>
    <dgm:pt modelId="{34407EB5-B72B-4341-AA32-98CAA2A75B44}" type="pres">
      <dgm:prSet presAssocID="{ACFB77B1-5859-49C8-B7B4-362C29ABDAF7}" presName="root2" presStyleCnt="0"/>
      <dgm:spPr/>
      <dgm:t>
        <a:bodyPr/>
        <a:lstStyle/>
        <a:p>
          <a:endParaRPr lang="es-EC"/>
        </a:p>
      </dgm:t>
    </dgm:pt>
    <dgm:pt modelId="{129E2074-41C8-4D8E-9CDB-D6A833E37DD3}" type="pres">
      <dgm:prSet presAssocID="{ACFB77B1-5859-49C8-B7B4-362C29ABDAF7}" presName="LevelTwoTextNode" presStyleLbl="node3" presStyleIdx="3" presStyleCnt="9" custScaleX="169814" custScaleY="66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024666-3EEB-4F14-A9AD-B40402F2A090}" type="pres">
      <dgm:prSet presAssocID="{ACFB77B1-5859-49C8-B7B4-362C29ABDAF7}" presName="level3hierChild" presStyleCnt="0"/>
      <dgm:spPr/>
      <dgm:t>
        <a:bodyPr/>
        <a:lstStyle/>
        <a:p>
          <a:endParaRPr lang="es-EC"/>
        </a:p>
      </dgm:t>
    </dgm:pt>
    <dgm:pt modelId="{59B06EC6-65D0-4345-8988-4979EC32DBE2}" type="pres">
      <dgm:prSet presAssocID="{26965C4B-5DEB-46C6-A8C0-7A0DC3DE0D0A}" presName="conn2-1" presStyleLbl="parChTrans1D3" presStyleIdx="4" presStyleCnt="9"/>
      <dgm:spPr/>
      <dgm:t>
        <a:bodyPr/>
        <a:lstStyle/>
        <a:p>
          <a:endParaRPr lang="en-US"/>
        </a:p>
      </dgm:t>
    </dgm:pt>
    <dgm:pt modelId="{82C8E824-0A2A-459E-80B6-9EE10396250B}" type="pres">
      <dgm:prSet presAssocID="{26965C4B-5DEB-46C6-A8C0-7A0DC3DE0D0A}" presName="connTx" presStyleLbl="parChTrans1D3" presStyleIdx="4" presStyleCnt="9"/>
      <dgm:spPr/>
      <dgm:t>
        <a:bodyPr/>
        <a:lstStyle/>
        <a:p>
          <a:endParaRPr lang="en-US"/>
        </a:p>
      </dgm:t>
    </dgm:pt>
    <dgm:pt modelId="{18355F23-A0A5-4C19-A9E6-8EE9C153F982}" type="pres">
      <dgm:prSet presAssocID="{DF4B1C9B-317D-41EA-86BA-8C2B42A48E93}" presName="root2" presStyleCnt="0"/>
      <dgm:spPr/>
      <dgm:t>
        <a:bodyPr/>
        <a:lstStyle/>
        <a:p>
          <a:endParaRPr lang="es-EC"/>
        </a:p>
      </dgm:t>
    </dgm:pt>
    <dgm:pt modelId="{FB5B1F07-3F77-4A82-A18C-24B435EAD885}" type="pres">
      <dgm:prSet presAssocID="{DF4B1C9B-317D-41EA-86BA-8C2B42A48E93}" presName="LevelTwoTextNode" presStyleLbl="node3" presStyleIdx="4" presStyleCnt="9" custScaleX="172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46147-BD8D-42F2-8891-819650DDFF68}" type="pres">
      <dgm:prSet presAssocID="{DF4B1C9B-317D-41EA-86BA-8C2B42A48E93}" presName="level3hierChild" presStyleCnt="0"/>
      <dgm:spPr/>
      <dgm:t>
        <a:bodyPr/>
        <a:lstStyle/>
        <a:p>
          <a:endParaRPr lang="es-EC"/>
        </a:p>
      </dgm:t>
    </dgm:pt>
    <dgm:pt modelId="{56430734-4EB0-4FCC-9EA7-52F47ABF4370}" type="pres">
      <dgm:prSet presAssocID="{6999DEFD-CDA7-4EC9-BCEE-DD0C98433C43}" presName="conn2-1" presStyleLbl="parChTrans1D3" presStyleIdx="5" presStyleCnt="9"/>
      <dgm:spPr/>
      <dgm:t>
        <a:bodyPr/>
        <a:lstStyle/>
        <a:p>
          <a:endParaRPr lang="en-US"/>
        </a:p>
      </dgm:t>
    </dgm:pt>
    <dgm:pt modelId="{44BBC1DD-5028-42EB-B8C7-FC9D52D103A8}" type="pres">
      <dgm:prSet presAssocID="{6999DEFD-CDA7-4EC9-BCEE-DD0C98433C43}" presName="connTx" presStyleLbl="parChTrans1D3" presStyleIdx="5" presStyleCnt="9"/>
      <dgm:spPr/>
      <dgm:t>
        <a:bodyPr/>
        <a:lstStyle/>
        <a:p>
          <a:endParaRPr lang="en-US"/>
        </a:p>
      </dgm:t>
    </dgm:pt>
    <dgm:pt modelId="{B29C1B8C-6AAB-4D2F-A733-A9B0D056392A}" type="pres">
      <dgm:prSet presAssocID="{FA65D8A6-F2B3-474E-ABAE-080A5F529F73}" presName="root2" presStyleCnt="0"/>
      <dgm:spPr/>
      <dgm:t>
        <a:bodyPr/>
        <a:lstStyle/>
        <a:p>
          <a:endParaRPr lang="es-EC"/>
        </a:p>
      </dgm:t>
    </dgm:pt>
    <dgm:pt modelId="{F0EC5D8C-1BA1-40F4-AEDB-1A779A07D9DC}" type="pres">
      <dgm:prSet presAssocID="{FA65D8A6-F2B3-474E-ABAE-080A5F529F73}" presName="LevelTwoTextNode" presStyleLbl="node3" presStyleIdx="5" presStyleCnt="9" custScaleX="1713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108EC-111E-436C-B290-A8D0CA7BCFBE}" type="pres">
      <dgm:prSet presAssocID="{FA65D8A6-F2B3-474E-ABAE-080A5F529F73}" presName="level3hierChild" presStyleCnt="0"/>
      <dgm:spPr/>
      <dgm:t>
        <a:bodyPr/>
        <a:lstStyle/>
        <a:p>
          <a:endParaRPr lang="es-EC"/>
        </a:p>
      </dgm:t>
    </dgm:pt>
    <dgm:pt modelId="{93A93E6D-284A-4904-A065-F930A9E00AEE}" type="pres">
      <dgm:prSet presAssocID="{600792FD-F1C7-4639-81C6-58D44F260B6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A45E911-4D1F-4704-92A4-A3335AF9771B}" type="pres">
      <dgm:prSet presAssocID="{600792FD-F1C7-4639-81C6-58D44F260B6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E0B729D-027B-4FC8-B56F-237572EA7C33}" type="pres">
      <dgm:prSet presAssocID="{DDC64288-1B42-427F-BEDA-AF8164C4B4DD}" presName="root2" presStyleCnt="0"/>
      <dgm:spPr/>
      <dgm:t>
        <a:bodyPr/>
        <a:lstStyle/>
        <a:p>
          <a:endParaRPr lang="es-EC"/>
        </a:p>
      </dgm:t>
    </dgm:pt>
    <dgm:pt modelId="{DB5D5F34-9BD4-4ACB-8A16-5D28F381CEC7}" type="pres">
      <dgm:prSet presAssocID="{DDC64288-1B42-427F-BEDA-AF8164C4B4DD}" presName="LevelTwoTextNode" presStyleLbl="node2" presStyleIdx="2" presStyleCnt="3" custScaleX="104919" custLinFactNeighborX="-21880" custLinFactNeighborY="1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8AA2D3-786E-44F5-917C-8E6A4CC0851B}" type="pres">
      <dgm:prSet presAssocID="{DDC64288-1B42-427F-BEDA-AF8164C4B4DD}" presName="level3hierChild" presStyleCnt="0"/>
      <dgm:spPr/>
      <dgm:t>
        <a:bodyPr/>
        <a:lstStyle/>
        <a:p>
          <a:endParaRPr lang="es-EC"/>
        </a:p>
      </dgm:t>
    </dgm:pt>
    <dgm:pt modelId="{D8076601-FA0B-440B-830F-E22F3E7FEA61}" type="pres">
      <dgm:prSet presAssocID="{0D840B0A-AB84-4F14-9DA5-F6D15676E09E}" presName="conn2-1" presStyleLbl="parChTrans1D3" presStyleIdx="6" presStyleCnt="9"/>
      <dgm:spPr/>
      <dgm:t>
        <a:bodyPr/>
        <a:lstStyle/>
        <a:p>
          <a:endParaRPr lang="en-US"/>
        </a:p>
      </dgm:t>
    </dgm:pt>
    <dgm:pt modelId="{6564B2CF-1493-40D7-9B51-0B68F7DC7E7F}" type="pres">
      <dgm:prSet presAssocID="{0D840B0A-AB84-4F14-9DA5-F6D15676E09E}" presName="connTx" presStyleLbl="parChTrans1D3" presStyleIdx="6" presStyleCnt="9"/>
      <dgm:spPr/>
      <dgm:t>
        <a:bodyPr/>
        <a:lstStyle/>
        <a:p>
          <a:endParaRPr lang="en-US"/>
        </a:p>
      </dgm:t>
    </dgm:pt>
    <dgm:pt modelId="{060C9865-BA82-45FB-8B91-1458935C4F41}" type="pres">
      <dgm:prSet presAssocID="{C2ECBF45-5C58-4A7D-A093-6E5CE5DE0580}" presName="root2" presStyleCnt="0"/>
      <dgm:spPr/>
      <dgm:t>
        <a:bodyPr/>
        <a:lstStyle/>
        <a:p>
          <a:endParaRPr lang="es-EC"/>
        </a:p>
      </dgm:t>
    </dgm:pt>
    <dgm:pt modelId="{587C836E-C418-451A-A8AE-28CD5598679C}" type="pres">
      <dgm:prSet presAssocID="{C2ECBF45-5C58-4A7D-A093-6E5CE5DE0580}" presName="LevelTwoTextNode" presStyleLbl="node3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7AD95-7A79-4710-88BA-41D791F29471}" type="pres">
      <dgm:prSet presAssocID="{C2ECBF45-5C58-4A7D-A093-6E5CE5DE0580}" presName="level3hierChild" presStyleCnt="0"/>
      <dgm:spPr/>
      <dgm:t>
        <a:bodyPr/>
        <a:lstStyle/>
        <a:p>
          <a:endParaRPr lang="es-EC"/>
        </a:p>
      </dgm:t>
    </dgm:pt>
    <dgm:pt modelId="{EAE4AA1D-09BE-47A2-993C-BCC98100C5DD}" type="pres">
      <dgm:prSet presAssocID="{788DE525-3EE7-434F-A56B-3A86F139022E}" presName="conn2-1" presStyleLbl="parChTrans1D3" presStyleIdx="7" presStyleCnt="9"/>
      <dgm:spPr/>
      <dgm:t>
        <a:bodyPr/>
        <a:lstStyle/>
        <a:p>
          <a:endParaRPr lang="en-US"/>
        </a:p>
      </dgm:t>
    </dgm:pt>
    <dgm:pt modelId="{BDE186F1-A1CC-48B0-9225-A777B33BD16E}" type="pres">
      <dgm:prSet presAssocID="{788DE525-3EE7-434F-A56B-3A86F139022E}" presName="connTx" presStyleLbl="parChTrans1D3" presStyleIdx="7" presStyleCnt="9"/>
      <dgm:spPr/>
      <dgm:t>
        <a:bodyPr/>
        <a:lstStyle/>
        <a:p>
          <a:endParaRPr lang="en-US"/>
        </a:p>
      </dgm:t>
    </dgm:pt>
    <dgm:pt modelId="{F7E2E54C-B549-4925-BA78-F7A2C02D58FC}" type="pres">
      <dgm:prSet presAssocID="{4F61505B-0AE7-48C0-9968-296B94F84A76}" presName="root2" presStyleCnt="0"/>
      <dgm:spPr/>
      <dgm:t>
        <a:bodyPr/>
        <a:lstStyle/>
        <a:p>
          <a:endParaRPr lang="es-EC"/>
        </a:p>
      </dgm:t>
    </dgm:pt>
    <dgm:pt modelId="{1670B211-BB22-40B0-8EE6-8EF629F87F48}" type="pres">
      <dgm:prSet presAssocID="{4F61505B-0AE7-48C0-9968-296B94F84A76}" presName="LevelTwoTextNode" presStyleLbl="node3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B80A38-B56D-4A5D-BFAB-E81F49373C4A}" type="pres">
      <dgm:prSet presAssocID="{4F61505B-0AE7-48C0-9968-296B94F84A76}" presName="level3hierChild" presStyleCnt="0"/>
      <dgm:spPr/>
      <dgm:t>
        <a:bodyPr/>
        <a:lstStyle/>
        <a:p>
          <a:endParaRPr lang="es-EC"/>
        </a:p>
      </dgm:t>
    </dgm:pt>
    <dgm:pt modelId="{FF768191-3F67-4385-9B99-E6B88482F4D9}" type="pres">
      <dgm:prSet presAssocID="{E5D341B7-FD9C-45C3-B766-577A2FA99598}" presName="conn2-1" presStyleLbl="parChTrans1D3" presStyleIdx="8" presStyleCnt="9"/>
      <dgm:spPr/>
      <dgm:t>
        <a:bodyPr/>
        <a:lstStyle/>
        <a:p>
          <a:endParaRPr lang="en-US"/>
        </a:p>
      </dgm:t>
    </dgm:pt>
    <dgm:pt modelId="{F788EBBB-9396-4334-89C2-8983326CE22F}" type="pres">
      <dgm:prSet presAssocID="{E5D341B7-FD9C-45C3-B766-577A2FA99598}" presName="connTx" presStyleLbl="parChTrans1D3" presStyleIdx="8" presStyleCnt="9"/>
      <dgm:spPr/>
      <dgm:t>
        <a:bodyPr/>
        <a:lstStyle/>
        <a:p>
          <a:endParaRPr lang="en-US"/>
        </a:p>
      </dgm:t>
    </dgm:pt>
    <dgm:pt modelId="{55DE39C5-C401-4CD4-8FBE-C126614308C7}" type="pres">
      <dgm:prSet presAssocID="{916A391E-692E-4D54-8E25-2BBBA5FC15FD}" presName="root2" presStyleCnt="0"/>
      <dgm:spPr/>
      <dgm:t>
        <a:bodyPr/>
        <a:lstStyle/>
        <a:p>
          <a:endParaRPr lang="es-EC"/>
        </a:p>
      </dgm:t>
    </dgm:pt>
    <dgm:pt modelId="{270C12F2-32C6-4A3A-B637-EA122D3C78AD}" type="pres">
      <dgm:prSet presAssocID="{916A391E-692E-4D54-8E25-2BBBA5FC15FD}" presName="LevelTwoTextNode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C3B737-68FA-43B0-BF6E-9A42C6298133}" type="pres">
      <dgm:prSet presAssocID="{916A391E-692E-4D54-8E25-2BBBA5FC15FD}" presName="level3hierChild" presStyleCnt="0"/>
      <dgm:spPr/>
      <dgm:t>
        <a:bodyPr/>
        <a:lstStyle/>
        <a:p>
          <a:endParaRPr lang="es-EC"/>
        </a:p>
      </dgm:t>
    </dgm:pt>
  </dgm:ptLst>
  <dgm:cxnLst>
    <dgm:cxn modelId="{F082C971-CBA0-4E07-8121-DEA4D628546E}" type="presOf" srcId="{DA1C61C6-8973-47CD-ABF9-2176A1B0B2C2}" destId="{9BC2D1CC-F88C-4459-97F7-F5E5CB400997}" srcOrd="0" destOrd="0" presId="urn:microsoft.com/office/officeart/2005/8/layout/hierarchy2"/>
    <dgm:cxn modelId="{13C73187-F950-4FFB-9617-2BE27C07CBF2}" type="presOf" srcId="{600792FD-F1C7-4639-81C6-58D44F260B63}" destId="{93A93E6D-284A-4904-A065-F930A9E00AEE}" srcOrd="0" destOrd="0" presId="urn:microsoft.com/office/officeart/2005/8/layout/hierarchy2"/>
    <dgm:cxn modelId="{5668C510-D479-4A23-AEA3-C0288E7D59D0}" type="presOf" srcId="{7A7F5ABB-6677-4166-BD99-B8D051FC1010}" destId="{0708EF2C-C8FF-49FD-8ECC-45A5F587A0AF}" srcOrd="0" destOrd="0" presId="urn:microsoft.com/office/officeart/2005/8/layout/hierarchy2"/>
    <dgm:cxn modelId="{4454EF24-5516-4FD4-88FD-F3EA535E0204}" srcId="{2618C467-8077-4B33-AA67-FDB5D7CD36DB}" destId="{8D7C8152-9D4B-4E49-8245-F59BE3645E83}" srcOrd="0" destOrd="0" parTransId="{8DDCB6ED-E38B-4AE5-8D43-455407586DF6}" sibTransId="{0CF7EF33-94FC-4CB4-A032-32001D349185}"/>
    <dgm:cxn modelId="{7C133FF8-297E-458F-9258-DE4336B369EF}" type="presOf" srcId="{8D7C8152-9D4B-4E49-8245-F59BE3645E83}" destId="{F3819489-1D3A-4D9D-AE29-23D87C39444C}" srcOrd="0" destOrd="0" presId="urn:microsoft.com/office/officeart/2005/8/layout/hierarchy2"/>
    <dgm:cxn modelId="{96E024ED-B204-4C03-AD75-03179A9B8A7B}" type="presOf" srcId="{901C750C-A7BF-49E8-AA57-8947CD4A1344}" destId="{D530F4D4-425E-46A0-B59F-796F4808BAB1}" srcOrd="0" destOrd="0" presId="urn:microsoft.com/office/officeart/2005/8/layout/hierarchy2"/>
    <dgm:cxn modelId="{3106E3AD-2BE7-46E9-8922-40F60C809D85}" srcId="{D195F6A6-4B3C-4505-9D2E-09BE488040FE}" destId="{7A7F5ABB-6677-4166-BD99-B8D051FC1010}" srcOrd="1" destOrd="0" parTransId="{74D9A580-D474-482B-A013-0D930810900E}" sibTransId="{8A3A24C1-DC77-4E7D-AE81-FDC0DC0C01D9}"/>
    <dgm:cxn modelId="{A72AEB00-2EC2-41BA-9181-827314428E63}" type="presOf" srcId="{EA57341C-194C-49C9-8D3E-573666E6C174}" destId="{344E2CE8-27F1-4E93-AE3F-7719C26437DC}" srcOrd="0" destOrd="0" presId="urn:microsoft.com/office/officeart/2005/8/layout/hierarchy2"/>
    <dgm:cxn modelId="{F14FC763-893F-4286-B882-5DBAEA0DE5E9}" srcId="{D195F6A6-4B3C-4505-9D2E-09BE488040FE}" destId="{EA57341C-194C-49C9-8D3E-573666E6C174}" srcOrd="2" destOrd="0" parTransId="{77CFFA3A-6B81-4A1E-B6EB-88249592F9CD}" sibTransId="{9ECC3D52-8FEC-4AF9-84A7-EC9D98887677}"/>
    <dgm:cxn modelId="{BDD26668-28AC-46F3-8380-3DFDC1DFDB7B}" srcId="{8D7C8152-9D4B-4E49-8245-F59BE3645E83}" destId="{9A08BB80-7DA7-4D42-83B0-9166E602EE1C}" srcOrd="1" destOrd="0" parTransId="{DA1C61C6-8973-47CD-ABF9-2176A1B0B2C2}" sibTransId="{B8F72019-AB31-48CF-8663-9D04A7E9126F}"/>
    <dgm:cxn modelId="{78D6ECD8-0C22-4DAE-A17E-E2BE4531C509}" srcId="{9A08BB80-7DA7-4D42-83B0-9166E602EE1C}" destId="{FA65D8A6-F2B3-474E-ABAE-080A5F529F73}" srcOrd="2" destOrd="0" parTransId="{6999DEFD-CDA7-4EC9-BCEE-DD0C98433C43}" sibTransId="{70DF67D3-953F-4447-B901-8FF4B32D3CB6}"/>
    <dgm:cxn modelId="{AF65F6E0-FA2A-4B24-B900-F03E1CE5FB82}" type="presOf" srcId="{E5D341B7-FD9C-45C3-B766-577A2FA99598}" destId="{FF768191-3F67-4385-9B99-E6B88482F4D9}" srcOrd="0" destOrd="0" presId="urn:microsoft.com/office/officeart/2005/8/layout/hierarchy2"/>
    <dgm:cxn modelId="{77818D03-8CF0-4F51-85FD-E23F22993832}" type="presOf" srcId="{8DDF9372-1254-4E3F-A9B5-E718493D4990}" destId="{B638678A-F2E1-4DA3-A707-A20D227E000E}" srcOrd="0" destOrd="0" presId="urn:microsoft.com/office/officeart/2005/8/layout/hierarchy2"/>
    <dgm:cxn modelId="{F1569081-501E-4A8A-9692-05B5FF88399E}" type="presOf" srcId="{74D9A580-D474-482B-A013-0D930810900E}" destId="{988E632B-F432-432A-94D6-1647F302CD80}" srcOrd="1" destOrd="0" presId="urn:microsoft.com/office/officeart/2005/8/layout/hierarchy2"/>
    <dgm:cxn modelId="{DF4F1421-614B-4C5B-97AF-478AEC47D623}" srcId="{8D7C8152-9D4B-4E49-8245-F59BE3645E83}" destId="{DDC64288-1B42-427F-BEDA-AF8164C4B4DD}" srcOrd="2" destOrd="0" parTransId="{600792FD-F1C7-4639-81C6-58D44F260B63}" sibTransId="{20C398B3-BFF0-4034-A5A5-395B749FF0AD}"/>
    <dgm:cxn modelId="{497022FD-4384-4236-A017-C6EABE2AC20E}" type="presOf" srcId="{D195F6A6-4B3C-4505-9D2E-09BE488040FE}" destId="{70A965E3-2B09-44C7-812E-88CE03B912E6}" srcOrd="0" destOrd="0" presId="urn:microsoft.com/office/officeart/2005/8/layout/hierarchy2"/>
    <dgm:cxn modelId="{EAAEA581-7CDB-446A-9C3F-F03556CE5A9F}" type="presOf" srcId="{DF4B1C9B-317D-41EA-86BA-8C2B42A48E93}" destId="{FB5B1F07-3F77-4A82-A18C-24B435EAD885}" srcOrd="0" destOrd="0" presId="urn:microsoft.com/office/officeart/2005/8/layout/hierarchy2"/>
    <dgm:cxn modelId="{C8A00E33-965E-460F-9962-EC69550F6C65}" srcId="{9A08BB80-7DA7-4D42-83B0-9166E602EE1C}" destId="{DF4B1C9B-317D-41EA-86BA-8C2B42A48E93}" srcOrd="1" destOrd="0" parTransId="{26965C4B-5DEB-46C6-A8C0-7A0DC3DE0D0A}" sibTransId="{E155B688-645F-45E1-B26B-EA3298AE0A1E}"/>
    <dgm:cxn modelId="{6556F666-E665-47B6-9EE7-E86660EA5044}" type="presOf" srcId="{0D840B0A-AB84-4F14-9DA5-F6D15676E09E}" destId="{D8076601-FA0B-440B-830F-E22F3E7FEA61}" srcOrd="0" destOrd="0" presId="urn:microsoft.com/office/officeart/2005/8/layout/hierarchy2"/>
    <dgm:cxn modelId="{1822EA7D-096F-4A1A-8008-DC3DE774DFC4}" srcId="{DDC64288-1B42-427F-BEDA-AF8164C4B4DD}" destId="{916A391E-692E-4D54-8E25-2BBBA5FC15FD}" srcOrd="2" destOrd="0" parTransId="{E5D341B7-FD9C-45C3-B766-577A2FA99598}" sibTransId="{8EF3AEF5-9A1D-45E4-975C-FBCF746AA4B3}"/>
    <dgm:cxn modelId="{11B39609-170C-45E4-AE76-804006A63BC0}" type="presOf" srcId="{74D9A580-D474-482B-A013-0D930810900E}" destId="{877FDB19-7943-4525-81A0-2459DBB49B1C}" srcOrd="0" destOrd="0" presId="urn:microsoft.com/office/officeart/2005/8/layout/hierarchy2"/>
    <dgm:cxn modelId="{3B55A1BD-4FE4-4D3C-A451-C64DA169E01F}" type="presOf" srcId="{77CFFA3A-6B81-4A1E-B6EB-88249592F9CD}" destId="{AD8EE03C-48FF-4D4C-917C-FE4FB00083B3}" srcOrd="0" destOrd="0" presId="urn:microsoft.com/office/officeart/2005/8/layout/hierarchy2"/>
    <dgm:cxn modelId="{B4852D02-6844-4030-BB97-C2953BC848D6}" srcId="{D195F6A6-4B3C-4505-9D2E-09BE488040FE}" destId="{956EA3F9-57D0-4EE8-9DA5-DF206456A202}" srcOrd="0" destOrd="0" parTransId="{8DDF9372-1254-4E3F-A9B5-E718493D4990}" sibTransId="{7D830A43-3EE5-41B7-BFD5-5B372686BD21}"/>
    <dgm:cxn modelId="{B3C13470-7CBB-4C27-95A3-FEE03654F9D3}" type="presOf" srcId="{2618C467-8077-4B33-AA67-FDB5D7CD36DB}" destId="{A10BB909-E564-4996-BCDD-FC085ECA1EE7}" srcOrd="0" destOrd="0" presId="urn:microsoft.com/office/officeart/2005/8/layout/hierarchy2"/>
    <dgm:cxn modelId="{AF817F9B-5443-4FCE-B2E0-F5E1C9FBF873}" type="presOf" srcId="{788DE525-3EE7-434F-A56B-3A86F139022E}" destId="{BDE186F1-A1CC-48B0-9225-A777B33BD16E}" srcOrd="1" destOrd="0" presId="urn:microsoft.com/office/officeart/2005/8/layout/hierarchy2"/>
    <dgm:cxn modelId="{7EC7B30F-677D-4D20-8C24-7C765037BB6E}" type="presOf" srcId="{C2ECBF45-5C58-4A7D-A093-6E5CE5DE0580}" destId="{587C836E-C418-451A-A8AE-28CD5598679C}" srcOrd="0" destOrd="0" presId="urn:microsoft.com/office/officeart/2005/8/layout/hierarchy2"/>
    <dgm:cxn modelId="{6FDE109B-4EAE-43C6-9A5D-5E87AAD562A8}" srcId="{9A08BB80-7DA7-4D42-83B0-9166E602EE1C}" destId="{ACFB77B1-5859-49C8-B7B4-362C29ABDAF7}" srcOrd="0" destOrd="0" parTransId="{901C750C-A7BF-49E8-AA57-8947CD4A1344}" sibTransId="{518D1555-50FB-44E2-B920-DD1D15FF6E7C}"/>
    <dgm:cxn modelId="{AAFBC312-DC9D-4544-AD7F-BF682ADF1290}" type="presOf" srcId="{6999DEFD-CDA7-4EC9-BCEE-DD0C98433C43}" destId="{56430734-4EB0-4FCC-9EA7-52F47ABF4370}" srcOrd="0" destOrd="0" presId="urn:microsoft.com/office/officeart/2005/8/layout/hierarchy2"/>
    <dgm:cxn modelId="{B8108DC9-A28D-4D3A-937C-EAAF781DD2CF}" type="presOf" srcId="{956EA3F9-57D0-4EE8-9DA5-DF206456A202}" destId="{318DDA70-83F3-4C5E-8EC7-C990E5C98F73}" srcOrd="0" destOrd="0" presId="urn:microsoft.com/office/officeart/2005/8/layout/hierarchy2"/>
    <dgm:cxn modelId="{7B428DE3-873E-4374-9578-06C64886A296}" type="presOf" srcId="{4F61505B-0AE7-48C0-9968-296B94F84A76}" destId="{1670B211-BB22-40B0-8EE6-8EF629F87F48}" srcOrd="0" destOrd="0" presId="urn:microsoft.com/office/officeart/2005/8/layout/hierarchy2"/>
    <dgm:cxn modelId="{36A84CCB-ED9E-47DF-BA80-D8F2FF9A5453}" type="presOf" srcId="{6999DEFD-CDA7-4EC9-BCEE-DD0C98433C43}" destId="{44BBC1DD-5028-42EB-B8C7-FC9D52D103A8}" srcOrd="1" destOrd="0" presId="urn:microsoft.com/office/officeart/2005/8/layout/hierarchy2"/>
    <dgm:cxn modelId="{43B6C591-E9D7-4928-97CF-76194D1DB13B}" srcId="{DDC64288-1B42-427F-BEDA-AF8164C4B4DD}" destId="{4F61505B-0AE7-48C0-9968-296B94F84A76}" srcOrd="1" destOrd="0" parTransId="{788DE525-3EE7-434F-A56B-3A86F139022E}" sibTransId="{59DF78DA-69D9-436B-BA2F-C07200D70DB0}"/>
    <dgm:cxn modelId="{8788B34F-5CA6-4916-BE30-C0794B598833}" type="presOf" srcId="{E5D341B7-FD9C-45C3-B766-577A2FA99598}" destId="{F788EBBB-9396-4334-89C2-8983326CE22F}" srcOrd="1" destOrd="0" presId="urn:microsoft.com/office/officeart/2005/8/layout/hierarchy2"/>
    <dgm:cxn modelId="{670C8ED4-A3A0-4C2F-B503-180720D994ED}" type="presOf" srcId="{600792FD-F1C7-4639-81C6-58D44F260B63}" destId="{AA45E911-4D1F-4704-92A4-A3335AF9771B}" srcOrd="1" destOrd="0" presId="urn:microsoft.com/office/officeart/2005/8/layout/hierarchy2"/>
    <dgm:cxn modelId="{6C88D79F-6C50-450F-9F04-0C3503F8CDE6}" type="presOf" srcId="{788DE525-3EE7-434F-A56B-3A86F139022E}" destId="{EAE4AA1D-09BE-47A2-993C-BCC98100C5DD}" srcOrd="0" destOrd="0" presId="urn:microsoft.com/office/officeart/2005/8/layout/hierarchy2"/>
    <dgm:cxn modelId="{BF44364E-396C-44D6-938D-18D339C24952}" type="presOf" srcId="{26965C4B-5DEB-46C6-A8C0-7A0DC3DE0D0A}" destId="{82C8E824-0A2A-459E-80B6-9EE10396250B}" srcOrd="1" destOrd="0" presId="urn:microsoft.com/office/officeart/2005/8/layout/hierarchy2"/>
    <dgm:cxn modelId="{6521BC00-62BD-4E04-981E-2D69330E3AA5}" type="presOf" srcId="{8DDF9372-1254-4E3F-A9B5-E718493D4990}" destId="{7CC983DA-4C5A-4B6F-9A5A-4C486E5E839B}" srcOrd="1" destOrd="0" presId="urn:microsoft.com/office/officeart/2005/8/layout/hierarchy2"/>
    <dgm:cxn modelId="{4CEE3887-69BD-406F-ADC6-FD681A1B6C4F}" type="presOf" srcId="{916A391E-692E-4D54-8E25-2BBBA5FC15FD}" destId="{270C12F2-32C6-4A3A-B637-EA122D3C78AD}" srcOrd="0" destOrd="0" presId="urn:microsoft.com/office/officeart/2005/8/layout/hierarchy2"/>
    <dgm:cxn modelId="{85C6068E-AA11-48AF-BCA9-C6FE02B21731}" type="presOf" srcId="{901C750C-A7BF-49E8-AA57-8947CD4A1344}" destId="{635B60A9-C3A6-4143-AA37-2FE329BA3CCC}" srcOrd="1" destOrd="0" presId="urn:microsoft.com/office/officeart/2005/8/layout/hierarchy2"/>
    <dgm:cxn modelId="{4226AF6F-0C29-41AD-97C5-11900B19DDB3}" srcId="{8D7C8152-9D4B-4E49-8245-F59BE3645E83}" destId="{D195F6A6-4B3C-4505-9D2E-09BE488040FE}" srcOrd="0" destOrd="0" parTransId="{28BFE5E9-AD00-4BF8-AF24-521B58A0F4EC}" sibTransId="{02A8ED67-AE86-4884-8ADE-3535AC81F7B0}"/>
    <dgm:cxn modelId="{0159FBF5-5067-46A6-BC0C-A31B0051BE69}" type="presOf" srcId="{77CFFA3A-6B81-4A1E-B6EB-88249592F9CD}" destId="{6B36F39E-AE12-4EBF-8477-EC0F8F314878}" srcOrd="1" destOrd="0" presId="urn:microsoft.com/office/officeart/2005/8/layout/hierarchy2"/>
    <dgm:cxn modelId="{1570C897-6ED5-463B-AB2C-2E3CF9012B74}" type="presOf" srcId="{28BFE5E9-AD00-4BF8-AF24-521B58A0F4EC}" destId="{1533F549-F8EE-4A2D-9DA3-8CDB0653040B}" srcOrd="0" destOrd="0" presId="urn:microsoft.com/office/officeart/2005/8/layout/hierarchy2"/>
    <dgm:cxn modelId="{9EE1E6AC-37D7-4AA1-9BC8-BA8FFD43E36A}" type="presOf" srcId="{9A08BB80-7DA7-4D42-83B0-9166E602EE1C}" destId="{AA19D528-A774-413F-9653-AE5B6FCCCB6A}" srcOrd="0" destOrd="0" presId="urn:microsoft.com/office/officeart/2005/8/layout/hierarchy2"/>
    <dgm:cxn modelId="{2DE9AFDC-731B-437E-B0CC-495A3EEC6BBC}" type="presOf" srcId="{DDC64288-1B42-427F-BEDA-AF8164C4B4DD}" destId="{DB5D5F34-9BD4-4ACB-8A16-5D28F381CEC7}" srcOrd="0" destOrd="0" presId="urn:microsoft.com/office/officeart/2005/8/layout/hierarchy2"/>
    <dgm:cxn modelId="{269CA941-A05D-434F-A2DC-916A15FDC363}" type="presOf" srcId="{DA1C61C6-8973-47CD-ABF9-2176A1B0B2C2}" destId="{E6553BA2-3A98-48FF-94A2-B79C483A7D0B}" srcOrd="1" destOrd="0" presId="urn:microsoft.com/office/officeart/2005/8/layout/hierarchy2"/>
    <dgm:cxn modelId="{24CBBBA3-8C39-42D6-B72C-F1BADD5D895B}" type="presOf" srcId="{26965C4B-5DEB-46C6-A8C0-7A0DC3DE0D0A}" destId="{59B06EC6-65D0-4345-8988-4979EC32DBE2}" srcOrd="0" destOrd="0" presId="urn:microsoft.com/office/officeart/2005/8/layout/hierarchy2"/>
    <dgm:cxn modelId="{7AD8B678-04E3-437F-98A1-125A21737C55}" srcId="{DDC64288-1B42-427F-BEDA-AF8164C4B4DD}" destId="{C2ECBF45-5C58-4A7D-A093-6E5CE5DE0580}" srcOrd="0" destOrd="0" parTransId="{0D840B0A-AB84-4F14-9DA5-F6D15676E09E}" sibTransId="{99BB5119-88F5-4892-909A-63CD74E6C114}"/>
    <dgm:cxn modelId="{92088784-8920-431B-B3CF-C9809BB59A67}" type="presOf" srcId="{FA65D8A6-F2B3-474E-ABAE-080A5F529F73}" destId="{F0EC5D8C-1BA1-40F4-AEDB-1A779A07D9DC}" srcOrd="0" destOrd="0" presId="urn:microsoft.com/office/officeart/2005/8/layout/hierarchy2"/>
    <dgm:cxn modelId="{A383B728-690E-413C-A8D4-2ACD3D78A103}" type="presOf" srcId="{ACFB77B1-5859-49C8-B7B4-362C29ABDAF7}" destId="{129E2074-41C8-4D8E-9CDB-D6A833E37DD3}" srcOrd="0" destOrd="0" presId="urn:microsoft.com/office/officeart/2005/8/layout/hierarchy2"/>
    <dgm:cxn modelId="{071CE397-2720-4384-B3C9-EE075DEFE050}" type="presOf" srcId="{28BFE5E9-AD00-4BF8-AF24-521B58A0F4EC}" destId="{A435B7E6-0EB5-4DB4-87D8-EA32340D529A}" srcOrd="1" destOrd="0" presId="urn:microsoft.com/office/officeart/2005/8/layout/hierarchy2"/>
    <dgm:cxn modelId="{A2177178-0A3E-4753-B9DA-4D61A50627CD}" type="presOf" srcId="{0D840B0A-AB84-4F14-9DA5-F6D15676E09E}" destId="{6564B2CF-1493-40D7-9B51-0B68F7DC7E7F}" srcOrd="1" destOrd="0" presId="urn:microsoft.com/office/officeart/2005/8/layout/hierarchy2"/>
    <dgm:cxn modelId="{B77F79C9-EA7E-48AE-8F00-5ECBCFF8B911}" type="presParOf" srcId="{A10BB909-E564-4996-BCDD-FC085ECA1EE7}" destId="{0E0E76F3-2701-4C91-855B-A9359874DADF}" srcOrd="0" destOrd="0" presId="urn:microsoft.com/office/officeart/2005/8/layout/hierarchy2"/>
    <dgm:cxn modelId="{21A1FC35-6A00-4B84-A056-F8E6E3FE9B1B}" type="presParOf" srcId="{0E0E76F3-2701-4C91-855B-A9359874DADF}" destId="{F3819489-1D3A-4D9D-AE29-23D87C39444C}" srcOrd="0" destOrd="0" presId="urn:microsoft.com/office/officeart/2005/8/layout/hierarchy2"/>
    <dgm:cxn modelId="{45A540C7-6C67-4FB3-9A15-BF5B4AAA390E}" type="presParOf" srcId="{0E0E76F3-2701-4C91-855B-A9359874DADF}" destId="{633E3239-E7AD-4832-8A45-D17AD9F6ABF5}" srcOrd="1" destOrd="0" presId="urn:microsoft.com/office/officeart/2005/8/layout/hierarchy2"/>
    <dgm:cxn modelId="{7807F899-935B-49D9-AF91-7BFDB9ED7288}" type="presParOf" srcId="{633E3239-E7AD-4832-8A45-D17AD9F6ABF5}" destId="{1533F549-F8EE-4A2D-9DA3-8CDB0653040B}" srcOrd="0" destOrd="0" presId="urn:microsoft.com/office/officeart/2005/8/layout/hierarchy2"/>
    <dgm:cxn modelId="{EC936835-8DBB-4F91-BAB3-BC58C8F19AED}" type="presParOf" srcId="{1533F549-F8EE-4A2D-9DA3-8CDB0653040B}" destId="{A435B7E6-0EB5-4DB4-87D8-EA32340D529A}" srcOrd="0" destOrd="0" presId="urn:microsoft.com/office/officeart/2005/8/layout/hierarchy2"/>
    <dgm:cxn modelId="{F0E41F51-4653-43C3-85BA-8CCDF24F5EC9}" type="presParOf" srcId="{633E3239-E7AD-4832-8A45-D17AD9F6ABF5}" destId="{389D7224-2A47-4A3B-92E6-E4BF4A8516F4}" srcOrd="1" destOrd="0" presId="urn:microsoft.com/office/officeart/2005/8/layout/hierarchy2"/>
    <dgm:cxn modelId="{2106A1BF-38B6-401E-8E82-963D6374469B}" type="presParOf" srcId="{389D7224-2A47-4A3B-92E6-E4BF4A8516F4}" destId="{70A965E3-2B09-44C7-812E-88CE03B912E6}" srcOrd="0" destOrd="0" presId="urn:microsoft.com/office/officeart/2005/8/layout/hierarchy2"/>
    <dgm:cxn modelId="{F985C221-D42D-42F9-A536-A4BC394D9D74}" type="presParOf" srcId="{389D7224-2A47-4A3B-92E6-E4BF4A8516F4}" destId="{43E8CD63-14C7-4ABF-9B04-3C0EA8062193}" srcOrd="1" destOrd="0" presId="urn:microsoft.com/office/officeart/2005/8/layout/hierarchy2"/>
    <dgm:cxn modelId="{78EB81F7-5AE0-4F28-AFA0-CBF0EF02CDCA}" type="presParOf" srcId="{43E8CD63-14C7-4ABF-9B04-3C0EA8062193}" destId="{B638678A-F2E1-4DA3-A707-A20D227E000E}" srcOrd="0" destOrd="0" presId="urn:microsoft.com/office/officeart/2005/8/layout/hierarchy2"/>
    <dgm:cxn modelId="{6E6BCA53-9193-499E-A351-9932C5407D3F}" type="presParOf" srcId="{B638678A-F2E1-4DA3-A707-A20D227E000E}" destId="{7CC983DA-4C5A-4B6F-9A5A-4C486E5E839B}" srcOrd="0" destOrd="0" presId="urn:microsoft.com/office/officeart/2005/8/layout/hierarchy2"/>
    <dgm:cxn modelId="{CEBD5284-3AE4-4E2A-A675-2D3976A4CCBC}" type="presParOf" srcId="{43E8CD63-14C7-4ABF-9B04-3C0EA8062193}" destId="{A477A375-DF21-45B1-9D70-6D7D75086491}" srcOrd="1" destOrd="0" presId="urn:microsoft.com/office/officeart/2005/8/layout/hierarchy2"/>
    <dgm:cxn modelId="{B7A2BA9E-FD17-4E48-93CB-F9A4D8861088}" type="presParOf" srcId="{A477A375-DF21-45B1-9D70-6D7D75086491}" destId="{318DDA70-83F3-4C5E-8EC7-C990E5C98F73}" srcOrd="0" destOrd="0" presId="urn:microsoft.com/office/officeart/2005/8/layout/hierarchy2"/>
    <dgm:cxn modelId="{8540B657-8236-40DA-AD08-DA25953076D8}" type="presParOf" srcId="{A477A375-DF21-45B1-9D70-6D7D75086491}" destId="{8A947739-BA15-4993-8129-B816967F3451}" srcOrd="1" destOrd="0" presId="urn:microsoft.com/office/officeart/2005/8/layout/hierarchy2"/>
    <dgm:cxn modelId="{49ADD3CB-6F07-4FF2-847A-58E646C3F872}" type="presParOf" srcId="{43E8CD63-14C7-4ABF-9B04-3C0EA8062193}" destId="{877FDB19-7943-4525-81A0-2459DBB49B1C}" srcOrd="2" destOrd="0" presId="urn:microsoft.com/office/officeart/2005/8/layout/hierarchy2"/>
    <dgm:cxn modelId="{0D9E4319-3450-4404-97B7-1DF33241083B}" type="presParOf" srcId="{877FDB19-7943-4525-81A0-2459DBB49B1C}" destId="{988E632B-F432-432A-94D6-1647F302CD80}" srcOrd="0" destOrd="0" presId="urn:microsoft.com/office/officeart/2005/8/layout/hierarchy2"/>
    <dgm:cxn modelId="{8C5978AC-05B4-4FF4-8369-927F2D78C42C}" type="presParOf" srcId="{43E8CD63-14C7-4ABF-9B04-3C0EA8062193}" destId="{F9B7DD41-0509-4FB6-9B6B-666340B81DA5}" srcOrd="3" destOrd="0" presId="urn:microsoft.com/office/officeart/2005/8/layout/hierarchy2"/>
    <dgm:cxn modelId="{B46A8079-1B00-4F41-961A-14D5D86D9F56}" type="presParOf" srcId="{F9B7DD41-0509-4FB6-9B6B-666340B81DA5}" destId="{0708EF2C-C8FF-49FD-8ECC-45A5F587A0AF}" srcOrd="0" destOrd="0" presId="urn:microsoft.com/office/officeart/2005/8/layout/hierarchy2"/>
    <dgm:cxn modelId="{24846981-B360-4450-8352-76EF23E49786}" type="presParOf" srcId="{F9B7DD41-0509-4FB6-9B6B-666340B81DA5}" destId="{41C65089-C35D-4A83-8624-215976EB8E40}" srcOrd="1" destOrd="0" presId="urn:microsoft.com/office/officeart/2005/8/layout/hierarchy2"/>
    <dgm:cxn modelId="{D3CA48DB-8E7C-4509-BA5B-FC44D97B2D86}" type="presParOf" srcId="{43E8CD63-14C7-4ABF-9B04-3C0EA8062193}" destId="{AD8EE03C-48FF-4D4C-917C-FE4FB00083B3}" srcOrd="4" destOrd="0" presId="urn:microsoft.com/office/officeart/2005/8/layout/hierarchy2"/>
    <dgm:cxn modelId="{3535628B-A472-49DA-AB3D-5AC2E17D8772}" type="presParOf" srcId="{AD8EE03C-48FF-4D4C-917C-FE4FB00083B3}" destId="{6B36F39E-AE12-4EBF-8477-EC0F8F314878}" srcOrd="0" destOrd="0" presId="urn:microsoft.com/office/officeart/2005/8/layout/hierarchy2"/>
    <dgm:cxn modelId="{BE261EC4-70B7-4632-8481-FA03713170BE}" type="presParOf" srcId="{43E8CD63-14C7-4ABF-9B04-3C0EA8062193}" destId="{9A291462-8D87-4BCD-8128-ABEA009586F0}" srcOrd="5" destOrd="0" presId="urn:microsoft.com/office/officeart/2005/8/layout/hierarchy2"/>
    <dgm:cxn modelId="{0A7A241E-A92D-4E77-9BCB-B03D1597DE58}" type="presParOf" srcId="{9A291462-8D87-4BCD-8128-ABEA009586F0}" destId="{344E2CE8-27F1-4E93-AE3F-7719C26437DC}" srcOrd="0" destOrd="0" presId="urn:microsoft.com/office/officeart/2005/8/layout/hierarchy2"/>
    <dgm:cxn modelId="{4287BCEA-6D9C-4B1E-824D-E6D1609CAF79}" type="presParOf" srcId="{9A291462-8D87-4BCD-8128-ABEA009586F0}" destId="{78E3374D-2065-4608-A209-25047DB70162}" srcOrd="1" destOrd="0" presId="urn:microsoft.com/office/officeart/2005/8/layout/hierarchy2"/>
    <dgm:cxn modelId="{9BAAE445-C177-43C7-8AC9-7AF10699A112}" type="presParOf" srcId="{633E3239-E7AD-4832-8A45-D17AD9F6ABF5}" destId="{9BC2D1CC-F88C-4459-97F7-F5E5CB400997}" srcOrd="2" destOrd="0" presId="urn:microsoft.com/office/officeart/2005/8/layout/hierarchy2"/>
    <dgm:cxn modelId="{CC7904CD-728C-4396-BD93-72EA742D6898}" type="presParOf" srcId="{9BC2D1CC-F88C-4459-97F7-F5E5CB400997}" destId="{E6553BA2-3A98-48FF-94A2-B79C483A7D0B}" srcOrd="0" destOrd="0" presId="urn:microsoft.com/office/officeart/2005/8/layout/hierarchy2"/>
    <dgm:cxn modelId="{24BAFC24-1E6E-4D12-ABFE-A8B6783FD97A}" type="presParOf" srcId="{633E3239-E7AD-4832-8A45-D17AD9F6ABF5}" destId="{8599CBA0-C72E-451B-AADD-69FF689C34E1}" srcOrd="3" destOrd="0" presId="urn:microsoft.com/office/officeart/2005/8/layout/hierarchy2"/>
    <dgm:cxn modelId="{08AB6781-5CEF-4700-88D2-0AD9B148636D}" type="presParOf" srcId="{8599CBA0-C72E-451B-AADD-69FF689C34E1}" destId="{AA19D528-A774-413F-9653-AE5B6FCCCB6A}" srcOrd="0" destOrd="0" presId="urn:microsoft.com/office/officeart/2005/8/layout/hierarchy2"/>
    <dgm:cxn modelId="{AB04599D-882D-4865-BC4C-CE01592D5AD4}" type="presParOf" srcId="{8599CBA0-C72E-451B-AADD-69FF689C34E1}" destId="{10F215A8-C995-43B5-85A2-0425ECBD5129}" srcOrd="1" destOrd="0" presId="urn:microsoft.com/office/officeart/2005/8/layout/hierarchy2"/>
    <dgm:cxn modelId="{B43B5038-9887-4E8F-A3B5-6888A7BC4E7B}" type="presParOf" srcId="{10F215A8-C995-43B5-85A2-0425ECBD5129}" destId="{D530F4D4-425E-46A0-B59F-796F4808BAB1}" srcOrd="0" destOrd="0" presId="urn:microsoft.com/office/officeart/2005/8/layout/hierarchy2"/>
    <dgm:cxn modelId="{0DEDC45C-40F7-4F0E-A0A5-A74EAC82FC68}" type="presParOf" srcId="{D530F4D4-425E-46A0-B59F-796F4808BAB1}" destId="{635B60A9-C3A6-4143-AA37-2FE329BA3CCC}" srcOrd="0" destOrd="0" presId="urn:microsoft.com/office/officeart/2005/8/layout/hierarchy2"/>
    <dgm:cxn modelId="{D673C05C-D5AA-4C03-9A8B-F950E2DA7DA9}" type="presParOf" srcId="{10F215A8-C995-43B5-85A2-0425ECBD5129}" destId="{34407EB5-B72B-4341-AA32-98CAA2A75B44}" srcOrd="1" destOrd="0" presId="urn:microsoft.com/office/officeart/2005/8/layout/hierarchy2"/>
    <dgm:cxn modelId="{5D935B6D-C8E8-4B87-B8D1-0EBE6D105B45}" type="presParOf" srcId="{34407EB5-B72B-4341-AA32-98CAA2A75B44}" destId="{129E2074-41C8-4D8E-9CDB-D6A833E37DD3}" srcOrd="0" destOrd="0" presId="urn:microsoft.com/office/officeart/2005/8/layout/hierarchy2"/>
    <dgm:cxn modelId="{1EC116BA-1D5F-4B8E-B1AD-CA8E607F7773}" type="presParOf" srcId="{34407EB5-B72B-4341-AA32-98CAA2A75B44}" destId="{41024666-3EEB-4F14-A9AD-B40402F2A090}" srcOrd="1" destOrd="0" presId="urn:microsoft.com/office/officeart/2005/8/layout/hierarchy2"/>
    <dgm:cxn modelId="{F8E238BB-F1B7-4F8D-8543-69C63B4C52E4}" type="presParOf" srcId="{10F215A8-C995-43B5-85A2-0425ECBD5129}" destId="{59B06EC6-65D0-4345-8988-4979EC32DBE2}" srcOrd="2" destOrd="0" presId="urn:microsoft.com/office/officeart/2005/8/layout/hierarchy2"/>
    <dgm:cxn modelId="{37A77972-04C0-4FEC-878E-F6647A5A29E3}" type="presParOf" srcId="{59B06EC6-65D0-4345-8988-4979EC32DBE2}" destId="{82C8E824-0A2A-459E-80B6-9EE10396250B}" srcOrd="0" destOrd="0" presId="urn:microsoft.com/office/officeart/2005/8/layout/hierarchy2"/>
    <dgm:cxn modelId="{5E8DD796-A366-41A5-94AA-11AEA821D7F9}" type="presParOf" srcId="{10F215A8-C995-43B5-85A2-0425ECBD5129}" destId="{18355F23-A0A5-4C19-A9E6-8EE9C153F982}" srcOrd="3" destOrd="0" presId="urn:microsoft.com/office/officeart/2005/8/layout/hierarchy2"/>
    <dgm:cxn modelId="{363563B7-8143-4725-BA26-A481D451BBAB}" type="presParOf" srcId="{18355F23-A0A5-4C19-A9E6-8EE9C153F982}" destId="{FB5B1F07-3F77-4A82-A18C-24B435EAD885}" srcOrd="0" destOrd="0" presId="urn:microsoft.com/office/officeart/2005/8/layout/hierarchy2"/>
    <dgm:cxn modelId="{2AB605D7-CDCB-4283-8AB7-CAACF34E4187}" type="presParOf" srcId="{18355F23-A0A5-4C19-A9E6-8EE9C153F982}" destId="{2F346147-BD8D-42F2-8891-819650DDFF68}" srcOrd="1" destOrd="0" presId="urn:microsoft.com/office/officeart/2005/8/layout/hierarchy2"/>
    <dgm:cxn modelId="{F96BA857-7C0A-4B0D-B3EF-F664DB6B7821}" type="presParOf" srcId="{10F215A8-C995-43B5-85A2-0425ECBD5129}" destId="{56430734-4EB0-4FCC-9EA7-52F47ABF4370}" srcOrd="4" destOrd="0" presId="urn:microsoft.com/office/officeart/2005/8/layout/hierarchy2"/>
    <dgm:cxn modelId="{F58DA0C6-7B86-45F1-AC22-AED44C1BC395}" type="presParOf" srcId="{56430734-4EB0-4FCC-9EA7-52F47ABF4370}" destId="{44BBC1DD-5028-42EB-B8C7-FC9D52D103A8}" srcOrd="0" destOrd="0" presId="urn:microsoft.com/office/officeart/2005/8/layout/hierarchy2"/>
    <dgm:cxn modelId="{C46CF382-B810-4B74-AE36-0D3C5E4BF7D8}" type="presParOf" srcId="{10F215A8-C995-43B5-85A2-0425ECBD5129}" destId="{B29C1B8C-6AAB-4D2F-A733-A9B0D056392A}" srcOrd="5" destOrd="0" presId="urn:microsoft.com/office/officeart/2005/8/layout/hierarchy2"/>
    <dgm:cxn modelId="{F2C8A53D-AECF-47B3-B6BA-9ED7E4C75C21}" type="presParOf" srcId="{B29C1B8C-6AAB-4D2F-A733-A9B0D056392A}" destId="{F0EC5D8C-1BA1-40F4-AEDB-1A779A07D9DC}" srcOrd="0" destOrd="0" presId="urn:microsoft.com/office/officeart/2005/8/layout/hierarchy2"/>
    <dgm:cxn modelId="{D9D16B74-B5EC-4CA0-B79A-B0D1F055E561}" type="presParOf" srcId="{B29C1B8C-6AAB-4D2F-A733-A9B0D056392A}" destId="{645108EC-111E-436C-B290-A8D0CA7BCFBE}" srcOrd="1" destOrd="0" presId="urn:microsoft.com/office/officeart/2005/8/layout/hierarchy2"/>
    <dgm:cxn modelId="{824C85B1-F2FC-46C1-8B35-8DE90A5157A1}" type="presParOf" srcId="{633E3239-E7AD-4832-8A45-D17AD9F6ABF5}" destId="{93A93E6D-284A-4904-A065-F930A9E00AEE}" srcOrd="4" destOrd="0" presId="urn:microsoft.com/office/officeart/2005/8/layout/hierarchy2"/>
    <dgm:cxn modelId="{AF688AA8-17B8-4325-B748-3AB81D9E0423}" type="presParOf" srcId="{93A93E6D-284A-4904-A065-F930A9E00AEE}" destId="{AA45E911-4D1F-4704-92A4-A3335AF9771B}" srcOrd="0" destOrd="0" presId="urn:microsoft.com/office/officeart/2005/8/layout/hierarchy2"/>
    <dgm:cxn modelId="{B4C4BB4D-EF10-4367-8AF5-C6E077B6DCF9}" type="presParOf" srcId="{633E3239-E7AD-4832-8A45-D17AD9F6ABF5}" destId="{FE0B729D-027B-4FC8-B56F-237572EA7C33}" srcOrd="5" destOrd="0" presId="urn:microsoft.com/office/officeart/2005/8/layout/hierarchy2"/>
    <dgm:cxn modelId="{046EF99B-02E7-4B60-B523-1D2981D6AA5D}" type="presParOf" srcId="{FE0B729D-027B-4FC8-B56F-237572EA7C33}" destId="{DB5D5F34-9BD4-4ACB-8A16-5D28F381CEC7}" srcOrd="0" destOrd="0" presId="urn:microsoft.com/office/officeart/2005/8/layout/hierarchy2"/>
    <dgm:cxn modelId="{6480DC19-EC70-4E2B-9B6F-43616B77F5D6}" type="presParOf" srcId="{FE0B729D-027B-4FC8-B56F-237572EA7C33}" destId="{348AA2D3-786E-44F5-917C-8E6A4CC0851B}" srcOrd="1" destOrd="0" presId="urn:microsoft.com/office/officeart/2005/8/layout/hierarchy2"/>
    <dgm:cxn modelId="{00D219D6-9F12-4AEA-92CB-514A7D3F35F2}" type="presParOf" srcId="{348AA2D3-786E-44F5-917C-8E6A4CC0851B}" destId="{D8076601-FA0B-440B-830F-E22F3E7FEA61}" srcOrd="0" destOrd="0" presId="urn:microsoft.com/office/officeart/2005/8/layout/hierarchy2"/>
    <dgm:cxn modelId="{FBF8E47A-6A2C-40EB-8319-0347F8365ACB}" type="presParOf" srcId="{D8076601-FA0B-440B-830F-E22F3E7FEA61}" destId="{6564B2CF-1493-40D7-9B51-0B68F7DC7E7F}" srcOrd="0" destOrd="0" presId="urn:microsoft.com/office/officeart/2005/8/layout/hierarchy2"/>
    <dgm:cxn modelId="{C9C1864F-FA6D-4A1B-83C0-1BEDD66590A5}" type="presParOf" srcId="{348AA2D3-786E-44F5-917C-8E6A4CC0851B}" destId="{060C9865-BA82-45FB-8B91-1458935C4F41}" srcOrd="1" destOrd="0" presId="urn:microsoft.com/office/officeart/2005/8/layout/hierarchy2"/>
    <dgm:cxn modelId="{424FD785-4F79-49F6-8EE0-8BFEE9D787E2}" type="presParOf" srcId="{060C9865-BA82-45FB-8B91-1458935C4F41}" destId="{587C836E-C418-451A-A8AE-28CD5598679C}" srcOrd="0" destOrd="0" presId="urn:microsoft.com/office/officeart/2005/8/layout/hierarchy2"/>
    <dgm:cxn modelId="{EB1AA114-8CCF-47C7-B6C8-BCB91766B721}" type="presParOf" srcId="{060C9865-BA82-45FB-8B91-1458935C4F41}" destId="{D7F7AD95-7A79-4710-88BA-41D791F29471}" srcOrd="1" destOrd="0" presId="urn:microsoft.com/office/officeart/2005/8/layout/hierarchy2"/>
    <dgm:cxn modelId="{A17011E0-E87B-4028-BD3F-0EFE0C841B97}" type="presParOf" srcId="{348AA2D3-786E-44F5-917C-8E6A4CC0851B}" destId="{EAE4AA1D-09BE-47A2-993C-BCC98100C5DD}" srcOrd="2" destOrd="0" presId="urn:microsoft.com/office/officeart/2005/8/layout/hierarchy2"/>
    <dgm:cxn modelId="{252E7AAF-751F-49C8-AB21-C5469CC919CD}" type="presParOf" srcId="{EAE4AA1D-09BE-47A2-993C-BCC98100C5DD}" destId="{BDE186F1-A1CC-48B0-9225-A777B33BD16E}" srcOrd="0" destOrd="0" presId="urn:microsoft.com/office/officeart/2005/8/layout/hierarchy2"/>
    <dgm:cxn modelId="{68F945FB-81F4-4A26-9C9D-AF2934115D8F}" type="presParOf" srcId="{348AA2D3-786E-44F5-917C-8E6A4CC0851B}" destId="{F7E2E54C-B549-4925-BA78-F7A2C02D58FC}" srcOrd="3" destOrd="0" presId="urn:microsoft.com/office/officeart/2005/8/layout/hierarchy2"/>
    <dgm:cxn modelId="{08640A85-7E19-4967-BBD4-5A8E5AB5F4E1}" type="presParOf" srcId="{F7E2E54C-B549-4925-BA78-F7A2C02D58FC}" destId="{1670B211-BB22-40B0-8EE6-8EF629F87F48}" srcOrd="0" destOrd="0" presId="urn:microsoft.com/office/officeart/2005/8/layout/hierarchy2"/>
    <dgm:cxn modelId="{16DD1A66-EA47-4828-9EA2-CECA5BFCE22B}" type="presParOf" srcId="{F7E2E54C-B549-4925-BA78-F7A2C02D58FC}" destId="{AFB80A38-B56D-4A5D-BFAB-E81F49373C4A}" srcOrd="1" destOrd="0" presId="urn:microsoft.com/office/officeart/2005/8/layout/hierarchy2"/>
    <dgm:cxn modelId="{482B1049-953B-4A21-A763-52DE34D37892}" type="presParOf" srcId="{348AA2D3-786E-44F5-917C-8E6A4CC0851B}" destId="{FF768191-3F67-4385-9B99-E6B88482F4D9}" srcOrd="4" destOrd="0" presId="urn:microsoft.com/office/officeart/2005/8/layout/hierarchy2"/>
    <dgm:cxn modelId="{305F8602-FCBF-4D22-AAA2-859A963FAFF9}" type="presParOf" srcId="{FF768191-3F67-4385-9B99-E6B88482F4D9}" destId="{F788EBBB-9396-4334-89C2-8983326CE22F}" srcOrd="0" destOrd="0" presId="urn:microsoft.com/office/officeart/2005/8/layout/hierarchy2"/>
    <dgm:cxn modelId="{E7CA86B0-4E67-4194-99D2-B947B732FB7E}" type="presParOf" srcId="{348AA2D3-786E-44F5-917C-8E6A4CC0851B}" destId="{55DE39C5-C401-4CD4-8FBE-C126614308C7}" srcOrd="5" destOrd="0" presId="urn:microsoft.com/office/officeart/2005/8/layout/hierarchy2"/>
    <dgm:cxn modelId="{3CFA7EF9-9664-49B7-9D07-5F80B1E148C0}" type="presParOf" srcId="{55DE39C5-C401-4CD4-8FBE-C126614308C7}" destId="{270C12F2-32C6-4A3A-B637-EA122D3C78AD}" srcOrd="0" destOrd="0" presId="urn:microsoft.com/office/officeart/2005/8/layout/hierarchy2"/>
    <dgm:cxn modelId="{F55A9BA1-1219-436A-9BA7-DFA200556F09}" type="presParOf" srcId="{55DE39C5-C401-4CD4-8FBE-C126614308C7}" destId="{DBC3B737-68FA-43B0-BF6E-9A42C62981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E16EB7-753A-42A5-8552-B89EC34E83AF}" type="doc">
      <dgm:prSet loTypeId="urn:microsoft.com/office/officeart/2011/layout/RadialPictureList" loCatId="pictur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9AE9A1-6AA3-4E5A-B8E7-D5B5500AD16B}">
      <dgm:prSet phldrT="[Texto]"/>
      <dgm:spPr/>
      <dgm:t>
        <a:bodyPr/>
        <a:lstStyle/>
        <a:p>
          <a:pPr rtl="0"/>
          <a:r>
            <a:rPr lang="es-ES" b="1" dirty="0" smtClean="0"/>
            <a:t>HERRAMIENTAS DE EVALUACIÓN DE CONTROL INTERNO</a:t>
          </a:r>
          <a:endParaRPr lang="en-US" dirty="0"/>
        </a:p>
      </dgm:t>
    </dgm:pt>
    <dgm:pt modelId="{24D66CF4-5649-4F4A-AD9E-9A7DBD86968C}" type="parTrans" cxnId="{04307B1F-E7AA-4275-8CCC-BAF3130A6E71}">
      <dgm:prSet/>
      <dgm:spPr/>
      <dgm:t>
        <a:bodyPr/>
        <a:lstStyle/>
        <a:p>
          <a:endParaRPr lang="en-US"/>
        </a:p>
      </dgm:t>
    </dgm:pt>
    <dgm:pt modelId="{BCD09AE0-41FC-4E2D-A2BC-01084672D529}" type="sibTrans" cxnId="{04307B1F-E7AA-4275-8CCC-BAF3130A6E71}">
      <dgm:prSet/>
      <dgm:spPr/>
      <dgm:t>
        <a:bodyPr/>
        <a:lstStyle/>
        <a:p>
          <a:endParaRPr lang="en-US"/>
        </a:p>
      </dgm:t>
    </dgm:pt>
    <dgm:pt modelId="{F8EF31D9-EBC9-427D-AB6C-AFC149F503F9}">
      <dgm:prSet phldrT="[Texto]"/>
      <dgm:spPr/>
      <dgm:t>
        <a:bodyPr/>
        <a:lstStyle/>
        <a:p>
          <a:r>
            <a:rPr lang="es-EC" dirty="0" smtClean="0"/>
            <a:t>NARRATIVAS</a:t>
          </a:r>
          <a:endParaRPr lang="en-US" dirty="0"/>
        </a:p>
      </dgm:t>
    </dgm:pt>
    <dgm:pt modelId="{ACCAEAD7-A7A3-4A60-843A-31082B8B149C}" type="parTrans" cxnId="{4489FA80-5394-4729-800D-09FE01F39F5C}">
      <dgm:prSet/>
      <dgm:spPr/>
      <dgm:t>
        <a:bodyPr/>
        <a:lstStyle/>
        <a:p>
          <a:endParaRPr lang="en-US"/>
        </a:p>
      </dgm:t>
    </dgm:pt>
    <dgm:pt modelId="{B5F54BD7-B030-4B43-8735-3DBA7141E40B}" type="sibTrans" cxnId="{4489FA80-5394-4729-800D-09FE01F39F5C}">
      <dgm:prSet/>
      <dgm:spPr/>
      <dgm:t>
        <a:bodyPr/>
        <a:lstStyle/>
        <a:p>
          <a:endParaRPr lang="en-US"/>
        </a:p>
      </dgm:t>
    </dgm:pt>
    <dgm:pt modelId="{84BABD61-689E-4125-B942-70DEF667E08D}">
      <dgm:prSet phldrT="[Texto]"/>
      <dgm:spPr/>
      <dgm:t>
        <a:bodyPr/>
        <a:lstStyle/>
        <a:p>
          <a:r>
            <a:rPr lang="es-EC" dirty="0" smtClean="0"/>
            <a:t>FLUJOGRAMAS</a:t>
          </a:r>
          <a:endParaRPr lang="en-US" dirty="0"/>
        </a:p>
      </dgm:t>
    </dgm:pt>
    <dgm:pt modelId="{B51F1046-63EA-4361-A459-C6CB53E81B84}" type="parTrans" cxnId="{17929CDE-2A07-42FA-910C-D9D6B4B3E59D}">
      <dgm:prSet/>
      <dgm:spPr/>
      <dgm:t>
        <a:bodyPr/>
        <a:lstStyle/>
        <a:p>
          <a:endParaRPr lang="en-US"/>
        </a:p>
      </dgm:t>
    </dgm:pt>
    <dgm:pt modelId="{2C0F6836-C4D3-46BE-A7DF-C7AF6FE02FBD}" type="sibTrans" cxnId="{17929CDE-2A07-42FA-910C-D9D6B4B3E59D}">
      <dgm:prSet/>
      <dgm:spPr/>
      <dgm:t>
        <a:bodyPr/>
        <a:lstStyle/>
        <a:p>
          <a:endParaRPr lang="en-US"/>
        </a:p>
      </dgm:t>
    </dgm:pt>
    <dgm:pt modelId="{8EC0F0C3-44E1-4BD7-AC4D-E4BC8EC3BC3C}">
      <dgm:prSet phldrT="[Texto]"/>
      <dgm:spPr/>
      <dgm:t>
        <a:bodyPr/>
        <a:lstStyle/>
        <a:p>
          <a:pPr rtl="0"/>
          <a:r>
            <a:rPr lang="es-EC" dirty="0" smtClean="0"/>
            <a:t>CUESTIONARIOS</a:t>
          </a:r>
          <a:endParaRPr lang="en-US" dirty="0"/>
        </a:p>
      </dgm:t>
    </dgm:pt>
    <dgm:pt modelId="{F65A3282-0B67-40A3-B15D-A52DC0BD2F04}" type="parTrans" cxnId="{C2AADB8B-5B83-4CE3-A789-9B3D6ED098FA}">
      <dgm:prSet/>
      <dgm:spPr/>
      <dgm:t>
        <a:bodyPr/>
        <a:lstStyle/>
        <a:p>
          <a:endParaRPr lang="en-US"/>
        </a:p>
      </dgm:t>
    </dgm:pt>
    <dgm:pt modelId="{B0FD83F7-F6B5-4655-A962-AFC0481F33D1}" type="sibTrans" cxnId="{C2AADB8B-5B83-4CE3-A789-9B3D6ED098FA}">
      <dgm:prSet/>
      <dgm:spPr/>
      <dgm:t>
        <a:bodyPr/>
        <a:lstStyle/>
        <a:p>
          <a:endParaRPr lang="en-US"/>
        </a:p>
      </dgm:t>
    </dgm:pt>
    <dgm:pt modelId="{959069AC-DDDF-4884-A5F5-40B64DCC7A69}" type="pres">
      <dgm:prSet presAssocID="{33E16EB7-753A-42A5-8552-B89EC34E83AF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7ADB059-BF72-4590-904C-3D8D71A9221B}" type="pres">
      <dgm:prSet presAssocID="{129AE9A1-6AA3-4E5A-B8E7-D5B5500AD16B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B7C3E44A-9AF6-403F-A73E-5E4F2557701B}" type="pres">
      <dgm:prSet presAssocID="{8EC0F0C3-44E1-4BD7-AC4D-E4BC8EC3BC3C}" presName="Accent" presStyleLbl="node1" presStyleIdx="1" presStyleCnt="2"/>
      <dgm:spPr/>
      <dgm:t>
        <a:bodyPr/>
        <a:lstStyle/>
        <a:p>
          <a:endParaRPr lang="en-US"/>
        </a:p>
      </dgm:t>
    </dgm:pt>
    <dgm:pt modelId="{48266A73-30CA-4FE1-81B2-DC4FDAF18C5E}" type="pres">
      <dgm:prSet presAssocID="{8EC0F0C3-44E1-4BD7-AC4D-E4BC8EC3BC3C}" presName="Image1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7B58570-8332-4CD5-8F99-98399E0C84F0}" type="pres">
      <dgm:prSet presAssocID="{8EC0F0C3-44E1-4BD7-AC4D-E4BC8EC3BC3C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CDFEF-177B-45C1-A0CB-312619FD638E}" type="pres">
      <dgm:prSet presAssocID="{F8EF31D9-EBC9-427D-AB6C-AFC149F503F9}" presName="Image2" presStyleCnt="0"/>
      <dgm:spPr/>
      <dgm:t>
        <a:bodyPr/>
        <a:lstStyle/>
        <a:p>
          <a:endParaRPr lang="en-US"/>
        </a:p>
      </dgm:t>
    </dgm:pt>
    <dgm:pt modelId="{D0AD30E9-1D0D-4F93-9134-20AD9554D3B8}" type="pres">
      <dgm:prSet presAssocID="{F8EF31D9-EBC9-427D-AB6C-AFC149F503F9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8B3ED0-2354-4D60-B04C-4DF71CEA3A75}" type="pres">
      <dgm:prSet presAssocID="{F8EF31D9-EBC9-427D-AB6C-AFC149F503F9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3B1A9-2693-4D7C-B903-01E770FCED58}" type="pres">
      <dgm:prSet presAssocID="{84BABD61-689E-4125-B942-70DEF667E08D}" presName="Image3" presStyleCnt="0"/>
      <dgm:spPr/>
      <dgm:t>
        <a:bodyPr/>
        <a:lstStyle/>
        <a:p>
          <a:endParaRPr lang="en-US"/>
        </a:p>
      </dgm:t>
    </dgm:pt>
    <dgm:pt modelId="{63A99951-FE91-4136-963A-65EE9FFE073F}" type="pres">
      <dgm:prSet presAssocID="{84BABD61-689E-4125-B942-70DEF667E08D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A4015C-7AFC-43EF-B7DC-A89C46725544}" type="pres">
      <dgm:prSet presAssocID="{84BABD61-689E-4125-B942-70DEF667E08D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07B1F-E7AA-4275-8CCC-BAF3130A6E71}" srcId="{33E16EB7-753A-42A5-8552-B89EC34E83AF}" destId="{129AE9A1-6AA3-4E5A-B8E7-D5B5500AD16B}" srcOrd="0" destOrd="0" parTransId="{24D66CF4-5649-4F4A-AD9E-9A7DBD86968C}" sibTransId="{BCD09AE0-41FC-4E2D-A2BC-01084672D529}"/>
    <dgm:cxn modelId="{9BCD21D2-25F1-4BEA-8D4B-85631586EC5B}" type="presOf" srcId="{33E16EB7-753A-42A5-8552-B89EC34E83AF}" destId="{959069AC-DDDF-4884-A5F5-40B64DCC7A69}" srcOrd="0" destOrd="0" presId="urn:microsoft.com/office/officeart/2011/layout/RadialPictureList"/>
    <dgm:cxn modelId="{1B9C1807-200F-4958-8E47-F0D480B98B5A}" type="presOf" srcId="{F8EF31D9-EBC9-427D-AB6C-AFC149F503F9}" destId="{5E8B3ED0-2354-4D60-B04C-4DF71CEA3A75}" srcOrd="0" destOrd="0" presId="urn:microsoft.com/office/officeart/2011/layout/RadialPictureList"/>
    <dgm:cxn modelId="{4489FA80-5394-4729-800D-09FE01F39F5C}" srcId="{129AE9A1-6AA3-4E5A-B8E7-D5B5500AD16B}" destId="{F8EF31D9-EBC9-427D-AB6C-AFC149F503F9}" srcOrd="1" destOrd="0" parTransId="{ACCAEAD7-A7A3-4A60-843A-31082B8B149C}" sibTransId="{B5F54BD7-B030-4B43-8735-3DBA7141E40B}"/>
    <dgm:cxn modelId="{C2AADB8B-5B83-4CE3-A789-9B3D6ED098FA}" srcId="{129AE9A1-6AA3-4E5A-B8E7-D5B5500AD16B}" destId="{8EC0F0C3-44E1-4BD7-AC4D-E4BC8EC3BC3C}" srcOrd="0" destOrd="0" parTransId="{F65A3282-0B67-40A3-B15D-A52DC0BD2F04}" sibTransId="{B0FD83F7-F6B5-4655-A962-AFC0481F33D1}"/>
    <dgm:cxn modelId="{FD325200-DC21-40FD-8912-28048C03DC14}" type="presOf" srcId="{84BABD61-689E-4125-B942-70DEF667E08D}" destId="{7DA4015C-7AFC-43EF-B7DC-A89C46725544}" srcOrd="0" destOrd="0" presId="urn:microsoft.com/office/officeart/2011/layout/RadialPictureList"/>
    <dgm:cxn modelId="{4C285785-7B77-4172-9141-D45AE17ADB2C}" type="presOf" srcId="{8EC0F0C3-44E1-4BD7-AC4D-E4BC8EC3BC3C}" destId="{C7B58570-8332-4CD5-8F99-98399E0C84F0}" srcOrd="0" destOrd="0" presId="urn:microsoft.com/office/officeart/2011/layout/RadialPictureList"/>
    <dgm:cxn modelId="{17929CDE-2A07-42FA-910C-D9D6B4B3E59D}" srcId="{129AE9A1-6AA3-4E5A-B8E7-D5B5500AD16B}" destId="{84BABD61-689E-4125-B942-70DEF667E08D}" srcOrd="2" destOrd="0" parTransId="{B51F1046-63EA-4361-A459-C6CB53E81B84}" sibTransId="{2C0F6836-C4D3-46BE-A7DF-C7AF6FE02FBD}"/>
    <dgm:cxn modelId="{33EB6E58-6D3E-4BAE-976E-22D98BD80D73}" type="presOf" srcId="{129AE9A1-6AA3-4E5A-B8E7-D5B5500AD16B}" destId="{17ADB059-BF72-4590-904C-3D8D71A9221B}" srcOrd="0" destOrd="0" presId="urn:microsoft.com/office/officeart/2011/layout/RadialPictureList"/>
    <dgm:cxn modelId="{839CD0C1-715E-4DE3-BD07-5005E3F1921D}" type="presParOf" srcId="{959069AC-DDDF-4884-A5F5-40B64DCC7A69}" destId="{17ADB059-BF72-4590-904C-3D8D71A9221B}" srcOrd="0" destOrd="0" presId="urn:microsoft.com/office/officeart/2011/layout/RadialPictureList"/>
    <dgm:cxn modelId="{2487AA2F-E638-47FB-B23F-343190AF7431}" type="presParOf" srcId="{959069AC-DDDF-4884-A5F5-40B64DCC7A69}" destId="{B7C3E44A-9AF6-403F-A73E-5E4F2557701B}" srcOrd="1" destOrd="0" presId="urn:microsoft.com/office/officeart/2011/layout/RadialPictureList"/>
    <dgm:cxn modelId="{6B59CE13-4852-482F-9797-479160209C48}" type="presParOf" srcId="{959069AC-DDDF-4884-A5F5-40B64DCC7A69}" destId="{48266A73-30CA-4FE1-81B2-DC4FDAF18C5E}" srcOrd="2" destOrd="0" presId="urn:microsoft.com/office/officeart/2011/layout/RadialPictureList"/>
    <dgm:cxn modelId="{11D9F46B-429E-4E57-8FD2-72290408119F}" type="presParOf" srcId="{959069AC-DDDF-4884-A5F5-40B64DCC7A69}" destId="{C7B58570-8332-4CD5-8F99-98399E0C84F0}" srcOrd="3" destOrd="0" presId="urn:microsoft.com/office/officeart/2011/layout/RadialPictureList"/>
    <dgm:cxn modelId="{C5906330-489C-4EAA-AE48-F41A3326C834}" type="presParOf" srcId="{959069AC-DDDF-4884-A5F5-40B64DCC7A69}" destId="{0D4CDFEF-177B-45C1-A0CB-312619FD638E}" srcOrd="4" destOrd="0" presId="urn:microsoft.com/office/officeart/2011/layout/RadialPictureList"/>
    <dgm:cxn modelId="{3C88393E-65AE-43B7-9F97-72D38359C38D}" type="presParOf" srcId="{0D4CDFEF-177B-45C1-A0CB-312619FD638E}" destId="{D0AD30E9-1D0D-4F93-9134-20AD9554D3B8}" srcOrd="0" destOrd="0" presId="urn:microsoft.com/office/officeart/2011/layout/RadialPictureList"/>
    <dgm:cxn modelId="{26D4F4CB-35E2-49AB-A1E7-E59DAFD1E95C}" type="presParOf" srcId="{959069AC-DDDF-4884-A5F5-40B64DCC7A69}" destId="{5E8B3ED0-2354-4D60-B04C-4DF71CEA3A75}" srcOrd="5" destOrd="0" presId="urn:microsoft.com/office/officeart/2011/layout/RadialPictureList"/>
    <dgm:cxn modelId="{065D352F-2D98-40C2-A232-1B071A5DECAF}" type="presParOf" srcId="{959069AC-DDDF-4884-A5F5-40B64DCC7A69}" destId="{53C3B1A9-2693-4D7C-B903-01E770FCED58}" srcOrd="6" destOrd="0" presId="urn:microsoft.com/office/officeart/2011/layout/RadialPictureList"/>
    <dgm:cxn modelId="{1A686379-CD1F-4050-AB7E-9116B9EBE99C}" type="presParOf" srcId="{53C3B1A9-2693-4D7C-B903-01E770FCED58}" destId="{63A99951-FE91-4136-963A-65EE9FFE073F}" srcOrd="0" destOrd="0" presId="urn:microsoft.com/office/officeart/2011/layout/RadialPictureList"/>
    <dgm:cxn modelId="{CD30AB5F-DD9F-4735-81AD-8F713D0D769B}" type="presParOf" srcId="{959069AC-DDDF-4884-A5F5-40B64DCC7A69}" destId="{7DA4015C-7AFC-43EF-B7DC-A89C4672554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35736D3-B378-45C9-9D76-787E586AB8B2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D88330-164B-4A70-B497-78F719191081}">
      <dgm:prSet phldrT="[Texto]"/>
      <dgm:spPr/>
      <dgm:t>
        <a:bodyPr/>
        <a:lstStyle/>
        <a:p>
          <a:r>
            <a:rPr lang="es-EC" dirty="0" smtClean="0"/>
            <a:t>Hallazgos</a:t>
          </a:r>
          <a:endParaRPr lang="en-US" dirty="0"/>
        </a:p>
      </dgm:t>
    </dgm:pt>
    <dgm:pt modelId="{D31988A3-C309-42E0-ABF8-FF0105EC2DB2}" type="parTrans" cxnId="{DCA71123-2AC1-443F-8BB3-86B5449A3C03}">
      <dgm:prSet/>
      <dgm:spPr/>
      <dgm:t>
        <a:bodyPr/>
        <a:lstStyle/>
        <a:p>
          <a:endParaRPr lang="en-US"/>
        </a:p>
      </dgm:t>
    </dgm:pt>
    <dgm:pt modelId="{36C6229D-993C-49CE-8435-CEC540698AA4}" type="sibTrans" cxnId="{DCA71123-2AC1-443F-8BB3-86B5449A3C03}">
      <dgm:prSet/>
      <dgm:spPr/>
      <dgm:t>
        <a:bodyPr/>
        <a:lstStyle/>
        <a:p>
          <a:endParaRPr lang="en-US"/>
        </a:p>
      </dgm:t>
    </dgm:pt>
    <dgm:pt modelId="{1B531D87-6DCE-4878-8395-8E3D02F92466}">
      <dgm:prSet phldrT="[Texto]"/>
      <dgm:spPr/>
      <dgm:t>
        <a:bodyPr/>
        <a:lstStyle/>
        <a:p>
          <a:r>
            <a:rPr lang="es-EC" dirty="0" smtClean="0"/>
            <a:t>Criterio</a:t>
          </a:r>
          <a:endParaRPr lang="en-US" dirty="0"/>
        </a:p>
      </dgm:t>
    </dgm:pt>
    <dgm:pt modelId="{0571F52B-AB7F-4F59-82F1-A4F04322C899}" type="parTrans" cxnId="{7DF34098-7118-4D62-BF4E-EABEFD456498}">
      <dgm:prSet/>
      <dgm:spPr/>
      <dgm:t>
        <a:bodyPr/>
        <a:lstStyle/>
        <a:p>
          <a:endParaRPr lang="en-US"/>
        </a:p>
      </dgm:t>
    </dgm:pt>
    <dgm:pt modelId="{23B4E0B8-22B0-465F-BE77-45BA9C1655FB}" type="sibTrans" cxnId="{7DF34098-7118-4D62-BF4E-EABEFD456498}">
      <dgm:prSet/>
      <dgm:spPr/>
      <dgm:t>
        <a:bodyPr/>
        <a:lstStyle/>
        <a:p>
          <a:endParaRPr lang="en-US"/>
        </a:p>
      </dgm:t>
    </dgm:pt>
    <dgm:pt modelId="{B6822A93-0F2A-4F6D-80C8-7F24E64B3F0D}">
      <dgm:prSet phldrT="[Texto]"/>
      <dgm:spPr/>
      <dgm:t>
        <a:bodyPr/>
        <a:lstStyle/>
        <a:p>
          <a:r>
            <a:rPr lang="es-EC" dirty="0" smtClean="0"/>
            <a:t>Causa</a:t>
          </a:r>
          <a:endParaRPr lang="en-US" dirty="0"/>
        </a:p>
      </dgm:t>
    </dgm:pt>
    <dgm:pt modelId="{EFA4AE6F-CA01-4AE9-8045-552A842C5A98}" type="parTrans" cxnId="{B768A73A-168B-4FC1-B677-6AC316521CD6}">
      <dgm:prSet/>
      <dgm:spPr/>
      <dgm:t>
        <a:bodyPr/>
        <a:lstStyle/>
        <a:p>
          <a:endParaRPr lang="en-US"/>
        </a:p>
      </dgm:t>
    </dgm:pt>
    <dgm:pt modelId="{03CEA7E1-7DF6-46F3-A3EE-3AE120D85126}" type="sibTrans" cxnId="{B768A73A-168B-4FC1-B677-6AC316521CD6}">
      <dgm:prSet/>
      <dgm:spPr/>
      <dgm:t>
        <a:bodyPr/>
        <a:lstStyle/>
        <a:p>
          <a:endParaRPr lang="en-US"/>
        </a:p>
      </dgm:t>
    </dgm:pt>
    <dgm:pt modelId="{0D4EBA2F-D93B-4F5F-8146-335DC0A76ADD}">
      <dgm:prSet phldrT="[Texto]"/>
      <dgm:spPr/>
      <dgm:t>
        <a:bodyPr/>
        <a:lstStyle/>
        <a:p>
          <a:r>
            <a:rPr lang="es-EC" dirty="0" smtClean="0"/>
            <a:t>Evidencias</a:t>
          </a:r>
          <a:endParaRPr lang="en-US" dirty="0"/>
        </a:p>
      </dgm:t>
    </dgm:pt>
    <dgm:pt modelId="{DC57AD2E-9B93-4CF0-BF74-2B1EB2F82AEB}" type="parTrans" cxnId="{2C6344DB-CC63-45F9-B731-C5D665DF5617}">
      <dgm:prSet/>
      <dgm:spPr/>
      <dgm:t>
        <a:bodyPr/>
        <a:lstStyle/>
        <a:p>
          <a:endParaRPr lang="en-US"/>
        </a:p>
      </dgm:t>
    </dgm:pt>
    <dgm:pt modelId="{CC1EE793-BB72-4E67-8C10-80204AA77CC8}" type="sibTrans" cxnId="{2C6344DB-CC63-45F9-B731-C5D665DF5617}">
      <dgm:prSet/>
      <dgm:spPr/>
      <dgm:t>
        <a:bodyPr/>
        <a:lstStyle/>
        <a:p>
          <a:endParaRPr lang="en-US"/>
        </a:p>
      </dgm:t>
    </dgm:pt>
    <dgm:pt modelId="{7D1E66CB-9B46-424E-8A8E-1A0F627DE1EC}">
      <dgm:prSet phldrT="[Texto]"/>
      <dgm:spPr/>
      <dgm:t>
        <a:bodyPr/>
        <a:lstStyle/>
        <a:p>
          <a:r>
            <a:rPr lang="es-EC" dirty="0" smtClean="0"/>
            <a:t>Oportuna</a:t>
          </a:r>
          <a:endParaRPr lang="en-US" dirty="0"/>
        </a:p>
      </dgm:t>
    </dgm:pt>
    <dgm:pt modelId="{F286911E-9927-4597-BAD2-5452C9F25D14}" type="parTrans" cxnId="{88852065-36A4-49C6-8A87-ACC71586FFCC}">
      <dgm:prSet/>
      <dgm:spPr/>
      <dgm:t>
        <a:bodyPr/>
        <a:lstStyle/>
        <a:p>
          <a:endParaRPr lang="en-US"/>
        </a:p>
      </dgm:t>
    </dgm:pt>
    <dgm:pt modelId="{3FFEAAB4-4A8A-4FB7-AB43-63E08830F27C}" type="sibTrans" cxnId="{88852065-36A4-49C6-8A87-ACC71586FFCC}">
      <dgm:prSet/>
      <dgm:spPr/>
      <dgm:t>
        <a:bodyPr/>
        <a:lstStyle/>
        <a:p>
          <a:endParaRPr lang="en-US"/>
        </a:p>
      </dgm:t>
    </dgm:pt>
    <dgm:pt modelId="{AA449581-328D-499C-B4AA-591D4561E45C}">
      <dgm:prSet phldrT="[Texto]"/>
      <dgm:spPr/>
      <dgm:t>
        <a:bodyPr/>
        <a:lstStyle/>
        <a:p>
          <a:r>
            <a:rPr lang="es-EC" dirty="0" smtClean="0"/>
            <a:t>Efecto</a:t>
          </a:r>
        </a:p>
      </dgm:t>
    </dgm:pt>
    <dgm:pt modelId="{7DD69009-C398-477D-B4AF-D7C75E79E5ED}" type="parTrans" cxnId="{35DDAAF8-F25A-4841-9BFB-60BC0A5D872C}">
      <dgm:prSet/>
      <dgm:spPr/>
      <dgm:t>
        <a:bodyPr/>
        <a:lstStyle/>
        <a:p>
          <a:endParaRPr lang="en-US"/>
        </a:p>
      </dgm:t>
    </dgm:pt>
    <dgm:pt modelId="{9A309E3D-C7CC-4297-B934-7D0C6B2C2219}" type="sibTrans" cxnId="{35DDAAF8-F25A-4841-9BFB-60BC0A5D872C}">
      <dgm:prSet/>
      <dgm:spPr/>
      <dgm:t>
        <a:bodyPr/>
        <a:lstStyle/>
        <a:p>
          <a:endParaRPr lang="en-US"/>
        </a:p>
      </dgm:t>
    </dgm:pt>
    <dgm:pt modelId="{69EA67B2-E093-4F96-B8E0-C693294A80F0}">
      <dgm:prSet phldrT="[Texto]"/>
      <dgm:spPr/>
      <dgm:t>
        <a:bodyPr/>
        <a:lstStyle/>
        <a:p>
          <a:r>
            <a:rPr lang="es-EC" dirty="0" smtClean="0"/>
            <a:t>Condición</a:t>
          </a:r>
          <a:endParaRPr lang="en-US" dirty="0"/>
        </a:p>
      </dgm:t>
    </dgm:pt>
    <dgm:pt modelId="{EDBA497F-6A93-48EC-A52C-0A9F33297AC8}" type="parTrans" cxnId="{F0003A67-530A-494F-899E-B6A4D87C2954}">
      <dgm:prSet/>
      <dgm:spPr/>
      <dgm:t>
        <a:bodyPr/>
        <a:lstStyle/>
        <a:p>
          <a:endParaRPr lang="en-US"/>
        </a:p>
      </dgm:t>
    </dgm:pt>
    <dgm:pt modelId="{EFEC3B68-AB34-4934-A192-B877C88E13BA}" type="sibTrans" cxnId="{F0003A67-530A-494F-899E-B6A4D87C2954}">
      <dgm:prSet/>
      <dgm:spPr/>
      <dgm:t>
        <a:bodyPr/>
        <a:lstStyle/>
        <a:p>
          <a:endParaRPr lang="en-US"/>
        </a:p>
      </dgm:t>
    </dgm:pt>
    <dgm:pt modelId="{8DCD9DD2-E2C0-4CF9-B99E-9483F64C265B}">
      <dgm:prSet phldrT="[Texto]"/>
      <dgm:spPr/>
      <dgm:t>
        <a:bodyPr/>
        <a:lstStyle/>
        <a:p>
          <a:r>
            <a:rPr lang="es-EC" dirty="0" smtClean="0"/>
            <a:t>Competente</a:t>
          </a:r>
          <a:endParaRPr lang="en-US" dirty="0"/>
        </a:p>
      </dgm:t>
    </dgm:pt>
    <dgm:pt modelId="{E6757C12-1B2D-4729-9DC3-7CFDBCF2ED74}" type="parTrans" cxnId="{8B1BA530-115D-4545-8ABA-BB0ABA780230}">
      <dgm:prSet/>
      <dgm:spPr/>
      <dgm:t>
        <a:bodyPr/>
        <a:lstStyle/>
        <a:p>
          <a:endParaRPr lang="en-US"/>
        </a:p>
      </dgm:t>
    </dgm:pt>
    <dgm:pt modelId="{483FE2AE-F8D4-44FE-9384-F97EE055F909}" type="sibTrans" cxnId="{8B1BA530-115D-4545-8ABA-BB0ABA780230}">
      <dgm:prSet/>
      <dgm:spPr/>
      <dgm:t>
        <a:bodyPr/>
        <a:lstStyle/>
        <a:p>
          <a:endParaRPr lang="en-US"/>
        </a:p>
      </dgm:t>
    </dgm:pt>
    <dgm:pt modelId="{EBE6C8CC-5B44-4AA2-8493-968B9C6E5C36}">
      <dgm:prSet phldrT="[Texto]"/>
      <dgm:spPr/>
      <dgm:t>
        <a:bodyPr/>
        <a:lstStyle/>
        <a:p>
          <a:r>
            <a:rPr lang="es-EC" smtClean="0"/>
            <a:t>Suficiente</a:t>
          </a:r>
          <a:endParaRPr lang="en-US" dirty="0"/>
        </a:p>
      </dgm:t>
    </dgm:pt>
    <dgm:pt modelId="{96E9FC0F-A4D8-44E2-8F0F-6327E8C42045}" type="parTrans" cxnId="{A7022865-1344-41A7-BE1A-C956A9388C62}">
      <dgm:prSet/>
      <dgm:spPr/>
      <dgm:t>
        <a:bodyPr/>
        <a:lstStyle/>
        <a:p>
          <a:endParaRPr lang="en-US"/>
        </a:p>
      </dgm:t>
    </dgm:pt>
    <dgm:pt modelId="{6550096A-C06A-4FB6-90D2-48F47C6C2EEE}" type="sibTrans" cxnId="{A7022865-1344-41A7-BE1A-C956A9388C62}">
      <dgm:prSet/>
      <dgm:spPr/>
      <dgm:t>
        <a:bodyPr/>
        <a:lstStyle/>
        <a:p>
          <a:endParaRPr lang="en-US"/>
        </a:p>
      </dgm:t>
    </dgm:pt>
    <dgm:pt modelId="{251E59C3-1154-40BA-B170-DF62E7BAC384}">
      <dgm:prSet phldrT="[Texto]"/>
      <dgm:spPr/>
      <dgm:t>
        <a:bodyPr/>
        <a:lstStyle/>
        <a:p>
          <a:r>
            <a:rPr lang="es-EC" dirty="0" smtClean="0"/>
            <a:t>Pertinente</a:t>
          </a:r>
          <a:endParaRPr lang="en-US" dirty="0"/>
        </a:p>
      </dgm:t>
    </dgm:pt>
    <dgm:pt modelId="{F009985F-85E4-4E2F-82FD-BB398A004DBF}" type="parTrans" cxnId="{93456C54-4C86-4B96-889A-7F4CFA7B186A}">
      <dgm:prSet/>
      <dgm:spPr/>
      <dgm:t>
        <a:bodyPr/>
        <a:lstStyle/>
        <a:p>
          <a:endParaRPr lang="en-US"/>
        </a:p>
      </dgm:t>
    </dgm:pt>
    <dgm:pt modelId="{DFE2F5C4-DD17-4CB5-875B-707C1D971458}" type="sibTrans" cxnId="{93456C54-4C86-4B96-889A-7F4CFA7B186A}">
      <dgm:prSet/>
      <dgm:spPr/>
      <dgm:t>
        <a:bodyPr/>
        <a:lstStyle/>
        <a:p>
          <a:endParaRPr lang="en-US"/>
        </a:p>
      </dgm:t>
    </dgm:pt>
    <dgm:pt modelId="{33660C9E-9584-49BF-8F95-BFC717302B13}" type="pres">
      <dgm:prSet presAssocID="{C35736D3-B378-45C9-9D76-787E586AB8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603031-E06B-4502-A4F8-0505B6EBDF8F}" type="pres">
      <dgm:prSet presAssocID="{6ED88330-164B-4A70-B497-78F719191081}" presName="root" presStyleCnt="0"/>
      <dgm:spPr/>
      <dgm:t>
        <a:bodyPr/>
        <a:lstStyle/>
        <a:p>
          <a:endParaRPr lang="en-US"/>
        </a:p>
      </dgm:t>
    </dgm:pt>
    <dgm:pt modelId="{B6BC009F-957F-45C1-A51D-CC7A4CE5A776}" type="pres">
      <dgm:prSet presAssocID="{6ED88330-164B-4A70-B497-78F719191081}" presName="rootComposite" presStyleCnt="0"/>
      <dgm:spPr/>
      <dgm:t>
        <a:bodyPr/>
        <a:lstStyle/>
        <a:p>
          <a:endParaRPr lang="en-US"/>
        </a:p>
      </dgm:t>
    </dgm:pt>
    <dgm:pt modelId="{0B2C807E-A07E-4158-BECC-4254D68F6AD1}" type="pres">
      <dgm:prSet presAssocID="{6ED88330-164B-4A70-B497-78F719191081}" presName="rootText" presStyleLbl="node1" presStyleIdx="0" presStyleCnt="2" custScaleX="186563"/>
      <dgm:spPr/>
      <dgm:t>
        <a:bodyPr/>
        <a:lstStyle/>
        <a:p>
          <a:endParaRPr lang="en-US"/>
        </a:p>
      </dgm:t>
    </dgm:pt>
    <dgm:pt modelId="{1439A824-7010-444D-A183-A78AAF901610}" type="pres">
      <dgm:prSet presAssocID="{6ED88330-164B-4A70-B497-78F719191081}" presName="rootConnector" presStyleLbl="node1" presStyleIdx="0" presStyleCnt="2"/>
      <dgm:spPr/>
      <dgm:t>
        <a:bodyPr/>
        <a:lstStyle/>
        <a:p>
          <a:endParaRPr lang="en-US"/>
        </a:p>
      </dgm:t>
    </dgm:pt>
    <dgm:pt modelId="{BA360253-E37B-41BA-9F84-4F6DFC11C608}" type="pres">
      <dgm:prSet presAssocID="{6ED88330-164B-4A70-B497-78F719191081}" presName="childShape" presStyleCnt="0"/>
      <dgm:spPr/>
      <dgm:t>
        <a:bodyPr/>
        <a:lstStyle/>
        <a:p>
          <a:endParaRPr lang="en-US"/>
        </a:p>
      </dgm:t>
    </dgm:pt>
    <dgm:pt modelId="{23975B59-CEF4-4167-BFA5-AA7EA1C3722F}" type="pres">
      <dgm:prSet presAssocID="{EDBA497F-6A93-48EC-A52C-0A9F33297AC8}" presName="Name13" presStyleLbl="parChTrans1D2" presStyleIdx="0" presStyleCnt="8"/>
      <dgm:spPr/>
      <dgm:t>
        <a:bodyPr/>
        <a:lstStyle/>
        <a:p>
          <a:endParaRPr lang="en-US"/>
        </a:p>
      </dgm:t>
    </dgm:pt>
    <dgm:pt modelId="{C1172375-986A-4533-ABCA-F46FAEE3855C}" type="pres">
      <dgm:prSet presAssocID="{69EA67B2-E093-4F96-B8E0-C693294A80F0}" presName="childText" presStyleLbl="bgAcc1" presStyleIdx="0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FB77D-C196-43B3-A493-74DF9DA8441A}" type="pres">
      <dgm:prSet presAssocID="{0571F52B-AB7F-4F59-82F1-A4F04322C899}" presName="Name13" presStyleLbl="parChTrans1D2" presStyleIdx="1" presStyleCnt="8"/>
      <dgm:spPr/>
      <dgm:t>
        <a:bodyPr/>
        <a:lstStyle/>
        <a:p>
          <a:endParaRPr lang="en-US"/>
        </a:p>
      </dgm:t>
    </dgm:pt>
    <dgm:pt modelId="{0B24C9F8-048A-4125-A7E6-ACC74D605F15}" type="pres">
      <dgm:prSet presAssocID="{1B531D87-6DCE-4878-8395-8E3D02F92466}" presName="childText" presStyleLbl="bgAcc1" presStyleIdx="1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99F7B-D350-431C-8E6F-985F4BE38577}" type="pres">
      <dgm:prSet presAssocID="{EFA4AE6F-CA01-4AE9-8045-552A842C5A98}" presName="Name13" presStyleLbl="parChTrans1D2" presStyleIdx="2" presStyleCnt="8"/>
      <dgm:spPr/>
      <dgm:t>
        <a:bodyPr/>
        <a:lstStyle/>
        <a:p>
          <a:endParaRPr lang="en-US"/>
        </a:p>
      </dgm:t>
    </dgm:pt>
    <dgm:pt modelId="{8EF58FA6-3D41-49C7-874D-15FAFACC0B02}" type="pres">
      <dgm:prSet presAssocID="{B6822A93-0F2A-4F6D-80C8-7F24E64B3F0D}" presName="childText" presStyleLbl="bgAcc1" presStyleIdx="2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9BD87-97F8-4B49-990A-76363336C6D8}" type="pres">
      <dgm:prSet presAssocID="{7DD69009-C398-477D-B4AF-D7C75E79E5ED}" presName="Name13" presStyleLbl="parChTrans1D2" presStyleIdx="3" presStyleCnt="8"/>
      <dgm:spPr/>
      <dgm:t>
        <a:bodyPr/>
        <a:lstStyle/>
        <a:p>
          <a:endParaRPr lang="en-US"/>
        </a:p>
      </dgm:t>
    </dgm:pt>
    <dgm:pt modelId="{85397A6A-1D95-472F-83CC-EAD94E582658}" type="pres">
      <dgm:prSet presAssocID="{AA449581-328D-499C-B4AA-591D4561E45C}" presName="childText" presStyleLbl="bgAcc1" presStyleIdx="3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93C9-D11C-4EF7-A094-05C9B747FB6A}" type="pres">
      <dgm:prSet presAssocID="{0D4EBA2F-D93B-4F5F-8146-335DC0A76ADD}" presName="root" presStyleCnt="0"/>
      <dgm:spPr/>
      <dgm:t>
        <a:bodyPr/>
        <a:lstStyle/>
        <a:p>
          <a:endParaRPr lang="en-US"/>
        </a:p>
      </dgm:t>
    </dgm:pt>
    <dgm:pt modelId="{27BB1A6F-7F8F-42C1-9FEC-612766560B95}" type="pres">
      <dgm:prSet presAssocID="{0D4EBA2F-D93B-4F5F-8146-335DC0A76ADD}" presName="rootComposite" presStyleCnt="0"/>
      <dgm:spPr/>
      <dgm:t>
        <a:bodyPr/>
        <a:lstStyle/>
        <a:p>
          <a:endParaRPr lang="en-US"/>
        </a:p>
      </dgm:t>
    </dgm:pt>
    <dgm:pt modelId="{A1158535-C380-40B8-9D38-633B4E98E9A9}" type="pres">
      <dgm:prSet presAssocID="{0D4EBA2F-D93B-4F5F-8146-335DC0A76ADD}" presName="rootText" presStyleLbl="node1" presStyleIdx="1" presStyleCnt="2" custScaleX="186563"/>
      <dgm:spPr/>
      <dgm:t>
        <a:bodyPr/>
        <a:lstStyle/>
        <a:p>
          <a:endParaRPr lang="en-US"/>
        </a:p>
      </dgm:t>
    </dgm:pt>
    <dgm:pt modelId="{F1039D04-C74D-4AF3-9ECA-EC812C342F16}" type="pres">
      <dgm:prSet presAssocID="{0D4EBA2F-D93B-4F5F-8146-335DC0A76ADD}" presName="rootConnector" presStyleLbl="node1" presStyleIdx="1" presStyleCnt="2"/>
      <dgm:spPr/>
      <dgm:t>
        <a:bodyPr/>
        <a:lstStyle/>
        <a:p>
          <a:endParaRPr lang="en-US"/>
        </a:p>
      </dgm:t>
    </dgm:pt>
    <dgm:pt modelId="{B4FD9427-3534-4FA3-BC56-53BADB28DFFE}" type="pres">
      <dgm:prSet presAssocID="{0D4EBA2F-D93B-4F5F-8146-335DC0A76ADD}" presName="childShape" presStyleCnt="0"/>
      <dgm:spPr/>
      <dgm:t>
        <a:bodyPr/>
        <a:lstStyle/>
        <a:p>
          <a:endParaRPr lang="en-US"/>
        </a:p>
      </dgm:t>
    </dgm:pt>
    <dgm:pt modelId="{4AAA5E04-919E-48AF-B32C-ED522214F3EE}" type="pres">
      <dgm:prSet presAssocID="{F286911E-9927-4597-BAD2-5452C9F25D14}" presName="Name13" presStyleLbl="parChTrans1D2" presStyleIdx="4" presStyleCnt="8"/>
      <dgm:spPr/>
      <dgm:t>
        <a:bodyPr/>
        <a:lstStyle/>
        <a:p>
          <a:endParaRPr lang="en-US"/>
        </a:p>
      </dgm:t>
    </dgm:pt>
    <dgm:pt modelId="{BFDC1EB2-FD0E-4D79-9707-73D316B2D4AF}" type="pres">
      <dgm:prSet presAssocID="{7D1E66CB-9B46-424E-8A8E-1A0F627DE1EC}" presName="childText" presStyleLbl="bgAcc1" presStyleIdx="4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405AD-6B0E-4847-8E22-FDB95596DF87}" type="pres">
      <dgm:prSet presAssocID="{96E9FC0F-A4D8-44E2-8F0F-6327E8C42045}" presName="Name13" presStyleLbl="parChTrans1D2" presStyleIdx="5" presStyleCnt="8"/>
      <dgm:spPr/>
      <dgm:t>
        <a:bodyPr/>
        <a:lstStyle/>
        <a:p>
          <a:endParaRPr lang="en-US"/>
        </a:p>
      </dgm:t>
    </dgm:pt>
    <dgm:pt modelId="{BA639A7A-45AF-4EF8-850E-7A2B57C87454}" type="pres">
      <dgm:prSet presAssocID="{EBE6C8CC-5B44-4AA2-8493-968B9C6E5C36}" presName="childText" presStyleLbl="bgAcc1" presStyleIdx="5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73A63-163E-4BC9-A81B-9973CF234294}" type="pres">
      <dgm:prSet presAssocID="{E6757C12-1B2D-4729-9DC3-7CFDBCF2ED74}" presName="Name13" presStyleLbl="parChTrans1D2" presStyleIdx="6" presStyleCnt="8"/>
      <dgm:spPr/>
      <dgm:t>
        <a:bodyPr/>
        <a:lstStyle/>
        <a:p>
          <a:endParaRPr lang="en-US"/>
        </a:p>
      </dgm:t>
    </dgm:pt>
    <dgm:pt modelId="{2B8AFCA9-CE5A-4CD6-BE52-C2E76206B266}" type="pres">
      <dgm:prSet presAssocID="{8DCD9DD2-E2C0-4CF9-B99E-9483F64C265B}" presName="childText" presStyleLbl="bgAcc1" presStyleIdx="6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72AA8F-C83C-457C-9580-88446D5AEA9E}" type="pres">
      <dgm:prSet presAssocID="{F009985F-85E4-4E2F-82FD-BB398A004DBF}" presName="Name13" presStyleLbl="parChTrans1D2" presStyleIdx="7" presStyleCnt="8"/>
      <dgm:spPr/>
      <dgm:t>
        <a:bodyPr/>
        <a:lstStyle/>
        <a:p>
          <a:endParaRPr lang="en-US"/>
        </a:p>
      </dgm:t>
    </dgm:pt>
    <dgm:pt modelId="{CB59C261-6214-40D6-BAEC-838EF8753707}" type="pres">
      <dgm:prSet presAssocID="{251E59C3-1154-40BA-B170-DF62E7BAC384}" presName="childText" presStyleLbl="bgAcc1" presStyleIdx="7" presStyleCnt="8" custScaleX="18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97959F-8FA9-4CB2-953E-F7970BABF20B}" type="presOf" srcId="{251E59C3-1154-40BA-B170-DF62E7BAC384}" destId="{CB59C261-6214-40D6-BAEC-838EF8753707}" srcOrd="0" destOrd="0" presId="urn:microsoft.com/office/officeart/2005/8/layout/hierarchy3"/>
    <dgm:cxn modelId="{35DDAAF8-F25A-4841-9BFB-60BC0A5D872C}" srcId="{6ED88330-164B-4A70-B497-78F719191081}" destId="{AA449581-328D-499C-B4AA-591D4561E45C}" srcOrd="3" destOrd="0" parTransId="{7DD69009-C398-477D-B4AF-D7C75E79E5ED}" sibTransId="{9A309E3D-C7CC-4297-B934-7D0C6B2C2219}"/>
    <dgm:cxn modelId="{621466AE-602D-4F8F-801F-32123BC3E716}" type="presOf" srcId="{0D4EBA2F-D93B-4F5F-8146-335DC0A76ADD}" destId="{A1158535-C380-40B8-9D38-633B4E98E9A9}" srcOrd="0" destOrd="0" presId="urn:microsoft.com/office/officeart/2005/8/layout/hierarchy3"/>
    <dgm:cxn modelId="{A7022865-1344-41A7-BE1A-C956A9388C62}" srcId="{0D4EBA2F-D93B-4F5F-8146-335DC0A76ADD}" destId="{EBE6C8CC-5B44-4AA2-8493-968B9C6E5C36}" srcOrd="1" destOrd="0" parTransId="{96E9FC0F-A4D8-44E2-8F0F-6327E8C42045}" sibTransId="{6550096A-C06A-4FB6-90D2-48F47C6C2EEE}"/>
    <dgm:cxn modelId="{9D2993E0-F9CE-450B-A3ED-3246CB15B2FF}" type="presOf" srcId="{8DCD9DD2-E2C0-4CF9-B99E-9483F64C265B}" destId="{2B8AFCA9-CE5A-4CD6-BE52-C2E76206B266}" srcOrd="0" destOrd="0" presId="urn:microsoft.com/office/officeart/2005/8/layout/hierarchy3"/>
    <dgm:cxn modelId="{28E67D94-3B2B-4BA8-BB6C-229D5F8E243B}" type="presOf" srcId="{B6822A93-0F2A-4F6D-80C8-7F24E64B3F0D}" destId="{8EF58FA6-3D41-49C7-874D-15FAFACC0B02}" srcOrd="0" destOrd="0" presId="urn:microsoft.com/office/officeart/2005/8/layout/hierarchy3"/>
    <dgm:cxn modelId="{551C2EC2-CDF1-462D-B4D1-612D15368B0A}" type="presOf" srcId="{7D1E66CB-9B46-424E-8A8E-1A0F627DE1EC}" destId="{BFDC1EB2-FD0E-4D79-9707-73D316B2D4AF}" srcOrd="0" destOrd="0" presId="urn:microsoft.com/office/officeart/2005/8/layout/hierarchy3"/>
    <dgm:cxn modelId="{814941F2-2DCA-4CD8-A39A-CEFE0B47C435}" type="presOf" srcId="{69EA67B2-E093-4F96-B8E0-C693294A80F0}" destId="{C1172375-986A-4533-ABCA-F46FAEE3855C}" srcOrd="0" destOrd="0" presId="urn:microsoft.com/office/officeart/2005/8/layout/hierarchy3"/>
    <dgm:cxn modelId="{FF0F3DF0-65DC-461B-8EF0-0EC010AF52DB}" type="presOf" srcId="{1B531D87-6DCE-4878-8395-8E3D02F92466}" destId="{0B24C9F8-048A-4125-A7E6-ACC74D605F15}" srcOrd="0" destOrd="0" presId="urn:microsoft.com/office/officeart/2005/8/layout/hierarchy3"/>
    <dgm:cxn modelId="{7DF34098-7118-4D62-BF4E-EABEFD456498}" srcId="{6ED88330-164B-4A70-B497-78F719191081}" destId="{1B531D87-6DCE-4878-8395-8E3D02F92466}" srcOrd="1" destOrd="0" parTransId="{0571F52B-AB7F-4F59-82F1-A4F04322C899}" sibTransId="{23B4E0B8-22B0-465F-BE77-45BA9C1655FB}"/>
    <dgm:cxn modelId="{8B1BA530-115D-4545-8ABA-BB0ABA780230}" srcId="{0D4EBA2F-D93B-4F5F-8146-335DC0A76ADD}" destId="{8DCD9DD2-E2C0-4CF9-B99E-9483F64C265B}" srcOrd="2" destOrd="0" parTransId="{E6757C12-1B2D-4729-9DC3-7CFDBCF2ED74}" sibTransId="{483FE2AE-F8D4-44FE-9384-F97EE055F909}"/>
    <dgm:cxn modelId="{65F2C62E-73A1-4447-90FC-D4394AF66EB5}" type="presOf" srcId="{0D4EBA2F-D93B-4F5F-8146-335DC0A76ADD}" destId="{F1039D04-C74D-4AF3-9ECA-EC812C342F16}" srcOrd="1" destOrd="0" presId="urn:microsoft.com/office/officeart/2005/8/layout/hierarchy3"/>
    <dgm:cxn modelId="{EB3A7666-C0D4-4D20-88E5-BD7AF4868325}" type="presOf" srcId="{C35736D3-B378-45C9-9D76-787E586AB8B2}" destId="{33660C9E-9584-49BF-8F95-BFC717302B13}" srcOrd="0" destOrd="0" presId="urn:microsoft.com/office/officeart/2005/8/layout/hierarchy3"/>
    <dgm:cxn modelId="{EC2E6758-9A79-47DA-B4CA-31EB6817AF98}" type="presOf" srcId="{EFA4AE6F-CA01-4AE9-8045-552A842C5A98}" destId="{18D99F7B-D350-431C-8E6F-985F4BE38577}" srcOrd="0" destOrd="0" presId="urn:microsoft.com/office/officeart/2005/8/layout/hierarchy3"/>
    <dgm:cxn modelId="{84538C11-5C85-461E-82AD-CAFEB482495C}" type="presOf" srcId="{EBE6C8CC-5B44-4AA2-8493-968B9C6E5C36}" destId="{BA639A7A-45AF-4EF8-850E-7A2B57C87454}" srcOrd="0" destOrd="0" presId="urn:microsoft.com/office/officeart/2005/8/layout/hierarchy3"/>
    <dgm:cxn modelId="{212C00FE-5D5B-43C6-847F-814EFE5F3866}" type="presOf" srcId="{6ED88330-164B-4A70-B497-78F719191081}" destId="{1439A824-7010-444D-A183-A78AAF901610}" srcOrd="1" destOrd="0" presId="urn:microsoft.com/office/officeart/2005/8/layout/hierarchy3"/>
    <dgm:cxn modelId="{2C6344DB-CC63-45F9-B731-C5D665DF5617}" srcId="{C35736D3-B378-45C9-9D76-787E586AB8B2}" destId="{0D4EBA2F-D93B-4F5F-8146-335DC0A76ADD}" srcOrd="1" destOrd="0" parTransId="{DC57AD2E-9B93-4CF0-BF74-2B1EB2F82AEB}" sibTransId="{CC1EE793-BB72-4E67-8C10-80204AA77CC8}"/>
    <dgm:cxn modelId="{C902A4CB-BCB2-4A65-ADDE-EA89C81E7AC7}" type="presOf" srcId="{7DD69009-C398-477D-B4AF-D7C75E79E5ED}" destId="{8C29BD87-97F8-4B49-990A-76363336C6D8}" srcOrd="0" destOrd="0" presId="urn:microsoft.com/office/officeart/2005/8/layout/hierarchy3"/>
    <dgm:cxn modelId="{88852065-36A4-49C6-8A87-ACC71586FFCC}" srcId="{0D4EBA2F-D93B-4F5F-8146-335DC0A76ADD}" destId="{7D1E66CB-9B46-424E-8A8E-1A0F627DE1EC}" srcOrd="0" destOrd="0" parTransId="{F286911E-9927-4597-BAD2-5452C9F25D14}" sibTransId="{3FFEAAB4-4A8A-4FB7-AB43-63E08830F27C}"/>
    <dgm:cxn modelId="{DCA71123-2AC1-443F-8BB3-86B5449A3C03}" srcId="{C35736D3-B378-45C9-9D76-787E586AB8B2}" destId="{6ED88330-164B-4A70-B497-78F719191081}" srcOrd="0" destOrd="0" parTransId="{D31988A3-C309-42E0-ABF8-FF0105EC2DB2}" sibTransId="{36C6229D-993C-49CE-8435-CEC540698AA4}"/>
    <dgm:cxn modelId="{93456C54-4C86-4B96-889A-7F4CFA7B186A}" srcId="{0D4EBA2F-D93B-4F5F-8146-335DC0A76ADD}" destId="{251E59C3-1154-40BA-B170-DF62E7BAC384}" srcOrd="3" destOrd="0" parTransId="{F009985F-85E4-4E2F-82FD-BB398A004DBF}" sibTransId="{DFE2F5C4-DD17-4CB5-875B-707C1D971458}"/>
    <dgm:cxn modelId="{97008887-1357-424B-AE45-F185FBC5FA5D}" type="presOf" srcId="{EDBA497F-6A93-48EC-A52C-0A9F33297AC8}" destId="{23975B59-CEF4-4167-BFA5-AA7EA1C3722F}" srcOrd="0" destOrd="0" presId="urn:microsoft.com/office/officeart/2005/8/layout/hierarchy3"/>
    <dgm:cxn modelId="{F0003A67-530A-494F-899E-B6A4D87C2954}" srcId="{6ED88330-164B-4A70-B497-78F719191081}" destId="{69EA67B2-E093-4F96-B8E0-C693294A80F0}" srcOrd="0" destOrd="0" parTransId="{EDBA497F-6A93-48EC-A52C-0A9F33297AC8}" sibTransId="{EFEC3B68-AB34-4934-A192-B877C88E13BA}"/>
    <dgm:cxn modelId="{9E0A0B26-D208-40C9-82FB-D65B8239396C}" type="presOf" srcId="{96E9FC0F-A4D8-44E2-8F0F-6327E8C42045}" destId="{AD0405AD-6B0E-4847-8E22-FDB95596DF87}" srcOrd="0" destOrd="0" presId="urn:microsoft.com/office/officeart/2005/8/layout/hierarchy3"/>
    <dgm:cxn modelId="{B768A73A-168B-4FC1-B677-6AC316521CD6}" srcId="{6ED88330-164B-4A70-B497-78F719191081}" destId="{B6822A93-0F2A-4F6D-80C8-7F24E64B3F0D}" srcOrd="2" destOrd="0" parTransId="{EFA4AE6F-CA01-4AE9-8045-552A842C5A98}" sibTransId="{03CEA7E1-7DF6-46F3-A3EE-3AE120D85126}"/>
    <dgm:cxn modelId="{AD1593B9-3461-488B-8A52-31F10CA5BF70}" type="presOf" srcId="{6ED88330-164B-4A70-B497-78F719191081}" destId="{0B2C807E-A07E-4158-BECC-4254D68F6AD1}" srcOrd="0" destOrd="0" presId="urn:microsoft.com/office/officeart/2005/8/layout/hierarchy3"/>
    <dgm:cxn modelId="{9B8B0560-F5B8-4159-937B-0378ABFD0AA1}" type="presOf" srcId="{E6757C12-1B2D-4729-9DC3-7CFDBCF2ED74}" destId="{10A73A63-163E-4BC9-A81B-9973CF234294}" srcOrd="0" destOrd="0" presId="urn:microsoft.com/office/officeart/2005/8/layout/hierarchy3"/>
    <dgm:cxn modelId="{DC131030-E003-472C-BDF0-1010FED63491}" type="presOf" srcId="{F286911E-9927-4597-BAD2-5452C9F25D14}" destId="{4AAA5E04-919E-48AF-B32C-ED522214F3EE}" srcOrd="0" destOrd="0" presId="urn:microsoft.com/office/officeart/2005/8/layout/hierarchy3"/>
    <dgm:cxn modelId="{E6FBDA1D-10F4-4394-AA0A-00CDA42415AA}" type="presOf" srcId="{F009985F-85E4-4E2F-82FD-BB398A004DBF}" destId="{9372AA8F-C83C-457C-9580-88446D5AEA9E}" srcOrd="0" destOrd="0" presId="urn:microsoft.com/office/officeart/2005/8/layout/hierarchy3"/>
    <dgm:cxn modelId="{1CB4D9D8-25E2-4C39-A52A-2B2B95D8CC28}" type="presOf" srcId="{0571F52B-AB7F-4F59-82F1-A4F04322C899}" destId="{E90FB77D-C196-43B3-A493-74DF9DA8441A}" srcOrd="0" destOrd="0" presId="urn:microsoft.com/office/officeart/2005/8/layout/hierarchy3"/>
    <dgm:cxn modelId="{D1055337-D1A2-47BC-8255-D50213370F5E}" type="presOf" srcId="{AA449581-328D-499C-B4AA-591D4561E45C}" destId="{85397A6A-1D95-472F-83CC-EAD94E582658}" srcOrd="0" destOrd="0" presId="urn:microsoft.com/office/officeart/2005/8/layout/hierarchy3"/>
    <dgm:cxn modelId="{1C75329F-AEBB-4E59-8B84-AD12455FDD01}" type="presParOf" srcId="{33660C9E-9584-49BF-8F95-BFC717302B13}" destId="{B0603031-E06B-4502-A4F8-0505B6EBDF8F}" srcOrd="0" destOrd="0" presId="urn:microsoft.com/office/officeart/2005/8/layout/hierarchy3"/>
    <dgm:cxn modelId="{090BD161-B2C3-4FEC-BEFE-36530CBDED67}" type="presParOf" srcId="{B0603031-E06B-4502-A4F8-0505B6EBDF8F}" destId="{B6BC009F-957F-45C1-A51D-CC7A4CE5A776}" srcOrd="0" destOrd="0" presId="urn:microsoft.com/office/officeart/2005/8/layout/hierarchy3"/>
    <dgm:cxn modelId="{09D7BD38-AC79-4154-B598-876B3A142FD2}" type="presParOf" srcId="{B6BC009F-957F-45C1-A51D-CC7A4CE5A776}" destId="{0B2C807E-A07E-4158-BECC-4254D68F6AD1}" srcOrd="0" destOrd="0" presId="urn:microsoft.com/office/officeart/2005/8/layout/hierarchy3"/>
    <dgm:cxn modelId="{EB03C7DC-D2EC-48D6-AEBF-FACC19034211}" type="presParOf" srcId="{B6BC009F-957F-45C1-A51D-CC7A4CE5A776}" destId="{1439A824-7010-444D-A183-A78AAF901610}" srcOrd="1" destOrd="0" presId="urn:microsoft.com/office/officeart/2005/8/layout/hierarchy3"/>
    <dgm:cxn modelId="{FEFD8DF5-DE60-40D0-AAA8-C2B929CF24FC}" type="presParOf" srcId="{B0603031-E06B-4502-A4F8-0505B6EBDF8F}" destId="{BA360253-E37B-41BA-9F84-4F6DFC11C608}" srcOrd="1" destOrd="0" presId="urn:microsoft.com/office/officeart/2005/8/layout/hierarchy3"/>
    <dgm:cxn modelId="{472AB8A4-8062-461B-BDA9-E5ADC19A7EBA}" type="presParOf" srcId="{BA360253-E37B-41BA-9F84-4F6DFC11C608}" destId="{23975B59-CEF4-4167-BFA5-AA7EA1C3722F}" srcOrd="0" destOrd="0" presId="urn:microsoft.com/office/officeart/2005/8/layout/hierarchy3"/>
    <dgm:cxn modelId="{DE48E91F-19B4-4209-9A64-1DD1ED9E5722}" type="presParOf" srcId="{BA360253-E37B-41BA-9F84-4F6DFC11C608}" destId="{C1172375-986A-4533-ABCA-F46FAEE3855C}" srcOrd="1" destOrd="0" presId="urn:microsoft.com/office/officeart/2005/8/layout/hierarchy3"/>
    <dgm:cxn modelId="{2157F054-8E3E-4EF1-B638-5CD51BD44B1F}" type="presParOf" srcId="{BA360253-E37B-41BA-9F84-4F6DFC11C608}" destId="{E90FB77D-C196-43B3-A493-74DF9DA8441A}" srcOrd="2" destOrd="0" presId="urn:microsoft.com/office/officeart/2005/8/layout/hierarchy3"/>
    <dgm:cxn modelId="{5C9DC6B4-74A3-4F99-A472-1734CE4058B3}" type="presParOf" srcId="{BA360253-E37B-41BA-9F84-4F6DFC11C608}" destId="{0B24C9F8-048A-4125-A7E6-ACC74D605F15}" srcOrd="3" destOrd="0" presId="urn:microsoft.com/office/officeart/2005/8/layout/hierarchy3"/>
    <dgm:cxn modelId="{D11A793C-341D-439F-A6F7-0F447CC9348A}" type="presParOf" srcId="{BA360253-E37B-41BA-9F84-4F6DFC11C608}" destId="{18D99F7B-D350-431C-8E6F-985F4BE38577}" srcOrd="4" destOrd="0" presId="urn:microsoft.com/office/officeart/2005/8/layout/hierarchy3"/>
    <dgm:cxn modelId="{9B23E38B-D5DC-4243-A8DD-D455BDAB193F}" type="presParOf" srcId="{BA360253-E37B-41BA-9F84-4F6DFC11C608}" destId="{8EF58FA6-3D41-49C7-874D-15FAFACC0B02}" srcOrd="5" destOrd="0" presId="urn:microsoft.com/office/officeart/2005/8/layout/hierarchy3"/>
    <dgm:cxn modelId="{6339462E-F8D9-4EE3-BCDD-1A8602D7A4EA}" type="presParOf" srcId="{BA360253-E37B-41BA-9F84-4F6DFC11C608}" destId="{8C29BD87-97F8-4B49-990A-76363336C6D8}" srcOrd="6" destOrd="0" presId="urn:microsoft.com/office/officeart/2005/8/layout/hierarchy3"/>
    <dgm:cxn modelId="{CC5D784F-1856-4E71-BB74-829A90DFE81B}" type="presParOf" srcId="{BA360253-E37B-41BA-9F84-4F6DFC11C608}" destId="{85397A6A-1D95-472F-83CC-EAD94E582658}" srcOrd="7" destOrd="0" presId="urn:microsoft.com/office/officeart/2005/8/layout/hierarchy3"/>
    <dgm:cxn modelId="{B0872F97-DD05-49B0-802E-126CA5A6997C}" type="presParOf" srcId="{33660C9E-9584-49BF-8F95-BFC717302B13}" destId="{B97D93C9-D11C-4EF7-A094-05C9B747FB6A}" srcOrd="1" destOrd="0" presId="urn:microsoft.com/office/officeart/2005/8/layout/hierarchy3"/>
    <dgm:cxn modelId="{C0ABF1A1-6CB3-4FBA-87A1-ADBFA569AD90}" type="presParOf" srcId="{B97D93C9-D11C-4EF7-A094-05C9B747FB6A}" destId="{27BB1A6F-7F8F-42C1-9FEC-612766560B95}" srcOrd="0" destOrd="0" presId="urn:microsoft.com/office/officeart/2005/8/layout/hierarchy3"/>
    <dgm:cxn modelId="{ECAEF8F3-7B01-4FBD-A900-5D330A45CF78}" type="presParOf" srcId="{27BB1A6F-7F8F-42C1-9FEC-612766560B95}" destId="{A1158535-C380-40B8-9D38-633B4E98E9A9}" srcOrd="0" destOrd="0" presId="urn:microsoft.com/office/officeart/2005/8/layout/hierarchy3"/>
    <dgm:cxn modelId="{EA4A205B-CD00-49D4-B5CB-1D4024DBBB9E}" type="presParOf" srcId="{27BB1A6F-7F8F-42C1-9FEC-612766560B95}" destId="{F1039D04-C74D-4AF3-9ECA-EC812C342F16}" srcOrd="1" destOrd="0" presId="urn:microsoft.com/office/officeart/2005/8/layout/hierarchy3"/>
    <dgm:cxn modelId="{DB484498-B804-4689-B9E6-0BAFFE0D288A}" type="presParOf" srcId="{B97D93C9-D11C-4EF7-A094-05C9B747FB6A}" destId="{B4FD9427-3534-4FA3-BC56-53BADB28DFFE}" srcOrd="1" destOrd="0" presId="urn:microsoft.com/office/officeart/2005/8/layout/hierarchy3"/>
    <dgm:cxn modelId="{623CA129-F6D3-404D-9C7C-BC898A852861}" type="presParOf" srcId="{B4FD9427-3534-4FA3-BC56-53BADB28DFFE}" destId="{4AAA5E04-919E-48AF-B32C-ED522214F3EE}" srcOrd="0" destOrd="0" presId="urn:microsoft.com/office/officeart/2005/8/layout/hierarchy3"/>
    <dgm:cxn modelId="{4439F4A8-8442-4DDA-867F-F2FB61555D3E}" type="presParOf" srcId="{B4FD9427-3534-4FA3-BC56-53BADB28DFFE}" destId="{BFDC1EB2-FD0E-4D79-9707-73D316B2D4AF}" srcOrd="1" destOrd="0" presId="urn:microsoft.com/office/officeart/2005/8/layout/hierarchy3"/>
    <dgm:cxn modelId="{B7AE485C-A06F-4F7F-8961-E0FCFB2C6587}" type="presParOf" srcId="{B4FD9427-3534-4FA3-BC56-53BADB28DFFE}" destId="{AD0405AD-6B0E-4847-8E22-FDB95596DF87}" srcOrd="2" destOrd="0" presId="urn:microsoft.com/office/officeart/2005/8/layout/hierarchy3"/>
    <dgm:cxn modelId="{0F2B6D11-4E1E-4C96-A6BF-814E5383766C}" type="presParOf" srcId="{B4FD9427-3534-4FA3-BC56-53BADB28DFFE}" destId="{BA639A7A-45AF-4EF8-850E-7A2B57C87454}" srcOrd="3" destOrd="0" presId="urn:microsoft.com/office/officeart/2005/8/layout/hierarchy3"/>
    <dgm:cxn modelId="{65F41ACC-F789-4F39-AE37-85631A3540DA}" type="presParOf" srcId="{B4FD9427-3534-4FA3-BC56-53BADB28DFFE}" destId="{10A73A63-163E-4BC9-A81B-9973CF234294}" srcOrd="4" destOrd="0" presId="urn:microsoft.com/office/officeart/2005/8/layout/hierarchy3"/>
    <dgm:cxn modelId="{3F7B7602-A582-47F6-96CF-8E62EB49957E}" type="presParOf" srcId="{B4FD9427-3534-4FA3-BC56-53BADB28DFFE}" destId="{2B8AFCA9-CE5A-4CD6-BE52-C2E76206B266}" srcOrd="5" destOrd="0" presId="urn:microsoft.com/office/officeart/2005/8/layout/hierarchy3"/>
    <dgm:cxn modelId="{7CC747F7-3344-4FB6-B20F-C2F9183A584A}" type="presParOf" srcId="{B4FD9427-3534-4FA3-BC56-53BADB28DFFE}" destId="{9372AA8F-C83C-457C-9580-88446D5AEA9E}" srcOrd="6" destOrd="0" presId="urn:microsoft.com/office/officeart/2005/8/layout/hierarchy3"/>
    <dgm:cxn modelId="{D872A459-FCDD-447A-BDBA-AC045F23391E}" type="presParOf" srcId="{B4FD9427-3534-4FA3-BC56-53BADB28DFFE}" destId="{CB59C261-6214-40D6-BAEC-838EF875370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0F463B-FF78-4AC4-8382-CEBCED41757F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387743-5044-4944-AA6A-2B97BAD1656F}">
      <dgm:prSet phldrT="[Texto]"/>
      <dgm:spPr/>
      <dgm:t>
        <a:bodyPr/>
        <a:lstStyle/>
        <a:p>
          <a:r>
            <a:rPr lang="es-EC" b="1" smtClean="0"/>
            <a:t>Programas </a:t>
          </a:r>
          <a:endParaRPr lang="en-US" b="1" dirty="0"/>
        </a:p>
      </dgm:t>
    </dgm:pt>
    <dgm:pt modelId="{C8577A22-0A7F-42EB-AE74-1011EF7A9804}" type="parTrans" cxnId="{E27002C9-2915-44DF-B1E2-A91B206386C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7A35B8-1BA9-4C4F-9D63-618477C634C4}" type="sibTrans" cxnId="{E27002C9-2915-44DF-B1E2-A91B206386C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D27FFA2-97D2-41B6-83E5-DA9C1D1957F7}">
      <dgm:prSet phldrT="[Texto]"/>
      <dgm:spPr/>
      <dgm:t>
        <a:bodyPr/>
        <a:lstStyle/>
        <a:p>
          <a:r>
            <a:rPr lang="es-EC" b="1" smtClean="0"/>
            <a:t>Pruebas</a:t>
          </a:r>
          <a:endParaRPr lang="en-US" b="1" dirty="0"/>
        </a:p>
      </dgm:t>
    </dgm:pt>
    <dgm:pt modelId="{598054A2-C6C2-4BC0-BCB3-B93FB37A1A1C}" type="parTrans" cxnId="{C94310BA-C8A8-48F2-B249-E746D27344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2445C5F-29DC-434C-8410-FDE2E6F3BF91}" type="sibTrans" cxnId="{C94310BA-C8A8-48F2-B249-E746D27344E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520B12A-6ED5-4E6D-843F-9C6F33FDD5B2}">
      <dgm:prSet phldrT="[Texto]"/>
      <dgm:spPr/>
      <dgm:t>
        <a:bodyPr/>
        <a:lstStyle/>
        <a:p>
          <a:r>
            <a:rPr lang="es-EC" b="1" smtClean="0"/>
            <a:t>Procedimientos</a:t>
          </a:r>
          <a:endParaRPr lang="en-US" b="1" dirty="0"/>
        </a:p>
      </dgm:t>
    </dgm:pt>
    <dgm:pt modelId="{8DAFE515-0494-4680-BF29-B6CE8DD5AF3C}" type="parTrans" cxnId="{BD8C91DE-C3A2-4CE2-B917-80E861EE04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6268645-8E4F-44AC-9C11-A9B503E94BE5}" type="sibTrans" cxnId="{BD8C91DE-C3A2-4CE2-B917-80E861EE04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9A54E78-2843-4296-9BD8-69EFC3535307}">
      <dgm:prSet phldrT="[Texto]"/>
      <dgm:spPr/>
      <dgm:t>
        <a:bodyPr/>
        <a:lstStyle/>
        <a:p>
          <a:r>
            <a:rPr lang="es-EC" b="1" smtClean="0"/>
            <a:t>Técnicas</a:t>
          </a:r>
          <a:endParaRPr lang="en-US" b="1" dirty="0"/>
        </a:p>
      </dgm:t>
    </dgm:pt>
    <dgm:pt modelId="{45AF7811-89F7-4FA1-8428-AE01281ED3F2}" type="parTrans" cxnId="{8B1966AA-35B6-4944-A4C9-19FE91A853B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3CB5D6-12D7-4E9C-B1BE-4C66B2C2CD04}" type="sibTrans" cxnId="{8B1966AA-35B6-4944-A4C9-19FE91A853B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FD1D82E-120F-4099-805D-7ED9E35D4D5F}">
      <dgm:prSet phldrT="[Texto]"/>
      <dgm:spPr/>
      <dgm:t>
        <a:bodyPr/>
        <a:lstStyle/>
        <a:p>
          <a:r>
            <a:rPr lang="es-EC" b="1" smtClean="0"/>
            <a:t>Indicadores</a:t>
          </a:r>
          <a:endParaRPr lang="en-US" b="1" dirty="0"/>
        </a:p>
      </dgm:t>
    </dgm:pt>
    <dgm:pt modelId="{FBCE28C1-DDB9-49CB-95E8-CC1C5991B507}" type="parTrans" cxnId="{84C37959-EE56-44E5-AE00-81910A881C1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353828-801A-4E71-9345-D6629EF920CD}" type="sibTrans" cxnId="{84C37959-EE56-44E5-AE00-81910A881C1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8DAAE12-21E9-47F8-94E2-D71E1D75CCD8}" type="pres">
      <dgm:prSet presAssocID="{C60F463B-FF78-4AC4-8382-CEBCED41757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18E6C-98C3-48EB-B610-3C8D7CF95ED3}" type="pres">
      <dgm:prSet presAssocID="{E3387743-5044-4944-AA6A-2B97BAD165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0F7ED-7D62-473B-B3A7-D73AA957EFBE}" type="pres">
      <dgm:prSet presAssocID="{4C7A35B8-1BA9-4C4F-9D63-618477C634C4}" presName="sibTrans" presStyleCnt="0"/>
      <dgm:spPr/>
      <dgm:t>
        <a:bodyPr/>
        <a:lstStyle/>
        <a:p>
          <a:endParaRPr lang="en-US"/>
        </a:p>
      </dgm:t>
    </dgm:pt>
    <dgm:pt modelId="{8BC71346-0211-4203-87CC-3F6250E15355}" type="pres">
      <dgm:prSet presAssocID="{BD27FFA2-97D2-41B6-83E5-DA9C1D1957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F4475-6AA2-4990-A9E6-F258303AD292}" type="pres">
      <dgm:prSet presAssocID="{72445C5F-29DC-434C-8410-FDE2E6F3BF91}" presName="sibTrans" presStyleCnt="0"/>
      <dgm:spPr/>
      <dgm:t>
        <a:bodyPr/>
        <a:lstStyle/>
        <a:p>
          <a:endParaRPr lang="en-US"/>
        </a:p>
      </dgm:t>
    </dgm:pt>
    <dgm:pt modelId="{6CEFC30E-73CB-48DE-B660-07AD34AE9871}" type="pres">
      <dgm:prSet presAssocID="{3520B12A-6ED5-4E6D-843F-9C6F33FDD5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3061E-3608-4A88-9C0D-51C2BCF8EE6B}" type="pres">
      <dgm:prSet presAssocID="{36268645-8E4F-44AC-9C11-A9B503E94BE5}" presName="sibTrans" presStyleCnt="0"/>
      <dgm:spPr/>
      <dgm:t>
        <a:bodyPr/>
        <a:lstStyle/>
        <a:p>
          <a:endParaRPr lang="en-US"/>
        </a:p>
      </dgm:t>
    </dgm:pt>
    <dgm:pt modelId="{B70C9E76-6A63-4A55-BE6B-2971AC55E1DB}" type="pres">
      <dgm:prSet presAssocID="{C9A54E78-2843-4296-9BD8-69EFC35353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F51C8-447C-4F78-8A28-9BC8D2611932}" type="pres">
      <dgm:prSet presAssocID="{CD3CB5D6-12D7-4E9C-B1BE-4C66B2C2CD04}" presName="sibTrans" presStyleCnt="0"/>
      <dgm:spPr/>
      <dgm:t>
        <a:bodyPr/>
        <a:lstStyle/>
        <a:p>
          <a:endParaRPr lang="en-US"/>
        </a:p>
      </dgm:t>
    </dgm:pt>
    <dgm:pt modelId="{10B213B8-4541-401D-AE3C-800EE7DC9755}" type="pres">
      <dgm:prSet presAssocID="{3FD1D82E-120F-4099-805D-7ED9E35D4D5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C37959-EE56-44E5-AE00-81910A881C14}" srcId="{C60F463B-FF78-4AC4-8382-CEBCED41757F}" destId="{3FD1D82E-120F-4099-805D-7ED9E35D4D5F}" srcOrd="4" destOrd="0" parTransId="{FBCE28C1-DDB9-49CB-95E8-CC1C5991B507}" sibTransId="{C0353828-801A-4E71-9345-D6629EF920CD}"/>
    <dgm:cxn modelId="{DB464EFF-9473-48E3-A48D-AA1C9227C800}" type="presOf" srcId="{BD27FFA2-97D2-41B6-83E5-DA9C1D1957F7}" destId="{8BC71346-0211-4203-87CC-3F6250E15355}" srcOrd="0" destOrd="0" presId="urn:microsoft.com/office/officeart/2005/8/layout/default"/>
    <dgm:cxn modelId="{BD8C91DE-C3A2-4CE2-B917-80E861EE0461}" srcId="{C60F463B-FF78-4AC4-8382-CEBCED41757F}" destId="{3520B12A-6ED5-4E6D-843F-9C6F33FDD5B2}" srcOrd="2" destOrd="0" parTransId="{8DAFE515-0494-4680-BF29-B6CE8DD5AF3C}" sibTransId="{36268645-8E4F-44AC-9C11-A9B503E94BE5}"/>
    <dgm:cxn modelId="{D269E7BF-6C2C-4A0C-A061-F8D4C19A4D37}" type="presOf" srcId="{C60F463B-FF78-4AC4-8382-CEBCED41757F}" destId="{58DAAE12-21E9-47F8-94E2-D71E1D75CCD8}" srcOrd="0" destOrd="0" presId="urn:microsoft.com/office/officeart/2005/8/layout/default"/>
    <dgm:cxn modelId="{C94310BA-C8A8-48F2-B249-E746D27344EF}" srcId="{C60F463B-FF78-4AC4-8382-CEBCED41757F}" destId="{BD27FFA2-97D2-41B6-83E5-DA9C1D1957F7}" srcOrd="1" destOrd="0" parTransId="{598054A2-C6C2-4BC0-BCB3-B93FB37A1A1C}" sibTransId="{72445C5F-29DC-434C-8410-FDE2E6F3BF91}"/>
    <dgm:cxn modelId="{2B7E353A-7A6E-49D2-81A2-068D2E045DAF}" type="presOf" srcId="{E3387743-5044-4944-AA6A-2B97BAD1656F}" destId="{A6218E6C-98C3-48EB-B610-3C8D7CF95ED3}" srcOrd="0" destOrd="0" presId="urn:microsoft.com/office/officeart/2005/8/layout/default"/>
    <dgm:cxn modelId="{0F912F07-8443-49BC-8401-307CADCCBB7B}" type="presOf" srcId="{3520B12A-6ED5-4E6D-843F-9C6F33FDD5B2}" destId="{6CEFC30E-73CB-48DE-B660-07AD34AE9871}" srcOrd="0" destOrd="0" presId="urn:microsoft.com/office/officeart/2005/8/layout/default"/>
    <dgm:cxn modelId="{8B1966AA-35B6-4944-A4C9-19FE91A853B3}" srcId="{C60F463B-FF78-4AC4-8382-CEBCED41757F}" destId="{C9A54E78-2843-4296-9BD8-69EFC3535307}" srcOrd="3" destOrd="0" parTransId="{45AF7811-89F7-4FA1-8428-AE01281ED3F2}" sibTransId="{CD3CB5D6-12D7-4E9C-B1BE-4C66B2C2CD04}"/>
    <dgm:cxn modelId="{6DE37B1A-BF74-4340-A323-D7BDC961D400}" type="presOf" srcId="{C9A54E78-2843-4296-9BD8-69EFC3535307}" destId="{B70C9E76-6A63-4A55-BE6B-2971AC55E1DB}" srcOrd="0" destOrd="0" presId="urn:microsoft.com/office/officeart/2005/8/layout/default"/>
    <dgm:cxn modelId="{E27002C9-2915-44DF-B1E2-A91B206386CB}" srcId="{C60F463B-FF78-4AC4-8382-CEBCED41757F}" destId="{E3387743-5044-4944-AA6A-2B97BAD1656F}" srcOrd="0" destOrd="0" parTransId="{C8577A22-0A7F-42EB-AE74-1011EF7A9804}" sibTransId="{4C7A35B8-1BA9-4C4F-9D63-618477C634C4}"/>
    <dgm:cxn modelId="{E76EA613-9693-4CF3-8A7A-58DB7916C5D5}" type="presOf" srcId="{3FD1D82E-120F-4099-805D-7ED9E35D4D5F}" destId="{10B213B8-4541-401D-AE3C-800EE7DC9755}" srcOrd="0" destOrd="0" presId="urn:microsoft.com/office/officeart/2005/8/layout/default"/>
    <dgm:cxn modelId="{1FFBC34C-FBE8-49B0-B031-2118EBD1FA42}" type="presParOf" srcId="{58DAAE12-21E9-47F8-94E2-D71E1D75CCD8}" destId="{A6218E6C-98C3-48EB-B610-3C8D7CF95ED3}" srcOrd="0" destOrd="0" presId="urn:microsoft.com/office/officeart/2005/8/layout/default"/>
    <dgm:cxn modelId="{879E50B4-26FD-4910-9ED7-9F2BBA4D495A}" type="presParOf" srcId="{58DAAE12-21E9-47F8-94E2-D71E1D75CCD8}" destId="{AB20F7ED-7D62-473B-B3A7-D73AA957EFBE}" srcOrd="1" destOrd="0" presId="urn:microsoft.com/office/officeart/2005/8/layout/default"/>
    <dgm:cxn modelId="{808C7C08-8755-4AC2-9DFF-A667913C77CF}" type="presParOf" srcId="{58DAAE12-21E9-47F8-94E2-D71E1D75CCD8}" destId="{8BC71346-0211-4203-87CC-3F6250E15355}" srcOrd="2" destOrd="0" presId="urn:microsoft.com/office/officeart/2005/8/layout/default"/>
    <dgm:cxn modelId="{51E02D7D-73EA-467A-BA45-2FB8C9F3D3F5}" type="presParOf" srcId="{58DAAE12-21E9-47F8-94E2-D71E1D75CCD8}" destId="{56EF4475-6AA2-4990-A9E6-F258303AD292}" srcOrd="3" destOrd="0" presId="urn:microsoft.com/office/officeart/2005/8/layout/default"/>
    <dgm:cxn modelId="{D2AA058F-3009-4D16-B8C7-3A6871AAA643}" type="presParOf" srcId="{58DAAE12-21E9-47F8-94E2-D71E1D75CCD8}" destId="{6CEFC30E-73CB-48DE-B660-07AD34AE9871}" srcOrd="4" destOrd="0" presId="urn:microsoft.com/office/officeart/2005/8/layout/default"/>
    <dgm:cxn modelId="{565EE3CC-BD2B-4800-9B9C-51B8B39BDFA0}" type="presParOf" srcId="{58DAAE12-21E9-47F8-94E2-D71E1D75CCD8}" destId="{BF23061E-3608-4A88-9C0D-51C2BCF8EE6B}" srcOrd="5" destOrd="0" presId="urn:microsoft.com/office/officeart/2005/8/layout/default"/>
    <dgm:cxn modelId="{11B90103-311A-4225-AD45-6D0CC2735ED0}" type="presParOf" srcId="{58DAAE12-21E9-47F8-94E2-D71E1D75CCD8}" destId="{B70C9E76-6A63-4A55-BE6B-2971AC55E1DB}" srcOrd="6" destOrd="0" presId="urn:microsoft.com/office/officeart/2005/8/layout/default"/>
    <dgm:cxn modelId="{E099BF0E-C2E4-4AF5-95C0-18E917C375CD}" type="presParOf" srcId="{58DAAE12-21E9-47F8-94E2-D71E1D75CCD8}" destId="{7E9F51C8-447C-4F78-8A28-9BC8D2611932}" srcOrd="7" destOrd="0" presId="urn:microsoft.com/office/officeart/2005/8/layout/default"/>
    <dgm:cxn modelId="{2AEFD729-B78D-4355-A425-00E704E226AD}" type="presParOf" srcId="{58DAAE12-21E9-47F8-94E2-D71E1D75CCD8}" destId="{10B213B8-4541-401D-AE3C-800EE7DC97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085A1-E735-49F3-ADB6-BD810B17CE40}" type="doc">
      <dgm:prSet loTypeId="urn:microsoft.com/office/officeart/2005/8/layout/bProcess2" loCatId="process" qsTypeId="urn:microsoft.com/office/officeart/2005/8/quickstyle/3d3" qsCatId="3D" csTypeId="urn:microsoft.com/office/officeart/2005/8/colors/colorful1" csCatId="colorful" phldr="1"/>
      <dgm:spPr/>
    </dgm:pt>
    <dgm:pt modelId="{CA6B30A7-89F8-4CFF-9784-7A7943425A3C}">
      <dgm:prSet phldrT="[Texto]" custT="1"/>
      <dgm:spPr/>
      <dgm:t>
        <a:bodyPr/>
        <a:lstStyle/>
        <a:p>
          <a:r>
            <a:rPr lang="es-ES" sz="1400" dirty="0" smtClean="0"/>
            <a:t>Realizar una Auditoría de gestión al departamento contable de la empresa Chaide y Chaide S.A.</a:t>
          </a:r>
          <a:endParaRPr lang="en-US" sz="1400" dirty="0"/>
        </a:p>
      </dgm:t>
    </dgm:pt>
    <dgm:pt modelId="{90CF96EF-0575-4D3D-A5E6-FB8580767F3C}" type="parTrans" cxnId="{4B4D0B27-09AE-43D5-BFEC-73C71683EC6B}">
      <dgm:prSet/>
      <dgm:spPr/>
      <dgm:t>
        <a:bodyPr/>
        <a:lstStyle/>
        <a:p>
          <a:endParaRPr lang="en-US"/>
        </a:p>
      </dgm:t>
    </dgm:pt>
    <dgm:pt modelId="{8B8715F3-32A0-44EA-9BCE-1803D7333D82}" type="sibTrans" cxnId="{4B4D0B27-09AE-43D5-BFEC-73C71683EC6B}">
      <dgm:prSet/>
      <dgm:spPr/>
      <dgm:t>
        <a:bodyPr/>
        <a:lstStyle/>
        <a:p>
          <a:endParaRPr lang="en-US"/>
        </a:p>
      </dgm:t>
    </dgm:pt>
    <dgm:pt modelId="{E3F67265-3A6C-4753-BE99-8A60ECC3D9B8}">
      <dgm:prSet phldrT="[Texto]" custT="1"/>
      <dgm:spPr/>
      <dgm:t>
        <a:bodyPr/>
        <a:lstStyle/>
        <a:p>
          <a:r>
            <a:rPr lang="es-ES" sz="1400" dirty="0" smtClean="0"/>
            <a:t>Deficiencias que están afectando </a:t>
          </a:r>
        </a:p>
        <a:p>
          <a:r>
            <a:rPr lang="es-ES" sz="1400" dirty="0" smtClean="0"/>
            <a:t>a la organización</a:t>
          </a:r>
          <a:endParaRPr lang="en-US" sz="1400" dirty="0"/>
        </a:p>
      </dgm:t>
    </dgm:pt>
    <dgm:pt modelId="{CE9402EA-5BD8-4F8B-BB8D-A311A59C7499}" type="parTrans" cxnId="{4DF1F76E-7AFE-46CA-A560-25F483DF6CA8}">
      <dgm:prSet/>
      <dgm:spPr/>
      <dgm:t>
        <a:bodyPr/>
        <a:lstStyle/>
        <a:p>
          <a:endParaRPr lang="en-US"/>
        </a:p>
      </dgm:t>
    </dgm:pt>
    <dgm:pt modelId="{5FCF7EE1-5765-402C-9CEF-F77B99BAF5A4}" type="sibTrans" cxnId="{4DF1F76E-7AFE-46CA-A560-25F483DF6CA8}">
      <dgm:prSet/>
      <dgm:spPr/>
      <dgm:t>
        <a:bodyPr/>
        <a:lstStyle/>
        <a:p>
          <a:endParaRPr lang="en-US"/>
        </a:p>
      </dgm:t>
    </dgm:pt>
    <dgm:pt modelId="{DA1BC64B-B3FC-49A6-AF0D-76722F2DAF16}">
      <dgm:prSet phldrT="[Texto]" custT="1"/>
      <dgm:spPr/>
      <dgm:t>
        <a:bodyPr/>
        <a:lstStyle/>
        <a:p>
          <a:r>
            <a:rPr lang="es-ES" sz="1400" dirty="0" smtClean="0"/>
            <a:t>Determinar los niveles de eficiencia, efectividad, economía y ética en los procesos</a:t>
          </a:r>
          <a:endParaRPr lang="en-US" sz="1400" dirty="0"/>
        </a:p>
      </dgm:t>
    </dgm:pt>
    <dgm:pt modelId="{25FCB64D-F3DF-45A0-B261-636B75433B90}" type="parTrans" cxnId="{0BBF7A01-8403-4B07-BB5D-F2BCC999A525}">
      <dgm:prSet/>
      <dgm:spPr/>
      <dgm:t>
        <a:bodyPr/>
        <a:lstStyle/>
        <a:p>
          <a:endParaRPr lang="en-US"/>
        </a:p>
      </dgm:t>
    </dgm:pt>
    <dgm:pt modelId="{7D5A45B5-5C33-4151-A0A7-805B61C879EF}" type="sibTrans" cxnId="{0BBF7A01-8403-4B07-BB5D-F2BCC999A525}">
      <dgm:prSet/>
      <dgm:spPr/>
      <dgm:t>
        <a:bodyPr/>
        <a:lstStyle/>
        <a:p>
          <a:endParaRPr lang="en-US"/>
        </a:p>
      </dgm:t>
    </dgm:pt>
    <dgm:pt modelId="{17168A61-2FF3-4DC3-A0EE-CD9292FCA778}">
      <dgm:prSet phldrT="[Texto]" custT="1"/>
      <dgm:spPr/>
      <dgm:t>
        <a:bodyPr/>
        <a:lstStyle/>
        <a:p>
          <a:r>
            <a:rPr lang="es-ES" sz="1400" dirty="0" smtClean="0"/>
            <a:t>Emitir recomendaciones de mejora para ayudar al departamento a lograr un  correcto funcionamiento</a:t>
          </a:r>
          <a:endParaRPr lang="en-US" sz="1400" dirty="0"/>
        </a:p>
      </dgm:t>
    </dgm:pt>
    <dgm:pt modelId="{079827A5-EBCD-487F-812E-006DD1380B66}" type="parTrans" cxnId="{80564622-6FAD-4736-81FE-4FCDBB66E9A9}">
      <dgm:prSet/>
      <dgm:spPr/>
      <dgm:t>
        <a:bodyPr/>
        <a:lstStyle/>
        <a:p>
          <a:endParaRPr lang="en-US"/>
        </a:p>
      </dgm:t>
    </dgm:pt>
    <dgm:pt modelId="{C3E5C987-5E1E-4708-859E-A8FF2763416F}" type="sibTrans" cxnId="{80564622-6FAD-4736-81FE-4FCDBB66E9A9}">
      <dgm:prSet/>
      <dgm:spPr/>
      <dgm:t>
        <a:bodyPr/>
        <a:lstStyle/>
        <a:p>
          <a:endParaRPr lang="en-US"/>
        </a:p>
      </dgm:t>
    </dgm:pt>
    <dgm:pt modelId="{03EE68F3-7C2C-4F01-937C-D1BF45C20D21}" type="pres">
      <dgm:prSet presAssocID="{177085A1-E735-49F3-ADB6-BD810B17CE40}" presName="diagram" presStyleCnt="0">
        <dgm:presLayoutVars>
          <dgm:dir/>
          <dgm:resizeHandles/>
        </dgm:presLayoutVars>
      </dgm:prSet>
      <dgm:spPr/>
    </dgm:pt>
    <dgm:pt modelId="{52ED11C2-82D6-430E-9587-700F9181715D}" type="pres">
      <dgm:prSet presAssocID="{CA6B30A7-89F8-4CFF-9784-7A7943425A3C}" presName="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8AC58B-E306-41B3-BD58-325D69CE6E03}" type="pres">
      <dgm:prSet presAssocID="{8B8715F3-32A0-44EA-9BCE-1803D7333D82}" presName="sibTrans" presStyleLbl="sibTrans2D1" presStyleIdx="0" presStyleCnt="3"/>
      <dgm:spPr/>
      <dgm:t>
        <a:bodyPr/>
        <a:lstStyle/>
        <a:p>
          <a:endParaRPr lang="es-EC"/>
        </a:p>
      </dgm:t>
    </dgm:pt>
    <dgm:pt modelId="{63D99E33-40A5-400D-A8D0-D0958422EAFC}" type="pres">
      <dgm:prSet presAssocID="{E3F67265-3A6C-4753-BE99-8A60ECC3D9B8}" presName="middleNode" presStyleCnt="0"/>
      <dgm:spPr/>
    </dgm:pt>
    <dgm:pt modelId="{C0CA097D-738A-4FB2-AFB2-B559F710DC97}" type="pres">
      <dgm:prSet presAssocID="{E3F67265-3A6C-4753-BE99-8A60ECC3D9B8}" presName="padding" presStyleLbl="node1" presStyleIdx="0" presStyleCnt="4"/>
      <dgm:spPr/>
    </dgm:pt>
    <dgm:pt modelId="{14AD4B34-C768-494E-A0A9-E8C0941120ED}" type="pres">
      <dgm:prSet presAssocID="{E3F67265-3A6C-4753-BE99-8A60ECC3D9B8}" presName="shap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ED7C98-DA27-4673-A837-C38604BB868C}" type="pres">
      <dgm:prSet presAssocID="{5FCF7EE1-5765-402C-9CEF-F77B99BAF5A4}" presName="sibTrans" presStyleLbl="sibTrans2D1" presStyleIdx="1" presStyleCnt="3"/>
      <dgm:spPr/>
      <dgm:t>
        <a:bodyPr/>
        <a:lstStyle/>
        <a:p>
          <a:endParaRPr lang="es-EC"/>
        </a:p>
      </dgm:t>
    </dgm:pt>
    <dgm:pt modelId="{7CF0044B-4B23-4E0A-A270-CD7690C42BC3}" type="pres">
      <dgm:prSet presAssocID="{DA1BC64B-B3FC-49A6-AF0D-76722F2DAF16}" presName="middleNode" presStyleCnt="0"/>
      <dgm:spPr/>
    </dgm:pt>
    <dgm:pt modelId="{FF3FD631-AFEE-4B44-8788-3FCD882E7B9F}" type="pres">
      <dgm:prSet presAssocID="{DA1BC64B-B3FC-49A6-AF0D-76722F2DAF16}" presName="padding" presStyleLbl="node1" presStyleIdx="1" presStyleCnt="4"/>
      <dgm:spPr/>
    </dgm:pt>
    <dgm:pt modelId="{0DF2D7D5-CCE1-4EEA-9F62-485F5491A689}" type="pres">
      <dgm:prSet presAssocID="{DA1BC64B-B3FC-49A6-AF0D-76722F2DAF16}" presName="shap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EF1483-651C-476F-B2FB-6F5BA868BB28}" type="pres">
      <dgm:prSet presAssocID="{7D5A45B5-5C33-4151-A0A7-805B61C879EF}" presName="sibTrans" presStyleLbl="sibTrans2D1" presStyleIdx="2" presStyleCnt="3"/>
      <dgm:spPr/>
      <dgm:t>
        <a:bodyPr/>
        <a:lstStyle/>
        <a:p>
          <a:endParaRPr lang="es-EC"/>
        </a:p>
      </dgm:t>
    </dgm:pt>
    <dgm:pt modelId="{67BD17E9-7D8B-4CA2-BED4-607452180DAF}" type="pres">
      <dgm:prSet presAssocID="{17168A61-2FF3-4DC3-A0EE-CD9292FCA778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05DB7D-5636-4448-B8BF-9BF2E485E77C}" type="presOf" srcId="{177085A1-E735-49F3-ADB6-BD810B17CE40}" destId="{03EE68F3-7C2C-4F01-937C-D1BF45C20D21}" srcOrd="0" destOrd="0" presId="urn:microsoft.com/office/officeart/2005/8/layout/bProcess2"/>
    <dgm:cxn modelId="{0BBF7A01-8403-4B07-BB5D-F2BCC999A525}" srcId="{177085A1-E735-49F3-ADB6-BD810B17CE40}" destId="{DA1BC64B-B3FC-49A6-AF0D-76722F2DAF16}" srcOrd="2" destOrd="0" parTransId="{25FCB64D-F3DF-45A0-B261-636B75433B90}" sibTransId="{7D5A45B5-5C33-4151-A0A7-805B61C879EF}"/>
    <dgm:cxn modelId="{CA79723F-DDA4-4405-8187-276F6FBB2407}" type="presOf" srcId="{CA6B30A7-89F8-4CFF-9784-7A7943425A3C}" destId="{52ED11C2-82D6-430E-9587-700F9181715D}" srcOrd="0" destOrd="0" presId="urn:microsoft.com/office/officeart/2005/8/layout/bProcess2"/>
    <dgm:cxn modelId="{4DF1F76E-7AFE-46CA-A560-25F483DF6CA8}" srcId="{177085A1-E735-49F3-ADB6-BD810B17CE40}" destId="{E3F67265-3A6C-4753-BE99-8A60ECC3D9B8}" srcOrd="1" destOrd="0" parTransId="{CE9402EA-5BD8-4F8B-BB8D-A311A59C7499}" sibTransId="{5FCF7EE1-5765-402C-9CEF-F77B99BAF5A4}"/>
    <dgm:cxn modelId="{F9E62F4D-D1F6-4BB9-8FFC-26F4A92D1517}" type="presOf" srcId="{7D5A45B5-5C33-4151-A0A7-805B61C879EF}" destId="{ECEF1483-651C-476F-B2FB-6F5BA868BB28}" srcOrd="0" destOrd="0" presId="urn:microsoft.com/office/officeart/2005/8/layout/bProcess2"/>
    <dgm:cxn modelId="{80564622-6FAD-4736-81FE-4FCDBB66E9A9}" srcId="{177085A1-E735-49F3-ADB6-BD810B17CE40}" destId="{17168A61-2FF3-4DC3-A0EE-CD9292FCA778}" srcOrd="3" destOrd="0" parTransId="{079827A5-EBCD-487F-812E-006DD1380B66}" sibTransId="{C3E5C987-5E1E-4708-859E-A8FF2763416F}"/>
    <dgm:cxn modelId="{F116CFC7-B080-4574-96B5-870AAD4B4DFF}" type="presOf" srcId="{E3F67265-3A6C-4753-BE99-8A60ECC3D9B8}" destId="{14AD4B34-C768-494E-A0A9-E8C0941120ED}" srcOrd="0" destOrd="0" presId="urn:microsoft.com/office/officeart/2005/8/layout/bProcess2"/>
    <dgm:cxn modelId="{4B4D0B27-09AE-43D5-BFEC-73C71683EC6B}" srcId="{177085A1-E735-49F3-ADB6-BD810B17CE40}" destId="{CA6B30A7-89F8-4CFF-9784-7A7943425A3C}" srcOrd="0" destOrd="0" parTransId="{90CF96EF-0575-4D3D-A5E6-FB8580767F3C}" sibTransId="{8B8715F3-32A0-44EA-9BCE-1803D7333D82}"/>
    <dgm:cxn modelId="{1BA041BC-D3D7-4BC4-AC77-155B2746BEBF}" type="presOf" srcId="{DA1BC64B-B3FC-49A6-AF0D-76722F2DAF16}" destId="{0DF2D7D5-CCE1-4EEA-9F62-485F5491A689}" srcOrd="0" destOrd="0" presId="urn:microsoft.com/office/officeart/2005/8/layout/bProcess2"/>
    <dgm:cxn modelId="{733C43B7-09EC-44AA-BFB5-CE328B35460E}" type="presOf" srcId="{8B8715F3-32A0-44EA-9BCE-1803D7333D82}" destId="{C98AC58B-E306-41B3-BD58-325D69CE6E03}" srcOrd="0" destOrd="0" presId="urn:microsoft.com/office/officeart/2005/8/layout/bProcess2"/>
    <dgm:cxn modelId="{CC7B7EDC-DFC0-4F0D-94FE-D7250AB090CB}" type="presOf" srcId="{5FCF7EE1-5765-402C-9CEF-F77B99BAF5A4}" destId="{66ED7C98-DA27-4673-A837-C38604BB868C}" srcOrd="0" destOrd="0" presId="urn:microsoft.com/office/officeart/2005/8/layout/bProcess2"/>
    <dgm:cxn modelId="{4FA72824-C2DA-477A-9C1A-F1A82D814E8A}" type="presOf" srcId="{17168A61-2FF3-4DC3-A0EE-CD9292FCA778}" destId="{67BD17E9-7D8B-4CA2-BED4-607452180DAF}" srcOrd="0" destOrd="0" presId="urn:microsoft.com/office/officeart/2005/8/layout/bProcess2"/>
    <dgm:cxn modelId="{962A0A2F-052B-47E3-A6AE-C7C90A4E2AF3}" type="presParOf" srcId="{03EE68F3-7C2C-4F01-937C-D1BF45C20D21}" destId="{52ED11C2-82D6-430E-9587-700F9181715D}" srcOrd="0" destOrd="0" presId="urn:microsoft.com/office/officeart/2005/8/layout/bProcess2"/>
    <dgm:cxn modelId="{47440A36-C773-4BB4-9214-5E4A544461FF}" type="presParOf" srcId="{03EE68F3-7C2C-4F01-937C-D1BF45C20D21}" destId="{C98AC58B-E306-41B3-BD58-325D69CE6E03}" srcOrd="1" destOrd="0" presId="urn:microsoft.com/office/officeart/2005/8/layout/bProcess2"/>
    <dgm:cxn modelId="{F97FC29A-E2A1-4523-B112-4DCA2E01AB85}" type="presParOf" srcId="{03EE68F3-7C2C-4F01-937C-D1BF45C20D21}" destId="{63D99E33-40A5-400D-A8D0-D0958422EAFC}" srcOrd="2" destOrd="0" presId="urn:microsoft.com/office/officeart/2005/8/layout/bProcess2"/>
    <dgm:cxn modelId="{F97181C6-CA6B-44EB-A7A8-4165A3603ACD}" type="presParOf" srcId="{63D99E33-40A5-400D-A8D0-D0958422EAFC}" destId="{C0CA097D-738A-4FB2-AFB2-B559F710DC97}" srcOrd="0" destOrd="0" presId="urn:microsoft.com/office/officeart/2005/8/layout/bProcess2"/>
    <dgm:cxn modelId="{FE889AE7-92A1-47BC-853C-76FD29DDC794}" type="presParOf" srcId="{63D99E33-40A5-400D-A8D0-D0958422EAFC}" destId="{14AD4B34-C768-494E-A0A9-E8C0941120ED}" srcOrd="1" destOrd="0" presId="urn:microsoft.com/office/officeart/2005/8/layout/bProcess2"/>
    <dgm:cxn modelId="{1560059F-A6F2-4A12-81B5-1DD13FB10F7D}" type="presParOf" srcId="{03EE68F3-7C2C-4F01-937C-D1BF45C20D21}" destId="{66ED7C98-DA27-4673-A837-C38604BB868C}" srcOrd="3" destOrd="0" presId="urn:microsoft.com/office/officeart/2005/8/layout/bProcess2"/>
    <dgm:cxn modelId="{45483F11-D8E5-4590-8039-C8DBB5703D1B}" type="presParOf" srcId="{03EE68F3-7C2C-4F01-937C-D1BF45C20D21}" destId="{7CF0044B-4B23-4E0A-A270-CD7690C42BC3}" srcOrd="4" destOrd="0" presId="urn:microsoft.com/office/officeart/2005/8/layout/bProcess2"/>
    <dgm:cxn modelId="{F61DA094-E0D5-4EB6-8243-003702E19C8C}" type="presParOf" srcId="{7CF0044B-4B23-4E0A-A270-CD7690C42BC3}" destId="{FF3FD631-AFEE-4B44-8788-3FCD882E7B9F}" srcOrd="0" destOrd="0" presId="urn:microsoft.com/office/officeart/2005/8/layout/bProcess2"/>
    <dgm:cxn modelId="{2CFCB53D-68B5-4367-A48A-97EF98301447}" type="presParOf" srcId="{7CF0044B-4B23-4E0A-A270-CD7690C42BC3}" destId="{0DF2D7D5-CCE1-4EEA-9F62-485F5491A689}" srcOrd="1" destOrd="0" presId="urn:microsoft.com/office/officeart/2005/8/layout/bProcess2"/>
    <dgm:cxn modelId="{A972B89A-586A-4F5C-9A60-33835D463311}" type="presParOf" srcId="{03EE68F3-7C2C-4F01-937C-D1BF45C20D21}" destId="{ECEF1483-651C-476F-B2FB-6F5BA868BB28}" srcOrd="5" destOrd="0" presId="urn:microsoft.com/office/officeart/2005/8/layout/bProcess2"/>
    <dgm:cxn modelId="{435A6335-12BE-4631-B0DA-A11070F6B6D0}" type="presParOf" srcId="{03EE68F3-7C2C-4F01-937C-D1BF45C20D21}" destId="{67BD17E9-7D8B-4CA2-BED4-607452180DAF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EA95C-139B-4B5F-AF4E-C5366FDE4D26}" type="doc">
      <dgm:prSet loTypeId="urn:microsoft.com/office/officeart/2008/layout/AscendingPictureAccentProcess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FC7AE1-22DE-40FE-83B8-3C2304F44986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1994         productos cuentan  </a:t>
          </a:r>
          <a:r>
            <a:rPr lang="es-EC" sz="1200" b="1" dirty="0" smtClean="0">
              <a:solidFill>
                <a:schemeClr val="tx1"/>
              </a:solidFill>
            </a:rPr>
            <a:t>licencia Restonic </a:t>
          </a:r>
        </a:p>
        <a:p>
          <a:r>
            <a:rPr lang="es-EC" sz="1200" b="1" dirty="0" smtClean="0">
              <a:solidFill>
                <a:schemeClr val="tx1"/>
              </a:solidFill>
            </a:rPr>
            <a:t>2003       certificación ISO 9001:2000</a:t>
          </a:r>
          <a:endParaRPr lang="en-US" sz="1200" b="1" dirty="0">
            <a:solidFill>
              <a:schemeClr val="tx1"/>
            </a:solidFill>
          </a:endParaRPr>
        </a:p>
      </dgm:t>
    </dgm:pt>
    <dgm:pt modelId="{80830A2B-306A-4075-BB13-97A08B386202}" type="parTrans" cxnId="{723B55E3-5AEB-4C4C-B4C0-5CFF5236B361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AD5A9B63-2C97-4867-A23C-F5CD9FD7C5E7}" type="sibTrans" cxnId="{723B55E3-5AEB-4C4C-B4C0-5CFF5236B36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5AB95CB4-04F5-4517-84AD-7D6207AA92D9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Fundada en el año de 1975 en la ciudad de Quito</a:t>
          </a:r>
          <a:endParaRPr lang="en-US" sz="1400" b="1" dirty="0">
            <a:solidFill>
              <a:schemeClr val="tx1"/>
            </a:solidFill>
          </a:endParaRPr>
        </a:p>
      </dgm:t>
    </dgm:pt>
    <dgm:pt modelId="{2932E2F6-E5ED-498A-8E1F-F711BF7093C9}" type="parTrans" cxnId="{A2DCBE4D-FC1F-408C-BBAA-375F02C70F9C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F6B01321-1D1F-49CB-9D64-2CAF326F893E}" type="sibTrans" cxnId="{A2DCBE4D-FC1F-408C-BBAA-375F02C70F9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C0FF6F4B-CE7B-4720-A9F4-952CC5D6504F}">
      <dgm:prSet phldrT="[Texto]" custT="1"/>
      <dgm:spPr/>
      <dgm:t>
        <a:bodyPr/>
        <a:lstStyle/>
        <a:p>
          <a:r>
            <a:rPr lang="es-EC" sz="1050" b="1" dirty="0" smtClean="0">
              <a:solidFill>
                <a:schemeClr val="tx1"/>
              </a:solidFill>
            </a:rPr>
            <a:t>Plantas industriales</a:t>
          </a:r>
        </a:p>
        <a:p>
          <a:r>
            <a:rPr lang="es-EC" sz="1050" b="1" dirty="0" smtClean="0">
              <a:solidFill>
                <a:schemeClr val="tx1"/>
              </a:solidFill>
            </a:rPr>
            <a:t>Cadena de tiendas comerciales</a:t>
          </a:r>
        </a:p>
        <a:p>
          <a:r>
            <a:rPr lang="es-EC" sz="1050" b="1" dirty="0" smtClean="0">
              <a:solidFill>
                <a:schemeClr val="tx1"/>
              </a:solidFill>
            </a:rPr>
            <a:t>Distribuidores a nivel nacional</a:t>
          </a:r>
        </a:p>
        <a:p>
          <a:r>
            <a:rPr lang="es-EC" sz="1050" b="1" dirty="0" smtClean="0">
              <a:solidFill>
                <a:schemeClr val="tx1"/>
              </a:solidFill>
            </a:rPr>
            <a:t>Laboran 464 personas </a:t>
          </a:r>
          <a:endParaRPr lang="en-US" sz="1050" b="1" dirty="0">
            <a:solidFill>
              <a:schemeClr val="tx1"/>
            </a:solidFill>
          </a:endParaRPr>
        </a:p>
      </dgm:t>
    </dgm:pt>
    <dgm:pt modelId="{8A785979-6D9C-4D86-9C14-DE618D206224}" type="parTrans" cxnId="{8FB2EF50-5376-460E-83A9-60EAC84A4707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647B999-703F-441B-AA86-2C60BA8C9A21}" type="sibTrans" cxnId="{8FB2EF50-5376-460E-83A9-60EAC84A470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157D2BFC-9E41-4ED2-AAD2-3EE2F88953F7}" type="pres">
      <dgm:prSet presAssocID="{033EA95C-139B-4B5F-AF4E-C5366FDE4D2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765CB63-4573-4D99-AF71-26E379E3E6CC}" type="pres">
      <dgm:prSet presAssocID="{033EA95C-139B-4B5F-AF4E-C5366FDE4D26}" presName="dot1" presStyleLbl="alignNode1" presStyleIdx="0" presStyleCnt="12"/>
      <dgm:spPr/>
    </dgm:pt>
    <dgm:pt modelId="{C953ABD3-ECC7-4458-B944-C8EE515A7168}" type="pres">
      <dgm:prSet presAssocID="{033EA95C-139B-4B5F-AF4E-C5366FDE4D26}" presName="dot2" presStyleLbl="alignNode1" presStyleIdx="1" presStyleCnt="12"/>
      <dgm:spPr/>
    </dgm:pt>
    <dgm:pt modelId="{8CC3CD03-9445-4825-870D-921F917B711C}" type="pres">
      <dgm:prSet presAssocID="{033EA95C-139B-4B5F-AF4E-C5366FDE4D26}" presName="dot3" presStyleLbl="alignNode1" presStyleIdx="2" presStyleCnt="12"/>
      <dgm:spPr/>
    </dgm:pt>
    <dgm:pt modelId="{9D8807EC-823D-4AFE-A02E-D0BF06EF2D8F}" type="pres">
      <dgm:prSet presAssocID="{033EA95C-139B-4B5F-AF4E-C5366FDE4D26}" presName="dot4" presStyleLbl="alignNode1" presStyleIdx="3" presStyleCnt="12"/>
      <dgm:spPr/>
    </dgm:pt>
    <dgm:pt modelId="{CF70A098-7339-4BA2-B4F8-397EF703160E}" type="pres">
      <dgm:prSet presAssocID="{033EA95C-139B-4B5F-AF4E-C5366FDE4D26}" presName="dot5" presStyleLbl="alignNode1" presStyleIdx="4" presStyleCnt="12"/>
      <dgm:spPr/>
    </dgm:pt>
    <dgm:pt modelId="{AF156930-DEEB-48C5-AB30-185E1B8F810F}" type="pres">
      <dgm:prSet presAssocID="{033EA95C-139B-4B5F-AF4E-C5366FDE4D26}" presName="dotArrow1" presStyleLbl="alignNode1" presStyleIdx="5" presStyleCnt="12"/>
      <dgm:spPr/>
    </dgm:pt>
    <dgm:pt modelId="{E2579C1B-D45A-4711-9546-D9AFCC480B7C}" type="pres">
      <dgm:prSet presAssocID="{033EA95C-139B-4B5F-AF4E-C5366FDE4D26}" presName="dotArrow2" presStyleLbl="alignNode1" presStyleIdx="6" presStyleCnt="12"/>
      <dgm:spPr/>
    </dgm:pt>
    <dgm:pt modelId="{E9F159EA-01C3-4AAD-9193-03E2E962E2BB}" type="pres">
      <dgm:prSet presAssocID="{033EA95C-139B-4B5F-AF4E-C5366FDE4D26}" presName="dotArrow3" presStyleLbl="alignNode1" presStyleIdx="7" presStyleCnt="12"/>
      <dgm:spPr/>
    </dgm:pt>
    <dgm:pt modelId="{1C95A49B-A6B6-4AB5-9EB2-DC7148F8B6CE}" type="pres">
      <dgm:prSet presAssocID="{033EA95C-139B-4B5F-AF4E-C5366FDE4D26}" presName="dotArrow4" presStyleLbl="alignNode1" presStyleIdx="8" presStyleCnt="12"/>
      <dgm:spPr/>
    </dgm:pt>
    <dgm:pt modelId="{BBDA54B0-0222-4A2B-B9A5-A9BD277A6213}" type="pres">
      <dgm:prSet presAssocID="{033EA95C-139B-4B5F-AF4E-C5366FDE4D26}" presName="dotArrow5" presStyleLbl="alignNode1" presStyleIdx="9" presStyleCnt="12"/>
      <dgm:spPr/>
    </dgm:pt>
    <dgm:pt modelId="{9958D288-76BA-4BF4-B87B-5429BAAD7962}" type="pres">
      <dgm:prSet presAssocID="{033EA95C-139B-4B5F-AF4E-C5366FDE4D26}" presName="dotArrow6" presStyleLbl="alignNode1" presStyleIdx="10" presStyleCnt="12"/>
      <dgm:spPr/>
    </dgm:pt>
    <dgm:pt modelId="{D42B1838-FAD1-4107-B7CE-48C56FF91511}" type="pres">
      <dgm:prSet presAssocID="{033EA95C-139B-4B5F-AF4E-C5366FDE4D26}" presName="dotArrow7" presStyleLbl="alignNode1" presStyleIdx="11" presStyleCnt="12"/>
      <dgm:spPr/>
    </dgm:pt>
    <dgm:pt modelId="{F7B616AF-99EC-4FB7-B2FB-506440548531}" type="pres">
      <dgm:prSet presAssocID="{C0FF6F4B-CE7B-4720-A9F4-952CC5D6504F}" presName="parTx1" presStyleLbl="node1" presStyleIdx="0" presStyleCnt="3"/>
      <dgm:spPr/>
      <dgm:t>
        <a:bodyPr/>
        <a:lstStyle/>
        <a:p>
          <a:endParaRPr lang="en-US"/>
        </a:p>
      </dgm:t>
    </dgm:pt>
    <dgm:pt modelId="{3829FFC0-76FA-47C3-89EC-5ABD4AED59BD}" type="pres">
      <dgm:prSet presAssocID="{6647B999-703F-441B-AA86-2C60BA8C9A21}" presName="picture1" presStyleCnt="0"/>
      <dgm:spPr/>
    </dgm:pt>
    <dgm:pt modelId="{4F88EA6A-B505-40C3-8409-22EA26470F14}" type="pres">
      <dgm:prSet presAssocID="{6647B999-703F-441B-AA86-2C60BA8C9A21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00F06760-3E64-4C3E-AB39-29BFFEC8A1F0}" type="pres">
      <dgm:prSet presAssocID="{37FC7AE1-22DE-40FE-83B8-3C2304F44986}" presName="parTx2" presStyleLbl="node1" presStyleIdx="1" presStyleCnt="3" custScaleX="111864" custLinFactNeighborX="5807" custLinFactNeighborY="-10447"/>
      <dgm:spPr/>
      <dgm:t>
        <a:bodyPr/>
        <a:lstStyle/>
        <a:p>
          <a:endParaRPr lang="en-US"/>
        </a:p>
      </dgm:t>
    </dgm:pt>
    <dgm:pt modelId="{2DC1FC2A-C9A2-4547-A149-BD75F7981019}" type="pres">
      <dgm:prSet presAssocID="{AD5A9B63-2C97-4867-A23C-F5CD9FD7C5E7}" presName="picture2" presStyleCnt="0"/>
      <dgm:spPr/>
    </dgm:pt>
    <dgm:pt modelId="{584E9D09-0616-4879-BA10-6FA3272D3B93}" type="pres">
      <dgm:prSet presAssocID="{AD5A9B63-2C97-4867-A23C-F5CD9FD7C5E7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8CE037D5-D76A-4493-9707-FD12D4E9CFCF}" type="pres">
      <dgm:prSet presAssocID="{5AB95CB4-04F5-4517-84AD-7D6207AA92D9}" presName="parTx3" presStyleLbl="node1" presStyleIdx="2" presStyleCnt="3"/>
      <dgm:spPr/>
      <dgm:t>
        <a:bodyPr/>
        <a:lstStyle/>
        <a:p>
          <a:endParaRPr lang="en-US"/>
        </a:p>
      </dgm:t>
    </dgm:pt>
    <dgm:pt modelId="{136D6A44-32A6-4E61-ACFF-2D1191DA1DE0}" type="pres">
      <dgm:prSet presAssocID="{F6B01321-1D1F-49CB-9D64-2CAF326F893E}" presName="picture3" presStyleCnt="0"/>
      <dgm:spPr/>
    </dgm:pt>
    <dgm:pt modelId="{B49BBC71-410C-47BC-852E-CD790C937462}" type="pres">
      <dgm:prSet presAssocID="{F6B01321-1D1F-49CB-9D64-2CAF326F893E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9EA2D9C4-17A6-4C1A-BFA5-881B1A7410E7}" type="presOf" srcId="{AD5A9B63-2C97-4867-A23C-F5CD9FD7C5E7}" destId="{584E9D09-0616-4879-BA10-6FA3272D3B93}" srcOrd="0" destOrd="0" presId="urn:microsoft.com/office/officeart/2008/layout/AscendingPictureAccentProcess"/>
    <dgm:cxn modelId="{A2DCBE4D-FC1F-408C-BBAA-375F02C70F9C}" srcId="{033EA95C-139B-4B5F-AF4E-C5366FDE4D26}" destId="{5AB95CB4-04F5-4517-84AD-7D6207AA92D9}" srcOrd="2" destOrd="0" parTransId="{2932E2F6-E5ED-498A-8E1F-F711BF7093C9}" sibTransId="{F6B01321-1D1F-49CB-9D64-2CAF326F893E}"/>
    <dgm:cxn modelId="{814CAADD-D1E1-414E-B1D4-24CDCD1EF57D}" type="presOf" srcId="{F6B01321-1D1F-49CB-9D64-2CAF326F893E}" destId="{B49BBC71-410C-47BC-852E-CD790C937462}" srcOrd="0" destOrd="0" presId="urn:microsoft.com/office/officeart/2008/layout/AscendingPictureAccentProcess"/>
    <dgm:cxn modelId="{8B664D11-ADD5-438B-8F2E-B7104BA34234}" type="presOf" srcId="{033EA95C-139B-4B5F-AF4E-C5366FDE4D26}" destId="{157D2BFC-9E41-4ED2-AAD2-3EE2F88953F7}" srcOrd="0" destOrd="0" presId="urn:microsoft.com/office/officeart/2008/layout/AscendingPictureAccentProcess"/>
    <dgm:cxn modelId="{61152132-1694-47D4-99E4-3FE85936F635}" type="presOf" srcId="{37FC7AE1-22DE-40FE-83B8-3C2304F44986}" destId="{00F06760-3E64-4C3E-AB39-29BFFEC8A1F0}" srcOrd="0" destOrd="0" presId="urn:microsoft.com/office/officeart/2008/layout/AscendingPictureAccentProcess"/>
    <dgm:cxn modelId="{AC273BF5-9FED-4DF2-8796-52364B996ECD}" type="presOf" srcId="{6647B999-703F-441B-AA86-2C60BA8C9A21}" destId="{4F88EA6A-B505-40C3-8409-22EA26470F14}" srcOrd="0" destOrd="0" presId="urn:microsoft.com/office/officeart/2008/layout/AscendingPictureAccentProcess"/>
    <dgm:cxn modelId="{723B55E3-5AEB-4C4C-B4C0-5CFF5236B361}" srcId="{033EA95C-139B-4B5F-AF4E-C5366FDE4D26}" destId="{37FC7AE1-22DE-40FE-83B8-3C2304F44986}" srcOrd="1" destOrd="0" parTransId="{80830A2B-306A-4075-BB13-97A08B386202}" sibTransId="{AD5A9B63-2C97-4867-A23C-F5CD9FD7C5E7}"/>
    <dgm:cxn modelId="{8FB2EF50-5376-460E-83A9-60EAC84A4707}" srcId="{033EA95C-139B-4B5F-AF4E-C5366FDE4D26}" destId="{C0FF6F4B-CE7B-4720-A9F4-952CC5D6504F}" srcOrd="0" destOrd="0" parTransId="{8A785979-6D9C-4D86-9C14-DE618D206224}" sibTransId="{6647B999-703F-441B-AA86-2C60BA8C9A21}"/>
    <dgm:cxn modelId="{E75EA7F8-F4FC-47CA-998C-B21A0FAE6B31}" type="presOf" srcId="{5AB95CB4-04F5-4517-84AD-7D6207AA92D9}" destId="{8CE037D5-D76A-4493-9707-FD12D4E9CFCF}" srcOrd="0" destOrd="0" presId="urn:microsoft.com/office/officeart/2008/layout/AscendingPictureAccentProcess"/>
    <dgm:cxn modelId="{C184EBBD-6897-4CA0-99E9-3CE5B047680D}" type="presOf" srcId="{C0FF6F4B-CE7B-4720-A9F4-952CC5D6504F}" destId="{F7B616AF-99EC-4FB7-B2FB-506440548531}" srcOrd="0" destOrd="0" presId="urn:microsoft.com/office/officeart/2008/layout/AscendingPictureAccentProcess"/>
    <dgm:cxn modelId="{8DE84AA8-7C65-45D5-93B4-3996AB8CB9A2}" type="presParOf" srcId="{157D2BFC-9E41-4ED2-AAD2-3EE2F88953F7}" destId="{5765CB63-4573-4D99-AF71-26E379E3E6CC}" srcOrd="0" destOrd="0" presId="urn:microsoft.com/office/officeart/2008/layout/AscendingPictureAccentProcess"/>
    <dgm:cxn modelId="{B07EFED5-44AB-4ECB-B4C9-7094ABA7DE02}" type="presParOf" srcId="{157D2BFC-9E41-4ED2-AAD2-3EE2F88953F7}" destId="{C953ABD3-ECC7-4458-B944-C8EE515A7168}" srcOrd="1" destOrd="0" presId="urn:microsoft.com/office/officeart/2008/layout/AscendingPictureAccentProcess"/>
    <dgm:cxn modelId="{B433045A-DA55-4EF5-9CCA-FAE48F34D879}" type="presParOf" srcId="{157D2BFC-9E41-4ED2-AAD2-3EE2F88953F7}" destId="{8CC3CD03-9445-4825-870D-921F917B711C}" srcOrd="2" destOrd="0" presId="urn:microsoft.com/office/officeart/2008/layout/AscendingPictureAccentProcess"/>
    <dgm:cxn modelId="{EED62212-690A-4AF8-AEED-B458E535CBA7}" type="presParOf" srcId="{157D2BFC-9E41-4ED2-AAD2-3EE2F88953F7}" destId="{9D8807EC-823D-4AFE-A02E-D0BF06EF2D8F}" srcOrd="3" destOrd="0" presId="urn:microsoft.com/office/officeart/2008/layout/AscendingPictureAccentProcess"/>
    <dgm:cxn modelId="{3C5B0D1E-3866-4F38-87D0-2CE1E4A74F6F}" type="presParOf" srcId="{157D2BFC-9E41-4ED2-AAD2-3EE2F88953F7}" destId="{CF70A098-7339-4BA2-B4F8-397EF703160E}" srcOrd="4" destOrd="0" presId="urn:microsoft.com/office/officeart/2008/layout/AscendingPictureAccentProcess"/>
    <dgm:cxn modelId="{E5866DF3-89AF-4F74-9579-77BFB36891D4}" type="presParOf" srcId="{157D2BFC-9E41-4ED2-AAD2-3EE2F88953F7}" destId="{AF156930-DEEB-48C5-AB30-185E1B8F810F}" srcOrd="5" destOrd="0" presId="urn:microsoft.com/office/officeart/2008/layout/AscendingPictureAccentProcess"/>
    <dgm:cxn modelId="{D781D662-631E-4F76-B428-86FB7B24E860}" type="presParOf" srcId="{157D2BFC-9E41-4ED2-AAD2-3EE2F88953F7}" destId="{E2579C1B-D45A-4711-9546-D9AFCC480B7C}" srcOrd="6" destOrd="0" presId="urn:microsoft.com/office/officeart/2008/layout/AscendingPictureAccentProcess"/>
    <dgm:cxn modelId="{8FCCA262-9CCD-4BE5-A003-0160438F4ABD}" type="presParOf" srcId="{157D2BFC-9E41-4ED2-AAD2-3EE2F88953F7}" destId="{E9F159EA-01C3-4AAD-9193-03E2E962E2BB}" srcOrd="7" destOrd="0" presId="urn:microsoft.com/office/officeart/2008/layout/AscendingPictureAccentProcess"/>
    <dgm:cxn modelId="{307B1656-D369-49DA-A069-D05740A8CEA9}" type="presParOf" srcId="{157D2BFC-9E41-4ED2-AAD2-3EE2F88953F7}" destId="{1C95A49B-A6B6-4AB5-9EB2-DC7148F8B6CE}" srcOrd="8" destOrd="0" presId="urn:microsoft.com/office/officeart/2008/layout/AscendingPictureAccentProcess"/>
    <dgm:cxn modelId="{8296336F-3BEB-4AE5-93CA-420D263A1E15}" type="presParOf" srcId="{157D2BFC-9E41-4ED2-AAD2-3EE2F88953F7}" destId="{BBDA54B0-0222-4A2B-B9A5-A9BD277A6213}" srcOrd="9" destOrd="0" presId="urn:microsoft.com/office/officeart/2008/layout/AscendingPictureAccentProcess"/>
    <dgm:cxn modelId="{7272D272-E669-4A72-B3D5-17BC4B6D873D}" type="presParOf" srcId="{157D2BFC-9E41-4ED2-AAD2-3EE2F88953F7}" destId="{9958D288-76BA-4BF4-B87B-5429BAAD7962}" srcOrd="10" destOrd="0" presId="urn:microsoft.com/office/officeart/2008/layout/AscendingPictureAccentProcess"/>
    <dgm:cxn modelId="{3F10D42F-44EB-4285-94B3-97DA9833CF35}" type="presParOf" srcId="{157D2BFC-9E41-4ED2-AAD2-3EE2F88953F7}" destId="{D42B1838-FAD1-4107-B7CE-48C56FF91511}" srcOrd="11" destOrd="0" presId="urn:microsoft.com/office/officeart/2008/layout/AscendingPictureAccentProcess"/>
    <dgm:cxn modelId="{125B5E7E-C5C9-4602-944D-3FFE52FA882B}" type="presParOf" srcId="{157D2BFC-9E41-4ED2-AAD2-3EE2F88953F7}" destId="{F7B616AF-99EC-4FB7-B2FB-506440548531}" srcOrd="12" destOrd="0" presId="urn:microsoft.com/office/officeart/2008/layout/AscendingPictureAccentProcess"/>
    <dgm:cxn modelId="{14606688-9561-4EBF-9724-41D3C10FCB2A}" type="presParOf" srcId="{157D2BFC-9E41-4ED2-AAD2-3EE2F88953F7}" destId="{3829FFC0-76FA-47C3-89EC-5ABD4AED59BD}" srcOrd="13" destOrd="0" presId="urn:microsoft.com/office/officeart/2008/layout/AscendingPictureAccentProcess"/>
    <dgm:cxn modelId="{383726C6-5240-47E2-96FE-459C41553B88}" type="presParOf" srcId="{3829FFC0-76FA-47C3-89EC-5ABD4AED59BD}" destId="{4F88EA6A-B505-40C3-8409-22EA26470F14}" srcOrd="0" destOrd="0" presId="urn:microsoft.com/office/officeart/2008/layout/AscendingPictureAccentProcess"/>
    <dgm:cxn modelId="{43A53253-88A7-45A3-8F37-AC706F4FFB7F}" type="presParOf" srcId="{157D2BFC-9E41-4ED2-AAD2-3EE2F88953F7}" destId="{00F06760-3E64-4C3E-AB39-29BFFEC8A1F0}" srcOrd="14" destOrd="0" presId="urn:microsoft.com/office/officeart/2008/layout/AscendingPictureAccentProcess"/>
    <dgm:cxn modelId="{CC1A03CD-B384-4D7B-95E5-D39ABDF88D79}" type="presParOf" srcId="{157D2BFC-9E41-4ED2-AAD2-3EE2F88953F7}" destId="{2DC1FC2A-C9A2-4547-A149-BD75F7981019}" srcOrd="15" destOrd="0" presId="urn:microsoft.com/office/officeart/2008/layout/AscendingPictureAccentProcess"/>
    <dgm:cxn modelId="{F41B9F05-DF1A-427A-9694-B8B944A14FE8}" type="presParOf" srcId="{2DC1FC2A-C9A2-4547-A149-BD75F7981019}" destId="{584E9D09-0616-4879-BA10-6FA3272D3B93}" srcOrd="0" destOrd="0" presId="urn:microsoft.com/office/officeart/2008/layout/AscendingPictureAccentProcess"/>
    <dgm:cxn modelId="{E1286BD9-0CEE-4359-8537-9AF1F91D8BC0}" type="presParOf" srcId="{157D2BFC-9E41-4ED2-AAD2-3EE2F88953F7}" destId="{8CE037D5-D76A-4493-9707-FD12D4E9CFCF}" srcOrd="16" destOrd="0" presId="urn:microsoft.com/office/officeart/2008/layout/AscendingPictureAccentProcess"/>
    <dgm:cxn modelId="{C5642763-797B-456A-91AA-FF0485F4D313}" type="presParOf" srcId="{157D2BFC-9E41-4ED2-AAD2-3EE2F88953F7}" destId="{136D6A44-32A6-4E61-ACFF-2D1191DA1DE0}" srcOrd="17" destOrd="0" presId="urn:microsoft.com/office/officeart/2008/layout/AscendingPictureAccentProcess"/>
    <dgm:cxn modelId="{359DF33D-7829-4856-B386-125ED2689FE9}" type="presParOf" srcId="{136D6A44-32A6-4E61-ACFF-2D1191DA1DE0}" destId="{B49BBC71-410C-47BC-852E-CD790C937462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A35D4-C16E-43F0-AEED-A9D57C63FE7D}" type="doc">
      <dgm:prSet loTypeId="urn:microsoft.com/office/officeart/2005/8/layout/lProcess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C3A9B33-0E3C-4FF7-AB8F-A6B92C306AB9}">
      <dgm:prSet phldrT="[Texto]"/>
      <dgm:spPr/>
      <dgm:t>
        <a:bodyPr/>
        <a:lstStyle/>
        <a:p>
          <a:r>
            <a:rPr lang="es-ES" b="1" smtClean="0"/>
            <a:t>SECTOR DE LA INDUSTRIA DE LA QUE FORMA PARTE</a:t>
          </a:r>
          <a:endParaRPr lang="en-US" dirty="0"/>
        </a:p>
      </dgm:t>
    </dgm:pt>
    <dgm:pt modelId="{C479BC28-86E7-4F41-A964-7727977B92BE}" type="parTrans" cxnId="{06A3121C-EE61-43B5-8779-0D3B543972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3A93AE-4A61-4AEB-A503-FE22288B9B5A}" type="sibTrans" cxnId="{06A3121C-EE61-43B5-8779-0D3B5439724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2ABF28-C603-4110-A0EF-F69473EB4B1E}">
      <dgm:prSet phldrT="[Texto]" custT="1"/>
      <dgm:spPr/>
      <dgm:t>
        <a:bodyPr/>
        <a:lstStyle/>
        <a:p>
          <a:pPr algn="l"/>
          <a:r>
            <a:rPr lang="es-EC" sz="1600" smtClean="0"/>
            <a:t> Industria del </a:t>
          </a:r>
        </a:p>
        <a:p>
          <a:pPr algn="l"/>
          <a:r>
            <a:rPr lang="es-EC" sz="1600" smtClean="0"/>
            <a:t>   descanso</a:t>
          </a:r>
          <a:endParaRPr lang="en-US" sz="1600" dirty="0"/>
        </a:p>
      </dgm:t>
    </dgm:pt>
    <dgm:pt modelId="{DEB43126-E9AB-4AF1-8876-CB2B1C8A2D87}" type="parTrans" cxnId="{F4F77CAF-B159-4F37-97FB-4EBF1D2E46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DD0B03-1864-42FD-B6C0-EF0842744E5E}" type="sibTrans" cxnId="{F4F77CAF-B159-4F37-97FB-4EBF1D2E46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2E190E3-2CC3-4BAB-967A-EB097B995BAD}">
      <dgm:prSet phldrT="[Texto]"/>
      <dgm:spPr/>
      <dgm:t>
        <a:bodyPr/>
        <a:lstStyle/>
        <a:p>
          <a:r>
            <a:rPr lang="es-EC" b="1" smtClean="0"/>
            <a:t>CONFORMACIÓN DEL CAPITAL Y SOCIOS PRINCIPALES</a:t>
          </a:r>
          <a:endParaRPr lang="en-US" dirty="0"/>
        </a:p>
      </dgm:t>
    </dgm:pt>
    <dgm:pt modelId="{3E1151FB-2581-4ADC-BED6-ED2987E08514}" type="parTrans" cxnId="{81F652D0-F914-400A-9EA7-8FC0F096F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961CC8-B84E-4D27-B37D-81B29E438441}" type="sibTrans" cxnId="{81F652D0-F914-400A-9EA7-8FC0F096F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6B48FCE-0560-4AA8-9CF1-35941EDA29C4}">
      <dgm:prSet phldrT="[Texto]" custT="1"/>
      <dgm:spPr/>
      <dgm:t>
        <a:bodyPr/>
        <a:lstStyle/>
        <a:p>
          <a:r>
            <a:rPr lang="es-ES" sz="1500" smtClean="0"/>
            <a:t>Capital suscrito de la compañía $ 3.547.243</a:t>
          </a:r>
          <a:endParaRPr lang="en-US" sz="1500" dirty="0"/>
        </a:p>
      </dgm:t>
    </dgm:pt>
    <dgm:pt modelId="{501E6210-7E2A-4BE2-9BED-6ECFF52DA539}" type="parTrans" cxnId="{2524015D-6C63-43D9-A5DE-D6C8BF0EC1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1F1278-D16A-4F5D-B9F0-036E96E9355A}" type="sibTrans" cxnId="{2524015D-6C63-43D9-A5DE-D6C8BF0EC1B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0A77D1-398B-4116-A910-FA0BF507C98D}">
      <dgm:prSet phldrT="[Texto]"/>
      <dgm:spPr/>
      <dgm:t>
        <a:bodyPr/>
        <a:lstStyle/>
        <a:p>
          <a:r>
            <a:rPr lang="es-ES" smtClean="0"/>
            <a:t>Barriga Villavicencio Carmen Rosa                       $ 35.472</a:t>
          </a:r>
          <a:endParaRPr lang="en-US" smtClean="0"/>
        </a:p>
        <a:p>
          <a:endParaRPr lang="en-US" smtClean="0"/>
        </a:p>
        <a:p>
          <a:r>
            <a:rPr lang="es-ES" smtClean="0"/>
            <a:t>Novodreams Holding Cía. Ltda.                        $ 3.511.771</a:t>
          </a:r>
          <a:endParaRPr lang="en-US" dirty="0"/>
        </a:p>
      </dgm:t>
    </dgm:pt>
    <dgm:pt modelId="{A4384776-808B-4D58-BB6C-D15D9F780364}" type="parTrans" cxnId="{917001F1-F2B9-484C-8742-BE4262A3A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9F1FE16-CC4C-4CAD-AF59-AE4843F551AE}" type="sibTrans" cxnId="{917001F1-F2B9-484C-8742-BE4262A3A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84C034-3F33-4B9D-895D-FA9C754BBAE7}">
      <dgm:prSet phldrT="[Texto]" custT="1"/>
      <dgm:spPr/>
      <dgm:t>
        <a:bodyPr/>
        <a:lstStyle/>
        <a:p>
          <a:r>
            <a:rPr lang="es-EC" sz="1400" smtClean="0"/>
            <a:t>fabrica los mejores colchones del mercado y ha entrado en la mente del consumidor para posicionarse como un verdadero aliado del descanso de los ecuatorianos</a:t>
          </a:r>
          <a:endParaRPr lang="en-US" sz="1400" dirty="0"/>
        </a:p>
      </dgm:t>
    </dgm:pt>
    <dgm:pt modelId="{EAE02C65-140A-4D38-B49C-9D386F34EF4E}" type="parTrans" cxnId="{AFE1E115-FB9C-4F6C-B26E-9FC150F98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668F34-465D-45DF-84EF-B1291ECF5B99}" type="sibTrans" cxnId="{AFE1E115-FB9C-4F6C-B26E-9FC150F98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581D91-C284-4341-BF9B-66C411ECC676}" type="pres">
      <dgm:prSet presAssocID="{4C4A35D4-C16E-43F0-AEED-A9D57C63FE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32D4D6-48B9-40DF-88DC-6E1AC3C4D87A}" type="pres">
      <dgm:prSet presAssocID="{8C3A9B33-0E3C-4FF7-AB8F-A6B92C306AB9}" presName="vertFlow" presStyleCnt="0"/>
      <dgm:spPr/>
      <dgm:t>
        <a:bodyPr/>
        <a:lstStyle/>
        <a:p>
          <a:endParaRPr lang="en-US"/>
        </a:p>
      </dgm:t>
    </dgm:pt>
    <dgm:pt modelId="{0DEFC242-B949-408E-9E1F-CC505B565CE1}" type="pres">
      <dgm:prSet presAssocID="{8C3A9B33-0E3C-4FF7-AB8F-A6B92C306AB9}" presName="header" presStyleLbl="node1" presStyleIdx="0" presStyleCnt="2" custLinFactY="-29729" custLinFactNeighborX="251" custLinFactNeighborY="-100000"/>
      <dgm:spPr/>
      <dgm:t>
        <a:bodyPr/>
        <a:lstStyle/>
        <a:p>
          <a:endParaRPr lang="en-US"/>
        </a:p>
      </dgm:t>
    </dgm:pt>
    <dgm:pt modelId="{F1821828-26BA-41D9-BA44-676F906E7DD9}" type="pres">
      <dgm:prSet presAssocID="{DEB43126-E9AB-4AF1-8876-CB2B1C8A2D87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813CF6D-5099-4B3D-AA15-06986606365B}" type="pres">
      <dgm:prSet presAssocID="{0D2ABF28-C603-4110-A0EF-F69473EB4B1E}" presName="child" presStyleLbl="alignAccFollowNode1" presStyleIdx="0" presStyleCnt="4" custScaleY="165426" custLinFactY="-2455" custLinFactNeighborX="2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EBB9B-2097-44FE-B6E8-CA09A4F06D75}" type="pres">
      <dgm:prSet presAssocID="{C7DD0B03-1864-42FD-B6C0-EF0842744E5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68E46DC-A963-4A4E-A4F0-0270DC302C77}" type="pres">
      <dgm:prSet presAssocID="{9A84C034-3F33-4B9D-895D-FA9C754BBAE7}" presName="child" presStyleLbl="alignAccFollowNode1" presStyleIdx="1" presStyleCnt="4" custScaleY="150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FC4E1-BC4F-402F-B9B7-D8230C377124}" type="pres">
      <dgm:prSet presAssocID="{8C3A9B33-0E3C-4FF7-AB8F-A6B92C306AB9}" presName="hSp" presStyleCnt="0"/>
      <dgm:spPr/>
      <dgm:t>
        <a:bodyPr/>
        <a:lstStyle/>
        <a:p>
          <a:endParaRPr lang="en-US"/>
        </a:p>
      </dgm:t>
    </dgm:pt>
    <dgm:pt modelId="{1BA95153-1DA1-4423-9E15-46E2CE03DF3F}" type="pres">
      <dgm:prSet presAssocID="{D2E190E3-2CC3-4BAB-967A-EB097B995BAD}" presName="vertFlow" presStyleCnt="0"/>
      <dgm:spPr/>
      <dgm:t>
        <a:bodyPr/>
        <a:lstStyle/>
        <a:p>
          <a:endParaRPr lang="en-US"/>
        </a:p>
      </dgm:t>
    </dgm:pt>
    <dgm:pt modelId="{665553B0-9D25-4996-9ADD-DA18CD8FFD7B}" type="pres">
      <dgm:prSet presAssocID="{D2E190E3-2CC3-4BAB-967A-EB097B995BAD}" presName="header" presStyleLbl="node1" presStyleIdx="1" presStyleCnt="2" custLinFactY="-29729" custLinFactNeighborX="491" custLinFactNeighborY="-100000"/>
      <dgm:spPr/>
      <dgm:t>
        <a:bodyPr/>
        <a:lstStyle/>
        <a:p>
          <a:endParaRPr lang="en-US"/>
        </a:p>
      </dgm:t>
    </dgm:pt>
    <dgm:pt modelId="{785B8319-4AB1-4AF8-A10C-FCA28D6CD1FF}" type="pres">
      <dgm:prSet presAssocID="{501E6210-7E2A-4BE2-9BED-6ECFF52DA53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B12B6D0-3683-4772-8CB3-E1D436B90CE9}" type="pres">
      <dgm:prSet presAssocID="{C6B48FCE-0560-4AA8-9CF1-35941EDA29C4}" presName="child" presStyleLbl="alignAccFollowNode1" presStyleIdx="2" presStyleCnt="4" custLinFactY="-2456" custLinFactNeighborX="4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054C6-B1D8-43B7-82FC-8F1FFD4AD153}" type="pres">
      <dgm:prSet presAssocID="{251F1278-D16A-4F5D-B9F0-036E96E9355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E49A5D0-7707-4269-950E-E3C541992CC5}" type="pres">
      <dgm:prSet presAssocID="{550A77D1-398B-4116-A910-FA0BF507C98D}" presName="child" presStyleLbl="alignAccFollowNode1" presStyleIdx="3" presStyleCnt="4" custLinFactNeighborX="491" custLinFactNeighborY="-860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001F1-F2B9-484C-8742-BE4262A3A920}" srcId="{D2E190E3-2CC3-4BAB-967A-EB097B995BAD}" destId="{550A77D1-398B-4116-A910-FA0BF507C98D}" srcOrd="1" destOrd="0" parTransId="{A4384776-808B-4D58-BB6C-D15D9F780364}" sibTransId="{09F1FE16-CC4C-4CAD-AF59-AE4843F551AE}"/>
    <dgm:cxn modelId="{4B27CEA8-64E1-4C19-9114-9B41AFCDF4A2}" type="presOf" srcId="{C7DD0B03-1864-42FD-B6C0-EF0842744E5E}" destId="{753EBB9B-2097-44FE-B6E8-CA09A4F06D75}" srcOrd="0" destOrd="0" presId="urn:microsoft.com/office/officeart/2005/8/layout/lProcess1"/>
    <dgm:cxn modelId="{C93ED71E-3F6A-469C-9466-2BF3AE554C28}" type="presOf" srcId="{501E6210-7E2A-4BE2-9BED-6ECFF52DA539}" destId="{785B8319-4AB1-4AF8-A10C-FCA28D6CD1FF}" srcOrd="0" destOrd="0" presId="urn:microsoft.com/office/officeart/2005/8/layout/lProcess1"/>
    <dgm:cxn modelId="{0F9FBBAF-AAFA-448F-BCA1-799164ECC804}" type="presOf" srcId="{9A84C034-3F33-4B9D-895D-FA9C754BBAE7}" destId="{068E46DC-A963-4A4E-A4F0-0270DC302C77}" srcOrd="0" destOrd="0" presId="urn:microsoft.com/office/officeart/2005/8/layout/lProcess1"/>
    <dgm:cxn modelId="{BE035511-10E8-4C34-B676-D6497EF2702D}" type="presOf" srcId="{4C4A35D4-C16E-43F0-AEED-A9D57C63FE7D}" destId="{3C581D91-C284-4341-BF9B-66C411ECC676}" srcOrd="0" destOrd="0" presId="urn:microsoft.com/office/officeart/2005/8/layout/lProcess1"/>
    <dgm:cxn modelId="{90F46609-2189-48D8-9C21-B5CA68E5E526}" type="presOf" srcId="{550A77D1-398B-4116-A910-FA0BF507C98D}" destId="{DE49A5D0-7707-4269-950E-E3C541992CC5}" srcOrd="0" destOrd="0" presId="urn:microsoft.com/office/officeart/2005/8/layout/lProcess1"/>
    <dgm:cxn modelId="{AFE1E115-FB9C-4F6C-B26E-9FC150F982E1}" srcId="{8C3A9B33-0E3C-4FF7-AB8F-A6B92C306AB9}" destId="{9A84C034-3F33-4B9D-895D-FA9C754BBAE7}" srcOrd="1" destOrd="0" parTransId="{EAE02C65-140A-4D38-B49C-9D386F34EF4E}" sibTransId="{8C668F34-465D-45DF-84EF-B1291ECF5B99}"/>
    <dgm:cxn modelId="{68A2DEAD-DA79-4A67-A63B-5C876F3C02F0}" type="presOf" srcId="{DEB43126-E9AB-4AF1-8876-CB2B1C8A2D87}" destId="{F1821828-26BA-41D9-BA44-676F906E7DD9}" srcOrd="0" destOrd="0" presId="urn:microsoft.com/office/officeart/2005/8/layout/lProcess1"/>
    <dgm:cxn modelId="{2524015D-6C63-43D9-A5DE-D6C8BF0EC1BC}" srcId="{D2E190E3-2CC3-4BAB-967A-EB097B995BAD}" destId="{C6B48FCE-0560-4AA8-9CF1-35941EDA29C4}" srcOrd="0" destOrd="0" parTransId="{501E6210-7E2A-4BE2-9BED-6ECFF52DA539}" sibTransId="{251F1278-D16A-4F5D-B9F0-036E96E9355A}"/>
    <dgm:cxn modelId="{CFD29547-611A-4567-B3F8-52CAC43DAF51}" type="presOf" srcId="{8C3A9B33-0E3C-4FF7-AB8F-A6B92C306AB9}" destId="{0DEFC242-B949-408E-9E1F-CC505B565CE1}" srcOrd="0" destOrd="0" presId="urn:microsoft.com/office/officeart/2005/8/layout/lProcess1"/>
    <dgm:cxn modelId="{3804D3F3-C27D-4D49-97CD-D9ACC4863D63}" type="presOf" srcId="{0D2ABF28-C603-4110-A0EF-F69473EB4B1E}" destId="{B813CF6D-5099-4B3D-AA15-06986606365B}" srcOrd="0" destOrd="0" presId="urn:microsoft.com/office/officeart/2005/8/layout/lProcess1"/>
    <dgm:cxn modelId="{70D734AE-101D-467B-A1CB-44DE9F5280A8}" type="presOf" srcId="{D2E190E3-2CC3-4BAB-967A-EB097B995BAD}" destId="{665553B0-9D25-4996-9ADD-DA18CD8FFD7B}" srcOrd="0" destOrd="0" presId="urn:microsoft.com/office/officeart/2005/8/layout/lProcess1"/>
    <dgm:cxn modelId="{06A3121C-EE61-43B5-8779-0D3B5439724E}" srcId="{4C4A35D4-C16E-43F0-AEED-A9D57C63FE7D}" destId="{8C3A9B33-0E3C-4FF7-AB8F-A6B92C306AB9}" srcOrd="0" destOrd="0" parTransId="{C479BC28-86E7-4F41-A964-7727977B92BE}" sibTransId="{2B3A93AE-4A61-4AEB-A503-FE22288B9B5A}"/>
    <dgm:cxn modelId="{F4F77CAF-B159-4F37-97FB-4EBF1D2E46B3}" srcId="{8C3A9B33-0E3C-4FF7-AB8F-A6B92C306AB9}" destId="{0D2ABF28-C603-4110-A0EF-F69473EB4B1E}" srcOrd="0" destOrd="0" parTransId="{DEB43126-E9AB-4AF1-8876-CB2B1C8A2D87}" sibTransId="{C7DD0B03-1864-42FD-B6C0-EF0842744E5E}"/>
    <dgm:cxn modelId="{AC507E8E-8092-4370-920C-E3B241EBD257}" type="presOf" srcId="{C6B48FCE-0560-4AA8-9CF1-35941EDA29C4}" destId="{1B12B6D0-3683-4772-8CB3-E1D436B90CE9}" srcOrd="0" destOrd="0" presId="urn:microsoft.com/office/officeart/2005/8/layout/lProcess1"/>
    <dgm:cxn modelId="{81F652D0-F914-400A-9EA7-8FC0F096F325}" srcId="{4C4A35D4-C16E-43F0-AEED-A9D57C63FE7D}" destId="{D2E190E3-2CC3-4BAB-967A-EB097B995BAD}" srcOrd="1" destOrd="0" parTransId="{3E1151FB-2581-4ADC-BED6-ED2987E08514}" sibTransId="{23961CC8-B84E-4D27-B37D-81B29E438441}"/>
    <dgm:cxn modelId="{4C331666-D5B4-4A89-9E74-E7E68652A281}" type="presOf" srcId="{251F1278-D16A-4F5D-B9F0-036E96E9355A}" destId="{F4C054C6-B1D8-43B7-82FC-8F1FFD4AD153}" srcOrd="0" destOrd="0" presId="urn:microsoft.com/office/officeart/2005/8/layout/lProcess1"/>
    <dgm:cxn modelId="{C26942BC-DC9C-4858-BD1A-00A05381AC03}" type="presParOf" srcId="{3C581D91-C284-4341-BF9B-66C411ECC676}" destId="{4932D4D6-48B9-40DF-88DC-6E1AC3C4D87A}" srcOrd="0" destOrd="0" presId="urn:microsoft.com/office/officeart/2005/8/layout/lProcess1"/>
    <dgm:cxn modelId="{4D9DAC7C-F07B-49B4-A820-085FA46D6029}" type="presParOf" srcId="{4932D4D6-48B9-40DF-88DC-6E1AC3C4D87A}" destId="{0DEFC242-B949-408E-9E1F-CC505B565CE1}" srcOrd="0" destOrd="0" presId="urn:microsoft.com/office/officeart/2005/8/layout/lProcess1"/>
    <dgm:cxn modelId="{0D557A0D-B120-4CBF-ADEE-095F97B64B0C}" type="presParOf" srcId="{4932D4D6-48B9-40DF-88DC-6E1AC3C4D87A}" destId="{F1821828-26BA-41D9-BA44-676F906E7DD9}" srcOrd="1" destOrd="0" presId="urn:microsoft.com/office/officeart/2005/8/layout/lProcess1"/>
    <dgm:cxn modelId="{C57E035F-CE1F-48AF-A90E-011652CCA59B}" type="presParOf" srcId="{4932D4D6-48B9-40DF-88DC-6E1AC3C4D87A}" destId="{B813CF6D-5099-4B3D-AA15-06986606365B}" srcOrd="2" destOrd="0" presId="urn:microsoft.com/office/officeart/2005/8/layout/lProcess1"/>
    <dgm:cxn modelId="{73EDA481-D1EA-47ED-8228-92FD1FD9E1D9}" type="presParOf" srcId="{4932D4D6-48B9-40DF-88DC-6E1AC3C4D87A}" destId="{753EBB9B-2097-44FE-B6E8-CA09A4F06D75}" srcOrd="3" destOrd="0" presId="urn:microsoft.com/office/officeart/2005/8/layout/lProcess1"/>
    <dgm:cxn modelId="{471F6720-3C4B-4751-AABE-0E7FA032EFA3}" type="presParOf" srcId="{4932D4D6-48B9-40DF-88DC-6E1AC3C4D87A}" destId="{068E46DC-A963-4A4E-A4F0-0270DC302C77}" srcOrd="4" destOrd="0" presId="urn:microsoft.com/office/officeart/2005/8/layout/lProcess1"/>
    <dgm:cxn modelId="{6E3B2343-A782-431C-8267-E66FA5A99918}" type="presParOf" srcId="{3C581D91-C284-4341-BF9B-66C411ECC676}" destId="{BDAFC4E1-BC4F-402F-B9B7-D8230C377124}" srcOrd="1" destOrd="0" presId="urn:microsoft.com/office/officeart/2005/8/layout/lProcess1"/>
    <dgm:cxn modelId="{AB4FEC29-35AE-4CDE-B346-D1AD8AB19162}" type="presParOf" srcId="{3C581D91-C284-4341-BF9B-66C411ECC676}" destId="{1BA95153-1DA1-4423-9E15-46E2CE03DF3F}" srcOrd="2" destOrd="0" presId="urn:microsoft.com/office/officeart/2005/8/layout/lProcess1"/>
    <dgm:cxn modelId="{4B2A749D-88CD-4346-9D20-1882BE9E59C4}" type="presParOf" srcId="{1BA95153-1DA1-4423-9E15-46E2CE03DF3F}" destId="{665553B0-9D25-4996-9ADD-DA18CD8FFD7B}" srcOrd="0" destOrd="0" presId="urn:microsoft.com/office/officeart/2005/8/layout/lProcess1"/>
    <dgm:cxn modelId="{DC1F78F2-B116-46DD-864A-0D4340F3C8D7}" type="presParOf" srcId="{1BA95153-1DA1-4423-9E15-46E2CE03DF3F}" destId="{785B8319-4AB1-4AF8-A10C-FCA28D6CD1FF}" srcOrd="1" destOrd="0" presId="urn:microsoft.com/office/officeart/2005/8/layout/lProcess1"/>
    <dgm:cxn modelId="{812F6096-06DB-4A61-A4A8-318F02DC36DE}" type="presParOf" srcId="{1BA95153-1DA1-4423-9E15-46E2CE03DF3F}" destId="{1B12B6D0-3683-4772-8CB3-E1D436B90CE9}" srcOrd="2" destOrd="0" presId="urn:microsoft.com/office/officeart/2005/8/layout/lProcess1"/>
    <dgm:cxn modelId="{D1620149-2C7E-4885-AAAD-DD0457B16DB1}" type="presParOf" srcId="{1BA95153-1DA1-4423-9E15-46E2CE03DF3F}" destId="{F4C054C6-B1D8-43B7-82FC-8F1FFD4AD153}" srcOrd="3" destOrd="0" presId="urn:microsoft.com/office/officeart/2005/8/layout/lProcess1"/>
    <dgm:cxn modelId="{2DDE21CE-0535-4AC0-B4AE-6A85535FC9B5}" type="presParOf" srcId="{1BA95153-1DA1-4423-9E15-46E2CE03DF3F}" destId="{DE49A5D0-7707-4269-950E-E3C541992CC5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863FA3-0BE3-418B-979B-7D6EFEA1147C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414458-401E-4131-AAB1-2D6976A00FCD}">
      <dgm:prSet phldrT="[Texto]"/>
      <dgm:spPr/>
      <dgm:t>
        <a:bodyPr/>
        <a:lstStyle/>
        <a:p>
          <a:r>
            <a:rPr lang="es-EC" smtClean="0"/>
            <a:t>Clientes</a:t>
          </a:r>
          <a:endParaRPr lang="en-US" dirty="0"/>
        </a:p>
      </dgm:t>
    </dgm:pt>
    <dgm:pt modelId="{D0047C39-AB46-4459-A641-2AAC6D10C545}" type="parTrans" cxnId="{32340CB4-A3CE-42C4-B406-2F7381ED50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28E89D-F307-4BB2-A989-FBB35B470025}" type="sibTrans" cxnId="{32340CB4-A3CE-42C4-B406-2F7381ED50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E8E9FE-52B0-4BD8-9F55-6F9EE44F276F}">
      <dgm:prSet phldrT="[Texto]"/>
      <dgm:spPr/>
      <dgm:t>
        <a:bodyPr/>
        <a:lstStyle/>
        <a:p>
          <a:r>
            <a:rPr lang="es-EC" smtClean="0"/>
            <a:t>Institucionales</a:t>
          </a:r>
          <a:endParaRPr lang="en-US" dirty="0"/>
        </a:p>
      </dgm:t>
    </dgm:pt>
    <dgm:pt modelId="{B088DA8D-3A16-49B5-80CF-B51F4D0FD25D}" type="parTrans" cxnId="{8E56A6E1-9E6F-4E3F-8230-9622B2163C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22F8B-341B-41AD-921A-492D34F6CD32}" type="sibTrans" cxnId="{8E56A6E1-9E6F-4E3F-8230-9622B2163C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0F855B-BBEF-4DCD-9045-216D86794449}">
      <dgm:prSet phldrT="[Texto]"/>
      <dgm:spPr/>
      <dgm:t>
        <a:bodyPr/>
        <a:lstStyle/>
        <a:p>
          <a:r>
            <a:rPr lang="es-EC" smtClean="0"/>
            <a:t>Distribuidores</a:t>
          </a:r>
          <a:endParaRPr lang="en-US" dirty="0"/>
        </a:p>
      </dgm:t>
    </dgm:pt>
    <dgm:pt modelId="{8E7F56E3-92FE-41FC-BE25-E14AC0BB26E2}" type="parTrans" cxnId="{43FDD116-17BB-49C0-8D0E-588731484E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08EC7E-DEE8-4BA5-9432-04BF112AA767}" type="sibTrans" cxnId="{43FDD116-17BB-49C0-8D0E-588731484E7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41880BE-C196-406A-8FE3-770ED0D32D4A}">
      <dgm:prSet phldrT="[Texto]"/>
      <dgm:spPr/>
      <dgm:t>
        <a:bodyPr/>
        <a:lstStyle/>
        <a:p>
          <a:r>
            <a:rPr lang="es-EC" smtClean="0"/>
            <a:t>Contac Center</a:t>
          </a:r>
          <a:endParaRPr lang="en-US" dirty="0"/>
        </a:p>
      </dgm:t>
    </dgm:pt>
    <dgm:pt modelId="{02D00B28-615E-4F83-8E22-D83FC9C9D1D9}" type="parTrans" cxnId="{742BCD66-38DD-4904-874A-4B34402976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BC3B66-7E5F-4583-9F17-C921962FF129}" type="sibTrans" cxnId="{742BCD66-38DD-4904-874A-4B34402976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162F80A-F853-4775-A9EC-1F17AE7A5A13}">
      <dgm:prSet phldrT="[Texto]"/>
      <dgm:spPr/>
      <dgm:t>
        <a:bodyPr/>
        <a:lstStyle/>
        <a:p>
          <a:r>
            <a:rPr lang="es-EC" smtClean="0"/>
            <a:t>Tiendas propias</a:t>
          </a:r>
          <a:endParaRPr lang="en-US" dirty="0"/>
        </a:p>
      </dgm:t>
    </dgm:pt>
    <dgm:pt modelId="{E7F84C84-C5D9-46A8-B37A-FC961060871B}" type="parTrans" cxnId="{1BD8A355-E9D5-43D2-A41A-DB666D0795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7EB051-291E-4372-805F-6AB784894DF0}" type="sibTrans" cxnId="{1BD8A355-E9D5-43D2-A41A-DB666D07952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2A8650-38E6-46A2-949C-4AEB532B0D78}" type="pres">
      <dgm:prSet presAssocID="{16863FA3-0BE3-418B-979B-7D6EFEA114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A9793-3C27-449D-B811-432808DF2A99}" type="pres">
      <dgm:prSet presAssocID="{65414458-401E-4131-AAB1-2D6976A00FCD}" presName="root1" presStyleCnt="0"/>
      <dgm:spPr/>
      <dgm:t>
        <a:bodyPr/>
        <a:lstStyle/>
        <a:p>
          <a:endParaRPr lang="es-EC"/>
        </a:p>
      </dgm:t>
    </dgm:pt>
    <dgm:pt modelId="{DDABC25A-FBD1-4443-BA6B-65A432073429}" type="pres">
      <dgm:prSet presAssocID="{65414458-401E-4131-AAB1-2D6976A00FCD}" presName="LevelOneTextNode" presStyleLbl="node0" presStyleIdx="0" presStyleCnt="1" custScaleY="73200" custLinFactNeighborX="-1244" custLinFactNeighborY="2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ED19B-6BD5-494E-8ED7-958B33481B4A}" type="pres">
      <dgm:prSet presAssocID="{65414458-401E-4131-AAB1-2D6976A00FCD}" presName="level2hierChild" presStyleCnt="0"/>
      <dgm:spPr/>
      <dgm:t>
        <a:bodyPr/>
        <a:lstStyle/>
        <a:p>
          <a:endParaRPr lang="es-EC"/>
        </a:p>
      </dgm:t>
    </dgm:pt>
    <dgm:pt modelId="{6484B82A-0158-4B05-BC69-4ACBC57892F9}" type="pres">
      <dgm:prSet presAssocID="{B088DA8D-3A16-49B5-80CF-B51F4D0FD25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50C422B-5A35-494D-AF10-D122873EE08C}" type="pres">
      <dgm:prSet presAssocID="{B088DA8D-3A16-49B5-80CF-B51F4D0FD25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323C34E7-59AA-4422-9DA8-6D548F9427B8}" type="pres">
      <dgm:prSet presAssocID="{A5E8E9FE-52B0-4BD8-9F55-6F9EE44F276F}" presName="root2" presStyleCnt="0"/>
      <dgm:spPr/>
      <dgm:t>
        <a:bodyPr/>
        <a:lstStyle/>
        <a:p>
          <a:endParaRPr lang="es-EC"/>
        </a:p>
      </dgm:t>
    </dgm:pt>
    <dgm:pt modelId="{4843A3FF-1877-46C5-863B-9BA0FE98ABE4}" type="pres">
      <dgm:prSet presAssocID="{A5E8E9FE-52B0-4BD8-9F55-6F9EE44F276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D8D4CC-112D-48F9-87E9-F4934C9559F3}" type="pres">
      <dgm:prSet presAssocID="{A5E8E9FE-52B0-4BD8-9F55-6F9EE44F276F}" presName="level3hierChild" presStyleCnt="0"/>
      <dgm:spPr/>
      <dgm:t>
        <a:bodyPr/>
        <a:lstStyle/>
        <a:p>
          <a:endParaRPr lang="es-EC"/>
        </a:p>
      </dgm:t>
    </dgm:pt>
    <dgm:pt modelId="{4B818041-1D7A-4877-81C9-3120EA8826D6}" type="pres">
      <dgm:prSet presAssocID="{8E7F56E3-92FE-41FC-BE25-E14AC0BB26E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E2B7F19-89C9-4443-B78A-B00B4380E73F}" type="pres">
      <dgm:prSet presAssocID="{8E7F56E3-92FE-41FC-BE25-E14AC0BB26E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7C72000-D394-40EB-9F95-0D9DD6385AAE}" type="pres">
      <dgm:prSet presAssocID="{CE0F855B-BBEF-4DCD-9045-216D86794449}" presName="root2" presStyleCnt="0"/>
      <dgm:spPr/>
      <dgm:t>
        <a:bodyPr/>
        <a:lstStyle/>
        <a:p>
          <a:endParaRPr lang="es-EC"/>
        </a:p>
      </dgm:t>
    </dgm:pt>
    <dgm:pt modelId="{6052BA4E-C9D9-44AD-8E64-3CDEEB85D5A8}" type="pres">
      <dgm:prSet presAssocID="{CE0F855B-BBEF-4DCD-9045-216D8679444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60297-8640-48E6-B035-A313EFBFCC41}" type="pres">
      <dgm:prSet presAssocID="{CE0F855B-BBEF-4DCD-9045-216D86794449}" presName="level3hierChild" presStyleCnt="0"/>
      <dgm:spPr/>
      <dgm:t>
        <a:bodyPr/>
        <a:lstStyle/>
        <a:p>
          <a:endParaRPr lang="es-EC"/>
        </a:p>
      </dgm:t>
    </dgm:pt>
    <dgm:pt modelId="{31AA19CD-9F61-432B-9CCA-D8380C9E6A31}" type="pres">
      <dgm:prSet presAssocID="{E7F84C84-C5D9-46A8-B37A-FC961060871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6A1BEA7-01F7-455A-9A44-AC9142FC5FE1}" type="pres">
      <dgm:prSet presAssocID="{E7F84C84-C5D9-46A8-B37A-FC961060871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388F16F-BC37-44A2-BD3C-393017650A78}" type="pres">
      <dgm:prSet presAssocID="{C162F80A-F853-4775-A9EC-1F17AE7A5A13}" presName="root2" presStyleCnt="0"/>
      <dgm:spPr/>
      <dgm:t>
        <a:bodyPr/>
        <a:lstStyle/>
        <a:p>
          <a:endParaRPr lang="es-EC"/>
        </a:p>
      </dgm:t>
    </dgm:pt>
    <dgm:pt modelId="{C4CF71DF-EA29-4CC8-B0C3-597871E05A2A}" type="pres">
      <dgm:prSet presAssocID="{C162F80A-F853-4775-A9EC-1F17AE7A5A1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0AFF30-CA63-4846-83E0-F0B92C4D479A}" type="pres">
      <dgm:prSet presAssocID="{C162F80A-F853-4775-A9EC-1F17AE7A5A13}" presName="level3hierChild" presStyleCnt="0"/>
      <dgm:spPr/>
      <dgm:t>
        <a:bodyPr/>
        <a:lstStyle/>
        <a:p>
          <a:endParaRPr lang="es-EC"/>
        </a:p>
      </dgm:t>
    </dgm:pt>
    <dgm:pt modelId="{1229F502-73C0-474B-9525-FAC08660F9F5}" type="pres">
      <dgm:prSet presAssocID="{02D00B28-615E-4F83-8E22-D83FC9C9D1D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0E84B61C-2EC7-410D-92AC-53CDD55382E4}" type="pres">
      <dgm:prSet presAssocID="{02D00B28-615E-4F83-8E22-D83FC9C9D1D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8DD90CFA-7404-4CD5-8DAA-6C12EBF1F271}" type="pres">
      <dgm:prSet presAssocID="{C41880BE-C196-406A-8FE3-770ED0D32D4A}" presName="root2" presStyleCnt="0"/>
      <dgm:spPr/>
      <dgm:t>
        <a:bodyPr/>
        <a:lstStyle/>
        <a:p>
          <a:endParaRPr lang="es-EC"/>
        </a:p>
      </dgm:t>
    </dgm:pt>
    <dgm:pt modelId="{13EFD7AA-019C-46CF-80BF-FA5AB9C1FEDE}" type="pres">
      <dgm:prSet presAssocID="{C41880BE-C196-406A-8FE3-770ED0D32D4A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7F1771-8473-43E0-869B-1CCB067C0C35}" type="pres">
      <dgm:prSet presAssocID="{C41880BE-C196-406A-8FE3-770ED0D32D4A}" presName="level3hierChild" presStyleCnt="0"/>
      <dgm:spPr/>
      <dgm:t>
        <a:bodyPr/>
        <a:lstStyle/>
        <a:p>
          <a:endParaRPr lang="es-EC"/>
        </a:p>
      </dgm:t>
    </dgm:pt>
  </dgm:ptLst>
  <dgm:cxnLst>
    <dgm:cxn modelId="{FDB97041-17A7-4483-A2D5-59906272D4E3}" type="presOf" srcId="{B088DA8D-3A16-49B5-80CF-B51F4D0FD25D}" destId="{6484B82A-0158-4B05-BC69-4ACBC57892F9}" srcOrd="0" destOrd="0" presId="urn:microsoft.com/office/officeart/2008/layout/HorizontalMultiLevelHierarchy"/>
    <dgm:cxn modelId="{43FDD116-17BB-49C0-8D0E-588731484E7A}" srcId="{65414458-401E-4131-AAB1-2D6976A00FCD}" destId="{CE0F855B-BBEF-4DCD-9045-216D86794449}" srcOrd="1" destOrd="0" parTransId="{8E7F56E3-92FE-41FC-BE25-E14AC0BB26E2}" sibTransId="{6C08EC7E-DEE8-4BA5-9432-04BF112AA767}"/>
    <dgm:cxn modelId="{05787DF8-A3F5-4A21-A345-DE33FF22CD0B}" type="presOf" srcId="{B088DA8D-3A16-49B5-80CF-B51F4D0FD25D}" destId="{250C422B-5A35-494D-AF10-D122873EE08C}" srcOrd="1" destOrd="0" presId="urn:microsoft.com/office/officeart/2008/layout/HorizontalMultiLevelHierarchy"/>
    <dgm:cxn modelId="{32340CB4-A3CE-42C4-B406-2F7381ED5040}" srcId="{16863FA3-0BE3-418B-979B-7D6EFEA1147C}" destId="{65414458-401E-4131-AAB1-2D6976A00FCD}" srcOrd="0" destOrd="0" parTransId="{D0047C39-AB46-4459-A641-2AAC6D10C545}" sibTransId="{9228E89D-F307-4BB2-A989-FBB35B470025}"/>
    <dgm:cxn modelId="{D328056D-E095-4581-9E93-B14D6241B396}" type="presOf" srcId="{65414458-401E-4131-AAB1-2D6976A00FCD}" destId="{DDABC25A-FBD1-4443-BA6B-65A432073429}" srcOrd="0" destOrd="0" presId="urn:microsoft.com/office/officeart/2008/layout/HorizontalMultiLevelHierarchy"/>
    <dgm:cxn modelId="{1F1110AD-C98C-493E-BD3A-D176AA4EFB07}" type="presOf" srcId="{A5E8E9FE-52B0-4BD8-9F55-6F9EE44F276F}" destId="{4843A3FF-1877-46C5-863B-9BA0FE98ABE4}" srcOrd="0" destOrd="0" presId="urn:microsoft.com/office/officeart/2008/layout/HorizontalMultiLevelHierarchy"/>
    <dgm:cxn modelId="{E4F4C318-88D0-4454-B280-FE72A058D299}" type="presOf" srcId="{16863FA3-0BE3-418B-979B-7D6EFEA1147C}" destId="{152A8650-38E6-46A2-949C-4AEB532B0D78}" srcOrd="0" destOrd="0" presId="urn:microsoft.com/office/officeart/2008/layout/HorizontalMultiLevelHierarchy"/>
    <dgm:cxn modelId="{E45C0624-5057-4567-8F24-EA1266684462}" type="presOf" srcId="{02D00B28-615E-4F83-8E22-D83FC9C9D1D9}" destId="{1229F502-73C0-474B-9525-FAC08660F9F5}" srcOrd="0" destOrd="0" presId="urn:microsoft.com/office/officeart/2008/layout/HorizontalMultiLevelHierarchy"/>
    <dgm:cxn modelId="{FD3D77DD-A013-4CFE-B554-96782F0DAC6C}" type="presOf" srcId="{8E7F56E3-92FE-41FC-BE25-E14AC0BB26E2}" destId="{4B818041-1D7A-4877-81C9-3120EA8826D6}" srcOrd="0" destOrd="0" presId="urn:microsoft.com/office/officeart/2008/layout/HorizontalMultiLevelHierarchy"/>
    <dgm:cxn modelId="{742BCD66-38DD-4904-874A-4B34402976E7}" srcId="{65414458-401E-4131-AAB1-2D6976A00FCD}" destId="{C41880BE-C196-406A-8FE3-770ED0D32D4A}" srcOrd="3" destOrd="0" parTransId="{02D00B28-615E-4F83-8E22-D83FC9C9D1D9}" sibTransId="{FFBC3B66-7E5F-4583-9F17-C921962FF129}"/>
    <dgm:cxn modelId="{8E56A6E1-9E6F-4E3F-8230-9622B2163C70}" srcId="{65414458-401E-4131-AAB1-2D6976A00FCD}" destId="{A5E8E9FE-52B0-4BD8-9F55-6F9EE44F276F}" srcOrd="0" destOrd="0" parTransId="{B088DA8D-3A16-49B5-80CF-B51F4D0FD25D}" sibTransId="{75122F8B-341B-41AD-921A-492D34F6CD32}"/>
    <dgm:cxn modelId="{9217856B-800C-4D6B-8552-075B326F16BF}" type="presOf" srcId="{E7F84C84-C5D9-46A8-B37A-FC961060871B}" destId="{31AA19CD-9F61-432B-9CCA-D8380C9E6A31}" srcOrd="0" destOrd="0" presId="urn:microsoft.com/office/officeart/2008/layout/HorizontalMultiLevelHierarchy"/>
    <dgm:cxn modelId="{974A6305-DE2B-4718-989E-875320404620}" type="presOf" srcId="{E7F84C84-C5D9-46A8-B37A-FC961060871B}" destId="{06A1BEA7-01F7-455A-9A44-AC9142FC5FE1}" srcOrd="1" destOrd="0" presId="urn:microsoft.com/office/officeart/2008/layout/HorizontalMultiLevelHierarchy"/>
    <dgm:cxn modelId="{93110ECA-CB91-465B-9760-9DC049D6BEE2}" type="presOf" srcId="{8E7F56E3-92FE-41FC-BE25-E14AC0BB26E2}" destId="{9E2B7F19-89C9-4443-B78A-B00B4380E73F}" srcOrd="1" destOrd="0" presId="urn:microsoft.com/office/officeart/2008/layout/HorizontalMultiLevelHierarchy"/>
    <dgm:cxn modelId="{B39C80CF-A959-4413-BEAB-21D2124A8249}" type="presOf" srcId="{C41880BE-C196-406A-8FE3-770ED0D32D4A}" destId="{13EFD7AA-019C-46CF-80BF-FA5AB9C1FEDE}" srcOrd="0" destOrd="0" presId="urn:microsoft.com/office/officeart/2008/layout/HorizontalMultiLevelHierarchy"/>
    <dgm:cxn modelId="{FF56BC4F-5FB4-4D97-9771-5529F5BEBB39}" type="presOf" srcId="{02D00B28-615E-4F83-8E22-D83FC9C9D1D9}" destId="{0E84B61C-2EC7-410D-92AC-53CDD55382E4}" srcOrd="1" destOrd="0" presId="urn:microsoft.com/office/officeart/2008/layout/HorizontalMultiLevelHierarchy"/>
    <dgm:cxn modelId="{1BD8A355-E9D5-43D2-A41A-DB666D079524}" srcId="{65414458-401E-4131-AAB1-2D6976A00FCD}" destId="{C162F80A-F853-4775-A9EC-1F17AE7A5A13}" srcOrd="2" destOrd="0" parTransId="{E7F84C84-C5D9-46A8-B37A-FC961060871B}" sibTransId="{787EB051-291E-4372-805F-6AB784894DF0}"/>
    <dgm:cxn modelId="{205C4D1E-209B-4BFC-AFA6-AD39470B5EC4}" type="presOf" srcId="{C162F80A-F853-4775-A9EC-1F17AE7A5A13}" destId="{C4CF71DF-EA29-4CC8-B0C3-597871E05A2A}" srcOrd="0" destOrd="0" presId="urn:microsoft.com/office/officeart/2008/layout/HorizontalMultiLevelHierarchy"/>
    <dgm:cxn modelId="{892E2A0A-D378-48B9-BB7D-93664929BB5C}" type="presOf" srcId="{CE0F855B-BBEF-4DCD-9045-216D86794449}" destId="{6052BA4E-C9D9-44AD-8E64-3CDEEB85D5A8}" srcOrd="0" destOrd="0" presId="urn:microsoft.com/office/officeart/2008/layout/HorizontalMultiLevelHierarchy"/>
    <dgm:cxn modelId="{DAE9B319-582A-4507-B428-3B9C3210A13E}" type="presParOf" srcId="{152A8650-38E6-46A2-949C-4AEB532B0D78}" destId="{9F0A9793-3C27-449D-B811-432808DF2A99}" srcOrd="0" destOrd="0" presId="urn:microsoft.com/office/officeart/2008/layout/HorizontalMultiLevelHierarchy"/>
    <dgm:cxn modelId="{70042820-5983-4A70-995D-BE025C9F877A}" type="presParOf" srcId="{9F0A9793-3C27-449D-B811-432808DF2A99}" destId="{DDABC25A-FBD1-4443-BA6B-65A432073429}" srcOrd="0" destOrd="0" presId="urn:microsoft.com/office/officeart/2008/layout/HorizontalMultiLevelHierarchy"/>
    <dgm:cxn modelId="{ABAE4784-370F-4D0F-AEF1-D4A620D0F696}" type="presParOf" srcId="{9F0A9793-3C27-449D-B811-432808DF2A99}" destId="{D01ED19B-6BD5-494E-8ED7-958B33481B4A}" srcOrd="1" destOrd="0" presId="urn:microsoft.com/office/officeart/2008/layout/HorizontalMultiLevelHierarchy"/>
    <dgm:cxn modelId="{6CAA8461-A75E-479B-A176-E7D3BCA59109}" type="presParOf" srcId="{D01ED19B-6BD5-494E-8ED7-958B33481B4A}" destId="{6484B82A-0158-4B05-BC69-4ACBC57892F9}" srcOrd="0" destOrd="0" presId="urn:microsoft.com/office/officeart/2008/layout/HorizontalMultiLevelHierarchy"/>
    <dgm:cxn modelId="{77221895-237C-41AC-9087-BA0A0DC15867}" type="presParOf" srcId="{6484B82A-0158-4B05-BC69-4ACBC57892F9}" destId="{250C422B-5A35-494D-AF10-D122873EE08C}" srcOrd="0" destOrd="0" presId="urn:microsoft.com/office/officeart/2008/layout/HorizontalMultiLevelHierarchy"/>
    <dgm:cxn modelId="{27E499C7-9EA0-42B6-AC09-46DA5CD5C9E6}" type="presParOf" srcId="{D01ED19B-6BD5-494E-8ED7-958B33481B4A}" destId="{323C34E7-59AA-4422-9DA8-6D548F9427B8}" srcOrd="1" destOrd="0" presId="urn:microsoft.com/office/officeart/2008/layout/HorizontalMultiLevelHierarchy"/>
    <dgm:cxn modelId="{5BA3A6FB-C5DC-468A-99EB-A37EB5D3F3DC}" type="presParOf" srcId="{323C34E7-59AA-4422-9DA8-6D548F9427B8}" destId="{4843A3FF-1877-46C5-863B-9BA0FE98ABE4}" srcOrd="0" destOrd="0" presId="urn:microsoft.com/office/officeart/2008/layout/HorizontalMultiLevelHierarchy"/>
    <dgm:cxn modelId="{2C39E6BC-AD64-4AE5-9D84-F1B7AED957FD}" type="presParOf" srcId="{323C34E7-59AA-4422-9DA8-6D548F9427B8}" destId="{EED8D4CC-112D-48F9-87E9-F4934C9559F3}" srcOrd="1" destOrd="0" presId="urn:microsoft.com/office/officeart/2008/layout/HorizontalMultiLevelHierarchy"/>
    <dgm:cxn modelId="{5019E887-5C2E-4409-974C-1E87D466D3FE}" type="presParOf" srcId="{D01ED19B-6BD5-494E-8ED7-958B33481B4A}" destId="{4B818041-1D7A-4877-81C9-3120EA8826D6}" srcOrd="2" destOrd="0" presId="urn:microsoft.com/office/officeart/2008/layout/HorizontalMultiLevelHierarchy"/>
    <dgm:cxn modelId="{95976D4A-6636-4AD8-A104-951F197DDE22}" type="presParOf" srcId="{4B818041-1D7A-4877-81C9-3120EA8826D6}" destId="{9E2B7F19-89C9-4443-B78A-B00B4380E73F}" srcOrd="0" destOrd="0" presId="urn:microsoft.com/office/officeart/2008/layout/HorizontalMultiLevelHierarchy"/>
    <dgm:cxn modelId="{0EFF0E3D-10C5-4091-9080-0A6B0A3A4BBE}" type="presParOf" srcId="{D01ED19B-6BD5-494E-8ED7-958B33481B4A}" destId="{57C72000-D394-40EB-9F95-0D9DD6385AAE}" srcOrd="3" destOrd="0" presId="urn:microsoft.com/office/officeart/2008/layout/HorizontalMultiLevelHierarchy"/>
    <dgm:cxn modelId="{03F37073-C720-4DE8-83F2-82E6EC8A3D20}" type="presParOf" srcId="{57C72000-D394-40EB-9F95-0D9DD6385AAE}" destId="{6052BA4E-C9D9-44AD-8E64-3CDEEB85D5A8}" srcOrd="0" destOrd="0" presId="urn:microsoft.com/office/officeart/2008/layout/HorizontalMultiLevelHierarchy"/>
    <dgm:cxn modelId="{2F8F901E-DC2C-47DF-AF30-DC6AE18ABDCB}" type="presParOf" srcId="{57C72000-D394-40EB-9F95-0D9DD6385AAE}" destId="{97160297-8640-48E6-B035-A313EFBFCC41}" srcOrd="1" destOrd="0" presId="urn:microsoft.com/office/officeart/2008/layout/HorizontalMultiLevelHierarchy"/>
    <dgm:cxn modelId="{B3D68EF0-2241-478B-A615-F91DCAE17045}" type="presParOf" srcId="{D01ED19B-6BD5-494E-8ED7-958B33481B4A}" destId="{31AA19CD-9F61-432B-9CCA-D8380C9E6A31}" srcOrd="4" destOrd="0" presId="urn:microsoft.com/office/officeart/2008/layout/HorizontalMultiLevelHierarchy"/>
    <dgm:cxn modelId="{43199DBE-BA09-4736-9DF1-2AB47DDAC80F}" type="presParOf" srcId="{31AA19CD-9F61-432B-9CCA-D8380C9E6A31}" destId="{06A1BEA7-01F7-455A-9A44-AC9142FC5FE1}" srcOrd="0" destOrd="0" presId="urn:microsoft.com/office/officeart/2008/layout/HorizontalMultiLevelHierarchy"/>
    <dgm:cxn modelId="{33477B4A-D63C-415D-8EF7-64C71C812438}" type="presParOf" srcId="{D01ED19B-6BD5-494E-8ED7-958B33481B4A}" destId="{1388F16F-BC37-44A2-BD3C-393017650A78}" srcOrd="5" destOrd="0" presId="urn:microsoft.com/office/officeart/2008/layout/HorizontalMultiLevelHierarchy"/>
    <dgm:cxn modelId="{9B3054F7-138B-4219-A838-221F74E682CD}" type="presParOf" srcId="{1388F16F-BC37-44A2-BD3C-393017650A78}" destId="{C4CF71DF-EA29-4CC8-B0C3-597871E05A2A}" srcOrd="0" destOrd="0" presId="urn:microsoft.com/office/officeart/2008/layout/HorizontalMultiLevelHierarchy"/>
    <dgm:cxn modelId="{F0157387-46FF-49F8-87D4-4A29DFD10F40}" type="presParOf" srcId="{1388F16F-BC37-44A2-BD3C-393017650A78}" destId="{DC0AFF30-CA63-4846-83E0-F0B92C4D479A}" srcOrd="1" destOrd="0" presId="urn:microsoft.com/office/officeart/2008/layout/HorizontalMultiLevelHierarchy"/>
    <dgm:cxn modelId="{51C82A74-5914-44E9-9118-36FC121340EE}" type="presParOf" srcId="{D01ED19B-6BD5-494E-8ED7-958B33481B4A}" destId="{1229F502-73C0-474B-9525-FAC08660F9F5}" srcOrd="6" destOrd="0" presId="urn:microsoft.com/office/officeart/2008/layout/HorizontalMultiLevelHierarchy"/>
    <dgm:cxn modelId="{9ECC75AC-72FE-4D35-B676-BEA4B71954E1}" type="presParOf" srcId="{1229F502-73C0-474B-9525-FAC08660F9F5}" destId="{0E84B61C-2EC7-410D-92AC-53CDD55382E4}" srcOrd="0" destOrd="0" presId="urn:microsoft.com/office/officeart/2008/layout/HorizontalMultiLevelHierarchy"/>
    <dgm:cxn modelId="{1AAA273A-84F5-43A4-B578-3B10AC46D8E6}" type="presParOf" srcId="{D01ED19B-6BD5-494E-8ED7-958B33481B4A}" destId="{8DD90CFA-7404-4CD5-8DAA-6C12EBF1F271}" srcOrd="7" destOrd="0" presId="urn:microsoft.com/office/officeart/2008/layout/HorizontalMultiLevelHierarchy"/>
    <dgm:cxn modelId="{0E02032E-C22C-4F28-AF45-C318FDF47AC0}" type="presParOf" srcId="{8DD90CFA-7404-4CD5-8DAA-6C12EBF1F271}" destId="{13EFD7AA-019C-46CF-80BF-FA5AB9C1FEDE}" srcOrd="0" destOrd="0" presId="urn:microsoft.com/office/officeart/2008/layout/HorizontalMultiLevelHierarchy"/>
    <dgm:cxn modelId="{C738A021-C426-4458-A7AF-043A4A0FE151}" type="presParOf" srcId="{8DD90CFA-7404-4CD5-8DAA-6C12EBF1F271}" destId="{FD7F1771-8473-43E0-869B-1CCB067C0C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8F3E43-4718-4244-BAF1-DC0006F3188B}" type="doc">
      <dgm:prSet loTypeId="urn:microsoft.com/office/officeart/2009/layout/CircleArrowProcess" loCatId="process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41D802-3C0A-4387-A294-467CFA0A7EE9}">
      <dgm:prSet phldrT="[Texto]"/>
      <dgm:spPr/>
      <dgm:t>
        <a:bodyPr/>
        <a:lstStyle/>
        <a:p>
          <a:r>
            <a:rPr lang="es-EC" b="1" dirty="0" smtClean="0"/>
            <a:t>COBERTURA DE MERCADO</a:t>
          </a:r>
          <a:endParaRPr lang="en-US" b="1" dirty="0"/>
        </a:p>
      </dgm:t>
    </dgm:pt>
    <dgm:pt modelId="{19EF9606-3490-4A2A-9C88-F33B26925D30}" type="parTrans" cxnId="{54C34DE3-EF4D-48FA-AD06-DE6B835CDFDB}">
      <dgm:prSet/>
      <dgm:spPr/>
      <dgm:t>
        <a:bodyPr/>
        <a:lstStyle/>
        <a:p>
          <a:endParaRPr lang="en-US"/>
        </a:p>
      </dgm:t>
    </dgm:pt>
    <dgm:pt modelId="{40C38A50-3A61-42C1-BE0B-09A47892BDA4}" type="sibTrans" cxnId="{54C34DE3-EF4D-48FA-AD06-DE6B835CDFDB}">
      <dgm:prSet/>
      <dgm:spPr/>
      <dgm:t>
        <a:bodyPr/>
        <a:lstStyle/>
        <a:p>
          <a:endParaRPr lang="en-US"/>
        </a:p>
      </dgm:t>
    </dgm:pt>
    <dgm:pt modelId="{48DFE832-32F3-45B9-AFE4-6BE6420923FB}">
      <dgm:prSet phldrT="[Texto]"/>
      <dgm:spPr/>
      <dgm:t>
        <a:bodyPr/>
        <a:lstStyle/>
        <a:p>
          <a:r>
            <a:rPr lang="es-ES" dirty="0" smtClean="0"/>
            <a:t>51% del mercado en el Ecuador </a:t>
          </a:r>
          <a:endParaRPr lang="en-US" dirty="0"/>
        </a:p>
      </dgm:t>
    </dgm:pt>
    <dgm:pt modelId="{8AD06130-F97F-4283-A564-8D71B62E6F15}" type="parTrans" cxnId="{6314F038-A5A6-470A-97C6-2DEE9D7FCB75}">
      <dgm:prSet/>
      <dgm:spPr/>
      <dgm:t>
        <a:bodyPr/>
        <a:lstStyle/>
        <a:p>
          <a:endParaRPr lang="en-US"/>
        </a:p>
      </dgm:t>
    </dgm:pt>
    <dgm:pt modelId="{11A7B422-265E-486D-9714-2B09045A1FD8}" type="sibTrans" cxnId="{6314F038-A5A6-470A-97C6-2DEE9D7FCB75}">
      <dgm:prSet/>
      <dgm:spPr/>
      <dgm:t>
        <a:bodyPr/>
        <a:lstStyle/>
        <a:p>
          <a:endParaRPr lang="en-US"/>
        </a:p>
      </dgm:t>
    </dgm:pt>
    <dgm:pt modelId="{5B2BC979-4066-454D-84D7-F16BC9EA4EE5}">
      <dgm:prSet phldrT="[Texto]"/>
      <dgm:spPr/>
      <dgm:t>
        <a:bodyPr/>
        <a:lstStyle/>
        <a:p>
          <a:r>
            <a:rPr lang="es-EC" dirty="0" smtClean="0"/>
            <a:t>Exportaciones a Colombia y Perú</a:t>
          </a:r>
          <a:endParaRPr lang="en-US" dirty="0"/>
        </a:p>
      </dgm:t>
    </dgm:pt>
    <dgm:pt modelId="{5956A5CB-997F-4025-81B7-34BD6FDB39FE}" type="parTrans" cxnId="{B941E878-542B-4B62-833D-DFD847349989}">
      <dgm:prSet/>
      <dgm:spPr/>
      <dgm:t>
        <a:bodyPr/>
        <a:lstStyle/>
        <a:p>
          <a:endParaRPr lang="en-US"/>
        </a:p>
      </dgm:t>
    </dgm:pt>
    <dgm:pt modelId="{A9F84485-9818-47A4-BAEE-2FBE88715473}" type="sibTrans" cxnId="{B941E878-542B-4B62-833D-DFD847349989}">
      <dgm:prSet/>
      <dgm:spPr/>
      <dgm:t>
        <a:bodyPr/>
        <a:lstStyle/>
        <a:p>
          <a:endParaRPr lang="en-US"/>
        </a:p>
      </dgm:t>
    </dgm:pt>
    <dgm:pt modelId="{8BA06C3F-6BD6-49C5-A329-0ADA41132D6B}" type="pres">
      <dgm:prSet presAssocID="{288F3E43-4718-4244-BAF1-DC0006F3188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F8E5312-FBFA-4A40-9F7B-D6FE2EF63776}" type="pres">
      <dgm:prSet presAssocID="{4441D802-3C0A-4387-A294-467CFA0A7EE9}" presName="Accent1" presStyleCnt="0"/>
      <dgm:spPr/>
      <dgm:t>
        <a:bodyPr/>
        <a:lstStyle/>
        <a:p>
          <a:endParaRPr lang="es-EC"/>
        </a:p>
      </dgm:t>
    </dgm:pt>
    <dgm:pt modelId="{D53542A0-EC46-4C9D-B3F2-1D3F91BAA845}" type="pres">
      <dgm:prSet presAssocID="{4441D802-3C0A-4387-A294-467CFA0A7EE9}" presName="Accent" presStyleLbl="node1" presStyleIdx="0" presStyleCnt="3"/>
      <dgm:spPr/>
      <dgm:t>
        <a:bodyPr/>
        <a:lstStyle/>
        <a:p>
          <a:endParaRPr lang="es-EC"/>
        </a:p>
      </dgm:t>
    </dgm:pt>
    <dgm:pt modelId="{1AF94D63-8CFF-4690-B4D0-F727879B455D}" type="pres">
      <dgm:prSet presAssocID="{4441D802-3C0A-4387-A294-467CFA0A7EE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82E30-A355-41B6-8785-B0F457AE615D}" type="pres">
      <dgm:prSet presAssocID="{48DFE832-32F3-45B9-AFE4-6BE6420923FB}" presName="Accent2" presStyleCnt="0"/>
      <dgm:spPr/>
      <dgm:t>
        <a:bodyPr/>
        <a:lstStyle/>
        <a:p>
          <a:endParaRPr lang="es-EC"/>
        </a:p>
      </dgm:t>
    </dgm:pt>
    <dgm:pt modelId="{E8C0C807-A8E6-475F-81A8-0AD8D751988D}" type="pres">
      <dgm:prSet presAssocID="{48DFE832-32F3-45B9-AFE4-6BE6420923FB}" presName="Accent" presStyleLbl="node1" presStyleIdx="1" presStyleCnt="3"/>
      <dgm:spPr/>
      <dgm:t>
        <a:bodyPr/>
        <a:lstStyle/>
        <a:p>
          <a:endParaRPr lang="es-EC"/>
        </a:p>
      </dgm:t>
    </dgm:pt>
    <dgm:pt modelId="{28A5B304-BED5-4CF7-8E9B-DE03EDA6AB89}" type="pres">
      <dgm:prSet presAssocID="{48DFE832-32F3-45B9-AFE4-6BE6420923F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36F17-F9D2-4AF3-8DB5-3EF3E959706E}" type="pres">
      <dgm:prSet presAssocID="{5B2BC979-4066-454D-84D7-F16BC9EA4EE5}" presName="Accent3" presStyleCnt="0"/>
      <dgm:spPr/>
      <dgm:t>
        <a:bodyPr/>
        <a:lstStyle/>
        <a:p>
          <a:endParaRPr lang="es-EC"/>
        </a:p>
      </dgm:t>
    </dgm:pt>
    <dgm:pt modelId="{1A58E033-F2BA-4C34-A7B6-0A7CA3659936}" type="pres">
      <dgm:prSet presAssocID="{5B2BC979-4066-454D-84D7-F16BC9EA4EE5}" presName="Accent" presStyleLbl="node1" presStyleIdx="2" presStyleCnt="3"/>
      <dgm:spPr/>
      <dgm:t>
        <a:bodyPr/>
        <a:lstStyle/>
        <a:p>
          <a:endParaRPr lang="es-EC"/>
        </a:p>
      </dgm:t>
    </dgm:pt>
    <dgm:pt modelId="{D76D9D3A-CF12-47FD-9706-DD1E48B0C9BD}" type="pres">
      <dgm:prSet presAssocID="{5B2BC979-4066-454D-84D7-F16BC9EA4EE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11766-BA3D-4C77-BB16-EDD655CC2908}" type="presOf" srcId="{48DFE832-32F3-45B9-AFE4-6BE6420923FB}" destId="{28A5B304-BED5-4CF7-8E9B-DE03EDA6AB89}" srcOrd="0" destOrd="0" presId="urn:microsoft.com/office/officeart/2009/layout/CircleArrowProcess"/>
    <dgm:cxn modelId="{6314F038-A5A6-470A-97C6-2DEE9D7FCB75}" srcId="{288F3E43-4718-4244-BAF1-DC0006F3188B}" destId="{48DFE832-32F3-45B9-AFE4-6BE6420923FB}" srcOrd="1" destOrd="0" parTransId="{8AD06130-F97F-4283-A564-8D71B62E6F15}" sibTransId="{11A7B422-265E-486D-9714-2B09045A1FD8}"/>
    <dgm:cxn modelId="{F43A3285-F1BE-4BC5-8098-C3F3A39931A3}" type="presOf" srcId="{5B2BC979-4066-454D-84D7-F16BC9EA4EE5}" destId="{D76D9D3A-CF12-47FD-9706-DD1E48B0C9BD}" srcOrd="0" destOrd="0" presId="urn:microsoft.com/office/officeart/2009/layout/CircleArrowProcess"/>
    <dgm:cxn modelId="{54C34DE3-EF4D-48FA-AD06-DE6B835CDFDB}" srcId="{288F3E43-4718-4244-BAF1-DC0006F3188B}" destId="{4441D802-3C0A-4387-A294-467CFA0A7EE9}" srcOrd="0" destOrd="0" parTransId="{19EF9606-3490-4A2A-9C88-F33B26925D30}" sibTransId="{40C38A50-3A61-42C1-BE0B-09A47892BDA4}"/>
    <dgm:cxn modelId="{F786E41F-AAB6-478C-B621-28DDDD5F1C44}" type="presOf" srcId="{4441D802-3C0A-4387-A294-467CFA0A7EE9}" destId="{1AF94D63-8CFF-4690-B4D0-F727879B455D}" srcOrd="0" destOrd="0" presId="urn:microsoft.com/office/officeart/2009/layout/CircleArrowProcess"/>
    <dgm:cxn modelId="{CA651A17-6306-4C89-915A-45E33FBC9671}" type="presOf" srcId="{288F3E43-4718-4244-BAF1-DC0006F3188B}" destId="{8BA06C3F-6BD6-49C5-A329-0ADA41132D6B}" srcOrd="0" destOrd="0" presId="urn:microsoft.com/office/officeart/2009/layout/CircleArrowProcess"/>
    <dgm:cxn modelId="{B941E878-542B-4B62-833D-DFD847349989}" srcId="{288F3E43-4718-4244-BAF1-DC0006F3188B}" destId="{5B2BC979-4066-454D-84D7-F16BC9EA4EE5}" srcOrd="2" destOrd="0" parTransId="{5956A5CB-997F-4025-81B7-34BD6FDB39FE}" sibTransId="{A9F84485-9818-47A4-BAEE-2FBE88715473}"/>
    <dgm:cxn modelId="{26D5EC59-DEF3-4490-A6D2-469C6F582B43}" type="presParOf" srcId="{8BA06C3F-6BD6-49C5-A329-0ADA41132D6B}" destId="{2F8E5312-FBFA-4A40-9F7B-D6FE2EF63776}" srcOrd="0" destOrd="0" presId="urn:microsoft.com/office/officeart/2009/layout/CircleArrowProcess"/>
    <dgm:cxn modelId="{6121AD76-F80D-48A4-B250-BBF3CBA0509D}" type="presParOf" srcId="{2F8E5312-FBFA-4A40-9F7B-D6FE2EF63776}" destId="{D53542A0-EC46-4C9D-B3F2-1D3F91BAA845}" srcOrd="0" destOrd="0" presId="urn:microsoft.com/office/officeart/2009/layout/CircleArrowProcess"/>
    <dgm:cxn modelId="{026CDAFC-0A75-4BE7-8048-7B060F934281}" type="presParOf" srcId="{8BA06C3F-6BD6-49C5-A329-0ADA41132D6B}" destId="{1AF94D63-8CFF-4690-B4D0-F727879B455D}" srcOrd="1" destOrd="0" presId="urn:microsoft.com/office/officeart/2009/layout/CircleArrowProcess"/>
    <dgm:cxn modelId="{1A5F7091-D5FE-46C1-9BD1-D7BE15E030A7}" type="presParOf" srcId="{8BA06C3F-6BD6-49C5-A329-0ADA41132D6B}" destId="{82F82E30-A355-41B6-8785-B0F457AE615D}" srcOrd="2" destOrd="0" presId="urn:microsoft.com/office/officeart/2009/layout/CircleArrowProcess"/>
    <dgm:cxn modelId="{F39049DE-34A9-4224-A25C-F7B147E1416F}" type="presParOf" srcId="{82F82E30-A355-41B6-8785-B0F457AE615D}" destId="{E8C0C807-A8E6-475F-81A8-0AD8D751988D}" srcOrd="0" destOrd="0" presId="urn:microsoft.com/office/officeart/2009/layout/CircleArrowProcess"/>
    <dgm:cxn modelId="{45E50354-72BA-4D4C-8B0E-9DF9AF3673DB}" type="presParOf" srcId="{8BA06C3F-6BD6-49C5-A329-0ADA41132D6B}" destId="{28A5B304-BED5-4CF7-8E9B-DE03EDA6AB89}" srcOrd="3" destOrd="0" presId="urn:microsoft.com/office/officeart/2009/layout/CircleArrowProcess"/>
    <dgm:cxn modelId="{A14EC8DA-787A-4243-9340-B2F0778B21BD}" type="presParOf" srcId="{8BA06C3F-6BD6-49C5-A329-0ADA41132D6B}" destId="{E0736F17-F9D2-4AF3-8DB5-3EF3E959706E}" srcOrd="4" destOrd="0" presId="urn:microsoft.com/office/officeart/2009/layout/CircleArrowProcess"/>
    <dgm:cxn modelId="{51A9A727-DDA9-4545-94EE-026972AD5540}" type="presParOf" srcId="{E0736F17-F9D2-4AF3-8DB5-3EF3E959706E}" destId="{1A58E033-F2BA-4C34-A7B6-0A7CA3659936}" srcOrd="0" destOrd="0" presId="urn:microsoft.com/office/officeart/2009/layout/CircleArrowProcess"/>
    <dgm:cxn modelId="{966FB326-3F60-4889-8355-0ABDD10765A0}" type="presParOf" srcId="{8BA06C3F-6BD6-49C5-A329-0ADA41132D6B}" destId="{D76D9D3A-CF12-47FD-9706-DD1E48B0C9B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230D14-E651-4A3E-8F96-E0248EE94AFE}" type="doc">
      <dgm:prSet loTypeId="urn:microsoft.com/office/officeart/2005/8/layout/chevr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CD70E0-E47E-46B5-AA28-B297689BE2BA}">
      <dgm:prSet phldrT="[Texto]"/>
      <dgm:spPr/>
      <dgm:t>
        <a:bodyPr/>
        <a:lstStyle/>
        <a:p>
          <a:r>
            <a:rPr lang="es-EC" b="1" smtClean="0"/>
            <a:t>MISION</a:t>
          </a:r>
          <a:endParaRPr lang="en-US" b="1" dirty="0"/>
        </a:p>
      </dgm:t>
    </dgm:pt>
    <dgm:pt modelId="{844B7385-0982-4DF3-B9E4-467BA5697CE1}" type="par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E55C20-8797-4165-A0DB-0469D397DFC0}" type="sib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43222AF-6BB9-435C-82C7-B9D28B9FC9A0}">
      <dgm:prSet phldrT="[Texto]"/>
      <dgm:spPr/>
      <dgm:t>
        <a:bodyPr/>
        <a:lstStyle/>
        <a:p>
          <a:r>
            <a:rPr lang="es-EC" b="1" dirty="0" smtClean="0"/>
            <a:t>VISION</a:t>
          </a:r>
          <a:endParaRPr lang="en-US" b="1" dirty="0"/>
        </a:p>
      </dgm:t>
    </dgm:pt>
    <dgm:pt modelId="{59365817-7100-4060-91FE-87C1A17BD2AB}" type="par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C26733-55F8-482C-835B-5E2BA2BE1723}" type="sib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C30B5FF-2D20-4DF2-82C6-3871D6B98367}">
      <dgm:prSet phldrT="[Texto]"/>
      <dgm:spPr/>
      <dgm:t>
        <a:bodyPr/>
        <a:lstStyle/>
        <a:p>
          <a:r>
            <a:rPr lang="es-EC" b="1" smtClean="0"/>
            <a:t>OBJETIVO </a:t>
          </a:r>
          <a:endParaRPr lang="en-US" b="1" dirty="0"/>
        </a:p>
      </dgm:t>
    </dgm:pt>
    <dgm:pt modelId="{473F593B-116F-48BB-88F2-F499E1063888}" type="parTrans" cxnId="{E20E5C29-1413-41A0-AACA-728DF0F46F6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8C5A383-4B45-4CED-ACFE-C96F1FE67E3E}" type="sibTrans" cxnId="{E20E5C29-1413-41A0-AACA-728DF0F46F6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DB63C43-224D-4466-9BD3-D223E4750C13}">
      <dgm:prSet phldrT="[Texto]" custT="1"/>
      <dgm:spPr/>
      <dgm:t>
        <a:bodyPr/>
        <a:lstStyle/>
        <a:p>
          <a:r>
            <a:rPr lang="es-ES" sz="1500" b="1" smtClean="0"/>
            <a:t>“Somos parte de su familia con productos de calidad que aseguran comodidad y descanso saludables.”</a:t>
          </a:r>
          <a:endParaRPr lang="en-US" sz="1500" b="1" dirty="0"/>
        </a:p>
      </dgm:t>
    </dgm:pt>
    <dgm:pt modelId="{F113561C-2040-4889-973A-C4FF060763F5}" type="parTrans" cxnId="{46377F5E-8B4D-4B11-9A91-4D5E0FB01E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6EFA4DC-22F6-40A0-917D-F751ED070AEC}" type="sibTrans" cxnId="{46377F5E-8B4D-4B11-9A91-4D5E0FB01E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47FEF87-CA56-4F4A-BFB5-6A7FF4DFDA98}">
      <dgm:prSet phldrT="[Texto]" custT="1"/>
      <dgm:spPr/>
      <dgm:t>
        <a:bodyPr/>
        <a:lstStyle/>
        <a:p>
          <a:r>
            <a:rPr lang="es-ES" sz="1200" b="1" smtClean="0"/>
            <a:t>“Empresa innovadora de nivel internacional en la industria del descanso con excelencia en el servicio, calidad certificada y responsabilidad social”</a:t>
          </a:r>
          <a:endParaRPr lang="en-US" sz="1200" b="1" dirty="0"/>
        </a:p>
      </dgm:t>
    </dgm:pt>
    <dgm:pt modelId="{4D0D382D-8F6C-483A-B33E-47E3FD3E3814}" type="par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70D42D-2639-4310-BBC5-EE6C89C3BDA0}" type="sib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6E13F7-4904-49F4-BC6D-1982CFD3385F}">
      <dgm:prSet phldrT="[Texto]" custT="1"/>
      <dgm:spPr/>
      <dgm:t>
        <a:bodyPr/>
        <a:lstStyle/>
        <a:p>
          <a:r>
            <a:rPr lang="es-ES" sz="1200" b="1" smtClean="0"/>
            <a:t>“Nuestro objetivo es satisfacer las necesidades de los consumidores de diferentes perfiles con productos que brinden beneficios y soluciones específicas. Nos enfocamos muchos más en la calidad”</a:t>
          </a:r>
          <a:endParaRPr lang="en-US" sz="1200" b="1" dirty="0"/>
        </a:p>
      </dgm:t>
    </dgm:pt>
    <dgm:pt modelId="{F70DC090-4F0F-4863-ACC2-EBC9C98F2040}" type="parTrans" cxnId="{50355797-E5E8-43BB-A3D1-76DF85AC33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0BD921-DC21-4C3D-94A0-06DE3BB483FB}" type="sibTrans" cxnId="{50355797-E5E8-43BB-A3D1-76DF85AC33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C5F7DF0-AC87-484A-92EF-42B2AAFC71D1}" type="pres">
      <dgm:prSet presAssocID="{5E230D14-E651-4A3E-8F96-E0248EE94A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1033D4-541B-4CCE-A63B-09571E6FA0E8}" type="pres">
      <dgm:prSet presAssocID="{C1CD70E0-E47E-46B5-AA28-B297689BE2BA}" presName="composite" presStyleCnt="0"/>
      <dgm:spPr/>
      <dgm:t>
        <a:bodyPr/>
        <a:lstStyle/>
        <a:p>
          <a:endParaRPr lang="es-EC"/>
        </a:p>
      </dgm:t>
    </dgm:pt>
    <dgm:pt modelId="{1CB5B7D0-9097-41B5-8218-9BD76C3E444F}" type="pres">
      <dgm:prSet presAssocID="{C1CD70E0-E47E-46B5-AA28-B297689BE2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8A95E3-E016-4A84-9104-7DDF47870C20}" type="pres">
      <dgm:prSet presAssocID="{C1CD70E0-E47E-46B5-AA28-B297689BE2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5972C6-6C59-4A31-9906-6FC5BAAD6A3D}" type="pres">
      <dgm:prSet presAssocID="{4EE55C20-8797-4165-A0DB-0469D397DFC0}" presName="sp" presStyleCnt="0"/>
      <dgm:spPr/>
      <dgm:t>
        <a:bodyPr/>
        <a:lstStyle/>
        <a:p>
          <a:endParaRPr lang="es-EC"/>
        </a:p>
      </dgm:t>
    </dgm:pt>
    <dgm:pt modelId="{E9B8DBD2-CF01-486C-8651-0233D3987CB5}" type="pres">
      <dgm:prSet presAssocID="{143222AF-6BB9-435C-82C7-B9D28B9FC9A0}" presName="composite" presStyleCnt="0"/>
      <dgm:spPr/>
      <dgm:t>
        <a:bodyPr/>
        <a:lstStyle/>
        <a:p>
          <a:endParaRPr lang="es-EC"/>
        </a:p>
      </dgm:t>
    </dgm:pt>
    <dgm:pt modelId="{D6C9352F-045C-469D-B225-EAED9A866775}" type="pres">
      <dgm:prSet presAssocID="{143222AF-6BB9-435C-82C7-B9D28B9FC9A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CD885F-548A-4CB4-8993-5554F130B74E}" type="pres">
      <dgm:prSet presAssocID="{143222AF-6BB9-435C-82C7-B9D28B9FC9A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1B0F40-F048-4F22-8FA8-A2B2F8E7E446}" type="pres">
      <dgm:prSet presAssocID="{BBC26733-55F8-482C-835B-5E2BA2BE1723}" presName="sp" presStyleCnt="0"/>
      <dgm:spPr/>
      <dgm:t>
        <a:bodyPr/>
        <a:lstStyle/>
        <a:p>
          <a:endParaRPr lang="es-EC"/>
        </a:p>
      </dgm:t>
    </dgm:pt>
    <dgm:pt modelId="{1762AD2D-BE75-4271-98EC-E770C3F9DFD8}" type="pres">
      <dgm:prSet presAssocID="{DC30B5FF-2D20-4DF2-82C6-3871D6B98367}" presName="composite" presStyleCnt="0"/>
      <dgm:spPr/>
      <dgm:t>
        <a:bodyPr/>
        <a:lstStyle/>
        <a:p>
          <a:endParaRPr lang="es-EC"/>
        </a:p>
      </dgm:t>
    </dgm:pt>
    <dgm:pt modelId="{689FA514-D4AA-4283-B41C-AFCF1B6E4E4B}" type="pres">
      <dgm:prSet presAssocID="{DC30B5FF-2D20-4DF2-82C6-3871D6B9836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22ADE2-BBC6-4205-BB84-1FF0BB32EB18}" type="pres">
      <dgm:prSet presAssocID="{DC30B5FF-2D20-4DF2-82C6-3871D6B9836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42ED605-012E-4881-91F2-9B7FCF0F4AD7}" type="presOf" srcId="{5E230D14-E651-4A3E-8F96-E0248EE94AFE}" destId="{9C5F7DF0-AC87-484A-92EF-42B2AAFC71D1}" srcOrd="0" destOrd="0" presId="urn:microsoft.com/office/officeart/2005/8/layout/chevron2"/>
    <dgm:cxn modelId="{50355797-E5E8-43BB-A3D1-76DF85AC33E6}" srcId="{DC30B5FF-2D20-4DF2-82C6-3871D6B98367}" destId="{566E13F7-4904-49F4-BC6D-1982CFD3385F}" srcOrd="0" destOrd="0" parTransId="{F70DC090-4F0F-4863-ACC2-EBC9C98F2040}" sibTransId="{1C0BD921-DC21-4C3D-94A0-06DE3BB483FB}"/>
    <dgm:cxn modelId="{AC0D0DFC-9EB4-4E62-A8B7-7188D8558C5E}" type="presOf" srcId="{143222AF-6BB9-435C-82C7-B9D28B9FC9A0}" destId="{D6C9352F-045C-469D-B225-EAED9A866775}" srcOrd="0" destOrd="0" presId="urn:microsoft.com/office/officeart/2005/8/layout/chevron2"/>
    <dgm:cxn modelId="{D0A4DB55-8D10-4D9A-85E5-28313A155749}" srcId="{5E230D14-E651-4A3E-8F96-E0248EE94AFE}" destId="{143222AF-6BB9-435C-82C7-B9D28B9FC9A0}" srcOrd="1" destOrd="0" parTransId="{59365817-7100-4060-91FE-87C1A17BD2AB}" sibTransId="{BBC26733-55F8-482C-835B-5E2BA2BE1723}"/>
    <dgm:cxn modelId="{E64C15C1-20B4-4704-8413-0F33A0A443E7}" type="presOf" srcId="{566E13F7-4904-49F4-BC6D-1982CFD3385F}" destId="{5222ADE2-BBC6-4205-BB84-1FF0BB32EB18}" srcOrd="0" destOrd="0" presId="urn:microsoft.com/office/officeart/2005/8/layout/chevron2"/>
    <dgm:cxn modelId="{E2902231-9AC9-4BF5-BBC0-B11745B208E5}" type="presOf" srcId="{C1CD70E0-E47E-46B5-AA28-B297689BE2BA}" destId="{1CB5B7D0-9097-41B5-8218-9BD76C3E444F}" srcOrd="0" destOrd="0" presId="urn:microsoft.com/office/officeart/2005/8/layout/chevron2"/>
    <dgm:cxn modelId="{FD28E468-53BD-476E-B685-49EC7E152ADB}" srcId="{5E230D14-E651-4A3E-8F96-E0248EE94AFE}" destId="{C1CD70E0-E47E-46B5-AA28-B297689BE2BA}" srcOrd="0" destOrd="0" parTransId="{844B7385-0982-4DF3-B9E4-467BA5697CE1}" sibTransId="{4EE55C20-8797-4165-A0DB-0469D397DFC0}"/>
    <dgm:cxn modelId="{46377F5E-8B4D-4B11-9A91-4D5E0FB01E5B}" srcId="{C1CD70E0-E47E-46B5-AA28-B297689BE2BA}" destId="{ADB63C43-224D-4466-9BD3-D223E4750C13}" srcOrd="0" destOrd="0" parTransId="{F113561C-2040-4889-973A-C4FF060763F5}" sibTransId="{F6EFA4DC-22F6-40A0-917D-F751ED070AEC}"/>
    <dgm:cxn modelId="{56C16702-A815-446C-BC2E-250D57E12C83}" type="presOf" srcId="{ADB63C43-224D-4466-9BD3-D223E4750C13}" destId="{118A95E3-E016-4A84-9104-7DDF47870C20}" srcOrd="0" destOrd="0" presId="urn:microsoft.com/office/officeart/2005/8/layout/chevron2"/>
    <dgm:cxn modelId="{AF3DCC32-B79B-4240-BDE9-A6896CC1140D}" srcId="{143222AF-6BB9-435C-82C7-B9D28B9FC9A0}" destId="{647FEF87-CA56-4F4A-BFB5-6A7FF4DFDA98}" srcOrd="0" destOrd="0" parTransId="{4D0D382D-8F6C-483A-B33E-47E3FD3E3814}" sibTransId="{A970D42D-2639-4310-BBC5-EE6C89C3BDA0}"/>
    <dgm:cxn modelId="{E20E5C29-1413-41A0-AACA-728DF0F46F6D}" srcId="{5E230D14-E651-4A3E-8F96-E0248EE94AFE}" destId="{DC30B5FF-2D20-4DF2-82C6-3871D6B98367}" srcOrd="2" destOrd="0" parTransId="{473F593B-116F-48BB-88F2-F499E1063888}" sibTransId="{A8C5A383-4B45-4CED-ACFE-C96F1FE67E3E}"/>
    <dgm:cxn modelId="{FE1B9F96-84BF-4363-9451-066001BC66D3}" type="presOf" srcId="{647FEF87-CA56-4F4A-BFB5-6A7FF4DFDA98}" destId="{76CD885F-548A-4CB4-8993-5554F130B74E}" srcOrd="0" destOrd="0" presId="urn:microsoft.com/office/officeart/2005/8/layout/chevron2"/>
    <dgm:cxn modelId="{4A3D0EBF-DAA7-4420-B13C-7528B2358829}" type="presOf" srcId="{DC30B5FF-2D20-4DF2-82C6-3871D6B98367}" destId="{689FA514-D4AA-4283-B41C-AFCF1B6E4E4B}" srcOrd="0" destOrd="0" presId="urn:microsoft.com/office/officeart/2005/8/layout/chevron2"/>
    <dgm:cxn modelId="{CD1A9534-FC17-4FF2-9A69-E9327C7A57C9}" type="presParOf" srcId="{9C5F7DF0-AC87-484A-92EF-42B2AAFC71D1}" destId="{4F1033D4-541B-4CCE-A63B-09571E6FA0E8}" srcOrd="0" destOrd="0" presId="urn:microsoft.com/office/officeart/2005/8/layout/chevron2"/>
    <dgm:cxn modelId="{25FA3F7F-F047-4889-8885-88ECB2E2BF36}" type="presParOf" srcId="{4F1033D4-541B-4CCE-A63B-09571E6FA0E8}" destId="{1CB5B7D0-9097-41B5-8218-9BD76C3E444F}" srcOrd="0" destOrd="0" presId="urn:microsoft.com/office/officeart/2005/8/layout/chevron2"/>
    <dgm:cxn modelId="{499F5072-2FA1-4E48-8F9A-67196E86184F}" type="presParOf" srcId="{4F1033D4-541B-4CCE-A63B-09571E6FA0E8}" destId="{118A95E3-E016-4A84-9104-7DDF47870C20}" srcOrd="1" destOrd="0" presId="urn:microsoft.com/office/officeart/2005/8/layout/chevron2"/>
    <dgm:cxn modelId="{9B5FD90A-0557-4833-9848-37F9071B7A14}" type="presParOf" srcId="{9C5F7DF0-AC87-484A-92EF-42B2AAFC71D1}" destId="{855972C6-6C59-4A31-9906-6FC5BAAD6A3D}" srcOrd="1" destOrd="0" presId="urn:microsoft.com/office/officeart/2005/8/layout/chevron2"/>
    <dgm:cxn modelId="{BE21C819-2746-45F4-AEB3-F6C24D1214DB}" type="presParOf" srcId="{9C5F7DF0-AC87-484A-92EF-42B2AAFC71D1}" destId="{E9B8DBD2-CF01-486C-8651-0233D3987CB5}" srcOrd="2" destOrd="0" presId="urn:microsoft.com/office/officeart/2005/8/layout/chevron2"/>
    <dgm:cxn modelId="{6FCB5834-F5F3-4ED1-B904-F0BBC8DADD14}" type="presParOf" srcId="{E9B8DBD2-CF01-486C-8651-0233D3987CB5}" destId="{D6C9352F-045C-469D-B225-EAED9A866775}" srcOrd="0" destOrd="0" presId="urn:microsoft.com/office/officeart/2005/8/layout/chevron2"/>
    <dgm:cxn modelId="{8C96C0EC-7BF0-4613-A7C4-16C6C34744C7}" type="presParOf" srcId="{E9B8DBD2-CF01-486C-8651-0233D3987CB5}" destId="{76CD885F-548A-4CB4-8993-5554F130B74E}" srcOrd="1" destOrd="0" presId="urn:microsoft.com/office/officeart/2005/8/layout/chevron2"/>
    <dgm:cxn modelId="{6E614F03-9DF8-43FE-8604-BE4459BD200D}" type="presParOf" srcId="{9C5F7DF0-AC87-484A-92EF-42B2AAFC71D1}" destId="{3A1B0F40-F048-4F22-8FA8-A2B2F8E7E446}" srcOrd="3" destOrd="0" presId="urn:microsoft.com/office/officeart/2005/8/layout/chevron2"/>
    <dgm:cxn modelId="{C405CB14-FF29-4BDE-A8A5-6D0EBB7C962F}" type="presParOf" srcId="{9C5F7DF0-AC87-484A-92EF-42B2AAFC71D1}" destId="{1762AD2D-BE75-4271-98EC-E770C3F9DFD8}" srcOrd="4" destOrd="0" presId="urn:microsoft.com/office/officeart/2005/8/layout/chevron2"/>
    <dgm:cxn modelId="{DC4A41AA-6AE2-4AB0-B92A-A07440936845}" type="presParOf" srcId="{1762AD2D-BE75-4271-98EC-E770C3F9DFD8}" destId="{689FA514-D4AA-4283-B41C-AFCF1B6E4E4B}" srcOrd="0" destOrd="0" presId="urn:microsoft.com/office/officeart/2005/8/layout/chevron2"/>
    <dgm:cxn modelId="{9F7A0868-39FA-4905-B49D-7EDF168705C0}" type="presParOf" srcId="{1762AD2D-BE75-4271-98EC-E770C3F9DFD8}" destId="{5222ADE2-BBC6-4205-BB84-1FF0BB32EB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230D14-E651-4A3E-8F96-E0248EE94AFE}" type="doc">
      <dgm:prSet loTypeId="urn:microsoft.com/office/officeart/2005/8/layout/chevron2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1CD70E0-E47E-46B5-AA28-B297689BE2BA}">
      <dgm:prSet phldrT="[Texto]"/>
      <dgm:spPr/>
      <dgm:t>
        <a:bodyPr/>
        <a:lstStyle/>
        <a:p>
          <a:r>
            <a:rPr lang="es-EC" b="1" smtClean="0"/>
            <a:t>VALORES</a:t>
          </a:r>
          <a:endParaRPr lang="en-US" b="1" dirty="0"/>
        </a:p>
      </dgm:t>
    </dgm:pt>
    <dgm:pt modelId="{844B7385-0982-4DF3-B9E4-467BA5697CE1}" type="par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E55C20-8797-4165-A0DB-0469D397DFC0}" type="sibTrans" cxnId="{FD28E468-53BD-476E-B685-49EC7E152AD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43222AF-6BB9-435C-82C7-B9D28B9FC9A0}">
      <dgm:prSet phldrT="[Texto]"/>
      <dgm:spPr/>
      <dgm:t>
        <a:bodyPr/>
        <a:lstStyle/>
        <a:p>
          <a:r>
            <a:rPr lang="es-EC" b="1" smtClean="0"/>
            <a:t>PRACTICAS EMPRESARIALES</a:t>
          </a:r>
          <a:endParaRPr lang="en-US" b="1" dirty="0"/>
        </a:p>
      </dgm:t>
    </dgm:pt>
    <dgm:pt modelId="{59365817-7100-4060-91FE-87C1A17BD2AB}" type="par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BC26733-55F8-482C-835B-5E2BA2BE1723}" type="sibTrans" cxnId="{D0A4DB55-8D10-4D9A-85E5-28313A1557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47FEF87-CA56-4F4A-BFB5-6A7FF4DFDA98}">
      <dgm:prSet phldrT="[Texto]" custT="1"/>
      <dgm:spPr/>
      <dgm:t>
        <a:bodyPr/>
        <a:lstStyle/>
        <a:p>
          <a:r>
            <a:rPr lang="es-ES" sz="1800" b="1" smtClean="0"/>
            <a:t>Desarrollo del personal</a:t>
          </a:r>
          <a:endParaRPr lang="en-US" sz="1800" b="1" dirty="0"/>
        </a:p>
      </dgm:t>
    </dgm:pt>
    <dgm:pt modelId="{4D0D382D-8F6C-483A-B33E-47E3FD3E3814}" type="par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970D42D-2639-4310-BBC5-EE6C89C3BDA0}" type="sibTrans" cxnId="{AF3DCC32-B79B-4240-BDE9-A6896CC1140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8028050-344B-4765-B387-95BA21A75082}">
      <dgm:prSet phldrT="[Texto]"/>
      <dgm:spPr/>
      <dgm:t>
        <a:bodyPr/>
        <a:lstStyle/>
        <a:p>
          <a:r>
            <a:rPr lang="es-EC" b="1" smtClean="0"/>
            <a:t>Integridad</a:t>
          </a:r>
          <a:endParaRPr lang="en-US" b="1" dirty="0"/>
        </a:p>
      </dgm:t>
    </dgm:pt>
    <dgm:pt modelId="{9591F49A-B7DA-451A-9881-697BD178B4BC}" type="parTrans" cxnId="{047E1BF1-1802-45C4-A1BC-6B46303646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8974BB9-7838-4908-AC0D-C72AFD0D9119}" type="sibTrans" cxnId="{047E1BF1-1802-45C4-A1BC-6B46303646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7A2CD17-E011-4444-9323-73E7736EAE38}">
      <dgm:prSet/>
      <dgm:spPr/>
      <dgm:t>
        <a:bodyPr/>
        <a:lstStyle/>
        <a:p>
          <a:r>
            <a:rPr lang="es-EC" b="1" smtClean="0"/>
            <a:t>Respeto</a:t>
          </a:r>
          <a:endParaRPr lang="en-US" b="1" dirty="0"/>
        </a:p>
      </dgm:t>
    </dgm:pt>
    <dgm:pt modelId="{BC03D1F8-FE06-4336-ACD9-39BC341DA4BE}" type="parTrans" cxnId="{510CE6A7-7218-450E-A76C-C1C1F751C5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2BA1B7E-E523-4B91-BB95-73A85C0F56A6}" type="sibTrans" cxnId="{510CE6A7-7218-450E-A76C-C1C1F751C57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BE40F20-8596-4CE0-90DD-8777BFD9DDBF}">
      <dgm:prSet/>
      <dgm:spPr/>
      <dgm:t>
        <a:bodyPr/>
        <a:lstStyle/>
        <a:p>
          <a:r>
            <a:rPr lang="es-EC" b="1" smtClean="0"/>
            <a:t>Comunicación abierta y compromiso </a:t>
          </a:r>
          <a:endParaRPr lang="en-US" b="1" dirty="0"/>
        </a:p>
      </dgm:t>
    </dgm:pt>
    <dgm:pt modelId="{A967A70D-6338-4A21-B8B5-243CE8B21D17}" type="parTrans" cxnId="{4F833839-7573-4DD3-84A1-CD0D75BDB7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DA89859-5636-4D22-BE78-C6456251688E}" type="sibTrans" cxnId="{4F833839-7573-4DD3-84A1-CD0D75BDB70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FDB408D-26BA-48C4-AF1A-D8C92571CA98}">
      <dgm:prSet/>
      <dgm:spPr/>
      <dgm:t>
        <a:bodyPr/>
        <a:lstStyle/>
        <a:p>
          <a:r>
            <a:rPr lang="es-EC" b="1" smtClean="0"/>
            <a:t>Trabajo en equipo</a:t>
          </a:r>
          <a:endParaRPr lang="en-US" b="1" dirty="0"/>
        </a:p>
      </dgm:t>
    </dgm:pt>
    <dgm:pt modelId="{D19EB00E-25BA-4282-BC69-F5D72B67FDD2}" type="parTrans" cxnId="{46FE044A-C9C6-4516-BCCF-F57C47A366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3B4ADBF-3C92-4B42-AFF1-A1643F2628A5}" type="sibTrans" cxnId="{46FE044A-C9C6-4516-BCCF-F57C47A3665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17330E-9221-43D3-BBAD-5F58A904E4CD}">
      <dgm:prSet/>
      <dgm:spPr/>
      <dgm:t>
        <a:bodyPr/>
        <a:lstStyle/>
        <a:p>
          <a:r>
            <a:rPr lang="es-EC" b="1" smtClean="0"/>
            <a:t>Excelencia</a:t>
          </a:r>
          <a:endParaRPr lang="en-US" b="1" dirty="0"/>
        </a:p>
      </dgm:t>
    </dgm:pt>
    <dgm:pt modelId="{9773A893-F12A-44F2-818D-44E3097C1D3A}" type="parTrans" cxnId="{53471B37-CBC1-47A3-96C3-46F4B5F6769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FE1D4E8-18DC-49F4-820D-950D7E9F7B83}" type="sibTrans" cxnId="{53471B37-CBC1-47A3-96C3-46F4B5F6769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F0E65A-9377-425F-B6B9-4CCCFDC8AB9F}">
      <dgm:prSet custT="1"/>
      <dgm:spPr/>
      <dgm:t>
        <a:bodyPr/>
        <a:lstStyle/>
        <a:p>
          <a:r>
            <a:rPr lang="es-ES" sz="1800" b="1" smtClean="0"/>
            <a:t>Trabajo productivo y divertido </a:t>
          </a:r>
          <a:endParaRPr lang="en-US" sz="1800" b="1" dirty="0"/>
        </a:p>
      </dgm:t>
    </dgm:pt>
    <dgm:pt modelId="{04DB86AA-53B3-4546-B85A-2654C07278F2}" type="parTrans" cxnId="{1095E453-75D1-413E-BC30-DA5540A9F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4133015-054D-4134-A90E-8BB1E15B5E44}" type="sibTrans" cxnId="{1095E453-75D1-413E-BC30-DA5540A9F2A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CDCDAF1-7A27-42AD-BCD1-3C80664821D2}">
      <dgm:prSet custT="1"/>
      <dgm:spPr/>
      <dgm:t>
        <a:bodyPr/>
        <a:lstStyle/>
        <a:p>
          <a:r>
            <a:rPr lang="es-ES" sz="1800" b="1" smtClean="0"/>
            <a:t>Confianza y transparencia </a:t>
          </a:r>
          <a:endParaRPr lang="en-US" sz="1800" b="1" dirty="0"/>
        </a:p>
      </dgm:t>
    </dgm:pt>
    <dgm:pt modelId="{BE88318E-81D3-4FD6-BB76-9B474E58E3BC}" type="parTrans" cxnId="{D90E472B-DA94-4843-97E3-B06901A0E02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F9287DE-340F-48A7-A612-0BBC024CA37C}" type="sibTrans" cxnId="{D90E472B-DA94-4843-97E3-B06901A0E02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8636DEE-6410-4264-8DDD-6C2707B84E1F}">
      <dgm:prSet phldrT="[Texto]" custT="1"/>
      <dgm:spPr/>
      <dgm:t>
        <a:bodyPr/>
        <a:lstStyle/>
        <a:p>
          <a:endParaRPr lang="en-US" sz="1800" b="1" dirty="0">
            <a:solidFill>
              <a:schemeClr val="tx1"/>
            </a:solidFill>
          </a:endParaRPr>
        </a:p>
      </dgm:t>
    </dgm:pt>
    <dgm:pt modelId="{413EC187-34F2-4E49-9C61-0CDD2CF6CD51}" type="parTrans" cxnId="{FE1551DB-B17C-4D5D-B4CA-7D29FDB8D22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6C2E44-4542-4A2F-84DD-20C53C6B704D}" type="sibTrans" cxnId="{FE1551DB-B17C-4D5D-B4CA-7D29FDB8D22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1362AA8-8F30-4A3F-A49A-2488A74E9AA7}" type="pres">
      <dgm:prSet presAssocID="{5E230D14-E651-4A3E-8F96-E0248EE94A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E304EA-9184-4BBA-8EB4-E2E5F1E36FB5}" type="pres">
      <dgm:prSet presAssocID="{C1CD70E0-E47E-46B5-AA28-B297689BE2BA}" presName="composite" presStyleCnt="0"/>
      <dgm:spPr/>
      <dgm:t>
        <a:bodyPr/>
        <a:lstStyle/>
        <a:p>
          <a:endParaRPr lang="es-EC"/>
        </a:p>
      </dgm:t>
    </dgm:pt>
    <dgm:pt modelId="{07ECB697-4842-4971-B688-C1537DF6F891}" type="pres">
      <dgm:prSet presAssocID="{C1CD70E0-E47E-46B5-AA28-B297689BE2BA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64652C-E969-4CBC-A929-ADDB91996198}" type="pres">
      <dgm:prSet presAssocID="{C1CD70E0-E47E-46B5-AA28-B297689BE2BA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1ACB65-2D26-436F-901B-6860962E50B1}" type="pres">
      <dgm:prSet presAssocID="{4EE55C20-8797-4165-A0DB-0469D397DFC0}" presName="sp" presStyleCnt="0"/>
      <dgm:spPr/>
      <dgm:t>
        <a:bodyPr/>
        <a:lstStyle/>
        <a:p>
          <a:endParaRPr lang="es-EC"/>
        </a:p>
      </dgm:t>
    </dgm:pt>
    <dgm:pt modelId="{0159CAE8-8896-495E-8DBD-A600F851D67F}" type="pres">
      <dgm:prSet presAssocID="{143222AF-6BB9-435C-82C7-B9D28B9FC9A0}" presName="composite" presStyleCnt="0"/>
      <dgm:spPr/>
      <dgm:t>
        <a:bodyPr/>
        <a:lstStyle/>
        <a:p>
          <a:endParaRPr lang="es-EC"/>
        </a:p>
      </dgm:t>
    </dgm:pt>
    <dgm:pt modelId="{E74DF34B-EB82-4B40-A183-182F84506AE5}" type="pres">
      <dgm:prSet presAssocID="{143222AF-6BB9-435C-82C7-B9D28B9FC9A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67EF5C-EE5B-43EB-A82F-79655589DBA9}" type="pres">
      <dgm:prSet presAssocID="{143222AF-6BB9-435C-82C7-B9D28B9FC9A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471B37-CBC1-47A3-96C3-46F4B5F67698}" srcId="{C1CD70E0-E47E-46B5-AA28-B297689BE2BA}" destId="{9F17330E-9221-43D3-BBAD-5F58A904E4CD}" srcOrd="4" destOrd="0" parTransId="{9773A893-F12A-44F2-818D-44E3097C1D3A}" sibTransId="{6FE1D4E8-18DC-49F4-820D-950D7E9F7B83}"/>
    <dgm:cxn modelId="{45A5DE78-4CCF-4D61-8EE9-6D61310883B2}" type="presOf" srcId="{F8636DEE-6410-4264-8DDD-6C2707B84E1F}" destId="{D367EF5C-EE5B-43EB-A82F-79655589DBA9}" srcOrd="0" destOrd="0" presId="urn:microsoft.com/office/officeart/2005/8/layout/chevron2"/>
    <dgm:cxn modelId="{B745A9A6-2DFD-4C75-AC9D-D0D25776001B}" type="presOf" srcId="{5E230D14-E651-4A3E-8F96-E0248EE94AFE}" destId="{61362AA8-8F30-4A3F-A49A-2488A74E9AA7}" srcOrd="0" destOrd="0" presId="urn:microsoft.com/office/officeart/2005/8/layout/chevron2"/>
    <dgm:cxn modelId="{047E1BF1-1802-45C4-A1BC-6B4630364639}" srcId="{C1CD70E0-E47E-46B5-AA28-B297689BE2BA}" destId="{48028050-344B-4765-B387-95BA21A75082}" srcOrd="0" destOrd="0" parTransId="{9591F49A-B7DA-451A-9881-697BD178B4BC}" sibTransId="{C8974BB9-7838-4908-AC0D-C72AFD0D9119}"/>
    <dgm:cxn modelId="{385F1EC3-9386-401A-BC5F-D85EB4DD2376}" type="presOf" srcId="{C1CD70E0-E47E-46B5-AA28-B297689BE2BA}" destId="{07ECB697-4842-4971-B688-C1537DF6F891}" srcOrd="0" destOrd="0" presId="urn:microsoft.com/office/officeart/2005/8/layout/chevron2"/>
    <dgm:cxn modelId="{FE1551DB-B17C-4D5D-B4CA-7D29FDB8D220}" srcId="{143222AF-6BB9-435C-82C7-B9D28B9FC9A0}" destId="{F8636DEE-6410-4264-8DDD-6C2707B84E1F}" srcOrd="0" destOrd="0" parTransId="{413EC187-34F2-4E49-9C61-0CDD2CF6CD51}" sibTransId="{396C2E44-4542-4A2F-84DD-20C53C6B704D}"/>
    <dgm:cxn modelId="{B98BA7D9-9E1E-4EE5-AAE9-6BA81B098DA5}" type="presOf" srcId="{2FDB408D-26BA-48C4-AF1A-D8C92571CA98}" destId="{F564652C-E969-4CBC-A929-ADDB91996198}" srcOrd="0" destOrd="3" presId="urn:microsoft.com/office/officeart/2005/8/layout/chevron2"/>
    <dgm:cxn modelId="{A05D8529-450B-4746-BEF0-DE1F0758C5C4}" type="presOf" srcId="{647FEF87-CA56-4F4A-BFB5-6A7FF4DFDA98}" destId="{D367EF5C-EE5B-43EB-A82F-79655589DBA9}" srcOrd="0" destOrd="1" presId="urn:microsoft.com/office/officeart/2005/8/layout/chevron2"/>
    <dgm:cxn modelId="{4F833839-7573-4DD3-84A1-CD0D75BDB704}" srcId="{C1CD70E0-E47E-46B5-AA28-B297689BE2BA}" destId="{1BE40F20-8596-4CE0-90DD-8777BFD9DDBF}" srcOrd="2" destOrd="0" parTransId="{A967A70D-6338-4A21-B8B5-243CE8B21D17}" sibTransId="{2DA89859-5636-4D22-BE78-C6456251688E}"/>
    <dgm:cxn modelId="{1095E453-75D1-413E-BC30-DA5540A9F2AD}" srcId="{143222AF-6BB9-435C-82C7-B9D28B9FC9A0}" destId="{23F0E65A-9377-425F-B6B9-4CCCFDC8AB9F}" srcOrd="2" destOrd="0" parTransId="{04DB86AA-53B3-4546-B85A-2654C07278F2}" sibTransId="{F4133015-054D-4134-A90E-8BB1E15B5E44}"/>
    <dgm:cxn modelId="{46FE044A-C9C6-4516-BCCF-F57C47A3665C}" srcId="{C1CD70E0-E47E-46B5-AA28-B297689BE2BA}" destId="{2FDB408D-26BA-48C4-AF1A-D8C92571CA98}" srcOrd="3" destOrd="0" parTransId="{D19EB00E-25BA-4282-BC69-F5D72B67FDD2}" sibTransId="{53B4ADBF-3C92-4B42-AFF1-A1643F2628A5}"/>
    <dgm:cxn modelId="{FD28E468-53BD-476E-B685-49EC7E152ADB}" srcId="{5E230D14-E651-4A3E-8F96-E0248EE94AFE}" destId="{C1CD70E0-E47E-46B5-AA28-B297689BE2BA}" srcOrd="0" destOrd="0" parTransId="{844B7385-0982-4DF3-B9E4-467BA5697CE1}" sibTransId="{4EE55C20-8797-4165-A0DB-0469D397DFC0}"/>
    <dgm:cxn modelId="{1BA1006E-9BB0-467B-898E-9E2D134DA603}" type="presOf" srcId="{9F17330E-9221-43D3-BBAD-5F58A904E4CD}" destId="{F564652C-E969-4CBC-A929-ADDB91996198}" srcOrd="0" destOrd="4" presId="urn:microsoft.com/office/officeart/2005/8/layout/chevron2"/>
    <dgm:cxn modelId="{D90E472B-DA94-4843-97E3-B06901A0E02D}" srcId="{143222AF-6BB9-435C-82C7-B9D28B9FC9A0}" destId="{DCDCDAF1-7A27-42AD-BCD1-3C80664821D2}" srcOrd="3" destOrd="0" parTransId="{BE88318E-81D3-4FD6-BB76-9B474E58E3BC}" sibTransId="{4F9287DE-340F-48A7-A612-0BBC024CA37C}"/>
    <dgm:cxn modelId="{5BCE1FC6-8666-42CD-882E-7A2122BEB68D}" type="presOf" srcId="{48028050-344B-4765-B387-95BA21A75082}" destId="{F564652C-E969-4CBC-A929-ADDB91996198}" srcOrd="0" destOrd="0" presId="urn:microsoft.com/office/officeart/2005/8/layout/chevron2"/>
    <dgm:cxn modelId="{D0A4DB55-8D10-4D9A-85E5-28313A155749}" srcId="{5E230D14-E651-4A3E-8F96-E0248EE94AFE}" destId="{143222AF-6BB9-435C-82C7-B9D28B9FC9A0}" srcOrd="1" destOrd="0" parTransId="{59365817-7100-4060-91FE-87C1A17BD2AB}" sibTransId="{BBC26733-55F8-482C-835B-5E2BA2BE1723}"/>
    <dgm:cxn modelId="{510CE6A7-7218-450E-A76C-C1C1F751C574}" srcId="{C1CD70E0-E47E-46B5-AA28-B297689BE2BA}" destId="{67A2CD17-E011-4444-9323-73E7736EAE38}" srcOrd="1" destOrd="0" parTransId="{BC03D1F8-FE06-4336-ACD9-39BC341DA4BE}" sibTransId="{C2BA1B7E-E523-4B91-BB95-73A85C0F56A6}"/>
    <dgm:cxn modelId="{108EED28-5EAC-42A7-ADFC-FD771DAABBF8}" type="presOf" srcId="{1BE40F20-8596-4CE0-90DD-8777BFD9DDBF}" destId="{F564652C-E969-4CBC-A929-ADDB91996198}" srcOrd="0" destOrd="2" presId="urn:microsoft.com/office/officeart/2005/8/layout/chevron2"/>
    <dgm:cxn modelId="{6C1955A1-7B95-43D4-923E-5574F7865E91}" type="presOf" srcId="{23F0E65A-9377-425F-B6B9-4CCCFDC8AB9F}" destId="{D367EF5C-EE5B-43EB-A82F-79655589DBA9}" srcOrd="0" destOrd="2" presId="urn:microsoft.com/office/officeart/2005/8/layout/chevron2"/>
    <dgm:cxn modelId="{CB0AFFBD-804D-479A-9D1C-55BC57A7B74E}" type="presOf" srcId="{143222AF-6BB9-435C-82C7-B9D28B9FC9A0}" destId="{E74DF34B-EB82-4B40-A183-182F84506AE5}" srcOrd="0" destOrd="0" presId="urn:microsoft.com/office/officeart/2005/8/layout/chevron2"/>
    <dgm:cxn modelId="{5015ED0D-666F-47B8-8C41-1A13AEC46130}" type="presOf" srcId="{67A2CD17-E011-4444-9323-73E7736EAE38}" destId="{F564652C-E969-4CBC-A929-ADDB91996198}" srcOrd="0" destOrd="1" presId="urn:microsoft.com/office/officeart/2005/8/layout/chevron2"/>
    <dgm:cxn modelId="{0AF4CAE6-F57E-4546-929E-09469AA83CC8}" type="presOf" srcId="{DCDCDAF1-7A27-42AD-BCD1-3C80664821D2}" destId="{D367EF5C-EE5B-43EB-A82F-79655589DBA9}" srcOrd="0" destOrd="3" presId="urn:microsoft.com/office/officeart/2005/8/layout/chevron2"/>
    <dgm:cxn modelId="{AF3DCC32-B79B-4240-BDE9-A6896CC1140D}" srcId="{143222AF-6BB9-435C-82C7-B9D28B9FC9A0}" destId="{647FEF87-CA56-4F4A-BFB5-6A7FF4DFDA98}" srcOrd="1" destOrd="0" parTransId="{4D0D382D-8F6C-483A-B33E-47E3FD3E3814}" sibTransId="{A970D42D-2639-4310-BBC5-EE6C89C3BDA0}"/>
    <dgm:cxn modelId="{0CEBE3FB-C6BA-44AD-A829-8DE73565538D}" type="presParOf" srcId="{61362AA8-8F30-4A3F-A49A-2488A74E9AA7}" destId="{78E304EA-9184-4BBA-8EB4-E2E5F1E36FB5}" srcOrd="0" destOrd="0" presId="urn:microsoft.com/office/officeart/2005/8/layout/chevron2"/>
    <dgm:cxn modelId="{4822D34F-0C1C-4816-AC4B-103B2E808132}" type="presParOf" srcId="{78E304EA-9184-4BBA-8EB4-E2E5F1E36FB5}" destId="{07ECB697-4842-4971-B688-C1537DF6F891}" srcOrd="0" destOrd="0" presId="urn:microsoft.com/office/officeart/2005/8/layout/chevron2"/>
    <dgm:cxn modelId="{B991ED13-1664-4792-BC34-20D14C3EB1C5}" type="presParOf" srcId="{78E304EA-9184-4BBA-8EB4-E2E5F1E36FB5}" destId="{F564652C-E969-4CBC-A929-ADDB91996198}" srcOrd="1" destOrd="0" presId="urn:microsoft.com/office/officeart/2005/8/layout/chevron2"/>
    <dgm:cxn modelId="{50C7698C-E467-415A-B317-BF6A5F287B3A}" type="presParOf" srcId="{61362AA8-8F30-4A3F-A49A-2488A74E9AA7}" destId="{AF1ACB65-2D26-436F-901B-6860962E50B1}" srcOrd="1" destOrd="0" presId="urn:microsoft.com/office/officeart/2005/8/layout/chevron2"/>
    <dgm:cxn modelId="{0D82BE02-F7DB-48C9-BA82-EEDDB1B906D6}" type="presParOf" srcId="{61362AA8-8F30-4A3F-A49A-2488A74E9AA7}" destId="{0159CAE8-8896-495E-8DBD-A600F851D67F}" srcOrd="2" destOrd="0" presId="urn:microsoft.com/office/officeart/2005/8/layout/chevron2"/>
    <dgm:cxn modelId="{E0503577-6E7E-4563-BABE-D0944FA77A04}" type="presParOf" srcId="{0159CAE8-8896-495E-8DBD-A600F851D67F}" destId="{E74DF34B-EB82-4B40-A183-182F84506AE5}" srcOrd="0" destOrd="0" presId="urn:microsoft.com/office/officeart/2005/8/layout/chevron2"/>
    <dgm:cxn modelId="{094C54E0-806F-4820-B021-BFC08B579AF3}" type="presParOf" srcId="{0159CAE8-8896-495E-8DBD-A600F851D67F}" destId="{D367EF5C-EE5B-43EB-A82F-79655589DB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94B9EF-D23E-4021-9765-B4B62DB38044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EDC3CDD-3DE4-4EFF-8B7D-E37232911581}">
      <dgm:prSet phldrT="[Texto]"/>
      <dgm:spPr/>
      <dgm:t>
        <a:bodyPr/>
        <a:lstStyle/>
        <a:p>
          <a:r>
            <a:rPr lang="es-ES" dirty="0" smtClean="0"/>
            <a:t>Examen integral y constructivo de la estructura orgánica de la empresa y de sus componentes, de sus planes y políticas, de sus controles financieros y operativos, de sus modos operativos y del aprovechamiento de sus recursos físicos y humano</a:t>
          </a:r>
          <a:endParaRPr lang="en-US" dirty="0"/>
        </a:p>
      </dgm:t>
    </dgm:pt>
    <dgm:pt modelId="{9C2D5724-5BD9-4F10-8978-13CE9CA9CCF1}" type="parTrans" cxnId="{E5FE01D5-3709-4B85-B2BC-24F8201A9D39}">
      <dgm:prSet/>
      <dgm:spPr/>
      <dgm:t>
        <a:bodyPr/>
        <a:lstStyle/>
        <a:p>
          <a:endParaRPr lang="en-US"/>
        </a:p>
      </dgm:t>
    </dgm:pt>
    <dgm:pt modelId="{85BB6524-1F33-47B2-9A25-3059E5D07033}" type="sibTrans" cxnId="{E5FE01D5-3709-4B85-B2BC-24F8201A9D39}">
      <dgm:prSet/>
      <dgm:spPr/>
      <dgm:t>
        <a:bodyPr/>
        <a:lstStyle/>
        <a:p>
          <a:endParaRPr lang="en-US"/>
        </a:p>
      </dgm:t>
    </dgm:pt>
    <dgm:pt modelId="{45214080-7804-47DA-8143-FB0E05F2496B}">
      <dgm:prSet phldrT="[Texto]"/>
      <dgm:spPr/>
      <dgm:t>
        <a:bodyPr/>
        <a:lstStyle/>
        <a:p>
          <a:r>
            <a:rPr lang="es-EC" dirty="0" smtClean="0"/>
            <a:t>DEFINICIÓN</a:t>
          </a:r>
          <a:endParaRPr lang="en-US" dirty="0"/>
        </a:p>
      </dgm:t>
    </dgm:pt>
    <dgm:pt modelId="{E70571F5-1623-4245-AD46-C86D96FB217C}" type="parTrans" cxnId="{180D7B04-8406-43DB-A527-D8527ABEF5A9}">
      <dgm:prSet/>
      <dgm:spPr/>
      <dgm:t>
        <a:bodyPr/>
        <a:lstStyle/>
        <a:p>
          <a:endParaRPr lang="en-US"/>
        </a:p>
      </dgm:t>
    </dgm:pt>
    <dgm:pt modelId="{AA03ED6A-CC4E-4C3B-85B3-3520B4A6210C}" type="sibTrans" cxnId="{180D7B04-8406-43DB-A527-D8527ABEF5A9}">
      <dgm:prSet/>
      <dgm:spPr/>
      <dgm:t>
        <a:bodyPr/>
        <a:lstStyle/>
        <a:p>
          <a:endParaRPr lang="en-US"/>
        </a:p>
      </dgm:t>
    </dgm:pt>
    <dgm:pt modelId="{2B4E4908-3E13-4565-8802-A631769079D3}">
      <dgm:prSet phldrT="[Texto]"/>
      <dgm:spPr/>
      <dgm:t>
        <a:bodyPr/>
        <a:lstStyle/>
        <a:p>
          <a:pPr rtl="0"/>
          <a:r>
            <a:rPr lang="es-EC" b="1" dirty="0" smtClean="0">
              <a:latin typeface="+mn-lt"/>
            </a:rPr>
            <a:t>AUDITORIA OPERATIVA</a:t>
          </a:r>
          <a:endParaRPr lang="en-US" dirty="0"/>
        </a:p>
      </dgm:t>
    </dgm:pt>
    <dgm:pt modelId="{036FC6A4-E6D7-41E1-B18D-F89D75EB409F}" type="parTrans" cxnId="{AAEF1C49-FF28-4FAD-AD75-E4DC26914F4D}">
      <dgm:prSet/>
      <dgm:spPr/>
      <dgm:t>
        <a:bodyPr/>
        <a:lstStyle/>
        <a:p>
          <a:endParaRPr lang="en-US"/>
        </a:p>
      </dgm:t>
    </dgm:pt>
    <dgm:pt modelId="{7503967B-6DA4-440F-98D8-D8585C2FB41C}" type="sibTrans" cxnId="{AAEF1C49-FF28-4FAD-AD75-E4DC26914F4D}">
      <dgm:prSet/>
      <dgm:spPr/>
      <dgm:t>
        <a:bodyPr/>
        <a:lstStyle/>
        <a:p>
          <a:endParaRPr lang="en-US"/>
        </a:p>
      </dgm:t>
    </dgm:pt>
    <dgm:pt modelId="{273122B4-F1CF-4B8F-B221-DDCA8103C924}" type="pres">
      <dgm:prSet presAssocID="{A094B9EF-D23E-4021-9765-B4B62DB38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49B3D05-746F-4150-B62E-AE312873CF8E}" type="pres">
      <dgm:prSet presAssocID="{2B4E4908-3E13-4565-8802-A631769079D3}" presName="vertFlow" presStyleCnt="0"/>
      <dgm:spPr/>
      <dgm:t>
        <a:bodyPr/>
        <a:lstStyle/>
        <a:p>
          <a:endParaRPr lang="es-EC"/>
        </a:p>
      </dgm:t>
    </dgm:pt>
    <dgm:pt modelId="{08AA77D7-9AF2-4C71-BDAC-055019B6AE77}" type="pres">
      <dgm:prSet presAssocID="{2B4E4908-3E13-4565-8802-A631769079D3}" presName="header" presStyleLbl="node1" presStyleIdx="0" presStyleCnt="2"/>
      <dgm:spPr/>
      <dgm:t>
        <a:bodyPr/>
        <a:lstStyle/>
        <a:p>
          <a:endParaRPr lang="es-EC"/>
        </a:p>
      </dgm:t>
    </dgm:pt>
    <dgm:pt modelId="{95CC2E0F-A710-4E82-A864-B8701ABD104F}" type="pres">
      <dgm:prSet presAssocID="{2B4E4908-3E13-4565-8802-A631769079D3}" presName="hSp" presStyleCnt="0"/>
      <dgm:spPr/>
      <dgm:t>
        <a:bodyPr/>
        <a:lstStyle/>
        <a:p>
          <a:endParaRPr lang="es-EC"/>
        </a:p>
      </dgm:t>
    </dgm:pt>
    <dgm:pt modelId="{66313AAC-B315-4FCA-A65D-867B0BC22247}" type="pres">
      <dgm:prSet presAssocID="{45214080-7804-47DA-8143-FB0E05F2496B}" presName="vertFlow" presStyleCnt="0"/>
      <dgm:spPr/>
      <dgm:t>
        <a:bodyPr/>
        <a:lstStyle/>
        <a:p>
          <a:endParaRPr lang="es-EC"/>
        </a:p>
      </dgm:t>
    </dgm:pt>
    <dgm:pt modelId="{601D4081-ED98-48E7-8944-92E528813786}" type="pres">
      <dgm:prSet presAssocID="{45214080-7804-47DA-8143-FB0E05F2496B}" presName="header" presStyleLbl="node1" presStyleIdx="1" presStyleCnt="2"/>
      <dgm:spPr/>
      <dgm:t>
        <a:bodyPr/>
        <a:lstStyle/>
        <a:p>
          <a:endParaRPr lang="es-EC"/>
        </a:p>
      </dgm:t>
    </dgm:pt>
    <dgm:pt modelId="{92F336C9-2656-4A73-B2A1-992401959C5B}" type="pres">
      <dgm:prSet presAssocID="{9C2D5724-5BD9-4F10-8978-13CE9CA9CCF1}" presName="parTrans" presStyleLbl="sibTrans2D1" presStyleIdx="0" presStyleCnt="1"/>
      <dgm:spPr/>
      <dgm:t>
        <a:bodyPr/>
        <a:lstStyle/>
        <a:p>
          <a:endParaRPr lang="es-EC"/>
        </a:p>
      </dgm:t>
    </dgm:pt>
    <dgm:pt modelId="{D45C5FBF-C49E-4E55-A164-905945277D13}" type="pres">
      <dgm:prSet presAssocID="{AEDC3CDD-3DE4-4EFF-8B7D-E37232911581}" presName="child" presStyleLbl="alignAccFollow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FE01D5-3709-4B85-B2BC-24F8201A9D39}" srcId="{45214080-7804-47DA-8143-FB0E05F2496B}" destId="{AEDC3CDD-3DE4-4EFF-8B7D-E37232911581}" srcOrd="0" destOrd="0" parTransId="{9C2D5724-5BD9-4F10-8978-13CE9CA9CCF1}" sibTransId="{85BB6524-1F33-47B2-9A25-3059E5D07033}"/>
    <dgm:cxn modelId="{C2A87ED2-5CD4-4AD2-9032-EC09D07BAE0F}" type="presOf" srcId="{45214080-7804-47DA-8143-FB0E05F2496B}" destId="{601D4081-ED98-48E7-8944-92E528813786}" srcOrd="0" destOrd="0" presId="urn:microsoft.com/office/officeart/2005/8/layout/lProcess1"/>
    <dgm:cxn modelId="{03398E0D-53BE-4A19-A56C-F2E67341F6E9}" type="presOf" srcId="{AEDC3CDD-3DE4-4EFF-8B7D-E37232911581}" destId="{D45C5FBF-C49E-4E55-A164-905945277D13}" srcOrd="0" destOrd="0" presId="urn:microsoft.com/office/officeart/2005/8/layout/lProcess1"/>
    <dgm:cxn modelId="{FACDBEB0-DD0A-4464-B5CF-C79D771D6DDD}" type="presOf" srcId="{9C2D5724-5BD9-4F10-8978-13CE9CA9CCF1}" destId="{92F336C9-2656-4A73-B2A1-992401959C5B}" srcOrd="0" destOrd="0" presId="urn:microsoft.com/office/officeart/2005/8/layout/lProcess1"/>
    <dgm:cxn modelId="{92368B96-8C5D-486A-9E00-337B84A0AA52}" type="presOf" srcId="{A094B9EF-D23E-4021-9765-B4B62DB38044}" destId="{273122B4-F1CF-4B8F-B221-DDCA8103C924}" srcOrd="0" destOrd="0" presId="urn:microsoft.com/office/officeart/2005/8/layout/lProcess1"/>
    <dgm:cxn modelId="{4EEDFABB-B32A-460A-A04D-506B6E7C522B}" type="presOf" srcId="{2B4E4908-3E13-4565-8802-A631769079D3}" destId="{08AA77D7-9AF2-4C71-BDAC-055019B6AE77}" srcOrd="0" destOrd="0" presId="urn:microsoft.com/office/officeart/2005/8/layout/lProcess1"/>
    <dgm:cxn modelId="{180D7B04-8406-43DB-A527-D8527ABEF5A9}" srcId="{A094B9EF-D23E-4021-9765-B4B62DB38044}" destId="{45214080-7804-47DA-8143-FB0E05F2496B}" srcOrd="1" destOrd="0" parTransId="{E70571F5-1623-4245-AD46-C86D96FB217C}" sibTransId="{AA03ED6A-CC4E-4C3B-85B3-3520B4A6210C}"/>
    <dgm:cxn modelId="{AAEF1C49-FF28-4FAD-AD75-E4DC26914F4D}" srcId="{A094B9EF-D23E-4021-9765-B4B62DB38044}" destId="{2B4E4908-3E13-4565-8802-A631769079D3}" srcOrd="0" destOrd="0" parTransId="{036FC6A4-E6D7-41E1-B18D-F89D75EB409F}" sibTransId="{7503967B-6DA4-440F-98D8-D8585C2FB41C}"/>
    <dgm:cxn modelId="{89BAB5DA-4834-4092-8864-F6B0B9B07D63}" type="presParOf" srcId="{273122B4-F1CF-4B8F-B221-DDCA8103C924}" destId="{749B3D05-746F-4150-B62E-AE312873CF8E}" srcOrd="0" destOrd="0" presId="urn:microsoft.com/office/officeart/2005/8/layout/lProcess1"/>
    <dgm:cxn modelId="{D0A4B538-B74C-4B24-961E-AB314972A269}" type="presParOf" srcId="{749B3D05-746F-4150-B62E-AE312873CF8E}" destId="{08AA77D7-9AF2-4C71-BDAC-055019B6AE77}" srcOrd="0" destOrd="0" presId="urn:microsoft.com/office/officeart/2005/8/layout/lProcess1"/>
    <dgm:cxn modelId="{B5F2808D-9228-46E6-95D9-5DD7E9743D83}" type="presParOf" srcId="{273122B4-F1CF-4B8F-B221-DDCA8103C924}" destId="{95CC2E0F-A710-4E82-A864-B8701ABD104F}" srcOrd="1" destOrd="0" presId="urn:microsoft.com/office/officeart/2005/8/layout/lProcess1"/>
    <dgm:cxn modelId="{24CAF17E-D421-44BA-8CA0-17CBC195DB26}" type="presParOf" srcId="{273122B4-F1CF-4B8F-B221-DDCA8103C924}" destId="{66313AAC-B315-4FCA-A65D-867B0BC22247}" srcOrd="2" destOrd="0" presId="urn:microsoft.com/office/officeart/2005/8/layout/lProcess1"/>
    <dgm:cxn modelId="{431D5564-6240-4898-9413-6623CC6D1A2A}" type="presParOf" srcId="{66313AAC-B315-4FCA-A65D-867B0BC22247}" destId="{601D4081-ED98-48E7-8944-92E528813786}" srcOrd="0" destOrd="0" presId="urn:microsoft.com/office/officeart/2005/8/layout/lProcess1"/>
    <dgm:cxn modelId="{8F28AF7F-9A0E-4914-B006-C6BC280B2AF1}" type="presParOf" srcId="{66313AAC-B315-4FCA-A65D-867B0BC22247}" destId="{92F336C9-2656-4A73-B2A1-992401959C5B}" srcOrd="1" destOrd="0" presId="urn:microsoft.com/office/officeart/2005/8/layout/lProcess1"/>
    <dgm:cxn modelId="{341A604A-272A-4F60-B240-2C036C61BA3D}" type="presParOf" srcId="{66313AAC-B315-4FCA-A65D-867B0BC22247}" destId="{D45C5FBF-C49E-4E55-A164-905945277D13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C7930-E2F3-4449-AB50-EE493D6F1A20}">
      <dsp:nvSpPr>
        <dsp:cNvPr id="0" name=""/>
        <dsp:cNvSpPr/>
      </dsp:nvSpPr>
      <dsp:spPr>
        <a:xfrm>
          <a:off x="2952321" y="3500932"/>
          <a:ext cx="2592300" cy="21866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PLANTEAMIENTO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DEL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smtClean="0"/>
            <a:t>PROBLEMA</a:t>
          </a:r>
          <a:endParaRPr lang="en-US" sz="1700" b="1" kern="1200" dirty="0"/>
        </a:p>
      </dsp:txBody>
      <dsp:txXfrm>
        <a:off x="3331955" y="3821157"/>
        <a:ext cx="1833032" cy="1546185"/>
      </dsp:txXfrm>
    </dsp:sp>
    <dsp:sp modelId="{1724E1B6-9486-4284-B53A-8C93A661A2F8}">
      <dsp:nvSpPr>
        <dsp:cNvPr id="0" name=""/>
        <dsp:cNvSpPr/>
      </dsp:nvSpPr>
      <dsp:spPr>
        <a:xfrm rot="10800000">
          <a:off x="1039302" y="4282655"/>
          <a:ext cx="180780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8BF49-11E8-4EDA-B13C-1D325CBDE956}">
      <dsp:nvSpPr>
        <dsp:cNvPr id="0" name=""/>
        <dsp:cNvSpPr/>
      </dsp:nvSpPr>
      <dsp:spPr>
        <a:xfrm>
          <a:off x="650" y="3763329"/>
          <a:ext cx="2077303" cy="16618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Chaide y Chaide S.A.</a:t>
          </a:r>
          <a:endParaRPr lang="en-US" sz="3200" kern="1200" dirty="0"/>
        </a:p>
      </dsp:txBody>
      <dsp:txXfrm>
        <a:off x="49324" y="3812003"/>
        <a:ext cx="1979955" cy="1564494"/>
      </dsp:txXfrm>
    </dsp:sp>
    <dsp:sp modelId="{67CD62C9-F1A4-4422-8EEC-00804AFB80E1}">
      <dsp:nvSpPr>
        <dsp:cNvPr id="0" name=""/>
        <dsp:cNvSpPr/>
      </dsp:nvSpPr>
      <dsp:spPr>
        <a:xfrm rot="13500000">
          <a:off x="1698684" y="2690764"/>
          <a:ext cx="191579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F4551C-0460-4AB9-83AC-E9C75610AE98}">
      <dsp:nvSpPr>
        <dsp:cNvPr id="0" name=""/>
        <dsp:cNvSpPr/>
      </dsp:nvSpPr>
      <dsp:spPr>
        <a:xfrm>
          <a:off x="940594" y="1494103"/>
          <a:ext cx="2077303" cy="1661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Control interno</a:t>
          </a:r>
          <a:endParaRPr lang="en-US" sz="3200" kern="1200" dirty="0"/>
        </a:p>
      </dsp:txBody>
      <dsp:txXfrm>
        <a:off x="989268" y="1542777"/>
        <a:ext cx="1979955" cy="1564494"/>
      </dsp:txXfrm>
    </dsp:sp>
    <dsp:sp modelId="{45AD05F4-BD15-4900-B7E4-6CC9A94FBBDF}">
      <dsp:nvSpPr>
        <dsp:cNvPr id="0" name=""/>
        <dsp:cNvSpPr/>
      </dsp:nvSpPr>
      <dsp:spPr>
        <a:xfrm rot="16200000">
          <a:off x="3248731" y="2073225"/>
          <a:ext cx="1999480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34050-4908-4DA5-872E-381C06292731}">
      <dsp:nvSpPr>
        <dsp:cNvPr id="0" name=""/>
        <dsp:cNvSpPr/>
      </dsp:nvSpPr>
      <dsp:spPr>
        <a:xfrm>
          <a:off x="3209820" y="554159"/>
          <a:ext cx="2077303" cy="16618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Posibles riesgos </a:t>
          </a:r>
          <a:endParaRPr lang="es-EC" sz="3200" kern="1200" dirty="0" smtClean="0"/>
        </a:p>
      </dsp:txBody>
      <dsp:txXfrm>
        <a:off x="3258494" y="602833"/>
        <a:ext cx="1979955" cy="1564494"/>
      </dsp:txXfrm>
    </dsp:sp>
    <dsp:sp modelId="{F3EB0D15-87BF-48F7-8D84-256000CEBD2B}">
      <dsp:nvSpPr>
        <dsp:cNvPr id="0" name=""/>
        <dsp:cNvSpPr/>
      </dsp:nvSpPr>
      <dsp:spPr>
        <a:xfrm rot="18900000">
          <a:off x="4882465" y="2690764"/>
          <a:ext cx="191579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80F26-FCCF-4409-829A-6108A1D1D4F3}">
      <dsp:nvSpPr>
        <dsp:cNvPr id="0" name=""/>
        <dsp:cNvSpPr/>
      </dsp:nvSpPr>
      <dsp:spPr>
        <a:xfrm>
          <a:off x="5479045" y="1494103"/>
          <a:ext cx="2077303" cy="16618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Eficiencia y eficacia </a:t>
          </a:r>
          <a:endParaRPr lang="es-EC" sz="3200" kern="1200" dirty="0" smtClean="0"/>
        </a:p>
      </dsp:txBody>
      <dsp:txXfrm>
        <a:off x="5527719" y="1542777"/>
        <a:ext cx="1979955" cy="1564494"/>
      </dsp:txXfrm>
    </dsp:sp>
    <dsp:sp modelId="{D5E8E369-536A-444F-895E-B01BF3000CCB}">
      <dsp:nvSpPr>
        <dsp:cNvPr id="0" name=""/>
        <dsp:cNvSpPr/>
      </dsp:nvSpPr>
      <dsp:spPr>
        <a:xfrm>
          <a:off x="5649838" y="4282655"/>
          <a:ext cx="1807803" cy="62319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AD17F-2689-4B6D-8F1A-7AFF333A462D}">
      <dsp:nvSpPr>
        <dsp:cNvPr id="0" name=""/>
        <dsp:cNvSpPr/>
      </dsp:nvSpPr>
      <dsp:spPr>
        <a:xfrm>
          <a:off x="6418989" y="3763329"/>
          <a:ext cx="2077303" cy="166184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smtClean="0"/>
            <a:t>Toma de decisiones </a:t>
          </a:r>
          <a:endParaRPr lang="es-EC" sz="3200" kern="1200" dirty="0" smtClean="0"/>
        </a:p>
      </dsp:txBody>
      <dsp:txXfrm>
        <a:off x="6467663" y="3812003"/>
        <a:ext cx="1979955" cy="15644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A173B-9D95-4557-BDD4-DD41B413FDD5}">
      <dsp:nvSpPr>
        <dsp:cNvPr id="0" name=""/>
        <dsp:cNvSpPr/>
      </dsp:nvSpPr>
      <dsp:spPr>
        <a:xfrm>
          <a:off x="3682226" y="196"/>
          <a:ext cx="1540792" cy="15407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Examen</a:t>
          </a:r>
          <a:endParaRPr lang="en-US" sz="1600" b="1" kern="1200" dirty="0"/>
        </a:p>
      </dsp:txBody>
      <dsp:txXfrm>
        <a:off x="3907870" y="225840"/>
        <a:ext cx="1089504" cy="1089504"/>
      </dsp:txXfrm>
    </dsp:sp>
    <dsp:sp modelId="{DB666EBB-DFB3-4F79-BAF5-A17FFF40CA2C}">
      <dsp:nvSpPr>
        <dsp:cNvPr id="0" name=""/>
        <dsp:cNvSpPr/>
      </dsp:nvSpPr>
      <dsp:spPr>
        <a:xfrm rot="1650466">
          <a:off x="5260190" y="1034937"/>
          <a:ext cx="398747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5266952" y="1111315"/>
        <a:ext cx="279123" cy="312011"/>
      </dsp:txXfrm>
    </dsp:sp>
    <dsp:sp modelId="{4D2C6C70-4FC0-402E-B759-1519D422D0D9}">
      <dsp:nvSpPr>
        <dsp:cNvPr id="0" name=""/>
        <dsp:cNvSpPr/>
      </dsp:nvSpPr>
      <dsp:spPr>
        <a:xfrm>
          <a:off x="5532992" y="1189820"/>
          <a:ext cx="2408243" cy="15407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Evalúa la administración y gestión integral de la organización</a:t>
          </a:r>
          <a:endParaRPr lang="en-US" sz="1600" b="1" kern="1200" dirty="0"/>
        </a:p>
      </dsp:txBody>
      <dsp:txXfrm>
        <a:off x="5885671" y="1415464"/>
        <a:ext cx="1702885" cy="1089504"/>
      </dsp:txXfrm>
    </dsp:sp>
    <dsp:sp modelId="{9FBF2A20-8C33-4A6A-9230-40AD001F4EC6}">
      <dsp:nvSpPr>
        <dsp:cNvPr id="0" name=""/>
        <dsp:cNvSpPr/>
      </dsp:nvSpPr>
      <dsp:spPr>
        <a:xfrm rot="4899932">
          <a:off x="6666606" y="2917985"/>
          <a:ext cx="497821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6730455" y="2948104"/>
        <a:ext cx="348475" cy="312011"/>
      </dsp:txXfrm>
    </dsp:sp>
    <dsp:sp modelId="{0D9D6AD4-77BB-4F7E-A454-A0658E95ABE8}">
      <dsp:nvSpPr>
        <dsp:cNvPr id="0" name=""/>
        <dsp:cNvSpPr/>
      </dsp:nvSpPr>
      <dsp:spPr>
        <a:xfrm>
          <a:off x="6166660" y="3651018"/>
          <a:ext cx="1862032" cy="15407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Proceso continuo de evaluaciones</a:t>
          </a:r>
          <a:endParaRPr lang="en-US" sz="1600" b="1" kern="1200" dirty="0"/>
        </a:p>
      </dsp:txBody>
      <dsp:txXfrm>
        <a:off x="6439348" y="3876662"/>
        <a:ext cx="1316656" cy="1089504"/>
      </dsp:txXfrm>
    </dsp:sp>
    <dsp:sp modelId="{BDB764F2-FBF6-47F8-8D0B-A0D0BB2DA772}">
      <dsp:nvSpPr>
        <dsp:cNvPr id="0" name=""/>
        <dsp:cNvSpPr/>
      </dsp:nvSpPr>
      <dsp:spPr>
        <a:xfrm rot="9657135">
          <a:off x="5536915" y="4611550"/>
          <a:ext cx="513950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10800000">
        <a:off x="5686879" y="4690393"/>
        <a:ext cx="359765" cy="312011"/>
      </dsp:txXfrm>
    </dsp:sp>
    <dsp:sp modelId="{AD5552CB-41FD-471F-9F4D-64686650DE70}">
      <dsp:nvSpPr>
        <dsp:cNvPr id="0" name=""/>
        <dsp:cNvSpPr/>
      </dsp:nvSpPr>
      <dsp:spPr>
        <a:xfrm>
          <a:off x="3093303" y="4625057"/>
          <a:ext cx="2366395" cy="15407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Personal profesional y experimentado </a:t>
          </a:r>
          <a:endParaRPr lang="en-US" sz="1600" b="1" kern="1200" dirty="0"/>
        </a:p>
      </dsp:txBody>
      <dsp:txXfrm>
        <a:off x="3439854" y="4850701"/>
        <a:ext cx="1673293" cy="1089504"/>
      </dsp:txXfrm>
    </dsp:sp>
    <dsp:sp modelId="{69BB0007-A149-4069-9EA5-77F123D61E25}">
      <dsp:nvSpPr>
        <dsp:cNvPr id="0" name=""/>
        <dsp:cNvSpPr/>
      </dsp:nvSpPr>
      <dsp:spPr>
        <a:xfrm rot="12129759">
          <a:off x="2507233" y="4530570"/>
          <a:ext cx="568604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 rot="10800000">
        <a:off x="2657475" y="4663998"/>
        <a:ext cx="412599" cy="312011"/>
      </dsp:txXfrm>
    </dsp:sp>
    <dsp:sp modelId="{597B6936-D48A-492C-A2CD-D1A51832EE2A}">
      <dsp:nvSpPr>
        <dsp:cNvPr id="0" name=""/>
        <dsp:cNvSpPr/>
      </dsp:nvSpPr>
      <dsp:spPr>
        <a:xfrm>
          <a:off x="155753" y="3412839"/>
          <a:ext cx="2289510" cy="15407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Informe formal con conclusiones y recomendaciones</a:t>
          </a:r>
          <a:endParaRPr lang="en-US" sz="1600" b="1" kern="1200" dirty="0"/>
        </a:p>
      </dsp:txBody>
      <dsp:txXfrm>
        <a:off x="491044" y="3638483"/>
        <a:ext cx="1618928" cy="1089504"/>
      </dsp:txXfrm>
    </dsp:sp>
    <dsp:sp modelId="{E1968774-E77F-4649-A3C9-956AECDA271A}">
      <dsp:nvSpPr>
        <dsp:cNvPr id="0" name=""/>
        <dsp:cNvSpPr/>
      </dsp:nvSpPr>
      <dsp:spPr>
        <a:xfrm rot="17029779">
          <a:off x="1318144" y="2627809"/>
          <a:ext cx="602521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1377501" y="2807553"/>
        <a:ext cx="446516" cy="312011"/>
      </dsp:txXfrm>
    </dsp:sp>
    <dsp:sp modelId="{0939BE53-CDCC-4AA4-BE9B-F2D2200A91B6}">
      <dsp:nvSpPr>
        <dsp:cNvPr id="0" name=""/>
        <dsp:cNvSpPr/>
      </dsp:nvSpPr>
      <dsp:spPr>
        <a:xfrm>
          <a:off x="975289" y="792839"/>
          <a:ext cx="1940381" cy="15407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Lograr  las “E” de las operaciones operativas</a:t>
          </a:r>
          <a:endParaRPr lang="en-US" sz="1600" b="1" kern="1200" dirty="0"/>
        </a:p>
      </dsp:txBody>
      <dsp:txXfrm>
        <a:off x="1259451" y="1018483"/>
        <a:ext cx="1372057" cy="1089504"/>
      </dsp:txXfrm>
    </dsp:sp>
    <dsp:sp modelId="{1CC442AF-EBD4-4016-97A8-1AAFD8B5FA9E}">
      <dsp:nvSpPr>
        <dsp:cNvPr id="0" name=""/>
        <dsp:cNvSpPr/>
      </dsp:nvSpPr>
      <dsp:spPr>
        <a:xfrm rot="20547326">
          <a:off x="3027257" y="884667"/>
          <a:ext cx="484266" cy="520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/>
        </a:p>
      </dsp:txBody>
      <dsp:txXfrm>
        <a:off x="3030636" y="1010567"/>
        <a:ext cx="338986" cy="3120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9489-1D3A-4D9D-AE29-23D87C39444C}">
      <dsp:nvSpPr>
        <dsp:cNvPr id="0" name=""/>
        <dsp:cNvSpPr/>
      </dsp:nvSpPr>
      <dsp:spPr>
        <a:xfrm>
          <a:off x="581399" y="2892096"/>
          <a:ext cx="1320983" cy="6604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NAGAS</a:t>
          </a:r>
          <a:endParaRPr lang="en-US" sz="2400" b="1" kern="1200" dirty="0"/>
        </a:p>
      </dsp:txBody>
      <dsp:txXfrm>
        <a:off x="600744" y="2911441"/>
        <a:ext cx="1282293" cy="621801"/>
      </dsp:txXfrm>
    </dsp:sp>
    <dsp:sp modelId="{1533F549-F8EE-4A2D-9DA3-8CDB0653040B}">
      <dsp:nvSpPr>
        <dsp:cNvPr id="0" name=""/>
        <dsp:cNvSpPr/>
      </dsp:nvSpPr>
      <dsp:spPr>
        <a:xfrm rot="17960042">
          <a:off x="1253728" y="2104658"/>
          <a:ext cx="2543247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2543247" y="910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2461770" y="2050187"/>
        <a:ext cx="127162" cy="127162"/>
      </dsp:txXfrm>
    </dsp:sp>
    <dsp:sp modelId="{70A965E3-2B09-44C7-812E-88CE03B912E6}">
      <dsp:nvSpPr>
        <dsp:cNvPr id="0" name=""/>
        <dsp:cNvSpPr/>
      </dsp:nvSpPr>
      <dsp:spPr>
        <a:xfrm>
          <a:off x="3148320" y="674948"/>
          <a:ext cx="1385962" cy="660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Normas Generales</a:t>
          </a:r>
          <a:endParaRPr lang="en-US" sz="1600" b="1" kern="1200" dirty="0"/>
        </a:p>
      </dsp:txBody>
      <dsp:txXfrm>
        <a:off x="3167665" y="694293"/>
        <a:ext cx="1347272" cy="621801"/>
      </dsp:txXfrm>
    </dsp:sp>
    <dsp:sp modelId="{B638678A-F2E1-4DA3-A707-A20D227E000E}">
      <dsp:nvSpPr>
        <dsp:cNvPr id="0" name=""/>
        <dsp:cNvSpPr/>
      </dsp:nvSpPr>
      <dsp:spPr>
        <a:xfrm rot="19391670">
          <a:off x="4422549" y="660254"/>
          <a:ext cx="1121115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121115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55078" y="641336"/>
        <a:ext cx="56055" cy="56055"/>
      </dsp:txXfrm>
    </dsp:sp>
    <dsp:sp modelId="{318DDA70-83F3-4C5E-8EC7-C990E5C98F73}">
      <dsp:nvSpPr>
        <dsp:cNvPr id="0" name=""/>
        <dsp:cNvSpPr/>
      </dsp:nvSpPr>
      <dsp:spPr>
        <a:xfrm>
          <a:off x="5431930" y="3288"/>
          <a:ext cx="1952980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Entrenamiento y capacitación profesional</a:t>
          </a:r>
        </a:p>
      </dsp:txBody>
      <dsp:txXfrm>
        <a:off x="5451275" y="22633"/>
        <a:ext cx="1914290" cy="621801"/>
      </dsp:txXfrm>
    </dsp:sp>
    <dsp:sp modelId="{877FDB19-7943-4525-81A0-2459DBB49B1C}">
      <dsp:nvSpPr>
        <dsp:cNvPr id="0" name=""/>
        <dsp:cNvSpPr/>
      </dsp:nvSpPr>
      <dsp:spPr>
        <a:xfrm rot="335582">
          <a:off x="4532136" y="1040037"/>
          <a:ext cx="901941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901941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60558" y="1026598"/>
        <a:ext cx="45097" cy="45097"/>
      </dsp:txXfrm>
    </dsp:sp>
    <dsp:sp modelId="{0708EF2C-C8FF-49FD-8ECC-45A5F587A0AF}">
      <dsp:nvSpPr>
        <dsp:cNvPr id="0" name=""/>
        <dsp:cNvSpPr/>
      </dsp:nvSpPr>
      <dsp:spPr>
        <a:xfrm>
          <a:off x="5431930" y="762853"/>
          <a:ext cx="1941845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Independencia</a:t>
          </a:r>
        </a:p>
      </dsp:txBody>
      <dsp:txXfrm>
        <a:off x="5451275" y="782198"/>
        <a:ext cx="1903155" cy="621801"/>
      </dsp:txXfrm>
    </dsp:sp>
    <dsp:sp modelId="{AD8EE03C-48FF-4D4C-917C-FE4FB00083B3}">
      <dsp:nvSpPr>
        <dsp:cNvPr id="0" name=""/>
        <dsp:cNvSpPr/>
      </dsp:nvSpPr>
      <dsp:spPr>
        <a:xfrm rot="2601181">
          <a:off x="4365859" y="1419819"/>
          <a:ext cx="1234494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234494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52244" y="1398067"/>
        <a:ext cx="61724" cy="61724"/>
      </dsp:txXfrm>
    </dsp:sp>
    <dsp:sp modelId="{344E2CE8-27F1-4E93-AE3F-7719C26437DC}">
      <dsp:nvSpPr>
        <dsp:cNvPr id="0" name=""/>
        <dsp:cNvSpPr/>
      </dsp:nvSpPr>
      <dsp:spPr>
        <a:xfrm>
          <a:off x="5431930" y="1522418"/>
          <a:ext cx="1934421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Cuidado o esmero profesional</a:t>
          </a:r>
        </a:p>
      </dsp:txBody>
      <dsp:txXfrm>
        <a:off x="5451275" y="1541763"/>
        <a:ext cx="1895731" cy="621801"/>
      </dsp:txXfrm>
    </dsp:sp>
    <dsp:sp modelId="{9BC2D1CC-F88C-4459-97F7-F5E5CB400997}">
      <dsp:nvSpPr>
        <dsp:cNvPr id="0" name=""/>
        <dsp:cNvSpPr/>
      </dsp:nvSpPr>
      <dsp:spPr>
        <a:xfrm>
          <a:off x="1902382" y="3213232"/>
          <a:ext cx="1326161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326161" y="910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532309" y="3189188"/>
        <a:ext cx="66308" cy="66308"/>
      </dsp:txXfrm>
    </dsp:sp>
    <dsp:sp modelId="{AA19D528-A774-413F-9653-AE5B6FCCCB6A}">
      <dsp:nvSpPr>
        <dsp:cNvPr id="0" name=""/>
        <dsp:cNvSpPr/>
      </dsp:nvSpPr>
      <dsp:spPr>
        <a:xfrm>
          <a:off x="3228544" y="2764057"/>
          <a:ext cx="1385962" cy="9165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Normas de la ejecución del trabajo </a:t>
          </a:r>
          <a:endParaRPr lang="en-US" sz="1600" b="1" kern="1200" dirty="0"/>
        </a:p>
      </dsp:txBody>
      <dsp:txXfrm>
        <a:off x="3255389" y="2790902"/>
        <a:ext cx="1332272" cy="862880"/>
      </dsp:txXfrm>
    </dsp:sp>
    <dsp:sp modelId="{D530F4D4-425E-46A0-B59F-796F4808BAB1}">
      <dsp:nvSpPr>
        <dsp:cNvPr id="0" name=""/>
        <dsp:cNvSpPr/>
      </dsp:nvSpPr>
      <dsp:spPr>
        <a:xfrm rot="19119365">
          <a:off x="4478819" y="2853614"/>
          <a:ext cx="1088798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088798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5998" y="2835504"/>
        <a:ext cx="54439" cy="54439"/>
      </dsp:txXfrm>
    </dsp:sp>
    <dsp:sp modelId="{129E2074-41C8-4D8E-9CDB-D6A833E37DD3}">
      <dsp:nvSpPr>
        <dsp:cNvPr id="0" name=""/>
        <dsp:cNvSpPr/>
      </dsp:nvSpPr>
      <dsp:spPr>
        <a:xfrm>
          <a:off x="5431930" y="2281984"/>
          <a:ext cx="2243214" cy="4422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Planificación y Supervisión</a:t>
          </a:r>
          <a:endParaRPr lang="en-US" sz="1300" b="1" kern="1200" dirty="0"/>
        </a:p>
      </dsp:txBody>
      <dsp:txXfrm>
        <a:off x="5444883" y="2294937"/>
        <a:ext cx="2217308" cy="416339"/>
      </dsp:txXfrm>
    </dsp:sp>
    <dsp:sp modelId="{59B06EC6-65D0-4345-8988-4979EC32DBE2}">
      <dsp:nvSpPr>
        <dsp:cNvPr id="0" name=""/>
        <dsp:cNvSpPr/>
      </dsp:nvSpPr>
      <dsp:spPr>
        <a:xfrm rot="21311363">
          <a:off x="4613061" y="3178835"/>
          <a:ext cx="820313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820313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002710" y="3167437"/>
        <a:ext cx="41015" cy="41015"/>
      </dsp:txXfrm>
    </dsp:sp>
    <dsp:sp modelId="{FB5B1F07-3F77-4A82-A18C-24B435EAD885}">
      <dsp:nvSpPr>
        <dsp:cNvPr id="0" name=""/>
        <dsp:cNvSpPr/>
      </dsp:nvSpPr>
      <dsp:spPr>
        <a:xfrm>
          <a:off x="5431930" y="2823303"/>
          <a:ext cx="2283583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Estudio y Evaluación de Control Interno</a:t>
          </a:r>
          <a:endParaRPr lang="en-US" sz="1300" b="1" kern="1200" dirty="0"/>
        </a:p>
      </dsp:txBody>
      <dsp:txXfrm>
        <a:off x="5451275" y="2842648"/>
        <a:ext cx="2244893" cy="621801"/>
      </dsp:txXfrm>
    </dsp:sp>
    <dsp:sp modelId="{56430734-4EB0-4FCC-9EA7-52F47ABF4370}">
      <dsp:nvSpPr>
        <dsp:cNvPr id="0" name=""/>
        <dsp:cNvSpPr/>
      </dsp:nvSpPr>
      <dsp:spPr>
        <a:xfrm rot="2411987">
          <a:off x="4488113" y="3558618"/>
          <a:ext cx="1070209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070209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6463" y="3540973"/>
        <a:ext cx="53510" cy="53510"/>
      </dsp:txXfrm>
    </dsp:sp>
    <dsp:sp modelId="{F0EC5D8C-1BA1-40F4-AEDB-1A779A07D9DC}">
      <dsp:nvSpPr>
        <dsp:cNvPr id="0" name=""/>
        <dsp:cNvSpPr/>
      </dsp:nvSpPr>
      <dsp:spPr>
        <a:xfrm>
          <a:off x="5431930" y="3582868"/>
          <a:ext cx="2263398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Evidencia Suficiente y Competente</a:t>
          </a:r>
          <a:endParaRPr lang="en-US" sz="1300" b="1" kern="1200" dirty="0"/>
        </a:p>
      </dsp:txBody>
      <dsp:txXfrm>
        <a:off x="5451275" y="3602213"/>
        <a:ext cx="2224708" cy="621801"/>
      </dsp:txXfrm>
    </dsp:sp>
    <dsp:sp modelId="{93A93E6D-284A-4904-A065-F930A9E00AEE}">
      <dsp:nvSpPr>
        <dsp:cNvPr id="0" name=""/>
        <dsp:cNvSpPr/>
      </dsp:nvSpPr>
      <dsp:spPr>
        <a:xfrm rot="3546884">
          <a:off x="1273715" y="4321806"/>
          <a:ext cx="2583495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2583495" y="9109"/>
              </a:lnTo>
            </a:path>
          </a:pathLst>
        </a:custGeom>
        <a:noFill/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/>
        </a:p>
      </dsp:txBody>
      <dsp:txXfrm>
        <a:off x="2500876" y="4266328"/>
        <a:ext cx="129174" cy="129174"/>
      </dsp:txXfrm>
    </dsp:sp>
    <dsp:sp modelId="{DB5D5F34-9BD4-4ACB-8A16-5D28F381CEC7}">
      <dsp:nvSpPr>
        <dsp:cNvPr id="0" name=""/>
        <dsp:cNvSpPr/>
      </dsp:nvSpPr>
      <dsp:spPr>
        <a:xfrm>
          <a:off x="3228544" y="5109244"/>
          <a:ext cx="1385962" cy="6604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Normas de información</a:t>
          </a:r>
          <a:endParaRPr lang="en-US" sz="1600" b="1" kern="1200" dirty="0"/>
        </a:p>
      </dsp:txBody>
      <dsp:txXfrm>
        <a:off x="3247889" y="5128589"/>
        <a:ext cx="1347272" cy="621801"/>
      </dsp:txXfrm>
    </dsp:sp>
    <dsp:sp modelId="{D8076601-FA0B-440B-830F-E22F3E7FEA61}">
      <dsp:nvSpPr>
        <dsp:cNvPr id="0" name=""/>
        <dsp:cNvSpPr/>
      </dsp:nvSpPr>
      <dsp:spPr>
        <a:xfrm rot="19009792">
          <a:off x="4462821" y="5046975"/>
          <a:ext cx="1120794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120794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5198" y="5028064"/>
        <a:ext cx="56039" cy="56039"/>
      </dsp:txXfrm>
    </dsp:sp>
    <dsp:sp modelId="{587C836E-C418-451A-A8AE-28CD5598679C}">
      <dsp:nvSpPr>
        <dsp:cNvPr id="0" name=""/>
        <dsp:cNvSpPr/>
      </dsp:nvSpPr>
      <dsp:spPr>
        <a:xfrm>
          <a:off x="5431930" y="4342433"/>
          <a:ext cx="1320983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Consistencia</a:t>
          </a:r>
          <a:endParaRPr lang="en-US" sz="1300" b="1" kern="1200" dirty="0"/>
        </a:p>
      </dsp:txBody>
      <dsp:txXfrm>
        <a:off x="5451275" y="4361778"/>
        <a:ext cx="1282293" cy="621801"/>
      </dsp:txXfrm>
    </dsp:sp>
    <dsp:sp modelId="{EAE4AA1D-09BE-47A2-993C-BCC98100C5DD}">
      <dsp:nvSpPr>
        <dsp:cNvPr id="0" name=""/>
        <dsp:cNvSpPr/>
      </dsp:nvSpPr>
      <dsp:spPr>
        <a:xfrm rot="21569529">
          <a:off x="4614490" y="5426757"/>
          <a:ext cx="817456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817456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002782" y="5415430"/>
        <a:ext cx="40872" cy="40872"/>
      </dsp:txXfrm>
    </dsp:sp>
    <dsp:sp modelId="{1670B211-BB22-40B0-8EE6-8EF629F87F48}">
      <dsp:nvSpPr>
        <dsp:cNvPr id="0" name=""/>
        <dsp:cNvSpPr/>
      </dsp:nvSpPr>
      <dsp:spPr>
        <a:xfrm>
          <a:off x="5431930" y="5101998"/>
          <a:ext cx="1320983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Revelación suficiente</a:t>
          </a:r>
        </a:p>
      </dsp:txBody>
      <dsp:txXfrm>
        <a:off x="5451275" y="5121343"/>
        <a:ext cx="1282293" cy="621801"/>
      </dsp:txXfrm>
    </dsp:sp>
    <dsp:sp modelId="{FF768191-3F67-4385-9B99-E6B88482F4D9}">
      <dsp:nvSpPr>
        <dsp:cNvPr id="0" name=""/>
        <dsp:cNvSpPr/>
      </dsp:nvSpPr>
      <dsp:spPr>
        <a:xfrm rot="2557502">
          <a:off x="4467753" y="5806540"/>
          <a:ext cx="1110930" cy="18219"/>
        </a:xfrm>
        <a:custGeom>
          <a:avLst/>
          <a:gdLst/>
          <a:ahLst/>
          <a:cxnLst/>
          <a:rect l="0" t="0" r="0" b="0"/>
          <a:pathLst>
            <a:path>
              <a:moveTo>
                <a:pt x="0" y="9109"/>
              </a:moveTo>
              <a:lnTo>
                <a:pt x="1110930" y="910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4995445" y="5787876"/>
        <a:ext cx="55546" cy="55546"/>
      </dsp:txXfrm>
    </dsp:sp>
    <dsp:sp modelId="{270C12F2-32C6-4A3A-B637-EA122D3C78AD}">
      <dsp:nvSpPr>
        <dsp:cNvPr id="0" name=""/>
        <dsp:cNvSpPr/>
      </dsp:nvSpPr>
      <dsp:spPr>
        <a:xfrm>
          <a:off x="5431930" y="5861564"/>
          <a:ext cx="1320983" cy="6604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smtClean="0"/>
            <a:t>Opinión </a:t>
          </a:r>
          <a:r>
            <a:rPr lang="es-ES" sz="1300" b="1" kern="1200" dirty="0" smtClean="0"/>
            <a:t>del Auditor</a:t>
          </a:r>
          <a:endParaRPr lang="en-US" sz="1300" b="1" kern="1200" dirty="0"/>
        </a:p>
      </dsp:txBody>
      <dsp:txXfrm>
        <a:off x="5451275" y="5880909"/>
        <a:ext cx="1282293" cy="6218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DB059-BF72-4590-904C-3D8D71A9221B}">
      <dsp:nvSpPr>
        <dsp:cNvPr id="0" name=""/>
        <dsp:cNvSpPr/>
      </dsp:nvSpPr>
      <dsp:spPr>
        <a:xfrm>
          <a:off x="1420428" y="1541799"/>
          <a:ext cx="2754447" cy="27545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HERRAMIENTAS DE EVALUACIÓN DE CONTROL INTERNO</a:t>
          </a:r>
          <a:endParaRPr lang="en-US" sz="2000" kern="1200" dirty="0"/>
        </a:p>
      </dsp:txBody>
      <dsp:txXfrm>
        <a:off x="1823807" y="1945198"/>
        <a:ext cx="1947689" cy="1947785"/>
      </dsp:txXfrm>
    </dsp:sp>
    <dsp:sp modelId="{B7C3E44A-9AF6-403F-A73E-5E4F2557701B}">
      <dsp:nvSpPr>
        <dsp:cNvPr id="0" name=""/>
        <dsp:cNvSpPr/>
      </dsp:nvSpPr>
      <dsp:spPr>
        <a:xfrm>
          <a:off x="0" y="10253"/>
          <a:ext cx="5552511" cy="578815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66A73-30CA-4FE1-81B2-DC4FDAF18C5E}">
      <dsp:nvSpPr>
        <dsp:cNvPr id="0" name=""/>
        <dsp:cNvSpPr/>
      </dsp:nvSpPr>
      <dsp:spPr>
        <a:xfrm>
          <a:off x="4088465" y="498195"/>
          <a:ext cx="1475567" cy="14759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7B58570-8332-4CD5-8F99-98399E0C84F0}">
      <dsp:nvSpPr>
        <dsp:cNvPr id="0" name=""/>
        <dsp:cNvSpPr/>
      </dsp:nvSpPr>
      <dsp:spPr>
        <a:xfrm>
          <a:off x="5675955" y="521926"/>
          <a:ext cx="1975104" cy="14285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000" kern="1200" dirty="0" smtClean="0"/>
            <a:t>CUESTIONARIOS</a:t>
          </a:r>
          <a:endParaRPr lang="en-US" sz="2000" kern="1200" dirty="0"/>
        </a:p>
      </dsp:txBody>
      <dsp:txXfrm>
        <a:off x="5675955" y="521926"/>
        <a:ext cx="1975104" cy="1428516"/>
      </dsp:txXfrm>
    </dsp:sp>
    <dsp:sp modelId="{D0AD30E9-1D0D-4F93-9134-20AD9554D3B8}">
      <dsp:nvSpPr>
        <dsp:cNvPr id="0" name=""/>
        <dsp:cNvSpPr/>
      </dsp:nvSpPr>
      <dsp:spPr>
        <a:xfrm>
          <a:off x="4658776" y="2177339"/>
          <a:ext cx="1475567" cy="14759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8B3ED0-2354-4D60-B04C-4DF71CEA3A75}">
      <dsp:nvSpPr>
        <dsp:cNvPr id="0" name=""/>
        <dsp:cNvSpPr/>
      </dsp:nvSpPr>
      <dsp:spPr>
        <a:xfrm>
          <a:off x="6254496" y="2198176"/>
          <a:ext cx="1975104" cy="14285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000" kern="1200" dirty="0" smtClean="0"/>
            <a:t>NARRATIVAS</a:t>
          </a:r>
          <a:endParaRPr lang="en-US" sz="2000" kern="1200" dirty="0"/>
        </a:p>
      </dsp:txBody>
      <dsp:txXfrm>
        <a:off x="6254496" y="2198176"/>
        <a:ext cx="1975104" cy="1428516"/>
      </dsp:txXfrm>
    </dsp:sp>
    <dsp:sp modelId="{63A99951-FE91-4136-963A-65EE9FFE073F}">
      <dsp:nvSpPr>
        <dsp:cNvPr id="0" name=""/>
        <dsp:cNvSpPr/>
      </dsp:nvSpPr>
      <dsp:spPr>
        <a:xfrm>
          <a:off x="4088465" y="3880214"/>
          <a:ext cx="1475567" cy="14759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A4015C-7AFC-43EF-B7DC-A89C46725544}">
      <dsp:nvSpPr>
        <dsp:cNvPr id="0" name=""/>
        <dsp:cNvSpPr/>
      </dsp:nvSpPr>
      <dsp:spPr>
        <a:xfrm>
          <a:off x="5675955" y="3910312"/>
          <a:ext cx="1975104" cy="142851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000" kern="1200" dirty="0" smtClean="0"/>
            <a:t>FLUJOGRAMAS</a:t>
          </a:r>
          <a:endParaRPr lang="en-US" sz="2000" kern="1200" dirty="0"/>
        </a:p>
      </dsp:txBody>
      <dsp:txXfrm>
        <a:off x="5675955" y="3910312"/>
        <a:ext cx="1975104" cy="14285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C807E-A07E-4158-BECC-4254D68F6AD1}">
      <dsp:nvSpPr>
        <dsp:cNvPr id="0" name=""/>
        <dsp:cNvSpPr/>
      </dsp:nvSpPr>
      <dsp:spPr>
        <a:xfrm>
          <a:off x="571213" y="1562"/>
          <a:ext cx="3321069" cy="890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200" kern="1200" dirty="0" smtClean="0"/>
            <a:t>Hallazgos</a:t>
          </a:r>
          <a:endParaRPr lang="en-US" sz="5200" kern="1200" dirty="0"/>
        </a:p>
      </dsp:txBody>
      <dsp:txXfrm>
        <a:off x="597282" y="27631"/>
        <a:ext cx="3268931" cy="837928"/>
      </dsp:txXfrm>
    </dsp:sp>
    <dsp:sp modelId="{23975B59-CEF4-4167-BFA5-AA7EA1C3722F}">
      <dsp:nvSpPr>
        <dsp:cNvPr id="0" name=""/>
        <dsp:cNvSpPr/>
      </dsp:nvSpPr>
      <dsp:spPr>
        <a:xfrm>
          <a:off x="903320" y="891629"/>
          <a:ext cx="332106" cy="66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49"/>
              </a:lnTo>
              <a:lnTo>
                <a:pt x="332106" y="66754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72375-986A-4533-ABCA-F46FAEE3855C}">
      <dsp:nvSpPr>
        <dsp:cNvPr id="0" name=""/>
        <dsp:cNvSpPr/>
      </dsp:nvSpPr>
      <dsp:spPr>
        <a:xfrm>
          <a:off x="1235427" y="1114145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Condición</a:t>
          </a:r>
          <a:endParaRPr lang="en-US" sz="3700" kern="1200" dirty="0"/>
        </a:p>
      </dsp:txBody>
      <dsp:txXfrm>
        <a:off x="1261496" y="1140214"/>
        <a:ext cx="2604717" cy="837928"/>
      </dsp:txXfrm>
    </dsp:sp>
    <dsp:sp modelId="{E90FB77D-C196-43B3-A493-74DF9DA8441A}">
      <dsp:nvSpPr>
        <dsp:cNvPr id="0" name=""/>
        <dsp:cNvSpPr/>
      </dsp:nvSpPr>
      <dsp:spPr>
        <a:xfrm>
          <a:off x="903320" y="891629"/>
          <a:ext cx="332106" cy="178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133"/>
              </a:lnTo>
              <a:lnTo>
                <a:pt x="332106" y="178013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4C9F8-048A-4125-A7E6-ACC74D605F15}">
      <dsp:nvSpPr>
        <dsp:cNvPr id="0" name=""/>
        <dsp:cNvSpPr/>
      </dsp:nvSpPr>
      <dsp:spPr>
        <a:xfrm>
          <a:off x="1235427" y="2226729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Criterio</a:t>
          </a:r>
          <a:endParaRPr lang="en-US" sz="3700" kern="1200" dirty="0"/>
        </a:p>
      </dsp:txBody>
      <dsp:txXfrm>
        <a:off x="1261496" y="2252798"/>
        <a:ext cx="2604717" cy="837928"/>
      </dsp:txXfrm>
    </dsp:sp>
    <dsp:sp modelId="{18D99F7B-D350-431C-8E6F-985F4BE38577}">
      <dsp:nvSpPr>
        <dsp:cNvPr id="0" name=""/>
        <dsp:cNvSpPr/>
      </dsp:nvSpPr>
      <dsp:spPr>
        <a:xfrm>
          <a:off x="903320" y="891629"/>
          <a:ext cx="332106" cy="289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716"/>
              </a:lnTo>
              <a:lnTo>
                <a:pt x="332106" y="289271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58FA6-3D41-49C7-874D-15FAFACC0B02}">
      <dsp:nvSpPr>
        <dsp:cNvPr id="0" name=""/>
        <dsp:cNvSpPr/>
      </dsp:nvSpPr>
      <dsp:spPr>
        <a:xfrm>
          <a:off x="1235427" y="3339312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Causa</a:t>
          </a:r>
          <a:endParaRPr lang="en-US" sz="3700" kern="1200" dirty="0"/>
        </a:p>
      </dsp:txBody>
      <dsp:txXfrm>
        <a:off x="1261496" y="3365381"/>
        <a:ext cx="2604717" cy="837928"/>
      </dsp:txXfrm>
    </dsp:sp>
    <dsp:sp modelId="{8C29BD87-97F8-4B49-990A-76363336C6D8}">
      <dsp:nvSpPr>
        <dsp:cNvPr id="0" name=""/>
        <dsp:cNvSpPr/>
      </dsp:nvSpPr>
      <dsp:spPr>
        <a:xfrm>
          <a:off x="903320" y="891629"/>
          <a:ext cx="332106" cy="400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299"/>
              </a:lnTo>
              <a:lnTo>
                <a:pt x="332106" y="400529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7A6A-1D95-472F-83CC-EAD94E582658}">
      <dsp:nvSpPr>
        <dsp:cNvPr id="0" name=""/>
        <dsp:cNvSpPr/>
      </dsp:nvSpPr>
      <dsp:spPr>
        <a:xfrm>
          <a:off x="1235427" y="4451895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Efecto</a:t>
          </a:r>
        </a:p>
      </dsp:txBody>
      <dsp:txXfrm>
        <a:off x="1261496" y="4477964"/>
        <a:ext cx="2604717" cy="837928"/>
      </dsp:txXfrm>
    </dsp:sp>
    <dsp:sp modelId="{A1158535-C380-40B8-9D38-633B4E98E9A9}">
      <dsp:nvSpPr>
        <dsp:cNvPr id="0" name=""/>
        <dsp:cNvSpPr/>
      </dsp:nvSpPr>
      <dsp:spPr>
        <a:xfrm>
          <a:off x="4337316" y="1562"/>
          <a:ext cx="3321069" cy="89006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200" kern="1200" dirty="0" smtClean="0"/>
            <a:t>Evidencias</a:t>
          </a:r>
          <a:endParaRPr lang="en-US" sz="5200" kern="1200" dirty="0"/>
        </a:p>
      </dsp:txBody>
      <dsp:txXfrm>
        <a:off x="4363385" y="27631"/>
        <a:ext cx="3268931" cy="837928"/>
      </dsp:txXfrm>
    </dsp:sp>
    <dsp:sp modelId="{4AAA5E04-919E-48AF-B32C-ED522214F3EE}">
      <dsp:nvSpPr>
        <dsp:cNvPr id="0" name=""/>
        <dsp:cNvSpPr/>
      </dsp:nvSpPr>
      <dsp:spPr>
        <a:xfrm>
          <a:off x="4669423" y="891629"/>
          <a:ext cx="332106" cy="667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549"/>
              </a:lnTo>
              <a:lnTo>
                <a:pt x="332106" y="66754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C1EB2-FD0E-4D79-9707-73D316B2D4AF}">
      <dsp:nvSpPr>
        <dsp:cNvPr id="0" name=""/>
        <dsp:cNvSpPr/>
      </dsp:nvSpPr>
      <dsp:spPr>
        <a:xfrm>
          <a:off x="5001530" y="1114145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Oportuna</a:t>
          </a:r>
          <a:endParaRPr lang="en-US" sz="3700" kern="1200" dirty="0"/>
        </a:p>
      </dsp:txBody>
      <dsp:txXfrm>
        <a:off x="5027599" y="1140214"/>
        <a:ext cx="2604717" cy="837928"/>
      </dsp:txXfrm>
    </dsp:sp>
    <dsp:sp modelId="{AD0405AD-6B0E-4847-8E22-FDB95596DF87}">
      <dsp:nvSpPr>
        <dsp:cNvPr id="0" name=""/>
        <dsp:cNvSpPr/>
      </dsp:nvSpPr>
      <dsp:spPr>
        <a:xfrm>
          <a:off x="4669423" y="891629"/>
          <a:ext cx="332106" cy="1780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133"/>
              </a:lnTo>
              <a:lnTo>
                <a:pt x="332106" y="178013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39A7A-45AF-4EF8-850E-7A2B57C87454}">
      <dsp:nvSpPr>
        <dsp:cNvPr id="0" name=""/>
        <dsp:cNvSpPr/>
      </dsp:nvSpPr>
      <dsp:spPr>
        <a:xfrm>
          <a:off x="5001530" y="2226729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smtClean="0"/>
            <a:t>Suficiente</a:t>
          </a:r>
          <a:endParaRPr lang="en-US" sz="3700" kern="1200" dirty="0"/>
        </a:p>
      </dsp:txBody>
      <dsp:txXfrm>
        <a:off x="5027599" y="2252798"/>
        <a:ext cx="2604717" cy="837928"/>
      </dsp:txXfrm>
    </dsp:sp>
    <dsp:sp modelId="{10A73A63-163E-4BC9-A81B-9973CF234294}">
      <dsp:nvSpPr>
        <dsp:cNvPr id="0" name=""/>
        <dsp:cNvSpPr/>
      </dsp:nvSpPr>
      <dsp:spPr>
        <a:xfrm>
          <a:off x="4669423" y="891629"/>
          <a:ext cx="332106" cy="2892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716"/>
              </a:lnTo>
              <a:lnTo>
                <a:pt x="332106" y="289271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FCA9-CE5A-4CD6-BE52-C2E76206B266}">
      <dsp:nvSpPr>
        <dsp:cNvPr id="0" name=""/>
        <dsp:cNvSpPr/>
      </dsp:nvSpPr>
      <dsp:spPr>
        <a:xfrm>
          <a:off x="5001530" y="3339312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Competente</a:t>
          </a:r>
          <a:endParaRPr lang="en-US" sz="3700" kern="1200" dirty="0"/>
        </a:p>
      </dsp:txBody>
      <dsp:txXfrm>
        <a:off x="5027599" y="3365381"/>
        <a:ext cx="2604717" cy="837928"/>
      </dsp:txXfrm>
    </dsp:sp>
    <dsp:sp modelId="{9372AA8F-C83C-457C-9580-88446D5AEA9E}">
      <dsp:nvSpPr>
        <dsp:cNvPr id="0" name=""/>
        <dsp:cNvSpPr/>
      </dsp:nvSpPr>
      <dsp:spPr>
        <a:xfrm>
          <a:off x="4669423" y="891629"/>
          <a:ext cx="332106" cy="4005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5299"/>
              </a:lnTo>
              <a:lnTo>
                <a:pt x="332106" y="4005299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9C261-6214-40D6-BAEC-838EF8753707}">
      <dsp:nvSpPr>
        <dsp:cNvPr id="0" name=""/>
        <dsp:cNvSpPr/>
      </dsp:nvSpPr>
      <dsp:spPr>
        <a:xfrm>
          <a:off x="5001530" y="4451895"/>
          <a:ext cx="2656855" cy="8900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700" kern="1200" dirty="0" smtClean="0"/>
            <a:t>Pertinente</a:t>
          </a:r>
          <a:endParaRPr lang="en-US" sz="3700" kern="1200" dirty="0"/>
        </a:p>
      </dsp:txBody>
      <dsp:txXfrm>
        <a:off x="5027599" y="4477964"/>
        <a:ext cx="2604717" cy="8379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18E6C-98C3-48EB-B610-3C8D7CF95ED3}">
      <dsp:nvSpPr>
        <dsp:cNvPr id="0" name=""/>
        <dsp:cNvSpPr/>
      </dsp:nvSpPr>
      <dsp:spPr>
        <a:xfrm>
          <a:off x="0" y="630229"/>
          <a:ext cx="2778899" cy="16673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smtClean="0"/>
            <a:t>Programas </a:t>
          </a:r>
          <a:endParaRPr lang="en-US" sz="2700" b="1" kern="1200" dirty="0"/>
        </a:p>
      </dsp:txBody>
      <dsp:txXfrm>
        <a:off x="0" y="630229"/>
        <a:ext cx="2778899" cy="1667340"/>
      </dsp:txXfrm>
    </dsp:sp>
    <dsp:sp modelId="{8BC71346-0211-4203-87CC-3F6250E15355}">
      <dsp:nvSpPr>
        <dsp:cNvPr id="0" name=""/>
        <dsp:cNvSpPr/>
      </dsp:nvSpPr>
      <dsp:spPr>
        <a:xfrm>
          <a:off x="3056790" y="630229"/>
          <a:ext cx="2778899" cy="16673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smtClean="0"/>
            <a:t>Pruebas</a:t>
          </a:r>
          <a:endParaRPr lang="en-US" sz="2700" b="1" kern="1200" dirty="0"/>
        </a:p>
      </dsp:txBody>
      <dsp:txXfrm>
        <a:off x="3056790" y="630229"/>
        <a:ext cx="2778899" cy="1667340"/>
      </dsp:txXfrm>
    </dsp:sp>
    <dsp:sp modelId="{6CEFC30E-73CB-48DE-B660-07AD34AE9871}">
      <dsp:nvSpPr>
        <dsp:cNvPr id="0" name=""/>
        <dsp:cNvSpPr/>
      </dsp:nvSpPr>
      <dsp:spPr>
        <a:xfrm>
          <a:off x="6113580" y="630229"/>
          <a:ext cx="2778899" cy="16673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smtClean="0"/>
            <a:t>Procedimientos</a:t>
          </a:r>
          <a:endParaRPr lang="en-US" sz="2700" b="1" kern="1200" dirty="0"/>
        </a:p>
      </dsp:txBody>
      <dsp:txXfrm>
        <a:off x="6113580" y="630229"/>
        <a:ext cx="2778899" cy="1667340"/>
      </dsp:txXfrm>
    </dsp:sp>
    <dsp:sp modelId="{B70C9E76-6A63-4A55-BE6B-2971AC55E1DB}">
      <dsp:nvSpPr>
        <dsp:cNvPr id="0" name=""/>
        <dsp:cNvSpPr/>
      </dsp:nvSpPr>
      <dsp:spPr>
        <a:xfrm>
          <a:off x="1528395" y="2575459"/>
          <a:ext cx="2778899" cy="16673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smtClean="0"/>
            <a:t>Técnicas</a:t>
          </a:r>
          <a:endParaRPr lang="en-US" sz="2700" b="1" kern="1200" dirty="0"/>
        </a:p>
      </dsp:txBody>
      <dsp:txXfrm>
        <a:off x="1528395" y="2575459"/>
        <a:ext cx="2778899" cy="1667340"/>
      </dsp:txXfrm>
    </dsp:sp>
    <dsp:sp modelId="{10B213B8-4541-401D-AE3C-800EE7DC9755}">
      <dsp:nvSpPr>
        <dsp:cNvPr id="0" name=""/>
        <dsp:cNvSpPr/>
      </dsp:nvSpPr>
      <dsp:spPr>
        <a:xfrm>
          <a:off x="4585185" y="2575460"/>
          <a:ext cx="2778899" cy="16673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b="1" kern="1200" smtClean="0"/>
            <a:t>Indicadores</a:t>
          </a:r>
          <a:endParaRPr lang="en-US" sz="2700" b="1" kern="1200" dirty="0"/>
        </a:p>
      </dsp:txBody>
      <dsp:txXfrm>
        <a:off x="4585185" y="2575460"/>
        <a:ext cx="2778899" cy="1667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D11C2-82D6-430E-9587-700F9181715D}">
      <dsp:nvSpPr>
        <dsp:cNvPr id="0" name=""/>
        <dsp:cNvSpPr/>
      </dsp:nvSpPr>
      <dsp:spPr>
        <a:xfrm>
          <a:off x="1090984" y="1929"/>
          <a:ext cx="2419052" cy="24190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Realizar una Auditoría de gestión al departamento contable de la empresa Chaide y Chaide S.A.</a:t>
          </a:r>
          <a:endParaRPr lang="en-US" sz="1400" kern="1200" dirty="0"/>
        </a:p>
      </dsp:txBody>
      <dsp:txXfrm>
        <a:off x="1445246" y="356191"/>
        <a:ext cx="1710528" cy="1710528"/>
      </dsp:txXfrm>
    </dsp:sp>
    <dsp:sp modelId="{C98AC58B-E306-41B3-BD58-325D69CE6E03}">
      <dsp:nvSpPr>
        <dsp:cNvPr id="0" name=""/>
        <dsp:cNvSpPr/>
      </dsp:nvSpPr>
      <dsp:spPr>
        <a:xfrm rot="10800000">
          <a:off x="1877176" y="2733341"/>
          <a:ext cx="846668" cy="66220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D4B34-C768-494E-A0A9-E8C0941120ED}">
      <dsp:nvSpPr>
        <dsp:cNvPr id="0" name=""/>
        <dsp:cNvSpPr/>
      </dsp:nvSpPr>
      <dsp:spPr>
        <a:xfrm>
          <a:off x="1493756" y="3670422"/>
          <a:ext cx="1613507" cy="16135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Deficiencias que están afectando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 la organización</a:t>
          </a:r>
          <a:endParaRPr lang="en-US" sz="1400" kern="1200" dirty="0"/>
        </a:p>
      </dsp:txBody>
      <dsp:txXfrm>
        <a:off x="1730049" y="3906715"/>
        <a:ext cx="1140921" cy="1140921"/>
      </dsp:txXfrm>
    </dsp:sp>
    <dsp:sp modelId="{66ED7C98-DA27-4673-A837-C38604BB868C}">
      <dsp:nvSpPr>
        <dsp:cNvPr id="0" name=""/>
        <dsp:cNvSpPr/>
      </dsp:nvSpPr>
      <dsp:spPr>
        <a:xfrm rot="5400000">
          <a:off x="3710207" y="4146074"/>
          <a:ext cx="846668" cy="662203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2D7D5-CCE1-4EEA-9F62-485F5491A689}">
      <dsp:nvSpPr>
        <dsp:cNvPr id="0" name=""/>
        <dsp:cNvSpPr/>
      </dsp:nvSpPr>
      <dsp:spPr>
        <a:xfrm>
          <a:off x="5122335" y="3670422"/>
          <a:ext cx="1613507" cy="16135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Determinar los niveles de eficiencia, efectividad, economía y ética en los procesos</a:t>
          </a:r>
          <a:endParaRPr lang="en-US" sz="1400" kern="1200" dirty="0"/>
        </a:p>
      </dsp:txBody>
      <dsp:txXfrm>
        <a:off x="5358628" y="3906715"/>
        <a:ext cx="1140921" cy="1140921"/>
      </dsp:txXfrm>
    </dsp:sp>
    <dsp:sp modelId="{ECEF1483-651C-476F-B2FB-6F5BA868BB28}">
      <dsp:nvSpPr>
        <dsp:cNvPr id="0" name=""/>
        <dsp:cNvSpPr/>
      </dsp:nvSpPr>
      <dsp:spPr>
        <a:xfrm>
          <a:off x="5505755" y="2695858"/>
          <a:ext cx="846668" cy="662203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D17E9-7D8B-4CA2-BED4-607452180DAF}">
      <dsp:nvSpPr>
        <dsp:cNvPr id="0" name=""/>
        <dsp:cNvSpPr/>
      </dsp:nvSpPr>
      <dsp:spPr>
        <a:xfrm>
          <a:off x="4719563" y="1929"/>
          <a:ext cx="2419052" cy="24190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Emitir recomendaciones de mejora para ayudar al departamento a lograr un  correcto funcionamiento</a:t>
          </a:r>
          <a:endParaRPr lang="en-US" sz="1400" kern="1200" dirty="0"/>
        </a:p>
      </dsp:txBody>
      <dsp:txXfrm>
        <a:off x="5073825" y="356191"/>
        <a:ext cx="1710528" cy="1710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5CB63-4573-4D99-AF71-26E379E3E6CC}">
      <dsp:nvSpPr>
        <dsp:cNvPr id="0" name=""/>
        <dsp:cNvSpPr/>
      </dsp:nvSpPr>
      <dsp:spPr>
        <a:xfrm>
          <a:off x="2668720" y="4523625"/>
          <a:ext cx="168719" cy="1687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53ABD3-ECC7-4458-B944-C8EE515A7168}">
      <dsp:nvSpPr>
        <dsp:cNvPr id="0" name=""/>
        <dsp:cNvSpPr/>
      </dsp:nvSpPr>
      <dsp:spPr>
        <a:xfrm>
          <a:off x="2350684" y="4676725"/>
          <a:ext cx="168719" cy="168719"/>
        </a:xfrm>
        <a:prstGeom prst="ellipse">
          <a:avLst/>
        </a:prstGeom>
        <a:solidFill>
          <a:schemeClr val="accent3">
            <a:hueOff val="1022751"/>
            <a:satOff val="-1535"/>
            <a:lumOff val="-2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C3CD03-9445-4825-870D-921F917B711C}">
      <dsp:nvSpPr>
        <dsp:cNvPr id="0" name=""/>
        <dsp:cNvSpPr/>
      </dsp:nvSpPr>
      <dsp:spPr>
        <a:xfrm>
          <a:off x="2017463" y="4797656"/>
          <a:ext cx="168719" cy="168719"/>
        </a:xfrm>
        <a:prstGeom prst="ellipse">
          <a:avLst/>
        </a:prstGeom>
        <a:solidFill>
          <a:schemeClr val="accent3">
            <a:hueOff val="2045503"/>
            <a:satOff val="-3069"/>
            <a:lumOff val="-49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8807EC-823D-4AFE-A02E-D0BF06EF2D8F}">
      <dsp:nvSpPr>
        <dsp:cNvPr id="0" name=""/>
        <dsp:cNvSpPr/>
      </dsp:nvSpPr>
      <dsp:spPr>
        <a:xfrm>
          <a:off x="4195632" y="2751361"/>
          <a:ext cx="168719" cy="168719"/>
        </a:xfrm>
        <a:prstGeom prst="ellipse">
          <a:avLst/>
        </a:prstGeom>
        <a:solidFill>
          <a:schemeClr val="accent3">
            <a:hueOff val="3068254"/>
            <a:satOff val="-4604"/>
            <a:lumOff val="-749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70A098-7339-4BA2-B4F8-397EF703160E}">
      <dsp:nvSpPr>
        <dsp:cNvPr id="0" name=""/>
        <dsp:cNvSpPr/>
      </dsp:nvSpPr>
      <dsp:spPr>
        <a:xfrm>
          <a:off x="4067405" y="3062922"/>
          <a:ext cx="168719" cy="168719"/>
        </a:xfrm>
        <a:prstGeom prst="ellipse">
          <a:avLst/>
        </a:prstGeom>
        <a:solidFill>
          <a:schemeClr val="accent3">
            <a:hueOff val="4091005"/>
            <a:satOff val="-6138"/>
            <a:lumOff val="-99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56930-DEEB-48C5-AB30-185E1B8F810F}">
      <dsp:nvSpPr>
        <dsp:cNvPr id="0" name=""/>
        <dsp:cNvSpPr/>
      </dsp:nvSpPr>
      <dsp:spPr>
        <a:xfrm>
          <a:off x="3976296" y="406016"/>
          <a:ext cx="168719" cy="168719"/>
        </a:xfrm>
        <a:prstGeom prst="ellipse">
          <a:avLst/>
        </a:prstGeom>
        <a:solidFill>
          <a:schemeClr val="accent3">
            <a:hueOff val="5113756"/>
            <a:satOff val="-7673"/>
            <a:lumOff val="-124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579C1B-D45A-4711-9546-D9AFCC480B7C}">
      <dsp:nvSpPr>
        <dsp:cNvPr id="0" name=""/>
        <dsp:cNvSpPr/>
      </dsp:nvSpPr>
      <dsp:spPr>
        <a:xfrm>
          <a:off x="4210816" y="257086"/>
          <a:ext cx="168719" cy="168719"/>
        </a:xfrm>
        <a:prstGeom prst="ellipse">
          <a:avLst/>
        </a:prstGeom>
        <a:solidFill>
          <a:schemeClr val="accent3">
            <a:hueOff val="6136507"/>
            <a:satOff val="-9207"/>
            <a:lumOff val="-149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159EA-01C3-4AAD-9193-03E2E962E2BB}">
      <dsp:nvSpPr>
        <dsp:cNvPr id="0" name=""/>
        <dsp:cNvSpPr/>
      </dsp:nvSpPr>
      <dsp:spPr>
        <a:xfrm>
          <a:off x="4445337" y="108157"/>
          <a:ext cx="168719" cy="168719"/>
        </a:xfrm>
        <a:prstGeom prst="ellipse">
          <a:avLst/>
        </a:prstGeom>
        <a:solidFill>
          <a:schemeClr val="accent3">
            <a:hueOff val="7159259"/>
            <a:satOff val="-10742"/>
            <a:lumOff val="-1747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95A49B-A6B6-4AB5-9EB2-DC7148F8B6CE}">
      <dsp:nvSpPr>
        <dsp:cNvPr id="0" name=""/>
        <dsp:cNvSpPr/>
      </dsp:nvSpPr>
      <dsp:spPr>
        <a:xfrm>
          <a:off x="4679857" y="257086"/>
          <a:ext cx="168719" cy="168719"/>
        </a:xfrm>
        <a:prstGeom prst="ellipse">
          <a:avLst/>
        </a:prstGeom>
        <a:solidFill>
          <a:schemeClr val="accent3">
            <a:hueOff val="8182010"/>
            <a:satOff val="-12276"/>
            <a:lumOff val="-199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DA54B0-0222-4A2B-B9A5-A9BD277A6213}">
      <dsp:nvSpPr>
        <dsp:cNvPr id="0" name=""/>
        <dsp:cNvSpPr/>
      </dsp:nvSpPr>
      <dsp:spPr>
        <a:xfrm>
          <a:off x="4914377" y="406016"/>
          <a:ext cx="168719" cy="168719"/>
        </a:xfrm>
        <a:prstGeom prst="ellipse">
          <a:avLst/>
        </a:prstGeom>
        <a:solidFill>
          <a:schemeClr val="accent3">
            <a:hueOff val="9204761"/>
            <a:satOff val="-13811"/>
            <a:lumOff val="-224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8D288-76BA-4BF4-B87B-5429BAAD7962}">
      <dsp:nvSpPr>
        <dsp:cNvPr id="0" name=""/>
        <dsp:cNvSpPr/>
      </dsp:nvSpPr>
      <dsp:spPr>
        <a:xfrm>
          <a:off x="4445337" y="422101"/>
          <a:ext cx="168719" cy="168719"/>
        </a:xfrm>
        <a:prstGeom prst="ellipse">
          <a:avLst/>
        </a:prstGeom>
        <a:solidFill>
          <a:schemeClr val="accent3">
            <a:hueOff val="10227513"/>
            <a:satOff val="-15345"/>
            <a:lumOff val="-249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2B1838-FAD1-4107-B7CE-48C56FF91511}">
      <dsp:nvSpPr>
        <dsp:cNvPr id="0" name=""/>
        <dsp:cNvSpPr/>
      </dsp:nvSpPr>
      <dsp:spPr>
        <a:xfrm>
          <a:off x="4445337" y="736640"/>
          <a:ext cx="168719" cy="16871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B616AF-99EC-4FB7-B2FB-506440548531}">
      <dsp:nvSpPr>
        <dsp:cNvPr id="0" name=""/>
        <dsp:cNvSpPr/>
      </dsp:nvSpPr>
      <dsp:spPr>
        <a:xfrm>
          <a:off x="1194955" y="5156642"/>
          <a:ext cx="3639279" cy="9757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0314" tIns="41910" rIns="41910" bIns="4191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 dirty="0" smtClean="0">
              <a:solidFill>
                <a:schemeClr val="tx1"/>
              </a:solidFill>
            </a:rPr>
            <a:t>Plantas industriales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 dirty="0" smtClean="0">
              <a:solidFill>
                <a:schemeClr val="tx1"/>
              </a:solidFill>
            </a:rPr>
            <a:t>Cadena de tiendas comerciales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 dirty="0" smtClean="0">
              <a:solidFill>
                <a:schemeClr val="tx1"/>
              </a:solidFill>
            </a:rPr>
            <a:t>Distribuidores a nivel nacional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 dirty="0" smtClean="0">
              <a:solidFill>
                <a:schemeClr val="tx1"/>
              </a:solidFill>
            </a:rPr>
            <a:t>Laboran 464 personas </a:t>
          </a:r>
          <a:endParaRPr lang="en-US" sz="1050" b="1" kern="1200" dirty="0">
            <a:solidFill>
              <a:schemeClr val="tx1"/>
            </a:solidFill>
          </a:endParaRPr>
        </a:p>
      </dsp:txBody>
      <dsp:txXfrm>
        <a:off x="1242589" y="5204276"/>
        <a:ext cx="3544011" cy="880519"/>
      </dsp:txXfrm>
    </dsp:sp>
    <dsp:sp modelId="{4F88EA6A-B505-40C3-8409-22EA26470F14}">
      <dsp:nvSpPr>
        <dsp:cNvPr id="0" name=""/>
        <dsp:cNvSpPr/>
      </dsp:nvSpPr>
      <dsp:spPr>
        <a:xfrm>
          <a:off x="186013" y="4199917"/>
          <a:ext cx="1687195" cy="16870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F06760-3E64-4C3E-AB39-29BFFEC8A1F0}">
      <dsp:nvSpPr>
        <dsp:cNvPr id="0" name=""/>
        <dsp:cNvSpPr/>
      </dsp:nvSpPr>
      <dsp:spPr>
        <a:xfrm>
          <a:off x="3531389" y="3787607"/>
          <a:ext cx="4071043" cy="975787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0314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1994         productos cuentan  </a:t>
          </a:r>
          <a:r>
            <a:rPr lang="es-EC" sz="1200" b="1" kern="1200" dirty="0" smtClean="0">
              <a:solidFill>
                <a:schemeClr val="tx1"/>
              </a:solidFill>
            </a:rPr>
            <a:t>licencia Restonic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</a:rPr>
            <a:t>2003       certificación ISO 9001:2000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579023" y="3835241"/>
        <a:ext cx="3975775" cy="880519"/>
      </dsp:txXfrm>
    </dsp:sp>
    <dsp:sp modelId="{584E9D09-0616-4879-BA10-6FA3272D3B93}">
      <dsp:nvSpPr>
        <dsp:cNvPr id="0" name=""/>
        <dsp:cNvSpPr/>
      </dsp:nvSpPr>
      <dsp:spPr>
        <a:xfrm>
          <a:off x="2526996" y="2932823"/>
          <a:ext cx="1687195" cy="16870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E037D5-D76A-4493-9707-FD12D4E9CFCF}">
      <dsp:nvSpPr>
        <dsp:cNvPr id="0" name=""/>
        <dsp:cNvSpPr/>
      </dsp:nvSpPr>
      <dsp:spPr>
        <a:xfrm>
          <a:off x="4610682" y="1967759"/>
          <a:ext cx="3639279" cy="97578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0314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Fundada en el año de 1975 en la ciudad de Quito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4658316" y="2015393"/>
        <a:ext cx="3544011" cy="880519"/>
      </dsp:txXfrm>
    </dsp:sp>
    <dsp:sp modelId="{B49BBC71-410C-47BC-852E-CD790C937462}">
      <dsp:nvSpPr>
        <dsp:cNvPr id="0" name=""/>
        <dsp:cNvSpPr/>
      </dsp:nvSpPr>
      <dsp:spPr>
        <a:xfrm>
          <a:off x="3601739" y="1011034"/>
          <a:ext cx="1687195" cy="16870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EFC242-B949-408E-9E1F-CC505B565CE1}">
      <dsp:nvSpPr>
        <dsp:cNvPr id="0" name=""/>
        <dsp:cNvSpPr/>
      </dsp:nvSpPr>
      <dsp:spPr>
        <a:xfrm>
          <a:off x="14061" y="0"/>
          <a:ext cx="3841477" cy="9603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smtClean="0"/>
            <a:t>SECTOR DE LA INDUSTRIA DE LA QUE FORMA PARTE</a:t>
          </a:r>
          <a:endParaRPr lang="en-US" sz="2100" kern="1200" dirty="0"/>
        </a:p>
      </dsp:txBody>
      <dsp:txXfrm>
        <a:off x="42189" y="28128"/>
        <a:ext cx="3785221" cy="904113"/>
      </dsp:txXfrm>
    </dsp:sp>
    <dsp:sp modelId="{F1821828-26BA-41D9-BA44-676F906E7DD9}">
      <dsp:nvSpPr>
        <dsp:cNvPr id="0" name=""/>
        <dsp:cNvSpPr/>
      </dsp:nvSpPr>
      <dsp:spPr>
        <a:xfrm rot="5399920">
          <a:off x="1843144" y="1059678"/>
          <a:ext cx="183341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CF6D-5099-4B3D-AA15-06986606365B}">
      <dsp:nvSpPr>
        <dsp:cNvPr id="0" name=""/>
        <dsp:cNvSpPr/>
      </dsp:nvSpPr>
      <dsp:spPr>
        <a:xfrm>
          <a:off x="14099" y="1327052"/>
          <a:ext cx="3841477" cy="15887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 Industria del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   descanso</a:t>
          </a:r>
          <a:endParaRPr lang="en-US" sz="1600" kern="1200" dirty="0"/>
        </a:p>
      </dsp:txBody>
      <dsp:txXfrm>
        <a:off x="60630" y="1373583"/>
        <a:ext cx="3748415" cy="1495638"/>
      </dsp:txXfrm>
    </dsp:sp>
    <dsp:sp modelId="{753EBB9B-2097-44FE-B6E8-CA09A4F06D75}">
      <dsp:nvSpPr>
        <dsp:cNvPr id="0" name=""/>
        <dsp:cNvSpPr/>
      </dsp:nvSpPr>
      <dsp:spPr>
        <a:xfrm rot="5415035">
          <a:off x="1665953" y="3179638"/>
          <a:ext cx="527777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E46DC-A963-4A4E-A4F0-0270DC302C77}">
      <dsp:nvSpPr>
        <dsp:cNvPr id="0" name=""/>
        <dsp:cNvSpPr/>
      </dsp:nvSpPr>
      <dsp:spPr>
        <a:xfrm>
          <a:off x="4419" y="3611588"/>
          <a:ext cx="3841477" cy="14464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smtClean="0"/>
            <a:t>fabrica los mejores colchones del mercado y ha entrado en la mente del consumidor para posicionarse como un verdadero aliado del descanso de los ecuatorianos</a:t>
          </a:r>
          <a:endParaRPr lang="en-US" sz="1400" kern="1200" dirty="0"/>
        </a:p>
      </dsp:txBody>
      <dsp:txXfrm>
        <a:off x="46784" y="3653953"/>
        <a:ext cx="3756747" cy="1361720"/>
      </dsp:txXfrm>
    </dsp:sp>
    <dsp:sp modelId="{665553B0-9D25-4996-9ADD-DA18CD8FFD7B}">
      <dsp:nvSpPr>
        <dsp:cNvPr id="0" name=""/>
        <dsp:cNvSpPr/>
      </dsp:nvSpPr>
      <dsp:spPr>
        <a:xfrm>
          <a:off x="4388122" y="0"/>
          <a:ext cx="3841477" cy="96036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/>
            <a:t>CONFORMACIÓN DEL CAPITAL Y SOCIOS PRINCIPALES</a:t>
          </a:r>
          <a:endParaRPr lang="en-US" sz="2100" kern="1200" dirty="0"/>
        </a:p>
      </dsp:txBody>
      <dsp:txXfrm>
        <a:off x="4416250" y="28128"/>
        <a:ext cx="3785221" cy="904113"/>
      </dsp:txXfrm>
    </dsp:sp>
    <dsp:sp modelId="{785B8319-4AB1-4AF8-A10C-FCA28D6CD1FF}">
      <dsp:nvSpPr>
        <dsp:cNvPr id="0" name=""/>
        <dsp:cNvSpPr/>
      </dsp:nvSpPr>
      <dsp:spPr>
        <a:xfrm rot="5400000">
          <a:off x="6217192" y="1059673"/>
          <a:ext cx="183336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2B6D0-3683-4772-8CB3-E1D436B90CE9}">
      <dsp:nvSpPr>
        <dsp:cNvPr id="0" name=""/>
        <dsp:cNvSpPr/>
      </dsp:nvSpPr>
      <dsp:spPr>
        <a:xfrm>
          <a:off x="4388122" y="1327043"/>
          <a:ext cx="3841477" cy="9603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Capital suscrito de la compañía $ 3.547.243</a:t>
          </a:r>
          <a:endParaRPr lang="en-US" sz="1500" kern="1200" dirty="0"/>
        </a:p>
      </dsp:txBody>
      <dsp:txXfrm>
        <a:off x="4416250" y="1355171"/>
        <a:ext cx="3785221" cy="904113"/>
      </dsp:txXfrm>
    </dsp:sp>
    <dsp:sp modelId="{F4C054C6-B1D8-43B7-82FC-8F1FFD4AD153}">
      <dsp:nvSpPr>
        <dsp:cNvPr id="0" name=""/>
        <dsp:cNvSpPr/>
      </dsp:nvSpPr>
      <dsp:spPr>
        <a:xfrm rot="5400000">
          <a:off x="6189622" y="2406651"/>
          <a:ext cx="238477" cy="168064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9A5D0-7707-4269-950E-E3C541992CC5}">
      <dsp:nvSpPr>
        <dsp:cNvPr id="0" name=""/>
        <dsp:cNvSpPr/>
      </dsp:nvSpPr>
      <dsp:spPr>
        <a:xfrm>
          <a:off x="4388122" y="2693954"/>
          <a:ext cx="3841477" cy="96036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Barriga Villavicencio Carmen Rosa                       $ 35.472</a:t>
          </a:r>
          <a:endParaRPr lang="en-US" sz="1200" kern="120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Novodreams Holding Cía. Ltda.                        $ 3.511.771</a:t>
          </a:r>
          <a:endParaRPr lang="en-US" sz="1200" kern="1200" dirty="0"/>
        </a:p>
      </dsp:txBody>
      <dsp:txXfrm>
        <a:off x="4416250" y="2722082"/>
        <a:ext cx="3785221" cy="904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9F502-73C0-474B-9525-FAC08660F9F5}">
      <dsp:nvSpPr>
        <dsp:cNvPr id="0" name=""/>
        <dsp:cNvSpPr/>
      </dsp:nvSpPr>
      <dsp:spPr>
        <a:xfrm>
          <a:off x="2898431" y="2258608"/>
          <a:ext cx="549208" cy="1444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604" y="0"/>
              </a:lnTo>
              <a:lnTo>
                <a:pt x="274604" y="1444116"/>
              </a:lnTo>
              <a:lnTo>
                <a:pt x="549208" y="144411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34409" y="2942040"/>
        <a:ext cx="77251" cy="77251"/>
      </dsp:txXfrm>
    </dsp:sp>
    <dsp:sp modelId="{31AA19CD-9F61-432B-9CCA-D8380C9E6A31}">
      <dsp:nvSpPr>
        <dsp:cNvPr id="0" name=""/>
        <dsp:cNvSpPr/>
      </dsp:nvSpPr>
      <dsp:spPr>
        <a:xfrm>
          <a:off x="2898431" y="2258608"/>
          <a:ext cx="549208" cy="41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604" y="0"/>
              </a:lnTo>
              <a:lnTo>
                <a:pt x="274604" y="417083"/>
              </a:lnTo>
              <a:lnTo>
                <a:pt x="549208" y="417083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55794" y="2449909"/>
        <a:ext cx="34481" cy="34481"/>
      </dsp:txXfrm>
    </dsp:sp>
    <dsp:sp modelId="{4B818041-1D7A-4877-81C9-3120EA8826D6}">
      <dsp:nvSpPr>
        <dsp:cNvPr id="0" name=""/>
        <dsp:cNvSpPr/>
      </dsp:nvSpPr>
      <dsp:spPr>
        <a:xfrm>
          <a:off x="2898431" y="1648658"/>
          <a:ext cx="549208" cy="609949"/>
        </a:xfrm>
        <a:custGeom>
          <a:avLst/>
          <a:gdLst/>
          <a:ahLst/>
          <a:cxnLst/>
          <a:rect l="0" t="0" r="0" b="0"/>
          <a:pathLst>
            <a:path>
              <a:moveTo>
                <a:pt x="0" y="609949"/>
              </a:moveTo>
              <a:lnTo>
                <a:pt x="274604" y="609949"/>
              </a:lnTo>
              <a:lnTo>
                <a:pt x="274604" y="0"/>
              </a:lnTo>
              <a:lnTo>
                <a:pt x="549208" y="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152515" y="1933113"/>
        <a:ext cx="41038" cy="41038"/>
      </dsp:txXfrm>
    </dsp:sp>
    <dsp:sp modelId="{6484B82A-0158-4B05-BC69-4ACBC57892F9}">
      <dsp:nvSpPr>
        <dsp:cNvPr id="0" name=""/>
        <dsp:cNvSpPr/>
      </dsp:nvSpPr>
      <dsp:spPr>
        <a:xfrm>
          <a:off x="2898431" y="621625"/>
          <a:ext cx="549208" cy="1636982"/>
        </a:xfrm>
        <a:custGeom>
          <a:avLst/>
          <a:gdLst/>
          <a:ahLst/>
          <a:cxnLst/>
          <a:rect l="0" t="0" r="0" b="0"/>
          <a:pathLst>
            <a:path>
              <a:moveTo>
                <a:pt x="0" y="1636982"/>
              </a:moveTo>
              <a:lnTo>
                <a:pt x="274604" y="1636982"/>
              </a:lnTo>
              <a:lnTo>
                <a:pt x="274604" y="0"/>
              </a:lnTo>
              <a:lnTo>
                <a:pt x="549208" y="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chemeClr val="tx1"/>
            </a:solidFill>
          </a:endParaRPr>
        </a:p>
      </dsp:txBody>
      <dsp:txXfrm>
        <a:off x="3129868" y="1396950"/>
        <a:ext cx="86332" cy="86332"/>
      </dsp:txXfrm>
    </dsp:sp>
    <dsp:sp modelId="{DDABC25A-FBD1-4443-BA6B-65A432073429}">
      <dsp:nvSpPr>
        <dsp:cNvPr id="0" name=""/>
        <dsp:cNvSpPr/>
      </dsp:nvSpPr>
      <dsp:spPr>
        <a:xfrm rot="16200000">
          <a:off x="904905" y="1847794"/>
          <a:ext cx="3165424" cy="8216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600" kern="1200" smtClean="0"/>
            <a:t>Clientes</a:t>
          </a:r>
          <a:endParaRPr lang="en-US" sz="5600" kern="1200" dirty="0"/>
        </a:p>
      </dsp:txBody>
      <dsp:txXfrm>
        <a:off x="904905" y="1847794"/>
        <a:ext cx="3165424" cy="821626"/>
      </dsp:txXfrm>
    </dsp:sp>
    <dsp:sp modelId="{4843A3FF-1877-46C5-863B-9BA0FE98ABE4}">
      <dsp:nvSpPr>
        <dsp:cNvPr id="0" name=""/>
        <dsp:cNvSpPr/>
      </dsp:nvSpPr>
      <dsp:spPr>
        <a:xfrm>
          <a:off x="3447639" y="210812"/>
          <a:ext cx="2694934" cy="821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Institucionales</a:t>
          </a:r>
          <a:endParaRPr lang="en-US" sz="3000" kern="1200" dirty="0"/>
        </a:p>
      </dsp:txBody>
      <dsp:txXfrm>
        <a:off x="3447639" y="210812"/>
        <a:ext cx="2694934" cy="821626"/>
      </dsp:txXfrm>
    </dsp:sp>
    <dsp:sp modelId="{6052BA4E-C9D9-44AD-8E64-3CDEEB85D5A8}">
      <dsp:nvSpPr>
        <dsp:cNvPr id="0" name=""/>
        <dsp:cNvSpPr/>
      </dsp:nvSpPr>
      <dsp:spPr>
        <a:xfrm>
          <a:off x="3447639" y="1237845"/>
          <a:ext cx="2694934" cy="821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Distribuidores</a:t>
          </a:r>
          <a:endParaRPr lang="en-US" sz="3000" kern="1200" dirty="0"/>
        </a:p>
      </dsp:txBody>
      <dsp:txXfrm>
        <a:off x="3447639" y="1237845"/>
        <a:ext cx="2694934" cy="821626"/>
      </dsp:txXfrm>
    </dsp:sp>
    <dsp:sp modelId="{C4CF71DF-EA29-4CC8-B0C3-597871E05A2A}">
      <dsp:nvSpPr>
        <dsp:cNvPr id="0" name=""/>
        <dsp:cNvSpPr/>
      </dsp:nvSpPr>
      <dsp:spPr>
        <a:xfrm>
          <a:off x="3447639" y="2264878"/>
          <a:ext cx="2694934" cy="821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Tiendas propias</a:t>
          </a:r>
          <a:endParaRPr lang="en-US" sz="3000" kern="1200" dirty="0"/>
        </a:p>
      </dsp:txBody>
      <dsp:txXfrm>
        <a:off x="3447639" y="2264878"/>
        <a:ext cx="2694934" cy="821626"/>
      </dsp:txXfrm>
    </dsp:sp>
    <dsp:sp modelId="{13EFD7AA-019C-46CF-80BF-FA5AB9C1FEDE}">
      <dsp:nvSpPr>
        <dsp:cNvPr id="0" name=""/>
        <dsp:cNvSpPr/>
      </dsp:nvSpPr>
      <dsp:spPr>
        <a:xfrm>
          <a:off x="3447639" y="3291911"/>
          <a:ext cx="2694934" cy="821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smtClean="0"/>
            <a:t>Contac Center</a:t>
          </a:r>
          <a:endParaRPr lang="en-US" sz="3000" kern="1200" dirty="0"/>
        </a:p>
      </dsp:txBody>
      <dsp:txXfrm>
        <a:off x="3447639" y="3291911"/>
        <a:ext cx="2694934" cy="821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542A0-EC46-4C9D-B3F2-1D3F91BAA845}">
      <dsp:nvSpPr>
        <dsp:cNvPr id="0" name=""/>
        <dsp:cNvSpPr/>
      </dsp:nvSpPr>
      <dsp:spPr>
        <a:xfrm>
          <a:off x="3363141" y="0"/>
          <a:ext cx="2081425" cy="20817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F94D63-8CFF-4690-B4D0-F727879B455D}">
      <dsp:nvSpPr>
        <dsp:cNvPr id="0" name=""/>
        <dsp:cNvSpPr/>
      </dsp:nvSpPr>
      <dsp:spPr>
        <a:xfrm>
          <a:off x="3823205" y="751572"/>
          <a:ext cx="1156607" cy="5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COBERTURA DE MERCADO</a:t>
          </a:r>
          <a:endParaRPr lang="en-US" sz="1300" b="1" kern="1200" dirty="0"/>
        </a:p>
      </dsp:txBody>
      <dsp:txXfrm>
        <a:off x="3823205" y="751572"/>
        <a:ext cx="1156607" cy="578165"/>
      </dsp:txXfrm>
    </dsp:sp>
    <dsp:sp modelId="{E8C0C807-A8E6-475F-81A8-0AD8D751988D}">
      <dsp:nvSpPr>
        <dsp:cNvPr id="0" name=""/>
        <dsp:cNvSpPr/>
      </dsp:nvSpPr>
      <dsp:spPr>
        <a:xfrm>
          <a:off x="2785033" y="1196115"/>
          <a:ext cx="2081425" cy="20817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A5B304-BED5-4CF7-8E9B-DE03EDA6AB89}">
      <dsp:nvSpPr>
        <dsp:cNvPr id="0" name=""/>
        <dsp:cNvSpPr/>
      </dsp:nvSpPr>
      <dsp:spPr>
        <a:xfrm>
          <a:off x="3247441" y="1954606"/>
          <a:ext cx="1156607" cy="5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51% del mercado en el Ecuador </a:t>
          </a:r>
          <a:endParaRPr lang="en-US" sz="1300" kern="1200" dirty="0"/>
        </a:p>
      </dsp:txBody>
      <dsp:txXfrm>
        <a:off x="3247441" y="1954606"/>
        <a:ext cx="1156607" cy="578165"/>
      </dsp:txXfrm>
    </dsp:sp>
    <dsp:sp modelId="{1A58E033-F2BA-4C34-A7B6-0A7CA3659936}">
      <dsp:nvSpPr>
        <dsp:cNvPr id="0" name=""/>
        <dsp:cNvSpPr/>
      </dsp:nvSpPr>
      <dsp:spPr>
        <a:xfrm>
          <a:off x="3511284" y="2535366"/>
          <a:ext cx="1788266" cy="178898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6D9D3A-CF12-47FD-9706-DD1E48B0C9BD}">
      <dsp:nvSpPr>
        <dsp:cNvPr id="0" name=""/>
        <dsp:cNvSpPr/>
      </dsp:nvSpPr>
      <dsp:spPr>
        <a:xfrm>
          <a:off x="3825941" y="3159370"/>
          <a:ext cx="1156607" cy="5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Exportaciones a Colombia y Perú</a:t>
          </a:r>
          <a:endParaRPr lang="en-US" sz="1300" kern="1200" dirty="0"/>
        </a:p>
      </dsp:txBody>
      <dsp:txXfrm>
        <a:off x="3825941" y="3159370"/>
        <a:ext cx="1156607" cy="5781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5B7D0-9097-41B5-8218-9BD76C3E444F}">
      <dsp:nvSpPr>
        <dsp:cNvPr id="0" name=""/>
        <dsp:cNvSpPr/>
      </dsp:nvSpPr>
      <dsp:spPr>
        <a:xfrm rot="5400000">
          <a:off x="-239852" y="242136"/>
          <a:ext cx="1599017" cy="111931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MISION</a:t>
          </a:r>
          <a:endParaRPr lang="en-US" sz="1800" b="1" kern="1200" dirty="0"/>
        </a:p>
      </dsp:txBody>
      <dsp:txXfrm rot="-5400000">
        <a:off x="1" y="561939"/>
        <a:ext cx="1119312" cy="479705"/>
      </dsp:txXfrm>
    </dsp:sp>
    <dsp:sp modelId="{118A95E3-E016-4A84-9104-7DDF47870C20}">
      <dsp:nvSpPr>
        <dsp:cNvPr id="0" name=""/>
        <dsp:cNvSpPr/>
      </dsp:nvSpPr>
      <dsp:spPr>
        <a:xfrm rot="5400000">
          <a:off x="4154775" y="-3033179"/>
          <a:ext cx="1039361" cy="7110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smtClean="0"/>
            <a:t>“Somos parte de su familia con productos de calidad que aseguran comodidad y descanso saludables.”</a:t>
          </a:r>
          <a:endParaRPr lang="en-US" sz="1500" b="1" kern="1200" dirty="0"/>
        </a:p>
      </dsp:txBody>
      <dsp:txXfrm rot="-5400000">
        <a:off x="1119313" y="53020"/>
        <a:ext cx="7059550" cy="937887"/>
      </dsp:txXfrm>
    </dsp:sp>
    <dsp:sp modelId="{D6C9352F-045C-469D-B225-EAED9A866775}">
      <dsp:nvSpPr>
        <dsp:cNvPr id="0" name=""/>
        <dsp:cNvSpPr/>
      </dsp:nvSpPr>
      <dsp:spPr>
        <a:xfrm rot="5400000">
          <a:off x="-239852" y="1647073"/>
          <a:ext cx="1599017" cy="111931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VISION</a:t>
          </a:r>
          <a:endParaRPr lang="en-US" sz="1800" b="1" kern="1200" dirty="0"/>
        </a:p>
      </dsp:txBody>
      <dsp:txXfrm rot="-5400000">
        <a:off x="1" y="1966876"/>
        <a:ext cx="1119312" cy="479705"/>
      </dsp:txXfrm>
    </dsp:sp>
    <dsp:sp modelId="{76CD885F-548A-4CB4-8993-5554F130B74E}">
      <dsp:nvSpPr>
        <dsp:cNvPr id="0" name=""/>
        <dsp:cNvSpPr/>
      </dsp:nvSpPr>
      <dsp:spPr>
        <a:xfrm rot="5400000">
          <a:off x="4154775" y="-1628241"/>
          <a:ext cx="1039361" cy="7110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smtClean="0"/>
            <a:t>“Empresa innovadora de nivel internacional en la industria del descanso con excelencia en el servicio, calidad certificada y responsabilidad social”</a:t>
          </a:r>
          <a:endParaRPr lang="en-US" sz="1200" b="1" kern="1200" dirty="0"/>
        </a:p>
      </dsp:txBody>
      <dsp:txXfrm rot="-5400000">
        <a:off x="1119313" y="1457958"/>
        <a:ext cx="7059550" cy="937887"/>
      </dsp:txXfrm>
    </dsp:sp>
    <dsp:sp modelId="{689FA514-D4AA-4283-B41C-AFCF1B6E4E4B}">
      <dsp:nvSpPr>
        <dsp:cNvPr id="0" name=""/>
        <dsp:cNvSpPr/>
      </dsp:nvSpPr>
      <dsp:spPr>
        <a:xfrm rot="5400000">
          <a:off x="-239852" y="3052011"/>
          <a:ext cx="1599017" cy="11193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OBJETIVO </a:t>
          </a:r>
          <a:endParaRPr lang="en-US" sz="1800" b="1" kern="1200" dirty="0"/>
        </a:p>
      </dsp:txBody>
      <dsp:txXfrm rot="-5400000">
        <a:off x="1" y="3371814"/>
        <a:ext cx="1119312" cy="479705"/>
      </dsp:txXfrm>
    </dsp:sp>
    <dsp:sp modelId="{5222ADE2-BBC6-4205-BB84-1FF0BB32EB18}">
      <dsp:nvSpPr>
        <dsp:cNvPr id="0" name=""/>
        <dsp:cNvSpPr/>
      </dsp:nvSpPr>
      <dsp:spPr>
        <a:xfrm rot="5400000">
          <a:off x="4154775" y="-223304"/>
          <a:ext cx="1039361" cy="71102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smtClean="0"/>
            <a:t>“Nuestro objetivo es satisfacer las necesidades de los consumidores de diferentes perfiles con productos que brinden beneficios y soluciones específicas. Nos enfocamos muchos más en la calidad”</a:t>
          </a:r>
          <a:endParaRPr lang="en-US" sz="1200" b="1" kern="1200" dirty="0"/>
        </a:p>
      </dsp:txBody>
      <dsp:txXfrm rot="-5400000">
        <a:off x="1119313" y="2862895"/>
        <a:ext cx="7059550" cy="9378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CB697-4842-4971-B688-C1537DF6F891}">
      <dsp:nvSpPr>
        <dsp:cNvPr id="0" name=""/>
        <dsp:cNvSpPr/>
      </dsp:nvSpPr>
      <dsp:spPr>
        <a:xfrm rot="5400000">
          <a:off x="-316655" y="317979"/>
          <a:ext cx="2111034" cy="14777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VALORES</a:t>
          </a:r>
          <a:endParaRPr lang="en-US" sz="1400" b="1" kern="1200" dirty="0"/>
        </a:p>
      </dsp:txBody>
      <dsp:txXfrm rot="-5400000">
        <a:off x="1" y="740186"/>
        <a:ext cx="1477723" cy="633311"/>
      </dsp:txXfrm>
    </dsp:sp>
    <dsp:sp modelId="{F564652C-E969-4CBC-A929-ADDB91996198}">
      <dsp:nvSpPr>
        <dsp:cNvPr id="0" name=""/>
        <dsp:cNvSpPr/>
      </dsp:nvSpPr>
      <dsp:spPr>
        <a:xfrm rot="5400000">
          <a:off x="4167575" y="-2688527"/>
          <a:ext cx="1372172" cy="6751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smtClean="0"/>
            <a:t>Integridad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smtClean="0"/>
            <a:t>Respeto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smtClean="0"/>
            <a:t>Comunicación abierta y compromiso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smtClean="0"/>
            <a:t>Trabajo en equipo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smtClean="0"/>
            <a:t>Excelencia</a:t>
          </a:r>
          <a:endParaRPr lang="en-US" sz="1600" b="1" kern="1200" dirty="0"/>
        </a:p>
      </dsp:txBody>
      <dsp:txXfrm rot="-5400000">
        <a:off x="1477723" y="68309"/>
        <a:ext cx="6684892" cy="1238204"/>
      </dsp:txXfrm>
    </dsp:sp>
    <dsp:sp modelId="{E74DF34B-EB82-4B40-A183-182F84506AE5}">
      <dsp:nvSpPr>
        <dsp:cNvPr id="0" name=""/>
        <dsp:cNvSpPr/>
      </dsp:nvSpPr>
      <dsp:spPr>
        <a:xfrm rot="5400000">
          <a:off x="-316655" y="2141817"/>
          <a:ext cx="2111034" cy="147772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/>
            <a:t>PRACTICAS EMPRESARIALES</a:t>
          </a:r>
          <a:endParaRPr lang="en-US" sz="1400" b="1" kern="1200" dirty="0"/>
        </a:p>
      </dsp:txBody>
      <dsp:txXfrm rot="-5400000">
        <a:off x="1" y="2564024"/>
        <a:ext cx="1477723" cy="633311"/>
      </dsp:txXfrm>
    </dsp:sp>
    <dsp:sp modelId="{D367EF5C-EE5B-43EB-A82F-79655589DBA9}">
      <dsp:nvSpPr>
        <dsp:cNvPr id="0" name=""/>
        <dsp:cNvSpPr/>
      </dsp:nvSpPr>
      <dsp:spPr>
        <a:xfrm rot="5400000">
          <a:off x="4167575" y="-864689"/>
          <a:ext cx="1372172" cy="67518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/>
            <a:t>Desarrollo del personal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/>
            <a:t>Trabajo productivo y divertido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smtClean="0"/>
            <a:t>Confianza y transparencia </a:t>
          </a:r>
          <a:endParaRPr lang="en-US" sz="1800" b="1" kern="1200" dirty="0"/>
        </a:p>
      </dsp:txBody>
      <dsp:txXfrm rot="-5400000">
        <a:off x="1477723" y="1892147"/>
        <a:ext cx="6684892" cy="12382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A77D7-9AF2-4C71-BDAC-055019B6AE77}">
      <dsp:nvSpPr>
        <dsp:cNvPr id="0" name=""/>
        <dsp:cNvSpPr/>
      </dsp:nvSpPr>
      <dsp:spPr>
        <a:xfrm>
          <a:off x="5304" y="1860278"/>
          <a:ext cx="3840649" cy="9601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b="1" kern="1200" dirty="0" smtClean="0">
              <a:latin typeface="+mn-lt"/>
            </a:rPr>
            <a:t>AUDITORIA OPERATIVA</a:t>
          </a:r>
          <a:endParaRPr lang="en-US" sz="3000" kern="1200" dirty="0"/>
        </a:p>
      </dsp:txBody>
      <dsp:txXfrm>
        <a:off x="33426" y="1888400"/>
        <a:ext cx="3784405" cy="903918"/>
      </dsp:txXfrm>
    </dsp:sp>
    <dsp:sp modelId="{601D4081-ED98-48E7-8944-92E528813786}">
      <dsp:nvSpPr>
        <dsp:cNvPr id="0" name=""/>
        <dsp:cNvSpPr/>
      </dsp:nvSpPr>
      <dsp:spPr>
        <a:xfrm>
          <a:off x="4383645" y="1860278"/>
          <a:ext cx="3840649" cy="960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DEFINICIÓN</a:t>
          </a:r>
          <a:endParaRPr lang="en-US" sz="3000" kern="1200" dirty="0"/>
        </a:p>
      </dsp:txBody>
      <dsp:txXfrm>
        <a:off x="4411767" y="1888400"/>
        <a:ext cx="3784405" cy="903918"/>
      </dsp:txXfrm>
    </dsp:sp>
    <dsp:sp modelId="{92F336C9-2656-4A73-B2A1-992401959C5B}">
      <dsp:nvSpPr>
        <dsp:cNvPr id="0" name=""/>
        <dsp:cNvSpPr/>
      </dsp:nvSpPr>
      <dsp:spPr>
        <a:xfrm rot="5400000">
          <a:off x="6219956" y="2904454"/>
          <a:ext cx="168028" cy="16802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5FBF-C49E-4E55-A164-905945277D13}">
      <dsp:nvSpPr>
        <dsp:cNvPr id="0" name=""/>
        <dsp:cNvSpPr/>
      </dsp:nvSpPr>
      <dsp:spPr>
        <a:xfrm>
          <a:off x="4383645" y="3156497"/>
          <a:ext cx="3840649" cy="9601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Examen integral y constructivo de la estructura orgánica de la empresa y de sus componentes, de sus planes y políticas, de sus controles financieros y operativos, de sus modos operativos y del aprovechamiento de sus recursos físicos y humano</a:t>
          </a:r>
          <a:endParaRPr lang="en-US" sz="1200" kern="1200" dirty="0"/>
        </a:p>
      </dsp:txBody>
      <dsp:txXfrm>
        <a:off x="4411767" y="3184619"/>
        <a:ext cx="3784405" cy="903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5BE1CB-EACA-48FE-AF52-EC47520D2249}" type="datetimeFigureOut">
              <a:rPr lang="es-ES" smtClean="0"/>
              <a:t>29/04/2016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18FBE7-E97E-4245-9FDD-815ED4CC79C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image" Target="../media/image13.jpeg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321297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s-EC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TEMA: AUDITORÍA DE GESTIÓN </a:t>
            </a:r>
            <a:r>
              <a:rPr lang="es-EC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 LOS PROCESOS CONTABLES FINANCIEROS </a:t>
            </a:r>
            <a:r>
              <a:rPr lang="es-EC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DEL DEPARTAMENTO CONTABLE DE LA EMPRESA CHAIDE Y CHAIDE S.A., PERÍODO DEL  1 DE ENERO AL 31 DE DICIEMBRE DEL </a:t>
            </a:r>
            <a:r>
              <a:rPr lang="es-EC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2014</a:t>
            </a:r>
            <a:br>
              <a:rPr lang="es-EC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C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C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C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AUTOR:</a:t>
            </a:r>
            <a:r>
              <a:rPr lang="es-EC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C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C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KATHERINE ELIZABETH MALES PEÑA</a:t>
            </a:r>
            <a:endParaRPr lang="es-ES" sz="2000" dirty="0">
              <a:solidFill>
                <a:schemeClr val="tx2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3 Imagen" descr="http://blogs.espe.edu.ec/wp-content/uploads/2013/09/Logo-RP-UFA-ESP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5"/>
          <a:stretch/>
        </p:blipFill>
        <p:spPr bwMode="auto">
          <a:xfrm>
            <a:off x="1437692" y="22207"/>
            <a:ext cx="641709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/>
        </p:nvSpPr>
        <p:spPr bwMode="auto">
          <a:xfrm>
            <a:off x="760040" y="1052736"/>
            <a:ext cx="7772400" cy="19716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8288" bIns="0" numCol="1" anchor="b" anchorCtr="0" compatLnSpc="1">
            <a:prstTxWarp prst="textNoShape">
              <a:avLst/>
            </a:prstTxWarp>
            <a:normAutofit fontScale="97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tabLst>
                <a:tab pos="182563" algn="l"/>
              </a:tabLst>
              <a:defRPr/>
            </a:pPr>
            <a:r>
              <a:rPr lang="es-EC" sz="3100" dirty="0" smtClean="0">
                <a:solidFill>
                  <a:schemeClr val="tx2"/>
                </a:solidFill>
              </a:rPr>
              <a:t>Departamento </a:t>
            </a:r>
            <a:r>
              <a:rPr lang="es-EC" sz="3100" dirty="0">
                <a:solidFill>
                  <a:schemeClr val="tx2"/>
                </a:solidFill>
              </a:rPr>
              <a:t>de </a:t>
            </a:r>
            <a:r>
              <a:rPr lang="es-EC" sz="3100" dirty="0" smtClean="0">
                <a:solidFill>
                  <a:schemeClr val="tx2"/>
                </a:solidFill>
              </a:rPr>
              <a:t>Ciencias Económicas</a:t>
            </a:r>
            <a:r>
              <a:rPr lang="es-EC" sz="3100" dirty="0">
                <a:solidFill>
                  <a:schemeClr val="tx2"/>
                </a:solidFill>
              </a:rPr>
              <a:t>, </a:t>
            </a:r>
            <a:r>
              <a:rPr lang="es-EC" sz="3100" dirty="0" smtClean="0">
                <a:solidFill>
                  <a:schemeClr val="tx2"/>
                </a:solidFill>
              </a:rPr>
              <a:t>Administrativas </a:t>
            </a:r>
            <a:r>
              <a:rPr lang="es-EC" sz="3100" dirty="0">
                <a:solidFill>
                  <a:schemeClr val="tx2"/>
                </a:solidFill>
              </a:rPr>
              <a:t>y de </a:t>
            </a:r>
            <a:r>
              <a:rPr lang="es-EC" sz="3100" dirty="0" smtClean="0">
                <a:solidFill>
                  <a:schemeClr val="tx2"/>
                </a:solidFill>
              </a:rPr>
              <a:t>Comercio</a:t>
            </a:r>
            <a:r>
              <a:rPr lang="es-EC" sz="2400" dirty="0">
                <a:solidFill>
                  <a:schemeClr val="tx2"/>
                </a:solidFill>
              </a:rPr>
              <a:t/>
            </a:r>
            <a:br>
              <a:rPr lang="es-EC" sz="2400" dirty="0">
                <a:solidFill>
                  <a:schemeClr val="tx2"/>
                </a:solidFill>
              </a:rPr>
            </a:br>
            <a:r>
              <a:rPr lang="es-EC" sz="2400" dirty="0">
                <a:solidFill>
                  <a:schemeClr val="tx2"/>
                </a:solidFill>
              </a:rPr>
              <a:t/>
            </a:r>
            <a:br>
              <a:rPr lang="es-EC" sz="2400" dirty="0">
                <a:solidFill>
                  <a:schemeClr val="tx2"/>
                </a:solidFill>
              </a:rPr>
            </a:br>
            <a:r>
              <a:rPr lang="es-EC" sz="2200" dirty="0">
                <a:solidFill>
                  <a:schemeClr val="tx2"/>
                </a:solidFill>
              </a:rPr>
              <a:t>CARRERA:  </a:t>
            </a:r>
            <a:r>
              <a:rPr lang="es-EC" sz="2200" dirty="0" smtClean="0">
                <a:solidFill>
                  <a:schemeClr val="tx2"/>
                </a:solidFill>
              </a:rPr>
              <a:t>INGENIERÍA EN FINANZAS Y AUDITORÍA C.P.A</a:t>
            </a:r>
            <a:r>
              <a:rPr lang="es-EC" sz="2200" dirty="0">
                <a:solidFill>
                  <a:schemeClr val="tx2"/>
                </a:solidFill>
              </a:rPr>
              <a:t/>
            </a:r>
            <a:br>
              <a:rPr lang="es-EC" sz="2200" dirty="0">
                <a:solidFill>
                  <a:schemeClr val="tx2"/>
                </a:solidFill>
              </a:rPr>
            </a:br>
            <a:endParaRPr lang="es-EC" sz="27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4178696" cy="122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2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221934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995"/>
            <a:ext cx="5976664" cy="59551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7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836712"/>
            <a:ext cx="6441903" cy="46085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61659"/>
            <a:ext cx="2880320" cy="8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4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458200" cy="266429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MARCO Y </a:t>
            </a:r>
            <a: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FUNDAMENTOS</a:t>
            </a:r>
            <a:b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TEÓRICOS GENERALIDADES</a:t>
            </a:r>
            <a:b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</a:t>
            </a:r>
            <a:r>
              <a:rPr lang="es-ES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</a:t>
            </a:r>
            <a: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s-ES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AUDITORÍA </a:t>
            </a:r>
            <a:r>
              <a:rPr lang="es-ES" sz="5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GESTIÓN</a:t>
            </a:r>
            <a:endParaRPr lang="en-US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2744"/>
            <a:ext cx="3693642" cy="1078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0533581"/>
              </p:ext>
            </p:extLst>
          </p:nvPr>
        </p:nvGraphicFramePr>
        <p:xfrm>
          <a:off x="467544" y="460429"/>
          <a:ext cx="8229600" cy="597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7442251" y="6237312"/>
            <a:ext cx="1585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Gustavo</a:t>
            </a:r>
            <a:r>
              <a:rPr lang="en-US" sz="1000" dirty="0"/>
              <a:t> </a:t>
            </a:r>
            <a:r>
              <a:rPr lang="en-US" sz="1000" dirty="0" err="1" smtClean="0"/>
              <a:t>Cepeda</a:t>
            </a:r>
            <a:endParaRPr lang="en-US" sz="1000" dirty="0" smtClean="0"/>
          </a:p>
          <a:p>
            <a:r>
              <a:rPr lang="en-US" sz="1000" dirty="0" err="1" smtClean="0"/>
              <a:t>Auditoría</a:t>
            </a:r>
            <a:r>
              <a:rPr lang="en-US" sz="1000" dirty="0" smtClean="0"/>
              <a:t> </a:t>
            </a:r>
            <a:r>
              <a:rPr lang="en-US" sz="1000" dirty="0"/>
              <a:t>y Control </a:t>
            </a:r>
            <a:r>
              <a:rPr lang="en-US" sz="1000" dirty="0" err="1"/>
              <a:t>Interno</a:t>
            </a:r>
            <a:endParaRPr lang="en-US" sz="1000" dirty="0"/>
          </a:p>
        </p:txBody>
      </p:sp>
      <p:pic>
        <p:nvPicPr>
          <p:cNvPr id="5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4160"/>
            <a:ext cx="3693642" cy="1078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1560" y="2924944"/>
            <a:ext cx="8229600" cy="1066800"/>
          </a:xfrm>
        </p:spPr>
        <p:txBody>
          <a:bodyPr>
            <a:normAutofit/>
          </a:bodyPr>
          <a:lstStyle/>
          <a:p>
            <a:pPr lvl="0" algn="ctr"/>
            <a:r>
              <a:rPr lang="es-EC" sz="3200" b="1" dirty="0">
                <a:solidFill>
                  <a:schemeClr val="tx1"/>
                </a:solidFill>
              </a:rPr>
              <a:t>CARACTERÍSTICAS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1652115"/>
              </p:ext>
            </p:extLst>
          </p:nvPr>
        </p:nvGraphicFramePr>
        <p:xfrm>
          <a:off x="467544" y="476672"/>
          <a:ext cx="8964612" cy="616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8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-252536" y="980728"/>
            <a:ext cx="3673475" cy="106997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NORMAS DE AUDITORÍA </a:t>
            </a:r>
            <a:endParaRPr lang="en-US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55908566"/>
              </p:ext>
            </p:extLst>
          </p:nvPr>
        </p:nvGraphicFramePr>
        <p:xfrm>
          <a:off x="899592" y="309525"/>
          <a:ext cx="9383713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9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60422"/>
              </p:ext>
            </p:extLst>
          </p:nvPr>
        </p:nvGraphicFramePr>
        <p:xfrm>
          <a:off x="467545" y="260651"/>
          <a:ext cx="8280919" cy="576063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134637"/>
                <a:gridCol w="2024224"/>
                <a:gridCol w="1913813"/>
                <a:gridCol w="2208245"/>
              </a:tblGrid>
              <a:tr h="61507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COMPARACIÓN DE LOS COMPONENTES DE LOS MODELOS DE CONTROL INTERNO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COSO I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COSO II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MICIL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CORRE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0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Entorno o Ambiente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Ambiente Interno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Ambiente de Control y Trabajo Institucional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Ambiente Interno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Establecimientos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Objetivos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Establecimientos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Objetivos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Identificación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Eventos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Identificación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Eventos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Riesgos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Evaluación</a:t>
                      </a:r>
                      <a:r>
                        <a:rPr lang="en-US" sz="1400" dirty="0">
                          <a:effectLst/>
                        </a:rPr>
                        <a:t> de </a:t>
                      </a:r>
                      <a:r>
                        <a:rPr lang="es-EC" sz="1400" dirty="0">
                          <a:effectLst/>
                        </a:rPr>
                        <a:t>Riesgo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Evaluación</a:t>
                      </a:r>
                      <a:r>
                        <a:rPr lang="en-US" sz="1400">
                          <a:effectLst/>
                        </a:rPr>
                        <a:t> de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3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Respuesta</a:t>
                      </a:r>
                      <a:r>
                        <a:rPr lang="en-US" sz="1400">
                          <a:effectLst/>
                        </a:rPr>
                        <a:t> al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Respuesta</a:t>
                      </a:r>
                      <a:r>
                        <a:rPr lang="en-US" sz="1400">
                          <a:effectLst/>
                        </a:rPr>
                        <a:t> al </a:t>
                      </a:r>
                      <a:r>
                        <a:rPr lang="es-EC" sz="1400">
                          <a:effectLst/>
                        </a:rPr>
                        <a:t>Riesgo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Actividades</a:t>
                      </a:r>
                      <a:r>
                        <a:rPr lang="en-US" sz="1400">
                          <a:effectLst/>
                        </a:rPr>
                        <a:t> de Control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Información</a:t>
                      </a:r>
                      <a:r>
                        <a:rPr lang="en-US" sz="1400">
                          <a:effectLst/>
                        </a:rPr>
                        <a:t> y </a:t>
                      </a:r>
                      <a:r>
                        <a:rPr lang="es-EC" sz="1400">
                          <a:effectLst/>
                        </a:rPr>
                        <a:t>Comunicación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Supervisión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Supervisión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Supervisión</a:t>
                      </a:r>
                      <a:endParaRPr lang="en-US" sz="1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Supervisión</a:t>
                      </a:r>
                      <a:r>
                        <a:rPr lang="en-US" sz="1400" dirty="0">
                          <a:effectLst/>
                        </a:rPr>
                        <a:t> y </a:t>
                      </a:r>
                      <a:r>
                        <a:rPr lang="es-EC" sz="1400" dirty="0">
                          <a:effectLst/>
                        </a:rPr>
                        <a:t>Monitoreo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2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0" y="908050"/>
            <a:ext cx="2601913" cy="44608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C" sz="2800" b="1" dirty="0" smtClean="0"/>
              <a:t>COSO II</a:t>
            </a:r>
            <a:endParaRPr lang="en-US" sz="28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89825"/>
            <a:ext cx="74485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1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5833196"/>
              </p:ext>
            </p:extLst>
          </p:nvPr>
        </p:nvGraphicFramePr>
        <p:xfrm>
          <a:off x="467544" y="188640"/>
          <a:ext cx="8229600" cy="580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880320" cy="8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21809028"/>
              </p:ext>
            </p:extLst>
          </p:nvPr>
        </p:nvGraphicFramePr>
        <p:xfrm>
          <a:off x="395536" y="476672"/>
          <a:ext cx="8229600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88065"/>
            <a:ext cx="2880320" cy="84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10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221281"/>
              </p:ext>
            </p:extLst>
          </p:nvPr>
        </p:nvGraphicFramePr>
        <p:xfrm>
          <a:off x="395536" y="332656"/>
          <a:ext cx="8496944" cy="624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7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3193288"/>
              </p:ext>
            </p:extLst>
          </p:nvPr>
        </p:nvGraphicFramePr>
        <p:xfrm>
          <a:off x="107504" y="1268760"/>
          <a:ext cx="8892480" cy="4873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283901" cy="9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84582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6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APLICACIÓN PRÁCTICA </a:t>
            </a:r>
            <a:r>
              <a:rPr lang="es-ES" sz="6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es-ES" sz="6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es-ES" sz="6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 </a:t>
            </a:r>
            <a:r>
              <a:rPr lang="es-ES" sz="6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 </a:t>
            </a:r>
            <a:r>
              <a:rPr lang="es-ES" sz="6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PROPUESTA</a:t>
            </a:r>
            <a:endParaRPr lang="en-US" sz="6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15" y="764704"/>
            <a:ext cx="345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1547664" y="4293096"/>
            <a:ext cx="5472608" cy="2060848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u="sng" dirty="0" smtClean="0">
                <a:solidFill>
                  <a:schemeClr val="accent4">
                    <a:lumMod val="75000"/>
                  </a:schemeClr>
                </a:solidFill>
              </a:rPr>
              <a:t>ANEXA A PAPELES DE TRABAJO EN PDF Y EXCEL</a:t>
            </a:r>
            <a:endParaRPr lang="es-EC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ssets8.domestika.org/project-items/001/381/238/Sketch4-big-big.jpg?1440432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10500" cy="4886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44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277964"/>
              </p:ext>
            </p:extLst>
          </p:nvPr>
        </p:nvGraphicFramePr>
        <p:xfrm>
          <a:off x="611560" y="908720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44624"/>
            <a:ext cx="5760640" cy="936104"/>
          </a:xfrm>
        </p:spPr>
        <p:txBody>
          <a:bodyPr/>
          <a:lstStyle/>
          <a:p>
            <a:r>
              <a:rPr lang="es-EC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OBJETIVO GENERAL</a:t>
            </a:r>
            <a:endParaRPr lang="en-US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98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42900" y="1268760"/>
            <a:ext cx="8458200" cy="1902073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6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EMPRESA</a:t>
            </a:r>
            <a:br>
              <a:rPr lang="es-EC" sz="6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s-EC" sz="6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CHAIDE Y CHAIDE S.A.</a:t>
            </a:r>
            <a:endParaRPr lang="en-US" sz="6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4" descr="https://encrypted-tbn2.gstatic.com/images?q=tbn:ANd9GcQG7XRlIxyDdOpVoMvLneRFm0R3yvBVLZoOPvJNAIu-1uam7aU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41518"/>
            <a:ext cx="5080813" cy="1152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724128" y="197835"/>
            <a:ext cx="3240360" cy="10668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C" sz="5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HISTORIA</a:t>
            </a:r>
            <a:endParaRPr lang="en-US" sz="5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33096950"/>
              </p:ext>
            </p:extLst>
          </p:nvPr>
        </p:nvGraphicFramePr>
        <p:xfrm>
          <a:off x="467544" y="404664"/>
          <a:ext cx="8435975" cy="624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https://encrypted-tbn2.gstatic.com/images?q=tbn:ANd9GcQG7XRlIxyDdOpVoMvLneRFm0R3yvBVLZoOPvJNAIu-1uam7aU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24036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5504859"/>
              </p:ext>
            </p:extLst>
          </p:nvPr>
        </p:nvGraphicFramePr>
        <p:xfrm>
          <a:off x="395536" y="525283"/>
          <a:ext cx="82296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encrypted-tbn2.gstatic.com/images?q=tbn:ANd9GcSXYT0VB1rFkRMHQnlvpSlvCqogZgsCBotN028sc9_3Vc_RFmw-k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38" y="4653136"/>
            <a:ext cx="2164173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2088232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03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0658971"/>
              </p:ext>
            </p:extLst>
          </p:nvPr>
        </p:nvGraphicFramePr>
        <p:xfrm>
          <a:off x="-1825284" y="1583086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36059"/>
              </p:ext>
            </p:extLst>
          </p:nvPr>
        </p:nvGraphicFramePr>
        <p:xfrm>
          <a:off x="3491880" y="2132856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894" y="3730341"/>
            <a:ext cx="1963514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encrypted-tbn2.gstatic.com/images?q=tbn:ANd9GcTMWwpZkvlYLquURnOSvpSi6ZPmDRJ0UvUOkLgII_EcjIZQeNS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26" y="404664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RqYd4smWTLfDxJOhYgELdZWXdYfDcEVgFoeAd9jh6pkdsSFIH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83" y="404664"/>
            <a:ext cx="1750414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encrypted-tbn1.gstatic.com/images?q=tbn:ANd9GcQQtMitrvDP7X2RTD-jNVnI0sgO2r_TSNcjIlMnP5as8tSKY7pfHQ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3770"/>
            <a:ext cx="246697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90938" y="160338"/>
            <a:ext cx="8229600" cy="1066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1" algn="ctr" rtl="0">
              <a:spcBef>
                <a:spcPct val="0"/>
              </a:spcBef>
            </a:pPr>
            <a:r>
              <a:rPr lang="es-E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DARLING" panose="02000000000000000000" pitchFamily="2" charset="0"/>
              </a:rPr>
              <a:t>DIRECCIONAMIENTO ESTRATÉGICO 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8055914"/>
              </p:ext>
            </p:extLst>
          </p:nvPr>
        </p:nvGraphicFramePr>
        <p:xfrm>
          <a:off x="734888" y="2206402"/>
          <a:ext cx="8229600" cy="441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32" y="1196752"/>
            <a:ext cx="345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12575" y="393482"/>
            <a:ext cx="8229600" cy="1066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1" algn="r" rtl="0">
              <a:spcBef>
                <a:spcPct val="0"/>
              </a:spcBef>
            </a:pPr>
            <a:r>
              <a:rPr lang="es-ES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 DARLING" panose="02000000000000000000" pitchFamily="2" charset="0"/>
              </a:rPr>
              <a:t>DIRECCIONAMIENTO ESTRATÉGICO 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 DARLING" panose="02000000000000000000" pitchFamily="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3151011"/>
              </p:ext>
            </p:extLst>
          </p:nvPr>
        </p:nvGraphicFramePr>
        <p:xfrm>
          <a:off x="612775" y="2492896"/>
          <a:ext cx="8229600" cy="3937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xQWFRUXGRoYGBgYGB0XHRgXGBogGxkfGyAaHyggHBwoHBghITEiJikrLi4uHB8zODMsNyguLi0BCgoKDg0OGxAQGywmICQvNDQ3LC83LCw3LDU3LDQ0NCwsLCwsLCwvLDQsLC8sLCwtLCwsLCw0LC8sLCwsLCwsLP/AABEIAFQBIgMBEQACEQEDEQH/xAAcAAACAgMBAQAAAAAAAAAAAAAABwUGAgMEAQj/xABLEAACAQICBQgECQgIBwAAAAABAgMAEQQhBQYSMUEHEyJRYXGRsTJygaEUIzM0UmJzssIWQlSCkpPB0RU1dIOi0uHwFyQlQ1Nj8f/EABoBAAIDAQEAAAAAAAAAAAAAAAAFAQMEAgb/xAA2EQABAwIDBAgEBwEBAQAAAAABAAIDBBESITEFQVFxExQiMjNhgZE0UqGxI0JTgsHR4fByFf/aAAwDAQACEQMRAD8AeNCEUIUXprT8OFHxjdLgi5sfZw9tXwU0kx7I9VlqayKnHbOfDeqLpPlAne4iRYh1npt/IeFNo9mRt75ukUu2pHdwAfVVzFawYp8ziJfYxX7tq1NpYW6NCxmuncbl5+32XH/TOJG7ETfvH/nUmCL5R7BdNqpvnPuVIYLXvGxH5XnB1OAfeLGs76GF263JbItozt1N+auOgOUyGUhMQvMt9K+0h9u9fb41gm2e9ubM00g2ix+T8leo3DAEEEHMEZgjspcRZMQbrKhCKEIoQihCKEIoQihCKEIoQihCKEIoQihCKEIoQihCKEIoQihCKEIoQihCKEIoQihCKEIoQihCKEKp6462fB/iorGU7zvCD/N2Uwo6Lpe2/T7pTtHaPQDBH3vt/qWzuzsWYlmJzJzJNP2tDRYaLyb3ue65zJUljNXpIoOel6FyAqn0jfs4ZC+dZ2VTHyYGZ+a1voZIoelky4Def6UHIK0LMCuaQVyrmrmkFQrmrmkqFa1WLU3XOXAuFa7wE9JPo33lOo9m4++slTSNmFxkUwpqt0RscwnhgMak0ayRsGRhcEf730hewsOF2qetcHC4XRXK6RQha551RSzsqqN5YgAd5NS1pcbAKHODRcmyijrXg72+ExftZeO6r+qzfKVn63B8wUlhMZHKLxyI460YMPdVLmOabOFlex7Xi7TdbXcAXJAHabVAF9FJIGq8SZW3MD3EGggjVAIOizqFKKELXz63ttLfda4vepwnVRiGl1sqFKKELF2AFyQB20WugmyyoQihC8ZgBcmw6zQi9ljHKreiQe43qSCNVAIOixbEIDYsoPUSKMJ4ILgN68+FJ9Nf2hU4XcFGNvFZpMp3MD3EGoIIUgg6LOoUooQtbzqDYsoPUSBUhpO5QXAalY/Ck+mv7QqcLuCjG3ij4Un01/aFGF3BGNvFZJMrbmB7iDUEEaqQ4HRbKhSofWrTQwmHaTLbPRQdbH+A31opYOmkDd29ZaypEERdv3JNNMXYsxJYm5J3kmvTNAAsF4uRxcSTqmVqXq2IlE0ovIc1B/MH+bypJXVheejZp9/8Xo9mbNEYEsg7W7y/1cfKdifkU9Zj7gP41bspvedyVG3n9xnMpfyGm6QtXNIa5VzVzSVCuauaSoVrVoNCtCvPJdrMcPMMPI3xUpsL7kkOQ7gd3fasFdT424xqEwoajA7AdCnRSNOlGaxaaTCQtK+fBV4sx3AVdBC6V+EKionbCzE5UXQWiJtLMcTjHYQg2SNeiDbfbqXhfec88qZTTMpR0cQz4pXBC+sPSSns8FdodWMIgsMPHbtW/iTnS41MpNy4pmKWECwaFBawamqgM+BvDMguFQ2D2ztbgfdWmCsJ7E2YPHcss9EAMcOThw3qT1axq6QwaNOisbkOpFxtKd9j4+2qahhp5SGFX07xUwgvCXGuGEXBaQBg+LA2JFtlsk7wOzLd202pXGaDt57kmq2iGo7GWhTmje4B6wD40gIsV6MG4usqhSk7ih/1sf2lPMU+b8H+0rzsnx37gnFSFeiRQhLfla0v8nhlP/sfyQeZ8KbbMh1kPJJtqz6RjmVa9StLfCcJG5PTXoP6y/zFj7axVcXRSkblvo5uliB3qdrMtSgNffmGI9UfeFaqLx2rJXfDuVb5H/k8R6yeRrVtTvNWTZPcdzU/rjoGCXDzyNGvOCNnDgdLaRbjPqyt3VmpZ3tka0HK+i1VlPG6NziM7apc8n+hIcXOyzAlVTasDs3NwM7Z02rZ3xMBak2z4GTPIemHLqDgSLCIqeDK7AjxPnSoV843pwdnQEafUqt6bwON0Z8bBO8sAOYfpbPVtDq4XFq1wvhqey9oDvJYp2T0vbY4lvmrPqfrYmNUggJMouyXyI+kvZ5VjqqR0JvqFtpKxs4toeC6tY9X4MTHIXjXbKmz26QIHRz31xBUPjcLHLgrKimjlabjPildye6HhxWIZJl2lEZYAErntKPzSOunNdM+KMFh3pHs+Fkspa8XFkw/+H+A/wDCf3j/AOalXX5/m+gTj/59P8v1P9qD1n1Jjw0bYnCF43h6eztEgqu+xOYNs9+daaetdI7o5cwVlqaFsbekiyITAw73VSeIB8RSs5FNholRym6U5zFCIHowi36zWLe63hTzZ0eGPFxXnNrS45cPBcuo+jRPiAWF0jG2e0/mjx8qtrpjHFlqVRs2mEs13aDNNkPXnV6tL/lNB5yFuBVh4G/4qdbKPZcPNec243tsPkqO7U0SUBaHaoVoC55DUK1oXNIahXNC00Lteg2oUr6I1Q0t8KwkUp9IrZvXXJveK81UR9HIWr0cEnSRhyXvKppAyYpYQejGoy+u+ZPhYeNNtmxhsZfxSXakhdKGcEz9EYMQwxxgWCKB7bZ++k0r8by4708iYGMDRuXZXCsRQhR2hdFDDLIqtcPK0gFrbO3bLxHvq2WXpCCdwsqYYujBA3m6V/Kh8/8A7tPM052d4HqUj2n8R6BNzC+gvqjypE7Ur0De6FtqF0k7iv67H9pTzFPm/B/tK87J8d+4JxUhXolhPKEVmY2VQWJPAAXJ8KkAk2Chzg0XKXWB0KdIYfGYpx05ieYvwWP0e65Gz7Kavm6vIyMaDX1ShkHWY3yHV2noo7ks0rzWIaBjYSjIHg6/zF/CrtoxYmB43KjZc2CQxnf902aRp+oDXz5hiPVH3hWqj8dqyV3w7lXOR/5PEesnka1bU7zVk2T3Hc1cdY/mmI+xk+4awQeK3mPumFT4L+R+yXHJJ85k+z/EKbbT8Mc0m2T4h5JsUkT9a8RAsisjC6sCpB4g5Gpa4tNwoc0OBBSOwztgdIZH5KXZPal7EHvU16NwE8Ge8LzDSaeosNxTvxBvGx+qfKvOjVenOiVPJJ87f7E/eWne0/CHNINleMeX8hNykS9AsXQMCCAQciDxFSDbMKCL5FegVClfPmmcXzmImf6Ujkd20be6vUQtwxtHkvIVBxSOd5q+8mcVoJH4s9vYoy97GlW03XkDeATjZDLRudxKuYelibKv666MOIw/RF3jO0o6x+cPDyrbQziKTPQrBtGm6aLLUZpUM1egXlw1aXaoXYC0O1QrQFoc0K0BYUKUUITd5FsUTh54/oSBh+utvwUm2m2z2nyTnZruwR5qr665aSl2t22h9lhTCk+HFuCVVnxRvxCdtedXpkUIRQhFCEnuVH5//dp5mn2zvA9SvO7T8f0CucGqcpVT8PxIuBlcdVLzVNv4YTNtI+w/Ectn5JS/p+J8RUdbb+mFPVH/AKjlQIsOY9LohdpCuIQFm3tmMzTQuxUpIFsilGEtrACb9oJ0155elVV1/wAWxijwsfymJcJ+pcbR7uvsvW2iYMRkdo3NYa55wiJurjZWLAYRYY0jTJUUKPZWR7y9xcd61sYGNDRuSh12wTYLH84mQYiZD23uw/aHgRT6keJoMJ5Lz1awwVGJvNNzReNWeJJV3Oobx3jxpFIwscWncvQxvD2Bw3qK18+YYj1R94VfR+O1Z674dyrnI/8AJ4j1k8jWraneasmye47mrjrH80xH2Mn3DWCDxW8x90wqfBfyP2S45JPnMn2f4hTbafhjmk2yfEPJNikifooQkZrn0tITgcZAPbYDzr0lJlA2/BeWrBeocBxTqZbQ26k/DXnvzeq9P+VJzk+0c0+IZVmeEiMnaTec1Fu7P3U+rpAyMEgHPevN0EZklIDiMtyYX5JS/p+J8RSvrbf0wnHVH/qOUjoTQjwOWbEyzAi2y5yGe8dtVSzB4sGgcldDA6M3LieamazrQvmzEkh3B3hmB7wa9U05BeRkb2imbycTXwlup2B9x/jSTaI/G9E92YfwbeatYasKYI26EKq6w6nxzkvGebkO/K6se0cD3Vup658YwuzCX1OzmSnE3Ipf6d0LLhSol2bNfZKsDe2/Lfx4im0NQybupRNSvhIxKGdquVYC10LpFCEUITR5Eh86PD4v8dKdp/l9U22bo5Y8rGiSsyYgDouAjHqdd3iPumrdmygtMZ3LNtWEh4kGhV51Q0suJwsbg3YAK46mUZ38/bS2qiMUhCaUkwliDgpqs60ooQuDRmlUnMojBKxtsbf5rNa52TxtuNWyRFgF96qjlEhOHclbyofP/wC7TzNOdneB6lItp/EegTcwvoL6o8qRO1K9A3uhbahdJO4r+ux/aU8xT5vwf7SvOyfHfuCcVIV6JL6LRo0pjJ5Wd1ihtFGUOybi+1Y27T4imhk6tC1oAuczdKRH1qZzyTZuQspT8g4v0jE/vf8ASqOvO+VvstHUW/M73ULrdqOkeGeWOSWR4xtWdtro/nWy6s/ZWmlrS6QNIAB4LLWUIERcCSRxW7km0ttRvh2OaHbT1W9Iexs/1q52nFZweN6nZU12mM7lYtfPmGI9UfeFZaPx2rZXfDuVc5H/AJPEesnka1bU7zVk2T3Hc1cdY/mmI+xk+4awQeK3mPumFT4L+R+yXHJJ85k+z/EKbbT8Mc0m2T4h5JsUkT9R2ntLJhYWlc7h0RxZuAHtq2GJ0rw0KmeZsLC9yVGpmi3xuN5xxdFfnJDwve4Ud5916d1crYYcI10CQ0cTp58Z0vcpx4r0G9U+VIG6hejOiVHJJ87f7E/eWnm0/CHNINleMeX8hNykS9AvCbZmhCrDa84e+Uc7DgRHcHtBvmK2dRk4j3WHr8fA+yUeumDMGOxCcC5cdz9IedvZTelfjiaUqq48MrgrByYaRs0sJPpWde8ZN7reFY9pR3Af6LZsx9i5nqmFt0pTZG3QhYlqEKga8aAxM0vOp8alrBRkUHdx7xTWiqYmNwnI/dK6ymle7EMwqHNEymzAqeoix99NAQRcJWWkZELCpULoweCklNo0Zz9UX/8AlcPkawXcbLtkbnmzQtDLYkdWVdg3XJFk4+RzAlMI8h/7sht6qCw/xbVJNovvIG8AnWzmWjJ4lXXSWASeNopV2kYWI/iOo1ijkcxwc3VbJI2yNLXaFL1dXMdo2UvhPjojvXiR1MvX2rTQ1EFQ20uRSgUtRTPvFmOCm4NcZrWfAYgN9UXF/aBWc0bN0gWoVr98ZuspTjsb0Nj4HAcnJN5WXiFt6PfUDoIc74j9FJ6xP2bYG/X0Vl0dgUgjWKJdlFFgPMnrJ33rJI9z3FztVsjjbG0NaMgqDr3qtisTi+chjDJsKL7armL3yJBpnR1UUcWFxzSmto5ZZsTRkmHh1sqg7wAPdSp2qcNFgFsqFKW2seqWK+HfCcOqyDbWQdILZlINjtEZXHCm8FXF0PRvNtyTVFFN0/Sx553VsxuKxUmGlCYcxzFdlAZIzm2RIIbK2/PsrCxsTZBd1xyKYPdK6M2bY8wt2quiPguGjiy2gLuet2zPf1dwFc1MvSyFymlh6GIMUvVC0LF0BBBFwRYjrBoBsgi+SW+J1PxODxIxGCAkQG+wWsQp9JTfJl7b38L03bWRTR4Jcjx/lJXUUsEvSQ5jh/CtuIikxuDljkiMDupUBiGztcHo8NryrC0thlDmm4CYODp4S1wsSqxqZorHYB5A2H5xHtfZlQG43EXO7PjatlXLBOBZ1iPIrFRw1FOSC24PmFddKxPLhpVC2d4nAUkekykAXvbed9L4yGyAnQFMZWl8TgBmQfsl3qxoHSOCkMi4ZXuuyQZEGV78GprUT08zcJdb0KU0tNUwOxBoPqFaZNJ6TIsuCjU9ZmUgewGsQjpt7z7LcZaq2UY91EvqZi8ZIJMdOABuSPOw6hkAO/M9tXisihbhhb6lZzQzTOxTu9ArporRkWGjEcKhVHiT1k7yaXySukdicUyiiZE3CwZLoxC3VgN5BHurgars6JYarav6QwUpkXDK5KFbGVBvIPBuynNTUU8zcJdb0KSUtNUQPx4b5cQrT/Smk/0GP9+v86xdFTfqH2W/pan9Me6jdJw6WxfxTRx4eJsnKupOzxzBJ9gHuq2M0kXaBLiqJW1kvZsGhXPC4FI0VFUWVQo7lFh5Vgc8uJJ3pi1jWgAbkueWPQhPN4tBu+Lk/AfMe0Uy2bNrGfRLtoxXAkCWujcc0EqSpvU37xxB7CKZyRiRpad6WxyGNwcE59GaQSeNZIzdW8QeIPaK83JG6Nxa5eijkbI0Oauq9cLtFCEUIWqfDI4s6Kw6mAPnUtc5uhUOaHahco0JhhmMPD+7T+VWdPL8x9yuOhj+UewUNrpppcNCYo7CSQEALlsruJy3dQrTRwGV+J2gWarnETMI1KWWEwzSusaC7OQqjrJNhTtzg0ElJWtLjYL6P0Jo4YaCOFdyKBfrPE+015iV5e8uO9eljYGNDRuWqTTcYm5oLIxBCsyoWVWbMBiN2Rv1DjauxC7DiyXBnaH4bH+luGlE2ZmztCWD5cUUMbdeRFc9E67RxU9K2zj8uvtdcs2sCK6oEldmjWXoJtWRyQL55Zg12IHEXuBnZcuqGh2GxOV8ljjdOlZeZiiMrqAXUOqFVa1iA3pDr6rVLYLtxONgofPZ2BouV0PpqIYc4kkiMC+Yz32tbrvXAhcZOjGq6M7BH0h0UgjAgEZg5g9lVK4ZqKl1giEhQCR9lgrMkbMqseBI45i9r2vnV4p3Ft8h6qg1DA7DmbcBojHafjjdk2ZJCgBfm0LiMHMbVuzgLnsqGQOcL5C/Heh9Q1ptYm2tty3/ANMw7US7Y+OBMZ4Na249ee6o6F9ibaarrp2XaL97RbsLjVkaRVveNthrjjshsuvJhXLmFoBO9dNkDiQNyxj0ghMoF7wmz5fVDZdeRoMZFjxUCQEkcFpi01CTCu1YzqXjBy2gLXHf0hlXRheA48NVAnYS0X72i6MHjVlMgW/xbmNri3SADZdlmFcuYW2vvF10x4de242Xi6QjMkke0NqNQzjqDXt5eVHRuwh3FHSNxFu8LVHpeJlhYElZzaM239Etn1ZA10YXAuB3arkTNIaR+bReYnS8cfPbV/iVDvl+awJy691DYnOtbeh0zW4r7lsOk47xAHa56+wRmDZS5z7hUdG7PyU9K3s+entdceC1khkZVtIm2SqF0Kq5BIIVt18t3Gu3072i+WSrZUscbZi/FeYnWSFGcWkZYzaSRULJGfrHs42vbjUtpnuAOWeg3lDqpjSRnlqdwUurgi4NwRe/ZVFtyvvldcI0zDzSS7Y2HYIp62Ztm3sN79xqzoX4i22YVfTMwh18jksJtNKsxhCSsw2doql1Xa3XN6kQksx3CgzgPwWK6sdjViClr2ZlQWF+k5sPZc1wxhcbBdveGC5XBi9Y4o2ZbSMIzaR0QssZ+sfbna9uNWNp3uAOWenmqnVLGkjPLU8FljtYIomAIka6c5tIhcBCbXNuFDKdzhfLhmpfUNYbZ6XyzUnFKrAMpBBAIPWDmKpIINirgQRcLXjsGk0bRyDaRwVYdhqWuLSHBQ5ocLFfPutWr0mBnMb5qbmN+Dr/ADHEV6KnnbM24XnqiAxOsVjq7p+TCPdekh9JCcj2jqPbUVFM2YZ68VNPUOhOWnBNDQ2nYcSLxt0uKHJh7OPspHNTviPaHqncU7JR2SpOqVcihCKEKr6xa5RQArERJJ2eiveePcK3U9E+TN2QWKorWR5NzKWeMxbyuXkYsx3k/wC91OmMawYW6JM97nnE5NHkq1TKf83MtmI+JU7wDvc9RIyHZfrpVX1N/wANvqmlDTYfxHeiZdK0zVX0xoeZ5i0SIhYqROsroQFtfbQCzmwsOBG+tkUzGss438rD77lilhe592gDzufqN6yxmjsSvwmOJY2TElm22cqYy6BGuuydq2zcWNDJIzgc4m7d3HO6HxSjG1oFnb+GVlp0loGTn0dYxKiwRxfLNCQUZjfojMWIqY524CCbG5Ol1zJA7pA4C4sBrbeurFavGWeaUnm3Ii5mRfSRkDBu9TcXXcRXDajCxrdRnccVY+mxvc7Q5WPD/uG9c35OzSQ4eCRwqR3aRls21ID0AAwI2cyc+yu+sMa9z2jM6clx1d7mNY42A1tx3a7lMavYOSGERSHa5slUa+bRj0S3U3D2dtUTva92Ib/utEDHMZhdu05LiwuGxOHZo4kikjaRnV2cqUDttOGAU7RuTYg9VWOdFIA5xINlU1ssZLWgEXv76obC4mCSYwJHIkzc5d3KGNyoU36J2lsoOWe+jFG9rcZIIy5/6gtlY52AAg58LH+lp/JcH4OklnSOOVWO4iRyrBk+jYg2I3ZV11q2ItyJI9s9Vz1S+EOzAB9zbMLt1b0ZJBz4lfnC8m0r8WXYVRtfW6OfjVc8rX4cItYfyrKeJ0eLEb3OvoufF4LEpJiOZSN1xFukzlebbY2DcBTtLYA5Z1018Za3ESMP1zXLmStc7AAcX0WM+rIc4dXs0cULx7V7MHOxssvURsnOpbUlocRqTf7qHUocWg6AEeuWY9l1ataNkgEwlfnC8xcPuLKURQSOB6JvXFRI15bhFrD+SrKaJ0YcHG9ze/oFE4zVeWV3k29hpZSslje+FIUbHfZP8Rq5lS1oDbZAZc+KzvpXuJde1zn/AOeH0XRHoSaOJFjCXgnaSFSxAaJr9Emx2T02A37hXJnY5xLvzCx5/wDBdiB7WgN/Kbjl/wAVlLoqeWPFs6okk6BFQNtBQqkDaawzJPAVAlY1zANBvQYpHteTa7hovY9XWjxEDxMBCpZmi4K7Rsu0nUCTmu6+fXQagOY4O14+u9HVi2RpboN3oRktWC0TiSsUMixpFFJzhYMWZ9ly6gCwC5kXN66fLGCXNvci30UMhlIDHAAA3+t1sGBxUSywxJE0cjOyyMxBQSElttdk7diTbPPKuccTiHuJuN3G3A7l1glYCxoFjv4X4jepOTBNHhDDCbusWwhY2zC2BPnVIeHS4naXuriwtiwM1tYKuy6mMA6o3xaptQoTkuJsAW7rqD+s1axWDIkZ3zPksZoiLgaAZDgf++5XXNoeU4ozGJXDCLPnmj2So6XRUWbPrrgTMEWG/HddWGF5lx2vpvsu3SWGxE0ioUjWFZUk29sliqdK2zs5EsN97WquN0bGk3N7Wt/qtkbI9wFhYG9/8Wj4HioedjhSJ0ldnV2YgxmTNtpbHbsb2sequscT7OcSCN3G32XGCVmJrACCdeF+PFcuO1YlICwylAmGWEG9tsqcw1hcKRxGYvXbKll7uF7uvy5Lh9K+1mG1m2581ZsLDsoq7IWygWBuBYbgbZ1jcbklbWtsALLfXK6Udp3QsWMiMUy3G8Eb1PWp4GrIpXROxNVcsTZG4XJJ61al4jBEsRzkPCRRkB9Yfmn3dtPYKtkuWh4JJPSPiz1HFVtWINwbHrFarXWUGymsJrXi4xYTFh9fpe85++sz6OF35VpZWTN3rrfXrFkb0Hcn+tVjZ8PmrDtCXyUVpDTmInyklYj6N7DwFgavjp42d0LO+okf3iuGGJnYKilmJsFAuSewCrSQBcqoAk2CaGpPJwVImxgGWaw7/a/D9Xx6qVVVffsx+/8ASa01DbtSeyZ4pUmiKEIoQihCKEIoQihCKEIoQihCKEIoQihCKEIoQihCKEIoQihCKEIoQihCKEIoQihCKEIoQihCKEIoQvCL76EKo6wah4KYF+bMTb7xHZ91ivurZDWStyvfmsktJE7O1uSSukIBHIyC9gbZ76esdibdI3twusFzV0uFbdQdWosa7CUuAvBSBfvuCfCsdXUOiHZW2kgbKTiTi0Nq/h8KLQRKh4tvY95OdJZJnyd4pzHCyPuhSdVKxFCEUIRQhFCEUIRQhFCEUIRQhFCEUIRQhFCEUIRQhFCEUIRQhFCEUIRQhFCEUIRQhFCEUIRQhFC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chaideychaide.bumeran.com.ec/bolsasplus/chaideychaide_1816010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4575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221</TotalTime>
  <Words>602</Words>
  <Application>Microsoft Office PowerPoint</Application>
  <PresentationFormat>Presentación en pantalla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Concurrencia</vt:lpstr>
      <vt:lpstr>TEMA: AUDITORÍA DE GESTIÓN A LOS PROCESOS CONTABLES FINANCIEROS DEL DEPARTAMENTO CONTABLE DE LA EMPRESA CHAIDE Y CHAIDE S.A., PERÍODO DEL  1 DE ENERO AL 31 DE DICIEMBRE DEL 2014  AUTOR: KATHERINE ELIZABETH MALES PEÑA</vt:lpstr>
      <vt:lpstr>Presentación de PowerPoint</vt:lpstr>
      <vt:lpstr>OBJETIVO GENERAL</vt:lpstr>
      <vt:lpstr>LA EMPRESA CHAIDE Y CHAIDE S.A.</vt:lpstr>
      <vt:lpstr>HISTORIA</vt:lpstr>
      <vt:lpstr>Presentación de PowerPoint</vt:lpstr>
      <vt:lpstr>Presentación de PowerPoint</vt:lpstr>
      <vt:lpstr>DIRECCIONAMIENTO ESTRATÉGICO </vt:lpstr>
      <vt:lpstr>DIRECCIONAMIENTO ESTRATÉGICO </vt:lpstr>
      <vt:lpstr>Presentación de PowerPoint</vt:lpstr>
      <vt:lpstr>Presentación de PowerPoint</vt:lpstr>
      <vt:lpstr>MARCO Y FUNDAMENTOS  TEÓRICOS GENERALIDADES DE LA  AUDITORÍA DE GESTIÓN</vt:lpstr>
      <vt:lpstr>Presentación de PowerPoint</vt:lpstr>
      <vt:lpstr>CARACTERÍSTICAS</vt:lpstr>
      <vt:lpstr>NORMAS DE AUDITORÍA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PRÁCTICA  DE LA PROPUESTA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INTELAMD</dc:creator>
  <cp:lastModifiedBy>Elizabeth Males</cp:lastModifiedBy>
  <cp:revision>7</cp:revision>
  <dcterms:created xsi:type="dcterms:W3CDTF">2016-04-22T13:24:21Z</dcterms:created>
  <dcterms:modified xsi:type="dcterms:W3CDTF">2016-04-29T19:15:08Z</dcterms:modified>
</cp:coreProperties>
</file>