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81" r:id="rId8"/>
    <p:sldId id="282" r:id="rId9"/>
    <p:sldId id="283" r:id="rId10"/>
    <p:sldId id="285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62" r:id="rId19"/>
    <p:sldId id="273" r:id="rId20"/>
    <p:sldId id="264" r:id="rId21"/>
    <p:sldId id="26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F0B10-FB23-4B7F-BE32-C2976DBA6E9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06EC235-7CA2-438B-AAFC-DE1D5F75E695}">
      <dgm:prSet phldrT="[Texto]" custT="1"/>
      <dgm:spPr/>
      <dgm:t>
        <a:bodyPr/>
        <a:lstStyle/>
        <a:p>
          <a:r>
            <a:rPr lang="es-ES" sz="2000" dirty="0" smtClean="0"/>
            <a:t>Escasos programas o proyectos que fortalecen la actividad turística </a:t>
          </a:r>
          <a:endParaRPr lang="es-ES" sz="2000" dirty="0"/>
        </a:p>
      </dgm:t>
    </dgm:pt>
    <dgm:pt modelId="{49691758-3494-40BD-95B7-264667E9D9A6}" type="parTrans" cxnId="{5A110E46-7EEA-4304-BC3D-FFDEE615ABBE}">
      <dgm:prSet/>
      <dgm:spPr/>
      <dgm:t>
        <a:bodyPr/>
        <a:lstStyle/>
        <a:p>
          <a:endParaRPr lang="es-ES"/>
        </a:p>
      </dgm:t>
    </dgm:pt>
    <dgm:pt modelId="{4EA341B9-C95E-4937-AE83-F17D85FBFD5A}" type="sibTrans" cxnId="{5A110E46-7EEA-4304-BC3D-FFDEE615ABBE}">
      <dgm:prSet/>
      <dgm:spPr/>
      <dgm:t>
        <a:bodyPr/>
        <a:lstStyle/>
        <a:p>
          <a:endParaRPr lang="es-ES"/>
        </a:p>
      </dgm:t>
    </dgm:pt>
    <dgm:pt modelId="{B54D6538-8579-4D5D-A6B1-89746352FD62}">
      <dgm:prSet phldrT="[Texto]" custT="1"/>
      <dgm:spPr/>
      <dgm:t>
        <a:bodyPr/>
        <a:lstStyle/>
        <a:p>
          <a:r>
            <a:rPr lang="es-ES" sz="2000" dirty="0" smtClean="0"/>
            <a:t>Escaso conocimiento y experiencia en la gestión del voluntariado como herramienta de desarrollo del turismo comunitario </a:t>
          </a:r>
          <a:endParaRPr lang="es-ES" sz="2000" dirty="0"/>
        </a:p>
      </dgm:t>
    </dgm:pt>
    <dgm:pt modelId="{F7E04B94-B097-4E10-A961-DD712C48EDC8}" type="parTrans" cxnId="{1B15F860-3C51-4C01-B185-65CA4310828E}">
      <dgm:prSet/>
      <dgm:spPr/>
      <dgm:t>
        <a:bodyPr/>
        <a:lstStyle/>
        <a:p>
          <a:endParaRPr lang="es-ES"/>
        </a:p>
      </dgm:t>
    </dgm:pt>
    <dgm:pt modelId="{8CFACBEB-FB5E-41E1-AED2-D431FBAC041C}" type="sibTrans" cxnId="{1B15F860-3C51-4C01-B185-65CA4310828E}">
      <dgm:prSet/>
      <dgm:spPr/>
      <dgm:t>
        <a:bodyPr/>
        <a:lstStyle/>
        <a:p>
          <a:endParaRPr lang="es-ES"/>
        </a:p>
      </dgm:t>
    </dgm:pt>
    <dgm:pt modelId="{88C3ED1D-E5A3-4D63-8402-57D91CBA5D2E}">
      <dgm:prSet phldrT="[Texto]" custT="1"/>
      <dgm:spPr/>
      <dgm:t>
        <a:bodyPr/>
        <a:lstStyle/>
        <a:p>
          <a:r>
            <a:rPr lang="es-ES" sz="2000" dirty="0" smtClean="0"/>
            <a:t>El voluntariado como trabajo no remunerado </a:t>
          </a:r>
          <a:endParaRPr lang="es-ES" sz="2000" dirty="0"/>
        </a:p>
      </dgm:t>
    </dgm:pt>
    <dgm:pt modelId="{3429970E-E0C9-4192-BE74-EB2B79D7A25C}" type="parTrans" cxnId="{86FECF11-83B6-4460-94F5-D45B8C5545BB}">
      <dgm:prSet/>
      <dgm:spPr/>
      <dgm:t>
        <a:bodyPr/>
        <a:lstStyle/>
        <a:p>
          <a:endParaRPr lang="es-ES"/>
        </a:p>
      </dgm:t>
    </dgm:pt>
    <dgm:pt modelId="{1C9D6FB0-8921-4129-A210-F38A92560538}" type="sibTrans" cxnId="{86FECF11-83B6-4460-94F5-D45B8C5545BB}">
      <dgm:prSet/>
      <dgm:spPr/>
      <dgm:t>
        <a:bodyPr/>
        <a:lstStyle/>
        <a:p>
          <a:endParaRPr lang="es-ES"/>
        </a:p>
      </dgm:t>
    </dgm:pt>
    <dgm:pt modelId="{7DF86BA6-0DC6-4780-AAEB-BDC49BD277F1}" type="pres">
      <dgm:prSet presAssocID="{988F0B10-FB23-4B7F-BE32-C2976DBA6E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C5EBD3-F8FD-4DB5-8FC3-6EBAC7DCFD39}" type="pres">
      <dgm:prSet presAssocID="{806EC235-7CA2-438B-AAFC-DE1D5F75E695}" presName="parentLin" presStyleCnt="0"/>
      <dgm:spPr/>
      <dgm:t>
        <a:bodyPr/>
        <a:lstStyle/>
        <a:p>
          <a:endParaRPr lang="es-ES"/>
        </a:p>
      </dgm:t>
    </dgm:pt>
    <dgm:pt modelId="{6EDC0643-ACE2-42F1-AB44-23F954DF84F6}" type="pres">
      <dgm:prSet presAssocID="{806EC235-7CA2-438B-AAFC-DE1D5F75E69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0001F32-9003-4D2A-8848-8104CB6428FB}" type="pres">
      <dgm:prSet presAssocID="{806EC235-7CA2-438B-AAFC-DE1D5F75E6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1B08B-66F1-416C-BFD4-77EFE7193480}" type="pres">
      <dgm:prSet presAssocID="{806EC235-7CA2-438B-AAFC-DE1D5F75E695}" presName="negativeSpace" presStyleCnt="0"/>
      <dgm:spPr/>
      <dgm:t>
        <a:bodyPr/>
        <a:lstStyle/>
        <a:p>
          <a:endParaRPr lang="es-ES"/>
        </a:p>
      </dgm:t>
    </dgm:pt>
    <dgm:pt modelId="{4344833E-3A97-4F34-A399-2ED7C30239B7}" type="pres">
      <dgm:prSet presAssocID="{806EC235-7CA2-438B-AAFC-DE1D5F75E695}" presName="childText" presStyleLbl="conFgAcc1" presStyleIdx="0" presStyleCnt="3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A3CD92B9-09DA-4D28-8CE7-7E418075B6F0}" type="pres">
      <dgm:prSet presAssocID="{4EA341B9-C95E-4937-AE83-F17D85FBFD5A}" presName="spaceBetweenRectangles" presStyleCnt="0"/>
      <dgm:spPr/>
      <dgm:t>
        <a:bodyPr/>
        <a:lstStyle/>
        <a:p>
          <a:endParaRPr lang="es-ES"/>
        </a:p>
      </dgm:t>
    </dgm:pt>
    <dgm:pt modelId="{9ED0E435-84C3-4B20-892E-0D4E93E6DD80}" type="pres">
      <dgm:prSet presAssocID="{B54D6538-8579-4D5D-A6B1-89746352FD62}" presName="parentLin" presStyleCnt="0"/>
      <dgm:spPr/>
      <dgm:t>
        <a:bodyPr/>
        <a:lstStyle/>
        <a:p>
          <a:endParaRPr lang="es-ES"/>
        </a:p>
      </dgm:t>
    </dgm:pt>
    <dgm:pt modelId="{C581709A-6550-4C12-99B7-374AB43E8E88}" type="pres">
      <dgm:prSet presAssocID="{B54D6538-8579-4D5D-A6B1-89746352FD6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85F2227-6CFC-4998-A2B2-20E968B88AE4}" type="pres">
      <dgm:prSet presAssocID="{B54D6538-8579-4D5D-A6B1-89746352FD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DD023-235D-43E1-B8EF-E6152A51E4B9}" type="pres">
      <dgm:prSet presAssocID="{B54D6538-8579-4D5D-A6B1-89746352FD62}" presName="negativeSpace" presStyleCnt="0"/>
      <dgm:spPr/>
      <dgm:t>
        <a:bodyPr/>
        <a:lstStyle/>
        <a:p>
          <a:endParaRPr lang="es-ES"/>
        </a:p>
      </dgm:t>
    </dgm:pt>
    <dgm:pt modelId="{050BCFC4-D02A-4E28-BB6D-D18C394D11AE}" type="pres">
      <dgm:prSet presAssocID="{B54D6538-8579-4D5D-A6B1-89746352FD62}" presName="childText" presStyleLbl="conFgAcc1" presStyleIdx="1" presStyleCnt="3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1F8F0C60-9A40-4126-A4F0-29081785D41F}" type="pres">
      <dgm:prSet presAssocID="{8CFACBEB-FB5E-41E1-AED2-D431FBAC041C}" presName="spaceBetweenRectangles" presStyleCnt="0"/>
      <dgm:spPr/>
      <dgm:t>
        <a:bodyPr/>
        <a:lstStyle/>
        <a:p>
          <a:endParaRPr lang="es-ES"/>
        </a:p>
      </dgm:t>
    </dgm:pt>
    <dgm:pt modelId="{9CEC7BC2-4019-4404-997D-F0A1F8B3A5F4}" type="pres">
      <dgm:prSet presAssocID="{88C3ED1D-E5A3-4D63-8402-57D91CBA5D2E}" presName="parentLin" presStyleCnt="0"/>
      <dgm:spPr/>
      <dgm:t>
        <a:bodyPr/>
        <a:lstStyle/>
        <a:p>
          <a:endParaRPr lang="es-ES"/>
        </a:p>
      </dgm:t>
    </dgm:pt>
    <dgm:pt modelId="{FD13A7D4-1FEA-4827-BD48-1B7445C6628D}" type="pres">
      <dgm:prSet presAssocID="{88C3ED1D-E5A3-4D63-8402-57D91CBA5D2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79F7337C-FC9D-44E9-B5F6-7281D4255577}" type="pres">
      <dgm:prSet presAssocID="{88C3ED1D-E5A3-4D63-8402-57D91CBA5D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84B011-991B-4820-9265-A92390DC9655}" type="pres">
      <dgm:prSet presAssocID="{88C3ED1D-E5A3-4D63-8402-57D91CBA5D2E}" presName="negativeSpace" presStyleCnt="0"/>
      <dgm:spPr/>
      <dgm:t>
        <a:bodyPr/>
        <a:lstStyle/>
        <a:p>
          <a:endParaRPr lang="es-ES"/>
        </a:p>
      </dgm:t>
    </dgm:pt>
    <dgm:pt modelId="{501541F9-694D-4F44-9F2D-5C2074D90C27}" type="pres">
      <dgm:prSet presAssocID="{88C3ED1D-E5A3-4D63-8402-57D91CBA5D2E}" presName="childText" presStyleLbl="conFgAcc1" presStyleIdx="2" presStyleCnt="3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</dgm:ptLst>
  <dgm:cxnLst>
    <dgm:cxn modelId="{5A110E46-7EEA-4304-BC3D-FFDEE615ABBE}" srcId="{988F0B10-FB23-4B7F-BE32-C2976DBA6E92}" destId="{806EC235-7CA2-438B-AAFC-DE1D5F75E695}" srcOrd="0" destOrd="0" parTransId="{49691758-3494-40BD-95B7-264667E9D9A6}" sibTransId="{4EA341B9-C95E-4937-AE83-F17D85FBFD5A}"/>
    <dgm:cxn modelId="{CDAFCE4D-1FC6-43F0-9EFE-31A80329679B}" type="presOf" srcId="{88C3ED1D-E5A3-4D63-8402-57D91CBA5D2E}" destId="{FD13A7D4-1FEA-4827-BD48-1B7445C6628D}" srcOrd="0" destOrd="0" presId="urn:microsoft.com/office/officeart/2005/8/layout/list1"/>
    <dgm:cxn modelId="{86FECF11-83B6-4460-94F5-D45B8C5545BB}" srcId="{988F0B10-FB23-4B7F-BE32-C2976DBA6E92}" destId="{88C3ED1D-E5A3-4D63-8402-57D91CBA5D2E}" srcOrd="2" destOrd="0" parTransId="{3429970E-E0C9-4192-BE74-EB2B79D7A25C}" sibTransId="{1C9D6FB0-8921-4129-A210-F38A92560538}"/>
    <dgm:cxn modelId="{7A898941-83CA-4A8A-80E3-EAB7381DA4EB}" type="presOf" srcId="{806EC235-7CA2-438B-AAFC-DE1D5F75E695}" destId="{6EDC0643-ACE2-42F1-AB44-23F954DF84F6}" srcOrd="0" destOrd="0" presId="urn:microsoft.com/office/officeart/2005/8/layout/list1"/>
    <dgm:cxn modelId="{1B15F860-3C51-4C01-B185-65CA4310828E}" srcId="{988F0B10-FB23-4B7F-BE32-C2976DBA6E92}" destId="{B54D6538-8579-4D5D-A6B1-89746352FD62}" srcOrd="1" destOrd="0" parTransId="{F7E04B94-B097-4E10-A961-DD712C48EDC8}" sibTransId="{8CFACBEB-FB5E-41E1-AED2-D431FBAC041C}"/>
    <dgm:cxn modelId="{78472035-F7D1-44A1-8CD0-2A84A1DCDA2A}" type="presOf" srcId="{806EC235-7CA2-438B-AAFC-DE1D5F75E695}" destId="{70001F32-9003-4D2A-8848-8104CB6428FB}" srcOrd="1" destOrd="0" presId="urn:microsoft.com/office/officeart/2005/8/layout/list1"/>
    <dgm:cxn modelId="{B3A8073F-E733-4E30-B6BF-05F244ABC818}" type="presOf" srcId="{B54D6538-8579-4D5D-A6B1-89746352FD62}" destId="{C581709A-6550-4C12-99B7-374AB43E8E88}" srcOrd="0" destOrd="0" presId="urn:microsoft.com/office/officeart/2005/8/layout/list1"/>
    <dgm:cxn modelId="{1D35DD3F-2556-4201-85F3-749E65D32BA3}" type="presOf" srcId="{B54D6538-8579-4D5D-A6B1-89746352FD62}" destId="{685F2227-6CFC-4998-A2B2-20E968B88AE4}" srcOrd="1" destOrd="0" presId="urn:microsoft.com/office/officeart/2005/8/layout/list1"/>
    <dgm:cxn modelId="{264EAC86-DDE8-4A0A-9BCF-F924F5F69BF3}" type="presOf" srcId="{988F0B10-FB23-4B7F-BE32-C2976DBA6E92}" destId="{7DF86BA6-0DC6-4780-AAEB-BDC49BD277F1}" srcOrd="0" destOrd="0" presId="urn:microsoft.com/office/officeart/2005/8/layout/list1"/>
    <dgm:cxn modelId="{010FB93D-BBEA-4B80-8CC7-7020DD273CE8}" type="presOf" srcId="{88C3ED1D-E5A3-4D63-8402-57D91CBA5D2E}" destId="{79F7337C-FC9D-44E9-B5F6-7281D4255577}" srcOrd="1" destOrd="0" presId="urn:microsoft.com/office/officeart/2005/8/layout/list1"/>
    <dgm:cxn modelId="{CD248720-8FF1-4DAC-84D0-E1C4B56ACFAC}" type="presParOf" srcId="{7DF86BA6-0DC6-4780-AAEB-BDC49BD277F1}" destId="{FEC5EBD3-F8FD-4DB5-8FC3-6EBAC7DCFD39}" srcOrd="0" destOrd="0" presId="urn:microsoft.com/office/officeart/2005/8/layout/list1"/>
    <dgm:cxn modelId="{15E75837-8E8B-47A5-82F0-027833291636}" type="presParOf" srcId="{FEC5EBD3-F8FD-4DB5-8FC3-6EBAC7DCFD39}" destId="{6EDC0643-ACE2-42F1-AB44-23F954DF84F6}" srcOrd="0" destOrd="0" presId="urn:microsoft.com/office/officeart/2005/8/layout/list1"/>
    <dgm:cxn modelId="{A67CBB09-B895-49F7-900A-DB7A0C7B93BF}" type="presParOf" srcId="{FEC5EBD3-F8FD-4DB5-8FC3-6EBAC7DCFD39}" destId="{70001F32-9003-4D2A-8848-8104CB6428FB}" srcOrd="1" destOrd="0" presId="urn:microsoft.com/office/officeart/2005/8/layout/list1"/>
    <dgm:cxn modelId="{CD3AA3C7-769C-4BFD-8992-FC8E668EA75D}" type="presParOf" srcId="{7DF86BA6-0DC6-4780-AAEB-BDC49BD277F1}" destId="{3A41B08B-66F1-416C-BFD4-77EFE7193480}" srcOrd="1" destOrd="0" presId="urn:microsoft.com/office/officeart/2005/8/layout/list1"/>
    <dgm:cxn modelId="{D0044BBE-E21B-4D4E-966E-3EC21FE33884}" type="presParOf" srcId="{7DF86BA6-0DC6-4780-AAEB-BDC49BD277F1}" destId="{4344833E-3A97-4F34-A399-2ED7C30239B7}" srcOrd="2" destOrd="0" presId="urn:microsoft.com/office/officeart/2005/8/layout/list1"/>
    <dgm:cxn modelId="{77E83291-4E66-4717-BD53-35A2AFA5F414}" type="presParOf" srcId="{7DF86BA6-0DC6-4780-AAEB-BDC49BD277F1}" destId="{A3CD92B9-09DA-4D28-8CE7-7E418075B6F0}" srcOrd="3" destOrd="0" presId="urn:microsoft.com/office/officeart/2005/8/layout/list1"/>
    <dgm:cxn modelId="{2C7FE081-99F8-4FE0-8B79-D53E2597FAEB}" type="presParOf" srcId="{7DF86BA6-0DC6-4780-AAEB-BDC49BD277F1}" destId="{9ED0E435-84C3-4B20-892E-0D4E93E6DD80}" srcOrd="4" destOrd="0" presId="urn:microsoft.com/office/officeart/2005/8/layout/list1"/>
    <dgm:cxn modelId="{1DC07248-2661-4690-88A2-516F4141D350}" type="presParOf" srcId="{9ED0E435-84C3-4B20-892E-0D4E93E6DD80}" destId="{C581709A-6550-4C12-99B7-374AB43E8E88}" srcOrd="0" destOrd="0" presId="urn:microsoft.com/office/officeart/2005/8/layout/list1"/>
    <dgm:cxn modelId="{E9CCEA3D-DB0F-41E9-B4B4-B78F992BB620}" type="presParOf" srcId="{9ED0E435-84C3-4B20-892E-0D4E93E6DD80}" destId="{685F2227-6CFC-4998-A2B2-20E968B88AE4}" srcOrd="1" destOrd="0" presId="urn:microsoft.com/office/officeart/2005/8/layout/list1"/>
    <dgm:cxn modelId="{C69B2FF8-697E-45BA-BCAB-9838A72DDDED}" type="presParOf" srcId="{7DF86BA6-0DC6-4780-AAEB-BDC49BD277F1}" destId="{463DD023-235D-43E1-B8EF-E6152A51E4B9}" srcOrd="5" destOrd="0" presId="urn:microsoft.com/office/officeart/2005/8/layout/list1"/>
    <dgm:cxn modelId="{6E69CC66-AC0D-4FDC-A805-EC998E249942}" type="presParOf" srcId="{7DF86BA6-0DC6-4780-AAEB-BDC49BD277F1}" destId="{050BCFC4-D02A-4E28-BB6D-D18C394D11AE}" srcOrd="6" destOrd="0" presId="urn:microsoft.com/office/officeart/2005/8/layout/list1"/>
    <dgm:cxn modelId="{703FD6FF-73C7-4B36-8A8A-63D46F9C0D9F}" type="presParOf" srcId="{7DF86BA6-0DC6-4780-AAEB-BDC49BD277F1}" destId="{1F8F0C60-9A40-4126-A4F0-29081785D41F}" srcOrd="7" destOrd="0" presId="urn:microsoft.com/office/officeart/2005/8/layout/list1"/>
    <dgm:cxn modelId="{15CA59C4-3DBA-4CD3-9142-EF986D187948}" type="presParOf" srcId="{7DF86BA6-0DC6-4780-AAEB-BDC49BD277F1}" destId="{9CEC7BC2-4019-4404-997D-F0A1F8B3A5F4}" srcOrd="8" destOrd="0" presId="urn:microsoft.com/office/officeart/2005/8/layout/list1"/>
    <dgm:cxn modelId="{19B1153C-CCEE-4A5C-BC7E-7960E171D48D}" type="presParOf" srcId="{9CEC7BC2-4019-4404-997D-F0A1F8B3A5F4}" destId="{FD13A7D4-1FEA-4827-BD48-1B7445C6628D}" srcOrd="0" destOrd="0" presId="urn:microsoft.com/office/officeart/2005/8/layout/list1"/>
    <dgm:cxn modelId="{325C784F-D500-4637-B0A1-D2173EE3CCFE}" type="presParOf" srcId="{9CEC7BC2-4019-4404-997D-F0A1F8B3A5F4}" destId="{79F7337C-FC9D-44E9-B5F6-7281D4255577}" srcOrd="1" destOrd="0" presId="urn:microsoft.com/office/officeart/2005/8/layout/list1"/>
    <dgm:cxn modelId="{55902A89-0046-4610-AD32-88D763EC2F29}" type="presParOf" srcId="{7DF86BA6-0DC6-4780-AAEB-BDC49BD277F1}" destId="{F484B011-991B-4820-9265-A92390DC9655}" srcOrd="9" destOrd="0" presId="urn:microsoft.com/office/officeart/2005/8/layout/list1"/>
    <dgm:cxn modelId="{51CF6055-EC6D-4EC4-B7AF-545119C5A69B}" type="presParOf" srcId="{7DF86BA6-0DC6-4780-AAEB-BDC49BD277F1}" destId="{501541F9-694D-4F44-9F2D-5C2074D90C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90486E-3952-46D6-BA30-D4A370885C1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CAD843-C221-496B-8705-A1F0B40FA36F}">
      <dgm:prSet phldrT="[Texto]" custT="1"/>
      <dgm:spPr/>
      <dgm:t>
        <a:bodyPr/>
        <a:lstStyle/>
        <a:p>
          <a:r>
            <a:rPr lang="es-ES" sz="2000" dirty="0" smtClean="0"/>
            <a:t>Socialización</a:t>
          </a:r>
          <a:endParaRPr lang="es-ES" sz="2000" dirty="0"/>
        </a:p>
      </dgm:t>
    </dgm:pt>
    <dgm:pt modelId="{1B4031B5-C4FF-48C6-839A-10F582C9BF31}" type="parTrans" cxnId="{AA12D1E2-DBBD-45C6-9472-67CD0CDB04AA}">
      <dgm:prSet/>
      <dgm:spPr/>
      <dgm:t>
        <a:bodyPr/>
        <a:lstStyle/>
        <a:p>
          <a:endParaRPr lang="es-ES" sz="2000"/>
        </a:p>
      </dgm:t>
    </dgm:pt>
    <dgm:pt modelId="{4402C2FA-A09F-4FBA-B968-7A51B2CEE36A}" type="sibTrans" cxnId="{AA12D1E2-DBBD-45C6-9472-67CD0CDB04AA}">
      <dgm:prSet/>
      <dgm:spPr/>
      <dgm:t>
        <a:bodyPr/>
        <a:lstStyle/>
        <a:p>
          <a:endParaRPr lang="es-ES" sz="2000"/>
        </a:p>
      </dgm:t>
    </dgm:pt>
    <dgm:pt modelId="{143AD125-1373-47E7-9A85-3482455E91B1}">
      <dgm:prSet phldrT="[Texto]" custT="1"/>
      <dgm:spPr/>
      <dgm:t>
        <a:bodyPr/>
        <a:lstStyle/>
        <a:p>
          <a:r>
            <a:rPr lang="es-ES" sz="2000" dirty="0" smtClean="0"/>
            <a:t>Recursos Humanos</a:t>
          </a:r>
          <a:endParaRPr lang="es-ES" sz="2000" dirty="0"/>
        </a:p>
      </dgm:t>
    </dgm:pt>
    <dgm:pt modelId="{DA2C8717-D61A-48B8-A670-A8CB0279AC36}" type="parTrans" cxnId="{247A851B-8C03-4D92-A620-CB0B60F2CDEB}">
      <dgm:prSet/>
      <dgm:spPr/>
      <dgm:t>
        <a:bodyPr/>
        <a:lstStyle/>
        <a:p>
          <a:endParaRPr lang="es-ES" sz="2000"/>
        </a:p>
      </dgm:t>
    </dgm:pt>
    <dgm:pt modelId="{50CFE632-15CB-4714-8741-61DAF515258A}" type="sibTrans" cxnId="{247A851B-8C03-4D92-A620-CB0B60F2CDEB}">
      <dgm:prSet/>
      <dgm:spPr/>
      <dgm:t>
        <a:bodyPr/>
        <a:lstStyle/>
        <a:p>
          <a:endParaRPr lang="es-ES" sz="2000"/>
        </a:p>
      </dgm:t>
    </dgm:pt>
    <dgm:pt modelId="{402D105E-A062-4B27-9966-C6D4F734E44A}">
      <dgm:prSet phldrT="[Texto]" custT="1"/>
      <dgm:spPr/>
      <dgm:t>
        <a:bodyPr/>
        <a:lstStyle/>
        <a:p>
          <a:r>
            <a:rPr lang="es-ES" sz="2000" dirty="0" smtClean="0"/>
            <a:t>Recursos financieros </a:t>
          </a:r>
          <a:endParaRPr lang="es-ES" sz="2000" dirty="0"/>
        </a:p>
      </dgm:t>
    </dgm:pt>
    <dgm:pt modelId="{57C7ED84-1596-4DFA-BFA1-7FC5F4979A23}" type="parTrans" cxnId="{9D355411-E490-4784-9E36-DAE97C0E7470}">
      <dgm:prSet/>
      <dgm:spPr/>
      <dgm:t>
        <a:bodyPr/>
        <a:lstStyle/>
        <a:p>
          <a:endParaRPr lang="es-ES" sz="2000"/>
        </a:p>
      </dgm:t>
    </dgm:pt>
    <dgm:pt modelId="{687B1398-283D-426F-ABF8-473808AB28C3}" type="sibTrans" cxnId="{9D355411-E490-4784-9E36-DAE97C0E7470}">
      <dgm:prSet/>
      <dgm:spPr/>
      <dgm:t>
        <a:bodyPr/>
        <a:lstStyle/>
        <a:p>
          <a:endParaRPr lang="es-ES" sz="2000"/>
        </a:p>
      </dgm:t>
    </dgm:pt>
    <dgm:pt modelId="{CE183217-A09B-4600-82E7-CA9A85CD047F}">
      <dgm:prSet phldrT="[Texto]" custT="1"/>
      <dgm:spPr/>
      <dgm:t>
        <a:bodyPr/>
        <a:lstStyle/>
        <a:p>
          <a:r>
            <a:rPr lang="es-ES" sz="2000" dirty="0" smtClean="0"/>
            <a:t>Compromiso entre las partes</a:t>
          </a:r>
          <a:endParaRPr lang="es-ES" sz="2000" dirty="0"/>
        </a:p>
      </dgm:t>
    </dgm:pt>
    <dgm:pt modelId="{AA510585-7A27-4FF7-A478-C87520DF236B}" type="parTrans" cxnId="{2328D818-D3C4-4C0C-ABE6-7F86C291416D}">
      <dgm:prSet/>
      <dgm:spPr/>
      <dgm:t>
        <a:bodyPr/>
        <a:lstStyle/>
        <a:p>
          <a:endParaRPr lang="es-ES" sz="2000"/>
        </a:p>
      </dgm:t>
    </dgm:pt>
    <dgm:pt modelId="{A0670E8B-AC53-4028-93D8-B34FBEF6837E}" type="sibTrans" cxnId="{2328D818-D3C4-4C0C-ABE6-7F86C291416D}">
      <dgm:prSet/>
      <dgm:spPr/>
      <dgm:t>
        <a:bodyPr/>
        <a:lstStyle/>
        <a:p>
          <a:endParaRPr lang="es-ES" sz="2000"/>
        </a:p>
      </dgm:t>
    </dgm:pt>
    <dgm:pt modelId="{BBF59EAA-03BD-4D22-B130-03733CEAB9F7}" type="pres">
      <dgm:prSet presAssocID="{4D90486E-3952-46D6-BA30-D4A370885C1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914AA6E-D57F-418A-8829-43270504F4E1}" type="pres">
      <dgm:prSet presAssocID="{D3CAD843-C221-496B-8705-A1F0B40FA36F}" presName="Accent1" presStyleCnt="0"/>
      <dgm:spPr/>
    </dgm:pt>
    <dgm:pt modelId="{ADB675DB-F799-41DB-9D7E-1E14B0008969}" type="pres">
      <dgm:prSet presAssocID="{D3CAD843-C221-496B-8705-A1F0B40FA36F}" presName="Accent" presStyleLbl="node1" presStyleIdx="0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ADF87738-3C84-46B4-830F-AC42B6ACB2DB}" type="pres">
      <dgm:prSet presAssocID="{D3CAD843-C221-496B-8705-A1F0B40FA36F}" presName="Parent1" presStyleLbl="revTx" presStyleIdx="0" presStyleCnt="4" custScaleX="2222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0F0585-DFF2-411E-B0A4-631D72D553B4}" type="pres">
      <dgm:prSet presAssocID="{143AD125-1373-47E7-9A85-3482455E91B1}" presName="Accent2" presStyleCnt="0"/>
      <dgm:spPr/>
    </dgm:pt>
    <dgm:pt modelId="{B9F09E46-F9BF-4EC6-8233-5D12B6FD160B}" type="pres">
      <dgm:prSet presAssocID="{143AD125-1373-47E7-9A85-3482455E91B1}" presName="Accent" presStyleLbl="node1" presStyleIdx="1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2DFD1A58-8DDE-4DF5-86B1-902B7FC6278A}" type="pres">
      <dgm:prSet presAssocID="{143AD125-1373-47E7-9A85-3482455E91B1}" presName="Parent2" presStyleLbl="revTx" presStyleIdx="1" presStyleCnt="4" custScaleX="2222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B9D79-7F6F-48E7-8380-DCAB97D4DB98}" type="pres">
      <dgm:prSet presAssocID="{402D105E-A062-4B27-9966-C6D4F734E44A}" presName="Accent3" presStyleCnt="0"/>
      <dgm:spPr/>
    </dgm:pt>
    <dgm:pt modelId="{CAB2C23B-8C15-455F-80AE-22D8ED6C169C}" type="pres">
      <dgm:prSet presAssocID="{402D105E-A062-4B27-9966-C6D4F734E44A}" presName="Accent" presStyleLbl="node1" presStyleIdx="2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FD1C8BE4-3ECA-4CE4-8E19-4BF1E8BA3889}" type="pres">
      <dgm:prSet presAssocID="{402D105E-A062-4B27-9966-C6D4F734E44A}" presName="Parent3" presStyleLbl="revTx" presStyleIdx="2" presStyleCnt="4" custScaleX="2222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4AE0EF-6C3F-4315-8176-D8C311FD7C12}" type="pres">
      <dgm:prSet presAssocID="{CE183217-A09B-4600-82E7-CA9A85CD047F}" presName="Accent4" presStyleCnt="0"/>
      <dgm:spPr/>
    </dgm:pt>
    <dgm:pt modelId="{B908DB18-92CB-4A97-B88E-93C462BC42CE}" type="pres">
      <dgm:prSet presAssocID="{CE183217-A09B-4600-82E7-CA9A85CD047F}" presName="Accent" presStyleLbl="node1" presStyleIdx="3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C0C9B1D0-9E9E-47F8-971C-45B0F7666272}" type="pres">
      <dgm:prSet presAssocID="{CE183217-A09B-4600-82E7-CA9A85CD047F}" presName="Parent4" presStyleLbl="revTx" presStyleIdx="3" presStyleCnt="4" custScaleX="2222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7A851B-8C03-4D92-A620-CB0B60F2CDEB}" srcId="{4D90486E-3952-46D6-BA30-D4A370885C13}" destId="{143AD125-1373-47E7-9A85-3482455E91B1}" srcOrd="1" destOrd="0" parTransId="{DA2C8717-D61A-48B8-A670-A8CB0279AC36}" sibTransId="{50CFE632-15CB-4714-8741-61DAF515258A}"/>
    <dgm:cxn modelId="{9D355411-E490-4784-9E36-DAE97C0E7470}" srcId="{4D90486E-3952-46D6-BA30-D4A370885C13}" destId="{402D105E-A062-4B27-9966-C6D4F734E44A}" srcOrd="2" destOrd="0" parTransId="{57C7ED84-1596-4DFA-BFA1-7FC5F4979A23}" sibTransId="{687B1398-283D-426F-ABF8-473808AB28C3}"/>
    <dgm:cxn modelId="{AA12D1E2-DBBD-45C6-9472-67CD0CDB04AA}" srcId="{4D90486E-3952-46D6-BA30-D4A370885C13}" destId="{D3CAD843-C221-496B-8705-A1F0B40FA36F}" srcOrd="0" destOrd="0" parTransId="{1B4031B5-C4FF-48C6-839A-10F582C9BF31}" sibTransId="{4402C2FA-A09F-4FBA-B968-7A51B2CEE36A}"/>
    <dgm:cxn modelId="{D8F5815A-09F1-46FC-9A92-C3E03DEBADBC}" type="presOf" srcId="{CE183217-A09B-4600-82E7-CA9A85CD047F}" destId="{C0C9B1D0-9E9E-47F8-971C-45B0F7666272}" srcOrd="0" destOrd="0" presId="urn:microsoft.com/office/officeart/2009/layout/CircleArrowProcess"/>
    <dgm:cxn modelId="{2328D818-D3C4-4C0C-ABE6-7F86C291416D}" srcId="{4D90486E-3952-46D6-BA30-D4A370885C13}" destId="{CE183217-A09B-4600-82E7-CA9A85CD047F}" srcOrd="3" destOrd="0" parTransId="{AA510585-7A27-4FF7-A478-C87520DF236B}" sibTransId="{A0670E8B-AC53-4028-93D8-B34FBEF6837E}"/>
    <dgm:cxn modelId="{81DE7190-D713-4FD2-BD35-A0B0A2125E7B}" type="presOf" srcId="{143AD125-1373-47E7-9A85-3482455E91B1}" destId="{2DFD1A58-8DDE-4DF5-86B1-902B7FC6278A}" srcOrd="0" destOrd="0" presId="urn:microsoft.com/office/officeart/2009/layout/CircleArrowProcess"/>
    <dgm:cxn modelId="{C588F2AF-ADFA-4C01-BB5A-AF73F178541D}" type="presOf" srcId="{402D105E-A062-4B27-9966-C6D4F734E44A}" destId="{FD1C8BE4-3ECA-4CE4-8E19-4BF1E8BA3889}" srcOrd="0" destOrd="0" presId="urn:microsoft.com/office/officeart/2009/layout/CircleArrowProcess"/>
    <dgm:cxn modelId="{358D240C-F040-4F98-8D73-AD5105D890B8}" type="presOf" srcId="{D3CAD843-C221-496B-8705-A1F0B40FA36F}" destId="{ADF87738-3C84-46B4-830F-AC42B6ACB2DB}" srcOrd="0" destOrd="0" presId="urn:microsoft.com/office/officeart/2009/layout/CircleArrowProcess"/>
    <dgm:cxn modelId="{873DD333-12CC-48F4-B2F5-0A6CE3922134}" type="presOf" srcId="{4D90486E-3952-46D6-BA30-D4A370885C13}" destId="{BBF59EAA-03BD-4D22-B130-03733CEAB9F7}" srcOrd="0" destOrd="0" presId="urn:microsoft.com/office/officeart/2009/layout/CircleArrowProcess"/>
    <dgm:cxn modelId="{DC87F0B5-16BF-4D94-8D07-E198B28F1A30}" type="presParOf" srcId="{BBF59EAA-03BD-4D22-B130-03733CEAB9F7}" destId="{E914AA6E-D57F-418A-8829-43270504F4E1}" srcOrd="0" destOrd="0" presId="urn:microsoft.com/office/officeart/2009/layout/CircleArrowProcess"/>
    <dgm:cxn modelId="{9F700337-6259-47B6-940F-305F2C1906F7}" type="presParOf" srcId="{E914AA6E-D57F-418A-8829-43270504F4E1}" destId="{ADB675DB-F799-41DB-9D7E-1E14B0008969}" srcOrd="0" destOrd="0" presId="urn:microsoft.com/office/officeart/2009/layout/CircleArrowProcess"/>
    <dgm:cxn modelId="{379DDD28-B844-4DBA-AA70-A4CEC41CEC61}" type="presParOf" srcId="{BBF59EAA-03BD-4D22-B130-03733CEAB9F7}" destId="{ADF87738-3C84-46B4-830F-AC42B6ACB2DB}" srcOrd="1" destOrd="0" presId="urn:microsoft.com/office/officeart/2009/layout/CircleArrowProcess"/>
    <dgm:cxn modelId="{82D62ACF-92A0-479E-A187-4984C3906503}" type="presParOf" srcId="{BBF59EAA-03BD-4D22-B130-03733CEAB9F7}" destId="{BD0F0585-DFF2-411E-B0A4-631D72D553B4}" srcOrd="2" destOrd="0" presId="urn:microsoft.com/office/officeart/2009/layout/CircleArrowProcess"/>
    <dgm:cxn modelId="{70947B87-C551-4EEE-A952-A0A96816741F}" type="presParOf" srcId="{BD0F0585-DFF2-411E-B0A4-631D72D553B4}" destId="{B9F09E46-F9BF-4EC6-8233-5D12B6FD160B}" srcOrd="0" destOrd="0" presId="urn:microsoft.com/office/officeart/2009/layout/CircleArrowProcess"/>
    <dgm:cxn modelId="{0FB85C1F-3E05-4590-BE64-4BA81068CD48}" type="presParOf" srcId="{BBF59EAA-03BD-4D22-B130-03733CEAB9F7}" destId="{2DFD1A58-8DDE-4DF5-86B1-902B7FC6278A}" srcOrd="3" destOrd="0" presId="urn:microsoft.com/office/officeart/2009/layout/CircleArrowProcess"/>
    <dgm:cxn modelId="{9B4EBA6D-C09E-4634-8F84-5DE480AA3C27}" type="presParOf" srcId="{BBF59EAA-03BD-4D22-B130-03733CEAB9F7}" destId="{816B9D79-7F6F-48E7-8380-DCAB97D4DB98}" srcOrd="4" destOrd="0" presId="urn:microsoft.com/office/officeart/2009/layout/CircleArrowProcess"/>
    <dgm:cxn modelId="{40DAEBEF-7293-4657-B3B8-F827431BBCED}" type="presParOf" srcId="{816B9D79-7F6F-48E7-8380-DCAB97D4DB98}" destId="{CAB2C23B-8C15-455F-80AE-22D8ED6C169C}" srcOrd="0" destOrd="0" presId="urn:microsoft.com/office/officeart/2009/layout/CircleArrowProcess"/>
    <dgm:cxn modelId="{1FE36B3C-A617-4C3F-9D8B-9D0A4A9E3419}" type="presParOf" srcId="{BBF59EAA-03BD-4D22-B130-03733CEAB9F7}" destId="{FD1C8BE4-3ECA-4CE4-8E19-4BF1E8BA3889}" srcOrd="5" destOrd="0" presId="urn:microsoft.com/office/officeart/2009/layout/CircleArrowProcess"/>
    <dgm:cxn modelId="{E8797FF2-8B36-41AF-892B-C42143B90CAA}" type="presParOf" srcId="{BBF59EAA-03BD-4D22-B130-03733CEAB9F7}" destId="{374AE0EF-6C3F-4315-8176-D8C311FD7C12}" srcOrd="6" destOrd="0" presId="urn:microsoft.com/office/officeart/2009/layout/CircleArrowProcess"/>
    <dgm:cxn modelId="{E66A5209-0620-4196-9F0E-603B61F73B20}" type="presParOf" srcId="{374AE0EF-6C3F-4315-8176-D8C311FD7C12}" destId="{B908DB18-92CB-4A97-B88E-93C462BC42CE}" srcOrd="0" destOrd="0" presId="urn:microsoft.com/office/officeart/2009/layout/CircleArrowProcess"/>
    <dgm:cxn modelId="{28099C60-0536-4E28-869F-E4863B039953}" type="presParOf" srcId="{BBF59EAA-03BD-4D22-B130-03733CEAB9F7}" destId="{C0C9B1D0-9E9E-47F8-971C-45B0F7666272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48401A-0D4E-4337-BF6D-3F86C8E3644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1B53B6F-FC72-4803-BFF0-7DE52EA4D2A6}">
      <dgm:prSet phldrT="[Texto]" custT="1"/>
      <dgm:spPr/>
      <dgm:t>
        <a:bodyPr/>
        <a:lstStyle/>
        <a:p>
          <a:r>
            <a:rPr lang="es-ES" sz="2000" dirty="0" smtClean="0"/>
            <a:t>Reglamento interno</a:t>
          </a:r>
          <a:endParaRPr lang="es-ES" sz="2000" dirty="0"/>
        </a:p>
      </dgm:t>
    </dgm:pt>
    <dgm:pt modelId="{1556AC3A-56AF-416F-87E9-1A1B799BE06A}" type="parTrans" cxnId="{83040FFB-EF9D-415B-AD92-B8388A8DF23F}">
      <dgm:prSet/>
      <dgm:spPr/>
      <dgm:t>
        <a:bodyPr/>
        <a:lstStyle/>
        <a:p>
          <a:endParaRPr lang="es-ES"/>
        </a:p>
      </dgm:t>
    </dgm:pt>
    <dgm:pt modelId="{6F5A35EC-236D-477B-B740-6982C938529A}" type="sibTrans" cxnId="{83040FFB-EF9D-415B-AD92-B8388A8DF23F}">
      <dgm:prSet/>
      <dgm:spPr/>
      <dgm:t>
        <a:bodyPr/>
        <a:lstStyle/>
        <a:p>
          <a:endParaRPr lang="es-ES"/>
        </a:p>
      </dgm:t>
    </dgm:pt>
    <dgm:pt modelId="{B6A78628-9A71-462D-9F1D-65BE7AD73AD8}">
      <dgm:prSet phldrT="[Texto]" custT="1"/>
      <dgm:spPr/>
      <dgm:t>
        <a:bodyPr/>
        <a:lstStyle/>
        <a:p>
          <a:r>
            <a:rPr lang="es-ES" sz="2000" dirty="0" smtClean="0"/>
            <a:t>Deberes y derechos</a:t>
          </a:r>
          <a:endParaRPr lang="es-ES" sz="2000" dirty="0"/>
        </a:p>
      </dgm:t>
    </dgm:pt>
    <dgm:pt modelId="{4F079959-A263-439B-9811-87A0932E2216}" type="parTrans" cxnId="{8E55D950-765C-4CB4-A2C6-D246D029006C}">
      <dgm:prSet/>
      <dgm:spPr/>
      <dgm:t>
        <a:bodyPr/>
        <a:lstStyle/>
        <a:p>
          <a:endParaRPr lang="es-ES"/>
        </a:p>
      </dgm:t>
    </dgm:pt>
    <dgm:pt modelId="{CACF898A-845C-4B0E-9C2C-23C5C0117049}" type="sibTrans" cxnId="{8E55D950-765C-4CB4-A2C6-D246D029006C}">
      <dgm:prSet/>
      <dgm:spPr/>
      <dgm:t>
        <a:bodyPr/>
        <a:lstStyle/>
        <a:p>
          <a:endParaRPr lang="es-ES"/>
        </a:p>
      </dgm:t>
    </dgm:pt>
    <dgm:pt modelId="{661183E5-0746-43C2-B617-81C375A0C613}">
      <dgm:prSet phldrT="[Texto]" custT="1"/>
      <dgm:spPr/>
      <dgm:t>
        <a:bodyPr/>
        <a:lstStyle/>
        <a:p>
          <a:r>
            <a:rPr lang="es-ES" sz="2000" dirty="0" smtClean="0"/>
            <a:t>Términos y condiciones </a:t>
          </a:r>
          <a:endParaRPr lang="es-ES" sz="2000" dirty="0"/>
        </a:p>
      </dgm:t>
    </dgm:pt>
    <dgm:pt modelId="{1DCB452E-33D0-4470-9815-090BBF41DC66}" type="parTrans" cxnId="{2BD61C0E-16C4-41BA-B8AB-2BB14C2BCE1A}">
      <dgm:prSet/>
      <dgm:spPr/>
      <dgm:t>
        <a:bodyPr/>
        <a:lstStyle/>
        <a:p>
          <a:endParaRPr lang="es-ES"/>
        </a:p>
      </dgm:t>
    </dgm:pt>
    <dgm:pt modelId="{8D28A47D-3E97-4FFF-B346-37ECE17650EF}" type="sibTrans" cxnId="{2BD61C0E-16C4-41BA-B8AB-2BB14C2BCE1A}">
      <dgm:prSet/>
      <dgm:spPr/>
      <dgm:t>
        <a:bodyPr/>
        <a:lstStyle/>
        <a:p>
          <a:endParaRPr lang="es-ES"/>
        </a:p>
      </dgm:t>
    </dgm:pt>
    <dgm:pt modelId="{119F4E74-2549-4EEE-8D52-C3956CF63B8B}" type="pres">
      <dgm:prSet presAssocID="{7E48401A-0D4E-4337-BF6D-3F86C8E364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377AD3A-2D13-4530-8002-CF21B33AE5AA}" type="pres">
      <dgm:prSet presAssocID="{51B53B6F-FC72-4803-BFF0-7DE52EA4D2A6}" presName="hierRoot1" presStyleCnt="0"/>
      <dgm:spPr/>
    </dgm:pt>
    <dgm:pt modelId="{7C2B6E3C-BE10-401D-BAF1-EF11A39EA46E}" type="pres">
      <dgm:prSet presAssocID="{51B53B6F-FC72-4803-BFF0-7DE52EA4D2A6}" presName="composite" presStyleCnt="0"/>
      <dgm:spPr/>
    </dgm:pt>
    <dgm:pt modelId="{225436D1-C5F5-4008-BC3A-0C99C4AAC0EC}" type="pres">
      <dgm:prSet presAssocID="{51B53B6F-FC72-4803-BFF0-7DE52EA4D2A6}" presName="background" presStyleLbl="node0" presStyleIdx="0" presStyleCnt="1"/>
      <dgm:spPr/>
    </dgm:pt>
    <dgm:pt modelId="{CD950C36-2750-4410-9E21-E99E29BA4A43}" type="pres">
      <dgm:prSet presAssocID="{51B53B6F-FC72-4803-BFF0-7DE52EA4D2A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AD2620-BF25-499B-A6A1-F9D833E250E6}" type="pres">
      <dgm:prSet presAssocID="{51B53B6F-FC72-4803-BFF0-7DE52EA4D2A6}" presName="hierChild2" presStyleCnt="0"/>
      <dgm:spPr/>
    </dgm:pt>
    <dgm:pt modelId="{404C19DD-7194-4452-8A39-3AE1A53AEA0A}" type="pres">
      <dgm:prSet presAssocID="{4F079959-A263-439B-9811-87A0932E2216}" presName="Name10" presStyleLbl="parChTrans1D2" presStyleIdx="0" presStyleCnt="2"/>
      <dgm:spPr/>
      <dgm:t>
        <a:bodyPr/>
        <a:lstStyle/>
        <a:p>
          <a:endParaRPr lang="es-ES"/>
        </a:p>
      </dgm:t>
    </dgm:pt>
    <dgm:pt modelId="{A1CEEAA1-D624-4831-8F71-F6005AE6C044}" type="pres">
      <dgm:prSet presAssocID="{B6A78628-9A71-462D-9F1D-65BE7AD73AD8}" presName="hierRoot2" presStyleCnt="0"/>
      <dgm:spPr/>
    </dgm:pt>
    <dgm:pt modelId="{402DC094-3AB7-4E1C-ACA6-5D148BCCDC1E}" type="pres">
      <dgm:prSet presAssocID="{B6A78628-9A71-462D-9F1D-65BE7AD73AD8}" presName="composite2" presStyleCnt="0"/>
      <dgm:spPr/>
    </dgm:pt>
    <dgm:pt modelId="{537A41FD-E198-47CB-9B6F-EB0333484546}" type="pres">
      <dgm:prSet presAssocID="{B6A78628-9A71-462D-9F1D-65BE7AD73AD8}" presName="background2" presStyleLbl="node2" presStyleIdx="0" presStyleCnt="2"/>
      <dgm:spPr/>
    </dgm:pt>
    <dgm:pt modelId="{FE9C8C43-EBE8-42B6-A44A-6520DE986ACA}" type="pres">
      <dgm:prSet presAssocID="{B6A78628-9A71-462D-9F1D-65BE7AD73AD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B4E78A-C5A1-48A0-A290-C9CEB951C5CA}" type="pres">
      <dgm:prSet presAssocID="{B6A78628-9A71-462D-9F1D-65BE7AD73AD8}" presName="hierChild3" presStyleCnt="0"/>
      <dgm:spPr/>
    </dgm:pt>
    <dgm:pt modelId="{14300147-B460-4341-8CFB-62C755CEC380}" type="pres">
      <dgm:prSet presAssocID="{1DCB452E-33D0-4470-9815-090BBF41DC66}" presName="Name10" presStyleLbl="parChTrans1D2" presStyleIdx="1" presStyleCnt="2"/>
      <dgm:spPr/>
      <dgm:t>
        <a:bodyPr/>
        <a:lstStyle/>
        <a:p>
          <a:endParaRPr lang="es-ES"/>
        </a:p>
      </dgm:t>
    </dgm:pt>
    <dgm:pt modelId="{303E07D7-3BFE-418F-B105-79D61B9BC029}" type="pres">
      <dgm:prSet presAssocID="{661183E5-0746-43C2-B617-81C375A0C613}" presName="hierRoot2" presStyleCnt="0"/>
      <dgm:spPr/>
    </dgm:pt>
    <dgm:pt modelId="{BC81620B-DB23-4F14-AD2E-096E7B8296D7}" type="pres">
      <dgm:prSet presAssocID="{661183E5-0746-43C2-B617-81C375A0C613}" presName="composite2" presStyleCnt="0"/>
      <dgm:spPr/>
    </dgm:pt>
    <dgm:pt modelId="{91FB8E7D-F3A7-48F1-8333-B925A0CE4D67}" type="pres">
      <dgm:prSet presAssocID="{661183E5-0746-43C2-B617-81C375A0C613}" presName="background2" presStyleLbl="node2" presStyleIdx="1" presStyleCnt="2"/>
      <dgm:spPr/>
    </dgm:pt>
    <dgm:pt modelId="{7F95CA9D-0614-4807-8CD0-BD9F8F705BDC}" type="pres">
      <dgm:prSet presAssocID="{661183E5-0746-43C2-B617-81C375A0C61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D2C03-C939-4696-B188-42988A3389F8}" type="pres">
      <dgm:prSet presAssocID="{661183E5-0746-43C2-B617-81C375A0C613}" presName="hierChild3" presStyleCnt="0"/>
      <dgm:spPr/>
    </dgm:pt>
  </dgm:ptLst>
  <dgm:cxnLst>
    <dgm:cxn modelId="{960D7E49-AF6F-4F0E-8A3C-F8DB6E3FC0FF}" type="presOf" srcId="{B6A78628-9A71-462D-9F1D-65BE7AD73AD8}" destId="{FE9C8C43-EBE8-42B6-A44A-6520DE986ACA}" srcOrd="0" destOrd="0" presId="urn:microsoft.com/office/officeart/2005/8/layout/hierarchy1"/>
    <dgm:cxn modelId="{83040FFB-EF9D-415B-AD92-B8388A8DF23F}" srcId="{7E48401A-0D4E-4337-BF6D-3F86C8E36442}" destId="{51B53B6F-FC72-4803-BFF0-7DE52EA4D2A6}" srcOrd="0" destOrd="0" parTransId="{1556AC3A-56AF-416F-87E9-1A1B799BE06A}" sibTransId="{6F5A35EC-236D-477B-B740-6982C938529A}"/>
    <dgm:cxn modelId="{8E55D950-765C-4CB4-A2C6-D246D029006C}" srcId="{51B53B6F-FC72-4803-BFF0-7DE52EA4D2A6}" destId="{B6A78628-9A71-462D-9F1D-65BE7AD73AD8}" srcOrd="0" destOrd="0" parTransId="{4F079959-A263-439B-9811-87A0932E2216}" sibTransId="{CACF898A-845C-4B0E-9C2C-23C5C0117049}"/>
    <dgm:cxn modelId="{C5EB0A70-4408-4185-911E-EA4E50708B9F}" type="presOf" srcId="{4F079959-A263-439B-9811-87A0932E2216}" destId="{404C19DD-7194-4452-8A39-3AE1A53AEA0A}" srcOrd="0" destOrd="0" presId="urn:microsoft.com/office/officeart/2005/8/layout/hierarchy1"/>
    <dgm:cxn modelId="{2E1264AB-11CF-4D35-B373-61D56B3F4730}" type="presOf" srcId="{7E48401A-0D4E-4337-BF6D-3F86C8E36442}" destId="{119F4E74-2549-4EEE-8D52-C3956CF63B8B}" srcOrd="0" destOrd="0" presId="urn:microsoft.com/office/officeart/2005/8/layout/hierarchy1"/>
    <dgm:cxn modelId="{54F04833-C3EF-4528-AD5E-223A24A75D9E}" type="presOf" srcId="{1DCB452E-33D0-4470-9815-090BBF41DC66}" destId="{14300147-B460-4341-8CFB-62C755CEC380}" srcOrd="0" destOrd="0" presId="urn:microsoft.com/office/officeart/2005/8/layout/hierarchy1"/>
    <dgm:cxn modelId="{8B66B437-783C-439D-975F-14D50270178A}" type="presOf" srcId="{51B53B6F-FC72-4803-BFF0-7DE52EA4D2A6}" destId="{CD950C36-2750-4410-9E21-E99E29BA4A43}" srcOrd="0" destOrd="0" presId="urn:microsoft.com/office/officeart/2005/8/layout/hierarchy1"/>
    <dgm:cxn modelId="{D5AF657E-AE2B-4DCD-9B28-E7C52C833D49}" type="presOf" srcId="{661183E5-0746-43C2-B617-81C375A0C613}" destId="{7F95CA9D-0614-4807-8CD0-BD9F8F705BDC}" srcOrd="0" destOrd="0" presId="urn:microsoft.com/office/officeart/2005/8/layout/hierarchy1"/>
    <dgm:cxn modelId="{2BD61C0E-16C4-41BA-B8AB-2BB14C2BCE1A}" srcId="{51B53B6F-FC72-4803-BFF0-7DE52EA4D2A6}" destId="{661183E5-0746-43C2-B617-81C375A0C613}" srcOrd="1" destOrd="0" parTransId="{1DCB452E-33D0-4470-9815-090BBF41DC66}" sibTransId="{8D28A47D-3E97-4FFF-B346-37ECE17650EF}"/>
    <dgm:cxn modelId="{186B5F6F-65A3-4ED9-A671-E46940E22470}" type="presParOf" srcId="{119F4E74-2549-4EEE-8D52-C3956CF63B8B}" destId="{4377AD3A-2D13-4530-8002-CF21B33AE5AA}" srcOrd="0" destOrd="0" presId="urn:microsoft.com/office/officeart/2005/8/layout/hierarchy1"/>
    <dgm:cxn modelId="{869C3D26-6708-4456-854D-416D49493CB4}" type="presParOf" srcId="{4377AD3A-2D13-4530-8002-CF21B33AE5AA}" destId="{7C2B6E3C-BE10-401D-BAF1-EF11A39EA46E}" srcOrd="0" destOrd="0" presId="urn:microsoft.com/office/officeart/2005/8/layout/hierarchy1"/>
    <dgm:cxn modelId="{17270E2C-0C15-4F73-9C74-FAC6CE476E60}" type="presParOf" srcId="{7C2B6E3C-BE10-401D-BAF1-EF11A39EA46E}" destId="{225436D1-C5F5-4008-BC3A-0C99C4AAC0EC}" srcOrd="0" destOrd="0" presId="urn:microsoft.com/office/officeart/2005/8/layout/hierarchy1"/>
    <dgm:cxn modelId="{B9D112F7-1844-49DB-9154-0F68E141E3CF}" type="presParOf" srcId="{7C2B6E3C-BE10-401D-BAF1-EF11A39EA46E}" destId="{CD950C36-2750-4410-9E21-E99E29BA4A43}" srcOrd="1" destOrd="0" presId="urn:microsoft.com/office/officeart/2005/8/layout/hierarchy1"/>
    <dgm:cxn modelId="{6AB6E01C-0552-4611-B6E8-40521A0FCEC4}" type="presParOf" srcId="{4377AD3A-2D13-4530-8002-CF21B33AE5AA}" destId="{95AD2620-BF25-499B-A6A1-F9D833E250E6}" srcOrd="1" destOrd="0" presId="urn:microsoft.com/office/officeart/2005/8/layout/hierarchy1"/>
    <dgm:cxn modelId="{28ABE2E7-360A-4E1A-B6A7-B355CA888C2D}" type="presParOf" srcId="{95AD2620-BF25-499B-A6A1-F9D833E250E6}" destId="{404C19DD-7194-4452-8A39-3AE1A53AEA0A}" srcOrd="0" destOrd="0" presId="urn:microsoft.com/office/officeart/2005/8/layout/hierarchy1"/>
    <dgm:cxn modelId="{A990FA1E-F640-4476-90F2-241C12FAE256}" type="presParOf" srcId="{95AD2620-BF25-499B-A6A1-F9D833E250E6}" destId="{A1CEEAA1-D624-4831-8F71-F6005AE6C044}" srcOrd="1" destOrd="0" presId="urn:microsoft.com/office/officeart/2005/8/layout/hierarchy1"/>
    <dgm:cxn modelId="{7C8976DA-6A98-4EF2-9409-9CF8A9CC6037}" type="presParOf" srcId="{A1CEEAA1-D624-4831-8F71-F6005AE6C044}" destId="{402DC094-3AB7-4E1C-ACA6-5D148BCCDC1E}" srcOrd="0" destOrd="0" presId="urn:microsoft.com/office/officeart/2005/8/layout/hierarchy1"/>
    <dgm:cxn modelId="{54312B5C-F522-4E8F-A560-5C14AE2DF483}" type="presParOf" srcId="{402DC094-3AB7-4E1C-ACA6-5D148BCCDC1E}" destId="{537A41FD-E198-47CB-9B6F-EB0333484546}" srcOrd="0" destOrd="0" presId="urn:microsoft.com/office/officeart/2005/8/layout/hierarchy1"/>
    <dgm:cxn modelId="{AE5229CF-3212-49EE-863D-917D1F883079}" type="presParOf" srcId="{402DC094-3AB7-4E1C-ACA6-5D148BCCDC1E}" destId="{FE9C8C43-EBE8-42B6-A44A-6520DE986ACA}" srcOrd="1" destOrd="0" presId="urn:microsoft.com/office/officeart/2005/8/layout/hierarchy1"/>
    <dgm:cxn modelId="{C521A8AD-20F8-432E-B3F8-427B82517659}" type="presParOf" srcId="{A1CEEAA1-D624-4831-8F71-F6005AE6C044}" destId="{74B4E78A-C5A1-48A0-A290-C9CEB951C5CA}" srcOrd="1" destOrd="0" presId="urn:microsoft.com/office/officeart/2005/8/layout/hierarchy1"/>
    <dgm:cxn modelId="{8DB7F462-2FF7-4ABC-977E-0E85980F1E49}" type="presParOf" srcId="{95AD2620-BF25-499B-A6A1-F9D833E250E6}" destId="{14300147-B460-4341-8CFB-62C755CEC380}" srcOrd="2" destOrd="0" presId="urn:microsoft.com/office/officeart/2005/8/layout/hierarchy1"/>
    <dgm:cxn modelId="{F23F6B55-35E7-464D-B530-14017DF85D88}" type="presParOf" srcId="{95AD2620-BF25-499B-A6A1-F9D833E250E6}" destId="{303E07D7-3BFE-418F-B105-79D61B9BC029}" srcOrd="3" destOrd="0" presId="urn:microsoft.com/office/officeart/2005/8/layout/hierarchy1"/>
    <dgm:cxn modelId="{55CD081C-29A3-4618-917D-6A51875DE140}" type="presParOf" srcId="{303E07D7-3BFE-418F-B105-79D61B9BC029}" destId="{BC81620B-DB23-4F14-AD2E-096E7B8296D7}" srcOrd="0" destOrd="0" presId="urn:microsoft.com/office/officeart/2005/8/layout/hierarchy1"/>
    <dgm:cxn modelId="{F387A3F4-EA16-4999-AEB1-FDD2465CD006}" type="presParOf" srcId="{BC81620B-DB23-4F14-AD2E-096E7B8296D7}" destId="{91FB8E7D-F3A7-48F1-8333-B925A0CE4D67}" srcOrd="0" destOrd="0" presId="urn:microsoft.com/office/officeart/2005/8/layout/hierarchy1"/>
    <dgm:cxn modelId="{3274B945-DE8B-4DFC-805E-56D98552D52E}" type="presParOf" srcId="{BC81620B-DB23-4F14-AD2E-096E7B8296D7}" destId="{7F95CA9D-0614-4807-8CD0-BD9F8F705BDC}" srcOrd="1" destOrd="0" presId="urn:microsoft.com/office/officeart/2005/8/layout/hierarchy1"/>
    <dgm:cxn modelId="{7E8FDAE0-B9A9-476A-AACB-1F0B2D5CAA93}" type="presParOf" srcId="{303E07D7-3BFE-418F-B105-79D61B9BC029}" destId="{231D2C03-C939-4696-B188-42988A3389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BB87C8-17D4-49A0-B86F-AE63E38411BD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15509DD-A24C-401E-B62A-DE3EDFC96744}">
      <dgm:prSet phldrT="[Texto]"/>
      <dgm:spPr/>
      <dgm:t>
        <a:bodyPr/>
        <a:lstStyle/>
        <a:p>
          <a:r>
            <a:rPr lang="es-ES" dirty="0" smtClean="0"/>
            <a:t>Etapa de implementación</a:t>
          </a:r>
          <a:endParaRPr lang="es-ES" dirty="0"/>
        </a:p>
      </dgm:t>
    </dgm:pt>
    <dgm:pt modelId="{0569549C-CF85-42DC-9986-96379926D9A1}" type="parTrans" cxnId="{9BA80359-73A2-4587-8E90-83FC32E2802F}">
      <dgm:prSet/>
      <dgm:spPr/>
      <dgm:t>
        <a:bodyPr/>
        <a:lstStyle/>
        <a:p>
          <a:endParaRPr lang="es-ES"/>
        </a:p>
      </dgm:t>
    </dgm:pt>
    <dgm:pt modelId="{A90CD3A7-0B28-4A74-8561-6DD21136C215}" type="sibTrans" cxnId="{9BA80359-73A2-4587-8E90-83FC32E2802F}">
      <dgm:prSet/>
      <dgm:spPr/>
      <dgm:t>
        <a:bodyPr/>
        <a:lstStyle/>
        <a:p>
          <a:endParaRPr lang="es-ES"/>
        </a:p>
      </dgm:t>
    </dgm:pt>
    <dgm:pt modelId="{63D65148-DF5C-4F49-A423-E81DFA022E74}">
      <dgm:prSet phldrT="[Texto]"/>
      <dgm:spPr/>
      <dgm:t>
        <a:bodyPr/>
        <a:lstStyle/>
        <a:p>
          <a:r>
            <a:rPr lang="es-ES" dirty="0" smtClean="0"/>
            <a:t>Entrevista inicial</a:t>
          </a:r>
          <a:endParaRPr lang="es-ES" dirty="0"/>
        </a:p>
      </dgm:t>
    </dgm:pt>
    <dgm:pt modelId="{6D06BFFB-B1BE-4A9B-A200-8290B5AECB70}" type="parTrans" cxnId="{3CBE74D0-8C2D-47F0-B05E-33351A1AACAB}">
      <dgm:prSet/>
      <dgm:spPr/>
      <dgm:t>
        <a:bodyPr/>
        <a:lstStyle/>
        <a:p>
          <a:endParaRPr lang="es-ES"/>
        </a:p>
      </dgm:t>
    </dgm:pt>
    <dgm:pt modelId="{8BDAA753-9A8B-41EC-A27B-87055ED60F5C}" type="sibTrans" cxnId="{3CBE74D0-8C2D-47F0-B05E-33351A1AACAB}">
      <dgm:prSet/>
      <dgm:spPr/>
      <dgm:t>
        <a:bodyPr/>
        <a:lstStyle/>
        <a:p>
          <a:endParaRPr lang="es-ES"/>
        </a:p>
      </dgm:t>
    </dgm:pt>
    <dgm:pt modelId="{EE63A9BF-521D-4738-9172-B6E74458A7A3}">
      <dgm:prSet phldrT="[Texto]"/>
      <dgm:spPr/>
      <dgm:t>
        <a:bodyPr/>
        <a:lstStyle/>
        <a:p>
          <a:r>
            <a:rPr lang="es-ES" dirty="0" smtClean="0"/>
            <a:t>Capacitación</a:t>
          </a:r>
          <a:endParaRPr lang="es-ES" dirty="0"/>
        </a:p>
      </dgm:t>
    </dgm:pt>
    <dgm:pt modelId="{5901DFD5-9644-4462-9249-0145F93B5813}" type="parTrans" cxnId="{AF2598D3-CC8F-4FC6-AF17-52627BCAC81F}">
      <dgm:prSet/>
      <dgm:spPr/>
      <dgm:t>
        <a:bodyPr/>
        <a:lstStyle/>
        <a:p>
          <a:endParaRPr lang="es-ES"/>
        </a:p>
      </dgm:t>
    </dgm:pt>
    <dgm:pt modelId="{AA6A4099-27D1-4CF0-84ED-48236ACB7C10}" type="sibTrans" cxnId="{AF2598D3-CC8F-4FC6-AF17-52627BCAC81F}">
      <dgm:prSet/>
      <dgm:spPr/>
      <dgm:t>
        <a:bodyPr/>
        <a:lstStyle/>
        <a:p>
          <a:endParaRPr lang="es-ES"/>
        </a:p>
      </dgm:t>
    </dgm:pt>
    <dgm:pt modelId="{30CEEDC0-8155-4097-84AB-BC078956EA20}">
      <dgm:prSet phldrT="[Texto]"/>
      <dgm:spPr/>
      <dgm:t>
        <a:bodyPr/>
        <a:lstStyle/>
        <a:p>
          <a:r>
            <a:rPr lang="es-ES" dirty="0" smtClean="0"/>
            <a:t>Supervisión y evaluación</a:t>
          </a:r>
          <a:endParaRPr lang="es-ES" dirty="0"/>
        </a:p>
      </dgm:t>
    </dgm:pt>
    <dgm:pt modelId="{B8D8C049-8624-42D3-8FBE-202AD06C3DD5}" type="parTrans" cxnId="{06552914-8D34-4E62-B75A-CBEA6662785D}">
      <dgm:prSet/>
      <dgm:spPr/>
      <dgm:t>
        <a:bodyPr/>
        <a:lstStyle/>
        <a:p>
          <a:endParaRPr lang="es-ES"/>
        </a:p>
      </dgm:t>
    </dgm:pt>
    <dgm:pt modelId="{631363DB-89E9-43EF-8C01-AB9034A0FD52}" type="sibTrans" cxnId="{06552914-8D34-4E62-B75A-CBEA6662785D}">
      <dgm:prSet/>
      <dgm:spPr/>
      <dgm:t>
        <a:bodyPr/>
        <a:lstStyle/>
        <a:p>
          <a:endParaRPr lang="es-ES"/>
        </a:p>
      </dgm:t>
    </dgm:pt>
    <dgm:pt modelId="{9BE192A9-63ED-48DA-AEC7-6B463A7046E2}">
      <dgm:prSet phldrT="[Texto]"/>
      <dgm:spPr/>
      <dgm:t>
        <a:bodyPr/>
        <a:lstStyle/>
        <a:p>
          <a:r>
            <a:rPr lang="es-ES" dirty="0" smtClean="0"/>
            <a:t>Diploma </a:t>
          </a:r>
          <a:endParaRPr lang="es-ES" dirty="0"/>
        </a:p>
      </dgm:t>
    </dgm:pt>
    <dgm:pt modelId="{F3B2E503-7C5F-4FA7-BF13-7E71DD809D83}" type="parTrans" cxnId="{E984782E-4E11-4F6D-8AB6-9FCBF34A4727}">
      <dgm:prSet/>
      <dgm:spPr/>
      <dgm:t>
        <a:bodyPr/>
        <a:lstStyle/>
        <a:p>
          <a:endParaRPr lang="es-ES"/>
        </a:p>
      </dgm:t>
    </dgm:pt>
    <dgm:pt modelId="{9F7266BA-725C-436A-B5F2-56C74CC80A69}" type="sibTrans" cxnId="{E984782E-4E11-4F6D-8AB6-9FCBF34A4727}">
      <dgm:prSet/>
      <dgm:spPr/>
      <dgm:t>
        <a:bodyPr/>
        <a:lstStyle/>
        <a:p>
          <a:endParaRPr lang="es-ES"/>
        </a:p>
      </dgm:t>
    </dgm:pt>
    <dgm:pt modelId="{1E46BEFB-39FC-4FAA-AC63-7DDF79C16165}" type="pres">
      <dgm:prSet presAssocID="{BBBB87C8-17D4-49A0-B86F-AE63E38411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D7A773-AF60-4C86-818D-2BE2A62FBEB2}" type="pres">
      <dgm:prSet presAssocID="{BBBB87C8-17D4-49A0-B86F-AE63E38411BD}" presName="radial" presStyleCnt="0">
        <dgm:presLayoutVars>
          <dgm:animLvl val="ctr"/>
        </dgm:presLayoutVars>
      </dgm:prSet>
      <dgm:spPr/>
    </dgm:pt>
    <dgm:pt modelId="{BFEB3D0D-2D82-4197-BFEE-652E16CED3C6}" type="pres">
      <dgm:prSet presAssocID="{915509DD-A24C-401E-B62A-DE3EDFC96744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2C1E9212-3517-470C-AF3B-0BC340EB077D}" type="pres">
      <dgm:prSet presAssocID="{63D65148-DF5C-4F49-A423-E81DFA022E74}" presName="node" presStyleLbl="vennNode1" presStyleIdx="1" presStyleCnt="5" custScaleX="115450" custScaleY="123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C89E2-DF0F-4D6D-9D01-71492E7466D2}" type="pres">
      <dgm:prSet presAssocID="{EE63A9BF-521D-4738-9172-B6E74458A7A3}" presName="node" presStyleLbl="vennNode1" presStyleIdx="2" presStyleCnt="5" custScaleX="115450" custScaleY="123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14633-2F54-4D36-8878-FD660357776A}" type="pres">
      <dgm:prSet presAssocID="{30CEEDC0-8155-4097-84AB-BC078956EA20}" presName="node" presStyleLbl="vennNode1" presStyleIdx="3" presStyleCnt="5" custScaleX="115450" custScaleY="123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DF038-6019-4D30-B9A7-078A877E08B9}" type="pres">
      <dgm:prSet presAssocID="{9BE192A9-63ED-48DA-AEC7-6B463A7046E2}" presName="node" presStyleLbl="vennNode1" presStyleIdx="4" presStyleCnt="5" custScaleX="115450" custScaleY="123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552914-8D34-4E62-B75A-CBEA6662785D}" srcId="{915509DD-A24C-401E-B62A-DE3EDFC96744}" destId="{30CEEDC0-8155-4097-84AB-BC078956EA20}" srcOrd="2" destOrd="0" parTransId="{B8D8C049-8624-42D3-8FBE-202AD06C3DD5}" sibTransId="{631363DB-89E9-43EF-8C01-AB9034A0FD52}"/>
    <dgm:cxn modelId="{08ECDED9-ABF1-4018-8B9B-A09B88127CF2}" type="presOf" srcId="{915509DD-A24C-401E-B62A-DE3EDFC96744}" destId="{BFEB3D0D-2D82-4197-BFEE-652E16CED3C6}" srcOrd="0" destOrd="0" presId="urn:microsoft.com/office/officeart/2005/8/layout/radial3"/>
    <dgm:cxn modelId="{9BA80359-73A2-4587-8E90-83FC32E2802F}" srcId="{BBBB87C8-17D4-49A0-B86F-AE63E38411BD}" destId="{915509DD-A24C-401E-B62A-DE3EDFC96744}" srcOrd="0" destOrd="0" parTransId="{0569549C-CF85-42DC-9986-96379926D9A1}" sibTransId="{A90CD3A7-0B28-4A74-8561-6DD21136C215}"/>
    <dgm:cxn modelId="{6C9022A1-832D-4F43-8635-5FC8F2BE3ABF}" type="presOf" srcId="{30CEEDC0-8155-4097-84AB-BC078956EA20}" destId="{E3514633-2F54-4D36-8878-FD660357776A}" srcOrd="0" destOrd="0" presId="urn:microsoft.com/office/officeart/2005/8/layout/radial3"/>
    <dgm:cxn modelId="{3CBE74D0-8C2D-47F0-B05E-33351A1AACAB}" srcId="{915509DD-A24C-401E-B62A-DE3EDFC96744}" destId="{63D65148-DF5C-4F49-A423-E81DFA022E74}" srcOrd="0" destOrd="0" parTransId="{6D06BFFB-B1BE-4A9B-A200-8290B5AECB70}" sibTransId="{8BDAA753-9A8B-41EC-A27B-87055ED60F5C}"/>
    <dgm:cxn modelId="{E984782E-4E11-4F6D-8AB6-9FCBF34A4727}" srcId="{915509DD-A24C-401E-B62A-DE3EDFC96744}" destId="{9BE192A9-63ED-48DA-AEC7-6B463A7046E2}" srcOrd="3" destOrd="0" parTransId="{F3B2E503-7C5F-4FA7-BF13-7E71DD809D83}" sibTransId="{9F7266BA-725C-436A-B5F2-56C74CC80A69}"/>
    <dgm:cxn modelId="{24DD575C-E599-4301-94B3-91A1A170DDDB}" type="presOf" srcId="{EE63A9BF-521D-4738-9172-B6E74458A7A3}" destId="{664C89E2-DF0F-4D6D-9D01-71492E7466D2}" srcOrd="0" destOrd="0" presId="urn:microsoft.com/office/officeart/2005/8/layout/radial3"/>
    <dgm:cxn modelId="{51D53C65-7B34-4531-843D-1DB59BFDD01C}" type="presOf" srcId="{63D65148-DF5C-4F49-A423-E81DFA022E74}" destId="{2C1E9212-3517-470C-AF3B-0BC340EB077D}" srcOrd="0" destOrd="0" presId="urn:microsoft.com/office/officeart/2005/8/layout/radial3"/>
    <dgm:cxn modelId="{AF2598D3-CC8F-4FC6-AF17-52627BCAC81F}" srcId="{915509DD-A24C-401E-B62A-DE3EDFC96744}" destId="{EE63A9BF-521D-4738-9172-B6E74458A7A3}" srcOrd="1" destOrd="0" parTransId="{5901DFD5-9644-4462-9249-0145F93B5813}" sibTransId="{AA6A4099-27D1-4CF0-84ED-48236ACB7C10}"/>
    <dgm:cxn modelId="{1A1AFD05-896A-4EAC-B18E-90266F112F93}" type="presOf" srcId="{9BE192A9-63ED-48DA-AEC7-6B463A7046E2}" destId="{741DF038-6019-4D30-B9A7-078A877E08B9}" srcOrd="0" destOrd="0" presId="urn:microsoft.com/office/officeart/2005/8/layout/radial3"/>
    <dgm:cxn modelId="{AE3918C9-D056-4F04-A858-78C1A381F62B}" type="presOf" srcId="{BBBB87C8-17D4-49A0-B86F-AE63E38411BD}" destId="{1E46BEFB-39FC-4FAA-AC63-7DDF79C16165}" srcOrd="0" destOrd="0" presId="urn:microsoft.com/office/officeart/2005/8/layout/radial3"/>
    <dgm:cxn modelId="{395BFE2B-E278-4F48-A5F2-6CD34353EA41}" type="presParOf" srcId="{1E46BEFB-39FC-4FAA-AC63-7DDF79C16165}" destId="{9DD7A773-AF60-4C86-818D-2BE2A62FBEB2}" srcOrd="0" destOrd="0" presId="urn:microsoft.com/office/officeart/2005/8/layout/radial3"/>
    <dgm:cxn modelId="{8F35818D-DF48-4DD3-B1BC-2EFE3329A5B3}" type="presParOf" srcId="{9DD7A773-AF60-4C86-818D-2BE2A62FBEB2}" destId="{BFEB3D0D-2D82-4197-BFEE-652E16CED3C6}" srcOrd="0" destOrd="0" presId="urn:microsoft.com/office/officeart/2005/8/layout/radial3"/>
    <dgm:cxn modelId="{C97A718F-AD9F-4652-A5F8-CD091C77D5F8}" type="presParOf" srcId="{9DD7A773-AF60-4C86-818D-2BE2A62FBEB2}" destId="{2C1E9212-3517-470C-AF3B-0BC340EB077D}" srcOrd="1" destOrd="0" presId="urn:microsoft.com/office/officeart/2005/8/layout/radial3"/>
    <dgm:cxn modelId="{C8A93847-1CCB-40C5-8757-9940E6FCC2AE}" type="presParOf" srcId="{9DD7A773-AF60-4C86-818D-2BE2A62FBEB2}" destId="{664C89E2-DF0F-4D6D-9D01-71492E7466D2}" srcOrd="2" destOrd="0" presId="urn:microsoft.com/office/officeart/2005/8/layout/radial3"/>
    <dgm:cxn modelId="{0951158E-88F3-4A0A-99D6-A76F68DD1FB2}" type="presParOf" srcId="{9DD7A773-AF60-4C86-818D-2BE2A62FBEB2}" destId="{E3514633-2F54-4D36-8878-FD660357776A}" srcOrd="3" destOrd="0" presId="urn:microsoft.com/office/officeart/2005/8/layout/radial3"/>
    <dgm:cxn modelId="{38A42DFF-38F9-49CD-9CD6-1AC6DCAA866E}" type="presParOf" srcId="{9DD7A773-AF60-4C86-818D-2BE2A62FBEB2}" destId="{741DF038-6019-4D30-B9A7-078A877E08B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A0ED6-ACB2-4C3B-BF75-FBC622D2A1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3BB555-50A5-48A0-97A5-8FF93BED27A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400" dirty="0" smtClean="0"/>
            <a:t>General</a:t>
          </a:r>
          <a:endParaRPr lang="es-ES" sz="2400" dirty="0"/>
        </a:p>
      </dgm:t>
    </dgm:pt>
    <dgm:pt modelId="{2845398A-DAF5-4A3A-93C3-8220C66519AC}" type="parTrans" cxnId="{D56738E9-0851-4411-8617-18111304E869}">
      <dgm:prSet/>
      <dgm:spPr/>
      <dgm:t>
        <a:bodyPr/>
        <a:lstStyle/>
        <a:p>
          <a:endParaRPr lang="es-ES"/>
        </a:p>
      </dgm:t>
    </dgm:pt>
    <dgm:pt modelId="{C2843E91-2DA5-49B5-9BCF-EE7E1C6DE011}" type="sibTrans" cxnId="{D56738E9-0851-4411-8617-18111304E869}">
      <dgm:prSet/>
      <dgm:spPr/>
      <dgm:t>
        <a:bodyPr/>
        <a:lstStyle/>
        <a:p>
          <a:endParaRPr lang="es-ES"/>
        </a:p>
      </dgm:t>
    </dgm:pt>
    <dgm:pt modelId="{CF11835E-D126-4206-99B9-EA616ECE27AF}">
      <dgm:prSet phldrT="[Texto]" custT="1"/>
      <dgm:spPr/>
      <dgm:t>
        <a:bodyPr/>
        <a:lstStyle/>
        <a:p>
          <a:pPr algn="just"/>
          <a:r>
            <a:rPr lang="es-ES" sz="2400" dirty="0" smtClean="0"/>
            <a:t>Realizar el estudio para la implementación de un programa de voluntariado como herramienta de desarrollo turístico comunitario para la Asociación de la Parroquia de Tocachi. </a:t>
          </a:r>
          <a:endParaRPr lang="es-ES" sz="2400" dirty="0"/>
        </a:p>
      </dgm:t>
    </dgm:pt>
    <dgm:pt modelId="{CE099DDD-E923-41F5-B7D8-26DC3B21114E}" type="parTrans" cxnId="{8E50CAA1-5C02-41AB-B397-D63C46792619}">
      <dgm:prSet/>
      <dgm:spPr/>
      <dgm:t>
        <a:bodyPr/>
        <a:lstStyle/>
        <a:p>
          <a:endParaRPr lang="es-ES"/>
        </a:p>
      </dgm:t>
    </dgm:pt>
    <dgm:pt modelId="{9FCF048C-6366-4E02-9725-D480FCF48BE2}" type="sibTrans" cxnId="{8E50CAA1-5C02-41AB-B397-D63C46792619}">
      <dgm:prSet/>
      <dgm:spPr/>
      <dgm:t>
        <a:bodyPr/>
        <a:lstStyle/>
        <a:p>
          <a:endParaRPr lang="es-ES"/>
        </a:p>
      </dgm:t>
    </dgm:pt>
    <dgm:pt modelId="{BE7898B6-9D21-4CA5-B668-424DB98782D4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</a:rPr>
            <a:t>Construir el marco teórico </a:t>
          </a:r>
          <a:endParaRPr lang="es-ES" sz="2400" dirty="0">
            <a:solidFill>
              <a:schemeClr val="tx1"/>
            </a:solidFill>
          </a:endParaRPr>
        </a:p>
      </dgm:t>
    </dgm:pt>
    <dgm:pt modelId="{7BF37BC4-B616-40A5-B276-CE1635C65F04}" type="parTrans" cxnId="{1DC04398-86B5-462A-B6F5-FCA1E45A7624}">
      <dgm:prSet/>
      <dgm:spPr/>
      <dgm:t>
        <a:bodyPr/>
        <a:lstStyle/>
        <a:p>
          <a:endParaRPr lang="es-ES"/>
        </a:p>
      </dgm:t>
    </dgm:pt>
    <dgm:pt modelId="{FA2AA86C-E80B-469D-99D4-1E22517425DA}" type="sibTrans" cxnId="{1DC04398-86B5-462A-B6F5-FCA1E45A7624}">
      <dgm:prSet/>
      <dgm:spPr/>
      <dgm:t>
        <a:bodyPr/>
        <a:lstStyle/>
        <a:p>
          <a:endParaRPr lang="es-ES"/>
        </a:p>
      </dgm:t>
    </dgm:pt>
    <dgm:pt modelId="{835F271E-0ADA-4E6E-A55E-16561CBE5EDC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</a:rPr>
            <a:t>Evaluar la situación actual del voluntariado </a:t>
          </a:r>
          <a:endParaRPr lang="es-ES" sz="2400" dirty="0">
            <a:solidFill>
              <a:schemeClr val="tx1"/>
            </a:solidFill>
          </a:endParaRPr>
        </a:p>
      </dgm:t>
    </dgm:pt>
    <dgm:pt modelId="{0018FF5D-AA6F-4445-93A0-37316DAC4402}" type="parTrans" cxnId="{50DE3DC7-21C1-4376-A468-213B46887099}">
      <dgm:prSet/>
      <dgm:spPr/>
      <dgm:t>
        <a:bodyPr/>
        <a:lstStyle/>
        <a:p>
          <a:endParaRPr lang="es-ES"/>
        </a:p>
      </dgm:t>
    </dgm:pt>
    <dgm:pt modelId="{7AC4060A-C5CA-4AC8-B779-F189DEA2DA08}" type="sibTrans" cxnId="{50DE3DC7-21C1-4376-A468-213B46887099}">
      <dgm:prSet/>
      <dgm:spPr/>
      <dgm:t>
        <a:bodyPr/>
        <a:lstStyle/>
        <a:p>
          <a:endParaRPr lang="es-ES"/>
        </a:p>
      </dgm:t>
    </dgm:pt>
    <dgm:pt modelId="{08EAE372-A7E8-45B0-95E5-B3C939C17B3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</a:rPr>
            <a:t>Diseñar el programa de voluntariado</a:t>
          </a:r>
          <a:endParaRPr lang="es-ES" sz="2400" dirty="0">
            <a:solidFill>
              <a:schemeClr val="tx1"/>
            </a:solidFill>
          </a:endParaRPr>
        </a:p>
      </dgm:t>
    </dgm:pt>
    <dgm:pt modelId="{36B9B97A-69DD-41E3-B36E-F6D730813B18}" type="parTrans" cxnId="{C03BB2D2-F27E-460B-A99A-3E9520F9F7A7}">
      <dgm:prSet/>
      <dgm:spPr/>
      <dgm:t>
        <a:bodyPr/>
        <a:lstStyle/>
        <a:p>
          <a:endParaRPr lang="es-ES"/>
        </a:p>
      </dgm:t>
    </dgm:pt>
    <dgm:pt modelId="{5D14B34E-3F48-48CD-A4B7-4D861773D1F3}" type="sibTrans" cxnId="{C03BB2D2-F27E-460B-A99A-3E9520F9F7A7}">
      <dgm:prSet/>
      <dgm:spPr/>
      <dgm:t>
        <a:bodyPr/>
        <a:lstStyle/>
        <a:p>
          <a:endParaRPr lang="es-ES"/>
        </a:p>
      </dgm:t>
    </dgm:pt>
    <dgm:pt modelId="{E4873E30-EC92-4DA4-9392-5451F532D675}" type="pres">
      <dgm:prSet presAssocID="{3DAA0ED6-ACB2-4C3B-BF75-FBC622D2A1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1B783C-C1DA-44FC-A3CB-38B7DE1EE47D}" type="pres">
      <dgm:prSet presAssocID="{893BB555-50A5-48A0-97A5-8FF93BED27A2}" presName="linNode" presStyleCnt="0"/>
      <dgm:spPr/>
    </dgm:pt>
    <dgm:pt modelId="{3B727DE8-2619-4193-AC4F-50C8B03EDEBB}" type="pres">
      <dgm:prSet presAssocID="{893BB555-50A5-48A0-97A5-8FF93BED27A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9B08F-92BE-4A49-B026-C8AA2262C896}" type="pres">
      <dgm:prSet presAssocID="{893BB555-50A5-48A0-97A5-8FF93BED27A2}" presName="descendantText" presStyleLbl="alignAccFollowNode1" presStyleIdx="0" presStyleCnt="1" custScaleY="433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34544-C224-4389-A5A8-D385F00FA280}" type="pres">
      <dgm:prSet presAssocID="{C2843E91-2DA5-49B5-9BCF-EE7E1C6DE011}" presName="sp" presStyleCnt="0"/>
      <dgm:spPr/>
    </dgm:pt>
    <dgm:pt modelId="{F840459C-EE6D-4858-812A-32CB2641E400}" type="pres">
      <dgm:prSet presAssocID="{BE7898B6-9D21-4CA5-B668-424DB98782D4}" presName="linNode" presStyleCnt="0"/>
      <dgm:spPr/>
    </dgm:pt>
    <dgm:pt modelId="{4B368B88-5E34-4A64-A6AE-A3A2DF208D29}" type="pres">
      <dgm:prSet presAssocID="{BE7898B6-9D21-4CA5-B668-424DB98782D4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A05C9-0198-473F-B5B2-79C8CA4C71F2}" type="pres">
      <dgm:prSet presAssocID="{FA2AA86C-E80B-469D-99D4-1E22517425DA}" presName="sp" presStyleCnt="0"/>
      <dgm:spPr/>
    </dgm:pt>
    <dgm:pt modelId="{436BA0A8-1B35-401C-B03B-ED6D19D229EF}" type="pres">
      <dgm:prSet presAssocID="{835F271E-0ADA-4E6E-A55E-16561CBE5EDC}" presName="linNode" presStyleCnt="0"/>
      <dgm:spPr/>
    </dgm:pt>
    <dgm:pt modelId="{4C282471-CD87-434A-B216-692476079C60}" type="pres">
      <dgm:prSet presAssocID="{835F271E-0ADA-4E6E-A55E-16561CBE5EDC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AA77A0-119F-431D-B4F9-20B3348AABC0}" type="pres">
      <dgm:prSet presAssocID="{7AC4060A-C5CA-4AC8-B779-F189DEA2DA08}" presName="sp" presStyleCnt="0"/>
      <dgm:spPr/>
    </dgm:pt>
    <dgm:pt modelId="{7A8A9145-2E48-49D5-B9B0-2935468BB9A8}" type="pres">
      <dgm:prSet presAssocID="{08EAE372-A7E8-45B0-95E5-B3C939C17B32}" presName="linNode" presStyleCnt="0"/>
      <dgm:spPr/>
    </dgm:pt>
    <dgm:pt modelId="{6DC68404-DF69-446F-9FF6-837DCE15888F}" type="pres">
      <dgm:prSet presAssocID="{08EAE372-A7E8-45B0-95E5-B3C939C17B32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ED1117-C230-4670-BD78-C06F436B3326}" type="presOf" srcId="{893BB555-50A5-48A0-97A5-8FF93BED27A2}" destId="{3B727DE8-2619-4193-AC4F-50C8B03EDEBB}" srcOrd="0" destOrd="0" presId="urn:microsoft.com/office/officeart/2005/8/layout/vList5"/>
    <dgm:cxn modelId="{4E2DEB66-4DB9-477A-83F3-E67AEDB5531A}" type="presOf" srcId="{835F271E-0ADA-4E6E-A55E-16561CBE5EDC}" destId="{4C282471-CD87-434A-B216-692476079C60}" srcOrd="0" destOrd="0" presId="urn:microsoft.com/office/officeart/2005/8/layout/vList5"/>
    <dgm:cxn modelId="{3073E994-D655-4916-B483-10ACB58802B1}" type="presOf" srcId="{3DAA0ED6-ACB2-4C3B-BF75-FBC622D2A1AA}" destId="{E4873E30-EC92-4DA4-9392-5451F532D675}" srcOrd="0" destOrd="0" presId="urn:microsoft.com/office/officeart/2005/8/layout/vList5"/>
    <dgm:cxn modelId="{C03BB2D2-F27E-460B-A99A-3E9520F9F7A7}" srcId="{3DAA0ED6-ACB2-4C3B-BF75-FBC622D2A1AA}" destId="{08EAE372-A7E8-45B0-95E5-B3C939C17B32}" srcOrd="3" destOrd="0" parTransId="{36B9B97A-69DD-41E3-B36E-F6D730813B18}" sibTransId="{5D14B34E-3F48-48CD-A4B7-4D861773D1F3}"/>
    <dgm:cxn modelId="{8E50CAA1-5C02-41AB-B397-D63C46792619}" srcId="{893BB555-50A5-48A0-97A5-8FF93BED27A2}" destId="{CF11835E-D126-4206-99B9-EA616ECE27AF}" srcOrd="0" destOrd="0" parTransId="{CE099DDD-E923-41F5-B7D8-26DC3B21114E}" sibTransId="{9FCF048C-6366-4E02-9725-D480FCF48BE2}"/>
    <dgm:cxn modelId="{50DE3DC7-21C1-4376-A468-213B46887099}" srcId="{3DAA0ED6-ACB2-4C3B-BF75-FBC622D2A1AA}" destId="{835F271E-0ADA-4E6E-A55E-16561CBE5EDC}" srcOrd="2" destOrd="0" parTransId="{0018FF5D-AA6F-4445-93A0-37316DAC4402}" sibTransId="{7AC4060A-C5CA-4AC8-B779-F189DEA2DA08}"/>
    <dgm:cxn modelId="{F493F4F8-AA35-4970-BC7B-E36ABB0080CF}" type="presOf" srcId="{CF11835E-D126-4206-99B9-EA616ECE27AF}" destId="{8339B08F-92BE-4A49-B026-C8AA2262C896}" srcOrd="0" destOrd="0" presId="urn:microsoft.com/office/officeart/2005/8/layout/vList5"/>
    <dgm:cxn modelId="{11E92427-5E61-4B21-A02D-60DC79BAED1A}" type="presOf" srcId="{BE7898B6-9D21-4CA5-B668-424DB98782D4}" destId="{4B368B88-5E34-4A64-A6AE-A3A2DF208D29}" srcOrd="0" destOrd="0" presId="urn:microsoft.com/office/officeart/2005/8/layout/vList5"/>
    <dgm:cxn modelId="{D56738E9-0851-4411-8617-18111304E869}" srcId="{3DAA0ED6-ACB2-4C3B-BF75-FBC622D2A1AA}" destId="{893BB555-50A5-48A0-97A5-8FF93BED27A2}" srcOrd="0" destOrd="0" parTransId="{2845398A-DAF5-4A3A-93C3-8220C66519AC}" sibTransId="{C2843E91-2DA5-49B5-9BCF-EE7E1C6DE011}"/>
    <dgm:cxn modelId="{298FC6E7-EBF4-4CF1-900A-13CB789952B8}" type="presOf" srcId="{08EAE372-A7E8-45B0-95E5-B3C939C17B32}" destId="{6DC68404-DF69-446F-9FF6-837DCE15888F}" srcOrd="0" destOrd="0" presId="urn:microsoft.com/office/officeart/2005/8/layout/vList5"/>
    <dgm:cxn modelId="{1DC04398-86B5-462A-B6F5-FCA1E45A7624}" srcId="{3DAA0ED6-ACB2-4C3B-BF75-FBC622D2A1AA}" destId="{BE7898B6-9D21-4CA5-B668-424DB98782D4}" srcOrd="1" destOrd="0" parTransId="{7BF37BC4-B616-40A5-B276-CE1635C65F04}" sibTransId="{FA2AA86C-E80B-469D-99D4-1E22517425DA}"/>
    <dgm:cxn modelId="{0A48577D-96F1-454C-A8B6-82CA5B516CFB}" type="presParOf" srcId="{E4873E30-EC92-4DA4-9392-5451F532D675}" destId="{FB1B783C-C1DA-44FC-A3CB-38B7DE1EE47D}" srcOrd="0" destOrd="0" presId="urn:microsoft.com/office/officeart/2005/8/layout/vList5"/>
    <dgm:cxn modelId="{C59CDC65-C353-425F-A700-04A06E818B69}" type="presParOf" srcId="{FB1B783C-C1DA-44FC-A3CB-38B7DE1EE47D}" destId="{3B727DE8-2619-4193-AC4F-50C8B03EDEBB}" srcOrd="0" destOrd="0" presId="urn:microsoft.com/office/officeart/2005/8/layout/vList5"/>
    <dgm:cxn modelId="{26A653FE-F26B-47AE-965E-7DF65736BFDF}" type="presParOf" srcId="{FB1B783C-C1DA-44FC-A3CB-38B7DE1EE47D}" destId="{8339B08F-92BE-4A49-B026-C8AA2262C896}" srcOrd="1" destOrd="0" presId="urn:microsoft.com/office/officeart/2005/8/layout/vList5"/>
    <dgm:cxn modelId="{C824030A-0A96-4B58-84BC-4AB31573F6A8}" type="presParOf" srcId="{E4873E30-EC92-4DA4-9392-5451F532D675}" destId="{5B734544-C224-4389-A5A8-D385F00FA280}" srcOrd="1" destOrd="0" presId="urn:microsoft.com/office/officeart/2005/8/layout/vList5"/>
    <dgm:cxn modelId="{6F2790E8-25A0-455B-BA1F-3E243AF51D76}" type="presParOf" srcId="{E4873E30-EC92-4DA4-9392-5451F532D675}" destId="{F840459C-EE6D-4858-812A-32CB2641E400}" srcOrd="2" destOrd="0" presId="urn:microsoft.com/office/officeart/2005/8/layout/vList5"/>
    <dgm:cxn modelId="{734968CB-F1BB-472B-B104-4CDAC2DD2B05}" type="presParOf" srcId="{F840459C-EE6D-4858-812A-32CB2641E400}" destId="{4B368B88-5E34-4A64-A6AE-A3A2DF208D29}" srcOrd="0" destOrd="0" presId="urn:microsoft.com/office/officeart/2005/8/layout/vList5"/>
    <dgm:cxn modelId="{E8CE58C8-A658-4DB3-A66D-A8E8FE44A7B4}" type="presParOf" srcId="{E4873E30-EC92-4DA4-9392-5451F532D675}" destId="{54BA05C9-0198-473F-B5B2-79C8CA4C71F2}" srcOrd="3" destOrd="0" presId="urn:microsoft.com/office/officeart/2005/8/layout/vList5"/>
    <dgm:cxn modelId="{4ABB5E97-BA26-4BE8-A112-410EF89E887F}" type="presParOf" srcId="{E4873E30-EC92-4DA4-9392-5451F532D675}" destId="{436BA0A8-1B35-401C-B03B-ED6D19D229EF}" srcOrd="4" destOrd="0" presId="urn:microsoft.com/office/officeart/2005/8/layout/vList5"/>
    <dgm:cxn modelId="{BA400B15-E042-4578-A32C-4E806E6C3F64}" type="presParOf" srcId="{436BA0A8-1B35-401C-B03B-ED6D19D229EF}" destId="{4C282471-CD87-434A-B216-692476079C60}" srcOrd="0" destOrd="0" presId="urn:microsoft.com/office/officeart/2005/8/layout/vList5"/>
    <dgm:cxn modelId="{18895C1A-2E30-4C5C-95F8-EDF00B9E9906}" type="presParOf" srcId="{E4873E30-EC92-4DA4-9392-5451F532D675}" destId="{18AA77A0-119F-431D-B4F9-20B3348AABC0}" srcOrd="5" destOrd="0" presId="urn:microsoft.com/office/officeart/2005/8/layout/vList5"/>
    <dgm:cxn modelId="{AC4759A1-48CF-443F-8000-0ACE4CF93F29}" type="presParOf" srcId="{E4873E30-EC92-4DA4-9392-5451F532D675}" destId="{7A8A9145-2E48-49D5-B9B0-2935468BB9A8}" srcOrd="6" destOrd="0" presId="urn:microsoft.com/office/officeart/2005/8/layout/vList5"/>
    <dgm:cxn modelId="{4DEF3A7F-746F-4D07-AC6F-B69422EE9C08}" type="presParOf" srcId="{7A8A9145-2E48-49D5-B9B0-2935468BB9A8}" destId="{6DC68404-DF69-446F-9FF6-837DCE15888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B025D-4708-46B4-B24E-010F2180235D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2950DD-6495-4AC7-9C3A-09BC9EA0884C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Marco Teórico - Referencial</a:t>
          </a:r>
          <a:endParaRPr lang="es-ES" dirty="0">
            <a:solidFill>
              <a:schemeClr val="tx1"/>
            </a:solidFill>
          </a:endParaRPr>
        </a:p>
      </dgm:t>
    </dgm:pt>
    <dgm:pt modelId="{5C6E6A5D-B109-4ACC-98EC-2042CC316D88}" type="parTrans" cxnId="{0C790F94-CA05-4217-A587-CAD5A8474849}">
      <dgm:prSet/>
      <dgm:spPr/>
      <dgm:t>
        <a:bodyPr/>
        <a:lstStyle/>
        <a:p>
          <a:endParaRPr lang="es-ES"/>
        </a:p>
      </dgm:t>
    </dgm:pt>
    <dgm:pt modelId="{C2C5ADB0-5F0D-4AFE-B810-B796B30EF876}" type="sibTrans" cxnId="{0C790F94-CA05-4217-A587-CAD5A8474849}">
      <dgm:prSet/>
      <dgm:spPr/>
      <dgm:t>
        <a:bodyPr/>
        <a:lstStyle/>
        <a:p>
          <a:endParaRPr lang="es-ES"/>
        </a:p>
      </dgm:t>
    </dgm:pt>
    <dgm:pt modelId="{3789FD02-19F6-4B52-A21C-4887EC70B620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Diagnóstico Situacional</a:t>
          </a:r>
          <a:endParaRPr lang="es-ES" dirty="0">
            <a:solidFill>
              <a:schemeClr val="tx1"/>
            </a:solidFill>
          </a:endParaRPr>
        </a:p>
      </dgm:t>
    </dgm:pt>
    <dgm:pt modelId="{E2DE3F93-554F-459D-AFAF-2DC73B68337A}" type="parTrans" cxnId="{ED529A4C-6058-4D9A-820E-08BB363750D1}">
      <dgm:prSet/>
      <dgm:spPr/>
      <dgm:t>
        <a:bodyPr/>
        <a:lstStyle/>
        <a:p>
          <a:endParaRPr lang="es-ES"/>
        </a:p>
      </dgm:t>
    </dgm:pt>
    <dgm:pt modelId="{14996341-8706-4F88-9490-2DA4D425B57A}" type="sibTrans" cxnId="{ED529A4C-6058-4D9A-820E-08BB363750D1}">
      <dgm:prSet/>
      <dgm:spPr/>
      <dgm:t>
        <a:bodyPr/>
        <a:lstStyle/>
        <a:p>
          <a:endParaRPr lang="es-ES"/>
        </a:p>
      </dgm:t>
    </dgm:pt>
    <dgm:pt modelId="{2421A51F-4656-4C34-8907-99C3C562AFC1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gm:spPr>
      <dgm:t>
        <a:bodyPr/>
        <a:lstStyle/>
        <a:p>
          <a:r>
            <a:rPr lang="es-ES" smtClean="0">
              <a:solidFill>
                <a:schemeClr val="tx1"/>
              </a:solidFill>
            </a:rPr>
            <a:t>Propuesta </a:t>
          </a:r>
          <a:endParaRPr lang="es-ES">
            <a:solidFill>
              <a:schemeClr val="tx1"/>
            </a:solidFill>
          </a:endParaRPr>
        </a:p>
      </dgm:t>
    </dgm:pt>
    <dgm:pt modelId="{609D3500-A2A6-4B04-9EE9-9105606E70E4}" type="parTrans" cxnId="{001EFF15-BA63-45B0-9933-8BE596714690}">
      <dgm:prSet/>
      <dgm:spPr/>
      <dgm:t>
        <a:bodyPr/>
        <a:lstStyle/>
        <a:p>
          <a:endParaRPr lang="es-ES"/>
        </a:p>
      </dgm:t>
    </dgm:pt>
    <dgm:pt modelId="{0DA21BB3-B483-495B-AA15-4E2A473B16CF}" type="sibTrans" cxnId="{001EFF15-BA63-45B0-9933-8BE596714690}">
      <dgm:prSet/>
      <dgm:spPr/>
      <dgm:t>
        <a:bodyPr/>
        <a:lstStyle/>
        <a:p>
          <a:endParaRPr lang="es-ES"/>
        </a:p>
      </dgm:t>
    </dgm:pt>
    <dgm:pt modelId="{C2628BC9-E308-40A8-9996-D9917685E788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Marco Metodológico </a:t>
          </a:r>
          <a:endParaRPr lang="es-ES" dirty="0">
            <a:solidFill>
              <a:schemeClr val="tx1"/>
            </a:solidFill>
          </a:endParaRPr>
        </a:p>
      </dgm:t>
    </dgm:pt>
    <dgm:pt modelId="{E5385E63-53D5-44D8-8E49-939AD370D0CD}" type="parTrans" cxnId="{75E6BE53-12F5-4314-ADFC-CA56A435454F}">
      <dgm:prSet/>
      <dgm:spPr/>
      <dgm:t>
        <a:bodyPr/>
        <a:lstStyle/>
        <a:p>
          <a:endParaRPr lang="es-ES"/>
        </a:p>
      </dgm:t>
    </dgm:pt>
    <dgm:pt modelId="{71F4D41D-E344-456D-BA1E-B4C2322F6A1E}" type="sibTrans" cxnId="{75E6BE53-12F5-4314-ADFC-CA56A435454F}">
      <dgm:prSet/>
      <dgm:spPr/>
      <dgm:t>
        <a:bodyPr/>
        <a:lstStyle/>
        <a:p>
          <a:endParaRPr lang="es-ES"/>
        </a:p>
      </dgm:t>
    </dgm:pt>
    <dgm:pt modelId="{0A6C893F-ACEB-44D0-8680-A8446EDE75FB}" type="pres">
      <dgm:prSet presAssocID="{AD1B025D-4708-46B4-B24E-010F2180235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5749CC-79F1-4119-A02E-3EBC006240BC}" type="pres">
      <dgm:prSet presAssocID="{AD1B025D-4708-46B4-B24E-010F2180235D}" presName="axisShape" presStyleLbl="bgShp" presStyleIdx="0" presStyleCnt="1"/>
      <dgm:spPr/>
      <dgm:t>
        <a:bodyPr/>
        <a:lstStyle/>
        <a:p>
          <a:endParaRPr lang="es-ES"/>
        </a:p>
      </dgm:t>
    </dgm:pt>
    <dgm:pt modelId="{602E5887-E2EB-4D4C-936D-DCE5C3DB4303}" type="pres">
      <dgm:prSet presAssocID="{AD1B025D-4708-46B4-B24E-010F2180235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3E6B2-A0BD-4B95-B037-4F301A73DE98}" type="pres">
      <dgm:prSet presAssocID="{AD1B025D-4708-46B4-B24E-010F2180235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F80AC-6AAB-4D89-8A18-1C0C559AB482}" type="pres">
      <dgm:prSet presAssocID="{AD1B025D-4708-46B4-B24E-010F2180235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7E0CC-D732-4F0A-BDF9-C1621972FD81}" type="pres">
      <dgm:prSet presAssocID="{AD1B025D-4708-46B4-B24E-010F2180235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E6BE53-12F5-4314-ADFC-CA56A435454F}" srcId="{AD1B025D-4708-46B4-B24E-010F2180235D}" destId="{C2628BC9-E308-40A8-9996-D9917685E788}" srcOrd="3" destOrd="0" parTransId="{E5385E63-53D5-44D8-8E49-939AD370D0CD}" sibTransId="{71F4D41D-E344-456D-BA1E-B4C2322F6A1E}"/>
    <dgm:cxn modelId="{0C790F94-CA05-4217-A587-CAD5A8474849}" srcId="{AD1B025D-4708-46B4-B24E-010F2180235D}" destId="{192950DD-6495-4AC7-9C3A-09BC9EA0884C}" srcOrd="0" destOrd="0" parTransId="{5C6E6A5D-B109-4ACC-98EC-2042CC316D88}" sibTransId="{C2C5ADB0-5F0D-4AFE-B810-B796B30EF876}"/>
    <dgm:cxn modelId="{ED529A4C-6058-4D9A-820E-08BB363750D1}" srcId="{AD1B025D-4708-46B4-B24E-010F2180235D}" destId="{3789FD02-19F6-4B52-A21C-4887EC70B620}" srcOrd="1" destOrd="0" parTransId="{E2DE3F93-554F-459D-AFAF-2DC73B68337A}" sibTransId="{14996341-8706-4F88-9490-2DA4D425B57A}"/>
    <dgm:cxn modelId="{01D433F8-20D6-4CD9-B0FF-2B4C1CD828B5}" type="presOf" srcId="{C2628BC9-E308-40A8-9996-D9917685E788}" destId="{1217E0CC-D732-4F0A-BDF9-C1621972FD81}" srcOrd="0" destOrd="0" presId="urn:microsoft.com/office/officeart/2005/8/layout/matrix2"/>
    <dgm:cxn modelId="{B3156AEF-50C5-4516-98CB-ACBCE8FB790C}" type="presOf" srcId="{192950DD-6495-4AC7-9C3A-09BC9EA0884C}" destId="{602E5887-E2EB-4D4C-936D-DCE5C3DB4303}" srcOrd="0" destOrd="0" presId="urn:microsoft.com/office/officeart/2005/8/layout/matrix2"/>
    <dgm:cxn modelId="{D2777CBC-FB8B-40F1-917F-C49FE38B017E}" type="presOf" srcId="{AD1B025D-4708-46B4-B24E-010F2180235D}" destId="{0A6C893F-ACEB-44D0-8680-A8446EDE75FB}" srcOrd="0" destOrd="0" presId="urn:microsoft.com/office/officeart/2005/8/layout/matrix2"/>
    <dgm:cxn modelId="{001EFF15-BA63-45B0-9933-8BE596714690}" srcId="{AD1B025D-4708-46B4-B24E-010F2180235D}" destId="{2421A51F-4656-4C34-8907-99C3C562AFC1}" srcOrd="2" destOrd="0" parTransId="{609D3500-A2A6-4B04-9EE9-9105606E70E4}" sibTransId="{0DA21BB3-B483-495B-AA15-4E2A473B16CF}"/>
    <dgm:cxn modelId="{6CAF22EE-3193-4BB8-BB17-B6F8F2727E39}" type="presOf" srcId="{2421A51F-4656-4C34-8907-99C3C562AFC1}" destId="{BF3F80AC-6AAB-4D89-8A18-1C0C559AB482}" srcOrd="0" destOrd="0" presId="urn:microsoft.com/office/officeart/2005/8/layout/matrix2"/>
    <dgm:cxn modelId="{D6F2B6CF-F0DD-4544-821F-A21BF63B6447}" type="presOf" srcId="{3789FD02-19F6-4B52-A21C-4887EC70B620}" destId="{C7B3E6B2-A0BD-4B95-B037-4F301A73DE98}" srcOrd="0" destOrd="0" presId="urn:microsoft.com/office/officeart/2005/8/layout/matrix2"/>
    <dgm:cxn modelId="{DA1D13B9-FDCE-4ACF-AFA7-E2219204704B}" type="presParOf" srcId="{0A6C893F-ACEB-44D0-8680-A8446EDE75FB}" destId="{465749CC-79F1-4119-A02E-3EBC006240BC}" srcOrd="0" destOrd="0" presId="urn:microsoft.com/office/officeart/2005/8/layout/matrix2"/>
    <dgm:cxn modelId="{919B1A8A-851C-4125-B722-185A1D40C257}" type="presParOf" srcId="{0A6C893F-ACEB-44D0-8680-A8446EDE75FB}" destId="{602E5887-E2EB-4D4C-936D-DCE5C3DB4303}" srcOrd="1" destOrd="0" presId="urn:microsoft.com/office/officeart/2005/8/layout/matrix2"/>
    <dgm:cxn modelId="{EFBDF915-ADD9-4EF2-9C73-1ADF287D624F}" type="presParOf" srcId="{0A6C893F-ACEB-44D0-8680-A8446EDE75FB}" destId="{C7B3E6B2-A0BD-4B95-B037-4F301A73DE98}" srcOrd="2" destOrd="0" presId="urn:microsoft.com/office/officeart/2005/8/layout/matrix2"/>
    <dgm:cxn modelId="{8B23DC71-FEDA-4DCE-9F90-50D5FC42E0F5}" type="presParOf" srcId="{0A6C893F-ACEB-44D0-8680-A8446EDE75FB}" destId="{BF3F80AC-6AAB-4D89-8A18-1C0C559AB482}" srcOrd="3" destOrd="0" presId="urn:microsoft.com/office/officeart/2005/8/layout/matrix2"/>
    <dgm:cxn modelId="{E7C07291-B634-412E-92C1-365DEB81D63C}" type="presParOf" srcId="{0A6C893F-ACEB-44D0-8680-A8446EDE75FB}" destId="{1217E0CC-D732-4F0A-BDF9-C1621972FD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F3550-67DE-4617-A620-9A3BD72F9A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90FB47-5682-4F8D-96BD-6D23C8B682DA}">
      <dgm:prSet phldrT="[Texto]" custT="1"/>
      <dgm:spPr/>
      <dgm:t>
        <a:bodyPr/>
        <a:lstStyle/>
        <a:p>
          <a:r>
            <a:rPr lang="es-ES" sz="2000" dirty="0" smtClean="0"/>
            <a:t>Retribución</a:t>
          </a:r>
          <a:endParaRPr lang="es-ES" sz="2000" dirty="0"/>
        </a:p>
      </dgm:t>
    </dgm:pt>
    <dgm:pt modelId="{BC0B09E9-70DB-4CD6-96EE-18DB818455C8}" type="parTrans" cxnId="{4C00FCD5-5A95-45A3-9D16-003FB2402516}">
      <dgm:prSet/>
      <dgm:spPr/>
      <dgm:t>
        <a:bodyPr/>
        <a:lstStyle/>
        <a:p>
          <a:endParaRPr lang="es-ES" sz="2000"/>
        </a:p>
      </dgm:t>
    </dgm:pt>
    <dgm:pt modelId="{CC97C0D4-3E14-48B6-811A-FD0A983EE550}" type="sibTrans" cxnId="{4C00FCD5-5A95-45A3-9D16-003FB2402516}">
      <dgm:prSet/>
      <dgm:spPr/>
      <dgm:t>
        <a:bodyPr/>
        <a:lstStyle/>
        <a:p>
          <a:endParaRPr lang="es-ES" sz="2000"/>
        </a:p>
      </dgm:t>
    </dgm:pt>
    <dgm:pt modelId="{C4303060-4FD3-4156-A62A-6B36F22D828E}">
      <dgm:prSet phldrT="[Texto]" custT="1"/>
      <dgm:spPr/>
      <dgm:t>
        <a:bodyPr/>
        <a:lstStyle/>
        <a:p>
          <a:r>
            <a:rPr lang="es-ES" sz="2000" dirty="0" smtClean="0"/>
            <a:t>Libre decisión</a:t>
          </a:r>
          <a:endParaRPr lang="es-ES" sz="2000" dirty="0"/>
        </a:p>
      </dgm:t>
    </dgm:pt>
    <dgm:pt modelId="{A08B3463-D0D2-45CF-9AAA-BD97462D12FB}" type="parTrans" cxnId="{7646CE93-EA0C-4D93-94AC-259E3D1CD32B}">
      <dgm:prSet/>
      <dgm:spPr/>
      <dgm:t>
        <a:bodyPr/>
        <a:lstStyle/>
        <a:p>
          <a:endParaRPr lang="es-ES" sz="2000"/>
        </a:p>
      </dgm:t>
    </dgm:pt>
    <dgm:pt modelId="{342A1E78-3AF0-42FD-BBFD-5F7A64E261D8}" type="sibTrans" cxnId="{7646CE93-EA0C-4D93-94AC-259E3D1CD32B}">
      <dgm:prSet/>
      <dgm:spPr/>
      <dgm:t>
        <a:bodyPr/>
        <a:lstStyle/>
        <a:p>
          <a:endParaRPr lang="es-ES" sz="2000"/>
        </a:p>
      </dgm:t>
    </dgm:pt>
    <dgm:pt modelId="{CCF65C2F-29E6-42B2-A689-F911FA6560D9}">
      <dgm:prSet phldrT="[Texto]" custT="1"/>
      <dgm:spPr/>
      <dgm:t>
        <a:bodyPr/>
        <a:lstStyle/>
        <a:p>
          <a:r>
            <a:rPr lang="es-ES" sz="2000" dirty="0" smtClean="0"/>
            <a:t>Naturaleza del beneficio</a:t>
          </a:r>
          <a:endParaRPr lang="es-ES" sz="2000" dirty="0"/>
        </a:p>
      </dgm:t>
    </dgm:pt>
    <dgm:pt modelId="{CEA5F0B9-2D6B-46A7-8D38-C1055C1227DD}" type="parTrans" cxnId="{4752F206-F02F-4BB1-BC99-93C80F023491}">
      <dgm:prSet/>
      <dgm:spPr/>
      <dgm:t>
        <a:bodyPr/>
        <a:lstStyle/>
        <a:p>
          <a:endParaRPr lang="es-ES" sz="2000"/>
        </a:p>
      </dgm:t>
    </dgm:pt>
    <dgm:pt modelId="{B477CBC7-179A-4554-AC6A-ED2043A072BA}" type="sibTrans" cxnId="{4752F206-F02F-4BB1-BC99-93C80F023491}">
      <dgm:prSet/>
      <dgm:spPr/>
      <dgm:t>
        <a:bodyPr/>
        <a:lstStyle/>
        <a:p>
          <a:endParaRPr lang="es-ES" sz="2000"/>
        </a:p>
      </dgm:t>
    </dgm:pt>
    <dgm:pt modelId="{D5C55F79-8336-4F93-97C4-FD0BDCB93E59}">
      <dgm:prSet phldrT="[Texto]" custT="1"/>
      <dgm:spPr/>
      <dgm:t>
        <a:bodyPr/>
        <a:lstStyle/>
        <a:p>
          <a:r>
            <a:rPr lang="es-ES" sz="2000" dirty="0" smtClean="0"/>
            <a:t>Entorno organizacional</a:t>
          </a:r>
          <a:endParaRPr lang="es-ES" sz="2000" dirty="0"/>
        </a:p>
      </dgm:t>
    </dgm:pt>
    <dgm:pt modelId="{327366A0-86E7-4E91-AF50-60E3850B8319}" type="parTrans" cxnId="{DBF28DA6-DC47-4448-A6BA-B5197237E058}">
      <dgm:prSet/>
      <dgm:spPr/>
      <dgm:t>
        <a:bodyPr/>
        <a:lstStyle/>
        <a:p>
          <a:endParaRPr lang="es-ES" sz="2000"/>
        </a:p>
      </dgm:t>
    </dgm:pt>
    <dgm:pt modelId="{4DF18E20-CFE7-46B7-A8AE-9E66B592ED15}" type="sibTrans" cxnId="{DBF28DA6-DC47-4448-A6BA-B5197237E058}">
      <dgm:prSet/>
      <dgm:spPr/>
      <dgm:t>
        <a:bodyPr/>
        <a:lstStyle/>
        <a:p>
          <a:endParaRPr lang="es-ES" sz="2000"/>
        </a:p>
      </dgm:t>
    </dgm:pt>
    <dgm:pt modelId="{99215F65-74DB-4B50-A8B5-7BD581A1B8CF}">
      <dgm:prSet phldrT="[Texto]" custT="1"/>
      <dgm:spPr/>
      <dgm:t>
        <a:bodyPr/>
        <a:lstStyle/>
        <a:p>
          <a:r>
            <a:rPr lang="es-ES" sz="2000" dirty="0" smtClean="0"/>
            <a:t>Compromiso </a:t>
          </a:r>
          <a:endParaRPr lang="es-ES" sz="2000" dirty="0"/>
        </a:p>
      </dgm:t>
    </dgm:pt>
    <dgm:pt modelId="{EED764BD-5C18-4549-A37A-E337554969C4}" type="parTrans" cxnId="{68F58A05-BF13-4D64-BD2E-48AA07972766}">
      <dgm:prSet/>
      <dgm:spPr/>
      <dgm:t>
        <a:bodyPr/>
        <a:lstStyle/>
        <a:p>
          <a:endParaRPr lang="es-ES" sz="2000"/>
        </a:p>
      </dgm:t>
    </dgm:pt>
    <dgm:pt modelId="{A2AD1821-92AC-41F7-8041-25C72B82ECE4}" type="sibTrans" cxnId="{68F58A05-BF13-4D64-BD2E-48AA07972766}">
      <dgm:prSet/>
      <dgm:spPr/>
      <dgm:t>
        <a:bodyPr/>
        <a:lstStyle/>
        <a:p>
          <a:endParaRPr lang="es-ES" sz="2000"/>
        </a:p>
      </dgm:t>
    </dgm:pt>
    <dgm:pt modelId="{18F88478-6E38-4FFD-BE54-071BCFE50E16}" type="pres">
      <dgm:prSet presAssocID="{A6CF3550-67DE-4617-A620-9A3BD72F9A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B6B3DF-52BF-4CA0-BA40-5C8CA0774ECC}" type="pres">
      <dgm:prSet presAssocID="{DE90FB47-5682-4F8D-96BD-6D23C8B682DA}" presName="circ1" presStyleLbl="vennNode1" presStyleIdx="0" presStyleCnt="5"/>
      <dgm:spPr/>
    </dgm:pt>
    <dgm:pt modelId="{EEB4D09A-95F2-43E4-970D-D82C47CAE8C4}" type="pres">
      <dgm:prSet presAssocID="{DE90FB47-5682-4F8D-96BD-6D23C8B682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46F3C0-4DB0-4CA9-97D8-DE971ABDAAC4}" type="pres">
      <dgm:prSet presAssocID="{C4303060-4FD3-4156-A62A-6B36F22D828E}" presName="circ2" presStyleLbl="vennNode1" presStyleIdx="1" presStyleCnt="5"/>
      <dgm:spPr/>
    </dgm:pt>
    <dgm:pt modelId="{005EA699-EFC5-411A-B8C9-F07848061F08}" type="pres">
      <dgm:prSet presAssocID="{C4303060-4FD3-4156-A62A-6B36F22D82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AAAF1-90C5-4329-9A7E-E411BF38760A}" type="pres">
      <dgm:prSet presAssocID="{CCF65C2F-29E6-42B2-A689-F911FA6560D9}" presName="circ3" presStyleLbl="vennNode1" presStyleIdx="2" presStyleCnt="5"/>
      <dgm:spPr/>
    </dgm:pt>
    <dgm:pt modelId="{2341ADD2-FA15-483E-B7E7-E575E7931BA9}" type="pres">
      <dgm:prSet presAssocID="{CCF65C2F-29E6-42B2-A689-F911FA6560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86092B-B3FE-4FC4-B064-A7E4EBCFF629}" type="pres">
      <dgm:prSet presAssocID="{D5C55F79-8336-4F93-97C4-FD0BDCB93E59}" presName="circ4" presStyleLbl="vennNode1" presStyleIdx="3" presStyleCnt="5"/>
      <dgm:spPr/>
    </dgm:pt>
    <dgm:pt modelId="{ACAB8AC9-A309-4DF4-879B-7554B4EF1C45}" type="pres">
      <dgm:prSet presAssocID="{D5C55F79-8336-4F93-97C4-FD0BDCB93E5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F5AC76-5B66-4ED2-B4AD-B7C74035339B}" type="pres">
      <dgm:prSet presAssocID="{99215F65-74DB-4B50-A8B5-7BD581A1B8CF}" presName="circ5" presStyleLbl="vennNode1" presStyleIdx="4" presStyleCnt="5"/>
      <dgm:spPr/>
    </dgm:pt>
    <dgm:pt modelId="{41F9623F-EBD4-48F7-885F-4F7153FE8DC0}" type="pres">
      <dgm:prSet presAssocID="{99215F65-74DB-4B50-A8B5-7BD581A1B8C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F28DA6-DC47-4448-A6BA-B5197237E058}" srcId="{A6CF3550-67DE-4617-A620-9A3BD72F9A60}" destId="{D5C55F79-8336-4F93-97C4-FD0BDCB93E59}" srcOrd="3" destOrd="0" parTransId="{327366A0-86E7-4E91-AF50-60E3850B8319}" sibTransId="{4DF18E20-CFE7-46B7-A8AE-9E66B592ED15}"/>
    <dgm:cxn modelId="{7222A8FF-024D-4FD8-AE39-18B4A86BA9F7}" type="presOf" srcId="{CCF65C2F-29E6-42B2-A689-F911FA6560D9}" destId="{2341ADD2-FA15-483E-B7E7-E575E7931BA9}" srcOrd="0" destOrd="0" presId="urn:microsoft.com/office/officeart/2005/8/layout/venn1"/>
    <dgm:cxn modelId="{4C00FCD5-5A95-45A3-9D16-003FB2402516}" srcId="{A6CF3550-67DE-4617-A620-9A3BD72F9A60}" destId="{DE90FB47-5682-4F8D-96BD-6D23C8B682DA}" srcOrd="0" destOrd="0" parTransId="{BC0B09E9-70DB-4CD6-96EE-18DB818455C8}" sibTransId="{CC97C0D4-3E14-48B6-811A-FD0A983EE550}"/>
    <dgm:cxn modelId="{68F58A05-BF13-4D64-BD2E-48AA07972766}" srcId="{A6CF3550-67DE-4617-A620-9A3BD72F9A60}" destId="{99215F65-74DB-4B50-A8B5-7BD581A1B8CF}" srcOrd="4" destOrd="0" parTransId="{EED764BD-5C18-4549-A37A-E337554969C4}" sibTransId="{A2AD1821-92AC-41F7-8041-25C72B82ECE4}"/>
    <dgm:cxn modelId="{05378304-61DB-4261-B328-C055458DEC19}" type="presOf" srcId="{C4303060-4FD3-4156-A62A-6B36F22D828E}" destId="{005EA699-EFC5-411A-B8C9-F07848061F08}" srcOrd="0" destOrd="0" presId="urn:microsoft.com/office/officeart/2005/8/layout/venn1"/>
    <dgm:cxn modelId="{6E22D035-C15E-446B-A02D-53DDC69F95EA}" type="presOf" srcId="{DE90FB47-5682-4F8D-96BD-6D23C8B682DA}" destId="{EEB4D09A-95F2-43E4-970D-D82C47CAE8C4}" srcOrd="0" destOrd="0" presId="urn:microsoft.com/office/officeart/2005/8/layout/venn1"/>
    <dgm:cxn modelId="{4752F206-F02F-4BB1-BC99-93C80F023491}" srcId="{A6CF3550-67DE-4617-A620-9A3BD72F9A60}" destId="{CCF65C2F-29E6-42B2-A689-F911FA6560D9}" srcOrd="2" destOrd="0" parTransId="{CEA5F0B9-2D6B-46A7-8D38-C1055C1227DD}" sibTransId="{B477CBC7-179A-4554-AC6A-ED2043A072BA}"/>
    <dgm:cxn modelId="{E3B96F15-F0C6-41C5-9571-2BC15736F895}" type="presOf" srcId="{D5C55F79-8336-4F93-97C4-FD0BDCB93E59}" destId="{ACAB8AC9-A309-4DF4-879B-7554B4EF1C45}" srcOrd="0" destOrd="0" presId="urn:microsoft.com/office/officeart/2005/8/layout/venn1"/>
    <dgm:cxn modelId="{479C4330-6947-4D7A-B3A3-37A9FC3BC202}" type="presOf" srcId="{A6CF3550-67DE-4617-A620-9A3BD72F9A60}" destId="{18F88478-6E38-4FFD-BE54-071BCFE50E16}" srcOrd="0" destOrd="0" presId="urn:microsoft.com/office/officeart/2005/8/layout/venn1"/>
    <dgm:cxn modelId="{7646CE93-EA0C-4D93-94AC-259E3D1CD32B}" srcId="{A6CF3550-67DE-4617-A620-9A3BD72F9A60}" destId="{C4303060-4FD3-4156-A62A-6B36F22D828E}" srcOrd="1" destOrd="0" parTransId="{A08B3463-D0D2-45CF-9AAA-BD97462D12FB}" sibTransId="{342A1E78-3AF0-42FD-BBFD-5F7A64E261D8}"/>
    <dgm:cxn modelId="{979A4395-08FE-466C-A65A-E783D0F82CAA}" type="presOf" srcId="{99215F65-74DB-4B50-A8B5-7BD581A1B8CF}" destId="{41F9623F-EBD4-48F7-885F-4F7153FE8DC0}" srcOrd="0" destOrd="0" presId="urn:microsoft.com/office/officeart/2005/8/layout/venn1"/>
    <dgm:cxn modelId="{49531737-0B58-4F31-AFE5-55133A88BA08}" type="presParOf" srcId="{18F88478-6E38-4FFD-BE54-071BCFE50E16}" destId="{1EB6B3DF-52BF-4CA0-BA40-5C8CA0774ECC}" srcOrd="0" destOrd="0" presId="urn:microsoft.com/office/officeart/2005/8/layout/venn1"/>
    <dgm:cxn modelId="{3A0BB7BC-FD09-493D-BCC1-7CC9A343C025}" type="presParOf" srcId="{18F88478-6E38-4FFD-BE54-071BCFE50E16}" destId="{EEB4D09A-95F2-43E4-970D-D82C47CAE8C4}" srcOrd="1" destOrd="0" presId="urn:microsoft.com/office/officeart/2005/8/layout/venn1"/>
    <dgm:cxn modelId="{017D9745-FBBF-4F3A-9F91-F20DCA29B796}" type="presParOf" srcId="{18F88478-6E38-4FFD-BE54-071BCFE50E16}" destId="{CA46F3C0-4DB0-4CA9-97D8-DE971ABDAAC4}" srcOrd="2" destOrd="0" presId="urn:microsoft.com/office/officeart/2005/8/layout/venn1"/>
    <dgm:cxn modelId="{EEC34C79-7A4B-449F-A2E4-A003A8DD58D6}" type="presParOf" srcId="{18F88478-6E38-4FFD-BE54-071BCFE50E16}" destId="{005EA699-EFC5-411A-B8C9-F07848061F08}" srcOrd="3" destOrd="0" presId="urn:microsoft.com/office/officeart/2005/8/layout/venn1"/>
    <dgm:cxn modelId="{5DE04A38-3215-4140-B819-7EF2F0B647F0}" type="presParOf" srcId="{18F88478-6E38-4FFD-BE54-071BCFE50E16}" destId="{FC4AAAF1-90C5-4329-9A7E-E411BF38760A}" srcOrd="4" destOrd="0" presId="urn:microsoft.com/office/officeart/2005/8/layout/venn1"/>
    <dgm:cxn modelId="{C1A8B261-29ED-4903-A93D-CF61303C6869}" type="presParOf" srcId="{18F88478-6E38-4FFD-BE54-071BCFE50E16}" destId="{2341ADD2-FA15-483E-B7E7-E575E7931BA9}" srcOrd="5" destOrd="0" presId="urn:microsoft.com/office/officeart/2005/8/layout/venn1"/>
    <dgm:cxn modelId="{518054CD-328B-4720-87D0-8049B849B39F}" type="presParOf" srcId="{18F88478-6E38-4FFD-BE54-071BCFE50E16}" destId="{5786092B-B3FE-4FC4-B064-A7E4EBCFF629}" srcOrd="6" destOrd="0" presId="urn:microsoft.com/office/officeart/2005/8/layout/venn1"/>
    <dgm:cxn modelId="{7BBC3279-C05B-4D74-BF18-71015DE2AA5D}" type="presParOf" srcId="{18F88478-6E38-4FFD-BE54-071BCFE50E16}" destId="{ACAB8AC9-A309-4DF4-879B-7554B4EF1C45}" srcOrd="7" destOrd="0" presId="urn:microsoft.com/office/officeart/2005/8/layout/venn1"/>
    <dgm:cxn modelId="{D30172F0-0E14-4847-85A2-4FD1397465E4}" type="presParOf" srcId="{18F88478-6E38-4FFD-BE54-071BCFE50E16}" destId="{ECF5AC76-5B66-4ED2-B4AD-B7C74035339B}" srcOrd="8" destOrd="0" presId="urn:microsoft.com/office/officeart/2005/8/layout/venn1"/>
    <dgm:cxn modelId="{97DD43C6-2B1B-4553-84BD-C1AFB97D6DCB}" type="presParOf" srcId="{18F88478-6E38-4FFD-BE54-071BCFE50E16}" destId="{41F9623F-EBD4-48F7-885F-4F7153FE8DC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69E4F2-A211-40D5-8091-ABA9B650DE8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3006F369-2168-4F95-B916-969B5101D9EB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Bienestar subjetivo</a:t>
          </a:r>
          <a:endParaRPr lang="es-ES" sz="2000" dirty="0"/>
        </a:p>
      </dgm:t>
    </dgm:pt>
    <dgm:pt modelId="{DE147827-D1D1-440C-B840-F7F33F550DEC}" type="parTrans" cxnId="{113B16C7-5FEE-4064-9931-EE2C41ACB557}">
      <dgm:prSet/>
      <dgm:spPr/>
      <dgm:t>
        <a:bodyPr/>
        <a:lstStyle/>
        <a:p>
          <a:endParaRPr lang="es-ES" sz="2000"/>
        </a:p>
      </dgm:t>
    </dgm:pt>
    <dgm:pt modelId="{1AAD3FC4-F633-4C57-A667-63455FEE8749}" type="sibTrans" cxnId="{113B16C7-5FEE-4064-9931-EE2C41ACB557}">
      <dgm:prSet/>
      <dgm:spPr/>
      <dgm:t>
        <a:bodyPr/>
        <a:lstStyle/>
        <a:p>
          <a:endParaRPr lang="es-ES" sz="2000"/>
        </a:p>
      </dgm:t>
    </dgm:pt>
    <dgm:pt modelId="{8B0A8897-F1AE-4303-93A2-BE28D1CBB81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Competencias e ingreso</a:t>
          </a:r>
          <a:endParaRPr lang="es-ES" sz="2000" dirty="0"/>
        </a:p>
      </dgm:t>
    </dgm:pt>
    <dgm:pt modelId="{A9545EFB-3F62-45E2-BF29-0976BE6BDB1D}" type="parTrans" cxnId="{E9E91052-CA2F-49B6-B2B8-78B4F1B2483B}">
      <dgm:prSet/>
      <dgm:spPr/>
      <dgm:t>
        <a:bodyPr/>
        <a:lstStyle/>
        <a:p>
          <a:endParaRPr lang="es-ES" sz="2000"/>
        </a:p>
      </dgm:t>
    </dgm:pt>
    <dgm:pt modelId="{52AAD978-AAAF-47CD-9D7F-0884A6D4BA15}" type="sibTrans" cxnId="{E9E91052-CA2F-49B6-B2B8-78B4F1B2483B}">
      <dgm:prSet/>
      <dgm:spPr/>
      <dgm:t>
        <a:bodyPr/>
        <a:lstStyle/>
        <a:p>
          <a:endParaRPr lang="es-ES" sz="2000"/>
        </a:p>
      </dgm:t>
    </dgm:pt>
    <dgm:pt modelId="{4FD61B06-6FB9-47D6-83F6-837DC931974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Salud</a:t>
          </a:r>
          <a:endParaRPr lang="es-ES" sz="2000" dirty="0"/>
        </a:p>
      </dgm:t>
    </dgm:pt>
    <dgm:pt modelId="{73942B83-DD3A-412F-8578-2E88ECE6DB2A}" type="parTrans" cxnId="{B9818085-CD91-4BBF-95DB-0358AECF6356}">
      <dgm:prSet/>
      <dgm:spPr/>
      <dgm:t>
        <a:bodyPr/>
        <a:lstStyle/>
        <a:p>
          <a:endParaRPr lang="es-ES" sz="2000"/>
        </a:p>
      </dgm:t>
    </dgm:pt>
    <dgm:pt modelId="{E78A851A-EFA9-4DEB-A2B9-40C8B8D29B91}" type="sibTrans" cxnId="{B9818085-CD91-4BBF-95DB-0358AECF6356}">
      <dgm:prSet/>
      <dgm:spPr/>
      <dgm:t>
        <a:bodyPr/>
        <a:lstStyle/>
        <a:p>
          <a:endParaRPr lang="es-ES" sz="2000"/>
        </a:p>
      </dgm:t>
    </dgm:pt>
    <dgm:pt modelId="{6F46644B-CE29-4DEB-B385-E42AA9A8B2F1}" type="pres">
      <dgm:prSet presAssocID="{AE69E4F2-A211-40D5-8091-ABA9B650DE8B}" presName="diagram" presStyleCnt="0">
        <dgm:presLayoutVars>
          <dgm:dir/>
        </dgm:presLayoutVars>
      </dgm:prSet>
      <dgm:spPr/>
    </dgm:pt>
    <dgm:pt modelId="{D309FBBB-B694-4D83-9363-EBA0FFD3FEA1}" type="pres">
      <dgm:prSet presAssocID="{3006F369-2168-4F95-B916-969B5101D9EB}" presName="composite" presStyleCnt="0"/>
      <dgm:spPr/>
    </dgm:pt>
    <dgm:pt modelId="{D9322708-71F3-4C1F-AFC5-85FC67FDFFA4}" type="pres">
      <dgm:prSet presAssocID="{3006F369-2168-4F95-B916-969B5101D9EB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2CAA848-7DD1-4205-9A7B-8CC1A497D62F}" type="pres">
      <dgm:prSet presAssocID="{3006F369-2168-4F95-B916-969B5101D9EB}" presName="Parent" presStyleLbl="node0" presStyleIdx="0" presStyleCnt="3" custScaleY="156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AEB7D-89A0-41DF-BF56-79F508823316}" type="pres">
      <dgm:prSet presAssocID="{1AAD3FC4-F633-4C57-A667-63455FEE8749}" presName="sibTrans" presStyleCnt="0"/>
      <dgm:spPr/>
    </dgm:pt>
    <dgm:pt modelId="{1C87C20F-65CE-443D-B1D2-6E023D29E3E7}" type="pres">
      <dgm:prSet presAssocID="{8B0A8897-F1AE-4303-93A2-BE28D1CBB812}" presName="composite" presStyleCnt="0"/>
      <dgm:spPr/>
    </dgm:pt>
    <dgm:pt modelId="{95396C9E-AF14-4DC0-929D-10F96AE3E2B6}" type="pres">
      <dgm:prSet presAssocID="{8B0A8897-F1AE-4303-93A2-BE28D1CBB812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92776D-2E8F-4C49-BAB1-35A5964F71A3}" type="pres">
      <dgm:prSet presAssocID="{8B0A8897-F1AE-4303-93A2-BE28D1CBB812}" presName="Parent" presStyleLbl="node0" presStyleIdx="1" presStyleCnt="3" custScaleY="156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99AA3-BC82-49F3-8735-A948D1498E1A}" type="pres">
      <dgm:prSet presAssocID="{52AAD978-AAAF-47CD-9D7F-0884A6D4BA15}" presName="sibTrans" presStyleCnt="0"/>
      <dgm:spPr/>
    </dgm:pt>
    <dgm:pt modelId="{2B30D97A-E0B9-4793-A171-7B3103306A67}" type="pres">
      <dgm:prSet presAssocID="{4FD61B06-6FB9-47D6-83F6-837DC9319742}" presName="composite" presStyleCnt="0"/>
      <dgm:spPr/>
    </dgm:pt>
    <dgm:pt modelId="{90E7C8B9-2FFE-4BBF-BA76-182C27056C62}" type="pres">
      <dgm:prSet presAssocID="{4FD61B06-6FB9-47D6-83F6-837DC9319742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EB66820-5473-4CEE-9C01-2D10E74942B5}" type="pres">
      <dgm:prSet presAssocID="{4FD61B06-6FB9-47D6-83F6-837DC9319742}" presName="Parent" presStyleLbl="node0" presStyleIdx="2" presStyleCnt="3" custScaleY="156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BAEDEB-791F-43B7-AD4C-593897308088}" type="presOf" srcId="{4FD61B06-6FB9-47D6-83F6-837DC9319742}" destId="{DEB66820-5473-4CEE-9C01-2D10E74942B5}" srcOrd="0" destOrd="0" presId="urn:microsoft.com/office/officeart/2008/layout/BendingPictureCaption"/>
    <dgm:cxn modelId="{3692FB82-8A00-417F-808D-AEFDED7A3F65}" type="presOf" srcId="{8B0A8897-F1AE-4303-93A2-BE28D1CBB812}" destId="{D192776D-2E8F-4C49-BAB1-35A5964F71A3}" srcOrd="0" destOrd="0" presId="urn:microsoft.com/office/officeart/2008/layout/BendingPictureCaption"/>
    <dgm:cxn modelId="{B9818085-CD91-4BBF-95DB-0358AECF6356}" srcId="{AE69E4F2-A211-40D5-8091-ABA9B650DE8B}" destId="{4FD61B06-6FB9-47D6-83F6-837DC9319742}" srcOrd="2" destOrd="0" parTransId="{73942B83-DD3A-412F-8578-2E88ECE6DB2A}" sibTransId="{E78A851A-EFA9-4DEB-A2B9-40C8B8D29B91}"/>
    <dgm:cxn modelId="{A3721F03-2B8F-4843-8134-1E2A04B3E955}" type="presOf" srcId="{AE69E4F2-A211-40D5-8091-ABA9B650DE8B}" destId="{6F46644B-CE29-4DEB-B385-E42AA9A8B2F1}" srcOrd="0" destOrd="0" presId="urn:microsoft.com/office/officeart/2008/layout/BendingPictureCaption"/>
    <dgm:cxn modelId="{FFFA6051-BFC4-4071-9833-BF6CECD4E671}" type="presOf" srcId="{3006F369-2168-4F95-B916-969B5101D9EB}" destId="{B2CAA848-7DD1-4205-9A7B-8CC1A497D62F}" srcOrd="0" destOrd="0" presId="urn:microsoft.com/office/officeart/2008/layout/BendingPictureCaption"/>
    <dgm:cxn modelId="{E9E91052-CA2F-49B6-B2B8-78B4F1B2483B}" srcId="{AE69E4F2-A211-40D5-8091-ABA9B650DE8B}" destId="{8B0A8897-F1AE-4303-93A2-BE28D1CBB812}" srcOrd="1" destOrd="0" parTransId="{A9545EFB-3F62-45E2-BF29-0976BE6BDB1D}" sibTransId="{52AAD978-AAAF-47CD-9D7F-0884A6D4BA15}"/>
    <dgm:cxn modelId="{113B16C7-5FEE-4064-9931-EE2C41ACB557}" srcId="{AE69E4F2-A211-40D5-8091-ABA9B650DE8B}" destId="{3006F369-2168-4F95-B916-969B5101D9EB}" srcOrd="0" destOrd="0" parTransId="{DE147827-D1D1-440C-B840-F7F33F550DEC}" sibTransId="{1AAD3FC4-F633-4C57-A667-63455FEE8749}"/>
    <dgm:cxn modelId="{C52971AC-6F3F-42F8-92B6-063AA1CB68B6}" type="presParOf" srcId="{6F46644B-CE29-4DEB-B385-E42AA9A8B2F1}" destId="{D309FBBB-B694-4D83-9363-EBA0FFD3FEA1}" srcOrd="0" destOrd="0" presId="urn:microsoft.com/office/officeart/2008/layout/BendingPictureCaption"/>
    <dgm:cxn modelId="{98630712-8E43-4F6F-B2AB-7BE863E10128}" type="presParOf" srcId="{D309FBBB-B694-4D83-9363-EBA0FFD3FEA1}" destId="{D9322708-71F3-4C1F-AFC5-85FC67FDFFA4}" srcOrd="0" destOrd="0" presId="urn:microsoft.com/office/officeart/2008/layout/BendingPictureCaption"/>
    <dgm:cxn modelId="{510C502E-9B49-4C01-BD38-1D294A2825FB}" type="presParOf" srcId="{D309FBBB-B694-4D83-9363-EBA0FFD3FEA1}" destId="{B2CAA848-7DD1-4205-9A7B-8CC1A497D62F}" srcOrd="1" destOrd="0" presId="urn:microsoft.com/office/officeart/2008/layout/BendingPictureCaption"/>
    <dgm:cxn modelId="{10838E14-5025-4451-8346-1393416D3C24}" type="presParOf" srcId="{6F46644B-CE29-4DEB-B385-E42AA9A8B2F1}" destId="{A4AAEB7D-89A0-41DF-BF56-79F508823316}" srcOrd="1" destOrd="0" presId="urn:microsoft.com/office/officeart/2008/layout/BendingPictureCaption"/>
    <dgm:cxn modelId="{24455C0A-53BA-4579-86A1-963E916A7999}" type="presParOf" srcId="{6F46644B-CE29-4DEB-B385-E42AA9A8B2F1}" destId="{1C87C20F-65CE-443D-B1D2-6E023D29E3E7}" srcOrd="2" destOrd="0" presId="urn:microsoft.com/office/officeart/2008/layout/BendingPictureCaption"/>
    <dgm:cxn modelId="{5DFF8572-8113-46DA-A0A5-25C6674E686F}" type="presParOf" srcId="{1C87C20F-65CE-443D-B1D2-6E023D29E3E7}" destId="{95396C9E-AF14-4DC0-929D-10F96AE3E2B6}" srcOrd="0" destOrd="0" presId="urn:microsoft.com/office/officeart/2008/layout/BendingPictureCaption"/>
    <dgm:cxn modelId="{4ADC8B1E-80BF-4178-9C36-052A1D9563CE}" type="presParOf" srcId="{1C87C20F-65CE-443D-B1D2-6E023D29E3E7}" destId="{D192776D-2E8F-4C49-BAB1-35A5964F71A3}" srcOrd="1" destOrd="0" presId="urn:microsoft.com/office/officeart/2008/layout/BendingPictureCaption"/>
    <dgm:cxn modelId="{D1841F70-8947-43FD-A6BD-C614D7458425}" type="presParOf" srcId="{6F46644B-CE29-4DEB-B385-E42AA9A8B2F1}" destId="{15299AA3-BC82-49F3-8735-A948D1498E1A}" srcOrd="3" destOrd="0" presId="urn:microsoft.com/office/officeart/2008/layout/BendingPictureCaption"/>
    <dgm:cxn modelId="{7E574A33-4985-47CD-BCE9-49715C691A6A}" type="presParOf" srcId="{6F46644B-CE29-4DEB-B385-E42AA9A8B2F1}" destId="{2B30D97A-E0B9-4793-A171-7B3103306A67}" srcOrd="4" destOrd="0" presId="urn:microsoft.com/office/officeart/2008/layout/BendingPictureCaption"/>
    <dgm:cxn modelId="{0FC3FDF9-97D2-403A-ADA9-34F22BA59DF2}" type="presParOf" srcId="{2B30D97A-E0B9-4793-A171-7B3103306A67}" destId="{90E7C8B9-2FFE-4BBF-BA76-182C27056C62}" srcOrd="0" destOrd="0" presId="urn:microsoft.com/office/officeart/2008/layout/BendingPictureCaption"/>
    <dgm:cxn modelId="{D4699FF0-EC17-4964-BDE5-0405F74195C2}" type="presParOf" srcId="{2B30D97A-E0B9-4793-A171-7B3103306A67}" destId="{DEB66820-5473-4CEE-9C01-2D10E74942B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9391C5-5A18-4C5B-8A79-16227B42F9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E712F6-F76E-4412-8C92-FA9731CDFD53}">
      <dgm:prSet phldrT="[Texto]"/>
      <dgm:spPr/>
      <dgm:t>
        <a:bodyPr/>
        <a:lstStyle/>
        <a:p>
          <a:pPr algn="just"/>
          <a:r>
            <a:rPr lang="es-ES" dirty="0" smtClean="0"/>
            <a:t>Objetivo General</a:t>
          </a:r>
          <a:endParaRPr lang="es-ES" dirty="0"/>
        </a:p>
      </dgm:t>
    </dgm:pt>
    <dgm:pt modelId="{07F86C18-6A00-4CC1-8618-B30786117EB5}" type="parTrans" cxnId="{8322F875-1955-4578-9D2D-E6DF783AA708}">
      <dgm:prSet/>
      <dgm:spPr/>
      <dgm:t>
        <a:bodyPr/>
        <a:lstStyle/>
        <a:p>
          <a:pPr algn="just"/>
          <a:endParaRPr lang="es-ES"/>
        </a:p>
      </dgm:t>
    </dgm:pt>
    <dgm:pt modelId="{691CCC8C-E464-4967-89AE-F5119DFAF239}" type="sibTrans" cxnId="{8322F875-1955-4578-9D2D-E6DF783AA708}">
      <dgm:prSet/>
      <dgm:spPr/>
      <dgm:t>
        <a:bodyPr/>
        <a:lstStyle/>
        <a:p>
          <a:pPr algn="just"/>
          <a:endParaRPr lang="es-ES"/>
        </a:p>
      </dgm:t>
    </dgm:pt>
    <dgm:pt modelId="{8062BA1F-80F3-4D0E-9FBF-1A4C54CE8A27}">
      <dgm:prSet phldrT="[Texto]"/>
      <dgm:spPr/>
      <dgm:t>
        <a:bodyPr/>
        <a:lstStyle/>
        <a:p>
          <a:pPr algn="just"/>
          <a:r>
            <a:rPr lang="es-EC" dirty="0" smtClean="0"/>
            <a:t>Establecer un cuerpo de voluntarios que brinden instrucción técnica y la interrelación cultural como herramienta de desarrollo del turismo comunitario a los miembros de la Asociación de Turismo de la Parroquia de Tocachi para conseguir el apoyo necesario sobre los objetivos y/o metas de la organización. </a:t>
          </a:r>
          <a:endParaRPr lang="es-ES" dirty="0"/>
        </a:p>
      </dgm:t>
    </dgm:pt>
    <dgm:pt modelId="{4C2CEF75-2E5C-4A78-88CB-B6BC47FF82C2}" type="parTrans" cxnId="{62454597-25ED-4C52-8E8E-B50924C55829}">
      <dgm:prSet/>
      <dgm:spPr/>
      <dgm:t>
        <a:bodyPr/>
        <a:lstStyle/>
        <a:p>
          <a:pPr algn="just"/>
          <a:endParaRPr lang="es-ES"/>
        </a:p>
      </dgm:t>
    </dgm:pt>
    <dgm:pt modelId="{62B8F71C-BA9F-49A8-BBA9-68813952C54E}" type="sibTrans" cxnId="{62454597-25ED-4C52-8E8E-B50924C55829}">
      <dgm:prSet/>
      <dgm:spPr/>
      <dgm:t>
        <a:bodyPr/>
        <a:lstStyle/>
        <a:p>
          <a:pPr algn="just"/>
          <a:endParaRPr lang="es-ES"/>
        </a:p>
      </dgm:t>
    </dgm:pt>
    <dgm:pt modelId="{7B949C57-5E9A-4458-9431-441CDC094D82}">
      <dgm:prSet phldrT="[Texto]"/>
      <dgm:spPr/>
      <dgm:t>
        <a:bodyPr/>
        <a:lstStyle/>
        <a:p>
          <a:pPr algn="just"/>
          <a:r>
            <a:rPr lang="es-ES" dirty="0" smtClean="0"/>
            <a:t>Objetivos a corto plazo</a:t>
          </a:r>
          <a:endParaRPr lang="es-ES" dirty="0"/>
        </a:p>
      </dgm:t>
    </dgm:pt>
    <dgm:pt modelId="{8563B820-5D98-476C-96C4-46461CA481F9}" type="parTrans" cxnId="{027BAF1E-69E9-44AD-A4DB-4D0D806DDC78}">
      <dgm:prSet/>
      <dgm:spPr/>
      <dgm:t>
        <a:bodyPr/>
        <a:lstStyle/>
        <a:p>
          <a:pPr algn="just"/>
          <a:endParaRPr lang="es-ES"/>
        </a:p>
      </dgm:t>
    </dgm:pt>
    <dgm:pt modelId="{2CE176C3-ED45-481E-87FF-B317BC632866}" type="sibTrans" cxnId="{027BAF1E-69E9-44AD-A4DB-4D0D806DDC78}">
      <dgm:prSet/>
      <dgm:spPr/>
      <dgm:t>
        <a:bodyPr/>
        <a:lstStyle/>
        <a:p>
          <a:pPr algn="just"/>
          <a:endParaRPr lang="es-ES"/>
        </a:p>
      </dgm:t>
    </dgm:pt>
    <dgm:pt modelId="{38D4135A-79AB-4F0D-BF51-7549B4FCDCCF}">
      <dgm:prSet phldrT="[Texto]"/>
      <dgm:spPr/>
      <dgm:t>
        <a:bodyPr/>
        <a:lstStyle/>
        <a:p>
          <a:pPr algn="just"/>
          <a:r>
            <a:rPr lang="es-EC" dirty="0" smtClean="0"/>
            <a:t>Reconocer la demanda de participación voluntaria que llega a la comunidad, para incorporar voluntarios en las diferentes áreas de la asociación.</a:t>
          </a:r>
          <a:endParaRPr lang="es-ES" dirty="0"/>
        </a:p>
      </dgm:t>
    </dgm:pt>
    <dgm:pt modelId="{5369CB1A-C909-4AC8-8793-E8BF52229A51}" type="parTrans" cxnId="{72E5AE84-CA0A-4682-9972-D743EC20B53B}">
      <dgm:prSet/>
      <dgm:spPr/>
      <dgm:t>
        <a:bodyPr/>
        <a:lstStyle/>
        <a:p>
          <a:pPr algn="just"/>
          <a:endParaRPr lang="es-ES"/>
        </a:p>
      </dgm:t>
    </dgm:pt>
    <dgm:pt modelId="{E3339928-DCFF-4DC5-AFF3-5DE335C241CB}" type="sibTrans" cxnId="{72E5AE84-CA0A-4682-9972-D743EC20B53B}">
      <dgm:prSet/>
      <dgm:spPr/>
      <dgm:t>
        <a:bodyPr/>
        <a:lstStyle/>
        <a:p>
          <a:pPr algn="just"/>
          <a:endParaRPr lang="es-ES"/>
        </a:p>
      </dgm:t>
    </dgm:pt>
    <dgm:pt modelId="{B08C8F55-7CA6-4F2E-9BDB-D4F8297A574B}">
      <dgm:prSet phldrT="[Texto]"/>
      <dgm:spPr/>
      <dgm:t>
        <a:bodyPr/>
        <a:lstStyle/>
        <a:p>
          <a:pPr algn="just"/>
          <a:r>
            <a:rPr lang="es-EC" dirty="0" smtClean="0"/>
            <a:t>Crear alianzas con organizaciones privadas, empresas, colegios, universidades para incorporar el voluntariado corporativo y aprovechar de la incorporación de grupos numerosos de voluntarios. </a:t>
          </a:r>
          <a:endParaRPr lang="es-ES" dirty="0"/>
        </a:p>
      </dgm:t>
    </dgm:pt>
    <dgm:pt modelId="{846B6DAB-3BC1-4BE9-B3CA-1FECC96F16EA}" type="parTrans" cxnId="{8983262C-68F2-46AC-97E2-48FC2EBD102A}">
      <dgm:prSet/>
      <dgm:spPr/>
      <dgm:t>
        <a:bodyPr/>
        <a:lstStyle/>
        <a:p>
          <a:pPr algn="just"/>
          <a:endParaRPr lang="es-ES"/>
        </a:p>
      </dgm:t>
    </dgm:pt>
    <dgm:pt modelId="{1E68BC69-DF3A-4E58-BE68-CBE9850E7B47}" type="sibTrans" cxnId="{8983262C-68F2-46AC-97E2-48FC2EBD102A}">
      <dgm:prSet/>
      <dgm:spPr/>
      <dgm:t>
        <a:bodyPr/>
        <a:lstStyle/>
        <a:p>
          <a:pPr algn="just"/>
          <a:endParaRPr lang="es-ES"/>
        </a:p>
      </dgm:t>
    </dgm:pt>
    <dgm:pt modelId="{9F15646B-E9CD-48C6-A7BA-05B43A613815}">
      <dgm:prSet phldrT="[Texto]"/>
      <dgm:spPr/>
      <dgm:t>
        <a:bodyPr/>
        <a:lstStyle/>
        <a:p>
          <a:pPr algn="just"/>
          <a:r>
            <a:rPr lang="es-ES" dirty="0" smtClean="0"/>
            <a:t>Objetivos a mediano plazo</a:t>
          </a:r>
          <a:endParaRPr lang="es-ES" dirty="0"/>
        </a:p>
      </dgm:t>
    </dgm:pt>
    <dgm:pt modelId="{75509D7B-DEF0-424D-9E60-AE299E922886}" type="parTrans" cxnId="{5C43E15F-0C96-4409-BF1C-B7CE391C8BC2}">
      <dgm:prSet/>
      <dgm:spPr/>
      <dgm:t>
        <a:bodyPr/>
        <a:lstStyle/>
        <a:p>
          <a:pPr algn="just"/>
          <a:endParaRPr lang="es-ES"/>
        </a:p>
      </dgm:t>
    </dgm:pt>
    <dgm:pt modelId="{91D18D2A-3C07-4138-BD8D-5E8B6C3A4CB0}" type="sibTrans" cxnId="{5C43E15F-0C96-4409-BF1C-B7CE391C8BC2}">
      <dgm:prSet/>
      <dgm:spPr/>
      <dgm:t>
        <a:bodyPr/>
        <a:lstStyle/>
        <a:p>
          <a:pPr algn="just"/>
          <a:endParaRPr lang="es-ES"/>
        </a:p>
      </dgm:t>
    </dgm:pt>
    <dgm:pt modelId="{A6B77136-1922-4340-A99C-0473C6FCE747}">
      <dgm:prSet phldrT="[Texto]"/>
      <dgm:spPr/>
      <dgm:t>
        <a:bodyPr/>
        <a:lstStyle/>
        <a:p>
          <a:pPr algn="just"/>
          <a:r>
            <a:rPr lang="es-ES" dirty="0" smtClean="0"/>
            <a:t>Objetivos a largo plazo</a:t>
          </a:r>
          <a:endParaRPr lang="es-ES" dirty="0"/>
        </a:p>
      </dgm:t>
    </dgm:pt>
    <dgm:pt modelId="{2E645ED2-36D3-45E0-AF7B-BB31AD3B7C5C}" type="parTrans" cxnId="{1F35EEBC-5307-480A-8051-86A64E47734D}">
      <dgm:prSet/>
      <dgm:spPr/>
      <dgm:t>
        <a:bodyPr/>
        <a:lstStyle/>
        <a:p>
          <a:pPr algn="just"/>
          <a:endParaRPr lang="es-ES"/>
        </a:p>
      </dgm:t>
    </dgm:pt>
    <dgm:pt modelId="{C8244DB7-13A9-40E5-9CF7-5C37D85B3F53}" type="sibTrans" cxnId="{1F35EEBC-5307-480A-8051-86A64E47734D}">
      <dgm:prSet/>
      <dgm:spPr/>
      <dgm:t>
        <a:bodyPr/>
        <a:lstStyle/>
        <a:p>
          <a:pPr algn="just"/>
          <a:endParaRPr lang="es-ES"/>
        </a:p>
      </dgm:t>
    </dgm:pt>
    <dgm:pt modelId="{7DBC49C6-5D88-4C5E-A887-85850773E924}">
      <dgm:prSet phldrT="[Texto]"/>
      <dgm:spPr/>
      <dgm:t>
        <a:bodyPr/>
        <a:lstStyle/>
        <a:p>
          <a:pPr algn="just"/>
          <a:r>
            <a:rPr lang="es-EC" dirty="0" smtClean="0"/>
            <a:t>Integrar en el desarrollo grupos de voluntarios de diferentes perfiles tanto por su actividad y su formación para ampliar los perfiles de voluntario en el programa.</a:t>
          </a:r>
          <a:endParaRPr lang="es-ES" dirty="0"/>
        </a:p>
      </dgm:t>
    </dgm:pt>
    <dgm:pt modelId="{E5883DD6-0009-4F3A-9BCE-D340A07A45B9}" type="parTrans" cxnId="{EDEE7091-2EF9-4501-BF7E-045750E33E0E}">
      <dgm:prSet/>
      <dgm:spPr/>
      <dgm:t>
        <a:bodyPr/>
        <a:lstStyle/>
        <a:p>
          <a:pPr algn="just"/>
          <a:endParaRPr lang="es-ES"/>
        </a:p>
      </dgm:t>
    </dgm:pt>
    <dgm:pt modelId="{99955BFF-FA12-4CB3-B481-44F5B378D047}" type="sibTrans" cxnId="{EDEE7091-2EF9-4501-BF7E-045750E33E0E}">
      <dgm:prSet/>
      <dgm:spPr/>
      <dgm:t>
        <a:bodyPr/>
        <a:lstStyle/>
        <a:p>
          <a:pPr algn="just"/>
          <a:endParaRPr lang="es-ES"/>
        </a:p>
      </dgm:t>
    </dgm:pt>
    <dgm:pt modelId="{906304A3-60F0-47A8-9B24-F3DBA5006643}">
      <dgm:prSet phldrT="[Texto]"/>
      <dgm:spPr/>
      <dgm:t>
        <a:bodyPr/>
        <a:lstStyle/>
        <a:p>
          <a:pPr algn="just"/>
          <a:r>
            <a:rPr lang="es-EC" dirty="0" smtClean="0"/>
            <a:t>Contribuir a la mejora de la gestión de los voluntarios que forman parte del programa, así como de los que se incorporen en el futuro, elaborando herramientas para facilitar la acogida, formación y desvinculación de los mismos.  </a:t>
          </a:r>
          <a:endParaRPr lang="es-ES" dirty="0"/>
        </a:p>
      </dgm:t>
    </dgm:pt>
    <dgm:pt modelId="{DD334B23-65B7-4826-A1B7-50ECCE6B4AED}" type="parTrans" cxnId="{6644EDD8-EAA8-4023-A918-C6A2319E3C7B}">
      <dgm:prSet/>
      <dgm:spPr/>
      <dgm:t>
        <a:bodyPr/>
        <a:lstStyle/>
        <a:p>
          <a:pPr algn="just"/>
          <a:endParaRPr lang="es-ES"/>
        </a:p>
      </dgm:t>
    </dgm:pt>
    <dgm:pt modelId="{5D70596C-C746-4D1B-92A3-E3495D355190}" type="sibTrans" cxnId="{6644EDD8-EAA8-4023-A918-C6A2319E3C7B}">
      <dgm:prSet/>
      <dgm:spPr/>
      <dgm:t>
        <a:bodyPr/>
        <a:lstStyle/>
        <a:p>
          <a:pPr algn="just"/>
          <a:endParaRPr lang="es-ES"/>
        </a:p>
      </dgm:t>
    </dgm:pt>
    <dgm:pt modelId="{CA2AFAE3-2E1F-42EE-B8F5-F0472FB39241}">
      <dgm:prSet phldrT="[Texto]"/>
      <dgm:spPr/>
      <dgm:t>
        <a:bodyPr/>
        <a:lstStyle/>
        <a:p>
          <a:pPr algn="just"/>
          <a:r>
            <a:rPr lang="es-EC" smtClean="0"/>
            <a:t>Aprovechar de las habilidades técnicas y de información que proporcionan los voluntarios, para incorporar, informar y coordinar personas que no pertenezcan a la asociación</a:t>
          </a:r>
          <a:endParaRPr lang="es-ES" dirty="0"/>
        </a:p>
      </dgm:t>
    </dgm:pt>
    <dgm:pt modelId="{DB4EA4C1-0151-42AC-B9D5-30AE2B5F479E}" type="parTrans" cxnId="{F04FF665-89DA-49E8-9F0D-4CBA290116C9}">
      <dgm:prSet/>
      <dgm:spPr/>
      <dgm:t>
        <a:bodyPr/>
        <a:lstStyle/>
        <a:p>
          <a:pPr algn="just"/>
          <a:endParaRPr lang="es-ES"/>
        </a:p>
      </dgm:t>
    </dgm:pt>
    <dgm:pt modelId="{A3CE1A69-D1E0-4163-820B-34974F41338A}" type="sibTrans" cxnId="{F04FF665-89DA-49E8-9F0D-4CBA290116C9}">
      <dgm:prSet/>
      <dgm:spPr/>
      <dgm:t>
        <a:bodyPr/>
        <a:lstStyle/>
        <a:p>
          <a:pPr algn="just"/>
          <a:endParaRPr lang="es-ES"/>
        </a:p>
      </dgm:t>
    </dgm:pt>
    <dgm:pt modelId="{EDF2561D-DA79-4E39-B9F2-33289DC61FE2}">
      <dgm:prSet phldrT="[Texto]"/>
      <dgm:spPr/>
      <dgm:t>
        <a:bodyPr/>
        <a:lstStyle/>
        <a:p>
          <a:pPr algn="just"/>
          <a:r>
            <a:rPr lang="es-EC" dirty="0" smtClean="0"/>
            <a:t>Poseer del respaldo de grupo de voluntarios frecuentes a la asociación, que realicen un trabajo de calidad  y responsabilidad con la comunidad y que posibilite la gestión de programas en Tocachi. </a:t>
          </a:r>
          <a:endParaRPr lang="es-ES" dirty="0"/>
        </a:p>
      </dgm:t>
    </dgm:pt>
    <dgm:pt modelId="{CEB71B00-2C88-410A-A4F7-EA77BDC2D4A7}" type="parTrans" cxnId="{BA2D3742-CB20-4BEC-B49D-88ADE218CA3A}">
      <dgm:prSet/>
      <dgm:spPr/>
      <dgm:t>
        <a:bodyPr/>
        <a:lstStyle/>
        <a:p>
          <a:pPr algn="just"/>
          <a:endParaRPr lang="es-ES"/>
        </a:p>
      </dgm:t>
    </dgm:pt>
    <dgm:pt modelId="{ADE2FC36-E4A0-4BF3-8EF6-6A7A864ECA2B}" type="sibTrans" cxnId="{BA2D3742-CB20-4BEC-B49D-88ADE218CA3A}">
      <dgm:prSet/>
      <dgm:spPr/>
      <dgm:t>
        <a:bodyPr/>
        <a:lstStyle/>
        <a:p>
          <a:pPr algn="just"/>
          <a:endParaRPr lang="es-ES"/>
        </a:p>
      </dgm:t>
    </dgm:pt>
    <dgm:pt modelId="{F81A4CE3-20A3-48D5-8243-7782A72057EF}" type="pres">
      <dgm:prSet presAssocID="{839391C5-5A18-4C5B-8A79-16227B42F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CCC35-ADD5-42E9-8463-1A3D8C1C9DA8}" type="pres">
      <dgm:prSet presAssocID="{82E712F6-F76E-4412-8C92-FA9731CDFD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822C80-864E-449F-8A26-5C8528857F3D}" type="pres">
      <dgm:prSet presAssocID="{82E712F6-F76E-4412-8C92-FA9731CDFD5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7F7E13-49D5-43C6-A79E-79FF0B039B09}" type="pres">
      <dgm:prSet presAssocID="{7B949C57-5E9A-4458-9431-441CDC094D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C6AA5-62B8-4F8B-B789-EC957138441E}" type="pres">
      <dgm:prSet presAssocID="{7B949C57-5E9A-4458-9431-441CDC094D8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21012-32D1-43B5-81AF-623FBC76A90F}" type="pres">
      <dgm:prSet presAssocID="{9F15646B-E9CD-48C6-A7BA-05B43A61381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93119-043D-4B31-A03F-2DB375520875}" type="pres">
      <dgm:prSet presAssocID="{9F15646B-E9CD-48C6-A7BA-05B43A61381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1A08-EF03-41BE-A6E1-BDF75E929373}" type="pres">
      <dgm:prSet presAssocID="{A6B77136-1922-4340-A99C-0473C6FCE7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65F99E-A349-4AC4-91EF-E8CF53F5CE89}" type="pres">
      <dgm:prSet presAssocID="{A6B77136-1922-4340-A99C-0473C6FCE74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BF02ED-758A-49D0-94E7-0B14FCF2263A}" type="presOf" srcId="{7B949C57-5E9A-4458-9431-441CDC094D82}" destId="{DA7F7E13-49D5-43C6-A79E-79FF0B039B09}" srcOrd="0" destOrd="0" presId="urn:microsoft.com/office/officeart/2005/8/layout/vList2"/>
    <dgm:cxn modelId="{72E5AE84-CA0A-4682-9972-D743EC20B53B}" srcId="{7B949C57-5E9A-4458-9431-441CDC094D82}" destId="{38D4135A-79AB-4F0D-BF51-7549B4FCDCCF}" srcOrd="0" destOrd="0" parTransId="{5369CB1A-C909-4AC8-8793-E8BF52229A51}" sibTransId="{E3339928-DCFF-4DC5-AFF3-5DE335C241CB}"/>
    <dgm:cxn modelId="{AF7A1B6E-45C6-4E6D-873C-1AABB79995C8}" type="presOf" srcId="{8062BA1F-80F3-4D0E-9FBF-1A4C54CE8A27}" destId="{7B822C80-864E-449F-8A26-5C8528857F3D}" srcOrd="0" destOrd="0" presId="urn:microsoft.com/office/officeart/2005/8/layout/vList2"/>
    <dgm:cxn modelId="{EDEE7091-2EF9-4501-BF7E-045750E33E0E}" srcId="{9F15646B-E9CD-48C6-A7BA-05B43A613815}" destId="{7DBC49C6-5D88-4C5E-A887-85850773E924}" srcOrd="0" destOrd="0" parTransId="{E5883DD6-0009-4F3A-9BCE-D340A07A45B9}" sibTransId="{99955BFF-FA12-4CB3-B481-44F5B378D047}"/>
    <dgm:cxn modelId="{377E6E51-D0B0-459F-8052-E51AD11137FA}" type="presOf" srcId="{A6B77136-1922-4340-A99C-0473C6FCE747}" destId="{A8351A08-EF03-41BE-A6E1-BDF75E929373}" srcOrd="0" destOrd="0" presId="urn:microsoft.com/office/officeart/2005/8/layout/vList2"/>
    <dgm:cxn modelId="{81907ECB-61B2-4B33-8C93-C35062A97B04}" type="presOf" srcId="{839391C5-5A18-4C5B-8A79-16227B42F92D}" destId="{F81A4CE3-20A3-48D5-8243-7782A72057EF}" srcOrd="0" destOrd="0" presId="urn:microsoft.com/office/officeart/2005/8/layout/vList2"/>
    <dgm:cxn modelId="{FF411A7C-FAEC-4338-A685-4E5723172D48}" type="presOf" srcId="{38D4135A-79AB-4F0D-BF51-7549B4FCDCCF}" destId="{424C6AA5-62B8-4F8B-B789-EC957138441E}" srcOrd="0" destOrd="0" presId="urn:microsoft.com/office/officeart/2005/8/layout/vList2"/>
    <dgm:cxn modelId="{F7799E3B-35F7-42A9-8FCF-4B0EC1F3F22E}" type="presOf" srcId="{EDF2561D-DA79-4E39-B9F2-33289DC61FE2}" destId="{1C65F99E-A349-4AC4-91EF-E8CF53F5CE89}" srcOrd="0" destOrd="1" presId="urn:microsoft.com/office/officeart/2005/8/layout/vList2"/>
    <dgm:cxn modelId="{6644EDD8-EAA8-4023-A918-C6A2319E3C7B}" srcId="{7B949C57-5E9A-4458-9431-441CDC094D82}" destId="{906304A3-60F0-47A8-9B24-F3DBA5006643}" srcOrd="1" destOrd="0" parTransId="{DD334B23-65B7-4826-A1B7-50ECCE6B4AED}" sibTransId="{5D70596C-C746-4D1B-92A3-E3495D355190}"/>
    <dgm:cxn modelId="{501EA8E6-D235-4C46-AF0B-D0E2BA24B1F6}" type="presOf" srcId="{906304A3-60F0-47A8-9B24-F3DBA5006643}" destId="{424C6AA5-62B8-4F8B-B789-EC957138441E}" srcOrd="0" destOrd="1" presId="urn:microsoft.com/office/officeart/2005/8/layout/vList2"/>
    <dgm:cxn modelId="{833CDF46-7C6A-4662-8EEF-702AD1E3FC2E}" type="presOf" srcId="{B08C8F55-7CA6-4F2E-9BDB-D4F8297A574B}" destId="{1C65F99E-A349-4AC4-91EF-E8CF53F5CE89}" srcOrd="0" destOrd="0" presId="urn:microsoft.com/office/officeart/2005/8/layout/vList2"/>
    <dgm:cxn modelId="{1F35EEBC-5307-480A-8051-86A64E47734D}" srcId="{839391C5-5A18-4C5B-8A79-16227B42F92D}" destId="{A6B77136-1922-4340-A99C-0473C6FCE747}" srcOrd="3" destOrd="0" parTransId="{2E645ED2-36D3-45E0-AF7B-BB31AD3B7C5C}" sibTransId="{C8244DB7-13A9-40E5-9CF7-5C37D85B3F53}"/>
    <dgm:cxn modelId="{62454597-25ED-4C52-8E8E-B50924C55829}" srcId="{82E712F6-F76E-4412-8C92-FA9731CDFD53}" destId="{8062BA1F-80F3-4D0E-9FBF-1A4C54CE8A27}" srcOrd="0" destOrd="0" parTransId="{4C2CEF75-2E5C-4A78-88CB-B6BC47FF82C2}" sibTransId="{62B8F71C-BA9F-49A8-BBA9-68813952C54E}"/>
    <dgm:cxn modelId="{BA2D3742-CB20-4BEC-B49D-88ADE218CA3A}" srcId="{A6B77136-1922-4340-A99C-0473C6FCE747}" destId="{EDF2561D-DA79-4E39-B9F2-33289DC61FE2}" srcOrd="1" destOrd="0" parTransId="{CEB71B00-2C88-410A-A4F7-EA77BDC2D4A7}" sibTransId="{ADE2FC36-E4A0-4BF3-8EF6-6A7A864ECA2B}"/>
    <dgm:cxn modelId="{3DAF48D6-A2E1-4602-A6E1-71449CA7A922}" type="presOf" srcId="{9F15646B-E9CD-48C6-A7BA-05B43A613815}" destId="{83321012-32D1-43B5-81AF-623FBC76A90F}" srcOrd="0" destOrd="0" presId="urn:microsoft.com/office/officeart/2005/8/layout/vList2"/>
    <dgm:cxn modelId="{F04FF665-89DA-49E8-9F0D-4CBA290116C9}" srcId="{9F15646B-E9CD-48C6-A7BA-05B43A613815}" destId="{CA2AFAE3-2E1F-42EE-B8F5-F0472FB39241}" srcOrd="1" destOrd="0" parTransId="{DB4EA4C1-0151-42AC-B9D5-30AE2B5F479E}" sibTransId="{A3CE1A69-D1E0-4163-820B-34974F41338A}"/>
    <dgm:cxn modelId="{027BAF1E-69E9-44AD-A4DB-4D0D806DDC78}" srcId="{839391C5-5A18-4C5B-8A79-16227B42F92D}" destId="{7B949C57-5E9A-4458-9431-441CDC094D82}" srcOrd="1" destOrd="0" parTransId="{8563B820-5D98-476C-96C4-46461CA481F9}" sibTransId="{2CE176C3-ED45-481E-87FF-B317BC632866}"/>
    <dgm:cxn modelId="{12C64F0E-93DB-4513-B93E-4E66C9ADF580}" type="presOf" srcId="{7DBC49C6-5D88-4C5E-A887-85850773E924}" destId="{69F93119-043D-4B31-A03F-2DB375520875}" srcOrd="0" destOrd="0" presId="urn:microsoft.com/office/officeart/2005/8/layout/vList2"/>
    <dgm:cxn modelId="{0A520081-1AED-4DED-9F9B-60EC3959F79E}" type="presOf" srcId="{82E712F6-F76E-4412-8C92-FA9731CDFD53}" destId="{51BCCC35-ADD5-42E9-8463-1A3D8C1C9DA8}" srcOrd="0" destOrd="0" presId="urn:microsoft.com/office/officeart/2005/8/layout/vList2"/>
    <dgm:cxn modelId="{2D16ED89-4E90-4C58-AAB8-A331C2088AB6}" type="presOf" srcId="{CA2AFAE3-2E1F-42EE-B8F5-F0472FB39241}" destId="{69F93119-043D-4B31-A03F-2DB375520875}" srcOrd="0" destOrd="1" presId="urn:microsoft.com/office/officeart/2005/8/layout/vList2"/>
    <dgm:cxn modelId="{5C43E15F-0C96-4409-BF1C-B7CE391C8BC2}" srcId="{839391C5-5A18-4C5B-8A79-16227B42F92D}" destId="{9F15646B-E9CD-48C6-A7BA-05B43A613815}" srcOrd="2" destOrd="0" parTransId="{75509D7B-DEF0-424D-9E60-AE299E922886}" sibTransId="{91D18D2A-3C07-4138-BD8D-5E8B6C3A4CB0}"/>
    <dgm:cxn modelId="{8983262C-68F2-46AC-97E2-48FC2EBD102A}" srcId="{A6B77136-1922-4340-A99C-0473C6FCE747}" destId="{B08C8F55-7CA6-4F2E-9BDB-D4F8297A574B}" srcOrd="0" destOrd="0" parTransId="{846B6DAB-3BC1-4BE9-B3CA-1FECC96F16EA}" sibTransId="{1E68BC69-DF3A-4E58-BE68-CBE9850E7B47}"/>
    <dgm:cxn modelId="{8322F875-1955-4578-9D2D-E6DF783AA708}" srcId="{839391C5-5A18-4C5B-8A79-16227B42F92D}" destId="{82E712F6-F76E-4412-8C92-FA9731CDFD53}" srcOrd="0" destOrd="0" parTransId="{07F86C18-6A00-4CC1-8618-B30786117EB5}" sibTransId="{691CCC8C-E464-4967-89AE-F5119DFAF239}"/>
    <dgm:cxn modelId="{FF6D2444-687E-468F-A4A2-B18080DF97B2}" type="presParOf" srcId="{F81A4CE3-20A3-48D5-8243-7782A72057EF}" destId="{51BCCC35-ADD5-42E9-8463-1A3D8C1C9DA8}" srcOrd="0" destOrd="0" presId="urn:microsoft.com/office/officeart/2005/8/layout/vList2"/>
    <dgm:cxn modelId="{FAD5083F-6951-43C0-8BFE-2777AE80C7B4}" type="presParOf" srcId="{F81A4CE3-20A3-48D5-8243-7782A72057EF}" destId="{7B822C80-864E-449F-8A26-5C8528857F3D}" srcOrd="1" destOrd="0" presId="urn:microsoft.com/office/officeart/2005/8/layout/vList2"/>
    <dgm:cxn modelId="{95DB60F1-9A37-4EE2-B55A-880E19A491B7}" type="presParOf" srcId="{F81A4CE3-20A3-48D5-8243-7782A72057EF}" destId="{DA7F7E13-49D5-43C6-A79E-79FF0B039B09}" srcOrd="2" destOrd="0" presId="urn:microsoft.com/office/officeart/2005/8/layout/vList2"/>
    <dgm:cxn modelId="{646AE5EF-7798-480A-89E0-DEBED6156AA3}" type="presParOf" srcId="{F81A4CE3-20A3-48D5-8243-7782A72057EF}" destId="{424C6AA5-62B8-4F8B-B789-EC957138441E}" srcOrd="3" destOrd="0" presId="urn:microsoft.com/office/officeart/2005/8/layout/vList2"/>
    <dgm:cxn modelId="{3E9AF187-33C2-4A25-90E4-898B44B65E99}" type="presParOf" srcId="{F81A4CE3-20A3-48D5-8243-7782A72057EF}" destId="{83321012-32D1-43B5-81AF-623FBC76A90F}" srcOrd="4" destOrd="0" presId="urn:microsoft.com/office/officeart/2005/8/layout/vList2"/>
    <dgm:cxn modelId="{4C014501-2BF9-4FB2-985F-E088B1B40622}" type="presParOf" srcId="{F81A4CE3-20A3-48D5-8243-7782A72057EF}" destId="{69F93119-043D-4B31-A03F-2DB375520875}" srcOrd="5" destOrd="0" presId="urn:microsoft.com/office/officeart/2005/8/layout/vList2"/>
    <dgm:cxn modelId="{3B5125B6-ED8F-4AE7-9373-E6BF6BD4192A}" type="presParOf" srcId="{F81A4CE3-20A3-48D5-8243-7782A72057EF}" destId="{A8351A08-EF03-41BE-A6E1-BDF75E929373}" srcOrd="6" destOrd="0" presId="urn:microsoft.com/office/officeart/2005/8/layout/vList2"/>
    <dgm:cxn modelId="{D89E99CF-4590-40BE-A48E-4F517A60A184}" type="presParOf" srcId="{F81A4CE3-20A3-48D5-8243-7782A72057EF}" destId="{1C65F99E-A349-4AC4-91EF-E8CF53F5CE8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91BE4C-AB10-4D97-A4ED-B74E44423032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499D962-7A08-4D3D-8F3B-F1D89258E307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dirty="0" smtClean="0"/>
            <a:t>Rescate cultural y desarrollo agrícola</a:t>
          </a:r>
          <a:endParaRPr lang="es-ES" dirty="0"/>
        </a:p>
      </dgm:t>
    </dgm:pt>
    <dgm:pt modelId="{EBCC1FF8-8ACF-4EB0-9988-EDA19472048D}" type="parTrans" cxnId="{2820855D-5C8F-4E68-BE8B-5EABA3BA6C77}">
      <dgm:prSet/>
      <dgm:spPr/>
      <dgm:t>
        <a:bodyPr/>
        <a:lstStyle/>
        <a:p>
          <a:pPr algn="just"/>
          <a:endParaRPr lang="es-ES"/>
        </a:p>
      </dgm:t>
    </dgm:pt>
    <dgm:pt modelId="{78707ADB-70D8-4E4F-960B-795D882B49CE}" type="sibTrans" cxnId="{2820855D-5C8F-4E68-BE8B-5EABA3BA6C77}">
      <dgm:prSet/>
      <dgm:spPr/>
      <dgm:t>
        <a:bodyPr/>
        <a:lstStyle/>
        <a:p>
          <a:pPr algn="just"/>
          <a:endParaRPr lang="es-ES"/>
        </a:p>
      </dgm:t>
    </dgm:pt>
    <dgm:pt modelId="{C9BA7008-4382-41CA-B801-F04B24D76BF0}">
      <dgm:prSet phldrT="[Texto]" custT="1"/>
      <dgm:spPr/>
      <dgm:t>
        <a:bodyPr/>
        <a:lstStyle/>
        <a:p>
          <a:pPr algn="just"/>
          <a:r>
            <a:rPr lang="es-ES" sz="2000" dirty="0" smtClean="0"/>
            <a:t>Potencialización cultural </a:t>
          </a:r>
          <a:endParaRPr lang="es-ES" sz="2000" dirty="0"/>
        </a:p>
      </dgm:t>
    </dgm:pt>
    <dgm:pt modelId="{E1AF3667-D1E9-41BA-8CF6-094A4E43F675}" type="parTrans" cxnId="{E0AF4AF1-9029-4EC5-A0BD-871BEA72040D}">
      <dgm:prSet/>
      <dgm:spPr/>
      <dgm:t>
        <a:bodyPr/>
        <a:lstStyle/>
        <a:p>
          <a:pPr algn="just"/>
          <a:endParaRPr lang="es-ES"/>
        </a:p>
      </dgm:t>
    </dgm:pt>
    <dgm:pt modelId="{996903DA-C193-4BBA-8135-12162D1BAFE3}" type="sibTrans" cxnId="{E0AF4AF1-9029-4EC5-A0BD-871BEA72040D}">
      <dgm:prSet/>
      <dgm:spPr/>
      <dgm:t>
        <a:bodyPr/>
        <a:lstStyle/>
        <a:p>
          <a:pPr algn="just"/>
          <a:endParaRPr lang="es-ES"/>
        </a:p>
      </dgm:t>
    </dgm:pt>
    <dgm:pt modelId="{1A0B07AE-0E14-4E8C-A078-56C9FD295758}">
      <dgm:prSet phldrT="[Texto]" custT="1"/>
      <dgm:spPr/>
      <dgm:t>
        <a:bodyPr/>
        <a:lstStyle/>
        <a:p>
          <a:pPr algn="just"/>
          <a:r>
            <a:rPr lang="es-ES" sz="2000" dirty="0" smtClean="0"/>
            <a:t>Educación ambiental</a:t>
          </a:r>
          <a:endParaRPr lang="es-ES" sz="2000" dirty="0"/>
        </a:p>
      </dgm:t>
    </dgm:pt>
    <dgm:pt modelId="{7586680A-95EA-45CF-A24D-A37C35F71B9D}" type="parTrans" cxnId="{6F156DA5-1E90-4DB4-A66F-CC43A56FC8BB}">
      <dgm:prSet/>
      <dgm:spPr/>
      <dgm:t>
        <a:bodyPr/>
        <a:lstStyle/>
        <a:p>
          <a:pPr algn="just"/>
          <a:endParaRPr lang="es-ES"/>
        </a:p>
      </dgm:t>
    </dgm:pt>
    <dgm:pt modelId="{3FBED1DF-4768-4742-B398-06FC3200904D}" type="sibTrans" cxnId="{6F156DA5-1E90-4DB4-A66F-CC43A56FC8BB}">
      <dgm:prSet/>
      <dgm:spPr/>
      <dgm:t>
        <a:bodyPr/>
        <a:lstStyle/>
        <a:p>
          <a:pPr algn="just"/>
          <a:endParaRPr lang="es-ES"/>
        </a:p>
      </dgm:t>
    </dgm:pt>
    <dgm:pt modelId="{4B4CB9B8-6FA8-4318-8E9F-994673D1DA94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dirty="0" smtClean="0"/>
            <a:t>Fortalecimiento de la Asociación de Tocachi</a:t>
          </a:r>
          <a:endParaRPr lang="es-ES" dirty="0"/>
        </a:p>
      </dgm:t>
    </dgm:pt>
    <dgm:pt modelId="{A163ACB0-BB8D-4960-B715-40BB7E3B81A7}" type="parTrans" cxnId="{400A69F4-8D36-4821-B96D-97322EDB1D15}">
      <dgm:prSet/>
      <dgm:spPr/>
      <dgm:t>
        <a:bodyPr/>
        <a:lstStyle/>
        <a:p>
          <a:pPr algn="just"/>
          <a:endParaRPr lang="es-ES"/>
        </a:p>
      </dgm:t>
    </dgm:pt>
    <dgm:pt modelId="{D8EDC2F2-5770-4307-90E4-23158E473F9F}" type="sibTrans" cxnId="{400A69F4-8D36-4821-B96D-97322EDB1D15}">
      <dgm:prSet/>
      <dgm:spPr/>
      <dgm:t>
        <a:bodyPr/>
        <a:lstStyle/>
        <a:p>
          <a:pPr algn="just"/>
          <a:endParaRPr lang="es-ES"/>
        </a:p>
      </dgm:t>
    </dgm:pt>
    <dgm:pt modelId="{B29AEF61-F059-43E5-B053-69B4A6A29DF1}">
      <dgm:prSet phldrT="[Texto]" custT="1"/>
      <dgm:spPr/>
      <dgm:t>
        <a:bodyPr/>
        <a:lstStyle/>
        <a:p>
          <a:pPr algn="just"/>
          <a:r>
            <a:rPr lang="es-ES" sz="2000" dirty="0" smtClean="0"/>
            <a:t>Generación y articulación de iniciativas de desarrollo </a:t>
          </a:r>
          <a:endParaRPr lang="es-ES" sz="2000" dirty="0"/>
        </a:p>
      </dgm:t>
    </dgm:pt>
    <dgm:pt modelId="{D34FB55C-B6A1-4EDD-B366-A8FA29B46237}" type="parTrans" cxnId="{CF072008-785A-4B95-8701-82333095633B}">
      <dgm:prSet/>
      <dgm:spPr/>
      <dgm:t>
        <a:bodyPr/>
        <a:lstStyle/>
        <a:p>
          <a:pPr algn="just"/>
          <a:endParaRPr lang="es-ES"/>
        </a:p>
      </dgm:t>
    </dgm:pt>
    <dgm:pt modelId="{12CE1686-A6FF-4D32-A833-A9D5583B9689}" type="sibTrans" cxnId="{CF072008-785A-4B95-8701-82333095633B}">
      <dgm:prSet/>
      <dgm:spPr/>
      <dgm:t>
        <a:bodyPr/>
        <a:lstStyle/>
        <a:p>
          <a:pPr algn="just"/>
          <a:endParaRPr lang="es-ES"/>
        </a:p>
      </dgm:t>
    </dgm:pt>
    <dgm:pt modelId="{E51CE120-D2CB-4FEC-8F33-77C0F7D456D2}">
      <dgm:prSet phldrT="[Texto]" custT="1"/>
      <dgm:spPr/>
      <dgm:t>
        <a:bodyPr/>
        <a:lstStyle/>
        <a:p>
          <a:pPr algn="just"/>
          <a:r>
            <a:rPr lang="es-ES" sz="2000" dirty="0" smtClean="0"/>
            <a:t>Fortalecimiento de capacidades para la prestación de servicios turísticos</a:t>
          </a:r>
          <a:endParaRPr lang="es-ES" sz="2000" dirty="0"/>
        </a:p>
      </dgm:t>
    </dgm:pt>
    <dgm:pt modelId="{9F5970F4-6709-432B-B587-56B73A9A11C9}" type="parTrans" cxnId="{355B052E-8D7A-4B5C-A023-1021AEC49930}">
      <dgm:prSet/>
      <dgm:spPr/>
      <dgm:t>
        <a:bodyPr/>
        <a:lstStyle/>
        <a:p>
          <a:pPr algn="just"/>
          <a:endParaRPr lang="es-ES"/>
        </a:p>
      </dgm:t>
    </dgm:pt>
    <dgm:pt modelId="{B973A2BE-3D67-4CD6-A947-F81B1F2CC268}" type="sibTrans" cxnId="{355B052E-8D7A-4B5C-A023-1021AEC49930}">
      <dgm:prSet/>
      <dgm:spPr/>
      <dgm:t>
        <a:bodyPr/>
        <a:lstStyle/>
        <a:p>
          <a:pPr algn="just"/>
          <a:endParaRPr lang="es-ES"/>
        </a:p>
      </dgm:t>
    </dgm:pt>
    <dgm:pt modelId="{23D0AF7B-030B-4A54-8967-6EE882FFF70A}">
      <dgm:prSet phldrT="[Texto]" custT="1"/>
      <dgm:spPr/>
      <dgm:t>
        <a:bodyPr/>
        <a:lstStyle/>
        <a:p>
          <a:pPr algn="just"/>
          <a:r>
            <a:rPr lang="es-ES" sz="2000" dirty="0" smtClean="0"/>
            <a:t>Enseñanza del idioma inglés</a:t>
          </a:r>
          <a:endParaRPr lang="es-ES" sz="2000" dirty="0"/>
        </a:p>
      </dgm:t>
    </dgm:pt>
    <dgm:pt modelId="{240D770A-AF3F-45A1-9653-0B9C560E0173}" type="parTrans" cxnId="{6B8CFDAA-62C9-4252-8D25-7B6B8B7716C2}">
      <dgm:prSet/>
      <dgm:spPr/>
      <dgm:t>
        <a:bodyPr/>
        <a:lstStyle/>
        <a:p>
          <a:pPr algn="just"/>
          <a:endParaRPr lang="es-ES"/>
        </a:p>
      </dgm:t>
    </dgm:pt>
    <dgm:pt modelId="{02DBD840-C7DD-4517-9ADB-54F2D81848B7}" type="sibTrans" cxnId="{6B8CFDAA-62C9-4252-8D25-7B6B8B7716C2}">
      <dgm:prSet/>
      <dgm:spPr/>
      <dgm:t>
        <a:bodyPr/>
        <a:lstStyle/>
        <a:p>
          <a:pPr algn="just"/>
          <a:endParaRPr lang="es-ES"/>
        </a:p>
      </dgm:t>
    </dgm:pt>
    <dgm:pt modelId="{0AAA883D-FC2D-4339-B894-3481AE9EBAB8}" type="pres">
      <dgm:prSet presAssocID="{B491BE4C-AB10-4D97-A4ED-B74E4442303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4CC59FE-044E-43F0-A506-A11FE261F0D1}" type="pres">
      <dgm:prSet presAssocID="{7499D962-7A08-4D3D-8F3B-F1D89258E307}" presName="root" presStyleCnt="0">
        <dgm:presLayoutVars>
          <dgm:chMax/>
          <dgm:chPref/>
        </dgm:presLayoutVars>
      </dgm:prSet>
      <dgm:spPr/>
    </dgm:pt>
    <dgm:pt modelId="{645032AF-6E87-41B3-B289-8D1C06A25A01}" type="pres">
      <dgm:prSet presAssocID="{7499D962-7A08-4D3D-8F3B-F1D89258E307}" presName="rootComposite" presStyleCnt="0">
        <dgm:presLayoutVars/>
      </dgm:prSet>
      <dgm:spPr/>
    </dgm:pt>
    <dgm:pt modelId="{A4BAC256-B617-4BE2-B251-D2D2CE82FF8A}" type="pres">
      <dgm:prSet presAssocID="{7499D962-7A08-4D3D-8F3B-F1D89258E307}" presName="ParentAccent" presStyleLbl="alignNode1" presStyleIdx="0" presStyleCnt="2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183D9339-B769-4344-8064-AEC46063672D}" type="pres">
      <dgm:prSet presAssocID="{7499D962-7A08-4D3D-8F3B-F1D89258E307}" presName="ParentSmallAccent" presStyleLbl="fgAcc1" presStyleIdx="0" presStyleCnt="2"/>
      <dgm:spPr/>
    </dgm:pt>
    <dgm:pt modelId="{D21EA8AD-9C91-4269-9630-845CFC13FCC1}" type="pres">
      <dgm:prSet presAssocID="{7499D962-7A08-4D3D-8F3B-F1D89258E307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1CAB7-A3D3-458E-871A-CF65157312F0}" type="pres">
      <dgm:prSet presAssocID="{7499D962-7A08-4D3D-8F3B-F1D89258E307}" presName="childShape" presStyleCnt="0">
        <dgm:presLayoutVars>
          <dgm:chMax val="0"/>
          <dgm:chPref val="0"/>
        </dgm:presLayoutVars>
      </dgm:prSet>
      <dgm:spPr/>
    </dgm:pt>
    <dgm:pt modelId="{CA33729F-80FE-48D0-80E7-A2109656C58E}" type="pres">
      <dgm:prSet presAssocID="{C9BA7008-4382-41CA-B801-F04B24D76BF0}" presName="childComposite" presStyleCnt="0">
        <dgm:presLayoutVars>
          <dgm:chMax val="0"/>
          <dgm:chPref val="0"/>
        </dgm:presLayoutVars>
      </dgm:prSet>
      <dgm:spPr/>
    </dgm:pt>
    <dgm:pt modelId="{B9CEF3C9-1B5B-47D8-8248-7AA575CE04DF}" type="pres">
      <dgm:prSet presAssocID="{C9BA7008-4382-41CA-B801-F04B24D76BF0}" presName="ChildAccent" presStyleLbl="solidFgAcc1" presStyleIdx="0" presStyleCnt="5"/>
      <dgm:spPr/>
    </dgm:pt>
    <dgm:pt modelId="{D1FE856D-08E0-48BA-B3B9-C203EC24BF31}" type="pres">
      <dgm:prSet presAssocID="{C9BA7008-4382-41CA-B801-F04B24D76BF0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52CBC2-4534-4266-ADDD-C146F8F7A7FE}" type="pres">
      <dgm:prSet presAssocID="{1A0B07AE-0E14-4E8C-A078-56C9FD295758}" presName="childComposite" presStyleCnt="0">
        <dgm:presLayoutVars>
          <dgm:chMax val="0"/>
          <dgm:chPref val="0"/>
        </dgm:presLayoutVars>
      </dgm:prSet>
      <dgm:spPr/>
    </dgm:pt>
    <dgm:pt modelId="{25591E93-52E7-4993-ABEE-E68110AC453B}" type="pres">
      <dgm:prSet presAssocID="{1A0B07AE-0E14-4E8C-A078-56C9FD295758}" presName="ChildAccent" presStyleLbl="solidFgAcc1" presStyleIdx="1" presStyleCnt="5"/>
      <dgm:spPr/>
    </dgm:pt>
    <dgm:pt modelId="{2516EEBE-31CC-47BE-830C-2C7FCFDA8E58}" type="pres">
      <dgm:prSet presAssocID="{1A0B07AE-0E14-4E8C-A078-56C9FD295758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256DB0-755E-4542-B4B8-F0745F0CF379}" type="pres">
      <dgm:prSet presAssocID="{4B4CB9B8-6FA8-4318-8E9F-994673D1DA94}" presName="root" presStyleCnt="0">
        <dgm:presLayoutVars>
          <dgm:chMax/>
          <dgm:chPref/>
        </dgm:presLayoutVars>
      </dgm:prSet>
      <dgm:spPr/>
    </dgm:pt>
    <dgm:pt modelId="{BD79DBF7-4595-4A9D-B25F-E3436BD12F83}" type="pres">
      <dgm:prSet presAssocID="{4B4CB9B8-6FA8-4318-8E9F-994673D1DA94}" presName="rootComposite" presStyleCnt="0">
        <dgm:presLayoutVars/>
      </dgm:prSet>
      <dgm:spPr/>
    </dgm:pt>
    <dgm:pt modelId="{37AA6F9F-6E3B-4B50-BAF0-0CFD4928D240}" type="pres">
      <dgm:prSet presAssocID="{4B4CB9B8-6FA8-4318-8E9F-994673D1DA94}" presName="ParentAccent" presStyleLbl="alignNode1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5BB21058-7736-42AA-8118-B43087F7FEF1}" type="pres">
      <dgm:prSet presAssocID="{4B4CB9B8-6FA8-4318-8E9F-994673D1DA94}" presName="ParentSmallAccent" presStyleLbl="fgAcc1" presStyleIdx="1" presStyleCnt="2"/>
      <dgm:spPr/>
    </dgm:pt>
    <dgm:pt modelId="{22D3F8D7-0B9D-45C5-AFAE-57E9D7CB4317}" type="pres">
      <dgm:prSet presAssocID="{4B4CB9B8-6FA8-4318-8E9F-994673D1DA94}" presName="Parent" presStyleLbl="revTx" presStyleIdx="3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F92AF6-2967-479C-8499-87B7D8E5BAEC}" type="pres">
      <dgm:prSet presAssocID="{4B4CB9B8-6FA8-4318-8E9F-994673D1DA94}" presName="childShape" presStyleCnt="0">
        <dgm:presLayoutVars>
          <dgm:chMax val="0"/>
          <dgm:chPref val="0"/>
        </dgm:presLayoutVars>
      </dgm:prSet>
      <dgm:spPr/>
    </dgm:pt>
    <dgm:pt modelId="{42209CAF-375A-492E-ADD2-A45C96B3706C}" type="pres">
      <dgm:prSet presAssocID="{B29AEF61-F059-43E5-B053-69B4A6A29DF1}" presName="childComposite" presStyleCnt="0">
        <dgm:presLayoutVars>
          <dgm:chMax val="0"/>
          <dgm:chPref val="0"/>
        </dgm:presLayoutVars>
      </dgm:prSet>
      <dgm:spPr/>
    </dgm:pt>
    <dgm:pt modelId="{C7CF27FD-0E1A-4F0E-9D8C-3F0AA573B56B}" type="pres">
      <dgm:prSet presAssocID="{B29AEF61-F059-43E5-B053-69B4A6A29DF1}" presName="ChildAccent" presStyleLbl="solidFgAcc1" presStyleIdx="2" presStyleCnt="5"/>
      <dgm:spPr/>
    </dgm:pt>
    <dgm:pt modelId="{83E8A063-A3EC-4D37-B4EF-49A317066581}" type="pres">
      <dgm:prSet presAssocID="{B29AEF61-F059-43E5-B053-69B4A6A29DF1}" presName="Child" presStyleLbl="revTx" presStyleIdx="4" presStyleCnt="7" custScaleY="128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B26C3-48D9-4456-8673-3618BD3B4DE8}" type="pres">
      <dgm:prSet presAssocID="{E51CE120-D2CB-4FEC-8F33-77C0F7D456D2}" presName="childComposite" presStyleCnt="0">
        <dgm:presLayoutVars>
          <dgm:chMax val="0"/>
          <dgm:chPref val="0"/>
        </dgm:presLayoutVars>
      </dgm:prSet>
      <dgm:spPr/>
    </dgm:pt>
    <dgm:pt modelId="{2E53E0BE-0611-4D5F-9B5C-2A1D63E9CC3B}" type="pres">
      <dgm:prSet presAssocID="{E51CE120-D2CB-4FEC-8F33-77C0F7D456D2}" presName="ChildAccent" presStyleLbl="solidFgAcc1" presStyleIdx="3" presStyleCnt="5"/>
      <dgm:spPr/>
    </dgm:pt>
    <dgm:pt modelId="{1CA703EC-2E1A-4222-9C12-029861B227B3}" type="pres">
      <dgm:prSet presAssocID="{E51CE120-D2CB-4FEC-8F33-77C0F7D456D2}" presName="Child" presStyleLbl="revTx" presStyleIdx="5" presStyleCnt="7" custScaleY="128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0FA05-5F4C-4FFD-84F6-FB1F01B2C4AE}" type="pres">
      <dgm:prSet presAssocID="{23D0AF7B-030B-4A54-8967-6EE882FFF70A}" presName="childComposite" presStyleCnt="0">
        <dgm:presLayoutVars>
          <dgm:chMax val="0"/>
          <dgm:chPref val="0"/>
        </dgm:presLayoutVars>
      </dgm:prSet>
      <dgm:spPr/>
    </dgm:pt>
    <dgm:pt modelId="{8081A45E-241B-43F0-8E36-FEE913F7BC85}" type="pres">
      <dgm:prSet presAssocID="{23D0AF7B-030B-4A54-8967-6EE882FFF70A}" presName="ChildAccent" presStyleLbl="solidFgAcc1" presStyleIdx="4" presStyleCnt="5"/>
      <dgm:spPr/>
    </dgm:pt>
    <dgm:pt modelId="{D70B3161-F467-444F-9169-1F19B27686FC}" type="pres">
      <dgm:prSet presAssocID="{23D0AF7B-030B-4A54-8967-6EE882FFF70A}" presName="Child" presStyleLbl="revTx" presStyleIdx="6" presStyleCnt="7" custScaleY="128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596D6C-F75D-4005-9EEB-3906C66B38C5}" type="presOf" srcId="{B29AEF61-F059-43E5-B053-69B4A6A29DF1}" destId="{83E8A063-A3EC-4D37-B4EF-49A317066581}" srcOrd="0" destOrd="0" presId="urn:microsoft.com/office/officeart/2008/layout/SquareAccentList"/>
    <dgm:cxn modelId="{C80844EB-6330-4920-922C-85395CFDEAAA}" type="presOf" srcId="{B491BE4C-AB10-4D97-A4ED-B74E44423032}" destId="{0AAA883D-FC2D-4339-B894-3481AE9EBAB8}" srcOrd="0" destOrd="0" presId="urn:microsoft.com/office/officeart/2008/layout/SquareAccentList"/>
    <dgm:cxn modelId="{330589F5-E7DA-4C2C-AA1B-977357F15C77}" type="presOf" srcId="{7499D962-7A08-4D3D-8F3B-F1D89258E307}" destId="{D21EA8AD-9C91-4269-9630-845CFC13FCC1}" srcOrd="0" destOrd="0" presId="urn:microsoft.com/office/officeart/2008/layout/SquareAccentList"/>
    <dgm:cxn modelId="{6B726358-0CDC-4A23-BF6F-10E891E3F732}" type="presOf" srcId="{4B4CB9B8-6FA8-4318-8E9F-994673D1DA94}" destId="{22D3F8D7-0B9D-45C5-AFAE-57E9D7CB4317}" srcOrd="0" destOrd="0" presId="urn:microsoft.com/office/officeart/2008/layout/SquareAccentList"/>
    <dgm:cxn modelId="{F26B2964-D05A-4F83-B153-C01CDFD3E2B5}" type="presOf" srcId="{C9BA7008-4382-41CA-B801-F04B24D76BF0}" destId="{D1FE856D-08E0-48BA-B3B9-C203EC24BF31}" srcOrd="0" destOrd="0" presId="urn:microsoft.com/office/officeart/2008/layout/SquareAccentList"/>
    <dgm:cxn modelId="{1FA8FCF5-B91B-4855-9E7C-53E2758155F1}" type="presOf" srcId="{1A0B07AE-0E14-4E8C-A078-56C9FD295758}" destId="{2516EEBE-31CC-47BE-830C-2C7FCFDA8E58}" srcOrd="0" destOrd="0" presId="urn:microsoft.com/office/officeart/2008/layout/SquareAccentList"/>
    <dgm:cxn modelId="{14D7486F-7694-4E1D-8242-A5E027381C7F}" type="presOf" srcId="{E51CE120-D2CB-4FEC-8F33-77C0F7D456D2}" destId="{1CA703EC-2E1A-4222-9C12-029861B227B3}" srcOrd="0" destOrd="0" presId="urn:microsoft.com/office/officeart/2008/layout/SquareAccentList"/>
    <dgm:cxn modelId="{E0AF4AF1-9029-4EC5-A0BD-871BEA72040D}" srcId="{7499D962-7A08-4D3D-8F3B-F1D89258E307}" destId="{C9BA7008-4382-41CA-B801-F04B24D76BF0}" srcOrd="0" destOrd="0" parTransId="{E1AF3667-D1E9-41BA-8CF6-094A4E43F675}" sibTransId="{996903DA-C193-4BBA-8135-12162D1BAFE3}"/>
    <dgm:cxn modelId="{400A69F4-8D36-4821-B96D-97322EDB1D15}" srcId="{B491BE4C-AB10-4D97-A4ED-B74E44423032}" destId="{4B4CB9B8-6FA8-4318-8E9F-994673D1DA94}" srcOrd="1" destOrd="0" parTransId="{A163ACB0-BB8D-4960-B715-40BB7E3B81A7}" sibTransId="{D8EDC2F2-5770-4307-90E4-23158E473F9F}"/>
    <dgm:cxn modelId="{355B052E-8D7A-4B5C-A023-1021AEC49930}" srcId="{4B4CB9B8-6FA8-4318-8E9F-994673D1DA94}" destId="{E51CE120-D2CB-4FEC-8F33-77C0F7D456D2}" srcOrd="1" destOrd="0" parTransId="{9F5970F4-6709-432B-B587-56B73A9A11C9}" sibTransId="{B973A2BE-3D67-4CD6-A947-F81B1F2CC268}"/>
    <dgm:cxn modelId="{72B9B179-AC02-4CE3-832B-5616ADD22138}" type="presOf" srcId="{23D0AF7B-030B-4A54-8967-6EE882FFF70A}" destId="{D70B3161-F467-444F-9169-1F19B27686FC}" srcOrd="0" destOrd="0" presId="urn:microsoft.com/office/officeart/2008/layout/SquareAccentList"/>
    <dgm:cxn modelId="{2820855D-5C8F-4E68-BE8B-5EABA3BA6C77}" srcId="{B491BE4C-AB10-4D97-A4ED-B74E44423032}" destId="{7499D962-7A08-4D3D-8F3B-F1D89258E307}" srcOrd="0" destOrd="0" parTransId="{EBCC1FF8-8ACF-4EB0-9988-EDA19472048D}" sibTransId="{78707ADB-70D8-4E4F-960B-795D882B49CE}"/>
    <dgm:cxn modelId="{CF072008-785A-4B95-8701-82333095633B}" srcId="{4B4CB9B8-6FA8-4318-8E9F-994673D1DA94}" destId="{B29AEF61-F059-43E5-B053-69B4A6A29DF1}" srcOrd="0" destOrd="0" parTransId="{D34FB55C-B6A1-4EDD-B366-A8FA29B46237}" sibTransId="{12CE1686-A6FF-4D32-A833-A9D5583B9689}"/>
    <dgm:cxn modelId="{6F156DA5-1E90-4DB4-A66F-CC43A56FC8BB}" srcId="{7499D962-7A08-4D3D-8F3B-F1D89258E307}" destId="{1A0B07AE-0E14-4E8C-A078-56C9FD295758}" srcOrd="1" destOrd="0" parTransId="{7586680A-95EA-45CF-A24D-A37C35F71B9D}" sibTransId="{3FBED1DF-4768-4742-B398-06FC3200904D}"/>
    <dgm:cxn modelId="{6B8CFDAA-62C9-4252-8D25-7B6B8B7716C2}" srcId="{4B4CB9B8-6FA8-4318-8E9F-994673D1DA94}" destId="{23D0AF7B-030B-4A54-8967-6EE882FFF70A}" srcOrd="2" destOrd="0" parTransId="{240D770A-AF3F-45A1-9653-0B9C560E0173}" sibTransId="{02DBD840-C7DD-4517-9ADB-54F2D81848B7}"/>
    <dgm:cxn modelId="{F6AB0651-76E1-4063-BE10-1E8E232C230C}" type="presParOf" srcId="{0AAA883D-FC2D-4339-B894-3481AE9EBAB8}" destId="{F4CC59FE-044E-43F0-A506-A11FE261F0D1}" srcOrd="0" destOrd="0" presId="urn:microsoft.com/office/officeart/2008/layout/SquareAccentList"/>
    <dgm:cxn modelId="{F85235F7-B586-480E-B22E-53DE13920649}" type="presParOf" srcId="{F4CC59FE-044E-43F0-A506-A11FE261F0D1}" destId="{645032AF-6E87-41B3-B289-8D1C06A25A01}" srcOrd="0" destOrd="0" presId="urn:microsoft.com/office/officeart/2008/layout/SquareAccentList"/>
    <dgm:cxn modelId="{2DBC8CBE-70D9-4FA7-9ED7-04DAF48D7E0F}" type="presParOf" srcId="{645032AF-6E87-41B3-B289-8D1C06A25A01}" destId="{A4BAC256-B617-4BE2-B251-D2D2CE82FF8A}" srcOrd="0" destOrd="0" presId="urn:microsoft.com/office/officeart/2008/layout/SquareAccentList"/>
    <dgm:cxn modelId="{0DAB3894-C109-4CDF-87D8-3660CE89208D}" type="presParOf" srcId="{645032AF-6E87-41B3-B289-8D1C06A25A01}" destId="{183D9339-B769-4344-8064-AEC46063672D}" srcOrd="1" destOrd="0" presId="urn:microsoft.com/office/officeart/2008/layout/SquareAccentList"/>
    <dgm:cxn modelId="{9B1B7A15-3592-4D51-8E78-92D31A712FA9}" type="presParOf" srcId="{645032AF-6E87-41B3-B289-8D1C06A25A01}" destId="{D21EA8AD-9C91-4269-9630-845CFC13FCC1}" srcOrd="2" destOrd="0" presId="urn:microsoft.com/office/officeart/2008/layout/SquareAccentList"/>
    <dgm:cxn modelId="{2273BCA9-0927-40E0-B352-555588CCA045}" type="presParOf" srcId="{F4CC59FE-044E-43F0-A506-A11FE261F0D1}" destId="{8AE1CAB7-A3D3-458E-871A-CF65157312F0}" srcOrd="1" destOrd="0" presId="urn:microsoft.com/office/officeart/2008/layout/SquareAccentList"/>
    <dgm:cxn modelId="{872A3BC9-05A9-49CB-82DD-D31F0DC53919}" type="presParOf" srcId="{8AE1CAB7-A3D3-458E-871A-CF65157312F0}" destId="{CA33729F-80FE-48D0-80E7-A2109656C58E}" srcOrd="0" destOrd="0" presId="urn:microsoft.com/office/officeart/2008/layout/SquareAccentList"/>
    <dgm:cxn modelId="{A166C06B-B5CD-4C97-8F16-ABEE11930A09}" type="presParOf" srcId="{CA33729F-80FE-48D0-80E7-A2109656C58E}" destId="{B9CEF3C9-1B5B-47D8-8248-7AA575CE04DF}" srcOrd="0" destOrd="0" presId="urn:microsoft.com/office/officeart/2008/layout/SquareAccentList"/>
    <dgm:cxn modelId="{B46155ED-1E98-4EB5-AF5E-9DBCE6210941}" type="presParOf" srcId="{CA33729F-80FE-48D0-80E7-A2109656C58E}" destId="{D1FE856D-08E0-48BA-B3B9-C203EC24BF31}" srcOrd="1" destOrd="0" presId="urn:microsoft.com/office/officeart/2008/layout/SquareAccentList"/>
    <dgm:cxn modelId="{AD685D4B-4B26-4060-BC31-ADCAD0D77521}" type="presParOf" srcId="{8AE1CAB7-A3D3-458E-871A-CF65157312F0}" destId="{7252CBC2-4534-4266-ADDD-C146F8F7A7FE}" srcOrd="1" destOrd="0" presId="urn:microsoft.com/office/officeart/2008/layout/SquareAccentList"/>
    <dgm:cxn modelId="{A122CCC5-C873-4B2E-96A9-9F2BE210A688}" type="presParOf" srcId="{7252CBC2-4534-4266-ADDD-C146F8F7A7FE}" destId="{25591E93-52E7-4993-ABEE-E68110AC453B}" srcOrd="0" destOrd="0" presId="urn:microsoft.com/office/officeart/2008/layout/SquareAccentList"/>
    <dgm:cxn modelId="{D94B7408-81C0-45A3-84AA-DB6199A803F0}" type="presParOf" srcId="{7252CBC2-4534-4266-ADDD-C146F8F7A7FE}" destId="{2516EEBE-31CC-47BE-830C-2C7FCFDA8E58}" srcOrd="1" destOrd="0" presId="urn:microsoft.com/office/officeart/2008/layout/SquareAccentList"/>
    <dgm:cxn modelId="{FBB3ED89-0596-46E8-A0DB-E0D37F60CC5B}" type="presParOf" srcId="{0AAA883D-FC2D-4339-B894-3481AE9EBAB8}" destId="{04256DB0-755E-4542-B4B8-F0745F0CF379}" srcOrd="1" destOrd="0" presId="urn:microsoft.com/office/officeart/2008/layout/SquareAccentList"/>
    <dgm:cxn modelId="{6ED6D01F-C4A9-42AA-83A0-A81BD13F79B1}" type="presParOf" srcId="{04256DB0-755E-4542-B4B8-F0745F0CF379}" destId="{BD79DBF7-4595-4A9D-B25F-E3436BD12F83}" srcOrd="0" destOrd="0" presId="urn:microsoft.com/office/officeart/2008/layout/SquareAccentList"/>
    <dgm:cxn modelId="{F46BA14A-F88B-44FE-A1CE-6F5CF367400E}" type="presParOf" srcId="{BD79DBF7-4595-4A9D-B25F-E3436BD12F83}" destId="{37AA6F9F-6E3B-4B50-BAF0-0CFD4928D240}" srcOrd="0" destOrd="0" presId="urn:microsoft.com/office/officeart/2008/layout/SquareAccentList"/>
    <dgm:cxn modelId="{A58B80AF-5BC8-4CCC-85D3-92030324E9BD}" type="presParOf" srcId="{BD79DBF7-4595-4A9D-B25F-E3436BD12F83}" destId="{5BB21058-7736-42AA-8118-B43087F7FEF1}" srcOrd="1" destOrd="0" presId="urn:microsoft.com/office/officeart/2008/layout/SquareAccentList"/>
    <dgm:cxn modelId="{7CDA7242-FEDD-4250-873D-A75C0DD4639F}" type="presParOf" srcId="{BD79DBF7-4595-4A9D-B25F-E3436BD12F83}" destId="{22D3F8D7-0B9D-45C5-AFAE-57E9D7CB4317}" srcOrd="2" destOrd="0" presId="urn:microsoft.com/office/officeart/2008/layout/SquareAccentList"/>
    <dgm:cxn modelId="{BA48CFE2-A14D-4C81-8C07-F5A31BC9F932}" type="presParOf" srcId="{04256DB0-755E-4542-B4B8-F0745F0CF379}" destId="{D3F92AF6-2967-479C-8499-87B7D8E5BAEC}" srcOrd="1" destOrd="0" presId="urn:microsoft.com/office/officeart/2008/layout/SquareAccentList"/>
    <dgm:cxn modelId="{99D70D84-21D9-4B95-B8D3-1126D10A30FB}" type="presParOf" srcId="{D3F92AF6-2967-479C-8499-87B7D8E5BAEC}" destId="{42209CAF-375A-492E-ADD2-A45C96B3706C}" srcOrd="0" destOrd="0" presId="urn:microsoft.com/office/officeart/2008/layout/SquareAccentList"/>
    <dgm:cxn modelId="{8241AEA4-0D2B-4BDB-AAD0-7FBC50F07CFD}" type="presParOf" srcId="{42209CAF-375A-492E-ADD2-A45C96B3706C}" destId="{C7CF27FD-0E1A-4F0E-9D8C-3F0AA573B56B}" srcOrd="0" destOrd="0" presId="urn:microsoft.com/office/officeart/2008/layout/SquareAccentList"/>
    <dgm:cxn modelId="{FB35977D-CDB0-4C47-BD5E-E22FAD815817}" type="presParOf" srcId="{42209CAF-375A-492E-ADD2-A45C96B3706C}" destId="{83E8A063-A3EC-4D37-B4EF-49A317066581}" srcOrd="1" destOrd="0" presId="urn:microsoft.com/office/officeart/2008/layout/SquareAccentList"/>
    <dgm:cxn modelId="{583383B7-9EAF-4A61-96CA-8801A236351A}" type="presParOf" srcId="{D3F92AF6-2967-479C-8499-87B7D8E5BAEC}" destId="{21FB26C3-48D9-4456-8673-3618BD3B4DE8}" srcOrd="1" destOrd="0" presId="urn:microsoft.com/office/officeart/2008/layout/SquareAccentList"/>
    <dgm:cxn modelId="{65948B77-0F4E-4A56-BDF9-0863603CC48A}" type="presParOf" srcId="{21FB26C3-48D9-4456-8673-3618BD3B4DE8}" destId="{2E53E0BE-0611-4D5F-9B5C-2A1D63E9CC3B}" srcOrd="0" destOrd="0" presId="urn:microsoft.com/office/officeart/2008/layout/SquareAccentList"/>
    <dgm:cxn modelId="{D0E8AB7A-B851-45AC-B89F-6CE1D40131F6}" type="presParOf" srcId="{21FB26C3-48D9-4456-8673-3618BD3B4DE8}" destId="{1CA703EC-2E1A-4222-9C12-029861B227B3}" srcOrd="1" destOrd="0" presId="urn:microsoft.com/office/officeart/2008/layout/SquareAccentList"/>
    <dgm:cxn modelId="{74473BD8-AAC5-4856-9DF3-A2E43A612440}" type="presParOf" srcId="{D3F92AF6-2967-479C-8499-87B7D8E5BAEC}" destId="{7CF0FA05-5F4C-4FFD-84F6-FB1F01B2C4AE}" srcOrd="2" destOrd="0" presId="urn:microsoft.com/office/officeart/2008/layout/SquareAccentList"/>
    <dgm:cxn modelId="{2FDCF2E4-3917-48E1-8ADE-3D7BE92B2C61}" type="presParOf" srcId="{7CF0FA05-5F4C-4FFD-84F6-FB1F01B2C4AE}" destId="{8081A45E-241B-43F0-8E36-FEE913F7BC85}" srcOrd="0" destOrd="0" presId="urn:microsoft.com/office/officeart/2008/layout/SquareAccentList"/>
    <dgm:cxn modelId="{4D0D298E-5B13-48F9-BB2A-6CC225EBEB5E}" type="presParOf" srcId="{7CF0FA05-5F4C-4FFD-84F6-FB1F01B2C4AE}" destId="{D70B3161-F467-444F-9169-1F19B27686F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A305C5-7C16-4843-A5A4-4CB34CDE95E6}" type="doc">
      <dgm:prSet loTypeId="urn:microsoft.com/office/officeart/2005/8/layout/hierarchy3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4B6EEE5A-5262-401F-BDFE-A9B3EEC90296}">
      <dgm:prSet phldrT="[Texto]" custT="1"/>
      <dgm:spPr/>
      <dgm:t>
        <a:bodyPr/>
        <a:lstStyle/>
        <a:p>
          <a:r>
            <a:rPr lang="es-ES" sz="2000" dirty="0" smtClean="0"/>
            <a:t>ALOJAMIENTO</a:t>
          </a:r>
          <a:endParaRPr lang="es-ES" sz="2000" dirty="0"/>
        </a:p>
      </dgm:t>
    </dgm:pt>
    <dgm:pt modelId="{424B17C1-B0AC-4A75-875D-8854D5000D03}" type="parTrans" cxnId="{C311461D-AAD1-48FE-9B16-0662F10F58A0}">
      <dgm:prSet/>
      <dgm:spPr/>
      <dgm:t>
        <a:bodyPr/>
        <a:lstStyle/>
        <a:p>
          <a:endParaRPr lang="es-ES"/>
        </a:p>
      </dgm:t>
    </dgm:pt>
    <dgm:pt modelId="{08B970B3-654F-41F0-BE28-593465C3AD3C}" type="sibTrans" cxnId="{C311461D-AAD1-48FE-9B16-0662F10F58A0}">
      <dgm:prSet/>
      <dgm:spPr/>
      <dgm:t>
        <a:bodyPr/>
        <a:lstStyle/>
        <a:p>
          <a:endParaRPr lang="es-ES"/>
        </a:p>
      </dgm:t>
    </dgm:pt>
    <dgm:pt modelId="{F8D03F36-ADCA-456E-86A7-5932CC229DFA}">
      <dgm:prSet phldrT="[Texto]" custT="1"/>
      <dgm:spPr/>
      <dgm:t>
        <a:bodyPr/>
        <a:lstStyle/>
        <a:p>
          <a:r>
            <a:rPr lang="es-ES" sz="2000" dirty="0" smtClean="0"/>
            <a:t>Viviendas de los socios</a:t>
          </a:r>
          <a:endParaRPr lang="es-ES" sz="2000" dirty="0"/>
        </a:p>
      </dgm:t>
    </dgm:pt>
    <dgm:pt modelId="{4F507822-CB1D-46CC-A0D4-1AA5172EA341}" type="parTrans" cxnId="{1CF04CBF-3AC2-4149-A900-9AD7536A2B55}">
      <dgm:prSet/>
      <dgm:spPr/>
      <dgm:t>
        <a:bodyPr/>
        <a:lstStyle/>
        <a:p>
          <a:endParaRPr lang="es-ES"/>
        </a:p>
      </dgm:t>
    </dgm:pt>
    <dgm:pt modelId="{2FA3DF1E-C661-4D36-99F9-E500B9E61695}" type="sibTrans" cxnId="{1CF04CBF-3AC2-4149-A900-9AD7536A2B55}">
      <dgm:prSet/>
      <dgm:spPr/>
      <dgm:t>
        <a:bodyPr/>
        <a:lstStyle/>
        <a:p>
          <a:endParaRPr lang="es-ES"/>
        </a:p>
      </dgm:t>
    </dgm:pt>
    <dgm:pt modelId="{4A14CC30-0396-427F-AD8E-0DE9DD8D9E5D}">
      <dgm:prSet phldrT="[Texto]" custT="1"/>
      <dgm:spPr/>
      <dgm:t>
        <a:bodyPr/>
        <a:lstStyle/>
        <a:p>
          <a:r>
            <a:rPr lang="es-ES" sz="2000" dirty="0" smtClean="0"/>
            <a:t>Transmitir la esencia de su cultura </a:t>
          </a:r>
          <a:endParaRPr lang="es-ES" sz="2000" dirty="0"/>
        </a:p>
      </dgm:t>
    </dgm:pt>
    <dgm:pt modelId="{994FE2D0-207F-4D40-8145-5360013FB8BF}" type="parTrans" cxnId="{932C4F6D-DC36-4396-8543-42559E642048}">
      <dgm:prSet/>
      <dgm:spPr/>
      <dgm:t>
        <a:bodyPr/>
        <a:lstStyle/>
        <a:p>
          <a:endParaRPr lang="es-ES"/>
        </a:p>
      </dgm:t>
    </dgm:pt>
    <dgm:pt modelId="{E5BB73AF-9165-48B7-8471-24B370C90D31}" type="sibTrans" cxnId="{932C4F6D-DC36-4396-8543-42559E642048}">
      <dgm:prSet/>
      <dgm:spPr/>
      <dgm:t>
        <a:bodyPr/>
        <a:lstStyle/>
        <a:p>
          <a:endParaRPr lang="es-ES"/>
        </a:p>
      </dgm:t>
    </dgm:pt>
    <dgm:pt modelId="{029ADBC0-CE35-4BC0-8E4B-9FB77C0961BB}">
      <dgm:prSet phldrT="[Texto]" custT="1"/>
      <dgm:spPr/>
      <dgm:t>
        <a:bodyPr/>
        <a:lstStyle/>
        <a:p>
          <a:r>
            <a:rPr lang="es-ES" sz="2000" dirty="0" smtClean="0"/>
            <a:t>ALIMENTACIÓN</a:t>
          </a:r>
          <a:endParaRPr lang="es-ES" sz="2000" dirty="0"/>
        </a:p>
      </dgm:t>
    </dgm:pt>
    <dgm:pt modelId="{2AA5FFE1-E4F4-462E-99F9-92C551767DF4}" type="parTrans" cxnId="{C588949B-F1D5-4F6A-87E6-9DDAE322F00A}">
      <dgm:prSet/>
      <dgm:spPr/>
      <dgm:t>
        <a:bodyPr/>
        <a:lstStyle/>
        <a:p>
          <a:endParaRPr lang="es-ES"/>
        </a:p>
      </dgm:t>
    </dgm:pt>
    <dgm:pt modelId="{6EB88E20-A56E-42A8-937A-BE2C96C89E8C}" type="sibTrans" cxnId="{C588949B-F1D5-4F6A-87E6-9DDAE322F00A}">
      <dgm:prSet/>
      <dgm:spPr/>
      <dgm:t>
        <a:bodyPr/>
        <a:lstStyle/>
        <a:p>
          <a:endParaRPr lang="es-ES"/>
        </a:p>
      </dgm:t>
    </dgm:pt>
    <dgm:pt modelId="{0B0EF405-0C88-4CED-ACDF-75E6397C4980}">
      <dgm:prSet phldrT="[Texto]" custT="1"/>
      <dgm:spPr/>
      <dgm:t>
        <a:bodyPr/>
        <a:lstStyle/>
        <a:p>
          <a:r>
            <a:rPr lang="es-ES" sz="2000" dirty="0" smtClean="0"/>
            <a:t>Ingredientes propios de la zona</a:t>
          </a:r>
          <a:endParaRPr lang="es-ES" sz="2000" dirty="0"/>
        </a:p>
      </dgm:t>
    </dgm:pt>
    <dgm:pt modelId="{905B78F9-51B0-41E9-A1D7-FCD5353F9713}" type="parTrans" cxnId="{14AB8E5E-31A9-48D7-856A-E27DBD73D8A7}">
      <dgm:prSet/>
      <dgm:spPr/>
      <dgm:t>
        <a:bodyPr/>
        <a:lstStyle/>
        <a:p>
          <a:endParaRPr lang="es-ES"/>
        </a:p>
      </dgm:t>
    </dgm:pt>
    <dgm:pt modelId="{EBECA0D8-5687-4B31-B601-828DD5E475A0}" type="sibTrans" cxnId="{14AB8E5E-31A9-48D7-856A-E27DBD73D8A7}">
      <dgm:prSet/>
      <dgm:spPr/>
      <dgm:t>
        <a:bodyPr/>
        <a:lstStyle/>
        <a:p>
          <a:endParaRPr lang="es-ES"/>
        </a:p>
      </dgm:t>
    </dgm:pt>
    <dgm:pt modelId="{D65DADEA-101D-4C39-AC92-823DE922BDDC}">
      <dgm:prSet phldrT="[Texto]" custT="1"/>
      <dgm:spPr/>
      <dgm:t>
        <a:bodyPr/>
        <a:lstStyle/>
        <a:p>
          <a:r>
            <a:rPr lang="es-ES" sz="2000" dirty="0" smtClean="0"/>
            <a:t>Bebida del </a:t>
          </a:r>
          <a:r>
            <a:rPr lang="es-ES" sz="2000" dirty="0" err="1" smtClean="0"/>
            <a:t>chaguarmishki</a:t>
          </a:r>
          <a:endParaRPr lang="es-ES" sz="2000" dirty="0"/>
        </a:p>
      </dgm:t>
    </dgm:pt>
    <dgm:pt modelId="{C864BB72-E5CE-4CA3-9496-B4E69174B312}" type="parTrans" cxnId="{63240761-275A-424F-A5E9-3844D3FFF911}">
      <dgm:prSet/>
      <dgm:spPr/>
      <dgm:t>
        <a:bodyPr/>
        <a:lstStyle/>
        <a:p>
          <a:endParaRPr lang="es-ES"/>
        </a:p>
      </dgm:t>
    </dgm:pt>
    <dgm:pt modelId="{B5EF90D2-1C1F-48E2-B76D-89133BB0BBFE}" type="sibTrans" cxnId="{63240761-275A-424F-A5E9-3844D3FFF911}">
      <dgm:prSet/>
      <dgm:spPr/>
      <dgm:t>
        <a:bodyPr/>
        <a:lstStyle/>
        <a:p>
          <a:endParaRPr lang="es-ES"/>
        </a:p>
      </dgm:t>
    </dgm:pt>
    <dgm:pt modelId="{47102EAA-65D5-44C8-B1FF-4CF2651DAD56}" type="pres">
      <dgm:prSet presAssocID="{D9A305C5-7C16-4843-A5A4-4CB34CDE95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EB5617-FFDE-40DB-862D-58DF3640AC08}" type="pres">
      <dgm:prSet presAssocID="{4B6EEE5A-5262-401F-BDFE-A9B3EEC90296}" presName="root" presStyleCnt="0"/>
      <dgm:spPr/>
    </dgm:pt>
    <dgm:pt modelId="{FDC6048D-F086-4654-8203-54CF0DE67F0E}" type="pres">
      <dgm:prSet presAssocID="{4B6EEE5A-5262-401F-BDFE-A9B3EEC90296}" presName="rootComposite" presStyleCnt="0"/>
      <dgm:spPr/>
    </dgm:pt>
    <dgm:pt modelId="{83C66DCC-1E46-46A0-810B-34A1808514F5}" type="pres">
      <dgm:prSet presAssocID="{4B6EEE5A-5262-401F-BDFE-A9B3EEC90296}" presName="rootText" presStyleLbl="node1" presStyleIdx="0" presStyleCnt="2"/>
      <dgm:spPr/>
      <dgm:t>
        <a:bodyPr/>
        <a:lstStyle/>
        <a:p>
          <a:endParaRPr lang="es-ES"/>
        </a:p>
      </dgm:t>
    </dgm:pt>
    <dgm:pt modelId="{C80C829E-84F8-42E9-92CD-522B32F5FD58}" type="pres">
      <dgm:prSet presAssocID="{4B6EEE5A-5262-401F-BDFE-A9B3EEC90296}" presName="rootConnector" presStyleLbl="node1" presStyleIdx="0" presStyleCnt="2"/>
      <dgm:spPr/>
      <dgm:t>
        <a:bodyPr/>
        <a:lstStyle/>
        <a:p>
          <a:endParaRPr lang="es-ES"/>
        </a:p>
      </dgm:t>
    </dgm:pt>
    <dgm:pt modelId="{5FFBC6AB-585C-4ACC-95F4-EFBA123882BA}" type="pres">
      <dgm:prSet presAssocID="{4B6EEE5A-5262-401F-BDFE-A9B3EEC90296}" presName="childShape" presStyleCnt="0"/>
      <dgm:spPr/>
    </dgm:pt>
    <dgm:pt modelId="{1577EF1F-00A4-4BB3-BD24-06D666BC1E57}" type="pres">
      <dgm:prSet presAssocID="{4F507822-CB1D-46CC-A0D4-1AA5172EA341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4A86ED8-1600-484D-B3A1-6772A36C1ECD}" type="pres">
      <dgm:prSet presAssocID="{F8D03F36-ADCA-456E-86A7-5932CC229DF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982C3-2915-4991-825F-676329B4E5CF}" type="pres">
      <dgm:prSet presAssocID="{994FE2D0-207F-4D40-8145-5360013FB8BF}" presName="Name13" presStyleLbl="parChTrans1D2" presStyleIdx="1" presStyleCnt="4"/>
      <dgm:spPr/>
      <dgm:t>
        <a:bodyPr/>
        <a:lstStyle/>
        <a:p>
          <a:endParaRPr lang="es-ES"/>
        </a:p>
      </dgm:t>
    </dgm:pt>
    <dgm:pt modelId="{66E4BB5F-52A3-47C8-B0CB-AE8BB07C7083}" type="pres">
      <dgm:prSet presAssocID="{4A14CC30-0396-427F-AD8E-0DE9DD8D9E5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01853-A891-426E-AF15-A7EB6016C0CE}" type="pres">
      <dgm:prSet presAssocID="{029ADBC0-CE35-4BC0-8E4B-9FB77C0961BB}" presName="root" presStyleCnt="0"/>
      <dgm:spPr/>
    </dgm:pt>
    <dgm:pt modelId="{7D624708-27DE-4D91-8C48-0FF6A295C8CC}" type="pres">
      <dgm:prSet presAssocID="{029ADBC0-CE35-4BC0-8E4B-9FB77C0961BB}" presName="rootComposite" presStyleCnt="0"/>
      <dgm:spPr/>
    </dgm:pt>
    <dgm:pt modelId="{885583B8-CE24-47D9-8845-DF872E315A25}" type="pres">
      <dgm:prSet presAssocID="{029ADBC0-CE35-4BC0-8E4B-9FB77C0961BB}" presName="rootText" presStyleLbl="node1" presStyleIdx="1" presStyleCnt="2"/>
      <dgm:spPr/>
      <dgm:t>
        <a:bodyPr/>
        <a:lstStyle/>
        <a:p>
          <a:endParaRPr lang="es-ES"/>
        </a:p>
      </dgm:t>
    </dgm:pt>
    <dgm:pt modelId="{157A4EC7-D72E-4026-B463-F14D042E7FC7}" type="pres">
      <dgm:prSet presAssocID="{029ADBC0-CE35-4BC0-8E4B-9FB77C0961BB}" presName="rootConnector" presStyleLbl="node1" presStyleIdx="1" presStyleCnt="2"/>
      <dgm:spPr/>
      <dgm:t>
        <a:bodyPr/>
        <a:lstStyle/>
        <a:p>
          <a:endParaRPr lang="es-ES"/>
        </a:p>
      </dgm:t>
    </dgm:pt>
    <dgm:pt modelId="{1A256F21-5F14-4BF0-B19A-2E33940BBB31}" type="pres">
      <dgm:prSet presAssocID="{029ADBC0-CE35-4BC0-8E4B-9FB77C0961BB}" presName="childShape" presStyleCnt="0"/>
      <dgm:spPr/>
    </dgm:pt>
    <dgm:pt modelId="{4C916033-6189-41BE-832B-C6815B9CABEF}" type="pres">
      <dgm:prSet presAssocID="{905B78F9-51B0-41E9-A1D7-FCD5353F9713}" presName="Name13" presStyleLbl="parChTrans1D2" presStyleIdx="2" presStyleCnt="4"/>
      <dgm:spPr/>
      <dgm:t>
        <a:bodyPr/>
        <a:lstStyle/>
        <a:p>
          <a:endParaRPr lang="es-ES"/>
        </a:p>
      </dgm:t>
    </dgm:pt>
    <dgm:pt modelId="{2FDE6655-48D9-4519-99F3-8AB15B44229F}" type="pres">
      <dgm:prSet presAssocID="{0B0EF405-0C88-4CED-ACDF-75E6397C498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6BD50D-2F01-4605-BF1A-A9A2AD5F3234}" type="pres">
      <dgm:prSet presAssocID="{C864BB72-E5CE-4CA3-9496-B4E69174B312}" presName="Name13" presStyleLbl="parChTrans1D2" presStyleIdx="3" presStyleCnt="4"/>
      <dgm:spPr/>
      <dgm:t>
        <a:bodyPr/>
        <a:lstStyle/>
        <a:p>
          <a:endParaRPr lang="es-ES"/>
        </a:p>
      </dgm:t>
    </dgm:pt>
    <dgm:pt modelId="{0F34C506-4D7A-46AE-B85A-9CA7EF2EFA09}" type="pres">
      <dgm:prSet presAssocID="{D65DADEA-101D-4C39-AC92-823DE922BDD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E227DF-1E6E-4F80-A95A-2446BBDDD08B}" type="presOf" srcId="{905B78F9-51B0-41E9-A1D7-FCD5353F9713}" destId="{4C916033-6189-41BE-832B-C6815B9CABEF}" srcOrd="0" destOrd="0" presId="urn:microsoft.com/office/officeart/2005/8/layout/hierarchy3"/>
    <dgm:cxn modelId="{A1E5768C-0EE3-4B54-A94C-E1A74D88B4A1}" type="presOf" srcId="{C864BB72-E5CE-4CA3-9496-B4E69174B312}" destId="{EA6BD50D-2F01-4605-BF1A-A9A2AD5F3234}" srcOrd="0" destOrd="0" presId="urn:microsoft.com/office/officeart/2005/8/layout/hierarchy3"/>
    <dgm:cxn modelId="{A73A602B-C12D-4E0C-8BF9-70DAE21E2F89}" type="presOf" srcId="{4B6EEE5A-5262-401F-BDFE-A9B3EEC90296}" destId="{83C66DCC-1E46-46A0-810B-34A1808514F5}" srcOrd="0" destOrd="0" presId="urn:microsoft.com/office/officeart/2005/8/layout/hierarchy3"/>
    <dgm:cxn modelId="{5C10F96D-6EF2-4161-AA34-6C23F8DC39C5}" type="presOf" srcId="{4A14CC30-0396-427F-AD8E-0DE9DD8D9E5D}" destId="{66E4BB5F-52A3-47C8-B0CB-AE8BB07C7083}" srcOrd="0" destOrd="0" presId="urn:microsoft.com/office/officeart/2005/8/layout/hierarchy3"/>
    <dgm:cxn modelId="{0ED5247E-45A0-4067-827B-761B8ADCA754}" type="presOf" srcId="{0B0EF405-0C88-4CED-ACDF-75E6397C4980}" destId="{2FDE6655-48D9-4519-99F3-8AB15B44229F}" srcOrd="0" destOrd="0" presId="urn:microsoft.com/office/officeart/2005/8/layout/hierarchy3"/>
    <dgm:cxn modelId="{C588949B-F1D5-4F6A-87E6-9DDAE322F00A}" srcId="{D9A305C5-7C16-4843-A5A4-4CB34CDE95E6}" destId="{029ADBC0-CE35-4BC0-8E4B-9FB77C0961BB}" srcOrd="1" destOrd="0" parTransId="{2AA5FFE1-E4F4-462E-99F9-92C551767DF4}" sibTransId="{6EB88E20-A56E-42A8-937A-BE2C96C89E8C}"/>
    <dgm:cxn modelId="{464F1A17-EFB8-4BC6-9085-802351108958}" type="presOf" srcId="{994FE2D0-207F-4D40-8145-5360013FB8BF}" destId="{26F982C3-2915-4991-825F-676329B4E5CF}" srcOrd="0" destOrd="0" presId="urn:microsoft.com/office/officeart/2005/8/layout/hierarchy3"/>
    <dgm:cxn modelId="{14AB8E5E-31A9-48D7-856A-E27DBD73D8A7}" srcId="{029ADBC0-CE35-4BC0-8E4B-9FB77C0961BB}" destId="{0B0EF405-0C88-4CED-ACDF-75E6397C4980}" srcOrd="0" destOrd="0" parTransId="{905B78F9-51B0-41E9-A1D7-FCD5353F9713}" sibTransId="{EBECA0D8-5687-4B31-B601-828DD5E475A0}"/>
    <dgm:cxn modelId="{1882BA89-605D-43A3-8F1D-6DAEB1813086}" type="presOf" srcId="{F8D03F36-ADCA-456E-86A7-5932CC229DFA}" destId="{44A86ED8-1600-484D-B3A1-6772A36C1ECD}" srcOrd="0" destOrd="0" presId="urn:microsoft.com/office/officeart/2005/8/layout/hierarchy3"/>
    <dgm:cxn modelId="{4FACC149-AE96-4631-AEA9-2B9FF1790E91}" type="presOf" srcId="{4F507822-CB1D-46CC-A0D4-1AA5172EA341}" destId="{1577EF1F-00A4-4BB3-BD24-06D666BC1E57}" srcOrd="0" destOrd="0" presId="urn:microsoft.com/office/officeart/2005/8/layout/hierarchy3"/>
    <dgm:cxn modelId="{C311461D-AAD1-48FE-9B16-0662F10F58A0}" srcId="{D9A305C5-7C16-4843-A5A4-4CB34CDE95E6}" destId="{4B6EEE5A-5262-401F-BDFE-A9B3EEC90296}" srcOrd="0" destOrd="0" parTransId="{424B17C1-B0AC-4A75-875D-8854D5000D03}" sibTransId="{08B970B3-654F-41F0-BE28-593465C3AD3C}"/>
    <dgm:cxn modelId="{932C4F6D-DC36-4396-8543-42559E642048}" srcId="{4B6EEE5A-5262-401F-BDFE-A9B3EEC90296}" destId="{4A14CC30-0396-427F-AD8E-0DE9DD8D9E5D}" srcOrd="1" destOrd="0" parTransId="{994FE2D0-207F-4D40-8145-5360013FB8BF}" sibTransId="{E5BB73AF-9165-48B7-8471-24B370C90D31}"/>
    <dgm:cxn modelId="{1CF04CBF-3AC2-4149-A900-9AD7536A2B55}" srcId="{4B6EEE5A-5262-401F-BDFE-A9B3EEC90296}" destId="{F8D03F36-ADCA-456E-86A7-5932CC229DFA}" srcOrd="0" destOrd="0" parTransId="{4F507822-CB1D-46CC-A0D4-1AA5172EA341}" sibTransId="{2FA3DF1E-C661-4D36-99F9-E500B9E61695}"/>
    <dgm:cxn modelId="{771FEDE5-3615-40E8-8CAC-7E3B275ED61F}" type="presOf" srcId="{D9A305C5-7C16-4843-A5A4-4CB34CDE95E6}" destId="{47102EAA-65D5-44C8-B1FF-4CF2651DAD56}" srcOrd="0" destOrd="0" presId="urn:microsoft.com/office/officeart/2005/8/layout/hierarchy3"/>
    <dgm:cxn modelId="{2054CFC8-A58A-482A-ABB7-65830F8D9E2A}" type="presOf" srcId="{029ADBC0-CE35-4BC0-8E4B-9FB77C0961BB}" destId="{157A4EC7-D72E-4026-B463-F14D042E7FC7}" srcOrd="1" destOrd="0" presId="urn:microsoft.com/office/officeart/2005/8/layout/hierarchy3"/>
    <dgm:cxn modelId="{3A288327-69AA-416E-828A-7A74B2CE637D}" type="presOf" srcId="{D65DADEA-101D-4C39-AC92-823DE922BDDC}" destId="{0F34C506-4D7A-46AE-B85A-9CA7EF2EFA09}" srcOrd="0" destOrd="0" presId="urn:microsoft.com/office/officeart/2005/8/layout/hierarchy3"/>
    <dgm:cxn modelId="{1DF73346-F870-4B4E-849D-24BB29FA9056}" type="presOf" srcId="{4B6EEE5A-5262-401F-BDFE-A9B3EEC90296}" destId="{C80C829E-84F8-42E9-92CD-522B32F5FD58}" srcOrd="1" destOrd="0" presId="urn:microsoft.com/office/officeart/2005/8/layout/hierarchy3"/>
    <dgm:cxn modelId="{63240761-275A-424F-A5E9-3844D3FFF911}" srcId="{029ADBC0-CE35-4BC0-8E4B-9FB77C0961BB}" destId="{D65DADEA-101D-4C39-AC92-823DE922BDDC}" srcOrd="1" destOrd="0" parTransId="{C864BB72-E5CE-4CA3-9496-B4E69174B312}" sibTransId="{B5EF90D2-1C1F-48E2-B76D-89133BB0BBFE}"/>
    <dgm:cxn modelId="{611EDC0B-D5FE-40EC-944E-11C4637AED0E}" type="presOf" srcId="{029ADBC0-CE35-4BC0-8E4B-9FB77C0961BB}" destId="{885583B8-CE24-47D9-8845-DF872E315A25}" srcOrd="0" destOrd="0" presId="urn:microsoft.com/office/officeart/2005/8/layout/hierarchy3"/>
    <dgm:cxn modelId="{C834AA23-FB4A-476A-B8CA-2BF3EE8687DE}" type="presParOf" srcId="{47102EAA-65D5-44C8-B1FF-4CF2651DAD56}" destId="{B9EB5617-FFDE-40DB-862D-58DF3640AC08}" srcOrd="0" destOrd="0" presId="urn:microsoft.com/office/officeart/2005/8/layout/hierarchy3"/>
    <dgm:cxn modelId="{6291F80B-24EB-4060-BF0F-6B0400263EE6}" type="presParOf" srcId="{B9EB5617-FFDE-40DB-862D-58DF3640AC08}" destId="{FDC6048D-F086-4654-8203-54CF0DE67F0E}" srcOrd="0" destOrd="0" presId="urn:microsoft.com/office/officeart/2005/8/layout/hierarchy3"/>
    <dgm:cxn modelId="{E46B3FE1-AC8C-4CA9-9454-37163D8B2FE4}" type="presParOf" srcId="{FDC6048D-F086-4654-8203-54CF0DE67F0E}" destId="{83C66DCC-1E46-46A0-810B-34A1808514F5}" srcOrd="0" destOrd="0" presId="urn:microsoft.com/office/officeart/2005/8/layout/hierarchy3"/>
    <dgm:cxn modelId="{7E90714C-613A-4B0F-B66C-35523CCE6069}" type="presParOf" srcId="{FDC6048D-F086-4654-8203-54CF0DE67F0E}" destId="{C80C829E-84F8-42E9-92CD-522B32F5FD58}" srcOrd="1" destOrd="0" presId="urn:microsoft.com/office/officeart/2005/8/layout/hierarchy3"/>
    <dgm:cxn modelId="{1CFAEE2D-0241-4940-8D4B-E89800B354D4}" type="presParOf" srcId="{B9EB5617-FFDE-40DB-862D-58DF3640AC08}" destId="{5FFBC6AB-585C-4ACC-95F4-EFBA123882BA}" srcOrd="1" destOrd="0" presId="urn:microsoft.com/office/officeart/2005/8/layout/hierarchy3"/>
    <dgm:cxn modelId="{B76211BD-74F1-4F23-AD3D-618C3F35D14E}" type="presParOf" srcId="{5FFBC6AB-585C-4ACC-95F4-EFBA123882BA}" destId="{1577EF1F-00A4-4BB3-BD24-06D666BC1E57}" srcOrd="0" destOrd="0" presId="urn:microsoft.com/office/officeart/2005/8/layout/hierarchy3"/>
    <dgm:cxn modelId="{EE0B72B6-799C-4387-BC62-E941806BA08F}" type="presParOf" srcId="{5FFBC6AB-585C-4ACC-95F4-EFBA123882BA}" destId="{44A86ED8-1600-484D-B3A1-6772A36C1ECD}" srcOrd="1" destOrd="0" presId="urn:microsoft.com/office/officeart/2005/8/layout/hierarchy3"/>
    <dgm:cxn modelId="{5F8654FB-5FA2-4BAC-9E44-419D5D4785A7}" type="presParOf" srcId="{5FFBC6AB-585C-4ACC-95F4-EFBA123882BA}" destId="{26F982C3-2915-4991-825F-676329B4E5CF}" srcOrd="2" destOrd="0" presId="urn:microsoft.com/office/officeart/2005/8/layout/hierarchy3"/>
    <dgm:cxn modelId="{C0C99726-98C5-4D1D-AED6-457FDB014029}" type="presParOf" srcId="{5FFBC6AB-585C-4ACC-95F4-EFBA123882BA}" destId="{66E4BB5F-52A3-47C8-B0CB-AE8BB07C7083}" srcOrd="3" destOrd="0" presId="urn:microsoft.com/office/officeart/2005/8/layout/hierarchy3"/>
    <dgm:cxn modelId="{51271CE7-1EFC-4384-8FF6-85F5EFCDDD68}" type="presParOf" srcId="{47102EAA-65D5-44C8-B1FF-4CF2651DAD56}" destId="{78E01853-A891-426E-AF15-A7EB6016C0CE}" srcOrd="1" destOrd="0" presId="urn:microsoft.com/office/officeart/2005/8/layout/hierarchy3"/>
    <dgm:cxn modelId="{85A2AABD-13FF-431E-9E91-F194E1958D52}" type="presParOf" srcId="{78E01853-A891-426E-AF15-A7EB6016C0CE}" destId="{7D624708-27DE-4D91-8C48-0FF6A295C8CC}" srcOrd="0" destOrd="0" presId="urn:microsoft.com/office/officeart/2005/8/layout/hierarchy3"/>
    <dgm:cxn modelId="{4446B9F4-3F39-46F7-AD5E-DEEEB28D84BC}" type="presParOf" srcId="{7D624708-27DE-4D91-8C48-0FF6A295C8CC}" destId="{885583B8-CE24-47D9-8845-DF872E315A25}" srcOrd="0" destOrd="0" presId="urn:microsoft.com/office/officeart/2005/8/layout/hierarchy3"/>
    <dgm:cxn modelId="{BADC873E-C5F7-4A9D-B647-5622FCBAB961}" type="presParOf" srcId="{7D624708-27DE-4D91-8C48-0FF6A295C8CC}" destId="{157A4EC7-D72E-4026-B463-F14D042E7FC7}" srcOrd="1" destOrd="0" presId="urn:microsoft.com/office/officeart/2005/8/layout/hierarchy3"/>
    <dgm:cxn modelId="{401C4223-0617-4343-A811-6F150712B286}" type="presParOf" srcId="{78E01853-A891-426E-AF15-A7EB6016C0CE}" destId="{1A256F21-5F14-4BF0-B19A-2E33940BBB31}" srcOrd="1" destOrd="0" presId="urn:microsoft.com/office/officeart/2005/8/layout/hierarchy3"/>
    <dgm:cxn modelId="{9B8B73FD-0A98-4E51-96E7-C8F290379469}" type="presParOf" srcId="{1A256F21-5F14-4BF0-B19A-2E33940BBB31}" destId="{4C916033-6189-41BE-832B-C6815B9CABEF}" srcOrd="0" destOrd="0" presId="urn:microsoft.com/office/officeart/2005/8/layout/hierarchy3"/>
    <dgm:cxn modelId="{CD81F7CB-E100-476A-B07A-75F1722A5FFD}" type="presParOf" srcId="{1A256F21-5F14-4BF0-B19A-2E33940BBB31}" destId="{2FDE6655-48D9-4519-99F3-8AB15B44229F}" srcOrd="1" destOrd="0" presId="urn:microsoft.com/office/officeart/2005/8/layout/hierarchy3"/>
    <dgm:cxn modelId="{B6399A0F-D522-4EC1-97C1-534EB48AC8A8}" type="presParOf" srcId="{1A256F21-5F14-4BF0-B19A-2E33940BBB31}" destId="{EA6BD50D-2F01-4605-BF1A-A9A2AD5F3234}" srcOrd="2" destOrd="0" presId="urn:microsoft.com/office/officeart/2005/8/layout/hierarchy3"/>
    <dgm:cxn modelId="{5D7E2FED-476C-4907-A822-CABD8CC7293E}" type="presParOf" srcId="{1A256F21-5F14-4BF0-B19A-2E33940BBB31}" destId="{0F34C506-4D7A-46AE-B85A-9CA7EF2EFA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8F70F0-4A98-4820-A73A-C171A541E6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131B26F-6A5C-40C5-B314-8A1B9D0A7BA7}">
      <dgm:prSet phldrT="[Texto]" custT="1"/>
      <dgm:spPr/>
      <dgm:t>
        <a:bodyPr/>
        <a:lstStyle/>
        <a:p>
          <a:pPr algn="ctr"/>
          <a:r>
            <a:rPr lang="es-ES" sz="2000" dirty="0" smtClean="0"/>
            <a:t>Etapa inicial (Organización)</a:t>
          </a:r>
          <a:endParaRPr lang="es-ES" sz="2000" dirty="0"/>
        </a:p>
      </dgm:t>
    </dgm:pt>
    <dgm:pt modelId="{D75688C4-6CF3-4478-979E-A5AAAF878478}" type="parTrans" cxnId="{E8495581-4A14-4FDB-8441-45D90DD8112F}">
      <dgm:prSet/>
      <dgm:spPr/>
      <dgm:t>
        <a:bodyPr/>
        <a:lstStyle/>
        <a:p>
          <a:endParaRPr lang="es-ES"/>
        </a:p>
      </dgm:t>
    </dgm:pt>
    <dgm:pt modelId="{CEF49137-AD5B-4AA9-B948-C051D2B83916}" type="sibTrans" cxnId="{E8495581-4A14-4FDB-8441-45D90DD8112F}">
      <dgm:prSet/>
      <dgm:spPr/>
      <dgm:t>
        <a:bodyPr/>
        <a:lstStyle/>
        <a:p>
          <a:endParaRPr lang="es-ES"/>
        </a:p>
      </dgm:t>
    </dgm:pt>
    <dgm:pt modelId="{59A6F1C3-F140-4B87-8973-B49499AC8256}">
      <dgm:prSet phldrT="[Texto]" custT="1"/>
      <dgm:spPr/>
      <dgm:t>
        <a:bodyPr/>
        <a:lstStyle/>
        <a:p>
          <a:pPr algn="ctr"/>
          <a:r>
            <a:rPr lang="es-ES" sz="2000" dirty="0" smtClean="0"/>
            <a:t>Etapa de gestión</a:t>
          </a:r>
          <a:endParaRPr lang="es-ES" sz="2000" dirty="0"/>
        </a:p>
      </dgm:t>
    </dgm:pt>
    <dgm:pt modelId="{98AACE6C-0EC9-42CC-903A-0CF29D5F5DC7}" type="parTrans" cxnId="{8F88E6AE-71D0-47C7-B29E-17B9927916BA}">
      <dgm:prSet/>
      <dgm:spPr/>
      <dgm:t>
        <a:bodyPr/>
        <a:lstStyle/>
        <a:p>
          <a:endParaRPr lang="es-ES"/>
        </a:p>
      </dgm:t>
    </dgm:pt>
    <dgm:pt modelId="{822B4D18-C423-449E-A4C4-F611B9B6CA30}" type="sibTrans" cxnId="{8F88E6AE-71D0-47C7-B29E-17B9927916BA}">
      <dgm:prSet/>
      <dgm:spPr/>
      <dgm:t>
        <a:bodyPr/>
        <a:lstStyle/>
        <a:p>
          <a:endParaRPr lang="es-ES"/>
        </a:p>
      </dgm:t>
    </dgm:pt>
    <dgm:pt modelId="{92A54EB8-AEF3-4B25-8E0A-65865669D40F}">
      <dgm:prSet phldrT="[Texto]" custT="1"/>
      <dgm:spPr/>
      <dgm:t>
        <a:bodyPr/>
        <a:lstStyle/>
        <a:p>
          <a:pPr algn="ctr"/>
          <a:r>
            <a:rPr lang="es-ES" sz="2000" dirty="0" smtClean="0"/>
            <a:t>Etapa implementación</a:t>
          </a:r>
          <a:endParaRPr lang="es-ES" sz="2000" dirty="0"/>
        </a:p>
      </dgm:t>
    </dgm:pt>
    <dgm:pt modelId="{BDF549F3-F4AE-43DE-B9F9-F90D1407F009}" type="parTrans" cxnId="{EA2867E1-E1A5-4F8A-A5B8-A0EFEE6FD1D9}">
      <dgm:prSet/>
      <dgm:spPr/>
      <dgm:t>
        <a:bodyPr/>
        <a:lstStyle/>
        <a:p>
          <a:endParaRPr lang="es-ES"/>
        </a:p>
      </dgm:t>
    </dgm:pt>
    <dgm:pt modelId="{55E34B08-9DA0-48A9-A111-AD56DAC23AC4}" type="sibTrans" cxnId="{EA2867E1-E1A5-4F8A-A5B8-A0EFEE6FD1D9}">
      <dgm:prSet/>
      <dgm:spPr/>
      <dgm:t>
        <a:bodyPr/>
        <a:lstStyle/>
        <a:p>
          <a:endParaRPr lang="es-ES"/>
        </a:p>
      </dgm:t>
    </dgm:pt>
    <dgm:pt modelId="{DD787287-B3D0-4A93-96C9-466705FB6F2D}" type="pres">
      <dgm:prSet presAssocID="{218F70F0-4A98-4820-A73A-C171A541E6D1}" presName="arrowDiagram" presStyleCnt="0">
        <dgm:presLayoutVars>
          <dgm:chMax val="5"/>
          <dgm:dir/>
          <dgm:resizeHandles val="exact"/>
        </dgm:presLayoutVars>
      </dgm:prSet>
      <dgm:spPr/>
    </dgm:pt>
    <dgm:pt modelId="{B936DFD7-EA73-49EE-98D4-2AA7F1E0AF00}" type="pres">
      <dgm:prSet presAssocID="{218F70F0-4A98-4820-A73A-C171A541E6D1}" presName="arrow" presStyleLbl="bgShp" presStyleIdx="0" presStyleCn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A31F833D-C280-447B-8D7E-330A4817E7DD}" type="pres">
      <dgm:prSet presAssocID="{218F70F0-4A98-4820-A73A-C171A541E6D1}" presName="arrowDiagram3" presStyleCnt="0"/>
      <dgm:spPr/>
    </dgm:pt>
    <dgm:pt modelId="{C8F4EE50-24F4-4F9F-A16E-78F2CEB17FDC}" type="pres">
      <dgm:prSet presAssocID="{C131B26F-6A5C-40C5-B314-8A1B9D0A7BA7}" presName="bullet3a" presStyleLbl="node1" presStyleIdx="0" presStyleCnt="3"/>
      <dgm:spPr/>
    </dgm:pt>
    <dgm:pt modelId="{6E8F275A-8FFC-410C-8769-92E510150E54}" type="pres">
      <dgm:prSet presAssocID="{C131B26F-6A5C-40C5-B314-8A1B9D0A7BA7}" presName="textBox3a" presStyleLbl="revTx" presStyleIdx="0" presStyleCnt="3" custScaleX="1457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F2F23C-F0A0-4A7E-8A96-35701D0568A8}" type="pres">
      <dgm:prSet presAssocID="{59A6F1C3-F140-4B87-8973-B49499AC8256}" presName="bullet3b" presStyleLbl="node1" presStyleIdx="1" presStyleCnt="3"/>
      <dgm:spPr/>
    </dgm:pt>
    <dgm:pt modelId="{F10BFD75-980E-4221-BFD8-21AB0C2607AB}" type="pres">
      <dgm:prSet presAssocID="{59A6F1C3-F140-4B87-8973-B49499AC825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51986-72F0-46CF-80C8-45D02BE2EF80}" type="pres">
      <dgm:prSet presAssocID="{92A54EB8-AEF3-4B25-8E0A-65865669D40F}" presName="bullet3c" presStyleLbl="node1" presStyleIdx="2" presStyleCnt="3"/>
      <dgm:spPr/>
    </dgm:pt>
    <dgm:pt modelId="{DEC758E8-171E-4716-B7DE-DC7EB5B43EA1}" type="pres">
      <dgm:prSet presAssocID="{92A54EB8-AEF3-4B25-8E0A-65865669D40F}" presName="textBox3c" presStyleLbl="revTx" presStyleIdx="2" presStyleCnt="3" custScaleX="141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F01A67-A514-46EC-BB5F-135339530732}" type="presOf" srcId="{92A54EB8-AEF3-4B25-8E0A-65865669D40F}" destId="{DEC758E8-171E-4716-B7DE-DC7EB5B43EA1}" srcOrd="0" destOrd="0" presId="urn:microsoft.com/office/officeart/2005/8/layout/arrow2"/>
    <dgm:cxn modelId="{8F88E6AE-71D0-47C7-B29E-17B9927916BA}" srcId="{218F70F0-4A98-4820-A73A-C171A541E6D1}" destId="{59A6F1C3-F140-4B87-8973-B49499AC8256}" srcOrd="1" destOrd="0" parTransId="{98AACE6C-0EC9-42CC-903A-0CF29D5F5DC7}" sibTransId="{822B4D18-C423-449E-A4C4-F611B9B6CA30}"/>
    <dgm:cxn modelId="{A8AEDE24-8EB8-4679-A681-F37278A85298}" type="presOf" srcId="{C131B26F-6A5C-40C5-B314-8A1B9D0A7BA7}" destId="{6E8F275A-8FFC-410C-8769-92E510150E54}" srcOrd="0" destOrd="0" presId="urn:microsoft.com/office/officeart/2005/8/layout/arrow2"/>
    <dgm:cxn modelId="{EA2867E1-E1A5-4F8A-A5B8-A0EFEE6FD1D9}" srcId="{218F70F0-4A98-4820-A73A-C171A541E6D1}" destId="{92A54EB8-AEF3-4B25-8E0A-65865669D40F}" srcOrd="2" destOrd="0" parTransId="{BDF549F3-F4AE-43DE-B9F9-F90D1407F009}" sibTransId="{55E34B08-9DA0-48A9-A111-AD56DAC23AC4}"/>
    <dgm:cxn modelId="{E8495581-4A14-4FDB-8441-45D90DD8112F}" srcId="{218F70F0-4A98-4820-A73A-C171A541E6D1}" destId="{C131B26F-6A5C-40C5-B314-8A1B9D0A7BA7}" srcOrd="0" destOrd="0" parTransId="{D75688C4-6CF3-4478-979E-A5AAAF878478}" sibTransId="{CEF49137-AD5B-4AA9-B948-C051D2B83916}"/>
    <dgm:cxn modelId="{87D13C35-054F-4ACB-A876-A0CA24001281}" type="presOf" srcId="{59A6F1C3-F140-4B87-8973-B49499AC8256}" destId="{F10BFD75-980E-4221-BFD8-21AB0C2607AB}" srcOrd="0" destOrd="0" presId="urn:microsoft.com/office/officeart/2005/8/layout/arrow2"/>
    <dgm:cxn modelId="{E34D71E4-A56B-4AEC-BDC2-E3B535B1B694}" type="presOf" srcId="{218F70F0-4A98-4820-A73A-C171A541E6D1}" destId="{DD787287-B3D0-4A93-96C9-466705FB6F2D}" srcOrd="0" destOrd="0" presId="urn:microsoft.com/office/officeart/2005/8/layout/arrow2"/>
    <dgm:cxn modelId="{2F34A100-D378-4B1C-B6EF-AE4F3BA6D626}" type="presParOf" srcId="{DD787287-B3D0-4A93-96C9-466705FB6F2D}" destId="{B936DFD7-EA73-49EE-98D4-2AA7F1E0AF00}" srcOrd="0" destOrd="0" presId="urn:microsoft.com/office/officeart/2005/8/layout/arrow2"/>
    <dgm:cxn modelId="{C2051DA2-F5BD-4FFD-8A03-16A5AC074EED}" type="presParOf" srcId="{DD787287-B3D0-4A93-96C9-466705FB6F2D}" destId="{A31F833D-C280-447B-8D7E-330A4817E7DD}" srcOrd="1" destOrd="0" presId="urn:microsoft.com/office/officeart/2005/8/layout/arrow2"/>
    <dgm:cxn modelId="{13466F9D-06A2-4595-93DD-4CB425DF94EB}" type="presParOf" srcId="{A31F833D-C280-447B-8D7E-330A4817E7DD}" destId="{C8F4EE50-24F4-4F9F-A16E-78F2CEB17FDC}" srcOrd="0" destOrd="0" presId="urn:microsoft.com/office/officeart/2005/8/layout/arrow2"/>
    <dgm:cxn modelId="{74B6EAFC-B2F2-4E1C-AB43-4E3D7ABCCE54}" type="presParOf" srcId="{A31F833D-C280-447B-8D7E-330A4817E7DD}" destId="{6E8F275A-8FFC-410C-8769-92E510150E54}" srcOrd="1" destOrd="0" presId="urn:microsoft.com/office/officeart/2005/8/layout/arrow2"/>
    <dgm:cxn modelId="{AEB0FA71-B2C5-480C-8E3D-EDA31757239B}" type="presParOf" srcId="{A31F833D-C280-447B-8D7E-330A4817E7DD}" destId="{76F2F23C-F0A0-4A7E-8A96-35701D0568A8}" srcOrd="2" destOrd="0" presId="urn:microsoft.com/office/officeart/2005/8/layout/arrow2"/>
    <dgm:cxn modelId="{24FF3EB3-758B-429B-8E2D-2F789AB696EB}" type="presParOf" srcId="{A31F833D-C280-447B-8D7E-330A4817E7DD}" destId="{F10BFD75-980E-4221-BFD8-21AB0C2607AB}" srcOrd="3" destOrd="0" presId="urn:microsoft.com/office/officeart/2005/8/layout/arrow2"/>
    <dgm:cxn modelId="{1AE4FD12-29C7-4BD1-B4DE-BC0EFBECE701}" type="presParOf" srcId="{A31F833D-C280-447B-8D7E-330A4817E7DD}" destId="{E9A51986-72F0-46CF-80C8-45D02BE2EF80}" srcOrd="4" destOrd="0" presId="urn:microsoft.com/office/officeart/2005/8/layout/arrow2"/>
    <dgm:cxn modelId="{4429089B-E253-40A1-97BE-2B119ED426D8}" type="presParOf" srcId="{A31F833D-C280-447B-8D7E-330A4817E7DD}" destId="{DEC758E8-171E-4716-B7DE-DC7EB5B43EA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4833E-3A97-4F34-A399-2ED7C30239B7}">
      <dsp:nvSpPr>
        <dsp:cNvPr id="0" name=""/>
        <dsp:cNvSpPr/>
      </dsp:nvSpPr>
      <dsp:spPr>
        <a:xfrm>
          <a:off x="0" y="579419"/>
          <a:ext cx="7499350" cy="9072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0001F32-9003-4D2A-8848-8104CB6428FB}">
      <dsp:nvSpPr>
        <dsp:cNvPr id="0" name=""/>
        <dsp:cNvSpPr/>
      </dsp:nvSpPr>
      <dsp:spPr>
        <a:xfrm>
          <a:off x="374967" y="48059"/>
          <a:ext cx="5249545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Escasos programas o proyectos que fortalecen la actividad turística </a:t>
          </a:r>
          <a:endParaRPr lang="es-ES" sz="2000" kern="1200" dirty="0"/>
        </a:p>
      </dsp:txBody>
      <dsp:txXfrm>
        <a:off x="426845" y="99937"/>
        <a:ext cx="5145789" cy="958964"/>
      </dsp:txXfrm>
    </dsp:sp>
    <dsp:sp modelId="{050BCFC4-D02A-4E28-BB6D-D18C394D11AE}">
      <dsp:nvSpPr>
        <dsp:cNvPr id="0" name=""/>
        <dsp:cNvSpPr/>
      </dsp:nvSpPr>
      <dsp:spPr>
        <a:xfrm>
          <a:off x="0" y="2212380"/>
          <a:ext cx="7499350" cy="9072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85F2227-6CFC-4998-A2B2-20E968B88AE4}">
      <dsp:nvSpPr>
        <dsp:cNvPr id="0" name=""/>
        <dsp:cNvSpPr/>
      </dsp:nvSpPr>
      <dsp:spPr>
        <a:xfrm>
          <a:off x="374967" y="1681020"/>
          <a:ext cx="5249545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Escaso conocimiento y experiencia en la gestión del voluntariado como herramienta de desarrollo del turismo comunitario </a:t>
          </a:r>
          <a:endParaRPr lang="es-ES" sz="2000" kern="1200" dirty="0"/>
        </a:p>
      </dsp:txBody>
      <dsp:txXfrm>
        <a:off x="426845" y="1732898"/>
        <a:ext cx="5145789" cy="958964"/>
      </dsp:txXfrm>
    </dsp:sp>
    <dsp:sp modelId="{501541F9-694D-4F44-9F2D-5C2074D90C27}">
      <dsp:nvSpPr>
        <dsp:cNvPr id="0" name=""/>
        <dsp:cNvSpPr/>
      </dsp:nvSpPr>
      <dsp:spPr>
        <a:xfrm>
          <a:off x="0" y="3845340"/>
          <a:ext cx="7499350" cy="9072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9F7337C-FC9D-44E9-B5F6-7281D4255577}">
      <dsp:nvSpPr>
        <dsp:cNvPr id="0" name=""/>
        <dsp:cNvSpPr/>
      </dsp:nvSpPr>
      <dsp:spPr>
        <a:xfrm>
          <a:off x="374967" y="3313980"/>
          <a:ext cx="5249545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voluntariado como trabajo no remunerado </a:t>
          </a:r>
          <a:endParaRPr lang="es-ES" sz="2000" kern="1200" dirty="0"/>
        </a:p>
      </dsp:txBody>
      <dsp:txXfrm>
        <a:off x="426845" y="3365858"/>
        <a:ext cx="5145789" cy="9589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675DB-F799-41DB-9D7E-1E14B0008969}">
      <dsp:nvSpPr>
        <dsp:cNvPr id="0" name=""/>
        <dsp:cNvSpPr/>
      </dsp:nvSpPr>
      <dsp:spPr>
        <a:xfrm>
          <a:off x="1310600" y="0"/>
          <a:ext cx="1914547" cy="19147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ADF87738-3C84-46B4-830F-AC42B6ACB2DB}">
      <dsp:nvSpPr>
        <dsp:cNvPr id="0" name=""/>
        <dsp:cNvSpPr/>
      </dsp:nvSpPr>
      <dsp:spPr>
        <a:xfrm>
          <a:off x="1080082" y="693084"/>
          <a:ext cx="2374864" cy="534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Socialización</a:t>
          </a:r>
          <a:endParaRPr lang="es-ES" sz="2000" kern="1200" dirty="0"/>
        </a:p>
      </dsp:txBody>
      <dsp:txXfrm>
        <a:off x="1080082" y="693084"/>
        <a:ext cx="2374864" cy="534157"/>
      </dsp:txXfrm>
    </dsp:sp>
    <dsp:sp modelId="{B9F09E46-F9BF-4EC6-8233-5D12B6FD160B}">
      <dsp:nvSpPr>
        <dsp:cNvPr id="0" name=""/>
        <dsp:cNvSpPr/>
      </dsp:nvSpPr>
      <dsp:spPr>
        <a:xfrm>
          <a:off x="778721" y="1100303"/>
          <a:ext cx="1914547" cy="19147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2DFD1A58-8DDE-4DF5-86B1-902B7FC6278A}">
      <dsp:nvSpPr>
        <dsp:cNvPr id="0" name=""/>
        <dsp:cNvSpPr/>
      </dsp:nvSpPr>
      <dsp:spPr>
        <a:xfrm>
          <a:off x="546049" y="1795419"/>
          <a:ext cx="2374864" cy="534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Recursos Humanos</a:t>
          </a:r>
          <a:endParaRPr lang="es-ES" sz="2000" kern="1200" dirty="0"/>
        </a:p>
      </dsp:txBody>
      <dsp:txXfrm>
        <a:off x="546049" y="1795419"/>
        <a:ext cx="2374864" cy="534157"/>
      </dsp:txXfrm>
    </dsp:sp>
    <dsp:sp modelId="{CAB2C23B-8C15-455F-80AE-22D8ED6C169C}">
      <dsp:nvSpPr>
        <dsp:cNvPr id="0" name=""/>
        <dsp:cNvSpPr/>
      </dsp:nvSpPr>
      <dsp:spPr>
        <a:xfrm>
          <a:off x="1310600" y="2204669"/>
          <a:ext cx="1914547" cy="191474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FD1C8BE4-3ECA-4CE4-8E19-4BF1E8BA3889}">
      <dsp:nvSpPr>
        <dsp:cNvPr id="0" name=""/>
        <dsp:cNvSpPr/>
      </dsp:nvSpPr>
      <dsp:spPr>
        <a:xfrm>
          <a:off x="1080082" y="2897754"/>
          <a:ext cx="2374864" cy="534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Recursos financieros </a:t>
          </a:r>
          <a:endParaRPr lang="es-ES" sz="2000" kern="1200" dirty="0"/>
        </a:p>
      </dsp:txBody>
      <dsp:txXfrm>
        <a:off x="1080082" y="2897754"/>
        <a:ext cx="2374864" cy="534157"/>
      </dsp:txXfrm>
    </dsp:sp>
    <dsp:sp modelId="{B908DB18-92CB-4A97-B88E-93C462BC42CE}">
      <dsp:nvSpPr>
        <dsp:cNvPr id="0" name=""/>
        <dsp:cNvSpPr/>
      </dsp:nvSpPr>
      <dsp:spPr>
        <a:xfrm>
          <a:off x="915192" y="3431911"/>
          <a:ext cx="1644836" cy="164563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0C9B1D0-9E9E-47F8-971C-45B0F7666272}">
      <dsp:nvSpPr>
        <dsp:cNvPr id="0" name=""/>
        <dsp:cNvSpPr/>
      </dsp:nvSpPr>
      <dsp:spPr>
        <a:xfrm>
          <a:off x="546049" y="4000089"/>
          <a:ext cx="2374864" cy="534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Compromiso entre las partes</a:t>
          </a:r>
          <a:endParaRPr lang="es-ES" sz="2000" kern="1200" dirty="0"/>
        </a:p>
      </dsp:txBody>
      <dsp:txXfrm>
        <a:off x="546049" y="4000089"/>
        <a:ext cx="2374864" cy="5341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0147-B460-4341-8CFB-62C755CEC380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C19DD-7194-4452-8A39-3AE1A53AEA0A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436D1-C5F5-4008-BC3A-0C99C4AAC0EC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50C36-2750-4410-9E21-E99E29BA4A43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Reglamento interno</a:t>
          </a:r>
          <a:endParaRPr lang="es-ES" sz="2000" kern="1200" dirty="0"/>
        </a:p>
      </dsp:txBody>
      <dsp:txXfrm>
        <a:off x="2009871" y="303498"/>
        <a:ext cx="2347124" cy="1457325"/>
      </dsp:txXfrm>
    </dsp:sp>
    <dsp:sp modelId="{537A41FD-E198-47CB-9B6F-EB0333484546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C8C43-EBE8-42B6-A44A-6520DE986ACA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Deberes y derechos</a:t>
          </a:r>
          <a:endParaRPr lang="es-ES" sz="2000" kern="1200" dirty="0"/>
        </a:p>
      </dsp:txBody>
      <dsp:txXfrm>
        <a:off x="520101" y="2560499"/>
        <a:ext cx="2347124" cy="1457325"/>
      </dsp:txXfrm>
    </dsp:sp>
    <dsp:sp modelId="{91FB8E7D-F3A7-48F1-8333-B925A0CE4D67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5CA9D-0614-4807-8CD0-BD9F8F705BDC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Términos y condiciones </a:t>
          </a:r>
          <a:endParaRPr lang="es-ES" sz="2000" kern="1200" dirty="0"/>
        </a:p>
      </dsp:txBody>
      <dsp:txXfrm>
        <a:off x="3499640" y="2560499"/>
        <a:ext cx="2347124" cy="14573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B3D0D-2D82-4197-BFEE-652E16CED3C6}">
      <dsp:nvSpPr>
        <dsp:cNvPr id="0" name=""/>
        <dsp:cNvSpPr/>
      </dsp:nvSpPr>
      <dsp:spPr>
        <a:xfrm>
          <a:off x="2195851" y="1346774"/>
          <a:ext cx="3355122" cy="33551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Etapa de implementación</a:t>
          </a:r>
          <a:endParaRPr lang="es-ES" sz="2800" kern="1200" dirty="0"/>
        </a:p>
      </dsp:txBody>
      <dsp:txXfrm>
        <a:off x="2687197" y="1838120"/>
        <a:ext cx="2372430" cy="2372430"/>
      </dsp:txXfrm>
    </dsp:sp>
    <dsp:sp modelId="{2C1E9212-3517-470C-AF3B-0BC340EB077D}">
      <dsp:nvSpPr>
        <dsp:cNvPr id="0" name=""/>
        <dsp:cNvSpPr/>
      </dsp:nvSpPr>
      <dsp:spPr>
        <a:xfrm>
          <a:off x="2905040" y="-193453"/>
          <a:ext cx="1936744" cy="20656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Entrevista inicial</a:t>
          </a:r>
          <a:endParaRPr lang="es-ES" sz="2000" kern="1200" dirty="0"/>
        </a:p>
      </dsp:txBody>
      <dsp:txXfrm>
        <a:off x="3188670" y="109057"/>
        <a:ext cx="1369484" cy="1460645"/>
      </dsp:txXfrm>
    </dsp:sp>
    <dsp:sp modelId="{664C89E2-DF0F-4D6D-9D01-71492E7466D2}">
      <dsp:nvSpPr>
        <dsp:cNvPr id="0" name=""/>
        <dsp:cNvSpPr/>
      </dsp:nvSpPr>
      <dsp:spPr>
        <a:xfrm>
          <a:off x="5089997" y="1991503"/>
          <a:ext cx="1936744" cy="20656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Capacitación</a:t>
          </a:r>
          <a:endParaRPr lang="es-ES" sz="2000" kern="1200" dirty="0"/>
        </a:p>
      </dsp:txBody>
      <dsp:txXfrm>
        <a:off x="5373627" y="2294013"/>
        <a:ext cx="1369484" cy="1460645"/>
      </dsp:txXfrm>
    </dsp:sp>
    <dsp:sp modelId="{E3514633-2F54-4D36-8878-FD660357776A}">
      <dsp:nvSpPr>
        <dsp:cNvPr id="0" name=""/>
        <dsp:cNvSpPr/>
      </dsp:nvSpPr>
      <dsp:spPr>
        <a:xfrm>
          <a:off x="2905040" y="4176459"/>
          <a:ext cx="1936744" cy="206566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Supervisión y evaluación</a:t>
          </a:r>
          <a:endParaRPr lang="es-ES" sz="2000" kern="1200" dirty="0"/>
        </a:p>
      </dsp:txBody>
      <dsp:txXfrm>
        <a:off x="3188670" y="4478969"/>
        <a:ext cx="1369484" cy="1460645"/>
      </dsp:txXfrm>
    </dsp:sp>
    <dsp:sp modelId="{741DF038-6019-4D30-B9A7-078A877E08B9}">
      <dsp:nvSpPr>
        <dsp:cNvPr id="0" name=""/>
        <dsp:cNvSpPr/>
      </dsp:nvSpPr>
      <dsp:spPr>
        <a:xfrm>
          <a:off x="720084" y="1991503"/>
          <a:ext cx="1936744" cy="206566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Diploma </a:t>
          </a:r>
          <a:endParaRPr lang="es-ES" sz="2000" kern="1200" dirty="0"/>
        </a:p>
      </dsp:txBody>
      <dsp:txXfrm>
        <a:off x="1003714" y="2294013"/>
        <a:ext cx="1369484" cy="1460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9B08F-92BE-4A49-B026-C8AA2262C896}">
      <dsp:nvSpPr>
        <dsp:cNvPr id="0" name=""/>
        <dsp:cNvSpPr/>
      </dsp:nvSpPr>
      <dsp:spPr>
        <a:xfrm rot="5400000">
          <a:off x="3841262" y="-1139781"/>
          <a:ext cx="2513949" cy="47948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Realizar el estudio para la implementación de un programa de voluntariado como herramienta de desarrollo turístico comunitario para la Asociación de la Parroquia de Tocachi. </a:t>
          </a:r>
          <a:endParaRPr lang="es-ES" sz="2400" kern="1200" dirty="0"/>
        </a:p>
      </dsp:txBody>
      <dsp:txXfrm rot="-5400000">
        <a:off x="2700789" y="123413"/>
        <a:ext cx="4672175" cy="2268507"/>
      </dsp:txXfrm>
    </dsp:sp>
    <dsp:sp modelId="{3B727DE8-2619-4193-AC4F-50C8B03EDEBB}">
      <dsp:nvSpPr>
        <dsp:cNvPr id="0" name=""/>
        <dsp:cNvSpPr/>
      </dsp:nvSpPr>
      <dsp:spPr>
        <a:xfrm>
          <a:off x="3658" y="894926"/>
          <a:ext cx="2697129" cy="725481"/>
        </a:xfrm>
        <a:prstGeom prst="roundRect">
          <a:avLst/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General</a:t>
          </a:r>
          <a:endParaRPr lang="es-ES" sz="2400" kern="1200" dirty="0"/>
        </a:p>
      </dsp:txBody>
      <dsp:txXfrm>
        <a:off x="39073" y="930341"/>
        <a:ext cx="2626299" cy="654651"/>
      </dsp:txXfrm>
    </dsp:sp>
    <dsp:sp modelId="{4B368B88-5E34-4A64-A6AE-A3A2DF208D29}">
      <dsp:nvSpPr>
        <dsp:cNvPr id="0" name=""/>
        <dsp:cNvSpPr/>
      </dsp:nvSpPr>
      <dsp:spPr>
        <a:xfrm>
          <a:off x="3658" y="2550915"/>
          <a:ext cx="7492032" cy="72548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Construir el marco teórico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9073" y="2586330"/>
        <a:ext cx="7421202" cy="654651"/>
      </dsp:txXfrm>
    </dsp:sp>
    <dsp:sp modelId="{4C282471-CD87-434A-B216-692476079C60}">
      <dsp:nvSpPr>
        <dsp:cNvPr id="0" name=""/>
        <dsp:cNvSpPr/>
      </dsp:nvSpPr>
      <dsp:spPr>
        <a:xfrm>
          <a:off x="3658" y="3312671"/>
          <a:ext cx="7492032" cy="72548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Evaluar la situación actual del voluntariado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9073" y="3348086"/>
        <a:ext cx="7421202" cy="654651"/>
      </dsp:txXfrm>
    </dsp:sp>
    <dsp:sp modelId="{6DC68404-DF69-446F-9FF6-837DCE15888F}">
      <dsp:nvSpPr>
        <dsp:cNvPr id="0" name=""/>
        <dsp:cNvSpPr/>
      </dsp:nvSpPr>
      <dsp:spPr>
        <a:xfrm>
          <a:off x="3658" y="4074426"/>
          <a:ext cx="7492032" cy="72548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Diseñar el programa de voluntariado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9073" y="4109841"/>
        <a:ext cx="7421202" cy="654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749CC-79F1-4119-A02E-3EBC006240BC}">
      <dsp:nvSpPr>
        <dsp:cNvPr id="0" name=""/>
        <dsp:cNvSpPr/>
      </dsp:nvSpPr>
      <dsp:spPr>
        <a:xfrm>
          <a:off x="1349374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02E5887-E2EB-4D4C-936D-DCE5C3DB4303}">
      <dsp:nvSpPr>
        <dsp:cNvPr id="0" name=""/>
        <dsp:cNvSpPr/>
      </dsp:nvSpPr>
      <dsp:spPr>
        <a:xfrm>
          <a:off x="1661413" y="312039"/>
          <a:ext cx="1920240" cy="1920240"/>
        </a:xfrm>
        <a:prstGeom prst="roundRect">
          <a:avLst/>
        </a:prstGeom>
        <a:gradFill rotWithShape="1">
          <a:gsLst>
            <a:gs pos="0">
              <a:schemeClr val="accent4">
                <a:shade val="70000"/>
                <a:satMod val="150000"/>
              </a:schemeClr>
            </a:gs>
            <a:gs pos="34000">
              <a:schemeClr val="accent4">
                <a:shade val="70000"/>
                <a:satMod val="140000"/>
              </a:schemeClr>
            </a:gs>
            <a:gs pos="70000">
              <a:schemeClr val="accent4">
                <a:tint val="100000"/>
                <a:shade val="90000"/>
                <a:satMod val="140000"/>
              </a:schemeClr>
            </a:gs>
            <a:gs pos="100000">
              <a:schemeClr val="accent4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Marco Teórico - Referencial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755151" y="405777"/>
        <a:ext cx="1732764" cy="1732764"/>
      </dsp:txXfrm>
    </dsp:sp>
    <dsp:sp modelId="{C7B3E6B2-A0BD-4B95-B037-4F301A73DE98}">
      <dsp:nvSpPr>
        <dsp:cNvPr id="0" name=""/>
        <dsp:cNvSpPr/>
      </dsp:nvSpPr>
      <dsp:spPr>
        <a:xfrm>
          <a:off x="3917696" y="312039"/>
          <a:ext cx="1920240" cy="1920240"/>
        </a:xfrm>
        <a:prstGeom prst="roundRect">
          <a:avLst/>
        </a:prstGeom>
        <a:gradFill rotWithShape="1">
          <a:gsLst>
            <a:gs pos="0">
              <a:schemeClr val="accent4">
                <a:shade val="70000"/>
                <a:satMod val="150000"/>
              </a:schemeClr>
            </a:gs>
            <a:gs pos="34000">
              <a:schemeClr val="accent4">
                <a:shade val="70000"/>
                <a:satMod val="140000"/>
              </a:schemeClr>
            </a:gs>
            <a:gs pos="70000">
              <a:schemeClr val="accent4">
                <a:tint val="100000"/>
                <a:shade val="90000"/>
                <a:satMod val="140000"/>
              </a:schemeClr>
            </a:gs>
            <a:gs pos="100000">
              <a:schemeClr val="accent4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Diagnóstico Situacional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011434" y="405777"/>
        <a:ext cx="1732764" cy="1732764"/>
      </dsp:txXfrm>
    </dsp:sp>
    <dsp:sp modelId="{BF3F80AC-6AAB-4D89-8A18-1C0C559AB482}">
      <dsp:nvSpPr>
        <dsp:cNvPr id="0" name=""/>
        <dsp:cNvSpPr/>
      </dsp:nvSpPr>
      <dsp:spPr>
        <a:xfrm>
          <a:off x="1661413" y="2568320"/>
          <a:ext cx="1920240" cy="1920240"/>
        </a:xfrm>
        <a:prstGeom prst="roundRect">
          <a:avLst/>
        </a:prstGeom>
        <a:gradFill rotWithShape="1">
          <a:gsLst>
            <a:gs pos="0">
              <a:schemeClr val="accent4">
                <a:shade val="70000"/>
                <a:satMod val="150000"/>
              </a:schemeClr>
            </a:gs>
            <a:gs pos="34000">
              <a:schemeClr val="accent4">
                <a:shade val="70000"/>
                <a:satMod val="140000"/>
              </a:schemeClr>
            </a:gs>
            <a:gs pos="70000">
              <a:schemeClr val="accent4">
                <a:tint val="100000"/>
                <a:shade val="90000"/>
                <a:satMod val="140000"/>
              </a:schemeClr>
            </a:gs>
            <a:gs pos="100000">
              <a:schemeClr val="accent4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>
              <a:solidFill>
                <a:schemeClr val="tx1"/>
              </a:solidFill>
            </a:rPr>
            <a:t>Propuesta </a:t>
          </a:r>
          <a:endParaRPr lang="es-ES" sz="2100" kern="1200">
            <a:solidFill>
              <a:schemeClr val="tx1"/>
            </a:solidFill>
          </a:endParaRPr>
        </a:p>
      </dsp:txBody>
      <dsp:txXfrm>
        <a:off x="1755151" y="2662058"/>
        <a:ext cx="1732764" cy="1732764"/>
      </dsp:txXfrm>
    </dsp:sp>
    <dsp:sp modelId="{1217E0CC-D732-4F0A-BDF9-C1621972FD81}">
      <dsp:nvSpPr>
        <dsp:cNvPr id="0" name=""/>
        <dsp:cNvSpPr/>
      </dsp:nvSpPr>
      <dsp:spPr>
        <a:xfrm>
          <a:off x="3917696" y="2568320"/>
          <a:ext cx="1920240" cy="1920240"/>
        </a:xfrm>
        <a:prstGeom prst="roundRect">
          <a:avLst/>
        </a:prstGeom>
        <a:gradFill rotWithShape="1">
          <a:gsLst>
            <a:gs pos="0">
              <a:schemeClr val="accent4">
                <a:shade val="70000"/>
                <a:satMod val="150000"/>
              </a:schemeClr>
            </a:gs>
            <a:gs pos="34000">
              <a:schemeClr val="accent4">
                <a:shade val="70000"/>
                <a:satMod val="140000"/>
              </a:schemeClr>
            </a:gs>
            <a:gs pos="70000">
              <a:schemeClr val="accent4">
                <a:tint val="100000"/>
                <a:shade val="90000"/>
                <a:satMod val="140000"/>
              </a:schemeClr>
            </a:gs>
            <a:gs pos="100000">
              <a:schemeClr val="accent4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29210" h="12700" prst="relaxedInset"/>
          <a:contourClr>
            <a:schemeClr val="accent4">
              <a:shade val="30000"/>
              <a:satMod val="13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Marco Metodológico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011434" y="2662058"/>
        <a:ext cx="1732764" cy="1732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6B3DF-52BF-4CA0-BA40-5C8CA0774ECC}">
      <dsp:nvSpPr>
        <dsp:cNvPr id="0" name=""/>
        <dsp:cNvSpPr/>
      </dsp:nvSpPr>
      <dsp:spPr>
        <a:xfrm>
          <a:off x="2268251" y="1498088"/>
          <a:ext cx="1512167" cy="1512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B4D09A-95F2-43E4-970D-D82C47CAE8C4}">
      <dsp:nvSpPr>
        <dsp:cNvPr id="0" name=""/>
        <dsp:cNvSpPr/>
      </dsp:nvSpPr>
      <dsp:spPr>
        <a:xfrm>
          <a:off x="2147278" y="266752"/>
          <a:ext cx="1754114" cy="10153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Retribución</a:t>
          </a:r>
          <a:endParaRPr lang="es-ES" sz="2000" kern="1200" dirty="0"/>
        </a:p>
      </dsp:txBody>
      <dsp:txXfrm>
        <a:off x="2147278" y="266752"/>
        <a:ext cx="1754114" cy="1015312"/>
      </dsp:txXfrm>
    </dsp:sp>
    <dsp:sp modelId="{CA46F3C0-4DB0-4CA9-97D8-DE971ABDAAC4}">
      <dsp:nvSpPr>
        <dsp:cNvPr id="0" name=""/>
        <dsp:cNvSpPr/>
      </dsp:nvSpPr>
      <dsp:spPr>
        <a:xfrm>
          <a:off x="2843480" y="1915879"/>
          <a:ext cx="1512167" cy="1512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5EA699-EFC5-411A-B8C9-F07848061F08}">
      <dsp:nvSpPr>
        <dsp:cNvPr id="0" name=""/>
        <dsp:cNvSpPr/>
      </dsp:nvSpPr>
      <dsp:spPr>
        <a:xfrm>
          <a:off x="4476016" y="1606100"/>
          <a:ext cx="1572654" cy="1101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Libre decisión</a:t>
          </a:r>
          <a:endParaRPr lang="es-ES" sz="2000" kern="1200" dirty="0"/>
        </a:p>
      </dsp:txBody>
      <dsp:txXfrm>
        <a:off x="4476016" y="1606100"/>
        <a:ext cx="1572654" cy="1101722"/>
      </dsp:txXfrm>
    </dsp:sp>
    <dsp:sp modelId="{FC4AAAF1-90C5-4329-9A7E-E411BF38760A}">
      <dsp:nvSpPr>
        <dsp:cNvPr id="0" name=""/>
        <dsp:cNvSpPr/>
      </dsp:nvSpPr>
      <dsp:spPr>
        <a:xfrm>
          <a:off x="2623913" y="2592466"/>
          <a:ext cx="1512167" cy="1512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41ADD2-FA15-483E-B7E7-E575E7931BA9}">
      <dsp:nvSpPr>
        <dsp:cNvPr id="0" name=""/>
        <dsp:cNvSpPr/>
      </dsp:nvSpPr>
      <dsp:spPr>
        <a:xfrm>
          <a:off x="4234069" y="3485509"/>
          <a:ext cx="1572654" cy="1101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Naturaleza del beneficio</a:t>
          </a:r>
          <a:endParaRPr lang="es-ES" sz="2000" kern="1200" dirty="0"/>
        </a:p>
      </dsp:txBody>
      <dsp:txXfrm>
        <a:off x="4234069" y="3485509"/>
        <a:ext cx="1572654" cy="1101722"/>
      </dsp:txXfrm>
    </dsp:sp>
    <dsp:sp modelId="{5786092B-B3FE-4FC4-B064-A7E4EBCFF629}">
      <dsp:nvSpPr>
        <dsp:cNvPr id="0" name=""/>
        <dsp:cNvSpPr/>
      </dsp:nvSpPr>
      <dsp:spPr>
        <a:xfrm>
          <a:off x="1912589" y="2592466"/>
          <a:ext cx="1512167" cy="1512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AB8AC9-A309-4DF4-879B-7554B4EF1C45}">
      <dsp:nvSpPr>
        <dsp:cNvPr id="0" name=""/>
        <dsp:cNvSpPr/>
      </dsp:nvSpPr>
      <dsp:spPr>
        <a:xfrm>
          <a:off x="241946" y="3485509"/>
          <a:ext cx="1572654" cy="1101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Entorno organizacional</a:t>
          </a:r>
          <a:endParaRPr lang="es-ES" sz="2000" kern="1200" dirty="0"/>
        </a:p>
      </dsp:txBody>
      <dsp:txXfrm>
        <a:off x="241946" y="3485509"/>
        <a:ext cx="1572654" cy="1101722"/>
      </dsp:txXfrm>
    </dsp:sp>
    <dsp:sp modelId="{ECF5AC76-5B66-4ED2-B4AD-B7C74035339B}">
      <dsp:nvSpPr>
        <dsp:cNvPr id="0" name=""/>
        <dsp:cNvSpPr/>
      </dsp:nvSpPr>
      <dsp:spPr>
        <a:xfrm>
          <a:off x="1693023" y="1915879"/>
          <a:ext cx="1512167" cy="1512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F9623F-EBD4-48F7-885F-4F7153FE8DC0}">
      <dsp:nvSpPr>
        <dsp:cNvPr id="0" name=""/>
        <dsp:cNvSpPr/>
      </dsp:nvSpPr>
      <dsp:spPr>
        <a:xfrm>
          <a:off x="0" y="1606100"/>
          <a:ext cx="1572654" cy="1101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Compromiso </a:t>
          </a:r>
          <a:endParaRPr lang="es-ES" sz="2000" kern="1200" dirty="0"/>
        </a:p>
      </dsp:txBody>
      <dsp:txXfrm>
        <a:off x="0" y="1606100"/>
        <a:ext cx="1572654" cy="1101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2708-71F3-4C1F-AFC5-85FC67FDFFA4}">
      <dsp:nvSpPr>
        <dsp:cNvPr id="0" name=""/>
        <dsp:cNvSpPr/>
      </dsp:nvSpPr>
      <dsp:spPr>
        <a:xfrm>
          <a:off x="911451" y="31628"/>
          <a:ext cx="2381032" cy="175957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AA848-7DD1-4205-9A7B-8CC1A497D62F}">
      <dsp:nvSpPr>
        <dsp:cNvPr id="0" name=""/>
        <dsp:cNvSpPr/>
      </dsp:nvSpPr>
      <dsp:spPr>
        <a:xfrm>
          <a:off x="1392724" y="1331787"/>
          <a:ext cx="2051740" cy="77381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000" kern="1200" dirty="0" smtClean="0"/>
            <a:t>Bienestar subjetivo</a:t>
          </a:r>
          <a:endParaRPr lang="es-ES" sz="2000" kern="1200" dirty="0"/>
        </a:p>
      </dsp:txBody>
      <dsp:txXfrm>
        <a:off x="1392724" y="1331787"/>
        <a:ext cx="2051740" cy="773810"/>
      </dsp:txXfrm>
    </dsp:sp>
    <dsp:sp modelId="{95396C9E-AF14-4DC0-929D-10F96AE3E2B6}">
      <dsp:nvSpPr>
        <dsp:cNvPr id="0" name=""/>
        <dsp:cNvSpPr/>
      </dsp:nvSpPr>
      <dsp:spPr>
        <a:xfrm>
          <a:off x="3756335" y="31628"/>
          <a:ext cx="2381032" cy="175957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2776D-2E8F-4C49-BAB1-35A5964F71A3}">
      <dsp:nvSpPr>
        <dsp:cNvPr id="0" name=""/>
        <dsp:cNvSpPr/>
      </dsp:nvSpPr>
      <dsp:spPr>
        <a:xfrm>
          <a:off x="4237607" y="1331787"/>
          <a:ext cx="2051740" cy="77381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000" kern="1200" dirty="0" smtClean="0"/>
            <a:t>Competencias e ingreso</a:t>
          </a:r>
          <a:endParaRPr lang="es-ES" sz="2000" kern="1200" dirty="0"/>
        </a:p>
      </dsp:txBody>
      <dsp:txXfrm>
        <a:off x="4237607" y="1331787"/>
        <a:ext cx="2051740" cy="773810"/>
      </dsp:txXfrm>
    </dsp:sp>
    <dsp:sp modelId="{90E7C8B9-2FFE-4BBF-BA76-182C27056C62}">
      <dsp:nvSpPr>
        <dsp:cNvPr id="0" name=""/>
        <dsp:cNvSpPr/>
      </dsp:nvSpPr>
      <dsp:spPr>
        <a:xfrm>
          <a:off x="2333893" y="2358898"/>
          <a:ext cx="2381032" cy="175957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66820-5473-4CEE-9C01-2D10E74942B5}">
      <dsp:nvSpPr>
        <dsp:cNvPr id="0" name=""/>
        <dsp:cNvSpPr/>
      </dsp:nvSpPr>
      <dsp:spPr>
        <a:xfrm>
          <a:off x="2815166" y="3659057"/>
          <a:ext cx="2051740" cy="77381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000" kern="1200" dirty="0" smtClean="0"/>
            <a:t>Salud</a:t>
          </a:r>
          <a:endParaRPr lang="es-ES" sz="2000" kern="1200" dirty="0"/>
        </a:p>
      </dsp:txBody>
      <dsp:txXfrm>
        <a:off x="2815166" y="3659057"/>
        <a:ext cx="2051740" cy="773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CCC35-ADD5-42E9-8463-1A3D8C1C9DA8}">
      <dsp:nvSpPr>
        <dsp:cNvPr id="0" name=""/>
        <dsp:cNvSpPr/>
      </dsp:nvSpPr>
      <dsp:spPr>
        <a:xfrm>
          <a:off x="0" y="73934"/>
          <a:ext cx="74993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Objetivo General</a:t>
          </a:r>
          <a:endParaRPr lang="es-ES" sz="1700" kern="1200" dirty="0"/>
        </a:p>
      </dsp:txBody>
      <dsp:txXfrm>
        <a:off x="19419" y="93353"/>
        <a:ext cx="7460512" cy="358962"/>
      </dsp:txXfrm>
    </dsp:sp>
    <dsp:sp modelId="{7B822C80-864E-449F-8A26-5C8528857F3D}">
      <dsp:nvSpPr>
        <dsp:cNvPr id="0" name=""/>
        <dsp:cNvSpPr/>
      </dsp:nvSpPr>
      <dsp:spPr>
        <a:xfrm>
          <a:off x="0" y="471734"/>
          <a:ext cx="749935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1590" rIns="120904" bIns="2159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kern="1200" dirty="0" smtClean="0"/>
            <a:t>Establecer un cuerpo de voluntarios que brinden instrucción técnica y la interrelación cultural como herramienta de desarrollo del turismo comunitario a los miembros de la Asociación de Turismo de la Parroquia de Tocachi para conseguir el apoyo necesario sobre los objetivos y/o metas de la organización. </a:t>
          </a:r>
          <a:endParaRPr lang="es-ES" sz="1300" kern="1200" dirty="0"/>
        </a:p>
      </dsp:txBody>
      <dsp:txXfrm>
        <a:off x="0" y="471734"/>
        <a:ext cx="7499350" cy="563040"/>
      </dsp:txXfrm>
    </dsp:sp>
    <dsp:sp modelId="{DA7F7E13-49D5-43C6-A79E-79FF0B039B09}">
      <dsp:nvSpPr>
        <dsp:cNvPr id="0" name=""/>
        <dsp:cNvSpPr/>
      </dsp:nvSpPr>
      <dsp:spPr>
        <a:xfrm>
          <a:off x="0" y="1034774"/>
          <a:ext cx="74993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Objetivos a corto plazo</a:t>
          </a:r>
          <a:endParaRPr lang="es-ES" sz="1700" kern="1200" dirty="0"/>
        </a:p>
      </dsp:txBody>
      <dsp:txXfrm>
        <a:off x="19419" y="1054193"/>
        <a:ext cx="7460512" cy="358962"/>
      </dsp:txXfrm>
    </dsp:sp>
    <dsp:sp modelId="{424C6AA5-62B8-4F8B-B789-EC957138441E}">
      <dsp:nvSpPr>
        <dsp:cNvPr id="0" name=""/>
        <dsp:cNvSpPr/>
      </dsp:nvSpPr>
      <dsp:spPr>
        <a:xfrm>
          <a:off x="0" y="1432574"/>
          <a:ext cx="749935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1590" rIns="120904" bIns="2159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kern="1200" dirty="0" smtClean="0"/>
            <a:t>Reconocer la demanda de participación voluntaria que llega a la comunidad, para incorporar voluntarios en las diferentes áreas de la asociación.</a:t>
          </a:r>
          <a:endParaRPr lang="es-E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kern="1200" dirty="0" smtClean="0"/>
            <a:t>Contribuir a la mejora de la gestión de los voluntarios que forman parte del programa, así como de los que se incorporen en el futuro, elaborando herramientas para facilitar la acogida, formación y desvinculación de los mismos.  </a:t>
          </a:r>
          <a:endParaRPr lang="es-ES" sz="1300" kern="1200" dirty="0"/>
        </a:p>
      </dsp:txBody>
      <dsp:txXfrm>
        <a:off x="0" y="1432574"/>
        <a:ext cx="7499350" cy="950130"/>
      </dsp:txXfrm>
    </dsp:sp>
    <dsp:sp modelId="{83321012-32D1-43B5-81AF-623FBC76A90F}">
      <dsp:nvSpPr>
        <dsp:cNvPr id="0" name=""/>
        <dsp:cNvSpPr/>
      </dsp:nvSpPr>
      <dsp:spPr>
        <a:xfrm>
          <a:off x="0" y="2382704"/>
          <a:ext cx="74993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Objetivos a mediano plazo</a:t>
          </a:r>
          <a:endParaRPr lang="es-ES" sz="1700" kern="1200" dirty="0"/>
        </a:p>
      </dsp:txBody>
      <dsp:txXfrm>
        <a:off x="19419" y="2402123"/>
        <a:ext cx="7460512" cy="358962"/>
      </dsp:txXfrm>
    </dsp:sp>
    <dsp:sp modelId="{69F93119-043D-4B31-A03F-2DB375520875}">
      <dsp:nvSpPr>
        <dsp:cNvPr id="0" name=""/>
        <dsp:cNvSpPr/>
      </dsp:nvSpPr>
      <dsp:spPr>
        <a:xfrm>
          <a:off x="0" y="2780504"/>
          <a:ext cx="749935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1590" rIns="120904" bIns="2159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kern="1200" dirty="0" smtClean="0"/>
            <a:t>Integrar en el desarrollo grupos de voluntarios de diferentes perfiles tanto por su actividad y su formación para ampliar los perfiles de voluntario en el programa.</a:t>
          </a:r>
          <a:endParaRPr lang="es-E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kern="1200" smtClean="0"/>
            <a:t>Aprovechar de las habilidades técnicas y de información que proporcionan los voluntarios, para incorporar, informar y coordinar personas que no pertenezcan a la asociación</a:t>
          </a:r>
          <a:endParaRPr lang="es-ES" sz="1300" kern="1200" dirty="0"/>
        </a:p>
      </dsp:txBody>
      <dsp:txXfrm>
        <a:off x="0" y="2780504"/>
        <a:ext cx="7499350" cy="774180"/>
      </dsp:txXfrm>
    </dsp:sp>
    <dsp:sp modelId="{A8351A08-EF03-41BE-A6E1-BDF75E929373}">
      <dsp:nvSpPr>
        <dsp:cNvPr id="0" name=""/>
        <dsp:cNvSpPr/>
      </dsp:nvSpPr>
      <dsp:spPr>
        <a:xfrm>
          <a:off x="0" y="3554685"/>
          <a:ext cx="74993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Objetivos a largo plazo</a:t>
          </a:r>
          <a:endParaRPr lang="es-ES" sz="1700" kern="1200" dirty="0"/>
        </a:p>
      </dsp:txBody>
      <dsp:txXfrm>
        <a:off x="19419" y="3574104"/>
        <a:ext cx="7460512" cy="358962"/>
      </dsp:txXfrm>
    </dsp:sp>
    <dsp:sp modelId="{1C65F99E-A349-4AC4-91EF-E8CF53F5CE89}">
      <dsp:nvSpPr>
        <dsp:cNvPr id="0" name=""/>
        <dsp:cNvSpPr/>
      </dsp:nvSpPr>
      <dsp:spPr>
        <a:xfrm>
          <a:off x="0" y="3952485"/>
          <a:ext cx="749935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1590" rIns="120904" bIns="2159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kern="1200" dirty="0" smtClean="0"/>
            <a:t>Crear alianzas con organizaciones privadas, empresas, colegios, universidades para incorporar el voluntariado corporativo y aprovechar de la incorporación de grupos numerosos de voluntarios. </a:t>
          </a:r>
          <a:endParaRPr lang="es-E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300" kern="1200" dirty="0" smtClean="0"/>
            <a:t>Poseer del respaldo de grupo de voluntarios frecuentes a la asociación, que realicen un trabajo de calidad  y responsabilidad con la comunidad y que posibilite la gestión de programas en Tocachi. </a:t>
          </a:r>
          <a:endParaRPr lang="es-ES" sz="1300" kern="1200" dirty="0"/>
        </a:p>
      </dsp:txBody>
      <dsp:txXfrm>
        <a:off x="0" y="3952485"/>
        <a:ext cx="7499350" cy="774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C256-B617-4BE2-B251-D2D2CE82FF8A}">
      <dsp:nvSpPr>
        <dsp:cNvPr id="0" name=""/>
        <dsp:cNvSpPr/>
      </dsp:nvSpPr>
      <dsp:spPr>
        <a:xfrm>
          <a:off x="3026" y="731072"/>
          <a:ext cx="3459164" cy="40696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183D9339-B769-4344-8064-AEC46063672D}">
      <dsp:nvSpPr>
        <dsp:cNvPr id="0" name=""/>
        <dsp:cNvSpPr/>
      </dsp:nvSpPr>
      <dsp:spPr>
        <a:xfrm>
          <a:off x="3026" y="883910"/>
          <a:ext cx="254122" cy="2541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EA8AD-9C91-4269-9630-845CFC13FCC1}">
      <dsp:nvSpPr>
        <dsp:cNvPr id="0" name=""/>
        <dsp:cNvSpPr/>
      </dsp:nvSpPr>
      <dsp:spPr>
        <a:xfrm>
          <a:off x="3026" y="0"/>
          <a:ext cx="3459164" cy="73107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Rescate cultural y desarrollo agrícola</a:t>
          </a:r>
          <a:endParaRPr lang="es-ES" sz="2500" kern="1200" dirty="0"/>
        </a:p>
      </dsp:txBody>
      <dsp:txXfrm>
        <a:off x="3026" y="0"/>
        <a:ext cx="3459164" cy="731072"/>
      </dsp:txXfrm>
    </dsp:sp>
    <dsp:sp modelId="{B9CEF3C9-1B5B-47D8-8248-7AA575CE04DF}">
      <dsp:nvSpPr>
        <dsp:cNvPr id="0" name=""/>
        <dsp:cNvSpPr/>
      </dsp:nvSpPr>
      <dsp:spPr>
        <a:xfrm>
          <a:off x="3026" y="1476262"/>
          <a:ext cx="254116" cy="254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856D-08E0-48BA-B3B9-C203EC24BF31}">
      <dsp:nvSpPr>
        <dsp:cNvPr id="0" name=""/>
        <dsp:cNvSpPr/>
      </dsp:nvSpPr>
      <dsp:spPr>
        <a:xfrm>
          <a:off x="245167" y="1307147"/>
          <a:ext cx="3217023" cy="592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Potencialización cultural </a:t>
          </a:r>
          <a:endParaRPr lang="es-ES" sz="2000" kern="1200" dirty="0"/>
        </a:p>
      </dsp:txBody>
      <dsp:txXfrm>
        <a:off x="245167" y="1307147"/>
        <a:ext cx="3217023" cy="592346"/>
      </dsp:txXfrm>
    </dsp:sp>
    <dsp:sp modelId="{25591E93-52E7-4993-ABEE-E68110AC453B}">
      <dsp:nvSpPr>
        <dsp:cNvPr id="0" name=""/>
        <dsp:cNvSpPr/>
      </dsp:nvSpPr>
      <dsp:spPr>
        <a:xfrm>
          <a:off x="3026" y="2068608"/>
          <a:ext cx="254116" cy="254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1450138"/>
              <a:satOff val="21392"/>
              <a:lumOff val="-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6EEBE-31CC-47BE-830C-2C7FCFDA8E58}">
      <dsp:nvSpPr>
        <dsp:cNvPr id="0" name=""/>
        <dsp:cNvSpPr/>
      </dsp:nvSpPr>
      <dsp:spPr>
        <a:xfrm>
          <a:off x="245167" y="1899493"/>
          <a:ext cx="3217023" cy="592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Educación ambiental</a:t>
          </a:r>
          <a:endParaRPr lang="es-ES" sz="2000" kern="1200" dirty="0"/>
        </a:p>
      </dsp:txBody>
      <dsp:txXfrm>
        <a:off x="245167" y="1899493"/>
        <a:ext cx="3217023" cy="592346"/>
      </dsp:txXfrm>
    </dsp:sp>
    <dsp:sp modelId="{37AA6F9F-6E3B-4B50-BAF0-0CFD4928D240}">
      <dsp:nvSpPr>
        <dsp:cNvPr id="0" name=""/>
        <dsp:cNvSpPr/>
      </dsp:nvSpPr>
      <dsp:spPr>
        <a:xfrm>
          <a:off x="3635149" y="731072"/>
          <a:ext cx="3459164" cy="40696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5BB21058-7736-42AA-8118-B43087F7FEF1}">
      <dsp:nvSpPr>
        <dsp:cNvPr id="0" name=""/>
        <dsp:cNvSpPr/>
      </dsp:nvSpPr>
      <dsp:spPr>
        <a:xfrm>
          <a:off x="3635149" y="883910"/>
          <a:ext cx="254122" cy="2541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5800551"/>
              <a:satOff val="85567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3F8D7-0B9D-45C5-AFAE-57E9D7CB4317}">
      <dsp:nvSpPr>
        <dsp:cNvPr id="0" name=""/>
        <dsp:cNvSpPr/>
      </dsp:nvSpPr>
      <dsp:spPr>
        <a:xfrm>
          <a:off x="3635149" y="0"/>
          <a:ext cx="3459164" cy="73107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Fortalecimiento de la Asociación de Tocachi</a:t>
          </a:r>
          <a:endParaRPr lang="es-ES" sz="2500" kern="1200" dirty="0"/>
        </a:p>
      </dsp:txBody>
      <dsp:txXfrm>
        <a:off x="3635149" y="0"/>
        <a:ext cx="3459164" cy="731072"/>
      </dsp:txXfrm>
    </dsp:sp>
    <dsp:sp modelId="{C7CF27FD-0E1A-4F0E-9D8C-3F0AA573B56B}">
      <dsp:nvSpPr>
        <dsp:cNvPr id="0" name=""/>
        <dsp:cNvSpPr/>
      </dsp:nvSpPr>
      <dsp:spPr>
        <a:xfrm>
          <a:off x="3635149" y="1561883"/>
          <a:ext cx="254116" cy="254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2900276"/>
              <a:satOff val="4278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8A063-A3EC-4D37-B4EF-49A317066581}">
      <dsp:nvSpPr>
        <dsp:cNvPr id="0" name=""/>
        <dsp:cNvSpPr/>
      </dsp:nvSpPr>
      <dsp:spPr>
        <a:xfrm>
          <a:off x="3877290" y="1307147"/>
          <a:ext cx="3217023" cy="76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Generación y articulación de iniciativas de desarrollo </a:t>
          </a:r>
          <a:endParaRPr lang="es-ES" sz="2000" kern="1200" dirty="0"/>
        </a:p>
      </dsp:txBody>
      <dsp:txXfrm>
        <a:off x="3877290" y="1307147"/>
        <a:ext cx="3217023" cy="763587"/>
      </dsp:txXfrm>
    </dsp:sp>
    <dsp:sp modelId="{2E53E0BE-0611-4D5F-9B5C-2A1D63E9CC3B}">
      <dsp:nvSpPr>
        <dsp:cNvPr id="0" name=""/>
        <dsp:cNvSpPr/>
      </dsp:nvSpPr>
      <dsp:spPr>
        <a:xfrm>
          <a:off x="3635149" y="2325470"/>
          <a:ext cx="254116" cy="254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4350414"/>
              <a:satOff val="64175"/>
              <a:lumOff val="-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703EC-2E1A-4222-9C12-029861B227B3}">
      <dsp:nvSpPr>
        <dsp:cNvPr id="0" name=""/>
        <dsp:cNvSpPr/>
      </dsp:nvSpPr>
      <dsp:spPr>
        <a:xfrm>
          <a:off x="3877290" y="2070735"/>
          <a:ext cx="3217023" cy="76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Fortalecimiento de capacidades para la prestación de servicios turísticos</a:t>
          </a:r>
          <a:endParaRPr lang="es-ES" sz="2000" kern="1200" dirty="0"/>
        </a:p>
      </dsp:txBody>
      <dsp:txXfrm>
        <a:off x="3877290" y="2070735"/>
        <a:ext cx="3217023" cy="763587"/>
      </dsp:txXfrm>
    </dsp:sp>
    <dsp:sp modelId="{8081A45E-241B-43F0-8E36-FEE913F7BC85}">
      <dsp:nvSpPr>
        <dsp:cNvPr id="0" name=""/>
        <dsp:cNvSpPr/>
      </dsp:nvSpPr>
      <dsp:spPr>
        <a:xfrm>
          <a:off x="3635149" y="3089058"/>
          <a:ext cx="254116" cy="254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5800551"/>
              <a:satOff val="85567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3161-F467-444F-9169-1F19B27686FC}">
      <dsp:nvSpPr>
        <dsp:cNvPr id="0" name=""/>
        <dsp:cNvSpPr/>
      </dsp:nvSpPr>
      <dsp:spPr>
        <a:xfrm>
          <a:off x="3877290" y="2834322"/>
          <a:ext cx="3217023" cy="76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Enseñanza del idioma inglés</a:t>
          </a:r>
          <a:endParaRPr lang="es-ES" sz="2000" kern="1200" dirty="0"/>
        </a:p>
      </dsp:txBody>
      <dsp:txXfrm>
        <a:off x="3877290" y="2834322"/>
        <a:ext cx="3217023" cy="763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66DCC-1E46-46A0-810B-34A1808514F5}">
      <dsp:nvSpPr>
        <dsp:cNvPr id="0" name=""/>
        <dsp:cNvSpPr/>
      </dsp:nvSpPr>
      <dsp:spPr>
        <a:xfrm>
          <a:off x="664157" y="453"/>
          <a:ext cx="2742682" cy="1371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ALOJAMIENTO</a:t>
          </a:r>
          <a:endParaRPr lang="es-ES" sz="2000" kern="1200" dirty="0"/>
        </a:p>
      </dsp:txBody>
      <dsp:txXfrm>
        <a:off x="704322" y="40618"/>
        <a:ext cx="2662352" cy="1291011"/>
      </dsp:txXfrm>
    </dsp:sp>
    <dsp:sp modelId="{1577EF1F-00A4-4BB3-BD24-06D666BC1E57}">
      <dsp:nvSpPr>
        <dsp:cNvPr id="0" name=""/>
        <dsp:cNvSpPr/>
      </dsp:nvSpPr>
      <dsp:spPr>
        <a:xfrm>
          <a:off x="938425" y="1371794"/>
          <a:ext cx="274268" cy="102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505"/>
              </a:lnTo>
              <a:lnTo>
                <a:pt x="274268" y="1028505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6ED8-1600-484D-B3A1-6772A36C1ECD}">
      <dsp:nvSpPr>
        <dsp:cNvPr id="0" name=""/>
        <dsp:cNvSpPr/>
      </dsp:nvSpPr>
      <dsp:spPr>
        <a:xfrm>
          <a:off x="1212693" y="1714629"/>
          <a:ext cx="2194145" cy="137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Viviendas de los socios</a:t>
          </a:r>
          <a:endParaRPr lang="es-ES" sz="2000" kern="1200" dirty="0"/>
        </a:p>
      </dsp:txBody>
      <dsp:txXfrm>
        <a:off x="1252858" y="1754794"/>
        <a:ext cx="2113815" cy="1291011"/>
      </dsp:txXfrm>
    </dsp:sp>
    <dsp:sp modelId="{26F982C3-2915-4991-825F-676329B4E5CF}">
      <dsp:nvSpPr>
        <dsp:cNvPr id="0" name=""/>
        <dsp:cNvSpPr/>
      </dsp:nvSpPr>
      <dsp:spPr>
        <a:xfrm>
          <a:off x="938425" y="1371794"/>
          <a:ext cx="274268" cy="274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682"/>
              </a:lnTo>
              <a:lnTo>
                <a:pt x="274268" y="2742682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4BB5F-52A3-47C8-B0CB-AE8BB07C7083}">
      <dsp:nvSpPr>
        <dsp:cNvPr id="0" name=""/>
        <dsp:cNvSpPr/>
      </dsp:nvSpPr>
      <dsp:spPr>
        <a:xfrm>
          <a:off x="1212693" y="3428805"/>
          <a:ext cx="2194145" cy="137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Transmitir la esencia de su cultura </a:t>
          </a:r>
          <a:endParaRPr lang="es-ES" sz="2000" kern="1200" dirty="0"/>
        </a:p>
      </dsp:txBody>
      <dsp:txXfrm>
        <a:off x="1252858" y="3468970"/>
        <a:ext cx="2113815" cy="1291011"/>
      </dsp:txXfrm>
    </dsp:sp>
    <dsp:sp modelId="{885583B8-CE24-47D9-8845-DF872E315A25}">
      <dsp:nvSpPr>
        <dsp:cNvPr id="0" name=""/>
        <dsp:cNvSpPr/>
      </dsp:nvSpPr>
      <dsp:spPr>
        <a:xfrm>
          <a:off x="4092510" y="453"/>
          <a:ext cx="2742682" cy="1371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ALIMENTACIÓN</a:t>
          </a:r>
          <a:endParaRPr lang="es-ES" sz="2000" kern="1200" dirty="0"/>
        </a:p>
      </dsp:txBody>
      <dsp:txXfrm>
        <a:off x="4132675" y="40618"/>
        <a:ext cx="2662352" cy="1291011"/>
      </dsp:txXfrm>
    </dsp:sp>
    <dsp:sp modelId="{4C916033-6189-41BE-832B-C6815B9CABEF}">
      <dsp:nvSpPr>
        <dsp:cNvPr id="0" name=""/>
        <dsp:cNvSpPr/>
      </dsp:nvSpPr>
      <dsp:spPr>
        <a:xfrm>
          <a:off x="4366778" y="1371794"/>
          <a:ext cx="274268" cy="102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505"/>
              </a:lnTo>
              <a:lnTo>
                <a:pt x="274268" y="1028505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E6655-48D9-4519-99F3-8AB15B44229F}">
      <dsp:nvSpPr>
        <dsp:cNvPr id="0" name=""/>
        <dsp:cNvSpPr/>
      </dsp:nvSpPr>
      <dsp:spPr>
        <a:xfrm>
          <a:off x="4641046" y="1714629"/>
          <a:ext cx="2194145" cy="137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Ingredientes propios de la zona</a:t>
          </a:r>
          <a:endParaRPr lang="es-ES" sz="2000" kern="1200" dirty="0"/>
        </a:p>
      </dsp:txBody>
      <dsp:txXfrm>
        <a:off x="4681211" y="1754794"/>
        <a:ext cx="2113815" cy="1291011"/>
      </dsp:txXfrm>
    </dsp:sp>
    <dsp:sp modelId="{EA6BD50D-2F01-4605-BF1A-A9A2AD5F3234}">
      <dsp:nvSpPr>
        <dsp:cNvPr id="0" name=""/>
        <dsp:cNvSpPr/>
      </dsp:nvSpPr>
      <dsp:spPr>
        <a:xfrm>
          <a:off x="4366778" y="1371794"/>
          <a:ext cx="274268" cy="274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682"/>
              </a:lnTo>
              <a:lnTo>
                <a:pt x="274268" y="2742682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4C506-4D7A-46AE-B85A-9CA7EF2EFA09}">
      <dsp:nvSpPr>
        <dsp:cNvPr id="0" name=""/>
        <dsp:cNvSpPr/>
      </dsp:nvSpPr>
      <dsp:spPr>
        <a:xfrm>
          <a:off x="4641046" y="3428805"/>
          <a:ext cx="2194145" cy="137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Bebida del </a:t>
          </a:r>
          <a:r>
            <a:rPr lang="es-ES" sz="2000" kern="1200" dirty="0" err="1" smtClean="0"/>
            <a:t>chaguarmishki</a:t>
          </a:r>
          <a:endParaRPr lang="es-ES" sz="2000" kern="1200" dirty="0"/>
        </a:p>
      </dsp:txBody>
      <dsp:txXfrm>
        <a:off x="4681211" y="3468970"/>
        <a:ext cx="2113815" cy="12910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6DFD7-EA73-49EE-98D4-2AA7F1E0AF00}">
      <dsp:nvSpPr>
        <dsp:cNvPr id="0" name=""/>
        <dsp:cNvSpPr/>
      </dsp:nvSpPr>
      <dsp:spPr>
        <a:xfrm>
          <a:off x="177911" y="0"/>
          <a:ext cx="6741516" cy="421344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C8F4EE50-24F4-4F9F-A16E-78F2CEB17FDC}">
      <dsp:nvSpPr>
        <dsp:cNvPr id="0" name=""/>
        <dsp:cNvSpPr/>
      </dsp:nvSpPr>
      <dsp:spPr>
        <a:xfrm>
          <a:off x="1034084" y="2908121"/>
          <a:ext cx="175279" cy="175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F275A-8FFC-410C-8769-92E510150E54}">
      <dsp:nvSpPr>
        <dsp:cNvPr id="0" name=""/>
        <dsp:cNvSpPr/>
      </dsp:nvSpPr>
      <dsp:spPr>
        <a:xfrm>
          <a:off x="762197" y="2995761"/>
          <a:ext cx="2289826" cy="121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77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Etapa inicial (Organización)</a:t>
          </a:r>
          <a:endParaRPr lang="es-ES" sz="2000" kern="1200" dirty="0"/>
        </a:p>
      </dsp:txBody>
      <dsp:txXfrm>
        <a:off x="762197" y="2995761"/>
        <a:ext cx="2289826" cy="1217686"/>
      </dsp:txXfrm>
    </dsp:sp>
    <dsp:sp modelId="{76F2F23C-F0A0-4A7E-8A96-35701D0568A8}">
      <dsp:nvSpPr>
        <dsp:cNvPr id="0" name=""/>
        <dsp:cNvSpPr/>
      </dsp:nvSpPr>
      <dsp:spPr>
        <a:xfrm>
          <a:off x="2581262" y="1762906"/>
          <a:ext cx="316851" cy="316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BFD75-980E-4221-BFD8-21AB0C2607AB}">
      <dsp:nvSpPr>
        <dsp:cNvPr id="0" name=""/>
        <dsp:cNvSpPr/>
      </dsp:nvSpPr>
      <dsp:spPr>
        <a:xfrm>
          <a:off x="2739687" y="1921332"/>
          <a:ext cx="1617964" cy="229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93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Etapa de gestión</a:t>
          </a:r>
          <a:endParaRPr lang="es-ES" sz="2000" kern="1200" dirty="0"/>
        </a:p>
      </dsp:txBody>
      <dsp:txXfrm>
        <a:off x="2739687" y="1921332"/>
        <a:ext cx="1617964" cy="2292115"/>
      </dsp:txXfrm>
    </dsp:sp>
    <dsp:sp modelId="{E9A51986-72F0-46CF-80C8-45D02BE2EF80}">
      <dsp:nvSpPr>
        <dsp:cNvPr id="0" name=""/>
        <dsp:cNvSpPr/>
      </dsp:nvSpPr>
      <dsp:spPr>
        <a:xfrm>
          <a:off x="4441920" y="1066002"/>
          <a:ext cx="438198" cy="438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758E8-171E-4716-B7DE-DC7EB5B43EA1}">
      <dsp:nvSpPr>
        <dsp:cNvPr id="0" name=""/>
        <dsp:cNvSpPr/>
      </dsp:nvSpPr>
      <dsp:spPr>
        <a:xfrm>
          <a:off x="4327096" y="1285101"/>
          <a:ext cx="2285811" cy="292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192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Etapa implementación</a:t>
          </a:r>
          <a:endParaRPr lang="es-ES" sz="2000" kern="1200" dirty="0"/>
        </a:p>
      </dsp:txBody>
      <dsp:txXfrm>
        <a:off x="4327096" y="1285101"/>
        <a:ext cx="2285811" cy="2928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3C1DE2-90D2-412C-85B7-9C8BFCEB604F}" type="datetimeFigureOut">
              <a:rPr lang="es-ES" smtClean="0"/>
              <a:t>22/08/2016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33C0F1-736A-430E-A7AC-72F3AA9DAD82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872" y="2636912"/>
            <a:ext cx="7848600" cy="19272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 smtClean="0"/>
              <a:t>ESTUDIO PARA LA IMPLEMENTACIÓN DE UN PROGRAMA DE VOLUNTARIADO COMO HERRAMIENTA DE DESARROLLO DEL TURISMO COMUNITARIO EN LA ASOCIACION DE LA PARROQUIA DE TOCACHI, CANTON PEDRO MONCAYO </a:t>
            </a:r>
            <a:endParaRPr lang="es-ES" sz="2400" b="1" dirty="0"/>
          </a:p>
        </p:txBody>
      </p:sp>
      <p:sp>
        <p:nvSpPr>
          <p:cNvPr id="4" name="AutoShape 2" descr="Resultado de imagen para LOGO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98" y="974998"/>
            <a:ext cx="4210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TAMAÑO DE LA MUESTRA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43254" r="32988" b="38889"/>
          <a:stretch/>
        </p:blipFill>
        <p:spPr bwMode="auto">
          <a:xfrm>
            <a:off x="2296077" y="2564904"/>
            <a:ext cx="520522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/>
          <a:stretch/>
        </p:blipFill>
        <p:spPr bwMode="auto">
          <a:xfrm>
            <a:off x="2474919" y="1852175"/>
            <a:ext cx="2114364" cy="49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07704" y="4665910"/>
            <a:ext cx="619268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 toma referencia el número de voluntarios que el país recibió  en el período del 2011 – 2013 , datos según el Informe de Cooperación Internacional de la SETECI.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79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 DEL VOLUNTARIO 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3439" t="3193" r="22933" b="42525"/>
          <a:stretch/>
        </p:blipFill>
        <p:spPr bwMode="auto">
          <a:xfrm>
            <a:off x="2784876" y="1628800"/>
            <a:ext cx="4523428" cy="3593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35696" y="5665101"/>
            <a:ext cx="66247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Pregunta 4: Nivel </a:t>
            </a:r>
            <a:r>
              <a:rPr lang="es-ES" dirty="0"/>
              <a:t>de estudios </a:t>
            </a:r>
          </a:p>
        </p:txBody>
      </p:sp>
    </p:spTree>
    <p:extLst>
      <p:ext uri="{BB962C8B-B14F-4D97-AF65-F5344CB8AC3E}">
        <p14:creationId xmlns:p14="http://schemas.microsoft.com/office/powerpoint/2010/main" val="68023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4408" y="260648"/>
            <a:ext cx="803409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MOTIVACIONES DEL VOLUNTARIO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t="1627" r="23769" b="5082"/>
          <a:stretch/>
        </p:blipFill>
        <p:spPr bwMode="auto">
          <a:xfrm>
            <a:off x="2699792" y="1412776"/>
            <a:ext cx="4896544" cy="4230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63688" y="5867980"/>
            <a:ext cx="66247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Pregunta 6: ¿Cuál </a:t>
            </a:r>
            <a:r>
              <a:rPr lang="es-EC" b="1" dirty="0"/>
              <a:t>es su principal motivación para ser voluntario?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89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DECISIÓN DE PARTICIPACIÓN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t="5850" r="24109" b="23946"/>
          <a:stretch/>
        </p:blipFill>
        <p:spPr bwMode="auto">
          <a:xfrm>
            <a:off x="2051720" y="1412776"/>
            <a:ext cx="576064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63688" y="5867980"/>
            <a:ext cx="66247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Pregunta 7: </a:t>
            </a:r>
            <a:r>
              <a:rPr lang="es-EC" b="1" dirty="0"/>
              <a:t>¿Le gustaría participar de un programa de voluntariado?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825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HERRAMIENTA DEL TURISMO COMUNITARIO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r="24109" b="4579"/>
          <a:stretch/>
        </p:blipFill>
        <p:spPr bwMode="auto">
          <a:xfrm>
            <a:off x="2925832" y="1412777"/>
            <a:ext cx="451788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63688" y="5589240"/>
            <a:ext cx="66247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C" b="1" dirty="0" smtClean="0"/>
              <a:t>Pregunta 10:¿</a:t>
            </a:r>
            <a:r>
              <a:rPr lang="es-EC" b="1" dirty="0"/>
              <a:t>Cree usted, que un programa de voluntariado se puede considerar una herramienta de desarrollo turístico comunitario</a:t>
            </a:r>
            <a:r>
              <a:rPr lang="es-EC" b="1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78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4624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EJES DEL TURISMO COMUNITARIO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r="23939" b="3974"/>
          <a:stretch/>
        </p:blipFill>
        <p:spPr bwMode="auto">
          <a:xfrm>
            <a:off x="2925689" y="980728"/>
            <a:ext cx="4310608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35696" y="5445224"/>
            <a:ext cx="66247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Pregunta 11:¿</a:t>
            </a:r>
            <a:r>
              <a:rPr lang="es-EC" b="1" dirty="0"/>
              <a:t>Según su criterio. ¿Cuál de los siguientes ejes tiene mayor influencia en el desarrollo del turismo comunitario?</a:t>
            </a:r>
            <a:endParaRPr lang="es-ES" dirty="0"/>
          </a:p>
          <a:p>
            <a:pPr lvl="0"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309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t="5988" r="18167" b="39952"/>
          <a:stretch/>
        </p:blipFill>
        <p:spPr bwMode="auto">
          <a:xfrm>
            <a:off x="2671018" y="1556792"/>
            <a:ext cx="5027513" cy="3578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35696" y="5229200"/>
            <a:ext cx="66247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b="1" dirty="0" smtClean="0"/>
              <a:t>Pregunta 12:  </a:t>
            </a:r>
            <a:r>
              <a:rPr lang="es-EC" b="1" dirty="0"/>
              <a:t>¿Conoce usted de programas de voluntariado que se desarrollen en el Cantón Pedro Moncayo</a:t>
            </a:r>
            <a:r>
              <a:rPr lang="es-EC" b="1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17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PROGRAMA DE VOLUNTARIADO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24173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05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969895"/>
              </p:ext>
            </p:extLst>
          </p:nvPr>
        </p:nvGraphicFramePr>
        <p:xfrm>
          <a:off x="1547664" y="1447800"/>
          <a:ext cx="709734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33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PROYECTO 1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0441"/>
            <a:ext cx="7166521" cy="52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77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PLANTEAMIENTO DEL PROBLEMA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0107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3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COSTOS PROYECTO 1 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17" y="1340768"/>
            <a:ext cx="6126483" cy="510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22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PROYECTO 2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2" y="1484784"/>
            <a:ext cx="6043342" cy="492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48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COSTO PROYECTO 2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1846"/>
            <a:ext cx="6840761" cy="532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632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DESCRIPCIÓN DE LOS SERVICIOS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5072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96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ETAPAS PARA LA IMPLEMENTACIÓN DEL PROGRAMA DE VOLUNTARIADO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62404"/>
              </p:ext>
            </p:extLst>
          </p:nvPr>
        </p:nvGraphicFramePr>
        <p:xfrm>
          <a:off x="1435100" y="1879848"/>
          <a:ext cx="7097340" cy="421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9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 INICIAL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859456"/>
              </p:ext>
            </p:extLst>
          </p:nvPr>
        </p:nvGraphicFramePr>
        <p:xfrm>
          <a:off x="1435100" y="1447800"/>
          <a:ext cx="4000996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Resultado de imagen para talento hu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89" y="1628800"/>
            <a:ext cx="31679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77" y="4149080"/>
            <a:ext cx="32817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5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ETAPA DE GESTIÓN 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11917259"/>
              </p:ext>
            </p:extLst>
          </p:nvPr>
        </p:nvGraphicFramePr>
        <p:xfrm>
          <a:off x="2148408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550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RECLUTAMIENTO 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95" y="1412776"/>
            <a:ext cx="6962545" cy="474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0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254763"/>
              </p:ext>
            </p:extLst>
          </p:nvPr>
        </p:nvGraphicFramePr>
        <p:xfrm>
          <a:off x="1187624" y="476672"/>
          <a:ext cx="774682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707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67744" y="2967335"/>
            <a:ext cx="54726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</a:t>
            </a:r>
            <a:endParaRPr lang="es-E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57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24039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5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DEL ESTUDIO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80720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8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VOLUNTARIADO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20" y="1311320"/>
            <a:ext cx="3278560" cy="18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829681566"/>
              </p:ext>
            </p:extLst>
          </p:nvPr>
        </p:nvGraphicFramePr>
        <p:xfrm>
          <a:off x="971601" y="1527344"/>
          <a:ext cx="6048671" cy="485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700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624228"/>
              </p:ext>
            </p:extLst>
          </p:nvPr>
        </p:nvGraphicFramePr>
        <p:xfrm>
          <a:off x="1475656" y="2132856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75656" y="134076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De acuerdo con el marco de bienestar de la Organización para la Cooperación y el Desarrollo Económico (OECD)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75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DIÁGOSTICO SITUACIONAL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23052" r="42317" b="19805"/>
          <a:stretch/>
        </p:blipFill>
        <p:spPr bwMode="auto">
          <a:xfrm>
            <a:off x="2339752" y="1484784"/>
            <a:ext cx="5328592" cy="396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5517232"/>
            <a:ext cx="662473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Para determinar la implementación del programa de voluntariado, es fundamental establecer el número de voluntarios que llegan al Ecuador a nivel provincial.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23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1547664" y="1844824"/>
            <a:ext cx="3456384" cy="3816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Emprendimiento turístico local y comunitario, legalizado y organizado.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Apoyo y organización de los miembros de la asociación con los servicios turísticos que ofrecen.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El GADPP es la principal institución que apoya las actividades de la asociación. 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184157" y="1843724"/>
            <a:ext cx="3456384" cy="3816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Escasa promoción de los servicios turísticos ofertados por la asociación.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Dificultad del aprendizaje en el idioma inglés por parte de los miembros de la asociación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Carencia de socios profesionales para la gestión de la asociación. </a:t>
            </a:r>
            <a:endParaRPr lang="es-E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INTERNOS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596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EXTERNOS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75656" y="1700808"/>
            <a:ext cx="3456384" cy="41764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Alto índice de profesionales que buscan participar en programas de voluntariado. 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Voluntarios internacionales interesados en ejecutar proyectos de acción social en países aún no desarrollados. 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Convenios interinstitucionales del GAD provincial y cantonal con instituciones educativas y gubernamentales. 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48064" y="1700808"/>
            <a:ext cx="3456384" cy="41764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Preferencia de voluntarios por lugares con mejor y mayor  desarrollo en actividades de voluntariado.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Limitación de participación del voluntario por la inseguridad social del país. 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Cambios en la cultura de los participantes por la incorporación de voluntarios extranjeros.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204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411</TotalTime>
  <Words>854</Words>
  <Application>Microsoft Office PowerPoint</Application>
  <PresentationFormat>Presentación en pantalla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Solsticio</vt:lpstr>
      <vt:lpstr>ESTUDIO PARA LA IMPLEMENTACIÓN DE UN PROGRAMA DE VOLUNTARIADO COMO HERRAMIENTA DE DESARROLLO DEL TURISMO COMUNITARIO EN LA ASOCIACION DE LA PARROQUIA DE TOCACHI, CANTON PEDRO MONCAYO </vt:lpstr>
      <vt:lpstr>PLANTEAMIENTO DEL PROBLEMA</vt:lpstr>
      <vt:lpstr>OBJETIVOS</vt:lpstr>
      <vt:lpstr>ESTRUCTURA DEL ESTUDIO </vt:lpstr>
      <vt:lpstr>VOLUNTARIADO </vt:lpstr>
      <vt:lpstr>BENEFICIOS </vt:lpstr>
      <vt:lpstr>DIÁGOSTICO SITUACIONAL</vt:lpstr>
      <vt:lpstr>FACTORES INTERNOS</vt:lpstr>
      <vt:lpstr>FACTORES EXTERNOS</vt:lpstr>
      <vt:lpstr>TAMAÑO DE LA MUESTRA</vt:lpstr>
      <vt:lpstr>PERFIL DEL VOLUNTARIO </vt:lpstr>
      <vt:lpstr>MOTIVACIONES DEL VOLUNTARIO</vt:lpstr>
      <vt:lpstr>DECISIÓN DE PARTICIPACIÓN</vt:lpstr>
      <vt:lpstr>HERRAMIENTA DEL TURISMO COMUNITARIO</vt:lpstr>
      <vt:lpstr>EJES DEL TURISMO COMUNITARIO</vt:lpstr>
      <vt:lpstr>IMPLEMENTACIÓN</vt:lpstr>
      <vt:lpstr>PROGRAMA DE VOLUNTARIADO</vt:lpstr>
      <vt:lpstr>PROGRAMA </vt:lpstr>
      <vt:lpstr>ACTIVIDADES PROYECTO 1</vt:lpstr>
      <vt:lpstr>COSTOS PROYECTO 1 </vt:lpstr>
      <vt:lpstr>ACTIVIDADES PROYECTO 2</vt:lpstr>
      <vt:lpstr>COSTO PROYECTO 2</vt:lpstr>
      <vt:lpstr>DESCRIPCIÓN DE LOS SERVICIOS</vt:lpstr>
      <vt:lpstr>ETAPAS PARA LA IMPLEMENTACIÓN DEL PROGRAMA DE VOLUNTARIADO</vt:lpstr>
      <vt:lpstr>ETAPA INICIAL </vt:lpstr>
      <vt:lpstr>ETAPA DE GESTIÓN </vt:lpstr>
      <vt:lpstr>RECLUTAMIENTO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PARA LA IMPLEMENTACIÓN DE UN PROGRAMA DE VOLUNTARIADO COMO HERRAMIENTA DE DESARROLLO DEL TURISMO COMUNITARIO EN LA ASOCIACION DE LA PARROQUIA DE TOCACHI, CANTON PEDRO MONCAYO</dc:title>
  <dc:creator>Usuario</dc:creator>
  <cp:lastModifiedBy>Usuario</cp:lastModifiedBy>
  <cp:revision>40</cp:revision>
  <dcterms:created xsi:type="dcterms:W3CDTF">2016-08-19T19:38:14Z</dcterms:created>
  <dcterms:modified xsi:type="dcterms:W3CDTF">2016-08-22T15:32:45Z</dcterms:modified>
</cp:coreProperties>
</file>