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5">
  <p:sldMasterIdLst>
    <p:sldMasterId id="2147483720" r:id="rId2"/>
  </p:sldMasterIdLst>
  <p:notesMasterIdLst>
    <p:notesMasterId r:id="rId32"/>
  </p:notesMasterIdLst>
  <p:handoutMasterIdLst>
    <p:handoutMasterId r:id="rId33"/>
  </p:handoutMasterIdLst>
  <p:sldIdLst>
    <p:sldId id="269" r:id="rId3"/>
    <p:sldId id="267" r:id="rId4"/>
    <p:sldId id="319" r:id="rId5"/>
    <p:sldId id="320" r:id="rId6"/>
    <p:sldId id="321" r:id="rId7"/>
    <p:sldId id="322" r:id="rId8"/>
    <p:sldId id="279" r:id="rId9"/>
    <p:sldId id="280" r:id="rId10"/>
    <p:sldId id="281" r:id="rId11"/>
    <p:sldId id="318" r:id="rId12"/>
    <p:sldId id="327" r:id="rId13"/>
    <p:sldId id="288" r:id="rId14"/>
    <p:sldId id="330" r:id="rId15"/>
    <p:sldId id="312" r:id="rId16"/>
    <p:sldId id="315" r:id="rId17"/>
    <p:sldId id="324" r:id="rId18"/>
    <p:sldId id="298" r:id="rId19"/>
    <p:sldId id="299" r:id="rId20"/>
    <p:sldId id="313" r:id="rId21"/>
    <p:sldId id="314" r:id="rId22"/>
    <p:sldId id="316" r:id="rId23"/>
    <p:sldId id="325" r:id="rId24"/>
    <p:sldId id="326" r:id="rId25"/>
    <p:sldId id="302" r:id="rId26"/>
    <p:sldId id="308" r:id="rId27"/>
    <p:sldId id="328" r:id="rId28"/>
    <p:sldId id="333" r:id="rId29"/>
    <p:sldId id="329" r:id="rId30"/>
    <p:sldId id="332" r:id="rId3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67">
          <p15:clr>
            <a:srgbClr val="A4A3A4"/>
          </p15:clr>
        </p15:guide>
        <p15:guide id="3" orient="horz" pos="3888">
          <p15:clr>
            <a:srgbClr val="A4A3A4"/>
          </p15:clr>
        </p15:guide>
        <p15:guide id="4" pos="3839">
          <p15:clr>
            <a:srgbClr val="A4A3A4"/>
          </p15:clr>
        </p15:guide>
        <p15:guide id="5" pos="815">
          <p15:clr>
            <a:srgbClr val="A4A3A4"/>
          </p15:clr>
        </p15:guide>
        <p15:guide id="6" pos="686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311" autoAdjust="0"/>
    <p:restoredTop sz="94660"/>
  </p:normalViewPr>
  <p:slideViewPr>
    <p:cSldViewPr>
      <p:cViewPr>
        <p:scale>
          <a:sx n="50" d="100"/>
          <a:sy n="50" d="100"/>
        </p:scale>
        <p:origin x="1368" y="902"/>
      </p:cViewPr>
      <p:guideLst>
        <p:guide orient="horz" pos="2160"/>
        <p:guide orient="horz" pos="367"/>
        <p:guide orient="horz" pos="3888"/>
        <p:guide pos="3839"/>
        <p:guide pos="815"/>
        <p:guide pos="6863"/>
      </p:guideLst>
    </p:cSldViewPr>
  </p:slideViewPr>
  <p:notesTextViewPr>
    <p:cViewPr>
      <p:scale>
        <a:sx n="100" d="100"/>
        <a:sy n="100" d="100"/>
      </p:scale>
      <p:origin x="0" y="0"/>
    </p:cViewPr>
  </p:notesTextViewPr>
  <p:notesViewPr>
    <p:cSldViewPr showGuides="1">
      <p:cViewPr varScale="1">
        <p:scale>
          <a:sx n="68" d="100"/>
          <a:sy n="68" d="100"/>
        </p:scale>
        <p:origin x="-277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D:\Dropbox\Yura%20ESPE\EXPO%20Y%20FINAL\CORRECCION%20TODO\NUEVOS%20CALCULO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Dropbox\Yura%20ESPE\EXPO%20Y%20FINAL\CORRECCION%20TODO\NUEVOS%20CALCULO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Dropbox\Yura%20ESPE\EXPO%20Y%20FINAL\CORRECCION%20TODO\NUEVOS%20CALCULO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Dropbox\Yura%20ESPE\EXPO%20Y%20FINAL\CORRECCION%20TODO\NUEVOS%20CALCUL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lgn="ctr" rtl="0">
              <a:defRPr/>
            </a:pPr>
            <a:r>
              <a:rPr lang="es-EC"/>
              <a:t>Estado de Resultados</a:t>
            </a:r>
          </a:p>
        </c:rich>
      </c:tx>
      <c:layout/>
      <c:overlay val="0"/>
    </c:title>
    <c:autoTitleDeleted val="0"/>
    <c:plotArea>
      <c:layout/>
      <c:barChart>
        <c:barDir val="col"/>
        <c:grouping val="clustered"/>
        <c:varyColors val="0"/>
        <c:ser>
          <c:idx val="0"/>
          <c:order val="0"/>
          <c:tx>
            <c:strRef>
              <c:f>RESUMEN!$E$1</c:f>
              <c:strCache>
                <c:ptCount val="1"/>
                <c:pt idx="0">
                  <c:v>Ingresos</c:v>
                </c:pt>
              </c:strCache>
            </c:strRef>
          </c:tx>
          <c:invertIfNegative val="0"/>
          <c:cat>
            <c:strRef>
              <c:f>RESUMEN!$A$2:$A$3</c:f>
              <c:strCache>
                <c:ptCount val="2"/>
                <c:pt idx="0">
                  <c:v>Quito</c:v>
                </c:pt>
                <c:pt idx="1">
                  <c:v>Rumiñahui</c:v>
                </c:pt>
              </c:strCache>
            </c:strRef>
          </c:cat>
          <c:val>
            <c:numRef>
              <c:f>RESUMEN!$E$2:$E$3</c:f>
              <c:numCache>
                <c:formatCode>_("$"\ * #,##0.00_);_("$"\ * \(#,##0.00\);_("$"\ * "-"??_);_(@_)</c:formatCode>
                <c:ptCount val="2"/>
                <c:pt idx="0">
                  <c:v>7015.6</c:v>
                </c:pt>
                <c:pt idx="1">
                  <c:v>6907.6799999999994</c:v>
                </c:pt>
              </c:numCache>
            </c:numRef>
          </c:val>
        </c:ser>
        <c:ser>
          <c:idx val="1"/>
          <c:order val="1"/>
          <c:tx>
            <c:strRef>
              <c:f>RESUMEN!$F$1</c:f>
              <c:strCache>
                <c:ptCount val="1"/>
                <c:pt idx="0">
                  <c:v>Costos Variables</c:v>
                </c:pt>
              </c:strCache>
            </c:strRef>
          </c:tx>
          <c:invertIfNegative val="0"/>
          <c:cat>
            <c:strRef>
              <c:f>RESUMEN!$A$2:$A$3</c:f>
              <c:strCache>
                <c:ptCount val="2"/>
                <c:pt idx="0">
                  <c:v>Quito</c:v>
                </c:pt>
                <c:pt idx="1">
                  <c:v>Rumiñahui</c:v>
                </c:pt>
              </c:strCache>
            </c:strRef>
          </c:cat>
          <c:val>
            <c:numRef>
              <c:f>RESUMEN!$F$2:$F$3</c:f>
              <c:numCache>
                <c:formatCode>_("$"\ * #,##0.00_);_("$"\ * \(#,##0.00\);_("$"\ * "-"??_);_(@_)</c:formatCode>
                <c:ptCount val="2"/>
                <c:pt idx="0">
                  <c:v>2132.3443750000001</c:v>
                </c:pt>
                <c:pt idx="1">
                  <c:v>2142.8787499999999</c:v>
                </c:pt>
              </c:numCache>
            </c:numRef>
          </c:val>
        </c:ser>
        <c:ser>
          <c:idx val="2"/>
          <c:order val="2"/>
          <c:tx>
            <c:strRef>
              <c:f>RESUMEN!$H$1</c:f>
              <c:strCache>
                <c:ptCount val="1"/>
                <c:pt idx="0">
                  <c:v>Costos Fijos</c:v>
                </c:pt>
              </c:strCache>
            </c:strRef>
          </c:tx>
          <c:invertIfNegative val="0"/>
          <c:cat>
            <c:strRef>
              <c:f>RESUMEN!$A$2:$A$3</c:f>
              <c:strCache>
                <c:ptCount val="2"/>
                <c:pt idx="0">
                  <c:v>Quito</c:v>
                </c:pt>
                <c:pt idx="1">
                  <c:v>Rumiñahui</c:v>
                </c:pt>
              </c:strCache>
            </c:strRef>
          </c:cat>
          <c:val>
            <c:numRef>
              <c:f>RESUMEN!$H$2:$H$3</c:f>
              <c:numCache>
                <c:formatCode>_("$"\ * #,##0.00_);_("$"\ * \(#,##0.00\);_("$"\ * "-"??_);_(@_)</c:formatCode>
                <c:ptCount val="2"/>
                <c:pt idx="0">
                  <c:v>3851.7524999999996</c:v>
                </c:pt>
                <c:pt idx="1">
                  <c:v>4083.0541666666668</c:v>
                </c:pt>
              </c:numCache>
            </c:numRef>
          </c:val>
        </c:ser>
        <c:ser>
          <c:idx val="3"/>
          <c:order val="3"/>
          <c:tx>
            <c:strRef>
              <c:f>RESUMEN!$K$1</c:f>
              <c:strCache>
                <c:ptCount val="1"/>
                <c:pt idx="0">
                  <c:v>Utilidad Neta</c:v>
                </c:pt>
              </c:strCache>
            </c:strRef>
          </c:tx>
          <c:invertIfNegative val="0"/>
          <c:cat>
            <c:strRef>
              <c:f>RESUMEN!$A$2:$A$3</c:f>
              <c:strCache>
                <c:ptCount val="2"/>
                <c:pt idx="0">
                  <c:v>Quito</c:v>
                </c:pt>
                <c:pt idx="1">
                  <c:v>Rumiñahui</c:v>
                </c:pt>
              </c:strCache>
            </c:strRef>
          </c:cat>
          <c:val>
            <c:numRef>
              <c:f>RESUMEN!$K$2:$K$3</c:f>
              <c:numCache>
                <c:formatCode>_("$"\ * #,##0.00_);_("$"\ * \(#,##0.00\);_("$"\ * "-"??_);_(@_)</c:formatCode>
                <c:ptCount val="2"/>
                <c:pt idx="0">
                  <c:v>1031.5031250000002</c:v>
                </c:pt>
                <c:pt idx="1">
                  <c:v>681.74708333333274</c:v>
                </c:pt>
              </c:numCache>
            </c:numRef>
          </c:val>
        </c:ser>
        <c:dLbls>
          <c:showLegendKey val="0"/>
          <c:showVal val="0"/>
          <c:showCatName val="0"/>
          <c:showSerName val="0"/>
          <c:showPercent val="0"/>
          <c:showBubbleSize val="0"/>
        </c:dLbls>
        <c:gapWidth val="150"/>
        <c:axId val="1225855392"/>
        <c:axId val="1225852672"/>
      </c:barChart>
      <c:catAx>
        <c:axId val="1225855392"/>
        <c:scaling>
          <c:orientation val="minMax"/>
        </c:scaling>
        <c:delete val="0"/>
        <c:axPos val="b"/>
        <c:numFmt formatCode="General" sourceLinked="1"/>
        <c:majorTickMark val="none"/>
        <c:minorTickMark val="none"/>
        <c:tickLblPos val="nextTo"/>
        <c:crossAx val="1225852672"/>
        <c:crosses val="autoZero"/>
        <c:auto val="1"/>
        <c:lblAlgn val="ctr"/>
        <c:lblOffset val="100"/>
        <c:noMultiLvlLbl val="0"/>
      </c:catAx>
      <c:valAx>
        <c:axId val="1225852672"/>
        <c:scaling>
          <c:orientation val="minMax"/>
        </c:scaling>
        <c:delete val="0"/>
        <c:axPos val="l"/>
        <c:majorGridlines/>
        <c:title>
          <c:tx>
            <c:rich>
              <a:bodyPr/>
              <a:lstStyle/>
              <a:p>
                <a:pPr>
                  <a:defRPr/>
                </a:pPr>
                <a:r>
                  <a:rPr lang="es-EC"/>
                  <a:t>Dólares</a:t>
                </a:r>
              </a:p>
            </c:rich>
          </c:tx>
          <c:layout/>
          <c:overlay val="0"/>
        </c:title>
        <c:numFmt formatCode="_(&quot;$&quot;\ * #,##0.00_);_(&quot;$&quot;\ * \(#,##0.00\);_(&quot;$&quot;\ * &quot;-&quot;??_);_(@_)" sourceLinked="1"/>
        <c:majorTickMark val="none"/>
        <c:minorTickMark val="none"/>
        <c:tickLblPos val="nextTo"/>
        <c:crossAx val="1225855392"/>
        <c:crosses val="autoZero"/>
        <c:crossBetween val="between"/>
      </c:valAx>
      <c:dTable>
        <c:showHorzBorder val="1"/>
        <c:showVertBorder val="1"/>
        <c:showOutline val="1"/>
        <c:showKeys val="1"/>
      </c:dTable>
    </c:plotArea>
    <c:plotVisOnly val="1"/>
    <c:dispBlanksAs val="gap"/>
    <c:showDLblsOverMax val="0"/>
  </c:chart>
  <c:txPr>
    <a:bodyPr/>
    <a:lstStyle/>
    <a:p>
      <a:pPr>
        <a:defRPr sz="2000">
          <a:latin typeface="Times New Roman" pitchFamily="18" charset="0"/>
          <a:cs typeface="Times New Roman" pitchFamily="18" charset="0"/>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lgn="ctr" rtl="0">
              <a:defRPr/>
            </a:pPr>
            <a:r>
              <a:rPr lang="es-EC"/>
              <a:t>Índices de Rentabilidad</a:t>
            </a:r>
            <a:endParaRPr lang="es-ES"/>
          </a:p>
        </c:rich>
      </c:tx>
      <c:layout/>
      <c:overlay val="0"/>
    </c:title>
    <c:autoTitleDeleted val="0"/>
    <c:plotArea>
      <c:layout/>
      <c:barChart>
        <c:barDir val="col"/>
        <c:grouping val="clustered"/>
        <c:varyColors val="0"/>
        <c:ser>
          <c:idx val="0"/>
          <c:order val="0"/>
          <c:tx>
            <c:strRef>
              <c:f>RESUMEN!$D$6</c:f>
              <c:strCache>
                <c:ptCount val="1"/>
                <c:pt idx="0">
                  <c:v>Margen Bruto</c:v>
                </c:pt>
              </c:strCache>
            </c:strRef>
          </c:tx>
          <c:invertIfNegative val="0"/>
          <c:cat>
            <c:strRef>
              <c:f>RESUMEN!$A$7:$A$8</c:f>
              <c:strCache>
                <c:ptCount val="2"/>
                <c:pt idx="0">
                  <c:v>Quito</c:v>
                </c:pt>
                <c:pt idx="1">
                  <c:v>Rumiñahui</c:v>
                </c:pt>
              </c:strCache>
            </c:strRef>
          </c:cat>
          <c:val>
            <c:numRef>
              <c:f>RESUMEN!$D$7:$D$8</c:f>
              <c:numCache>
                <c:formatCode>0.00%</c:formatCode>
                <c:ptCount val="2"/>
                <c:pt idx="0">
                  <c:v>0.69605673427789494</c:v>
                </c:pt>
                <c:pt idx="1">
                  <c:v>0.68978314716373657</c:v>
                </c:pt>
              </c:numCache>
            </c:numRef>
          </c:val>
        </c:ser>
        <c:ser>
          <c:idx val="5"/>
          <c:order val="1"/>
          <c:tx>
            <c:strRef>
              <c:f>RESUMEN!$E$6</c:f>
              <c:strCache>
                <c:ptCount val="1"/>
                <c:pt idx="0">
                  <c:v>Utilidad Esperada </c:v>
                </c:pt>
              </c:strCache>
            </c:strRef>
          </c:tx>
          <c:invertIfNegative val="0"/>
          <c:cat>
            <c:strRef>
              <c:f>RESUMEN!$A$7:$A$8</c:f>
              <c:strCache>
                <c:ptCount val="2"/>
                <c:pt idx="0">
                  <c:v>Quito</c:v>
                </c:pt>
                <c:pt idx="1">
                  <c:v>Rumiñahui</c:v>
                </c:pt>
              </c:strCache>
            </c:strRef>
          </c:cat>
          <c:val>
            <c:numRef>
              <c:f>RESUMEN!$E$7:$E$8</c:f>
              <c:numCache>
                <c:formatCode>0.00%</c:formatCode>
                <c:ptCount val="2"/>
                <c:pt idx="0">
                  <c:v>0.2</c:v>
                </c:pt>
                <c:pt idx="1">
                  <c:v>0.2</c:v>
                </c:pt>
              </c:numCache>
            </c:numRef>
          </c:val>
        </c:ser>
        <c:ser>
          <c:idx val="2"/>
          <c:order val="2"/>
          <c:tx>
            <c:strRef>
              <c:f>RESUMEN!$F$6</c:f>
              <c:strCache>
                <c:ptCount val="1"/>
                <c:pt idx="0">
                  <c:v>Margen Operacional</c:v>
                </c:pt>
              </c:strCache>
            </c:strRef>
          </c:tx>
          <c:invertIfNegative val="0"/>
          <c:cat>
            <c:strRef>
              <c:f>RESUMEN!$A$7:$A$8</c:f>
              <c:strCache>
                <c:ptCount val="2"/>
                <c:pt idx="0">
                  <c:v>Quito</c:v>
                </c:pt>
                <c:pt idx="1">
                  <c:v>Rumiñahui</c:v>
                </c:pt>
              </c:strCache>
            </c:strRef>
          </c:cat>
          <c:val>
            <c:numRef>
              <c:f>RESUMEN!$F$7:$F$8</c:f>
              <c:numCache>
                <c:formatCode>0.00%</c:formatCode>
                <c:ptCount val="2"/>
                <c:pt idx="0">
                  <c:v>0.14702992260106051</c:v>
                </c:pt>
                <c:pt idx="1">
                  <c:v>9.8694074325002434E-2</c:v>
                </c:pt>
              </c:numCache>
            </c:numRef>
          </c:val>
        </c:ser>
        <c:ser>
          <c:idx val="1"/>
          <c:order val="3"/>
          <c:tx>
            <c:strRef>
              <c:f>RESUMEN!$G$6</c:f>
              <c:strCache>
                <c:ptCount val="1"/>
                <c:pt idx="0">
                  <c:v>Margen Neto</c:v>
                </c:pt>
              </c:strCache>
            </c:strRef>
          </c:tx>
          <c:invertIfNegative val="0"/>
          <c:cat>
            <c:strRef>
              <c:f>RESUMEN!$A$7:$A$8</c:f>
              <c:strCache>
                <c:ptCount val="2"/>
                <c:pt idx="0">
                  <c:v>Quito</c:v>
                </c:pt>
                <c:pt idx="1">
                  <c:v>Rumiñahui</c:v>
                </c:pt>
              </c:strCache>
            </c:strRef>
          </c:cat>
          <c:val>
            <c:numRef>
              <c:f>RESUMEN!$G$7:$G$8</c:f>
              <c:numCache>
                <c:formatCode>0.00%</c:formatCode>
                <c:ptCount val="2"/>
                <c:pt idx="0">
                  <c:v>0.14702992260106051</c:v>
                </c:pt>
                <c:pt idx="1">
                  <c:v>9.8694074325002434E-2</c:v>
                </c:pt>
              </c:numCache>
            </c:numRef>
          </c:val>
        </c:ser>
        <c:ser>
          <c:idx val="3"/>
          <c:order val="4"/>
          <c:tx>
            <c:strRef>
              <c:f>RESUMEN!$H$6</c:f>
              <c:strCache>
                <c:ptCount val="1"/>
                <c:pt idx="0">
                  <c:v>ROA</c:v>
                </c:pt>
              </c:strCache>
            </c:strRef>
          </c:tx>
          <c:invertIfNegative val="0"/>
          <c:cat>
            <c:strRef>
              <c:f>RESUMEN!$A$7:$A$8</c:f>
              <c:strCache>
                <c:ptCount val="2"/>
                <c:pt idx="0">
                  <c:v>Quito</c:v>
                </c:pt>
                <c:pt idx="1">
                  <c:v>Rumiñahui</c:v>
                </c:pt>
              </c:strCache>
            </c:strRef>
          </c:cat>
          <c:val>
            <c:numRef>
              <c:f>RESUMEN!$H$7:$H$8</c:f>
              <c:numCache>
                <c:formatCode>0.00%</c:formatCode>
                <c:ptCount val="2"/>
                <c:pt idx="0">
                  <c:v>0.12378037500000003</c:v>
                </c:pt>
                <c:pt idx="1">
                  <c:v>8.1809649999999928E-2</c:v>
                </c:pt>
              </c:numCache>
            </c:numRef>
          </c:val>
        </c:ser>
        <c:ser>
          <c:idx val="4"/>
          <c:order val="5"/>
          <c:tx>
            <c:strRef>
              <c:f>RESUMEN!$I$6</c:f>
              <c:strCache>
                <c:ptCount val="1"/>
                <c:pt idx="0">
                  <c:v>ROE</c:v>
                </c:pt>
              </c:strCache>
            </c:strRef>
          </c:tx>
          <c:invertIfNegative val="0"/>
          <c:cat>
            <c:strRef>
              <c:f>RESUMEN!$A$7:$A$8</c:f>
              <c:strCache>
                <c:ptCount val="2"/>
                <c:pt idx="0">
                  <c:v>Quito</c:v>
                </c:pt>
                <c:pt idx="1">
                  <c:v>Rumiñahui</c:v>
                </c:pt>
              </c:strCache>
            </c:strRef>
          </c:cat>
          <c:val>
            <c:numRef>
              <c:f>RESUMEN!$I$7:$I$8</c:f>
              <c:numCache>
                <c:formatCode>0.00%</c:formatCode>
                <c:ptCount val="2"/>
                <c:pt idx="0">
                  <c:v>0.24756075000000005</c:v>
                </c:pt>
                <c:pt idx="1">
                  <c:v>0.16361929999999986</c:v>
                </c:pt>
              </c:numCache>
            </c:numRef>
          </c:val>
        </c:ser>
        <c:dLbls>
          <c:showLegendKey val="0"/>
          <c:showVal val="0"/>
          <c:showCatName val="0"/>
          <c:showSerName val="0"/>
          <c:showPercent val="0"/>
          <c:showBubbleSize val="0"/>
        </c:dLbls>
        <c:gapWidth val="150"/>
        <c:axId val="1225861920"/>
        <c:axId val="1225853216"/>
      </c:barChart>
      <c:catAx>
        <c:axId val="1225861920"/>
        <c:scaling>
          <c:orientation val="minMax"/>
        </c:scaling>
        <c:delete val="0"/>
        <c:axPos val="b"/>
        <c:numFmt formatCode="General" sourceLinked="1"/>
        <c:majorTickMark val="none"/>
        <c:minorTickMark val="none"/>
        <c:tickLblPos val="nextTo"/>
        <c:crossAx val="1225853216"/>
        <c:crosses val="autoZero"/>
        <c:auto val="1"/>
        <c:lblAlgn val="ctr"/>
        <c:lblOffset val="100"/>
        <c:noMultiLvlLbl val="0"/>
      </c:catAx>
      <c:valAx>
        <c:axId val="1225853216"/>
        <c:scaling>
          <c:orientation val="minMax"/>
        </c:scaling>
        <c:delete val="0"/>
        <c:axPos val="l"/>
        <c:majorGridlines/>
        <c:title>
          <c:tx>
            <c:rich>
              <a:bodyPr/>
              <a:lstStyle/>
              <a:p>
                <a:pPr>
                  <a:defRPr/>
                </a:pPr>
                <a:r>
                  <a:rPr lang="es-EC"/>
                  <a:t>Dólares</a:t>
                </a:r>
              </a:p>
            </c:rich>
          </c:tx>
          <c:layout/>
          <c:overlay val="0"/>
        </c:title>
        <c:numFmt formatCode="0.00%" sourceLinked="1"/>
        <c:majorTickMark val="none"/>
        <c:minorTickMark val="none"/>
        <c:tickLblPos val="nextTo"/>
        <c:crossAx val="1225861920"/>
        <c:crosses val="autoZero"/>
        <c:crossBetween val="between"/>
      </c:valAx>
      <c:dTable>
        <c:showHorzBorder val="1"/>
        <c:showVertBorder val="1"/>
        <c:showOutline val="1"/>
        <c:showKeys val="1"/>
      </c:dTable>
    </c:plotArea>
    <c:plotVisOnly val="1"/>
    <c:dispBlanksAs val="gap"/>
    <c:showDLblsOverMax val="0"/>
  </c:chart>
  <c:txPr>
    <a:bodyPr/>
    <a:lstStyle/>
    <a:p>
      <a:pPr>
        <a:defRPr sz="2000">
          <a:latin typeface="Times New Roman" pitchFamily="18" charset="0"/>
          <a:cs typeface="Times New Roman" pitchFamily="18" charset="0"/>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lgn="ctr" rtl="0">
              <a:defRPr/>
            </a:pPr>
            <a:r>
              <a:rPr lang="es-ES"/>
              <a:t>Punto de Equilibrio Quito</a:t>
            </a:r>
            <a:endParaRPr lang="es-EC"/>
          </a:p>
        </c:rich>
      </c:tx>
      <c:layout>
        <c:manualLayout>
          <c:xMode val="edge"/>
          <c:yMode val="edge"/>
          <c:x val="0.34417716856654995"/>
          <c:y val="1.3923891497435958E-2"/>
        </c:manualLayout>
      </c:layout>
      <c:overlay val="0"/>
      <c:spPr>
        <a:noFill/>
        <a:ln>
          <a:noFill/>
        </a:ln>
        <a:effectLst/>
      </c:spPr>
    </c:title>
    <c:autoTitleDeleted val="0"/>
    <c:plotArea>
      <c:layout/>
      <c:lineChart>
        <c:grouping val="standard"/>
        <c:varyColors val="0"/>
        <c:ser>
          <c:idx val="0"/>
          <c:order val="0"/>
          <c:tx>
            <c:strRef>
              <c:f>'PE NORMAL'!$J$24</c:f>
              <c:strCache>
                <c:ptCount val="1"/>
                <c:pt idx="0">
                  <c:v>Ingresos</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numRef>
              <c:f>'PE NORMAL'!$I$25:$I$35</c:f>
              <c:numCache>
                <c:formatCode>0</c:formatCode>
                <c:ptCount val="11"/>
                <c:pt idx="0">
                  <c:v>2300</c:v>
                </c:pt>
                <c:pt idx="1">
                  <c:v>4600</c:v>
                </c:pt>
                <c:pt idx="2">
                  <c:v>6900</c:v>
                </c:pt>
                <c:pt idx="3">
                  <c:v>9200</c:v>
                </c:pt>
                <c:pt idx="4">
                  <c:v>11500</c:v>
                </c:pt>
                <c:pt idx="5">
                  <c:v>13800</c:v>
                </c:pt>
                <c:pt idx="6">
                  <c:v>19736.225671726152</c:v>
                </c:pt>
                <c:pt idx="7">
                  <c:v>22036.225671726152</c:v>
                </c:pt>
                <c:pt idx="8">
                  <c:v>24336.225671726152</c:v>
                </c:pt>
                <c:pt idx="9">
                  <c:v>26636.225671726152</c:v>
                </c:pt>
                <c:pt idx="10">
                  <c:v>28936.225671726152</c:v>
                </c:pt>
              </c:numCache>
            </c:numRef>
          </c:cat>
          <c:val>
            <c:numRef>
              <c:f>'PE NORMAL'!$J$25:$J$35</c:f>
              <c:numCache>
                <c:formatCode>_(* #,##0.00_);_(* \(#,##0.00\);_(* "-"??_);_(@_)</c:formatCode>
                <c:ptCount val="11"/>
                <c:pt idx="0">
                  <c:v>575</c:v>
                </c:pt>
                <c:pt idx="1">
                  <c:v>1150</c:v>
                </c:pt>
                <c:pt idx="2">
                  <c:v>1725</c:v>
                </c:pt>
                <c:pt idx="3">
                  <c:v>2300</c:v>
                </c:pt>
                <c:pt idx="4">
                  <c:v>2875</c:v>
                </c:pt>
                <c:pt idx="5">
                  <c:v>3450</c:v>
                </c:pt>
                <c:pt idx="6">
                  <c:v>4934.0564179315379</c:v>
                </c:pt>
                <c:pt idx="7">
                  <c:v>5509.0564179315379</c:v>
                </c:pt>
                <c:pt idx="8">
                  <c:v>6084.0564179315379</c:v>
                </c:pt>
                <c:pt idx="9">
                  <c:v>6659.0564179315379</c:v>
                </c:pt>
                <c:pt idx="10">
                  <c:v>7234.0564179315379</c:v>
                </c:pt>
              </c:numCache>
            </c:numRef>
          </c:val>
          <c:smooth val="0"/>
        </c:ser>
        <c:ser>
          <c:idx val="1"/>
          <c:order val="1"/>
          <c:tx>
            <c:strRef>
              <c:f>'PE NORMAL'!$M$24</c:f>
              <c:strCache>
                <c:ptCount val="1"/>
                <c:pt idx="0">
                  <c:v>Costo Total</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numRef>
              <c:f>'PE NORMAL'!$I$25:$I$35</c:f>
              <c:numCache>
                <c:formatCode>0</c:formatCode>
                <c:ptCount val="11"/>
                <c:pt idx="0">
                  <c:v>2300</c:v>
                </c:pt>
                <c:pt idx="1">
                  <c:v>4600</c:v>
                </c:pt>
                <c:pt idx="2">
                  <c:v>6900</c:v>
                </c:pt>
                <c:pt idx="3">
                  <c:v>9200</c:v>
                </c:pt>
                <c:pt idx="4">
                  <c:v>11500</c:v>
                </c:pt>
                <c:pt idx="5">
                  <c:v>13800</c:v>
                </c:pt>
                <c:pt idx="6">
                  <c:v>19736.225671726152</c:v>
                </c:pt>
                <c:pt idx="7">
                  <c:v>22036.225671726152</c:v>
                </c:pt>
                <c:pt idx="8">
                  <c:v>24336.225671726152</c:v>
                </c:pt>
                <c:pt idx="9">
                  <c:v>26636.225671726152</c:v>
                </c:pt>
                <c:pt idx="10">
                  <c:v>28936.225671726152</c:v>
                </c:pt>
              </c:numCache>
            </c:numRef>
          </c:cat>
          <c:val>
            <c:numRef>
              <c:f>'PE NORMAL'!$M$25:$M$35</c:f>
              <c:numCache>
                <c:formatCode>_(* #,##0.00_);_(* \(#,##0.00\);_(* "-"??_);_(@_)</c:formatCode>
                <c:ptCount val="11"/>
                <c:pt idx="0">
                  <c:v>3388.9055712854906</c:v>
                </c:pt>
                <c:pt idx="1">
                  <c:v>3592.7253092376486</c:v>
                </c:pt>
                <c:pt idx="2">
                  <c:v>3796.5450471898062</c:v>
                </c:pt>
                <c:pt idx="3">
                  <c:v>4000.3647851419641</c:v>
                </c:pt>
                <c:pt idx="4">
                  <c:v>4204.1845230941217</c:v>
                </c:pt>
                <c:pt idx="5">
                  <c:v>4408.0042610462797</c:v>
                </c:pt>
                <c:pt idx="6">
                  <c:v>4934.0564179315388</c:v>
                </c:pt>
                <c:pt idx="7">
                  <c:v>5137.8761558836959</c:v>
                </c:pt>
                <c:pt idx="8">
                  <c:v>5341.6958938358539</c:v>
                </c:pt>
                <c:pt idx="9">
                  <c:v>5545.5156317880119</c:v>
                </c:pt>
                <c:pt idx="10">
                  <c:v>5749.335369740169</c:v>
                </c:pt>
              </c:numCache>
            </c:numRef>
          </c:val>
          <c:smooth val="0"/>
        </c:ser>
        <c:dLbls>
          <c:showLegendKey val="0"/>
          <c:showVal val="0"/>
          <c:showCatName val="0"/>
          <c:showSerName val="0"/>
          <c:showPercent val="0"/>
          <c:showBubbleSize val="0"/>
        </c:dLbls>
        <c:hiLowLines>
          <c:spPr>
            <a:ln w="9525">
              <a:solidFill>
                <a:schemeClr val="tx1">
                  <a:lumMod val="50000"/>
                  <a:lumOff val="50000"/>
                </a:schemeClr>
              </a:solidFill>
            </a:ln>
            <a:effectLst/>
          </c:spPr>
        </c:hiLowLines>
        <c:marker val="1"/>
        <c:smooth val="0"/>
        <c:axId val="1225862464"/>
        <c:axId val="1225863008"/>
      </c:lineChart>
      <c:catAx>
        <c:axId val="12258624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vert="horz"/>
              <a:lstStyle/>
              <a:p>
                <a:pPr algn="ctr" rtl="0">
                  <a:defRPr/>
                </a:pPr>
                <a:r>
                  <a:rPr lang="es-ES"/>
                  <a:t>PASAJEROS</a:t>
                </a:r>
              </a:p>
              <a:p>
                <a:pPr algn="ctr" rtl="0">
                  <a:defRPr/>
                </a:pPr>
                <a:r>
                  <a:rPr lang="es-ES"/>
                  <a:t>Fuente: Elaboración propia</a:t>
                </a:r>
                <a:endParaRPr lang="es-EC"/>
              </a:p>
              <a:p>
                <a:pPr algn="ctr" rtl="0">
                  <a:defRPr/>
                </a:pPr>
                <a:endParaRPr lang="es-ES"/>
              </a:p>
            </c:rich>
          </c:tx>
          <c:layout/>
          <c:overlay val="0"/>
          <c:spPr>
            <a:noFill/>
            <a:ln>
              <a:noFill/>
            </a:ln>
            <a:effectLst/>
          </c:sp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C"/>
          </a:p>
        </c:txPr>
        <c:crossAx val="1225863008"/>
        <c:crosses val="autoZero"/>
        <c:auto val="1"/>
        <c:lblAlgn val="ctr"/>
        <c:lblOffset val="100"/>
        <c:noMultiLvlLbl val="0"/>
      </c:catAx>
      <c:valAx>
        <c:axId val="1225863008"/>
        <c:scaling>
          <c:orientation val="minMax"/>
        </c:scaling>
        <c:delete val="0"/>
        <c:axPos val="l"/>
        <c:title>
          <c:tx>
            <c:rich>
              <a:bodyPr rot="-5400000" vert="horz"/>
              <a:lstStyle/>
              <a:p>
                <a:pPr>
                  <a:defRPr/>
                </a:pPr>
                <a:r>
                  <a:rPr lang="es-ES"/>
                  <a:t>Dolares</a:t>
                </a:r>
              </a:p>
            </c:rich>
          </c:tx>
          <c:layout/>
          <c:overlay val="0"/>
          <c:spPr>
            <a:noFill/>
            <a:ln>
              <a:noFill/>
            </a:ln>
            <a:effectLst/>
          </c:spPr>
        </c:title>
        <c:numFmt formatCode="_(* #,##0.00_);_(* \(#,##0.00\);_(* &quot;-&quot;??_);_(@_)" sourceLinked="1"/>
        <c:majorTickMark val="none"/>
        <c:minorTickMark val="none"/>
        <c:tickLblPos val="nextTo"/>
        <c:spPr>
          <a:noFill/>
          <a:ln w="9525" cap="flat" cmpd="sng" algn="ctr">
            <a:solidFill>
              <a:schemeClr val="dk1">
                <a:lumMod val="15000"/>
                <a:lumOff val="85000"/>
              </a:schemeClr>
            </a:solidFill>
            <a:round/>
          </a:ln>
          <a:effectLst/>
        </c:spPr>
        <c:txPr>
          <a:bodyPr rot="-60000000" vert="horz"/>
          <a:lstStyle/>
          <a:p>
            <a:pPr>
              <a:defRPr/>
            </a:pPr>
            <a:endParaRPr lang="es-EC"/>
          </a:p>
        </c:txPr>
        <c:crossAx val="1225862464"/>
        <c:crosses val="autoZero"/>
        <c:crossBetween val="between"/>
      </c:valAx>
      <c:spPr>
        <a:noFill/>
        <a:ln>
          <a:noFill/>
        </a:ln>
        <a:effectLst/>
      </c:spPr>
    </c:plotArea>
    <c:legend>
      <c:legendPos val="t"/>
      <c:layout/>
      <c:overlay val="0"/>
      <c:spPr>
        <a:noFill/>
        <a:ln>
          <a:noFill/>
        </a:ln>
        <a:effectLst/>
      </c:spPr>
      <c:txPr>
        <a:bodyPr rot="0" vert="horz"/>
        <a:lstStyle/>
        <a:p>
          <a:pPr>
            <a:defRPr/>
          </a:pPr>
          <a:endParaRPr lang="es-EC"/>
        </a:p>
      </c:txPr>
    </c:legend>
    <c:plotVisOnly val="1"/>
    <c:dispBlanksAs val="gap"/>
    <c:showDLblsOverMax val="0"/>
  </c:chart>
  <c:spPr>
    <a:solidFill>
      <a:schemeClr val="lt1"/>
    </a:solidFill>
    <a:ln w="25400" cap="flat" cmpd="sng" algn="ctr">
      <a:solidFill>
        <a:schemeClr val="dk1"/>
      </a:solidFill>
      <a:prstDash val="solid"/>
    </a:ln>
    <a:effectLst/>
  </c:spPr>
  <c:txPr>
    <a:bodyPr/>
    <a:lstStyle/>
    <a:p>
      <a:pPr>
        <a:defRPr sz="2000">
          <a:solidFill>
            <a:schemeClr val="dk1"/>
          </a:solidFill>
          <a:latin typeface="Times New Roman" pitchFamily="18" charset="0"/>
          <a:ea typeface="+mn-ea"/>
          <a:cs typeface="Times New Roman" pitchFamily="18" charset="0"/>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lgn="ctr" rtl="0">
              <a:defRPr/>
            </a:pPr>
            <a:r>
              <a:rPr lang="es-ES"/>
              <a:t>Figura 47. Punto de Equilibrio Rumiñahui</a:t>
            </a:r>
          </a:p>
        </c:rich>
      </c:tx>
      <c:layout/>
      <c:overlay val="0"/>
      <c:spPr>
        <a:noFill/>
        <a:ln>
          <a:noFill/>
        </a:ln>
        <a:effectLst/>
      </c:spPr>
    </c:title>
    <c:autoTitleDeleted val="0"/>
    <c:plotArea>
      <c:layout/>
      <c:lineChart>
        <c:grouping val="standard"/>
        <c:varyColors val="0"/>
        <c:ser>
          <c:idx val="0"/>
          <c:order val="0"/>
          <c:tx>
            <c:strRef>
              <c:f>'PE NORMAL'!$R$24</c:f>
              <c:strCache>
                <c:ptCount val="1"/>
                <c:pt idx="0">
                  <c:v>Ingresos</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numRef>
              <c:f>'PE NORMAL'!$Q$25:$Q$35</c:f>
              <c:numCache>
                <c:formatCode>_(* #,##0_);_(* \(#,##0\);_(* "-"??_);_(@_)</c:formatCode>
                <c:ptCount val="11"/>
                <c:pt idx="0">
                  <c:v>2100</c:v>
                </c:pt>
                <c:pt idx="1">
                  <c:v>4200</c:v>
                </c:pt>
                <c:pt idx="2">
                  <c:v>6300</c:v>
                </c:pt>
                <c:pt idx="3">
                  <c:v>8400</c:v>
                </c:pt>
                <c:pt idx="4">
                  <c:v>10500</c:v>
                </c:pt>
                <c:pt idx="5">
                  <c:v>12600</c:v>
                </c:pt>
                <c:pt idx="6">
                  <c:v>16509.47602903689</c:v>
                </c:pt>
                <c:pt idx="7">
                  <c:v>18609.47602903689</c:v>
                </c:pt>
                <c:pt idx="8">
                  <c:v>20709.47602903689</c:v>
                </c:pt>
                <c:pt idx="9">
                  <c:v>22809.47602903689</c:v>
                </c:pt>
                <c:pt idx="10">
                  <c:v>24909.47602903689</c:v>
                </c:pt>
              </c:numCache>
            </c:numRef>
          </c:cat>
          <c:val>
            <c:numRef>
              <c:f>'PE NORMAL'!$R$25:$R$35</c:f>
              <c:numCache>
                <c:formatCode>_(* #,##0.00_);_(* \(#,##0.00\);_(* "-"??_);_(@_)</c:formatCode>
                <c:ptCount val="11"/>
                <c:pt idx="0">
                  <c:v>630</c:v>
                </c:pt>
                <c:pt idx="1">
                  <c:v>1260</c:v>
                </c:pt>
                <c:pt idx="2">
                  <c:v>1890</c:v>
                </c:pt>
                <c:pt idx="3">
                  <c:v>2520</c:v>
                </c:pt>
                <c:pt idx="4">
                  <c:v>3150</c:v>
                </c:pt>
                <c:pt idx="5">
                  <c:v>3780</c:v>
                </c:pt>
                <c:pt idx="6">
                  <c:v>4952.8428087110669</c:v>
                </c:pt>
                <c:pt idx="7">
                  <c:v>5582.8428087110669</c:v>
                </c:pt>
                <c:pt idx="8">
                  <c:v>6212.8428087110669</c:v>
                </c:pt>
                <c:pt idx="9">
                  <c:v>6842.8428087110669</c:v>
                </c:pt>
                <c:pt idx="10">
                  <c:v>7472.8428087110669</c:v>
                </c:pt>
              </c:numCache>
            </c:numRef>
          </c:val>
          <c:smooth val="0"/>
        </c:ser>
        <c:ser>
          <c:idx val="1"/>
          <c:order val="1"/>
          <c:tx>
            <c:strRef>
              <c:f>'PE NORMAL'!$U$24</c:f>
              <c:strCache>
                <c:ptCount val="1"/>
                <c:pt idx="0">
                  <c:v>Costo Total</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numRef>
              <c:f>'PE NORMAL'!$Q$25:$Q$35</c:f>
              <c:numCache>
                <c:formatCode>_(* #,##0_);_(* \(#,##0\);_(* "-"??_);_(@_)</c:formatCode>
                <c:ptCount val="11"/>
                <c:pt idx="0">
                  <c:v>2100</c:v>
                </c:pt>
                <c:pt idx="1">
                  <c:v>4200</c:v>
                </c:pt>
                <c:pt idx="2">
                  <c:v>6300</c:v>
                </c:pt>
                <c:pt idx="3">
                  <c:v>8400</c:v>
                </c:pt>
                <c:pt idx="4">
                  <c:v>10500</c:v>
                </c:pt>
                <c:pt idx="5">
                  <c:v>12600</c:v>
                </c:pt>
                <c:pt idx="6">
                  <c:v>16509.47602903689</c:v>
                </c:pt>
                <c:pt idx="7">
                  <c:v>18609.47602903689</c:v>
                </c:pt>
                <c:pt idx="8">
                  <c:v>20709.47602903689</c:v>
                </c:pt>
                <c:pt idx="9">
                  <c:v>22809.47602903689</c:v>
                </c:pt>
                <c:pt idx="10">
                  <c:v>24909.47602903689</c:v>
                </c:pt>
              </c:numCache>
            </c:numRef>
          </c:cat>
          <c:val>
            <c:numRef>
              <c:f>'PE NORMAL'!$U$25:$U$35</c:f>
              <c:numCache>
                <c:formatCode>_(* #,##0.00_);_(* \(#,##0.00\);_(* "-"??_);_(@_)</c:formatCode>
                <c:ptCount val="11"/>
                <c:pt idx="0">
                  <c:v>3611.8241172868456</c:v>
                </c:pt>
                <c:pt idx="1">
                  <c:v>3807.2607345736915</c:v>
                </c:pt>
                <c:pt idx="2">
                  <c:v>4002.6973518605378</c:v>
                </c:pt>
                <c:pt idx="3">
                  <c:v>4198.1339691473841</c:v>
                </c:pt>
                <c:pt idx="4">
                  <c:v>4393.5705864342299</c:v>
                </c:pt>
                <c:pt idx="5">
                  <c:v>4589.0072037210757</c:v>
                </c:pt>
                <c:pt idx="6">
                  <c:v>4952.842808711066</c:v>
                </c:pt>
                <c:pt idx="7">
                  <c:v>5148.2794259979128</c:v>
                </c:pt>
                <c:pt idx="8">
                  <c:v>5343.7160432847586</c:v>
                </c:pt>
                <c:pt idx="9">
                  <c:v>5539.1526605716044</c:v>
                </c:pt>
                <c:pt idx="10">
                  <c:v>5734.5892778584503</c:v>
                </c:pt>
              </c:numCache>
            </c:numRef>
          </c:val>
          <c:smooth val="0"/>
        </c:ser>
        <c:dLbls>
          <c:showLegendKey val="0"/>
          <c:showVal val="0"/>
          <c:showCatName val="0"/>
          <c:showSerName val="0"/>
          <c:showPercent val="0"/>
          <c:showBubbleSize val="0"/>
        </c:dLbls>
        <c:hiLowLines>
          <c:spPr>
            <a:ln w="9525">
              <a:solidFill>
                <a:schemeClr val="tx1">
                  <a:lumMod val="50000"/>
                  <a:lumOff val="50000"/>
                </a:schemeClr>
              </a:solidFill>
            </a:ln>
            <a:effectLst/>
          </c:spPr>
        </c:hiLowLines>
        <c:marker val="1"/>
        <c:smooth val="0"/>
        <c:axId val="838876672"/>
        <c:axId val="838877216"/>
      </c:lineChart>
      <c:catAx>
        <c:axId val="8388766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vert="horz"/>
              <a:lstStyle/>
              <a:p>
                <a:pPr>
                  <a:defRPr/>
                </a:pPr>
                <a:r>
                  <a:rPr lang="es-ES"/>
                  <a:t>PASAJEROS</a:t>
                </a:r>
                <a:endParaRPr lang="es-EC"/>
              </a:p>
              <a:p>
                <a:pPr>
                  <a:defRPr/>
                </a:pPr>
                <a:r>
                  <a:rPr lang="es-ES"/>
                  <a:t>Fuente: Elaboración propia</a:t>
                </a:r>
                <a:endParaRPr lang="es-EC"/>
              </a:p>
            </c:rich>
          </c:tx>
          <c:layout/>
          <c:overlay val="0"/>
          <c:spPr>
            <a:noFill/>
            <a:ln>
              <a:noFill/>
            </a:ln>
            <a:effectLst/>
          </c:spPr>
        </c:title>
        <c:numFmt formatCode="_(* #,##0_);_(* \(#,##0\);_(* &quot;-&quot;??_);_(@_)"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C"/>
          </a:p>
        </c:txPr>
        <c:crossAx val="838877216"/>
        <c:crosses val="autoZero"/>
        <c:auto val="1"/>
        <c:lblAlgn val="ctr"/>
        <c:lblOffset val="100"/>
        <c:noMultiLvlLbl val="0"/>
      </c:catAx>
      <c:valAx>
        <c:axId val="838877216"/>
        <c:scaling>
          <c:orientation val="minMax"/>
        </c:scaling>
        <c:delete val="0"/>
        <c:axPos val="l"/>
        <c:title>
          <c:tx>
            <c:rich>
              <a:bodyPr rot="-5400000" vert="horz"/>
              <a:lstStyle/>
              <a:p>
                <a:pPr>
                  <a:defRPr/>
                </a:pPr>
                <a:r>
                  <a:rPr lang="es-ES"/>
                  <a:t>Dolares</a:t>
                </a:r>
              </a:p>
            </c:rich>
          </c:tx>
          <c:layout/>
          <c:overlay val="0"/>
          <c:spPr>
            <a:noFill/>
            <a:ln>
              <a:noFill/>
            </a:ln>
            <a:effectLst/>
          </c:spPr>
        </c:title>
        <c:numFmt formatCode="_(* #,##0.00_);_(* \(#,##0.00\);_(* &quot;-&quot;??_);_(@_)" sourceLinked="1"/>
        <c:majorTickMark val="none"/>
        <c:minorTickMark val="none"/>
        <c:tickLblPos val="nextTo"/>
        <c:spPr>
          <a:noFill/>
          <a:ln w="9525" cap="flat" cmpd="sng" algn="ctr">
            <a:solidFill>
              <a:schemeClr val="dk1">
                <a:lumMod val="15000"/>
                <a:lumOff val="85000"/>
              </a:schemeClr>
            </a:solidFill>
            <a:round/>
          </a:ln>
          <a:effectLst/>
        </c:spPr>
        <c:txPr>
          <a:bodyPr rot="-60000000" vert="horz"/>
          <a:lstStyle/>
          <a:p>
            <a:pPr>
              <a:defRPr/>
            </a:pPr>
            <a:endParaRPr lang="es-EC"/>
          </a:p>
        </c:txPr>
        <c:crossAx val="838876672"/>
        <c:crosses val="autoZero"/>
        <c:crossBetween val="between"/>
      </c:valAx>
      <c:spPr>
        <a:noFill/>
        <a:ln>
          <a:noFill/>
        </a:ln>
        <a:effectLst/>
      </c:spPr>
    </c:plotArea>
    <c:legend>
      <c:legendPos val="t"/>
      <c:layout/>
      <c:overlay val="0"/>
      <c:spPr>
        <a:noFill/>
        <a:ln>
          <a:noFill/>
        </a:ln>
        <a:effectLst/>
      </c:spPr>
      <c:txPr>
        <a:bodyPr rot="0" vert="horz"/>
        <a:lstStyle/>
        <a:p>
          <a:pPr>
            <a:defRPr/>
          </a:pPr>
          <a:endParaRPr lang="es-EC"/>
        </a:p>
      </c:txPr>
    </c:legend>
    <c:plotVisOnly val="1"/>
    <c:dispBlanksAs val="gap"/>
    <c:showDLblsOverMax val="0"/>
  </c:chart>
  <c:spPr>
    <a:solidFill>
      <a:schemeClr val="lt1"/>
    </a:solidFill>
    <a:ln w="25400" cap="flat" cmpd="sng" algn="ctr">
      <a:solidFill>
        <a:schemeClr val="dk1"/>
      </a:solidFill>
      <a:prstDash val="solid"/>
    </a:ln>
    <a:effectLst/>
  </c:spPr>
  <c:txPr>
    <a:bodyPr/>
    <a:lstStyle/>
    <a:p>
      <a:pPr>
        <a:defRPr sz="2000">
          <a:solidFill>
            <a:schemeClr val="dk1"/>
          </a:solidFill>
          <a:latin typeface="Times New Roman" pitchFamily="18" charset="0"/>
          <a:ea typeface="+mn-ea"/>
          <a:cs typeface="Times New Roman" pitchFamily="18" charset="0"/>
        </a:defRPr>
      </a:pPr>
      <a:endParaRPr lang="es-EC"/>
    </a:p>
  </c:txPr>
  <c:externalData r:id="rId1">
    <c:autoUpdate val="0"/>
  </c:externalData>
</c:chartSpace>
</file>

<file path=ppt/diagrams/_rels/data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7E4F9E-E7E5-4399-A6EF-C7E23F30B883}"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s-ES"/>
        </a:p>
      </dgm:t>
    </dgm:pt>
    <dgm:pt modelId="{9E5B3466-8A55-44E3-A04F-D333FC72A3DF}">
      <dgm:prSet phldrT="[Texto]" custT="1"/>
      <dgm:spPr/>
      <dgm:t>
        <a:bodyPr anchor="ctr"/>
        <a:lstStyle/>
        <a:p>
          <a:pPr algn="ctr"/>
          <a:r>
            <a:rPr lang="es-ES" sz="3200" dirty="0" smtClean="0"/>
            <a:t>Objetivo General</a:t>
          </a:r>
          <a:endParaRPr lang="es-ES" sz="3200" dirty="0"/>
        </a:p>
      </dgm:t>
    </dgm:pt>
    <dgm:pt modelId="{537504AD-AE5C-425F-B62A-9DAFBC9FB7A5}" type="parTrans" cxnId="{2B2CFD1B-AF59-4BC4-98E1-06C0D24988FB}">
      <dgm:prSet/>
      <dgm:spPr/>
      <dgm:t>
        <a:bodyPr/>
        <a:lstStyle/>
        <a:p>
          <a:endParaRPr lang="es-ES"/>
        </a:p>
      </dgm:t>
    </dgm:pt>
    <dgm:pt modelId="{6B43F321-5FFA-45DD-9478-C03AA3F92AF5}" type="sibTrans" cxnId="{2B2CFD1B-AF59-4BC4-98E1-06C0D24988FB}">
      <dgm:prSet/>
      <dgm:spPr/>
      <dgm:t>
        <a:bodyPr/>
        <a:lstStyle/>
        <a:p>
          <a:endParaRPr lang="es-ES"/>
        </a:p>
      </dgm:t>
    </dgm:pt>
    <dgm:pt modelId="{F58952D4-F880-4BF8-B227-B7319AD8D700}">
      <dgm:prSet phldrT="[Texto]" custT="1"/>
      <dgm:spPr/>
      <dgm:t>
        <a:bodyPr anchor="ctr"/>
        <a:lstStyle/>
        <a:p>
          <a:pPr algn="just">
            <a:lnSpc>
              <a:spcPct val="150000"/>
            </a:lnSpc>
          </a:pPr>
          <a:r>
            <a:rPr lang="es-EC" sz="2000" dirty="0" smtClean="0"/>
            <a:t>Analizar los costos de operación y el incremento de las tarifas del pasaje, de las cooperativas y compañías de transporte público de pasajeros del cantón Quito y Rumiñahui.</a:t>
          </a:r>
          <a:endParaRPr lang="es-ES" sz="2000" dirty="0"/>
        </a:p>
      </dgm:t>
    </dgm:pt>
    <dgm:pt modelId="{1B4B3A9E-C458-4BE0-94DD-DC0CC30D1CF2}" type="parTrans" cxnId="{9E020BC5-90B5-4D4E-8426-50D5478BCF75}">
      <dgm:prSet/>
      <dgm:spPr/>
      <dgm:t>
        <a:bodyPr/>
        <a:lstStyle/>
        <a:p>
          <a:endParaRPr lang="es-ES"/>
        </a:p>
      </dgm:t>
    </dgm:pt>
    <dgm:pt modelId="{EFBA72E4-DBFE-43B9-8C68-6AAC7ABDC337}" type="sibTrans" cxnId="{9E020BC5-90B5-4D4E-8426-50D5478BCF75}">
      <dgm:prSet/>
      <dgm:spPr/>
      <dgm:t>
        <a:bodyPr/>
        <a:lstStyle/>
        <a:p>
          <a:endParaRPr lang="es-ES"/>
        </a:p>
      </dgm:t>
    </dgm:pt>
    <dgm:pt modelId="{A6D8E6C2-46D6-4B48-9987-64C981591214}" type="pres">
      <dgm:prSet presAssocID="{D87E4F9E-E7E5-4399-A6EF-C7E23F30B883}" presName="vert0" presStyleCnt="0">
        <dgm:presLayoutVars>
          <dgm:dir/>
          <dgm:animOne val="branch"/>
          <dgm:animLvl val="lvl"/>
        </dgm:presLayoutVars>
      </dgm:prSet>
      <dgm:spPr/>
      <dgm:t>
        <a:bodyPr/>
        <a:lstStyle/>
        <a:p>
          <a:endParaRPr lang="es-EC"/>
        </a:p>
      </dgm:t>
    </dgm:pt>
    <dgm:pt modelId="{97AE636C-2319-4FFA-8928-24EF638337C9}" type="pres">
      <dgm:prSet presAssocID="{9E5B3466-8A55-44E3-A04F-D333FC72A3DF}" presName="thickLine" presStyleLbl="alignNode1" presStyleIdx="0" presStyleCnt="1"/>
      <dgm:spPr/>
    </dgm:pt>
    <dgm:pt modelId="{F43F2906-D1B3-43B1-B1C0-4358EFD4CF16}" type="pres">
      <dgm:prSet presAssocID="{9E5B3466-8A55-44E3-A04F-D333FC72A3DF}" presName="horz1" presStyleCnt="0"/>
      <dgm:spPr/>
    </dgm:pt>
    <dgm:pt modelId="{172402E2-06FD-4B83-A201-0E0667A483B1}" type="pres">
      <dgm:prSet presAssocID="{9E5B3466-8A55-44E3-A04F-D333FC72A3DF}" presName="tx1" presStyleLbl="revTx" presStyleIdx="0" presStyleCnt="2" custScaleX="121374"/>
      <dgm:spPr/>
      <dgm:t>
        <a:bodyPr/>
        <a:lstStyle/>
        <a:p>
          <a:endParaRPr lang="es-ES"/>
        </a:p>
      </dgm:t>
    </dgm:pt>
    <dgm:pt modelId="{E1C55568-6F9E-45F8-90DB-C2DF3C13977C}" type="pres">
      <dgm:prSet presAssocID="{9E5B3466-8A55-44E3-A04F-D333FC72A3DF}" presName="vert1" presStyleCnt="0"/>
      <dgm:spPr/>
    </dgm:pt>
    <dgm:pt modelId="{B74F8BE8-E14C-42AE-8810-FA113CD4E9F3}" type="pres">
      <dgm:prSet presAssocID="{F58952D4-F880-4BF8-B227-B7319AD8D700}" presName="vertSpace2a" presStyleCnt="0"/>
      <dgm:spPr/>
    </dgm:pt>
    <dgm:pt modelId="{4FA36183-B88D-488B-814B-4C3F43D61D00}" type="pres">
      <dgm:prSet presAssocID="{F58952D4-F880-4BF8-B227-B7319AD8D700}" presName="horz2" presStyleCnt="0"/>
      <dgm:spPr/>
    </dgm:pt>
    <dgm:pt modelId="{04D3AE10-DA29-4B81-AAD6-4DCEAE0FD16B}" type="pres">
      <dgm:prSet presAssocID="{F58952D4-F880-4BF8-B227-B7319AD8D700}" presName="horzSpace2" presStyleCnt="0"/>
      <dgm:spPr/>
    </dgm:pt>
    <dgm:pt modelId="{C16A746B-7BDB-478D-BA6C-B1EE34A82525}" type="pres">
      <dgm:prSet presAssocID="{F58952D4-F880-4BF8-B227-B7319AD8D700}" presName="tx2" presStyleLbl="revTx" presStyleIdx="1" presStyleCnt="2"/>
      <dgm:spPr/>
      <dgm:t>
        <a:bodyPr/>
        <a:lstStyle/>
        <a:p>
          <a:endParaRPr lang="es-ES"/>
        </a:p>
      </dgm:t>
    </dgm:pt>
    <dgm:pt modelId="{378C5DE2-9A3F-4BA7-93CB-F6A63F2ADD84}" type="pres">
      <dgm:prSet presAssocID="{F58952D4-F880-4BF8-B227-B7319AD8D700}" presName="vert2" presStyleCnt="0"/>
      <dgm:spPr/>
    </dgm:pt>
    <dgm:pt modelId="{FE155161-641B-4FAF-B2EA-B4AD7B0A8CD5}" type="pres">
      <dgm:prSet presAssocID="{F58952D4-F880-4BF8-B227-B7319AD8D700}" presName="thinLine2b" presStyleLbl="callout" presStyleIdx="0" presStyleCnt="1"/>
      <dgm:spPr/>
    </dgm:pt>
    <dgm:pt modelId="{B4CF8255-5FB1-4E00-A899-4700BB9E368A}" type="pres">
      <dgm:prSet presAssocID="{F58952D4-F880-4BF8-B227-B7319AD8D700}" presName="vertSpace2b" presStyleCnt="0"/>
      <dgm:spPr/>
    </dgm:pt>
  </dgm:ptLst>
  <dgm:cxnLst>
    <dgm:cxn modelId="{253BEEC6-79DB-4826-9B0B-3A86D0AFB04E}" type="presOf" srcId="{9E5B3466-8A55-44E3-A04F-D333FC72A3DF}" destId="{172402E2-06FD-4B83-A201-0E0667A483B1}" srcOrd="0" destOrd="0" presId="urn:microsoft.com/office/officeart/2008/layout/LinedList"/>
    <dgm:cxn modelId="{57CF7A7F-754F-43C0-9A65-E5F6537029DF}" type="presOf" srcId="{D87E4F9E-E7E5-4399-A6EF-C7E23F30B883}" destId="{A6D8E6C2-46D6-4B48-9987-64C981591214}" srcOrd="0" destOrd="0" presId="urn:microsoft.com/office/officeart/2008/layout/LinedList"/>
    <dgm:cxn modelId="{7B2E19C1-3A43-4485-A189-461B2735626E}" type="presOf" srcId="{F58952D4-F880-4BF8-B227-B7319AD8D700}" destId="{C16A746B-7BDB-478D-BA6C-B1EE34A82525}" srcOrd="0" destOrd="0" presId="urn:microsoft.com/office/officeart/2008/layout/LinedList"/>
    <dgm:cxn modelId="{9E020BC5-90B5-4D4E-8426-50D5478BCF75}" srcId="{9E5B3466-8A55-44E3-A04F-D333FC72A3DF}" destId="{F58952D4-F880-4BF8-B227-B7319AD8D700}" srcOrd="0" destOrd="0" parTransId="{1B4B3A9E-C458-4BE0-94DD-DC0CC30D1CF2}" sibTransId="{EFBA72E4-DBFE-43B9-8C68-6AAC7ABDC337}"/>
    <dgm:cxn modelId="{2B2CFD1B-AF59-4BC4-98E1-06C0D24988FB}" srcId="{D87E4F9E-E7E5-4399-A6EF-C7E23F30B883}" destId="{9E5B3466-8A55-44E3-A04F-D333FC72A3DF}" srcOrd="0" destOrd="0" parTransId="{537504AD-AE5C-425F-B62A-9DAFBC9FB7A5}" sibTransId="{6B43F321-5FFA-45DD-9478-C03AA3F92AF5}"/>
    <dgm:cxn modelId="{66B37EF8-5269-4862-91A4-E8C7A9326EF9}" type="presParOf" srcId="{A6D8E6C2-46D6-4B48-9987-64C981591214}" destId="{97AE636C-2319-4FFA-8928-24EF638337C9}" srcOrd="0" destOrd="0" presId="urn:microsoft.com/office/officeart/2008/layout/LinedList"/>
    <dgm:cxn modelId="{BD0715A5-FD6A-4AFE-AC86-72453A875434}" type="presParOf" srcId="{A6D8E6C2-46D6-4B48-9987-64C981591214}" destId="{F43F2906-D1B3-43B1-B1C0-4358EFD4CF16}" srcOrd="1" destOrd="0" presId="urn:microsoft.com/office/officeart/2008/layout/LinedList"/>
    <dgm:cxn modelId="{781D76F6-7212-498C-8774-D0D462EF340D}" type="presParOf" srcId="{F43F2906-D1B3-43B1-B1C0-4358EFD4CF16}" destId="{172402E2-06FD-4B83-A201-0E0667A483B1}" srcOrd="0" destOrd="0" presId="urn:microsoft.com/office/officeart/2008/layout/LinedList"/>
    <dgm:cxn modelId="{2AAA2D7C-3F02-45C7-B873-55DE3EE5102A}" type="presParOf" srcId="{F43F2906-D1B3-43B1-B1C0-4358EFD4CF16}" destId="{E1C55568-6F9E-45F8-90DB-C2DF3C13977C}" srcOrd="1" destOrd="0" presId="urn:microsoft.com/office/officeart/2008/layout/LinedList"/>
    <dgm:cxn modelId="{6B41F6AF-359A-4C06-B34A-FCF1DF9C049D}" type="presParOf" srcId="{E1C55568-6F9E-45F8-90DB-C2DF3C13977C}" destId="{B74F8BE8-E14C-42AE-8810-FA113CD4E9F3}" srcOrd="0" destOrd="0" presId="urn:microsoft.com/office/officeart/2008/layout/LinedList"/>
    <dgm:cxn modelId="{90C63FE9-1BA2-47B3-A8F3-0960F62AB440}" type="presParOf" srcId="{E1C55568-6F9E-45F8-90DB-C2DF3C13977C}" destId="{4FA36183-B88D-488B-814B-4C3F43D61D00}" srcOrd="1" destOrd="0" presId="urn:microsoft.com/office/officeart/2008/layout/LinedList"/>
    <dgm:cxn modelId="{2954ED9D-667F-4D33-9A85-EFF25F6BB72B}" type="presParOf" srcId="{4FA36183-B88D-488B-814B-4C3F43D61D00}" destId="{04D3AE10-DA29-4B81-AAD6-4DCEAE0FD16B}" srcOrd="0" destOrd="0" presId="urn:microsoft.com/office/officeart/2008/layout/LinedList"/>
    <dgm:cxn modelId="{4A9457AF-7671-4D44-A7E6-1CADBB64E98F}" type="presParOf" srcId="{4FA36183-B88D-488B-814B-4C3F43D61D00}" destId="{C16A746B-7BDB-478D-BA6C-B1EE34A82525}" srcOrd="1" destOrd="0" presId="urn:microsoft.com/office/officeart/2008/layout/LinedList"/>
    <dgm:cxn modelId="{A1937283-927C-4D0B-8D0B-F65FDA510509}" type="presParOf" srcId="{4FA36183-B88D-488B-814B-4C3F43D61D00}" destId="{378C5DE2-9A3F-4BA7-93CB-F6A63F2ADD84}" srcOrd="2" destOrd="0" presId="urn:microsoft.com/office/officeart/2008/layout/LinedList"/>
    <dgm:cxn modelId="{B39D03E2-5703-4837-B879-9B0EBD55200D}" type="presParOf" srcId="{E1C55568-6F9E-45F8-90DB-C2DF3C13977C}" destId="{FE155161-641B-4FAF-B2EA-B4AD7B0A8CD5}" srcOrd="2" destOrd="0" presId="urn:microsoft.com/office/officeart/2008/layout/LinedList"/>
    <dgm:cxn modelId="{F17FB876-8A13-4227-83EF-DC40BE0E7E9A}" type="presParOf" srcId="{E1C55568-6F9E-45F8-90DB-C2DF3C13977C}" destId="{B4CF8255-5FB1-4E00-A899-4700BB9E368A}"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21A569-78F9-40D0-A778-5C6522DA0E86}" type="doc">
      <dgm:prSet loTypeId="urn:microsoft.com/office/officeart/2005/8/layout/process4" loCatId="list" qsTypeId="urn:microsoft.com/office/officeart/2005/8/quickstyle/simple3" qsCatId="simple" csTypeId="urn:microsoft.com/office/officeart/2005/8/colors/colorful2" csCatId="colorful" phldr="1"/>
      <dgm:spPr/>
      <dgm:t>
        <a:bodyPr/>
        <a:lstStyle/>
        <a:p>
          <a:endParaRPr lang="es-ES"/>
        </a:p>
      </dgm:t>
    </dgm:pt>
    <dgm:pt modelId="{C9772541-358C-4871-A2AB-34D0910D3389}">
      <dgm:prSet phldrT="[Texto]" custT="1"/>
      <dgm:spPr/>
      <dgm:t>
        <a:bodyPr/>
        <a:lstStyle/>
        <a:p>
          <a:pPr algn="just"/>
          <a:r>
            <a:rPr lang="es-EC" sz="2400" b="0" dirty="0" smtClean="0"/>
            <a:t>Revisar las teorías que sustentan el proyecto de investigación. </a:t>
          </a:r>
          <a:endParaRPr lang="es-ES" sz="2400" b="0" dirty="0"/>
        </a:p>
      </dgm:t>
    </dgm:pt>
    <dgm:pt modelId="{67E206E0-37F0-4FE3-8FA2-5439267E03B7}" type="parTrans" cxnId="{A2D110D0-EA3E-4E38-A229-C434876C195E}">
      <dgm:prSet/>
      <dgm:spPr/>
      <dgm:t>
        <a:bodyPr/>
        <a:lstStyle/>
        <a:p>
          <a:pPr algn="just"/>
          <a:endParaRPr lang="es-ES" sz="6000" b="0"/>
        </a:p>
      </dgm:t>
    </dgm:pt>
    <dgm:pt modelId="{4F879D0F-8293-4ACA-AC8F-D7B57F870B08}" type="sibTrans" cxnId="{A2D110D0-EA3E-4E38-A229-C434876C195E}">
      <dgm:prSet/>
      <dgm:spPr/>
      <dgm:t>
        <a:bodyPr/>
        <a:lstStyle/>
        <a:p>
          <a:pPr algn="just"/>
          <a:endParaRPr lang="es-ES" sz="6000" b="0"/>
        </a:p>
      </dgm:t>
    </dgm:pt>
    <dgm:pt modelId="{C8771C21-099E-417D-81D5-28A35ED76CAD}">
      <dgm:prSet custT="1"/>
      <dgm:spPr/>
      <dgm:t>
        <a:bodyPr/>
        <a:lstStyle/>
        <a:p>
          <a:pPr algn="just"/>
          <a:r>
            <a:rPr lang="es-EC" sz="2400" b="0" dirty="0" smtClean="0"/>
            <a:t>Determinar el enfoque, tipo y las técnicas de investigación.</a:t>
          </a:r>
          <a:endParaRPr lang="es-ES" sz="2400" b="0" dirty="0"/>
        </a:p>
      </dgm:t>
    </dgm:pt>
    <dgm:pt modelId="{D05562A0-C8B1-4F52-B223-6D8381825692}" type="parTrans" cxnId="{0252D363-7B22-467A-9FA5-082B9EFB8D66}">
      <dgm:prSet/>
      <dgm:spPr/>
      <dgm:t>
        <a:bodyPr/>
        <a:lstStyle/>
        <a:p>
          <a:pPr algn="just"/>
          <a:endParaRPr lang="es-ES" sz="6000" b="0"/>
        </a:p>
      </dgm:t>
    </dgm:pt>
    <dgm:pt modelId="{96207DF5-7EE0-4435-8780-EED757C676B9}" type="sibTrans" cxnId="{0252D363-7B22-467A-9FA5-082B9EFB8D66}">
      <dgm:prSet/>
      <dgm:spPr/>
      <dgm:t>
        <a:bodyPr/>
        <a:lstStyle/>
        <a:p>
          <a:pPr algn="just"/>
          <a:endParaRPr lang="es-ES" sz="6000" b="0"/>
        </a:p>
      </dgm:t>
    </dgm:pt>
    <dgm:pt modelId="{BBDB5E07-8075-40EE-BB97-E8C8508DCE27}">
      <dgm:prSet custT="1"/>
      <dgm:spPr/>
      <dgm:t>
        <a:bodyPr/>
        <a:lstStyle/>
        <a:p>
          <a:pPr algn="just"/>
          <a:r>
            <a:rPr lang="es-EC" sz="2400" b="0" dirty="0" smtClean="0"/>
            <a:t>Determinar el número de cooperativas que pertenecen al sector de transporte de pasajeros del cantón Quito y del cantón Rumiñahui.</a:t>
          </a:r>
          <a:endParaRPr lang="es-ES" sz="2400" b="0" dirty="0"/>
        </a:p>
      </dgm:t>
    </dgm:pt>
    <dgm:pt modelId="{89F7C07C-4887-4E3C-9058-999D26AFCBF1}" type="parTrans" cxnId="{7CA3CDD6-823C-414A-BAC1-931597B4706A}">
      <dgm:prSet/>
      <dgm:spPr/>
      <dgm:t>
        <a:bodyPr/>
        <a:lstStyle/>
        <a:p>
          <a:pPr algn="just"/>
          <a:endParaRPr lang="es-ES" sz="6000" b="0"/>
        </a:p>
      </dgm:t>
    </dgm:pt>
    <dgm:pt modelId="{B65081CC-FF5D-4D02-81C9-02829A7AB90E}" type="sibTrans" cxnId="{7CA3CDD6-823C-414A-BAC1-931597B4706A}">
      <dgm:prSet/>
      <dgm:spPr/>
      <dgm:t>
        <a:bodyPr/>
        <a:lstStyle/>
        <a:p>
          <a:pPr algn="just"/>
          <a:endParaRPr lang="es-ES" sz="6000" b="0"/>
        </a:p>
      </dgm:t>
    </dgm:pt>
    <dgm:pt modelId="{60E731F1-F7D0-4FDA-873C-01C71AC015D2}">
      <dgm:prSet custT="1"/>
      <dgm:spPr/>
      <dgm:t>
        <a:bodyPr/>
        <a:lstStyle/>
        <a:p>
          <a:pPr algn="just"/>
          <a:r>
            <a:rPr lang="es-EC" sz="2400" b="0" dirty="0" smtClean="0"/>
            <a:t>Identificar factores, económicos, políticos, sociales y tecnológicos. </a:t>
          </a:r>
          <a:endParaRPr lang="es-ES" sz="2400" b="0" dirty="0"/>
        </a:p>
      </dgm:t>
    </dgm:pt>
    <dgm:pt modelId="{7F09B837-8BA7-4B47-AE5C-2D8D5082CB74}" type="parTrans" cxnId="{9B401E67-27B4-4D32-A88F-5D2375AAA98F}">
      <dgm:prSet/>
      <dgm:spPr/>
      <dgm:t>
        <a:bodyPr/>
        <a:lstStyle/>
        <a:p>
          <a:pPr algn="just"/>
          <a:endParaRPr lang="es-ES" sz="6000" b="0"/>
        </a:p>
      </dgm:t>
    </dgm:pt>
    <dgm:pt modelId="{B07A5A96-6481-46EF-A330-0611084779AB}" type="sibTrans" cxnId="{9B401E67-27B4-4D32-A88F-5D2375AAA98F}">
      <dgm:prSet/>
      <dgm:spPr/>
      <dgm:t>
        <a:bodyPr/>
        <a:lstStyle/>
        <a:p>
          <a:pPr algn="just"/>
          <a:endParaRPr lang="es-ES" sz="6000" b="0"/>
        </a:p>
      </dgm:t>
    </dgm:pt>
    <dgm:pt modelId="{9B69EAF7-F97B-4DFB-A5B9-75851C077261}" type="pres">
      <dgm:prSet presAssocID="{5821A569-78F9-40D0-A778-5C6522DA0E86}" presName="Name0" presStyleCnt="0">
        <dgm:presLayoutVars>
          <dgm:dir/>
          <dgm:animLvl val="lvl"/>
          <dgm:resizeHandles val="exact"/>
        </dgm:presLayoutVars>
      </dgm:prSet>
      <dgm:spPr/>
      <dgm:t>
        <a:bodyPr/>
        <a:lstStyle/>
        <a:p>
          <a:endParaRPr lang="es-EC"/>
        </a:p>
      </dgm:t>
    </dgm:pt>
    <dgm:pt modelId="{A7369D8A-7CAB-4B05-9681-1FB6DC474D34}" type="pres">
      <dgm:prSet presAssocID="{60E731F1-F7D0-4FDA-873C-01C71AC015D2}" presName="boxAndChildren" presStyleCnt="0"/>
      <dgm:spPr/>
      <dgm:t>
        <a:bodyPr/>
        <a:lstStyle/>
        <a:p>
          <a:endParaRPr lang="es-EC"/>
        </a:p>
      </dgm:t>
    </dgm:pt>
    <dgm:pt modelId="{F6A07621-404D-4081-B10B-46E17B174F92}" type="pres">
      <dgm:prSet presAssocID="{60E731F1-F7D0-4FDA-873C-01C71AC015D2}" presName="parentTextBox" presStyleLbl="node1" presStyleIdx="0" presStyleCnt="4"/>
      <dgm:spPr/>
      <dgm:t>
        <a:bodyPr/>
        <a:lstStyle/>
        <a:p>
          <a:endParaRPr lang="es-EC"/>
        </a:p>
      </dgm:t>
    </dgm:pt>
    <dgm:pt modelId="{77C34A6D-5FF0-4D0D-B458-BD7F1EAF3F94}" type="pres">
      <dgm:prSet presAssocID="{B65081CC-FF5D-4D02-81C9-02829A7AB90E}" presName="sp" presStyleCnt="0"/>
      <dgm:spPr/>
      <dgm:t>
        <a:bodyPr/>
        <a:lstStyle/>
        <a:p>
          <a:endParaRPr lang="es-EC"/>
        </a:p>
      </dgm:t>
    </dgm:pt>
    <dgm:pt modelId="{2D481B33-AA44-403E-B153-0D8B727DF23C}" type="pres">
      <dgm:prSet presAssocID="{BBDB5E07-8075-40EE-BB97-E8C8508DCE27}" presName="arrowAndChildren" presStyleCnt="0"/>
      <dgm:spPr/>
      <dgm:t>
        <a:bodyPr/>
        <a:lstStyle/>
        <a:p>
          <a:endParaRPr lang="es-EC"/>
        </a:p>
      </dgm:t>
    </dgm:pt>
    <dgm:pt modelId="{5C66CFD8-FBD4-4BC1-8E04-D7CD1CB5F3F3}" type="pres">
      <dgm:prSet presAssocID="{BBDB5E07-8075-40EE-BB97-E8C8508DCE27}" presName="parentTextArrow" presStyleLbl="node1" presStyleIdx="1" presStyleCnt="4"/>
      <dgm:spPr/>
      <dgm:t>
        <a:bodyPr/>
        <a:lstStyle/>
        <a:p>
          <a:endParaRPr lang="es-EC"/>
        </a:p>
      </dgm:t>
    </dgm:pt>
    <dgm:pt modelId="{BAD3C69E-0E9D-4399-9C81-95E96626C2C5}" type="pres">
      <dgm:prSet presAssocID="{96207DF5-7EE0-4435-8780-EED757C676B9}" presName="sp" presStyleCnt="0"/>
      <dgm:spPr/>
      <dgm:t>
        <a:bodyPr/>
        <a:lstStyle/>
        <a:p>
          <a:endParaRPr lang="es-EC"/>
        </a:p>
      </dgm:t>
    </dgm:pt>
    <dgm:pt modelId="{21B0372B-7E86-4EA2-B530-F55DDDEA6DAB}" type="pres">
      <dgm:prSet presAssocID="{C8771C21-099E-417D-81D5-28A35ED76CAD}" presName="arrowAndChildren" presStyleCnt="0"/>
      <dgm:spPr/>
      <dgm:t>
        <a:bodyPr/>
        <a:lstStyle/>
        <a:p>
          <a:endParaRPr lang="es-EC"/>
        </a:p>
      </dgm:t>
    </dgm:pt>
    <dgm:pt modelId="{20F3AC23-306B-4C8F-BE8D-84CFD1BC097E}" type="pres">
      <dgm:prSet presAssocID="{C8771C21-099E-417D-81D5-28A35ED76CAD}" presName="parentTextArrow" presStyleLbl="node1" presStyleIdx="2" presStyleCnt="4"/>
      <dgm:spPr/>
      <dgm:t>
        <a:bodyPr/>
        <a:lstStyle/>
        <a:p>
          <a:endParaRPr lang="es-EC"/>
        </a:p>
      </dgm:t>
    </dgm:pt>
    <dgm:pt modelId="{04926FC2-00D5-4252-82DB-39EA080947DC}" type="pres">
      <dgm:prSet presAssocID="{4F879D0F-8293-4ACA-AC8F-D7B57F870B08}" presName="sp" presStyleCnt="0"/>
      <dgm:spPr/>
      <dgm:t>
        <a:bodyPr/>
        <a:lstStyle/>
        <a:p>
          <a:endParaRPr lang="es-EC"/>
        </a:p>
      </dgm:t>
    </dgm:pt>
    <dgm:pt modelId="{E0CF296F-C775-4B47-8E7A-40AFF99580EC}" type="pres">
      <dgm:prSet presAssocID="{C9772541-358C-4871-A2AB-34D0910D3389}" presName="arrowAndChildren" presStyleCnt="0"/>
      <dgm:spPr/>
      <dgm:t>
        <a:bodyPr/>
        <a:lstStyle/>
        <a:p>
          <a:endParaRPr lang="es-EC"/>
        </a:p>
      </dgm:t>
    </dgm:pt>
    <dgm:pt modelId="{E457983D-A7C1-4B90-8759-13794E67227F}" type="pres">
      <dgm:prSet presAssocID="{C9772541-358C-4871-A2AB-34D0910D3389}" presName="parentTextArrow" presStyleLbl="node1" presStyleIdx="3" presStyleCnt="4"/>
      <dgm:spPr/>
      <dgm:t>
        <a:bodyPr/>
        <a:lstStyle/>
        <a:p>
          <a:endParaRPr lang="es-EC"/>
        </a:p>
      </dgm:t>
    </dgm:pt>
  </dgm:ptLst>
  <dgm:cxnLst>
    <dgm:cxn modelId="{7CA3CDD6-823C-414A-BAC1-931597B4706A}" srcId="{5821A569-78F9-40D0-A778-5C6522DA0E86}" destId="{BBDB5E07-8075-40EE-BB97-E8C8508DCE27}" srcOrd="2" destOrd="0" parTransId="{89F7C07C-4887-4E3C-9058-999D26AFCBF1}" sibTransId="{B65081CC-FF5D-4D02-81C9-02829A7AB90E}"/>
    <dgm:cxn modelId="{0252D363-7B22-467A-9FA5-082B9EFB8D66}" srcId="{5821A569-78F9-40D0-A778-5C6522DA0E86}" destId="{C8771C21-099E-417D-81D5-28A35ED76CAD}" srcOrd="1" destOrd="0" parTransId="{D05562A0-C8B1-4F52-B223-6D8381825692}" sibTransId="{96207DF5-7EE0-4435-8780-EED757C676B9}"/>
    <dgm:cxn modelId="{A2D110D0-EA3E-4E38-A229-C434876C195E}" srcId="{5821A569-78F9-40D0-A778-5C6522DA0E86}" destId="{C9772541-358C-4871-A2AB-34D0910D3389}" srcOrd="0" destOrd="0" parTransId="{67E206E0-37F0-4FE3-8FA2-5439267E03B7}" sibTransId="{4F879D0F-8293-4ACA-AC8F-D7B57F870B08}"/>
    <dgm:cxn modelId="{BFF724C7-F789-4391-B32B-20B7990FF421}" type="presOf" srcId="{BBDB5E07-8075-40EE-BB97-E8C8508DCE27}" destId="{5C66CFD8-FBD4-4BC1-8E04-D7CD1CB5F3F3}" srcOrd="0" destOrd="0" presId="urn:microsoft.com/office/officeart/2005/8/layout/process4"/>
    <dgm:cxn modelId="{507562ED-EE8F-40D3-9544-254CD5D1F237}" type="presOf" srcId="{5821A569-78F9-40D0-A778-5C6522DA0E86}" destId="{9B69EAF7-F97B-4DFB-A5B9-75851C077261}" srcOrd="0" destOrd="0" presId="urn:microsoft.com/office/officeart/2005/8/layout/process4"/>
    <dgm:cxn modelId="{9B401E67-27B4-4D32-A88F-5D2375AAA98F}" srcId="{5821A569-78F9-40D0-A778-5C6522DA0E86}" destId="{60E731F1-F7D0-4FDA-873C-01C71AC015D2}" srcOrd="3" destOrd="0" parTransId="{7F09B837-8BA7-4B47-AE5C-2D8D5082CB74}" sibTransId="{B07A5A96-6481-46EF-A330-0611084779AB}"/>
    <dgm:cxn modelId="{E69F1257-360D-4AA5-A7C2-9A02214A1682}" type="presOf" srcId="{C8771C21-099E-417D-81D5-28A35ED76CAD}" destId="{20F3AC23-306B-4C8F-BE8D-84CFD1BC097E}" srcOrd="0" destOrd="0" presId="urn:microsoft.com/office/officeart/2005/8/layout/process4"/>
    <dgm:cxn modelId="{22A363DF-5F2F-46D2-9400-AA3A3E6E5E53}" type="presOf" srcId="{C9772541-358C-4871-A2AB-34D0910D3389}" destId="{E457983D-A7C1-4B90-8759-13794E67227F}" srcOrd="0" destOrd="0" presId="urn:microsoft.com/office/officeart/2005/8/layout/process4"/>
    <dgm:cxn modelId="{77985BA0-A3B6-4BA2-B8F5-E0C57D082A80}" type="presOf" srcId="{60E731F1-F7D0-4FDA-873C-01C71AC015D2}" destId="{F6A07621-404D-4081-B10B-46E17B174F92}" srcOrd="0" destOrd="0" presId="urn:microsoft.com/office/officeart/2005/8/layout/process4"/>
    <dgm:cxn modelId="{7D0EBF17-40F2-4758-9E35-77B44CC5C829}" type="presParOf" srcId="{9B69EAF7-F97B-4DFB-A5B9-75851C077261}" destId="{A7369D8A-7CAB-4B05-9681-1FB6DC474D34}" srcOrd="0" destOrd="0" presId="urn:microsoft.com/office/officeart/2005/8/layout/process4"/>
    <dgm:cxn modelId="{24A8DA63-C1FB-4D99-926E-DFDB4CCFC588}" type="presParOf" srcId="{A7369D8A-7CAB-4B05-9681-1FB6DC474D34}" destId="{F6A07621-404D-4081-B10B-46E17B174F92}" srcOrd="0" destOrd="0" presId="urn:microsoft.com/office/officeart/2005/8/layout/process4"/>
    <dgm:cxn modelId="{A3A41F64-466D-4072-815C-69A60F22E13D}" type="presParOf" srcId="{9B69EAF7-F97B-4DFB-A5B9-75851C077261}" destId="{77C34A6D-5FF0-4D0D-B458-BD7F1EAF3F94}" srcOrd="1" destOrd="0" presId="urn:microsoft.com/office/officeart/2005/8/layout/process4"/>
    <dgm:cxn modelId="{A82DE2E6-8C15-4E4C-873F-F62F250F65FE}" type="presParOf" srcId="{9B69EAF7-F97B-4DFB-A5B9-75851C077261}" destId="{2D481B33-AA44-403E-B153-0D8B727DF23C}" srcOrd="2" destOrd="0" presId="urn:microsoft.com/office/officeart/2005/8/layout/process4"/>
    <dgm:cxn modelId="{545C930C-1324-4D87-8635-857DD46CF040}" type="presParOf" srcId="{2D481B33-AA44-403E-B153-0D8B727DF23C}" destId="{5C66CFD8-FBD4-4BC1-8E04-D7CD1CB5F3F3}" srcOrd="0" destOrd="0" presId="urn:microsoft.com/office/officeart/2005/8/layout/process4"/>
    <dgm:cxn modelId="{08435099-8E43-4D70-9B42-1D2C277C4137}" type="presParOf" srcId="{9B69EAF7-F97B-4DFB-A5B9-75851C077261}" destId="{BAD3C69E-0E9D-4399-9C81-95E96626C2C5}" srcOrd="3" destOrd="0" presId="urn:microsoft.com/office/officeart/2005/8/layout/process4"/>
    <dgm:cxn modelId="{ED65FEEE-C83D-4A84-A3C9-3B42FAF251DF}" type="presParOf" srcId="{9B69EAF7-F97B-4DFB-A5B9-75851C077261}" destId="{21B0372B-7E86-4EA2-B530-F55DDDEA6DAB}" srcOrd="4" destOrd="0" presId="urn:microsoft.com/office/officeart/2005/8/layout/process4"/>
    <dgm:cxn modelId="{EF4D67A2-121E-4B20-8C74-01BE8A2582E1}" type="presParOf" srcId="{21B0372B-7E86-4EA2-B530-F55DDDEA6DAB}" destId="{20F3AC23-306B-4C8F-BE8D-84CFD1BC097E}" srcOrd="0" destOrd="0" presId="urn:microsoft.com/office/officeart/2005/8/layout/process4"/>
    <dgm:cxn modelId="{379233A6-1FF7-459A-8336-9D730EC76D04}" type="presParOf" srcId="{9B69EAF7-F97B-4DFB-A5B9-75851C077261}" destId="{04926FC2-00D5-4252-82DB-39EA080947DC}" srcOrd="5" destOrd="0" presId="urn:microsoft.com/office/officeart/2005/8/layout/process4"/>
    <dgm:cxn modelId="{4FEC407F-B264-4AF1-9E3D-9AB78D4B9279}" type="presParOf" srcId="{9B69EAF7-F97B-4DFB-A5B9-75851C077261}" destId="{E0CF296F-C775-4B47-8E7A-40AFF99580EC}" srcOrd="6" destOrd="0" presId="urn:microsoft.com/office/officeart/2005/8/layout/process4"/>
    <dgm:cxn modelId="{0CC65BF1-5337-4568-B16B-19323AEE6076}" type="presParOf" srcId="{E0CF296F-C775-4B47-8E7A-40AFF99580EC}" destId="{E457983D-A7C1-4B90-8759-13794E67227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21A569-78F9-40D0-A778-5C6522DA0E86}" type="doc">
      <dgm:prSet loTypeId="urn:microsoft.com/office/officeart/2005/8/layout/process4" loCatId="list" qsTypeId="urn:microsoft.com/office/officeart/2005/8/quickstyle/simple3" qsCatId="simple" csTypeId="urn:microsoft.com/office/officeart/2005/8/colors/colorful2" csCatId="colorful" phldr="1"/>
      <dgm:spPr/>
      <dgm:t>
        <a:bodyPr/>
        <a:lstStyle/>
        <a:p>
          <a:endParaRPr lang="es-ES"/>
        </a:p>
      </dgm:t>
    </dgm:pt>
    <dgm:pt modelId="{0B1C2887-0300-48A6-BAAD-B19D7BC0A55E}">
      <dgm:prSet custT="1"/>
      <dgm:spPr/>
      <dgm:t>
        <a:bodyPr/>
        <a:lstStyle/>
        <a:p>
          <a:pPr algn="just"/>
          <a:r>
            <a:rPr lang="es-EC" sz="2000" b="0" dirty="0" smtClean="0"/>
            <a:t>Analizar las características generales de los cantones como: descripción geográfica, población y red vial.</a:t>
          </a:r>
          <a:endParaRPr lang="es-ES" sz="2000" b="0" dirty="0"/>
        </a:p>
      </dgm:t>
    </dgm:pt>
    <dgm:pt modelId="{EE5EDB7E-5E78-4C3E-86C9-28215725332A}" type="parTrans" cxnId="{5E5B66F7-170C-42F4-9261-D9D83E61DEE4}">
      <dgm:prSet/>
      <dgm:spPr/>
      <dgm:t>
        <a:bodyPr/>
        <a:lstStyle/>
        <a:p>
          <a:pPr algn="just"/>
          <a:endParaRPr lang="es-ES" sz="2000" b="0"/>
        </a:p>
      </dgm:t>
    </dgm:pt>
    <dgm:pt modelId="{1316D8B9-3999-415F-AA08-553CB38CBB66}" type="sibTrans" cxnId="{5E5B66F7-170C-42F4-9261-D9D83E61DEE4}">
      <dgm:prSet/>
      <dgm:spPr/>
      <dgm:t>
        <a:bodyPr/>
        <a:lstStyle/>
        <a:p>
          <a:pPr algn="just"/>
          <a:endParaRPr lang="es-ES" sz="2000" b="0"/>
        </a:p>
      </dgm:t>
    </dgm:pt>
    <dgm:pt modelId="{067FA35E-CE95-4B57-A483-C5CE32B7BF5D}">
      <dgm:prSet custT="1"/>
      <dgm:spPr/>
      <dgm:t>
        <a:bodyPr/>
        <a:lstStyle/>
        <a:p>
          <a:pPr algn="just"/>
          <a:r>
            <a:rPr lang="es-EC" sz="2000" b="0" dirty="0" smtClean="0"/>
            <a:t>Realizar el levantamiento de los costos de operación de las cooperativas y compañías de transporte, incluyendo subsidios de los gobiernos autónomos descentralizados.</a:t>
          </a:r>
          <a:endParaRPr lang="es-ES" sz="2000" b="0" dirty="0"/>
        </a:p>
      </dgm:t>
    </dgm:pt>
    <dgm:pt modelId="{A0B896B0-8084-4B8F-94CC-2C24226EC648}" type="parTrans" cxnId="{280A2F51-9514-41CD-B8F2-3C7E2A7BDBF7}">
      <dgm:prSet/>
      <dgm:spPr/>
      <dgm:t>
        <a:bodyPr/>
        <a:lstStyle/>
        <a:p>
          <a:pPr algn="just"/>
          <a:endParaRPr lang="es-ES" sz="2000" b="0"/>
        </a:p>
      </dgm:t>
    </dgm:pt>
    <dgm:pt modelId="{4C0CEE0C-F116-4930-84BB-334865262337}" type="sibTrans" cxnId="{280A2F51-9514-41CD-B8F2-3C7E2A7BDBF7}">
      <dgm:prSet/>
      <dgm:spPr/>
      <dgm:t>
        <a:bodyPr/>
        <a:lstStyle/>
        <a:p>
          <a:pPr algn="just"/>
          <a:endParaRPr lang="es-ES" sz="2000" b="0"/>
        </a:p>
      </dgm:t>
    </dgm:pt>
    <dgm:pt modelId="{44713C81-6422-4AB7-85EE-1CA3C591F868}">
      <dgm:prSet custT="1"/>
      <dgm:spPr/>
      <dgm:t>
        <a:bodyPr/>
        <a:lstStyle/>
        <a:p>
          <a:pPr algn="just"/>
          <a:r>
            <a:rPr lang="es-EC" sz="2000" b="0" dirty="0" smtClean="0"/>
            <a:t>Determinar el porcentaje de rentabilidad según los costos de operación de las cooperativas de transporte de pasajeros.</a:t>
          </a:r>
          <a:endParaRPr lang="es-ES" sz="2000" b="0" dirty="0"/>
        </a:p>
      </dgm:t>
    </dgm:pt>
    <dgm:pt modelId="{26D7D912-050E-4F31-9C8D-6BC34FEB5D17}" type="parTrans" cxnId="{35563747-7A1E-478A-B874-1DEE2D4D6CE6}">
      <dgm:prSet/>
      <dgm:spPr/>
      <dgm:t>
        <a:bodyPr/>
        <a:lstStyle/>
        <a:p>
          <a:pPr algn="just"/>
          <a:endParaRPr lang="es-ES" sz="2000" b="0"/>
        </a:p>
      </dgm:t>
    </dgm:pt>
    <dgm:pt modelId="{88D64DA9-C923-4FC0-8FD1-D483835A0CFE}" type="sibTrans" cxnId="{35563747-7A1E-478A-B874-1DEE2D4D6CE6}">
      <dgm:prSet/>
      <dgm:spPr/>
      <dgm:t>
        <a:bodyPr/>
        <a:lstStyle/>
        <a:p>
          <a:pPr algn="just"/>
          <a:endParaRPr lang="es-ES" sz="2000" b="0"/>
        </a:p>
      </dgm:t>
    </dgm:pt>
    <dgm:pt modelId="{87670FAE-04FB-436A-83C0-A4C9D01B8D5A}">
      <dgm:prSet custT="1"/>
      <dgm:spPr/>
      <dgm:t>
        <a:bodyPr/>
        <a:lstStyle/>
        <a:p>
          <a:pPr algn="just"/>
          <a:r>
            <a:rPr lang="es-EC" sz="2000" b="0" dirty="0" smtClean="0"/>
            <a:t>Realizar una comparación de las tarifas de pasajes entre el cantón Quito y </a:t>
          </a:r>
          <a:r>
            <a:rPr lang="es-EC" sz="2000" b="0" smtClean="0"/>
            <a:t>Cantón Rumiñahui.</a:t>
          </a:r>
          <a:endParaRPr lang="es-ES" sz="2000" b="0" dirty="0" smtClean="0"/>
        </a:p>
      </dgm:t>
    </dgm:pt>
    <dgm:pt modelId="{DC126A80-5C2F-4FE3-99C7-DEEDC3E60CE3}" type="parTrans" cxnId="{F896339D-55C7-438D-A947-82FE44DB38C9}">
      <dgm:prSet/>
      <dgm:spPr/>
      <dgm:t>
        <a:bodyPr/>
        <a:lstStyle/>
        <a:p>
          <a:pPr algn="just"/>
          <a:endParaRPr lang="es-ES" sz="2000" b="0"/>
        </a:p>
      </dgm:t>
    </dgm:pt>
    <dgm:pt modelId="{1D4044EA-16EE-44CA-AAFC-D1169F0202B3}" type="sibTrans" cxnId="{F896339D-55C7-438D-A947-82FE44DB38C9}">
      <dgm:prSet/>
      <dgm:spPr/>
      <dgm:t>
        <a:bodyPr/>
        <a:lstStyle/>
        <a:p>
          <a:pPr algn="just"/>
          <a:endParaRPr lang="es-ES" sz="2000" b="0"/>
        </a:p>
      </dgm:t>
    </dgm:pt>
    <dgm:pt modelId="{9DDCAD99-E505-4941-838B-EA8FD5924479}">
      <dgm:prSet custT="1"/>
      <dgm:spPr/>
      <dgm:t>
        <a:bodyPr/>
        <a:lstStyle/>
        <a:p>
          <a:pPr algn="just"/>
          <a:r>
            <a:rPr lang="es-EC" sz="2000" b="0" smtClean="0"/>
            <a:t>Determinar conclusiones del proyecto.</a:t>
          </a:r>
          <a:endParaRPr lang="es-ES" sz="2000" b="0" dirty="0"/>
        </a:p>
      </dgm:t>
    </dgm:pt>
    <dgm:pt modelId="{C5940084-A120-4BCF-BF73-A3963FD922CD}" type="parTrans" cxnId="{7B5DC200-D6CB-4C60-AFF1-4F9CD5CCA708}">
      <dgm:prSet/>
      <dgm:spPr/>
      <dgm:t>
        <a:bodyPr/>
        <a:lstStyle/>
        <a:p>
          <a:pPr algn="just"/>
          <a:endParaRPr lang="es-ES" sz="2000" b="0"/>
        </a:p>
      </dgm:t>
    </dgm:pt>
    <dgm:pt modelId="{F89410E9-0ABC-423B-9B6E-283ED673E912}" type="sibTrans" cxnId="{7B5DC200-D6CB-4C60-AFF1-4F9CD5CCA708}">
      <dgm:prSet/>
      <dgm:spPr/>
      <dgm:t>
        <a:bodyPr/>
        <a:lstStyle/>
        <a:p>
          <a:pPr algn="just"/>
          <a:endParaRPr lang="es-ES" sz="2000" b="0"/>
        </a:p>
      </dgm:t>
    </dgm:pt>
    <dgm:pt modelId="{9B69EAF7-F97B-4DFB-A5B9-75851C077261}" type="pres">
      <dgm:prSet presAssocID="{5821A569-78F9-40D0-A778-5C6522DA0E86}" presName="Name0" presStyleCnt="0">
        <dgm:presLayoutVars>
          <dgm:dir/>
          <dgm:animLvl val="lvl"/>
          <dgm:resizeHandles val="exact"/>
        </dgm:presLayoutVars>
      </dgm:prSet>
      <dgm:spPr/>
      <dgm:t>
        <a:bodyPr/>
        <a:lstStyle/>
        <a:p>
          <a:endParaRPr lang="es-EC"/>
        </a:p>
      </dgm:t>
    </dgm:pt>
    <dgm:pt modelId="{4F34D45D-7081-43E2-8FAD-B39315A1804A}" type="pres">
      <dgm:prSet presAssocID="{9DDCAD99-E505-4941-838B-EA8FD5924479}" presName="boxAndChildren" presStyleCnt="0"/>
      <dgm:spPr/>
      <dgm:t>
        <a:bodyPr/>
        <a:lstStyle/>
        <a:p>
          <a:endParaRPr lang="es-EC"/>
        </a:p>
      </dgm:t>
    </dgm:pt>
    <dgm:pt modelId="{14081079-2B43-443F-BA12-E0D75E5171C0}" type="pres">
      <dgm:prSet presAssocID="{9DDCAD99-E505-4941-838B-EA8FD5924479}" presName="parentTextBox" presStyleLbl="node1" presStyleIdx="0" presStyleCnt="5"/>
      <dgm:spPr/>
      <dgm:t>
        <a:bodyPr/>
        <a:lstStyle/>
        <a:p>
          <a:endParaRPr lang="es-EC"/>
        </a:p>
      </dgm:t>
    </dgm:pt>
    <dgm:pt modelId="{8FDB0B51-A93B-42F7-97B2-37264773CE6F}" type="pres">
      <dgm:prSet presAssocID="{1D4044EA-16EE-44CA-AAFC-D1169F0202B3}" presName="sp" presStyleCnt="0"/>
      <dgm:spPr/>
      <dgm:t>
        <a:bodyPr/>
        <a:lstStyle/>
        <a:p>
          <a:endParaRPr lang="es-EC"/>
        </a:p>
      </dgm:t>
    </dgm:pt>
    <dgm:pt modelId="{329F6D3E-01C6-4871-B420-09B5F40A6606}" type="pres">
      <dgm:prSet presAssocID="{87670FAE-04FB-436A-83C0-A4C9D01B8D5A}" presName="arrowAndChildren" presStyleCnt="0"/>
      <dgm:spPr/>
      <dgm:t>
        <a:bodyPr/>
        <a:lstStyle/>
        <a:p>
          <a:endParaRPr lang="es-EC"/>
        </a:p>
      </dgm:t>
    </dgm:pt>
    <dgm:pt modelId="{B368BCA1-D6B3-4336-BE5E-57C99FF81F89}" type="pres">
      <dgm:prSet presAssocID="{87670FAE-04FB-436A-83C0-A4C9D01B8D5A}" presName="parentTextArrow" presStyleLbl="node1" presStyleIdx="1" presStyleCnt="5"/>
      <dgm:spPr/>
      <dgm:t>
        <a:bodyPr/>
        <a:lstStyle/>
        <a:p>
          <a:endParaRPr lang="es-EC"/>
        </a:p>
      </dgm:t>
    </dgm:pt>
    <dgm:pt modelId="{152A0AF9-32B8-464C-AEDB-402322A55B47}" type="pres">
      <dgm:prSet presAssocID="{88D64DA9-C923-4FC0-8FD1-D483835A0CFE}" presName="sp" presStyleCnt="0"/>
      <dgm:spPr/>
      <dgm:t>
        <a:bodyPr/>
        <a:lstStyle/>
        <a:p>
          <a:endParaRPr lang="es-EC"/>
        </a:p>
      </dgm:t>
    </dgm:pt>
    <dgm:pt modelId="{0CEB801B-A5AB-44B5-B3BC-717F36DD2ECD}" type="pres">
      <dgm:prSet presAssocID="{44713C81-6422-4AB7-85EE-1CA3C591F868}" presName="arrowAndChildren" presStyleCnt="0"/>
      <dgm:spPr/>
      <dgm:t>
        <a:bodyPr/>
        <a:lstStyle/>
        <a:p>
          <a:endParaRPr lang="es-EC"/>
        </a:p>
      </dgm:t>
    </dgm:pt>
    <dgm:pt modelId="{CD5B6DF2-89D4-407B-9390-FCB135B57CF2}" type="pres">
      <dgm:prSet presAssocID="{44713C81-6422-4AB7-85EE-1CA3C591F868}" presName="parentTextArrow" presStyleLbl="node1" presStyleIdx="2" presStyleCnt="5"/>
      <dgm:spPr/>
      <dgm:t>
        <a:bodyPr/>
        <a:lstStyle/>
        <a:p>
          <a:endParaRPr lang="es-EC"/>
        </a:p>
      </dgm:t>
    </dgm:pt>
    <dgm:pt modelId="{CF321D8F-9270-4558-9160-FC3994AEBBBB}" type="pres">
      <dgm:prSet presAssocID="{4C0CEE0C-F116-4930-84BB-334865262337}" presName="sp" presStyleCnt="0"/>
      <dgm:spPr/>
      <dgm:t>
        <a:bodyPr/>
        <a:lstStyle/>
        <a:p>
          <a:endParaRPr lang="es-EC"/>
        </a:p>
      </dgm:t>
    </dgm:pt>
    <dgm:pt modelId="{651B3B35-9DE7-4E03-A5F6-19BC1FE122BC}" type="pres">
      <dgm:prSet presAssocID="{067FA35E-CE95-4B57-A483-C5CE32B7BF5D}" presName="arrowAndChildren" presStyleCnt="0"/>
      <dgm:spPr/>
      <dgm:t>
        <a:bodyPr/>
        <a:lstStyle/>
        <a:p>
          <a:endParaRPr lang="es-EC"/>
        </a:p>
      </dgm:t>
    </dgm:pt>
    <dgm:pt modelId="{3DF4531C-DBA0-405F-8F42-FB5F7CF39EA6}" type="pres">
      <dgm:prSet presAssocID="{067FA35E-CE95-4B57-A483-C5CE32B7BF5D}" presName="parentTextArrow" presStyleLbl="node1" presStyleIdx="3" presStyleCnt="5"/>
      <dgm:spPr/>
      <dgm:t>
        <a:bodyPr/>
        <a:lstStyle/>
        <a:p>
          <a:endParaRPr lang="es-EC"/>
        </a:p>
      </dgm:t>
    </dgm:pt>
    <dgm:pt modelId="{9052788A-0E08-4F96-B879-21B1D263B4FB}" type="pres">
      <dgm:prSet presAssocID="{1316D8B9-3999-415F-AA08-553CB38CBB66}" presName="sp" presStyleCnt="0"/>
      <dgm:spPr/>
      <dgm:t>
        <a:bodyPr/>
        <a:lstStyle/>
        <a:p>
          <a:endParaRPr lang="es-EC"/>
        </a:p>
      </dgm:t>
    </dgm:pt>
    <dgm:pt modelId="{38BE526A-B9FF-4CB0-96CC-C5BE688E51D8}" type="pres">
      <dgm:prSet presAssocID="{0B1C2887-0300-48A6-BAAD-B19D7BC0A55E}" presName="arrowAndChildren" presStyleCnt="0"/>
      <dgm:spPr/>
      <dgm:t>
        <a:bodyPr/>
        <a:lstStyle/>
        <a:p>
          <a:endParaRPr lang="es-EC"/>
        </a:p>
      </dgm:t>
    </dgm:pt>
    <dgm:pt modelId="{713DF5F1-477E-4C13-B9C6-EAF4D271BD12}" type="pres">
      <dgm:prSet presAssocID="{0B1C2887-0300-48A6-BAAD-B19D7BC0A55E}" presName="parentTextArrow" presStyleLbl="node1" presStyleIdx="4" presStyleCnt="5"/>
      <dgm:spPr/>
      <dgm:t>
        <a:bodyPr/>
        <a:lstStyle/>
        <a:p>
          <a:endParaRPr lang="es-EC"/>
        </a:p>
      </dgm:t>
    </dgm:pt>
  </dgm:ptLst>
  <dgm:cxnLst>
    <dgm:cxn modelId="{F896339D-55C7-438D-A947-82FE44DB38C9}" srcId="{5821A569-78F9-40D0-A778-5C6522DA0E86}" destId="{87670FAE-04FB-436A-83C0-A4C9D01B8D5A}" srcOrd="3" destOrd="0" parTransId="{DC126A80-5C2F-4FE3-99C7-DEEDC3E60CE3}" sibTransId="{1D4044EA-16EE-44CA-AAFC-D1169F0202B3}"/>
    <dgm:cxn modelId="{280A2F51-9514-41CD-B8F2-3C7E2A7BDBF7}" srcId="{5821A569-78F9-40D0-A778-5C6522DA0E86}" destId="{067FA35E-CE95-4B57-A483-C5CE32B7BF5D}" srcOrd="1" destOrd="0" parTransId="{A0B896B0-8084-4B8F-94CC-2C24226EC648}" sibTransId="{4C0CEE0C-F116-4930-84BB-334865262337}"/>
    <dgm:cxn modelId="{3F65C142-D42B-411C-BE02-27D6000C81EF}" type="presOf" srcId="{067FA35E-CE95-4B57-A483-C5CE32B7BF5D}" destId="{3DF4531C-DBA0-405F-8F42-FB5F7CF39EA6}" srcOrd="0" destOrd="0" presId="urn:microsoft.com/office/officeart/2005/8/layout/process4"/>
    <dgm:cxn modelId="{35563747-7A1E-478A-B874-1DEE2D4D6CE6}" srcId="{5821A569-78F9-40D0-A778-5C6522DA0E86}" destId="{44713C81-6422-4AB7-85EE-1CA3C591F868}" srcOrd="2" destOrd="0" parTransId="{26D7D912-050E-4F31-9C8D-6BC34FEB5D17}" sibTransId="{88D64DA9-C923-4FC0-8FD1-D483835A0CFE}"/>
    <dgm:cxn modelId="{15601D47-1346-4C14-9533-E601162EAB93}" type="presOf" srcId="{87670FAE-04FB-436A-83C0-A4C9D01B8D5A}" destId="{B368BCA1-D6B3-4336-BE5E-57C99FF81F89}" srcOrd="0" destOrd="0" presId="urn:microsoft.com/office/officeart/2005/8/layout/process4"/>
    <dgm:cxn modelId="{9D86AB2D-D25D-4713-92AF-4D874EABB4B1}" type="presOf" srcId="{9DDCAD99-E505-4941-838B-EA8FD5924479}" destId="{14081079-2B43-443F-BA12-E0D75E5171C0}" srcOrd="0" destOrd="0" presId="urn:microsoft.com/office/officeart/2005/8/layout/process4"/>
    <dgm:cxn modelId="{51FCDB89-DDD9-4392-A7EB-150BBD7FD233}" type="presOf" srcId="{5821A569-78F9-40D0-A778-5C6522DA0E86}" destId="{9B69EAF7-F97B-4DFB-A5B9-75851C077261}" srcOrd="0" destOrd="0" presId="urn:microsoft.com/office/officeart/2005/8/layout/process4"/>
    <dgm:cxn modelId="{CF4D2471-CA5A-4433-9D87-89ADAEF01EF9}" type="presOf" srcId="{0B1C2887-0300-48A6-BAAD-B19D7BC0A55E}" destId="{713DF5F1-477E-4C13-B9C6-EAF4D271BD12}" srcOrd="0" destOrd="0" presId="urn:microsoft.com/office/officeart/2005/8/layout/process4"/>
    <dgm:cxn modelId="{66ADFAB5-96FC-48F5-A137-84A22B81F48A}" type="presOf" srcId="{44713C81-6422-4AB7-85EE-1CA3C591F868}" destId="{CD5B6DF2-89D4-407B-9390-FCB135B57CF2}" srcOrd="0" destOrd="0" presId="urn:microsoft.com/office/officeart/2005/8/layout/process4"/>
    <dgm:cxn modelId="{7B5DC200-D6CB-4C60-AFF1-4F9CD5CCA708}" srcId="{5821A569-78F9-40D0-A778-5C6522DA0E86}" destId="{9DDCAD99-E505-4941-838B-EA8FD5924479}" srcOrd="4" destOrd="0" parTransId="{C5940084-A120-4BCF-BF73-A3963FD922CD}" sibTransId="{F89410E9-0ABC-423B-9B6E-283ED673E912}"/>
    <dgm:cxn modelId="{5E5B66F7-170C-42F4-9261-D9D83E61DEE4}" srcId="{5821A569-78F9-40D0-A778-5C6522DA0E86}" destId="{0B1C2887-0300-48A6-BAAD-B19D7BC0A55E}" srcOrd="0" destOrd="0" parTransId="{EE5EDB7E-5E78-4C3E-86C9-28215725332A}" sibTransId="{1316D8B9-3999-415F-AA08-553CB38CBB66}"/>
    <dgm:cxn modelId="{69D6D56B-DCAC-405D-AEAA-3B86519737C0}" type="presParOf" srcId="{9B69EAF7-F97B-4DFB-A5B9-75851C077261}" destId="{4F34D45D-7081-43E2-8FAD-B39315A1804A}" srcOrd="0" destOrd="0" presId="urn:microsoft.com/office/officeart/2005/8/layout/process4"/>
    <dgm:cxn modelId="{89F8FE33-DE2D-4C55-8F67-E237138859D2}" type="presParOf" srcId="{4F34D45D-7081-43E2-8FAD-B39315A1804A}" destId="{14081079-2B43-443F-BA12-E0D75E5171C0}" srcOrd="0" destOrd="0" presId="urn:microsoft.com/office/officeart/2005/8/layout/process4"/>
    <dgm:cxn modelId="{81933C7C-9A58-42C7-9250-D4A6917AE751}" type="presParOf" srcId="{9B69EAF7-F97B-4DFB-A5B9-75851C077261}" destId="{8FDB0B51-A93B-42F7-97B2-37264773CE6F}" srcOrd="1" destOrd="0" presId="urn:microsoft.com/office/officeart/2005/8/layout/process4"/>
    <dgm:cxn modelId="{6C237409-B7CD-4F3F-814D-4883B051DE01}" type="presParOf" srcId="{9B69EAF7-F97B-4DFB-A5B9-75851C077261}" destId="{329F6D3E-01C6-4871-B420-09B5F40A6606}" srcOrd="2" destOrd="0" presId="urn:microsoft.com/office/officeart/2005/8/layout/process4"/>
    <dgm:cxn modelId="{342E00F1-F470-46BE-973B-A060AF5537D6}" type="presParOf" srcId="{329F6D3E-01C6-4871-B420-09B5F40A6606}" destId="{B368BCA1-D6B3-4336-BE5E-57C99FF81F89}" srcOrd="0" destOrd="0" presId="urn:microsoft.com/office/officeart/2005/8/layout/process4"/>
    <dgm:cxn modelId="{3EE9B92E-8C0B-40CE-9110-872D58710396}" type="presParOf" srcId="{9B69EAF7-F97B-4DFB-A5B9-75851C077261}" destId="{152A0AF9-32B8-464C-AEDB-402322A55B47}" srcOrd="3" destOrd="0" presId="urn:microsoft.com/office/officeart/2005/8/layout/process4"/>
    <dgm:cxn modelId="{158669F7-47A3-4B28-92AB-1613265D2CA7}" type="presParOf" srcId="{9B69EAF7-F97B-4DFB-A5B9-75851C077261}" destId="{0CEB801B-A5AB-44B5-B3BC-717F36DD2ECD}" srcOrd="4" destOrd="0" presId="urn:microsoft.com/office/officeart/2005/8/layout/process4"/>
    <dgm:cxn modelId="{A7A125D4-9826-491C-B63A-39B1F6F9118F}" type="presParOf" srcId="{0CEB801B-A5AB-44B5-B3BC-717F36DD2ECD}" destId="{CD5B6DF2-89D4-407B-9390-FCB135B57CF2}" srcOrd="0" destOrd="0" presId="urn:microsoft.com/office/officeart/2005/8/layout/process4"/>
    <dgm:cxn modelId="{FED68A53-447B-4C20-A28B-084D11195541}" type="presParOf" srcId="{9B69EAF7-F97B-4DFB-A5B9-75851C077261}" destId="{CF321D8F-9270-4558-9160-FC3994AEBBBB}" srcOrd="5" destOrd="0" presId="urn:microsoft.com/office/officeart/2005/8/layout/process4"/>
    <dgm:cxn modelId="{174E408B-E18B-41BE-B49B-699C918C2613}" type="presParOf" srcId="{9B69EAF7-F97B-4DFB-A5B9-75851C077261}" destId="{651B3B35-9DE7-4E03-A5F6-19BC1FE122BC}" srcOrd="6" destOrd="0" presId="urn:microsoft.com/office/officeart/2005/8/layout/process4"/>
    <dgm:cxn modelId="{A66E4C54-77A6-4A77-91C1-90A41FB7919A}" type="presParOf" srcId="{651B3B35-9DE7-4E03-A5F6-19BC1FE122BC}" destId="{3DF4531C-DBA0-405F-8F42-FB5F7CF39EA6}" srcOrd="0" destOrd="0" presId="urn:microsoft.com/office/officeart/2005/8/layout/process4"/>
    <dgm:cxn modelId="{3B8C9889-CFA8-4E88-90DE-FE73E10F3BA9}" type="presParOf" srcId="{9B69EAF7-F97B-4DFB-A5B9-75851C077261}" destId="{9052788A-0E08-4F96-B879-21B1D263B4FB}" srcOrd="7" destOrd="0" presId="urn:microsoft.com/office/officeart/2005/8/layout/process4"/>
    <dgm:cxn modelId="{C41004AE-FCE9-42FD-8765-7B9E6D23D7B1}" type="presParOf" srcId="{9B69EAF7-F97B-4DFB-A5B9-75851C077261}" destId="{38BE526A-B9FF-4CB0-96CC-C5BE688E51D8}" srcOrd="8" destOrd="0" presId="urn:microsoft.com/office/officeart/2005/8/layout/process4"/>
    <dgm:cxn modelId="{9B3C3D51-D42E-457E-B1E4-2BF9A0632453}" type="presParOf" srcId="{38BE526A-B9FF-4CB0-96CC-C5BE688E51D8}" destId="{713DF5F1-477E-4C13-B9C6-EAF4D271BD1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4AF81F-6877-4CFB-A3FE-AF8D584D60BA}" type="doc">
      <dgm:prSet loTypeId="urn:microsoft.com/office/officeart/2009/3/layout/HorizontalOrganizationChart" loCatId="hierarchy" qsTypeId="urn:microsoft.com/office/officeart/2005/8/quickstyle/simple3" qsCatId="simple" csTypeId="urn:microsoft.com/office/officeart/2005/8/colors/accent1_2" csCatId="accent1" phldr="1"/>
      <dgm:spPr/>
      <dgm:t>
        <a:bodyPr/>
        <a:lstStyle/>
        <a:p>
          <a:endParaRPr lang="es-ES"/>
        </a:p>
      </dgm:t>
    </dgm:pt>
    <dgm:pt modelId="{BDF69F17-7613-4267-AED2-7B7F3590C63C}">
      <dgm:prSet phldrT="[Texto]"/>
      <dgm:spPr/>
      <dgm:t>
        <a:bodyPr/>
        <a:lstStyle/>
        <a:p>
          <a:r>
            <a:rPr lang="es-EC" b="1" dirty="0" smtClean="0"/>
            <a:t>Planificación Estratégica</a:t>
          </a:r>
          <a:endParaRPr lang="es-ES" dirty="0">
            <a:latin typeface="Times New Roman" panose="02020603050405020304" pitchFamily="18" charset="0"/>
            <a:cs typeface="Times New Roman" panose="02020603050405020304" pitchFamily="18" charset="0"/>
          </a:endParaRPr>
        </a:p>
      </dgm:t>
    </dgm:pt>
    <dgm:pt modelId="{2087A6ED-1A5D-45BD-B2BD-A7115716D177}" type="parTrans" cxnId="{B4CB3BEC-FA92-4BC8-B146-2CE404AF20B8}">
      <dgm:prSet/>
      <dgm:spPr/>
      <dgm:t>
        <a:bodyPr/>
        <a:lstStyle/>
        <a:p>
          <a:endParaRPr lang="es-ES">
            <a:latin typeface="Times New Roman" panose="02020603050405020304" pitchFamily="18" charset="0"/>
            <a:cs typeface="Times New Roman" panose="02020603050405020304" pitchFamily="18" charset="0"/>
          </a:endParaRPr>
        </a:p>
      </dgm:t>
    </dgm:pt>
    <dgm:pt modelId="{5C28C2F2-F557-4173-8F75-76A2AA52C98C}" type="sibTrans" cxnId="{B4CB3BEC-FA92-4BC8-B146-2CE404AF20B8}">
      <dgm:prSet/>
      <dgm:spPr/>
      <dgm:t>
        <a:bodyPr/>
        <a:lstStyle/>
        <a:p>
          <a:endParaRPr lang="es-ES">
            <a:latin typeface="Times New Roman" panose="02020603050405020304" pitchFamily="18" charset="0"/>
            <a:cs typeface="Times New Roman" panose="02020603050405020304" pitchFamily="18" charset="0"/>
          </a:endParaRPr>
        </a:p>
      </dgm:t>
    </dgm:pt>
    <dgm:pt modelId="{C2EB3B71-80EC-4F8B-B9DA-F220941BEE55}">
      <dgm:prSet phldrT="[Texto]"/>
      <dgm:spPr/>
      <dgm:t>
        <a:bodyPr/>
        <a:lstStyle/>
        <a:p>
          <a:r>
            <a:rPr lang="es-EC" b="1" dirty="0" smtClean="0"/>
            <a:t>Planificación</a:t>
          </a:r>
          <a:r>
            <a:rPr lang="es-EC" b="1" dirty="0" smtClean="0">
              <a:latin typeface="Times New Roman" panose="02020603050405020304" pitchFamily="18" charset="0"/>
              <a:cs typeface="Times New Roman" panose="02020603050405020304" pitchFamily="18" charset="0"/>
            </a:rPr>
            <a:t> Financiera</a:t>
          </a:r>
          <a:endParaRPr lang="es-ES" dirty="0">
            <a:latin typeface="Times New Roman" panose="02020603050405020304" pitchFamily="18" charset="0"/>
            <a:cs typeface="Times New Roman" panose="02020603050405020304" pitchFamily="18" charset="0"/>
          </a:endParaRPr>
        </a:p>
      </dgm:t>
    </dgm:pt>
    <dgm:pt modelId="{5BEDFB8F-19F2-4970-B222-2EE5749344ED}" type="parTrans" cxnId="{03A034BD-A137-4D1F-9CBD-0C7179826930}">
      <dgm:prSet/>
      <dgm:spPr/>
      <dgm:t>
        <a:bodyPr/>
        <a:lstStyle/>
        <a:p>
          <a:endParaRPr lang="es-ES">
            <a:latin typeface="Times New Roman" panose="02020603050405020304" pitchFamily="18" charset="0"/>
            <a:cs typeface="Times New Roman" panose="02020603050405020304" pitchFamily="18" charset="0"/>
          </a:endParaRPr>
        </a:p>
      </dgm:t>
    </dgm:pt>
    <dgm:pt modelId="{E56807F9-2464-45D7-973D-CDB73EA2D534}" type="sibTrans" cxnId="{03A034BD-A137-4D1F-9CBD-0C7179826930}">
      <dgm:prSet/>
      <dgm:spPr/>
      <dgm:t>
        <a:bodyPr/>
        <a:lstStyle/>
        <a:p>
          <a:endParaRPr lang="es-ES">
            <a:latin typeface="Times New Roman" panose="02020603050405020304" pitchFamily="18" charset="0"/>
            <a:cs typeface="Times New Roman" panose="02020603050405020304" pitchFamily="18" charset="0"/>
          </a:endParaRPr>
        </a:p>
      </dgm:t>
    </dgm:pt>
    <dgm:pt modelId="{4E838E6A-6001-480B-869B-62113116A818}">
      <dgm:prSet phldrT="[Texto]"/>
      <dgm:spPr/>
      <dgm:t>
        <a:bodyPr/>
        <a:lstStyle/>
        <a:p>
          <a:r>
            <a:rPr lang="es-EC" b="1" dirty="0" smtClean="0"/>
            <a:t>Estado de Resultados</a:t>
          </a:r>
          <a:endParaRPr lang="es-ES" dirty="0">
            <a:latin typeface="Times New Roman" panose="02020603050405020304" pitchFamily="18" charset="0"/>
            <a:cs typeface="Times New Roman" panose="02020603050405020304" pitchFamily="18" charset="0"/>
          </a:endParaRPr>
        </a:p>
      </dgm:t>
    </dgm:pt>
    <dgm:pt modelId="{5F5D4A08-4F57-42D9-9275-A0052765D615}" type="parTrans" cxnId="{F3E8678E-0075-47FB-A26F-337E5D0C4CA8}">
      <dgm:prSet/>
      <dgm:spPr/>
      <dgm:t>
        <a:bodyPr/>
        <a:lstStyle/>
        <a:p>
          <a:endParaRPr lang="es-ES">
            <a:latin typeface="Times New Roman" panose="02020603050405020304" pitchFamily="18" charset="0"/>
            <a:cs typeface="Times New Roman" panose="02020603050405020304" pitchFamily="18" charset="0"/>
          </a:endParaRPr>
        </a:p>
      </dgm:t>
    </dgm:pt>
    <dgm:pt modelId="{DE49D34C-63BD-4337-A8C7-BD29CC18AF85}" type="sibTrans" cxnId="{F3E8678E-0075-47FB-A26F-337E5D0C4CA8}">
      <dgm:prSet/>
      <dgm:spPr/>
      <dgm:t>
        <a:bodyPr/>
        <a:lstStyle/>
        <a:p>
          <a:endParaRPr lang="es-ES">
            <a:latin typeface="Times New Roman" panose="02020603050405020304" pitchFamily="18" charset="0"/>
            <a:cs typeface="Times New Roman" panose="02020603050405020304" pitchFamily="18" charset="0"/>
          </a:endParaRPr>
        </a:p>
      </dgm:t>
    </dgm:pt>
    <dgm:pt modelId="{65394F50-6C91-4D20-9777-3B6A245BD611}">
      <dgm:prSet/>
      <dgm:spPr/>
      <dgm:t>
        <a:bodyPr/>
        <a:lstStyle/>
        <a:p>
          <a:r>
            <a:rPr lang="es-EC" b="1" dirty="0" smtClean="0"/>
            <a:t>Métodos de Evaluación Financiera</a:t>
          </a:r>
          <a:endParaRPr lang="es-ES" dirty="0"/>
        </a:p>
      </dgm:t>
    </dgm:pt>
    <dgm:pt modelId="{0F1B2958-39D2-47E3-B453-009F5B8B6117}" type="parTrans" cxnId="{30782A71-DD45-43FE-80AB-AAA2FCAAE7A3}">
      <dgm:prSet/>
      <dgm:spPr/>
      <dgm:t>
        <a:bodyPr/>
        <a:lstStyle/>
        <a:p>
          <a:endParaRPr lang="es-ES"/>
        </a:p>
      </dgm:t>
    </dgm:pt>
    <dgm:pt modelId="{62527F0C-E00C-42BA-80FF-0E53FFD9BF63}" type="sibTrans" cxnId="{30782A71-DD45-43FE-80AB-AAA2FCAAE7A3}">
      <dgm:prSet/>
      <dgm:spPr/>
      <dgm:t>
        <a:bodyPr/>
        <a:lstStyle/>
        <a:p>
          <a:endParaRPr lang="es-ES"/>
        </a:p>
      </dgm:t>
    </dgm:pt>
    <dgm:pt modelId="{978818F5-5631-48F9-9DDA-6424B3EFE64A}">
      <dgm:prSet/>
      <dgm:spPr/>
      <dgm:t>
        <a:bodyPr/>
        <a:lstStyle/>
        <a:p>
          <a:r>
            <a:rPr lang="es-EC" b="1" smtClean="0"/>
            <a:t>Punto de Equilibrio</a:t>
          </a:r>
          <a:endParaRPr lang="es-ES"/>
        </a:p>
      </dgm:t>
    </dgm:pt>
    <dgm:pt modelId="{DD586260-0B6E-4B32-87DB-F8DAA083179C}" type="parTrans" cxnId="{96A23B7C-6812-4D46-90D6-CAABC8AE9A07}">
      <dgm:prSet/>
      <dgm:spPr/>
      <dgm:t>
        <a:bodyPr/>
        <a:lstStyle/>
        <a:p>
          <a:endParaRPr lang="es-ES"/>
        </a:p>
      </dgm:t>
    </dgm:pt>
    <dgm:pt modelId="{9C6DC6EB-A54D-40D8-B034-D9AB778D816B}" type="sibTrans" cxnId="{96A23B7C-6812-4D46-90D6-CAABC8AE9A07}">
      <dgm:prSet/>
      <dgm:spPr/>
      <dgm:t>
        <a:bodyPr/>
        <a:lstStyle/>
        <a:p>
          <a:endParaRPr lang="es-ES"/>
        </a:p>
      </dgm:t>
    </dgm:pt>
    <dgm:pt modelId="{F05388DE-1AD2-4F8C-BCA6-3752C4D58057}">
      <dgm:prSet/>
      <dgm:spPr/>
      <dgm:t>
        <a:bodyPr/>
        <a:lstStyle/>
        <a:p>
          <a:r>
            <a:rPr lang="es-EC" b="1" dirty="0" smtClean="0"/>
            <a:t>Índices de Rentabilidad</a:t>
          </a:r>
          <a:endParaRPr lang="es-ES" dirty="0"/>
        </a:p>
      </dgm:t>
    </dgm:pt>
    <dgm:pt modelId="{6A77F9E9-B4F5-4FC7-A33F-38F9F288303A}" type="parTrans" cxnId="{D4708DF0-0861-4A65-854C-83630DA56ED1}">
      <dgm:prSet/>
      <dgm:spPr/>
      <dgm:t>
        <a:bodyPr/>
        <a:lstStyle/>
        <a:p>
          <a:endParaRPr lang="es-ES"/>
        </a:p>
      </dgm:t>
    </dgm:pt>
    <dgm:pt modelId="{C1E93750-1B2C-4206-9C44-F2E1685CF758}" type="sibTrans" cxnId="{D4708DF0-0861-4A65-854C-83630DA56ED1}">
      <dgm:prSet/>
      <dgm:spPr/>
      <dgm:t>
        <a:bodyPr/>
        <a:lstStyle/>
        <a:p>
          <a:endParaRPr lang="es-ES"/>
        </a:p>
      </dgm:t>
    </dgm:pt>
    <dgm:pt modelId="{32FF7A31-3969-42E9-BACE-B82F1A2A62A7}">
      <dgm:prSet phldrT="[Texto]"/>
      <dgm:spPr/>
      <dgm:t>
        <a:bodyPr/>
        <a:lstStyle/>
        <a:p>
          <a:r>
            <a:rPr lang="es-ES" b="1" dirty="0" smtClean="0">
              <a:latin typeface="Times New Roman" panose="02020603050405020304" pitchFamily="18" charset="0"/>
              <a:cs typeface="Times New Roman" panose="02020603050405020304" pitchFamily="18" charset="0"/>
            </a:rPr>
            <a:t>Flujo de Efectivo</a:t>
          </a:r>
          <a:endParaRPr lang="es-ES" b="1" dirty="0">
            <a:latin typeface="Times New Roman" panose="02020603050405020304" pitchFamily="18" charset="0"/>
            <a:cs typeface="Times New Roman" panose="02020603050405020304" pitchFamily="18" charset="0"/>
          </a:endParaRPr>
        </a:p>
      </dgm:t>
    </dgm:pt>
    <dgm:pt modelId="{456533F0-E436-419A-A7D2-9EFCD379A551}" type="parTrans" cxnId="{F746873F-3C83-4A37-8917-B37CA408624A}">
      <dgm:prSet/>
      <dgm:spPr/>
      <dgm:t>
        <a:bodyPr/>
        <a:lstStyle/>
        <a:p>
          <a:endParaRPr lang="es-EC"/>
        </a:p>
      </dgm:t>
    </dgm:pt>
    <dgm:pt modelId="{85CF38FE-76A7-4C64-B98A-418A8A30618F}" type="sibTrans" cxnId="{F746873F-3C83-4A37-8917-B37CA408624A}">
      <dgm:prSet/>
      <dgm:spPr/>
      <dgm:t>
        <a:bodyPr/>
        <a:lstStyle/>
        <a:p>
          <a:endParaRPr lang="es-EC"/>
        </a:p>
      </dgm:t>
    </dgm:pt>
    <dgm:pt modelId="{036DB81F-3E9E-4F64-9E96-9A2FD48630B5}" type="pres">
      <dgm:prSet presAssocID="{F04AF81F-6877-4CFB-A3FE-AF8D584D60BA}" presName="hierChild1" presStyleCnt="0">
        <dgm:presLayoutVars>
          <dgm:orgChart val="1"/>
          <dgm:chPref val="1"/>
          <dgm:dir/>
          <dgm:animOne val="branch"/>
          <dgm:animLvl val="lvl"/>
          <dgm:resizeHandles/>
        </dgm:presLayoutVars>
      </dgm:prSet>
      <dgm:spPr/>
      <dgm:t>
        <a:bodyPr/>
        <a:lstStyle/>
        <a:p>
          <a:endParaRPr lang="es-EC"/>
        </a:p>
      </dgm:t>
    </dgm:pt>
    <dgm:pt modelId="{6224A960-F6BE-49A4-B2F9-40AAB6207378}" type="pres">
      <dgm:prSet presAssocID="{BDF69F17-7613-4267-AED2-7B7F3590C63C}" presName="hierRoot1" presStyleCnt="0">
        <dgm:presLayoutVars>
          <dgm:hierBranch val="init"/>
        </dgm:presLayoutVars>
      </dgm:prSet>
      <dgm:spPr/>
    </dgm:pt>
    <dgm:pt modelId="{F29C2859-3D4E-43BC-9825-271A7005510C}" type="pres">
      <dgm:prSet presAssocID="{BDF69F17-7613-4267-AED2-7B7F3590C63C}" presName="rootComposite1" presStyleCnt="0"/>
      <dgm:spPr/>
    </dgm:pt>
    <dgm:pt modelId="{405E7E23-9D9E-4E79-AA8E-F503E5E05108}" type="pres">
      <dgm:prSet presAssocID="{BDF69F17-7613-4267-AED2-7B7F3590C63C}" presName="rootText1" presStyleLbl="node0" presStyleIdx="0" presStyleCnt="1">
        <dgm:presLayoutVars>
          <dgm:chPref val="3"/>
        </dgm:presLayoutVars>
      </dgm:prSet>
      <dgm:spPr/>
      <dgm:t>
        <a:bodyPr/>
        <a:lstStyle/>
        <a:p>
          <a:endParaRPr lang="es-EC"/>
        </a:p>
      </dgm:t>
    </dgm:pt>
    <dgm:pt modelId="{FA117A64-B09B-47FF-9265-6AE13002F1E8}" type="pres">
      <dgm:prSet presAssocID="{BDF69F17-7613-4267-AED2-7B7F3590C63C}" presName="rootConnector1" presStyleLbl="node1" presStyleIdx="0" presStyleCnt="0"/>
      <dgm:spPr/>
      <dgm:t>
        <a:bodyPr/>
        <a:lstStyle/>
        <a:p>
          <a:endParaRPr lang="es-EC"/>
        </a:p>
      </dgm:t>
    </dgm:pt>
    <dgm:pt modelId="{0EBA31D9-F74B-4478-BB49-23D41F412902}" type="pres">
      <dgm:prSet presAssocID="{BDF69F17-7613-4267-AED2-7B7F3590C63C}" presName="hierChild2" presStyleCnt="0"/>
      <dgm:spPr/>
    </dgm:pt>
    <dgm:pt modelId="{AD19FCA9-E195-498F-961F-4E1FB5D930CE}" type="pres">
      <dgm:prSet presAssocID="{5BEDFB8F-19F2-4970-B222-2EE5749344ED}" presName="Name64" presStyleLbl="parChTrans1D2" presStyleIdx="0" presStyleCnt="6"/>
      <dgm:spPr/>
      <dgm:t>
        <a:bodyPr/>
        <a:lstStyle/>
        <a:p>
          <a:endParaRPr lang="es-EC"/>
        </a:p>
      </dgm:t>
    </dgm:pt>
    <dgm:pt modelId="{1D9417B4-E3EE-48AF-A349-A79FF30820C3}" type="pres">
      <dgm:prSet presAssocID="{C2EB3B71-80EC-4F8B-B9DA-F220941BEE55}" presName="hierRoot2" presStyleCnt="0">
        <dgm:presLayoutVars>
          <dgm:hierBranch val="init"/>
        </dgm:presLayoutVars>
      </dgm:prSet>
      <dgm:spPr/>
    </dgm:pt>
    <dgm:pt modelId="{58EDE7B5-4DAC-4CD9-B632-29E93670F1B0}" type="pres">
      <dgm:prSet presAssocID="{C2EB3B71-80EC-4F8B-B9DA-F220941BEE55}" presName="rootComposite" presStyleCnt="0"/>
      <dgm:spPr/>
    </dgm:pt>
    <dgm:pt modelId="{B58CCD8E-1E61-4A91-9297-F4F357AC9A9B}" type="pres">
      <dgm:prSet presAssocID="{C2EB3B71-80EC-4F8B-B9DA-F220941BEE55}" presName="rootText" presStyleLbl="node2" presStyleIdx="0" presStyleCnt="6">
        <dgm:presLayoutVars>
          <dgm:chPref val="3"/>
        </dgm:presLayoutVars>
      </dgm:prSet>
      <dgm:spPr/>
      <dgm:t>
        <a:bodyPr/>
        <a:lstStyle/>
        <a:p>
          <a:endParaRPr lang="es-EC"/>
        </a:p>
      </dgm:t>
    </dgm:pt>
    <dgm:pt modelId="{3271372B-417A-44DF-9E5C-49CF5550F524}" type="pres">
      <dgm:prSet presAssocID="{C2EB3B71-80EC-4F8B-B9DA-F220941BEE55}" presName="rootConnector" presStyleLbl="node2" presStyleIdx="0" presStyleCnt="6"/>
      <dgm:spPr/>
      <dgm:t>
        <a:bodyPr/>
        <a:lstStyle/>
        <a:p>
          <a:endParaRPr lang="es-EC"/>
        </a:p>
      </dgm:t>
    </dgm:pt>
    <dgm:pt modelId="{656C4177-644D-4F18-9FE8-6D4AEB74393E}" type="pres">
      <dgm:prSet presAssocID="{C2EB3B71-80EC-4F8B-B9DA-F220941BEE55}" presName="hierChild4" presStyleCnt="0"/>
      <dgm:spPr/>
    </dgm:pt>
    <dgm:pt modelId="{8206CBAE-F7A5-43E9-9DAC-31A68E54DAC0}" type="pres">
      <dgm:prSet presAssocID="{C2EB3B71-80EC-4F8B-B9DA-F220941BEE55}" presName="hierChild5" presStyleCnt="0"/>
      <dgm:spPr/>
    </dgm:pt>
    <dgm:pt modelId="{2A279F4B-1509-4B52-9A2D-0C3345A67F6A}" type="pres">
      <dgm:prSet presAssocID="{0F1B2958-39D2-47E3-B453-009F5B8B6117}" presName="Name64" presStyleLbl="parChTrans1D2" presStyleIdx="1" presStyleCnt="6"/>
      <dgm:spPr/>
      <dgm:t>
        <a:bodyPr/>
        <a:lstStyle/>
        <a:p>
          <a:endParaRPr lang="es-EC"/>
        </a:p>
      </dgm:t>
    </dgm:pt>
    <dgm:pt modelId="{9BA736E6-C2E3-440A-8C54-C82D11640585}" type="pres">
      <dgm:prSet presAssocID="{65394F50-6C91-4D20-9777-3B6A245BD611}" presName="hierRoot2" presStyleCnt="0">
        <dgm:presLayoutVars>
          <dgm:hierBranch val="init"/>
        </dgm:presLayoutVars>
      </dgm:prSet>
      <dgm:spPr/>
    </dgm:pt>
    <dgm:pt modelId="{79C524B0-0507-4548-84FA-5D7C0108C5AA}" type="pres">
      <dgm:prSet presAssocID="{65394F50-6C91-4D20-9777-3B6A245BD611}" presName="rootComposite" presStyleCnt="0"/>
      <dgm:spPr/>
    </dgm:pt>
    <dgm:pt modelId="{D2240D1E-F0DC-428C-BC67-A97E87A6C2DE}" type="pres">
      <dgm:prSet presAssocID="{65394F50-6C91-4D20-9777-3B6A245BD611}" presName="rootText" presStyleLbl="node2" presStyleIdx="1" presStyleCnt="6">
        <dgm:presLayoutVars>
          <dgm:chPref val="3"/>
        </dgm:presLayoutVars>
      </dgm:prSet>
      <dgm:spPr/>
      <dgm:t>
        <a:bodyPr/>
        <a:lstStyle/>
        <a:p>
          <a:endParaRPr lang="es-EC"/>
        </a:p>
      </dgm:t>
    </dgm:pt>
    <dgm:pt modelId="{730FD106-E629-49D5-8ABA-6A2CB359901A}" type="pres">
      <dgm:prSet presAssocID="{65394F50-6C91-4D20-9777-3B6A245BD611}" presName="rootConnector" presStyleLbl="node2" presStyleIdx="1" presStyleCnt="6"/>
      <dgm:spPr/>
      <dgm:t>
        <a:bodyPr/>
        <a:lstStyle/>
        <a:p>
          <a:endParaRPr lang="es-EC"/>
        </a:p>
      </dgm:t>
    </dgm:pt>
    <dgm:pt modelId="{44EE2D0F-F406-46AB-B621-7BA0F186E005}" type="pres">
      <dgm:prSet presAssocID="{65394F50-6C91-4D20-9777-3B6A245BD611}" presName="hierChild4" presStyleCnt="0"/>
      <dgm:spPr/>
    </dgm:pt>
    <dgm:pt modelId="{D48B4BA2-BBD2-494B-A1C0-1499F8E051DD}" type="pres">
      <dgm:prSet presAssocID="{65394F50-6C91-4D20-9777-3B6A245BD611}" presName="hierChild5" presStyleCnt="0"/>
      <dgm:spPr/>
    </dgm:pt>
    <dgm:pt modelId="{1A70F7CD-1317-4150-ACDD-6A7273C67B69}" type="pres">
      <dgm:prSet presAssocID="{DD586260-0B6E-4B32-87DB-F8DAA083179C}" presName="Name64" presStyleLbl="parChTrans1D2" presStyleIdx="2" presStyleCnt="6"/>
      <dgm:spPr/>
      <dgm:t>
        <a:bodyPr/>
        <a:lstStyle/>
        <a:p>
          <a:endParaRPr lang="es-EC"/>
        </a:p>
      </dgm:t>
    </dgm:pt>
    <dgm:pt modelId="{C3589865-2854-4CAA-AE61-F2D1286DA4A8}" type="pres">
      <dgm:prSet presAssocID="{978818F5-5631-48F9-9DDA-6424B3EFE64A}" presName="hierRoot2" presStyleCnt="0">
        <dgm:presLayoutVars>
          <dgm:hierBranch val="init"/>
        </dgm:presLayoutVars>
      </dgm:prSet>
      <dgm:spPr/>
    </dgm:pt>
    <dgm:pt modelId="{D840948E-46DE-4E40-97C7-E70A0B7759E9}" type="pres">
      <dgm:prSet presAssocID="{978818F5-5631-48F9-9DDA-6424B3EFE64A}" presName="rootComposite" presStyleCnt="0"/>
      <dgm:spPr/>
    </dgm:pt>
    <dgm:pt modelId="{9EAF3DFA-8F5C-437B-86EA-D705C0C958D5}" type="pres">
      <dgm:prSet presAssocID="{978818F5-5631-48F9-9DDA-6424B3EFE64A}" presName="rootText" presStyleLbl="node2" presStyleIdx="2" presStyleCnt="6">
        <dgm:presLayoutVars>
          <dgm:chPref val="3"/>
        </dgm:presLayoutVars>
      </dgm:prSet>
      <dgm:spPr/>
      <dgm:t>
        <a:bodyPr/>
        <a:lstStyle/>
        <a:p>
          <a:endParaRPr lang="es-EC"/>
        </a:p>
      </dgm:t>
    </dgm:pt>
    <dgm:pt modelId="{243D744C-4A07-403E-8AB6-C1FA3842D362}" type="pres">
      <dgm:prSet presAssocID="{978818F5-5631-48F9-9DDA-6424B3EFE64A}" presName="rootConnector" presStyleLbl="node2" presStyleIdx="2" presStyleCnt="6"/>
      <dgm:spPr/>
      <dgm:t>
        <a:bodyPr/>
        <a:lstStyle/>
        <a:p>
          <a:endParaRPr lang="es-EC"/>
        </a:p>
      </dgm:t>
    </dgm:pt>
    <dgm:pt modelId="{80D8D8B9-07E8-4F66-8F0D-725F438D3322}" type="pres">
      <dgm:prSet presAssocID="{978818F5-5631-48F9-9DDA-6424B3EFE64A}" presName="hierChild4" presStyleCnt="0"/>
      <dgm:spPr/>
    </dgm:pt>
    <dgm:pt modelId="{EB1F0603-45AF-49BD-95B1-3995A6B28AAE}" type="pres">
      <dgm:prSet presAssocID="{978818F5-5631-48F9-9DDA-6424B3EFE64A}" presName="hierChild5" presStyleCnt="0"/>
      <dgm:spPr/>
    </dgm:pt>
    <dgm:pt modelId="{3EA183B3-EF15-4FDF-9E7B-8EC675AE2973}" type="pres">
      <dgm:prSet presAssocID="{5F5D4A08-4F57-42D9-9275-A0052765D615}" presName="Name64" presStyleLbl="parChTrans1D2" presStyleIdx="3" presStyleCnt="6"/>
      <dgm:spPr/>
      <dgm:t>
        <a:bodyPr/>
        <a:lstStyle/>
        <a:p>
          <a:endParaRPr lang="es-EC"/>
        </a:p>
      </dgm:t>
    </dgm:pt>
    <dgm:pt modelId="{ED2DB702-9B2B-43BB-A248-88F5E672E779}" type="pres">
      <dgm:prSet presAssocID="{4E838E6A-6001-480B-869B-62113116A818}" presName="hierRoot2" presStyleCnt="0">
        <dgm:presLayoutVars>
          <dgm:hierBranch val="init"/>
        </dgm:presLayoutVars>
      </dgm:prSet>
      <dgm:spPr/>
    </dgm:pt>
    <dgm:pt modelId="{2BF947CE-480A-46E4-A61F-F1A1F4E47F7B}" type="pres">
      <dgm:prSet presAssocID="{4E838E6A-6001-480B-869B-62113116A818}" presName="rootComposite" presStyleCnt="0"/>
      <dgm:spPr/>
    </dgm:pt>
    <dgm:pt modelId="{B23499A4-012A-4C0F-9855-E1515A23276B}" type="pres">
      <dgm:prSet presAssocID="{4E838E6A-6001-480B-869B-62113116A818}" presName="rootText" presStyleLbl="node2" presStyleIdx="3" presStyleCnt="6">
        <dgm:presLayoutVars>
          <dgm:chPref val="3"/>
        </dgm:presLayoutVars>
      </dgm:prSet>
      <dgm:spPr/>
      <dgm:t>
        <a:bodyPr/>
        <a:lstStyle/>
        <a:p>
          <a:endParaRPr lang="es-EC"/>
        </a:p>
      </dgm:t>
    </dgm:pt>
    <dgm:pt modelId="{62D229A2-0ADA-42A2-874D-96EA1414A2FB}" type="pres">
      <dgm:prSet presAssocID="{4E838E6A-6001-480B-869B-62113116A818}" presName="rootConnector" presStyleLbl="node2" presStyleIdx="3" presStyleCnt="6"/>
      <dgm:spPr/>
      <dgm:t>
        <a:bodyPr/>
        <a:lstStyle/>
        <a:p>
          <a:endParaRPr lang="es-EC"/>
        </a:p>
      </dgm:t>
    </dgm:pt>
    <dgm:pt modelId="{C53519A4-02FB-4BAF-9664-5D770B9A4774}" type="pres">
      <dgm:prSet presAssocID="{4E838E6A-6001-480B-869B-62113116A818}" presName="hierChild4" presStyleCnt="0"/>
      <dgm:spPr/>
    </dgm:pt>
    <dgm:pt modelId="{304B9253-9383-448C-BF27-CDE0D7179D62}" type="pres">
      <dgm:prSet presAssocID="{4E838E6A-6001-480B-869B-62113116A818}" presName="hierChild5" presStyleCnt="0"/>
      <dgm:spPr/>
    </dgm:pt>
    <dgm:pt modelId="{4C5D8360-BB82-4B26-AFB6-74716D123C57}" type="pres">
      <dgm:prSet presAssocID="{456533F0-E436-419A-A7D2-9EFCD379A551}" presName="Name64" presStyleLbl="parChTrans1D2" presStyleIdx="4" presStyleCnt="6"/>
      <dgm:spPr/>
      <dgm:t>
        <a:bodyPr/>
        <a:lstStyle/>
        <a:p>
          <a:endParaRPr lang="es-EC"/>
        </a:p>
      </dgm:t>
    </dgm:pt>
    <dgm:pt modelId="{598499B2-3375-4063-B5F5-F8A5790F0E92}" type="pres">
      <dgm:prSet presAssocID="{32FF7A31-3969-42E9-BACE-B82F1A2A62A7}" presName="hierRoot2" presStyleCnt="0">
        <dgm:presLayoutVars>
          <dgm:hierBranch val="init"/>
        </dgm:presLayoutVars>
      </dgm:prSet>
      <dgm:spPr/>
    </dgm:pt>
    <dgm:pt modelId="{2F17D6DF-A77F-4656-AFEA-301F2CB09B8E}" type="pres">
      <dgm:prSet presAssocID="{32FF7A31-3969-42E9-BACE-B82F1A2A62A7}" presName="rootComposite" presStyleCnt="0"/>
      <dgm:spPr/>
    </dgm:pt>
    <dgm:pt modelId="{48F87016-F699-4BAA-A3ED-27951425B790}" type="pres">
      <dgm:prSet presAssocID="{32FF7A31-3969-42E9-BACE-B82F1A2A62A7}" presName="rootText" presStyleLbl="node2" presStyleIdx="4" presStyleCnt="6">
        <dgm:presLayoutVars>
          <dgm:chPref val="3"/>
        </dgm:presLayoutVars>
      </dgm:prSet>
      <dgm:spPr/>
      <dgm:t>
        <a:bodyPr/>
        <a:lstStyle/>
        <a:p>
          <a:endParaRPr lang="es-EC"/>
        </a:p>
      </dgm:t>
    </dgm:pt>
    <dgm:pt modelId="{8C436486-8813-430B-BE96-2ED80F89943D}" type="pres">
      <dgm:prSet presAssocID="{32FF7A31-3969-42E9-BACE-B82F1A2A62A7}" presName="rootConnector" presStyleLbl="node2" presStyleIdx="4" presStyleCnt="6"/>
      <dgm:spPr/>
      <dgm:t>
        <a:bodyPr/>
        <a:lstStyle/>
        <a:p>
          <a:endParaRPr lang="es-EC"/>
        </a:p>
      </dgm:t>
    </dgm:pt>
    <dgm:pt modelId="{FF0AA054-CDF9-46C2-AD34-D1B88351A725}" type="pres">
      <dgm:prSet presAssocID="{32FF7A31-3969-42E9-BACE-B82F1A2A62A7}" presName="hierChild4" presStyleCnt="0"/>
      <dgm:spPr/>
    </dgm:pt>
    <dgm:pt modelId="{D90D4906-68B4-4DE5-A496-4DC7ADC23542}" type="pres">
      <dgm:prSet presAssocID="{32FF7A31-3969-42E9-BACE-B82F1A2A62A7}" presName="hierChild5" presStyleCnt="0"/>
      <dgm:spPr/>
    </dgm:pt>
    <dgm:pt modelId="{ED905BA2-9564-4565-AF72-4DE173D64D77}" type="pres">
      <dgm:prSet presAssocID="{6A77F9E9-B4F5-4FC7-A33F-38F9F288303A}" presName="Name64" presStyleLbl="parChTrans1D2" presStyleIdx="5" presStyleCnt="6"/>
      <dgm:spPr/>
      <dgm:t>
        <a:bodyPr/>
        <a:lstStyle/>
        <a:p>
          <a:endParaRPr lang="es-EC"/>
        </a:p>
      </dgm:t>
    </dgm:pt>
    <dgm:pt modelId="{6ECDDC01-5836-44C6-B607-C23843EE58CA}" type="pres">
      <dgm:prSet presAssocID="{F05388DE-1AD2-4F8C-BCA6-3752C4D58057}" presName="hierRoot2" presStyleCnt="0">
        <dgm:presLayoutVars>
          <dgm:hierBranch val="init"/>
        </dgm:presLayoutVars>
      </dgm:prSet>
      <dgm:spPr/>
    </dgm:pt>
    <dgm:pt modelId="{8E5AE3C0-C1F7-4D89-A081-1C25E2DCBB65}" type="pres">
      <dgm:prSet presAssocID="{F05388DE-1AD2-4F8C-BCA6-3752C4D58057}" presName="rootComposite" presStyleCnt="0"/>
      <dgm:spPr/>
    </dgm:pt>
    <dgm:pt modelId="{7460D4B8-7C8D-4EDE-8FF0-C8DF61F49995}" type="pres">
      <dgm:prSet presAssocID="{F05388DE-1AD2-4F8C-BCA6-3752C4D58057}" presName="rootText" presStyleLbl="node2" presStyleIdx="5" presStyleCnt="6">
        <dgm:presLayoutVars>
          <dgm:chPref val="3"/>
        </dgm:presLayoutVars>
      </dgm:prSet>
      <dgm:spPr/>
      <dgm:t>
        <a:bodyPr/>
        <a:lstStyle/>
        <a:p>
          <a:endParaRPr lang="es-EC"/>
        </a:p>
      </dgm:t>
    </dgm:pt>
    <dgm:pt modelId="{D2C77B2B-051E-4CDD-94AC-74BCD64F2123}" type="pres">
      <dgm:prSet presAssocID="{F05388DE-1AD2-4F8C-BCA6-3752C4D58057}" presName="rootConnector" presStyleLbl="node2" presStyleIdx="5" presStyleCnt="6"/>
      <dgm:spPr/>
      <dgm:t>
        <a:bodyPr/>
        <a:lstStyle/>
        <a:p>
          <a:endParaRPr lang="es-EC"/>
        </a:p>
      </dgm:t>
    </dgm:pt>
    <dgm:pt modelId="{C4BE6E04-4C2D-4CC4-B331-49DCC16E7F7A}" type="pres">
      <dgm:prSet presAssocID="{F05388DE-1AD2-4F8C-BCA6-3752C4D58057}" presName="hierChild4" presStyleCnt="0"/>
      <dgm:spPr/>
    </dgm:pt>
    <dgm:pt modelId="{9FF6140B-7CDE-40ED-A0AC-6D4712686B25}" type="pres">
      <dgm:prSet presAssocID="{F05388DE-1AD2-4F8C-BCA6-3752C4D58057}" presName="hierChild5" presStyleCnt="0"/>
      <dgm:spPr/>
    </dgm:pt>
    <dgm:pt modelId="{9BA7BE47-8AA7-487A-B690-3A95133D0692}" type="pres">
      <dgm:prSet presAssocID="{BDF69F17-7613-4267-AED2-7B7F3590C63C}" presName="hierChild3" presStyleCnt="0"/>
      <dgm:spPr/>
    </dgm:pt>
  </dgm:ptLst>
  <dgm:cxnLst>
    <dgm:cxn modelId="{9C02937F-9152-4D6E-8E2D-89C116E88C41}" type="presOf" srcId="{C2EB3B71-80EC-4F8B-B9DA-F220941BEE55}" destId="{B58CCD8E-1E61-4A91-9297-F4F357AC9A9B}" srcOrd="0" destOrd="0" presId="urn:microsoft.com/office/officeart/2009/3/layout/HorizontalOrganizationChart"/>
    <dgm:cxn modelId="{B4CB3BEC-FA92-4BC8-B146-2CE404AF20B8}" srcId="{F04AF81F-6877-4CFB-A3FE-AF8D584D60BA}" destId="{BDF69F17-7613-4267-AED2-7B7F3590C63C}" srcOrd="0" destOrd="0" parTransId="{2087A6ED-1A5D-45BD-B2BD-A7115716D177}" sibTransId="{5C28C2F2-F557-4173-8F75-76A2AA52C98C}"/>
    <dgm:cxn modelId="{DB4D0398-D268-4F9B-AA5F-1813611D42E7}" type="presOf" srcId="{978818F5-5631-48F9-9DDA-6424B3EFE64A}" destId="{9EAF3DFA-8F5C-437B-86EA-D705C0C958D5}" srcOrd="0" destOrd="0" presId="urn:microsoft.com/office/officeart/2009/3/layout/HorizontalOrganizationChart"/>
    <dgm:cxn modelId="{03A034BD-A137-4D1F-9CBD-0C7179826930}" srcId="{BDF69F17-7613-4267-AED2-7B7F3590C63C}" destId="{C2EB3B71-80EC-4F8B-B9DA-F220941BEE55}" srcOrd="0" destOrd="0" parTransId="{5BEDFB8F-19F2-4970-B222-2EE5749344ED}" sibTransId="{E56807F9-2464-45D7-973D-CDB73EA2D534}"/>
    <dgm:cxn modelId="{F746873F-3C83-4A37-8917-B37CA408624A}" srcId="{BDF69F17-7613-4267-AED2-7B7F3590C63C}" destId="{32FF7A31-3969-42E9-BACE-B82F1A2A62A7}" srcOrd="4" destOrd="0" parTransId="{456533F0-E436-419A-A7D2-9EFCD379A551}" sibTransId="{85CF38FE-76A7-4C64-B98A-418A8A30618F}"/>
    <dgm:cxn modelId="{D4708DF0-0861-4A65-854C-83630DA56ED1}" srcId="{BDF69F17-7613-4267-AED2-7B7F3590C63C}" destId="{F05388DE-1AD2-4F8C-BCA6-3752C4D58057}" srcOrd="5" destOrd="0" parTransId="{6A77F9E9-B4F5-4FC7-A33F-38F9F288303A}" sibTransId="{C1E93750-1B2C-4206-9C44-F2E1685CF758}"/>
    <dgm:cxn modelId="{98402574-30B9-4DB3-BEBA-BB6BA04C55E9}" type="presOf" srcId="{F05388DE-1AD2-4F8C-BCA6-3752C4D58057}" destId="{7460D4B8-7C8D-4EDE-8FF0-C8DF61F49995}" srcOrd="0" destOrd="0" presId="urn:microsoft.com/office/officeart/2009/3/layout/HorizontalOrganizationChart"/>
    <dgm:cxn modelId="{E7C972C6-D0E2-473E-85EA-E2DA1D58DC29}" type="presOf" srcId="{F05388DE-1AD2-4F8C-BCA6-3752C4D58057}" destId="{D2C77B2B-051E-4CDD-94AC-74BCD64F2123}" srcOrd="1" destOrd="0" presId="urn:microsoft.com/office/officeart/2009/3/layout/HorizontalOrganizationChart"/>
    <dgm:cxn modelId="{A123E9B3-1BD9-4512-BD1D-523C6332E764}" type="presOf" srcId="{978818F5-5631-48F9-9DDA-6424B3EFE64A}" destId="{243D744C-4A07-403E-8AB6-C1FA3842D362}" srcOrd="1" destOrd="0" presId="urn:microsoft.com/office/officeart/2009/3/layout/HorizontalOrganizationChart"/>
    <dgm:cxn modelId="{3617D73F-937D-474C-8433-49A974BB851E}" type="presOf" srcId="{4E838E6A-6001-480B-869B-62113116A818}" destId="{62D229A2-0ADA-42A2-874D-96EA1414A2FB}" srcOrd="1" destOrd="0" presId="urn:microsoft.com/office/officeart/2009/3/layout/HorizontalOrganizationChart"/>
    <dgm:cxn modelId="{9A6CF312-54D8-4BBC-A37A-73B8460AB838}" type="presOf" srcId="{0F1B2958-39D2-47E3-B453-009F5B8B6117}" destId="{2A279F4B-1509-4B52-9A2D-0C3345A67F6A}" srcOrd="0" destOrd="0" presId="urn:microsoft.com/office/officeart/2009/3/layout/HorizontalOrganizationChart"/>
    <dgm:cxn modelId="{B7E015D9-910E-476B-9C66-E541B4E9D9D2}" type="presOf" srcId="{F04AF81F-6877-4CFB-A3FE-AF8D584D60BA}" destId="{036DB81F-3E9E-4F64-9E96-9A2FD48630B5}" srcOrd="0" destOrd="0" presId="urn:microsoft.com/office/officeart/2009/3/layout/HorizontalOrganizationChart"/>
    <dgm:cxn modelId="{F3E8678E-0075-47FB-A26F-337E5D0C4CA8}" srcId="{BDF69F17-7613-4267-AED2-7B7F3590C63C}" destId="{4E838E6A-6001-480B-869B-62113116A818}" srcOrd="3" destOrd="0" parTransId="{5F5D4A08-4F57-42D9-9275-A0052765D615}" sibTransId="{DE49D34C-63BD-4337-A8C7-BD29CC18AF85}"/>
    <dgm:cxn modelId="{CA36EA8A-73CE-4CB5-8B9F-A324429B3D15}" type="presOf" srcId="{5BEDFB8F-19F2-4970-B222-2EE5749344ED}" destId="{AD19FCA9-E195-498F-961F-4E1FB5D930CE}" srcOrd="0" destOrd="0" presId="urn:microsoft.com/office/officeart/2009/3/layout/HorizontalOrganizationChart"/>
    <dgm:cxn modelId="{30782A71-DD45-43FE-80AB-AAA2FCAAE7A3}" srcId="{BDF69F17-7613-4267-AED2-7B7F3590C63C}" destId="{65394F50-6C91-4D20-9777-3B6A245BD611}" srcOrd="1" destOrd="0" parTransId="{0F1B2958-39D2-47E3-B453-009F5B8B6117}" sibTransId="{62527F0C-E00C-42BA-80FF-0E53FFD9BF63}"/>
    <dgm:cxn modelId="{43AD5AB7-6ECF-4876-A4D9-D892A447AAD2}" type="presOf" srcId="{BDF69F17-7613-4267-AED2-7B7F3590C63C}" destId="{405E7E23-9D9E-4E79-AA8E-F503E5E05108}" srcOrd="0" destOrd="0" presId="urn:microsoft.com/office/officeart/2009/3/layout/HorizontalOrganizationChart"/>
    <dgm:cxn modelId="{DCF35E82-EC4C-4C14-A7C4-405088EA627C}" type="presOf" srcId="{65394F50-6C91-4D20-9777-3B6A245BD611}" destId="{730FD106-E629-49D5-8ABA-6A2CB359901A}" srcOrd="1" destOrd="0" presId="urn:microsoft.com/office/officeart/2009/3/layout/HorizontalOrganizationChart"/>
    <dgm:cxn modelId="{4939E508-9413-4F1F-AB3A-4568E604BE22}" type="presOf" srcId="{DD586260-0B6E-4B32-87DB-F8DAA083179C}" destId="{1A70F7CD-1317-4150-ACDD-6A7273C67B69}" srcOrd="0" destOrd="0" presId="urn:microsoft.com/office/officeart/2009/3/layout/HorizontalOrganizationChart"/>
    <dgm:cxn modelId="{96A23B7C-6812-4D46-90D6-CAABC8AE9A07}" srcId="{BDF69F17-7613-4267-AED2-7B7F3590C63C}" destId="{978818F5-5631-48F9-9DDA-6424B3EFE64A}" srcOrd="2" destOrd="0" parTransId="{DD586260-0B6E-4B32-87DB-F8DAA083179C}" sibTransId="{9C6DC6EB-A54D-40D8-B034-D9AB778D816B}"/>
    <dgm:cxn modelId="{5CB641D0-6C46-493C-9778-B96AF3882CEE}" type="presOf" srcId="{C2EB3B71-80EC-4F8B-B9DA-F220941BEE55}" destId="{3271372B-417A-44DF-9E5C-49CF5550F524}" srcOrd="1" destOrd="0" presId="urn:microsoft.com/office/officeart/2009/3/layout/HorizontalOrganizationChart"/>
    <dgm:cxn modelId="{E6FC21BC-7F01-4738-AD06-810DB19A8187}" type="presOf" srcId="{5F5D4A08-4F57-42D9-9275-A0052765D615}" destId="{3EA183B3-EF15-4FDF-9E7B-8EC675AE2973}" srcOrd="0" destOrd="0" presId="urn:microsoft.com/office/officeart/2009/3/layout/HorizontalOrganizationChart"/>
    <dgm:cxn modelId="{AD647579-FAF5-45F4-B6A7-D06DDBEDB194}" type="presOf" srcId="{4E838E6A-6001-480B-869B-62113116A818}" destId="{B23499A4-012A-4C0F-9855-E1515A23276B}" srcOrd="0" destOrd="0" presId="urn:microsoft.com/office/officeart/2009/3/layout/HorizontalOrganizationChart"/>
    <dgm:cxn modelId="{68CB415C-6C71-4549-B646-C7E272D7B645}" type="presOf" srcId="{BDF69F17-7613-4267-AED2-7B7F3590C63C}" destId="{FA117A64-B09B-47FF-9265-6AE13002F1E8}" srcOrd="1" destOrd="0" presId="urn:microsoft.com/office/officeart/2009/3/layout/HorizontalOrganizationChart"/>
    <dgm:cxn modelId="{0AD7DE0A-24C8-421B-8D29-C8EB9C1478B2}" type="presOf" srcId="{32FF7A31-3969-42E9-BACE-B82F1A2A62A7}" destId="{8C436486-8813-430B-BE96-2ED80F89943D}" srcOrd="1" destOrd="0" presId="urn:microsoft.com/office/officeart/2009/3/layout/HorizontalOrganizationChart"/>
    <dgm:cxn modelId="{EFEB4A92-DD4A-4CE5-9050-E36ABF5EA35F}" type="presOf" srcId="{456533F0-E436-419A-A7D2-9EFCD379A551}" destId="{4C5D8360-BB82-4B26-AFB6-74716D123C57}" srcOrd="0" destOrd="0" presId="urn:microsoft.com/office/officeart/2009/3/layout/HorizontalOrganizationChart"/>
    <dgm:cxn modelId="{FF6C9DCE-F009-4346-8778-B14C1DF144D5}" type="presOf" srcId="{6A77F9E9-B4F5-4FC7-A33F-38F9F288303A}" destId="{ED905BA2-9564-4565-AF72-4DE173D64D77}" srcOrd="0" destOrd="0" presId="urn:microsoft.com/office/officeart/2009/3/layout/HorizontalOrganizationChart"/>
    <dgm:cxn modelId="{044A0D83-A0D7-48DD-AFA0-9972C6694665}" type="presOf" srcId="{32FF7A31-3969-42E9-BACE-B82F1A2A62A7}" destId="{48F87016-F699-4BAA-A3ED-27951425B790}" srcOrd="0" destOrd="0" presId="urn:microsoft.com/office/officeart/2009/3/layout/HorizontalOrganizationChart"/>
    <dgm:cxn modelId="{6F623C77-24E9-4182-ABD9-543D010D4D50}" type="presOf" srcId="{65394F50-6C91-4D20-9777-3B6A245BD611}" destId="{D2240D1E-F0DC-428C-BC67-A97E87A6C2DE}" srcOrd="0" destOrd="0" presId="urn:microsoft.com/office/officeart/2009/3/layout/HorizontalOrganizationChart"/>
    <dgm:cxn modelId="{E0F3A6F5-EABD-4B6B-BAB1-4E542F4F2769}" type="presParOf" srcId="{036DB81F-3E9E-4F64-9E96-9A2FD48630B5}" destId="{6224A960-F6BE-49A4-B2F9-40AAB6207378}" srcOrd="0" destOrd="0" presId="urn:microsoft.com/office/officeart/2009/3/layout/HorizontalOrganizationChart"/>
    <dgm:cxn modelId="{131B4E92-73F3-408F-8FE5-4CC8A2B5F412}" type="presParOf" srcId="{6224A960-F6BE-49A4-B2F9-40AAB6207378}" destId="{F29C2859-3D4E-43BC-9825-271A7005510C}" srcOrd="0" destOrd="0" presId="urn:microsoft.com/office/officeart/2009/3/layout/HorizontalOrganizationChart"/>
    <dgm:cxn modelId="{B758A905-37C9-48A7-AC97-DBAF653CE9FD}" type="presParOf" srcId="{F29C2859-3D4E-43BC-9825-271A7005510C}" destId="{405E7E23-9D9E-4E79-AA8E-F503E5E05108}" srcOrd="0" destOrd="0" presId="urn:microsoft.com/office/officeart/2009/3/layout/HorizontalOrganizationChart"/>
    <dgm:cxn modelId="{A4F1B6C2-E34E-436B-A768-33DB85E22891}" type="presParOf" srcId="{F29C2859-3D4E-43BC-9825-271A7005510C}" destId="{FA117A64-B09B-47FF-9265-6AE13002F1E8}" srcOrd="1" destOrd="0" presId="urn:microsoft.com/office/officeart/2009/3/layout/HorizontalOrganizationChart"/>
    <dgm:cxn modelId="{2F77A4D4-B0A8-4633-B721-E40A2CE7753A}" type="presParOf" srcId="{6224A960-F6BE-49A4-B2F9-40AAB6207378}" destId="{0EBA31D9-F74B-4478-BB49-23D41F412902}" srcOrd="1" destOrd="0" presId="urn:microsoft.com/office/officeart/2009/3/layout/HorizontalOrganizationChart"/>
    <dgm:cxn modelId="{05D9F49B-BAF9-4E3E-ABEE-5A566403D5A5}" type="presParOf" srcId="{0EBA31D9-F74B-4478-BB49-23D41F412902}" destId="{AD19FCA9-E195-498F-961F-4E1FB5D930CE}" srcOrd="0" destOrd="0" presId="urn:microsoft.com/office/officeart/2009/3/layout/HorizontalOrganizationChart"/>
    <dgm:cxn modelId="{429E28F5-9C51-4C44-9098-C8E5543B2B37}" type="presParOf" srcId="{0EBA31D9-F74B-4478-BB49-23D41F412902}" destId="{1D9417B4-E3EE-48AF-A349-A79FF30820C3}" srcOrd="1" destOrd="0" presId="urn:microsoft.com/office/officeart/2009/3/layout/HorizontalOrganizationChart"/>
    <dgm:cxn modelId="{A02072DB-422F-47F4-8C1B-443AAAF1B2DD}" type="presParOf" srcId="{1D9417B4-E3EE-48AF-A349-A79FF30820C3}" destId="{58EDE7B5-4DAC-4CD9-B632-29E93670F1B0}" srcOrd="0" destOrd="0" presId="urn:microsoft.com/office/officeart/2009/3/layout/HorizontalOrganizationChart"/>
    <dgm:cxn modelId="{5BCC49C2-621C-4CEF-B2A2-B2A6EEF98FBF}" type="presParOf" srcId="{58EDE7B5-4DAC-4CD9-B632-29E93670F1B0}" destId="{B58CCD8E-1E61-4A91-9297-F4F357AC9A9B}" srcOrd="0" destOrd="0" presId="urn:microsoft.com/office/officeart/2009/3/layout/HorizontalOrganizationChart"/>
    <dgm:cxn modelId="{9B07DF3C-474A-479D-A3D6-6AADC41F7DB3}" type="presParOf" srcId="{58EDE7B5-4DAC-4CD9-B632-29E93670F1B0}" destId="{3271372B-417A-44DF-9E5C-49CF5550F524}" srcOrd="1" destOrd="0" presId="urn:microsoft.com/office/officeart/2009/3/layout/HorizontalOrganizationChart"/>
    <dgm:cxn modelId="{A64B555F-6092-4DFB-B6FC-81FEDBF72A9E}" type="presParOf" srcId="{1D9417B4-E3EE-48AF-A349-A79FF30820C3}" destId="{656C4177-644D-4F18-9FE8-6D4AEB74393E}" srcOrd="1" destOrd="0" presId="urn:microsoft.com/office/officeart/2009/3/layout/HorizontalOrganizationChart"/>
    <dgm:cxn modelId="{4C5D1325-E4B1-4189-B621-2DB8A01F4314}" type="presParOf" srcId="{1D9417B4-E3EE-48AF-A349-A79FF30820C3}" destId="{8206CBAE-F7A5-43E9-9DAC-31A68E54DAC0}" srcOrd="2" destOrd="0" presId="urn:microsoft.com/office/officeart/2009/3/layout/HorizontalOrganizationChart"/>
    <dgm:cxn modelId="{E55DDC94-0F4C-4CED-882B-FD818D173977}" type="presParOf" srcId="{0EBA31D9-F74B-4478-BB49-23D41F412902}" destId="{2A279F4B-1509-4B52-9A2D-0C3345A67F6A}" srcOrd="2" destOrd="0" presId="urn:microsoft.com/office/officeart/2009/3/layout/HorizontalOrganizationChart"/>
    <dgm:cxn modelId="{D4DC25BC-54E5-4EE2-8B33-723EDADA3E00}" type="presParOf" srcId="{0EBA31D9-F74B-4478-BB49-23D41F412902}" destId="{9BA736E6-C2E3-440A-8C54-C82D11640585}" srcOrd="3" destOrd="0" presId="urn:microsoft.com/office/officeart/2009/3/layout/HorizontalOrganizationChart"/>
    <dgm:cxn modelId="{3716813D-0DD1-4CBA-A9AA-A757FCCB9E65}" type="presParOf" srcId="{9BA736E6-C2E3-440A-8C54-C82D11640585}" destId="{79C524B0-0507-4548-84FA-5D7C0108C5AA}" srcOrd="0" destOrd="0" presId="urn:microsoft.com/office/officeart/2009/3/layout/HorizontalOrganizationChart"/>
    <dgm:cxn modelId="{460EC2F5-4AC1-41AC-B000-71F636BD9BA3}" type="presParOf" srcId="{79C524B0-0507-4548-84FA-5D7C0108C5AA}" destId="{D2240D1E-F0DC-428C-BC67-A97E87A6C2DE}" srcOrd="0" destOrd="0" presId="urn:microsoft.com/office/officeart/2009/3/layout/HorizontalOrganizationChart"/>
    <dgm:cxn modelId="{BE22297F-217A-46E6-AE17-94F48B6FCEE6}" type="presParOf" srcId="{79C524B0-0507-4548-84FA-5D7C0108C5AA}" destId="{730FD106-E629-49D5-8ABA-6A2CB359901A}" srcOrd="1" destOrd="0" presId="urn:microsoft.com/office/officeart/2009/3/layout/HorizontalOrganizationChart"/>
    <dgm:cxn modelId="{7966E328-745F-4E23-803A-F645A31174B4}" type="presParOf" srcId="{9BA736E6-C2E3-440A-8C54-C82D11640585}" destId="{44EE2D0F-F406-46AB-B621-7BA0F186E005}" srcOrd="1" destOrd="0" presId="urn:microsoft.com/office/officeart/2009/3/layout/HorizontalOrganizationChart"/>
    <dgm:cxn modelId="{8362ED0C-49A5-4E76-B165-E1299821D7EA}" type="presParOf" srcId="{9BA736E6-C2E3-440A-8C54-C82D11640585}" destId="{D48B4BA2-BBD2-494B-A1C0-1499F8E051DD}" srcOrd="2" destOrd="0" presId="urn:microsoft.com/office/officeart/2009/3/layout/HorizontalOrganizationChart"/>
    <dgm:cxn modelId="{CA380D75-AB31-4287-8749-6A649C5A6AAF}" type="presParOf" srcId="{0EBA31D9-F74B-4478-BB49-23D41F412902}" destId="{1A70F7CD-1317-4150-ACDD-6A7273C67B69}" srcOrd="4" destOrd="0" presId="urn:microsoft.com/office/officeart/2009/3/layout/HorizontalOrganizationChart"/>
    <dgm:cxn modelId="{30B7A826-6DD8-4402-B0B1-2A26797DC27A}" type="presParOf" srcId="{0EBA31D9-F74B-4478-BB49-23D41F412902}" destId="{C3589865-2854-4CAA-AE61-F2D1286DA4A8}" srcOrd="5" destOrd="0" presId="urn:microsoft.com/office/officeart/2009/3/layout/HorizontalOrganizationChart"/>
    <dgm:cxn modelId="{9F6DF10D-3854-480A-AB46-84BB06A2D518}" type="presParOf" srcId="{C3589865-2854-4CAA-AE61-F2D1286DA4A8}" destId="{D840948E-46DE-4E40-97C7-E70A0B7759E9}" srcOrd="0" destOrd="0" presId="urn:microsoft.com/office/officeart/2009/3/layout/HorizontalOrganizationChart"/>
    <dgm:cxn modelId="{869BC158-FC06-4B94-8423-2892F8437400}" type="presParOf" srcId="{D840948E-46DE-4E40-97C7-E70A0B7759E9}" destId="{9EAF3DFA-8F5C-437B-86EA-D705C0C958D5}" srcOrd="0" destOrd="0" presId="urn:microsoft.com/office/officeart/2009/3/layout/HorizontalOrganizationChart"/>
    <dgm:cxn modelId="{DC48563B-A640-4029-944B-B01B760FDD44}" type="presParOf" srcId="{D840948E-46DE-4E40-97C7-E70A0B7759E9}" destId="{243D744C-4A07-403E-8AB6-C1FA3842D362}" srcOrd="1" destOrd="0" presId="urn:microsoft.com/office/officeart/2009/3/layout/HorizontalOrganizationChart"/>
    <dgm:cxn modelId="{B7ED48AF-8F32-44FA-B45F-45C52EE53BF8}" type="presParOf" srcId="{C3589865-2854-4CAA-AE61-F2D1286DA4A8}" destId="{80D8D8B9-07E8-4F66-8F0D-725F438D3322}" srcOrd="1" destOrd="0" presId="urn:microsoft.com/office/officeart/2009/3/layout/HorizontalOrganizationChart"/>
    <dgm:cxn modelId="{0D593C95-4DB7-4E76-8104-EAA378B68FCA}" type="presParOf" srcId="{C3589865-2854-4CAA-AE61-F2D1286DA4A8}" destId="{EB1F0603-45AF-49BD-95B1-3995A6B28AAE}" srcOrd="2" destOrd="0" presId="urn:microsoft.com/office/officeart/2009/3/layout/HorizontalOrganizationChart"/>
    <dgm:cxn modelId="{A1D54EFC-2BDB-4931-859F-EDB447BF6D75}" type="presParOf" srcId="{0EBA31D9-F74B-4478-BB49-23D41F412902}" destId="{3EA183B3-EF15-4FDF-9E7B-8EC675AE2973}" srcOrd="6" destOrd="0" presId="urn:microsoft.com/office/officeart/2009/3/layout/HorizontalOrganizationChart"/>
    <dgm:cxn modelId="{CB5992EA-D6AA-4B13-9933-12656C276341}" type="presParOf" srcId="{0EBA31D9-F74B-4478-BB49-23D41F412902}" destId="{ED2DB702-9B2B-43BB-A248-88F5E672E779}" srcOrd="7" destOrd="0" presId="urn:microsoft.com/office/officeart/2009/3/layout/HorizontalOrganizationChart"/>
    <dgm:cxn modelId="{23B7A4D0-D9C2-4CAF-83E9-E15268DC221A}" type="presParOf" srcId="{ED2DB702-9B2B-43BB-A248-88F5E672E779}" destId="{2BF947CE-480A-46E4-A61F-F1A1F4E47F7B}" srcOrd="0" destOrd="0" presId="urn:microsoft.com/office/officeart/2009/3/layout/HorizontalOrganizationChart"/>
    <dgm:cxn modelId="{AD1D3CB6-6619-419F-B53C-59209A8882E7}" type="presParOf" srcId="{2BF947CE-480A-46E4-A61F-F1A1F4E47F7B}" destId="{B23499A4-012A-4C0F-9855-E1515A23276B}" srcOrd="0" destOrd="0" presId="urn:microsoft.com/office/officeart/2009/3/layout/HorizontalOrganizationChart"/>
    <dgm:cxn modelId="{C7B8AE8F-097B-4D34-A1BF-0C7E0913D8F7}" type="presParOf" srcId="{2BF947CE-480A-46E4-A61F-F1A1F4E47F7B}" destId="{62D229A2-0ADA-42A2-874D-96EA1414A2FB}" srcOrd="1" destOrd="0" presId="urn:microsoft.com/office/officeart/2009/3/layout/HorizontalOrganizationChart"/>
    <dgm:cxn modelId="{1B581A22-7C14-4912-B7CC-CC7FDB1E1933}" type="presParOf" srcId="{ED2DB702-9B2B-43BB-A248-88F5E672E779}" destId="{C53519A4-02FB-4BAF-9664-5D770B9A4774}" srcOrd="1" destOrd="0" presId="urn:microsoft.com/office/officeart/2009/3/layout/HorizontalOrganizationChart"/>
    <dgm:cxn modelId="{56769C9E-BCDF-40B5-8D82-25EF558FB46A}" type="presParOf" srcId="{ED2DB702-9B2B-43BB-A248-88F5E672E779}" destId="{304B9253-9383-448C-BF27-CDE0D7179D62}" srcOrd="2" destOrd="0" presId="urn:microsoft.com/office/officeart/2009/3/layout/HorizontalOrganizationChart"/>
    <dgm:cxn modelId="{73A169C4-962D-452C-B113-C3121FFB763A}" type="presParOf" srcId="{0EBA31D9-F74B-4478-BB49-23D41F412902}" destId="{4C5D8360-BB82-4B26-AFB6-74716D123C57}" srcOrd="8" destOrd="0" presId="urn:microsoft.com/office/officeart/2009/3/layout/HorizontalOrganizationChart"/>
    <dgm:cxn modelId="{CE29B245-10E2-481C-9846-4D38FFD7FBBA}" type="presParOf" srcId="{0EBA31D9-F74B-4478-BB49-23D41F412902}" destId="{598499B2-3375-4063-B5F5-F8A5790F0E92}" srcOrd="9" destOrd="0" presId="urn:microsoft.com/office/officeart/2009/3/layout/HorizontalOrganizationChart"/>
    <dgm:cxn modelId="{1A3B1B0A-165B-4B8C-B33F-521358C0BED3}" type="presParOf" srcId="{598499B2-3375-4063-B5F5-F8A5790F0E92}" destId="{2F17D6DF-A77F-4656-AFEA-301F2CB09B8E}" srcOrd="0" destOrd="0" presId="urn:microsoft.com/office/officeart/2009/3/layout/HorizontalOrganizationChart"/>
    <dgm:cxn modelId="{82A40EF1-6BC9-4C19-819B-166DC909BB62}" type="presParOf" srcId="{2F17D6DF-A77F-4656-AFEA-301F2CB09B8E}" destId="{48F87016-F699-4BAA-A3ED-27951425B790}" srcOrd="0" destOrd="0" presId="urn:microsoft.com/office/officeart/2009/3/layout/HorizontalOrganizationChart"/>
    <dgm:cxn modelId="{7C7D2E35-37DB-494C-AED6-99B408EF0475}" type="presParOf" srcId="{2F17D6DF-A77F-4656-AFEA-301F2CB09B8E}" destId="{8C436486-8813-430B-BE96-2ED80F89943D}" srcOrd="1" destOrd="0" presId="urn:microsoft.com/office/officeart/2009/3/layout/HorizontalOrganizationChart"/>
    <dgm:cxn modelId="{8FF0367C-D5F7-4D48-9135-17DFE3147F70}" type="presParOf" srcId="{598499B2-3375-4063-B5F5-F8A5790F0E92}" destId="{FF0AA054-CDF9-46C2-AD34-D1B88351A725}" srcOrd="1" destOrd="0" presId="urn:microsoft.com/office/officeart/2009/3/layout/HorizontalOrganizationChart"/>
    <dgm:cxn modelId="{1D81D961-93A2-4A23-A0F2-72E1D00615A2}" type="presParOf" srcId="{598499B2-3375-4063-B5F5-F8A5790F0E92}" destId="{D90D4906-68B4-4DE5-A496-4DC7ADC23542}" srcOrd="2" destOrd="0" presId="urn:microsoft.com/office/officeart/2009/3/layout/HorizontalOrganizationChart"/>
    <dgm:cxn modelId="{4A68A213-E0F4-4E8D-AD3C-64405874016B}" type="presParOf" srcId="{0EBA31D9-F74B-4478-BB49-23D41F412902}" destId="{ED905BA2-9564-4565-AF72-4DE173D64D77}" srcOrd="10" destOrd="0" presId="urn:microsoft.com/office/officeart/2009/3/layout/HorizontalOrganizationChart"/>
    <dgm:cxn modelId="{301C47B6-CC41-4124-A5F3-D77866053897}" type="presParOf" srcId="{0EBA31D9-F74B-4478-BB49-23D41F412902}" destId="{6ECDDC01-5836-44C6-B607-C23843EE58CA}" srcOrd="11" destOrd="0" presId="urn:microsoft.com/office/officeart/2009/3/layout/HorizontalOrganizationChart"/>
    <dgm:cxn modelId="{997CF7D4-32D0-4381-96C9-60920A24822B}" type="presParOf" srcId="{6ECDDC01-5836-44C6-B607-C23843EE58CA}" destId="{8E5AE3C0-C1F7-4D89-A081-1C25E2DCBB65}" srcOrd="0" destOrd="0" presId="urn:microsoft.com/office/officeart/2009/3/layout/HorizontalOrganizationChart"/>
    <dgm:cxn modelId="{AC879100-8649-4159-B74D-602C7E50F87F}" type="presParOf" srcId="{8E5AE3C0-C1F7-4D89-A081-1C25E2DCBB65}" destId="{7460D4B8-7C8D-4EDE-8FF0-C8DF61F49995}" srcOrd="0" destOrd="0" presId="urn:microsoft.com/office/officeart/2009/3/layout/HorizontalOrganizationChart"/>
    <dgm:cxn modelId="{C184CEAD-D40F-4053-A802-F3F76F9DB573}" type="presParOf" srcId="{8E5AE3C0-C1F7-4D89-A081-1C25E2DCBB65}" destId="{D2C77B2B-051E-4CDD-94AC-74BCD64F2123}" srcOrd="1" destOrd="0" presId="urn:microsoft.com/office/officeart/2009/3/layout/HorizontalOrganizationChart"/>
    <dgm:cxn modelId="{F36A08C0-020A-4054-99C5-A0B607435762}" type="presParOf" srcId="{6ECDDC01-5836-44C6-B607-C23843EE58CA}" destId="{C4BE6E04-4C2D-4CC4-B331-49DCC16E7F7A}" srcOrd="1" destOrd="0" presId="urn:microsoft.com/office/officeart/2009/3/layout/HorizontalOrganizationChart"/>
    <dgm:cxn modelId="{502E239E-F7E9-4242-B1B2-D837C9D5322F}" type="presParOf" srcId="{6ECDDC01-5836-44C6-B607-C23843EE58CA}" destId="{9FF6140B-7CDE-40ED-A0AC-6D4712686B25}" srcOrd="2" destOrd="0" presId="urn:microsoft.com/office/officeart/2009/3/layout/HorizontalOrganizationChart"/>
    <dgm:cxn modelId="{44965962-1A43-4E2F-98C4-129A86BBE7B5}" type="presParOf" srcId="{6224A960-F6BE-49A4-B2F9-40AAB6207378}" destId="{9BA7BE47-8AA7-487A-B690-3A95133D0692}" srcOrd="2" destOrd="0" presId="urn:microsoft.com/office/officeart/2009/3/layout/HorizontalOrganizationChar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43E02E-30FA-4CDE-BF0A-EF062FBE00D1}" type="doc">
      <dgm:prSet loTypeId="urn:microsoft.com/office/officeart/2005/8/layout/hList7" loCatId="process" qsTypeId="urn:microsoft.com/office/officeart/2005/8/quickstyle/simple4" qsCatId="simple" csTypeId="urn:microsoft.com/office/officeart/2005/8/colors/accent1_2" csCatId="accent1" phldr="1"/>
      <dgm:spPr/>
    </dgm:pt>
    <dgm:pt modelId="{CEE171EC-98A0-49F0-9974-E80D59E91F7C}">
      <dgm:prSet phldrT="[Texto]" custT="1"/>
      <dgm:spPr/>
      <dgm:t>
        <a:bodyPr/>
        <a:lstStyle/>
        <a:p>
          <a:r>
            <a:rPr lang="es-ES" sz="1600" dirty="0" smtClean="0"/>
            <a:t>Colombia</a:t>
          </a:r>
        </a:p>
        <a:p>
          <a:r>
            <a:rPr lang="es-ES" sz="1600" dirty="0" smtClean="0"/>
            <a:t>2014</a:t>
          </a:r>
        </a:p>
        <a:p>
          <a:endParaRPr lang="es-ES" sz="1600" dirty="0" smtClean="0"/>
        </a:p>
        <a:p>
          <a:r>
            <a:rPr lang="es-ES" sz="1600" dirty="0" smtClean="0"/>
            <a:t>García María</a:t>
          </a:r>
          <a:endParaRPr lang="es-ES" sz="1600" dirty="0"/>
        </a:p>
      </dgm:t>
    </dgm:pt>
    <dgm:pt modelId="{56A53EFD-A6AE-4AFC-9B5C-F59E9A7EED55}" type="parTrans" cxnId="{E0E08564-45C2-48BE-8B92-4BA7357171A6}">
      <dgm:prSet/>
      <dgm:spPr/>
      <dgm:t>
        <a:bodyPr/>
        <a:lstStyle/>
        <a:p>
          <a:endParaRPr lang="es-ES" sz="1600"/>
        </a:p>
      </dgm:t>
    </dgm:pt>
    <dgm:pt modelId="{FF283495-9C9A-47FD-AD55-8EB2D6CF970A}" type="sibTrans" cxnId="{E0E08564-45C2-48BE-8B92-4BA7357171A6}">
      <dgm:prSet/>
      <dgm:spPr/>
      <dgm:t>
        <a:bodyPr/>
        <a:lstStyle/>
        <a:p>
          <a:endParaRPr lang="es-ES" sz="1600"/>
        </a:p>
      </dgm:t>
    </dgm:pt>
    <dgm:pt modelId="{448E2DE4-2C7E-417F-A7FB-508DDCCDC7BE}">
      <dgm:prSet phldrT="[Texto]" custT="1"/>
      <dgm:spPr/>
      <dgm:t>
        <a:bodyPr/>
        <a:lstStyle/>
        <a:p>
          <a:r>
            <a:rPr lang="es-ES" sz="1600" dirty="0" smtClean="0"/>
            <a:t>México</a:t>
          </a:r>
        </a:p>
        <a:p>
          <a:r>
            <a:rPr lang="es-ES" sz="1600" dirty="0" smtClean="0"/>
            <a:t>2007</a:t>
          </a:r>
        </a:p>
        <a:p>
          <a:r>
            <a:rPr lang="es-ES" sz="1600" dirty="0" smtClean="0"/>
            <a:t>Luis Rivas</a:t>
          </a:r>
        </a:p>
        <a:p>
          <a:r>
            <a:rPr lang="es-ES" sz="1600" dirty="0" smtClean="0"/>
            <a:t>José Chávez</a:t>
          </a:r>
        </a:p>
        <a:p>
          <a:r>
            <a:rPr lang="es-ES" sz="1600" dirty="0" smtClean="0"/>
            <a:t>Berenice Maldonado</a:t>
          </a:r>
        </a:p>
        <a:p>
          <a:r>
            <a:rPr lang="es-ES" sz="1600" dirty="0" smtClean="0"/>
            <a:t>Adela Chávez </a:t>
          </a:r>
        </a:p>
        <a:p>
          <a:r>
            <a:rPr lang="es-ES" sz="1600" dirty="0" smtClean="0"/>
            <a:t>Salvador Carmona</a:t>
          </a:r>
        </a:p>
        <a:p>
          <a:r>
            <a:rPr lang="es-ES" sz="1600" dirty="0" smtClean="0"/>
            <a:t>Édgar Cienfuegos </a:t>
          </a:r>
        </a:p>
        <a:p>
          <a:r>
            <a:rPr lang="es-ES" sz="1600" dirty="0" smtClean="0"/>
            <a:t>Dónovan Molina</a:t>
          </a:r>
        </a:p>
      </dgm:t>
    </dgm:pt>
    <dgm:pt modelId="{A1FE2534-538B-4791-BFF9-160FDD96920F}" type="parTrans" cxnId="{03616033-F7A1-41F3-8CB9-56F1E72D12A8}">
      <dgm:prSet/>
      <dgm:spPr/>
      <dgm:t>
        <a:bodyPr/>
        <a:lstStyle/>
        <a:p>
          <a:endParaRPr lang="es-ES" sz="1600"/>
        </a:p>
      </dgm:t>
    </dgm:pt>
    <dgm:pt modelId="{F2B24318-B42F-4AB6-8149-3EC383E6962F}" type="sibTrans" cxnId="{03616033-F7A1-41F3-8CB9-56F1E72D12A8}">
      <dgm:prSet/>
      <dgm:spPr/>
      <dgm:t>
        <a:bodyPr/>
        <a:lstStyle/>
        <a:p>
          <a:endParaRPr lang="es-ES" sz="1600"/>
        </a:p>
      </dgm:t>
    </dgm:pt>
    <dgm:pt modelId="{DCFB8723-D818-4B10-AF09-9EA68F18D763}">
      <dgm:prSet phldrT="[Texto]" custT="1"/>
      <dgm:spPr/>
      <dgm:t>
        <a:bodyPr/>
        <a:lstStyle/>
        <a:p>
          <a:r>
            <a:rPr lang="es-ES" sz="1600" dirty="0" err="1" smtClean="0"/>
            <a:t>Cepal</a:t>
          </a:r>
          <a:endParaRPr lang="es-ES" sz="1600" dirty="0" smtClean="0"/>
        </a:p>
        <a:p>
          <a:r>
            <a:rPr lang="es-ES" sz="1600" smtClean="0"/>
            <a:t>2002</a:t>
          </a:r>
          <a:endParaRPr lang="es-ES" sz="1600" dirty="0" smtClean="0"/>
        </a:p>
        <a:p>
          <a:endParaRPr lang="es-ES" sz="1600" dirty="0" smtClean="0"/>
        </a:p>
        <a:p>
          <a:r>
            <a:rPr lang="es-ES" sz="1600" dirty="0" err="1" smtClean="0"/>
            <a:t>Ian</a:t>
          </a:r>
          <a:r>
            <a:rPr lang="es-ES" sz="1600" dirty="0" smtClean="0"/>
            <a:t> Thomson</a:t>
          </a:r>
          <a:endParaRPr lang="es-ES" sz="1600" dirty="0"/>
        </a:p>
      </dgm:t>
    </dgm:pt>
    <dgm:pt modelId="{1902404E-69BC-45F1-9377-5066F97FE721}" type="parTrans" cxnId="{C34ED8CE-D629-4B34-B3CF-BE51664C839D}">
      <dgm:prSet/>
      <dgm:spPr/>
      <dgm:t>
        <a:bodyPr/>
        <a:lstStyle/>
        <a:p>
          <a:endParaRPr lang="es-ES" sz="1600"/>
        </a:p>
      </dgm:t>
    </dgm:pt>
    <dgm:pt modelId="{CDAEC5E0-9258-4A2A-8580-8D2345A6EB62}" type="sibTrans" cxnId="{C34ED8CE-D629-4B34-B3CF-BE51664C839D}">
      <dgm:prSet/>
      <dgm:spPr/>
      <dgm:t>
        <a:bodyPr/>
        <a:lstStyle/>
        <a:p>
          <a:endParaRPr lang="es-ES" sz="1600"/>
        </a:p>
      </dgm:t>
    </dgm:pt>
    <dgm:pt modelId="{40EF2E87-A9FA-41EE-8DD3-8CE5F8162512}">
      <dgm:prSet phldrT="[Texto]" custT="1"/>
      <dgm:spPr/>
      <dgm:t>
        <a:bodyPr/>
        <a:lstStyle/>
        <a:p>
          <a:r>
            <a:rPr lang="es-ES" sz="1600" dirty="0" smtClean="0"/>
            <a:t>Chile</a:t>
          </a:r>
        </a:p>
        <a:p>
          <a:r>
            <a:rPr lang="es-ES" sz="1600" dirty="0" smtClean="0"/>
            <a:t>2005</a:t>
          </a:r>
        </a:p>
        <a:p>
          <a:endParaRPr lang="es-ES" sz="1600" dirty="0" smtClean="0"/>
        </a:p>
        <a:p>
          <a:r>
            <a:rPr lang="es-ES" sz="1600" dirty="0" smtClean="0"/>
            <a:t>Oscar Figueroa</a:t>
          </a:r>
          <a:endParaRPr lang="es-ES" sz="1600" dirty="0"/>
        </a:p>
      </dgm:t>
    </dgm:pt>
    <dgm:pt modelId="{670D0732-BB9F-4376-9ACE-0CC5AD537C97}" type="parTrans" cxnId="{A1878249-73A0-41CC-A9A0-5239624D0BCF}">
      <dgm:prSet/>
      <dgm:spPr/>
      <dgm:t>
        <a:bodyPr/>
        <a:lstStyle/>
        <a:p>
          <a:endParaRPr lang="es-ES" sz="1600"/>
        </a:p>
      </dgm:t>
    </dgm:pt>
    <dgm:pt modelId="{E2FE3CA1-AE37-4F7E-9176-C7F9A7FF60BF}" type="sibTrans" cxnId="{A1878249-73A0-41CC-A9A0-5239624D0BCF}">
      <dgm:prSet/>
      <dgm:spPr/>
      <dgm:t>
        <a:bodyPr/>
        <a:lstStyle/>
        <a:p>
          <a:endParaRPr lang="es-ES" sz="1600"/>
        </a:p>
      </dgm:t>
    </dgm:pt>
    <dgm:pt modelId="{FEBEBBFF-FE4B-4EBE-9158-9940B10BB5F8}">
      <dgm:prSet phldrT="[Texto]" custT="1"/>
      <dgm:spPr/>
      <dgm:t>
        <a:bodyPr/>
        <a:lstStyle/>
        <a:p>
          <a:r>
            <a:rPr lang="es-ES" sz="1600" dirty="0" smtClean="0"/>
            <a:t>Colombia</a:t>
          </a:r>
        </a:p>
        <a:p>
          <a:r>
            <a:rPr lang="es-ES" sz="1600" dirty="0" smtClean="0"/>
            <a:t>2009</a:t>
          </a:r>
        </a:p>
        <a:p>
          <a:endParaRPr lang="es-ES" sz="1600" dirty="0" smtClean="0"/>
        </a:p>
        <a:p>
          <a:r>
            <a:rPr lang="es-ES" sz="1600" dirty="0" smtClean="0"/>
            <a:t>Jorge Acevedo </a:t>
          </a:r>
        </a:p>
        <a:p>
          <a:r>
            <a:rPr lang="es-ES" sz="1600" dirty="0" smtClean="0"/>
            <a:t>Juan Pablo </a:t>
          </a:r>
          <a:r>
            <a:rPr lang="es-ES" sz="1600" dirty="0" err="1" smtClean="0"/>
            <a:t>Bocarejo</a:t>
          </a:r>
          <a:r>
            <a:rPr lang="es-ES" sz="1600" dirty="0" smtClean="0"/>
            <a:t> </a:t>
          </a:r>
          <a:endParaRPr lang="es-ES" sz="1600" dirty="0"/>
        </a:p>
      </dgm:t>
    </dgm:pt>
    <dgm:pt modelId="{DF69DD87-8E1A-43CB-931B-FB31A32C8ABB}" type="parTrans" cxnId="{4DDA35F4-E13F-4F97-AD6A-DC6F57D127C6}">
      <dgm:prSet/>
      <dgm:spPr/>
      <dgm:t>
        <a:bodyPr/>
        <a:lstStyle/>
        <a:p>
          <a:endParaRPr lang="es-ES" sz="1600"/>
        </a:p>
      </dgm:t>
    </dgm:pt>
    <dgm:pt modelId="{92CA1C45-C290-49EB-9C3F-1415320AA50E}" type="sibTrans" cxnId="{4DDA35F4-E13F-4F97-AD6A-DC6F57D127C6}">
      <dgm:prSet/>
      <dgm:spPr/>
      <dgm:t>
        <a:bodyPr/>
        <a:lstStyle/>
        <a:p>
          <a:endParaRPr lang="es-ES" sz="1600"/>
        </a:p>
      </dgm:t>
    </dgm:pt>
    <dgm:pt modelId="{13270557-D841-4213-BA5D-D265052B3CF5}" type="pres">
      <dgm:prSet presAssocID="{AB43E02E-30FA-4CDE-BF0A-EF062FBE00D1}" presName="Name0" presStyleCnt="0">
        <dgm:presLayoutVars>
          <dgm:dir/>
          <dgm:resizeHandles val="exact"/>
        </dgm:presLayoutVars>
      </dgm:prSet>
      <dgm:spPr/>
    </dgm:pt>
    <dgm:pt modelId="{EA0BEAA2-4D28-41F6-AFB6-7AF71A9FE5B5}" type="pres">
      <dgm:prSet presAssocID="{AB43E02E-30FA-4CDE-BF0A-EF062FBE00D1}" presName="fgShape" presStyleLbl="fgShp" presStyleIdx="0" presStyleCnt="1" custLinFactNeighborX="113" custLinFactNeighborY="55460"/>
      <dgm:spPr/>
    </dgm:pt>
    <dgm:pt modelId="{DC2F505D-E6D9-4B96-8B2E-74A3A436F89F}" type="pres">
      <dgm:prSet presAssocID="{AB43E02E-30FA-4CDE-BF0A-EF062FBE00D1}" presName="linComp" presStyleCnt="0"/>
      <dgm:spPr/>
    </dgm:pt>
    <dgm:pt modelId="{D068996D-6ABC-4730-9534-EF320895559C}" type="pres">
      <dgm:prSet presAssocID="{DCFB8723-D818-4B10-AF09-9EA68F18D763}" presName="compNode" presStyleCnt="0"/>
      <dgm:spPr/>
    </dgm:pt>
    <dgm:pt modelId="{86BE10FC-3BA1-4527-AAFE-B4512A6B3048}" type="pres">
      <dgm:prSet presAssocID="{DCFB8723-D818-4B10-AF09-9EA68F18D763}" presName="bkgdShape" presStyleLbl="node1" presStyleIdx="0" presStyleCnt="5"/>
      <dgm:spPr/>
      <dgm:t>
        <a:bodyPr/>
        <a:lstStyle/>
        <a:p>
          <a:endParaRPr lang="es-EC"/>
        </a:p>
      </dgm:t>
    </dgm:pt>
    <dgm:pt modelId="{B3924C50-8B7B-499B-AA3A-1A6C2971B41D}" type="pres">
      <dgm:prSet presAssocID="{DCFB8723-D818-4B10-AF09-9EA68F18D763}" presName="nodeTx" presStyleLbl="node1" presStyleIdx="0" presStyleCnt="5">
        <dgm:presLayoutVars>
          <dgm:bulletEnabled val="1"/>
        </dgm:presLayoutVars>
      </dgm:prSet>
      <dgm:spPr/>
      <dgm:t>
        <a:bodyPr/>
        <a:lstStyle/>
        <a:p>
          <a:endParaRPr lang="es-EC"/>
        </a:p>
      </dgm:t>
    </dgm:pt>
    <dgm:pt modelId="{1A3E3474-88EC-4EFF-91A8-FA8ED5CA3C4B}" type="pres">
      <dgm:prSet presAssocID="{DCFB8723-D818-4B10-AF09-9EA68F18D763}" presName="invisiNode" presStyleLbl="node1" presStyleIdx="0" presStyleCnt="5"/>
      <dgm:spPr/>
    </dgm:pt>
    <dgm:pt modelId="{92C85879-E150-4F14-9894-8D61C45BFAA1}" type="pres">
      <dgm:prSet presAssocID="{DCFB8723-D818-4B10-AF09-9EA68F18D763}" presName="imagNode" presStyleLbl="fgImgPlace1" presStyleIdx="0" presStyleCnt="5"/>
      <dgm:spPr>
        <a:blipFill rotWithShape="1">
          <a:blip xmlns:r="http://schemas.openxmlformats.org/officeDocument/2006/relationships" r:embed="rId1"/>
          <a:stretch>
            <a:fillRect/>
          </a:stretch>
        </a:blipFill>
      </dgm:spPr>
    </dgm:pt>
    <dgm:pt modelId="{18DD22D4-EEE7-4BC2-A6A1-8745E2777280}" type="pres">
      <dgm:prSet presAssocID="{CDAEC5E0-9258-4A2A-8580-8D2345A6EB62}" presName="sibTrans" presStyleLbl="sibTrans2D1" presStyleIdx="0" presStyleCnt="0"/>
      <dgm:spPr/>
      <dgm:t>
        <a:bodyPr/>
        <a:lstStyle/>
        <a:p>
          <a:endParaRPr lang="es-EC"/>
        </a:p>
      </dgm:t>
    </dgm:pt>
    <dgm:pt modelId="{AF841E68-DB7F-4A0C-BCB0-55A4A918022C}" type="pres">
      <dgm:prSet presAssocID="{40EF2E87-A9FA-41EE-8DD3-8CE5F8162512}" presName="compNode" presStyleCnt="0"/>
      <dgm:spPr/>
    </dgm:pt>
    <dgm:pt modelId="{FE66907D-D836-4314-A6F3-ABAE29F8B20C}" type="pres">
      <dgm:prSet presAssocID="{40EF2E87-A9FA-41EE-8DD3-8CE5F8162512}" presName="bkgdShape" presStyleLbl="node1" presStyleIdx="1" presStyleCnt="5"/>
      <dgm:spPr/>
      <dgm:t>
        <a:bodyPr/>
        <a:lstStyle/>
        <a:p>
          <a:endParaRPr lang="es-EC"/>
        </a:p>
      </dgm:t>
    </dgm:pt>
    <dgm:pt modelId="{001184CC-BE62-4892-9A2A-6ED27731758C}" type="pres">
      <dgm:prSet presAssocID="{40EF2E87-A9FA-41EE-8DD3-8CE5F8162512}" presName="nodeTx" presStyleLbl="node1" presStyleIdx="1" presStyleCnt="5">
        <dgm:presLayoutVars>
          <dgm:bulletEnabled val="1"/>
        </dgm:presLayoutVars>
      </dgm:prSet>
      <dgm:spPr/>
      <dgm:t>
        <a:bodyPr/>
        <a:lstStyle/>
        <a:p>
          <a:endParaRPr lang="es-EC"/>
        </a:p>
      </dgm:t>
    </dgm:pt>
    <dgm:pt modelId="{F0503D3C-B14C-4AD4-9562-1E84569FB555}" type="pres">
      <dgm:prSet presAssocID="{40EF2E87-A9FA-41EE-8DD3-8CE5F8162512}" presName="invisiNode" presStyleLbl="node1" presStyleIdx="1" presStyleCnt="5"/>
      <dgm:spPr/>
    </dgm:pt>
    <dgm:pt modelId="{92DB2088-5EF6-477A-879D-3294B141B5EE}" type="pres">
      <dgm:prSet presAssocID="{40EF2E87-A9FA-41EE-8DD3-8CE5F8162512}" presName="imagNode" presStyleLbl="fgImgPlace1" presStyleIdx="1" presStyleCnt="5"/>
      <dgm:spPr>
        <a:blipFill rotWithShape="1">
          <a:blip xmlns:r="http://schemas.openxmlformats.org/officeDocument/2006/relationships" r:embed="rId2"/>
          <a:stretch>
            <a:fillRect/>
          </a:stretch>
        </a:blipFill>
      </dgm:spPr>
    </dgm:pt>
    <dgm:pt modelId="{4A83C219-7F3D-4DCA-A596-84E4BF683A63}" type="pres">
      <dgm:prSet presAssocID="{E2FE3CA1-AE37-4F7E-9176-C7F9A7FF60BF}" presName="sibTrans" presStyleLbl="sibTrans2D1" presStyleIdx="0" presStyleCnt="0"/>
      <dgm:spPr/>
      <dgm:t>
        <a:bodyPr/>
        <a:lstStyle/>
        <a:p>
          <a:endParaRPr lang="es-EC"/>
        </a:p>
      </dgm:t>
    </dgm:pt>
    <dgm:pt modelId="{74247C7E-1395-4AED-B7AB-10BE5168AE3C}" type="pres">
      <dgm:prSet presAssocID="{448E2DE4-2C7E-417F-A7FB-508DDCCDC7BE}" presName="compNode" presStyleCnt="0"/>
      <dgm:spPr/>
    </dgm:pt>
    <dgm:pt modelId="{7492C1B0-29F5-4C91-8C04-9DA10133D81B}" type="pres">
      <dgm:prSet presAssocID="{448E2DE4-2C7E-417F-A7FB-508DDCCDC7BE}" presName="bkgdShape" presStyleLbl="node1" presStyleIdx="2" presStyleCnt="5"/>
      <dgm:spPr/>
      <dgm:t>
        <a:bodyPr/>
        <a:lstStyle/>
        <a:p>
          <a:endParaRPr lang="es-ES"/>
        </a:p>
      </dgm:t>
    </dgm:pt>
    <dgm:pt modelId="{878EA63C-2134-4154-A9AA-6CB08832970A}" type="pres">
      <dgm:prSet presAssocID="{448E2DE4-2C7E-417F-A7FB-508DDCCDC7BE}" presName="nodeTx" presStyleLbl="node1" presStyleIdx="2" presStyleCnt="5">
        <dgm:presLayoutVars>
          <dgm:bulletEnabled val="1"/>
        </dgm:presLayoutVars>
      </dgm:prSet>
      <dgm:spPr/>
      <dgm:t>
        <a:bodyPr/>
        <a:lstStyle/>
        <a:p>
          <a:endParaRPr lang="es-ES"/>
        </a:p>
      </dgm:t>
    </dgm:pt>
    <dgm:pt modelId="{2B138AF9-45CF-432E-8A05-65D789B8B276}" type="pres">
      <dgm:prSet presAssocID="{448E2DE4-2C7E-417F-A7FB-508DDCCDC7BE}" presName="invisiNode" presStyleLbl="node1" presStyleIdx="2" presStyleCnt="5"/>
      <dgm:spPr/>
    </dgm:pt>
    <dgm:pt modelId="{1C5E929D-C521-4D5C-BF88-C05417E52F8C}" type="pres">
      <dgm:prSet presAssocID="{448E2DE4-2C7E-417F-A7FB-508DDCCDC7BE}" presName="imagNode" presStyleLbl="fgImgPlace1" presStyleIdx="2" presStyleCnt="5"/>
      <dgm:spPr>
        <a:blipFill rotWithShape="1">
          <a:blip xmlns:r="http://schemas.openxmlformats.org/officeDocument/2006/relationships" r:embed="rId3"/>
          <a:stretch>
            <a:fillRect/>
          </a:stretch>
        </a:blipFill>
      </dgm:spPr>
    </dgm:pt>
    <dgm:pt modelId="{B96D78AF-7C81-4913-BBEF-DB6D1083DC50}" type="pres">
      <dgm:prSet presAssocID="{F2B24318-B42F-4AB6-8149-3EC383E6962F}" presName="sibTrans" presStyleLbl="sibTrans2D1" presStyleIdx="0" presStyleCnt="0"/>
      <dgm:spPr/>
      <dgm:t>
        <a:bodyPr/>
        <a:lstStyle/>
        <a:p>
          <a:endParaRPr lang="es-EC"/>
        </a:p>
      </dgm:t>
    </dgm:pt>
    <dgm:pt modelId="{AED70083-1C3A-4672-B3CB-412FDEFA7EC6}" type="pres">
      <dgm:prSet presAssocID="{FEBEBBFF-FE4B-4EBE-9158-9940B10BB5F8}" presName="compNode" presStyleCnt="0"/>
      <dgm:spPr/>
    </dgm:pt>
    <dgm:pt modelId="{C0A4E460-2151-41AA-B920-3432FE8B4146}" type="pres">
      <dgm:prSet presAssocID="{FEBEBBFF-FE4B-4EBE-9158-9940B10BB5F8}" presName="bkgdShape" presStyleLbl="node1" presStyleIdx="3" presStyleCnt="5"/>
      <dgm:spPr/>
      <dgm:t>
        <a:bodyPr/>
        <a:lstStyle/>
        <a:p>
          <a:endParaRPr lang="es-ES"/>
        </a:p>
      </dgm:t>
    </dgm:pt>
    <dgm:pt modelId="{B1EDE80D-A5F9-4363-9EEF-B4C1BC7FFE2A}" type="pres">
      <dgm:prSet presAssocID="{FEBEBBFF-FE4B-4EBE-9158-9940B10BB5F8}" presName="nodeTx" presStyleLbl="node1" presStyleIdx="3" presStyleCnt="5">
        <dgm:presLayoutVars>
          <dgm:bulletEnabled val="1"/>
        </dgm:presLayoutVars>
      </dgm:prSet>
      <dgm:spPr/>
      <dgm:t>
        <a:bodyPr/>
        <a:lstStyle/>
        <a:p>
          <a:endParaRPr lang="es-ES"/>
        </a:p>
      </dgm:t>
    </dgm:pt>
    <dgm:pt modelId="{ED61C545-7F5F-4EA6-966F-F83CDC72168F}" type="pres">
      <dgm:prSet presAssocID="{FEBEBBFF-FE4B-4EBE-9158-9940B10BB5F8}" presName="invisiNode" presStyleLbl="node1" presStyleIdx="3" presStyleCnt="5"/>
      <dgm:spPr/>
    </dgm:pt>
    <dgm:pt modelId="{76C57444-D4C3-43E5-93F9-DAF82DBEB803}" type="pres">
      <dgm:prSet presAssocID="{FEBEBBFF-FE4B-4EBE-9158-9940B10BB5F8}" presName="imagNode" presStyleLbl="fgImgPlace1" presStyleIdx="3" presStyleCnt="5"/>
      <dgm:spPr>
        <a:blipFill rotWithShape="1">
          <a:blip xmlns:r="http://schemas.openxmlformats.org/officeDocument/2006/relationships" r:embed="rId4"/>
          <a:stretch>
            <a:fillRect/>
          </a:stretch>
        </a:blipFill>
      </dgm:spPr>
    </dgm:pt>
    <dgm:pt modelId="{934D9B99-98C0-4280-B27B-3BE1B73CA21D}" type="pres">
      <dgm:prSet presAssocID="{92CA1C45-C290-49EB-9C3F-1415320AA50E}" presName="sibTrans" presStyleLbl="sibTrans2D1" presStyleIdx="0" presStyleCnt="0"/>
      <dgm:spPr/>
      <dgm:t>
        <a:bodyPr/>
        <a:lstStyle/>
        <a:p>
          <a:endParaRPr lang="es-EC"/>
        </a:p>
      </dgm:t>
    </dgm:pt>
    <dgm:pt modelId="{010B21C8-00C9-459E-AEF9-EE34D363F1D2}" type="pres">
      <dgm:prSet presAssocID="{CEE171EC-98A0-49F0-9974-E80D59E91F7C}" presName="compNode" presStyleCnt="0"/>
      <dgm:spPr/>
    </dgm:pt>
    <dgm:pt modelId="{78BFCBE1-5D70-4526-ABB1-87B21710CEB0}" type="pres">
      <dgm:prSet presAssocID="{CEE171EC-98A0-49F0-9974-E80D59E91F7C}" presName="bkgdShape" presStyleLbl="node1" presStyleIdx="4" presStyleCnt="5"/>
      <dgm:spPr/>
      <dgm:t>
        <a:bodyPr/>
        <a:lstStyle/>
        <a:p>
          <a:endParaRPr lang="es-ES"/>
        </a:p>
      </dgm:t>
    </dgm:pt>
    <dgm:pt modelId="{90BBE887-C879-41F4-8E61-29BECF5B6514}" type="pres">
      <dgm:prSet presAssocID="{CEE171EC-98A0-49F0-9974-E80D59E91F7C}" presName="nodeTx" presStyleLbl="node1" presStyleIdx="4" presStyleCnt="5">
        <dgm:presLayoutVars>
          <dgm:bulletEnabled val="1"/>
        </dgm:presLayoutVars>
      </dgm:prSet>
      <dgm:spPr/>
      <dgm:t>
        <a:bodyPr/>
        <a:lstStyle/>
        <a:p>
          <a:endParaRPr lang="es-ES"/>
        </a:p>
      </dgm:t>
    </dgm:pt>
    <dgm:pt modelId="{1089472D-A26C-4421-979A-D47F07418336}" type="pres">
      <dgm:prSet presAssocID="{CEE171EC-98A0-49F0-9974-E80D59E91F7C}" presName="invisiNode" presStyleLbl="node1" presStyleIdx="4" presStyleCnt="5"/>
      <dgm:spPr/>
    </dgm:pt>
    <dgm:pt modelId="{E115762D-C2ED-4D81-B736-B6B296F1A39B}" type="pres">
      <dgm:prSet presAssocID="{CEE171EC-98A0-49F0-9974-E80D59E91F7C}" presName="imagNode" presStyleLbl="fgImgPlace1" presStyleIdx="4" presStyleCnt="5"/>
      <dgm:spPr>
        <a:blipFill rotWithShape="1">
          <a:blip xmlns:r="http://schemas.openxmlformats.org/officeDocument/2006/relationships" r:embed="rId5"/>
          <a:stretch>
            <a:fillRect/>
          </a:stretch>
        </a:blipFill>
      </dgm:spPr>
    </dgm:pt>
  </dgm:ptLst>
  <dgm:cxnLst>
    <dgm:cxn modelId="{2671253A-8725-4497-96E5-A2DF98F6BE3C}" type="presOf" srcId="{CEE171EC-98A0-49F0-9974-E80D59E91F7C}" destId="{78BFCBE1-5D70-4526-ABB1-87B21710CEB0}" srcOrd="0" destOrd="0" presId="urn:microsoft.com/office/officeart/2005/8/layout/hList7"/>
    <dgm:cxn modelId="{05D6E4CC-6A03-4D84-B073-2DF440749D40}" type="presOf" srcId="{CDAEC5E0-9258-4A2A-8580-8D2345A6EB62}" destId="{18DD22D4-EEE7-4BC2-A6A1-8745E2777280}" srcOrd="0" destOrd="0" presId="urn:microsoft.com/office/officeart/2005/8/layout/hList7"/>
    <dgm:cxn modelId="{04274D6D-D4B2-417D-ABC4-3194406B5461}" type="presOf" srcId="{FEBEBBFF-FE4B-4EBE-9158-9940B10BB5F8}" destId="{C0A4E460-2151-41AA-B920-3432FE8B4146}" srcOrd="0" destOrd="0" presId="urn:microsoft.com/office/officeart/2005/8/layout/hList7"/>
    <dgm:cxn modelId="{6A8C32EC-37CA-4D30-8F59-7344BDD6D560}" type="presOf" srcId="{DCFB8723-D818-4B10-AF09-9EA68F18D763}" destId="{86BE10FC-3BA1-4527-AAFE-B4512A6B3048}" srcOrd="0" destOrd="0" presId="urn:microsoft.com/office/officeart/2005/8/layout/hList7"/>
    <dgm:cxn modelId="{C34ED8CE-D629-4B34-B3CF-BE51664C839D}" srcId="{AB43E02E-30FA-4CDE-BF0A-EF062FBE00D1}" destId="{DCFB8723-D818-4B10-AF09-9EA68F18D763}" srcOrd="0" destOrd="0" parTransId="{1902404E-69BC-45F1-9377-5066F97FE721}" sibTransId="{CDAEC5E0-9258-4A2A-8580-8D2345A6EB62}"/>
    <dgm:cxn modelId="{F5E43186-6F83-4620-8F76-69772FCA07D1}" type="presOf" srcId="{40EF2E87-A9FA-41EE-8DD3-8CE5F8162512}" destId="{FE66907D-D836-4314-A6F3-ABAE29F8B20C}" srcOrd="0" destOrd="0" presId="urn:microsoft.com/office/officeart/2005/8/layout/hList7"/>
    <dgm:cxn modelId="{03616033-F7A1-41F3-8CB9-56F1E72D12A8}" srcId="{AB43E02E-30FA-4CDE-BF0A-EF062FBE00D1}" destId="{448E2DE4-2C7E-417F-A7FB-508DDCCDC7BE}" srcOrd="2" destOrd="0" parTransId="{A1FE2534-538B-4791-BFF9-160FDD96920F}" sibTransId="{F2B24318-B42F-4AB6-8149-3EC383E6962F}"/>
    <dgm:cxn modelId="{E0E08564-45C2-48BE-8B92-4BA7357171A6}" srcId="{AB43E02E-30FA-4CDE-BF0A-EF062FBE00D1}" destId="{CEE171EC-98A0-49F0-9974-E80D59E91F7C}" srcOrd="4" destOrd="0" parTransId="{56A53EFD-A6AE-4AFC-9B5C-F59E9A7EED55}" sibTransId="{FF283495-9C9A-47FD-AD55-8EB2D6CF970A}"/>
    <dgm:cxn modelId="{46B89C05-57A0-4C09-ABA7-60937CDF183A}" type="presOf" srcId="{40EF2E87-A9FA-41EE-8DD3-8CE5F8162512}" destId="{001184CC-BE62-4892-9A2A-6ED27731758C}" srcOrd="1" destOrd="0" presId="urn:microsoft.com/office/officeart/2005/8/layout/hList7"/>
    <dgm:cxn modelId="{AC5B0A52-EF01-4B2C-8E8D-2795963D735A}" type="presOf" srcId="{448E2DE4-2C7E-417F-A7FB-508DDCCDC7BE}" destId="{7492C1B0-29F5-4C91-8C04-9DA10133D81B}" srcOrd="0" destOrd="0" presId="urn:microsoft.com/office/officeart/2005/8/layout/hList7"/>
    <dgm:cxn modelId="{8637FFAB-7381-464E-9207-4DEFA8897DA1}" type="presOf" srcId="{92CA1C45-C290-49EB-9C3F-1415320AA50E}" destId="{934D9B99-98C0-4280-B27B-3BE1B73CA21D}" srcOrd="0" destOrd="0" presId="urn:microsoft.com/office/officeart/2005/8/layout/hList7"/>
    <dgm:cxn modelId="{4DDA35F4-E13F-4F97-AD6A-DC6F57D127C6}" srcId="{AB43E02E-30FA-4CDE-BF0A-EF062FBE00D1}" destId="{FEBEBBFF-FE4B-4EBE-9158-9940B10BB5F8}" srcOrd="3" destOrd="0" parTransId="{DF69DD87-8E1A-43CB-931B-FB31A32C8ABB}" sibTransId="{92CA1C45-C290-49EB-9C3F-1415320AA50E}"/>
    <dgm:cxn modelId="{0198DA63-C902-4B8C-A447-9138638B7A4C}" type="presOf" srcId="{E2FE3CA1-AE37-4F7E-9176-C7F9A7FF60BF}" destId="{4A83C219-7F3D-4DCA-A596-84E4BF683A63}" srcOrd="0" destOrd="0" presId="urn:microsoft.com/office/officeart/2005/8/layout/hList7"/>
    <dgm:cxn modelId="{1DCB740B-58EA-4B1B-9731-2043F3356D07}" type="presOf" srcId="{AB43E02E-30FA-4CDE-BF0A-EF062FBE00D1}" destId="{13270557-D841-4213-BA5D-D265052B3CF5}" srcOrd="0" destOrd="0" presId="urn:microsoft.com/office/officeart/2005/8/layout/hList7"/>
    <dgm:cxn modelId="{9206965E-6986-4D58-AA0E-F4CE27A595EC}" type="presOf" srcId="{448E2DE4-2C7E-417F-A7FB-508DDCCDC7BE}" destId="{878EA63C-2134-4154-A9AA-6CB08832970A}" srcOrd="1" destOrd="0" presId="urn:microsoft.com/office/officeart/2005/8/layout/hList7"/>
    <dgm:cxn modelId="{3C0B397F-C574-4BB9-BFDA-69A58DD4A013}" type="presOf" srcId="{F2B24318-B42F-4AB6-8149-3EC383E6962F}" destId="{B96D78AF-7C81-4913-BBEF-DB6D1083DC50}" srcOrd="0" destOrd="0" presId="urn:microsoft.com/office/officeart/2005/8/layout/hList7"/>
    <dgm:cxn modelId="{CDD5A2E4-5143-4A9D-A1DF-288FD738A8FE}" type="presOf" srcId="{DCFB8723-D818-4B10-AF09-9EA68F18D763}" destId="{B3924C50-8B7B-499B-AA3A-1A6C2971B41D}" srcOrd="1" destOrd="0" presId="urn:microsoft.com/office/officeart/2005/8/layout/hList7"/>
    <dgm:cxn modelId="{86EE1837-9C1E-41A0-A3C8-CCD1FD61C36C}" type="presOf" srcId="{CEE171EC-98A0-49F0-9974-E80D59E91F7C}" destId="{90BBE887-C879-41F4-8E61-29BECF5B6514}" srcOrd="1" destOrd="0" presId="urn:microsoft.com/office/officeart/2005/8/layout/hList7"/>
    <dgm:cxn modelId="{FB075E73-AD30-4439-ABBF-29DE9B517DD1}" type="presOf" srcId="{FEBEBBFF-FE4B-4EBE-9158-9940B10BB5F8}" destId="{B1EDE80D-A5F9-4363-9EEF-B4C1BC7FFE2A}" srcOrd="1" destOrd="0" presId="urn:microsoft.com/office/officeart/2005/8/layout/hList7"/>
    <dgm:cxn modelId="{A1878249-73A0-41CC-A9A0-5239624D0BCF}" srcId="{AB43E02E-30FA-4CDE-BF0A-EF062FBE00D1}" destId="{40EF2E87-A9FA-41EE-8DD3-8CE5F8162512}" srcOrd="1" destOrd="0" parTransId="{670D0732-BB9F-4376-9ACE-0CC5AD537C97}" sibTransId="{E2FE3CA1-AE37-4F7E-9176-C7F9A7FF60BF}"/>
    <dgm:cxn modelId="{D8CA3A44-E910-40BB-B4C0-5414C8E3701A}" type="presParOf" srcId="{13270557-D841-4213-BA5D-D265052B3CF5}" destId="{EA0BEAA2-4D28-41F6-AFB6-7AF71A9FE5B5}" srcOrd="0" destOrd="0" presId="urn:microsoft.com/office/officeart/2005/8/layout/hList7"/>
    <dgm:cxn modelId="{2CFCD2C7-0FEC-4728-A9CC-F3D23111BC95}" type="presParOf" srcId="{13270557-D841-4213-BA5D-D265052B3CF5}" destId="{DC2F505D-E6D9-4B96-8B2E-74A3A436F89F}" srcOrd="1" destOrd="0" presId="urn:microsoft.com/office/officeart/2005/8/layout/hList7"/>
    <dgm:cxn modelId="{3954EE0A-8C77-4798-843D-26A1D6BC9374}" type="presParOf" srcId="{DC2F505D-E6D9-4B96-8B2E-74A3A436F89F}" destId="{D068996D-6ABC-4730-9534-EF320895559C}" srcOrd="0" destOrd="0" presId="urn:microsoft.com/office/officeart/2005/8/layout/hList7"/>
    <dgm:cxn modelId="{B71CE76D-EC67-4A63-9CA4-7771BD86F281}" type="presParOf" srcId="{D068996D-6ABC-4730-9534-EF320895559C}" destId="{86BE10FC-3BA1-4527-AAFE-B4512A6B3048}" srcOrd="0" destOrd="0" presId="urn:microsoft.com/office/officeart/2005/8/layout/hList7"/>
    <dgm:cxn modelId="{F3432BD5-EEF0-407C-B894-9EFFE25D4670}" type="presParOf" srcId="{D068996D-6ABC-4730-9534-EF320895559C}" destId="{B3924C50-8B7B-499B-AA3A-1A6C2971B41D}" srcOrd="1" destOrd="0" presId="urn:microsoft.com/office/officeart/2005/8/layout/hList7"/>
    <dgm:cxn modelId="{CCE6DB8B-F2C0-48F5-BD29-6BCAD1E39632}" type="presParOf" srcId="{D068996D-6ABC-4730-9534-EF320895559C}" destId="{1A3E3474-88EC-4EFF-91A8-FA8ED5CA3C4B}" srcOrd="2" destOrd="0" presId="urn:microsoft.com/office/officeart/2005/8/layout/hList7"/>
    <dgm:cxn modelId="{BB369F59-AA0E-4D1E-8B4C-F64061BEE98E}" type="presParOf" srcId="{D068996D-6ABC-4730-9534-EF320895559C}" destId="{92C85879-E150-4F14-9894-8D61C45BFAA1}" srcOrd="3" destOrd="0" presId="urn:microsoft.com/office/officeart/2005/8/layout/hList7"/>
    <dgm:cxn modelId="{356E41A8-C508-4203-A7E5-4F21CCF9EB62}" type="presParOf" srcId="{DC2F505D-E6D9-4B96-8B2E-74A3A436F89F}" destId="{18DD22D4-EEE7-4BC2-A6A1-8745E2777280}" srcOrd="1" destOrd="0" presId="urn:microsoft.com/office/officeart/2005/8/layout/hList7"/>
    <dgm:cxn modelId="{2AC26D4C-5F17-4CE6-901E-6D5A0A4B2EFE}" type="presParOf" srcId="{DC2F505D-E6D9-4B96-8B2E-74A3A436F89F}" destId="{AF841E68-DB7F-4A0C-BCB0-55A4A918022C}" srcOrd="2" destOrd="0" presId="urn:microsoft.com/office/officeart/2005/8/layout/hList7"/>
    <dgm:cxn modelId="{E6E9B539-E60C-4C8B-8949-61C52477EE57}" type="presParOf" srcId="{AF841E68-DB7F-4A0C-BCB0-55A4A918022C}" destId="{FE66907D-D836-4314-A6F3-ABAE29F8B20C}" srcOrd="0" destOrd="0" presId="urn:microsoft.com/office/officeart/2005/8/layout/hList7"/>
    <dgm:cxn modelId="{FCD0AE91-18C4-4A22-91F5-93AFAD3FF114}" type="presParOf" srcId="{AF841E68-DB7F-4A0C-BCB0-55A4A918022C}" destId="{001184CC-BE62-4892-9A2A-6ED27731758C}" srcOrd="1" destOrd="0" presId="urn:microsoft.com/office/officeart/2005/8/layout/hList7"/>
    <dgm:cxn modelId="{5FF91529-5D15-4866-93E6-399EC055E8DC}" type="presParOf" srcId="{AF841E68-DB7F-4A0C-BCB0-55A4A918022C}" destId="{F0503D3C-B14C-4AD4-9562-1E84569FB555}" srcOrd="2" destOrd="0" presId="urn:microsoft.com/office/officeart/2005/8/layout/hList7"/>
    <dgm:cxn modelId="{8E51D5B0-55BC-485C-BD3A-3FB6F9817A09}" type="presParOf" srcId="{AF841E68-DB7F-4A0C-BCB0-55A4A918022C}" destId="{92DB2088-5EF6-477A-879D-3294B141B5EE}" srcOrd="3" destOrd="0" presId="urn:microsoft.com/office/officeart/2005/8/layout/hList7"/>
    <dgm:cxn modelId="{0631F1B3-3D9C-4F72-AFF6-7B643C65F374}" type="presParOf" srcId="{DC2F505D-E6D9-4B96-8B2E-74A3A436F89F}" destId="{4A83C219-7F3D-4DCA-A596-84E4BF683A63}" srcOrd="3" destOrd="0" presId="urn:microsoft.com/office/officeart/2005/8/layout/hList7"/>
    <dgm:cxn modelId="{CCF43ABB-CFF8-49BA-AC59-B7DD99A7D810}" type="presParOf" srcId="{DC2F505D-E6D9-4B96-8B2E-74A3A436F89F}" destId="{74247C7E-1395-4AED-B7AB-10BE5168AE3C}" srcOrd="4" destOrd="0" presId="urn:microsoft.com/office/officeart/2005/8/layout/hList7"/>
    <dgm:cxn modelId="{1AF84056-5BDB-4F9C-B518-173F60F5800F}" type="presParOf" srcId="{74247C7E-1395-4AED-B7AB-10BE5168AE3C}" destId="{7492C1B0-29F5-4C91-8C04-9DA10133D81B}" srcOrd="0" destOrd="0" presId="urn:microsoft.com/office/officeart/2005/8/layout/hList7"/>
    <dgm:cxn modelId="{CAD8EB14-4C20-40BF-97CE-9AF98ED87283}" type="presParOf" srcId="{74247C7E-1395-4AED-B7AB-10BE5168AE3C}" destId="{878EA63C-2134-4154-A9AA-6CB08832970A}" srcOrd="1" destOrd="0" presId="urn:microsoft.com/office/officeart/2005/8/layout/hList7"/>
    <dgm:cxn modelId="{D6C091ED-59C1-4DFF-9B62-B10C009DBE36}" type="presParOf" srcId="{74247C7E-1395-4AED-B7AB-10BE5168AE3C}" destId="{2B138AF9-45CF-432E-8A05-65D789B8B276}" srcOrd="2" destOrd="0" presId="urn:microsoft.com/office/officeart/2005/8/layout/hList7"/>
    <dgm:cxn modelId="{904DA880-42D7-4010-9375-E1CD4264ADA2}" type="presParOf" srcId="{74247C7E-1395-4AED-B7AB-10BE5168AE3C}" destId="{1C5E929D-C521-4D5C-BF88-C05417E52F8C}" srcOrd="3" destOrd="0" presId="urn:microsoft.com/office/officeart/2005/8/layout/hList7"/>
    <dgm:cxn modelId="{5AC571B4-7D80-4EFF-AFEC-736B9EB8E3FF}" type="presParOf" srcId="{DC2F505D-E6D9-4B96-8B2E-74A3A436F89F}" destId="{B96D78AF-7C81-4913-BBEF-DB6D1083DC50}" srcOrd="5" destOrd="0" presId="urn:microsoft.com/office/officeart/2005/8/layout/hList7"/>
    <dgm:cxn modelId="{B385A7ED-A8FF-449D-BDCA-1544FC141B52}" type="presParOf" srcId="{DC2F505D-E6D9-4B96-8B2E-74A3A436F89F}" destId="{AED70083-1C3A-4672-B3CB-412FDEFA7EC6}" srcOrd="6" destOrd="0" presId="urn:microsoft.com/office/officeart/2005/8/layout/hList7"/>
    <dgm:cxn modelId="{DD5A598C-2654-4C78-A0EF-3627412C6D5C}" type="presParOf" srcId="{AED70083-1C3A-4672-B3CB-412FDEFA7EC6}" destId="{C0A4E460-2151-41AA-B920-3432FE8B4146}" srcOrd="0" destOrd="0" presId="urn:microsoft.com/office/officeart/2005/8/layout/hList7"/>
    <dgm:cxn modelId="{BF603104-0735-4BFC-8BD9-6B35CEEDD92B}" type="presParOf" srcId="{AED70083-1C3A-4672-B3CB-412FDEFA7EC6}" destId="{B1EDE80D-A5F9-4363-9EEF-B4C1BC7FFE2A}" srcOrd="1" destOrd="0" presId="urn:microsoft.com/office/officeart/2005/8/layout/hList7"/>
    <dgm:cxn modelId="{4D1B9381-93B3-44F8-9E2B-A60213E4523C}" type="presParOf" srcId="{AED70083-1C3A-4672-B3CB-412FDEFA7EC6}" destId="{ED61C545-7F5F-4EA6-966F-F83CDC72168F}" srcOrd="2" destOrd="0" presId="urn:microsoft.com/office/officeart/2005/8/layout/hList7"/>
    <dgm:cxn modelId="{C870D6C9-F471-4059-ADC1-04436DCB7A3D}" type="presParOf" srcId="{AED70083-1C3A-4672-B3CB-412FDEFA7EC6}" destId="{76C57444-D4C3-43E5-93F9-DAF82DBEB803}" srcOrd="3" destOrd="0" presId="urn:microsoft.com/office/officeart/2005/8/layout/hList7"/>
    <dgm:cxn modelId="{5F0EBEBA-5D8B-48D6-98AC-98D8A817AD9D}" type="presParOf" srcId="{DC2F505D-E6D9-4B96-8B2E-74A3A436F89F}" destId="{934D9B99-98C0-4280-B27B-3BE1B73CA21D}" srcOrd="7" destOrd="0" presId="urn:microsoft.com/office/officeart/2005/8/layout/hList7"/>
    <dgm:cxn modelId="{56398CD8-05D5-41A0-AFC0-EB915C844E1F}" type="presParOf" srcId="{DC2F505D-E6D9-4B96-8B2E-74A3A436F89F}" destId="{010B21C8-00C9-459E-AEF9-EE34D363F1D2}" srcOrd="8" destOrd="0" presId="urn:microsoft.com/office/officeart/2005/8/layout/hList7"/>
    <dgm:cxn modelId="{A07947D6-386E-4FC6-BECF-89EFB9A63CE8}" type="presParOf" srcId="{010B21C8-00C9-459E-AEF9-EE34D363F1D2}" destId="{78BFCBE1-5D70-4526-ABB1-87B21710CEB0}" srcOrd="0" destOrd="0" presId="urn:microsoft.com/office/officeart/2005/8/layout/hList7"/>
    <dgm:cxn modelId="{4F674567-5654-4F5B-9B10-45F74D609F01}" type="presParOf" srcId="{010B21C8-00C9-459E-AEF9-EE34D363F1D2}" destId="{90BBE887-C879-41F4-8E61-29BECF5B6514}" srcOrd="1" destOrd="0" presId="urn:microsoft.com/office/officeart/2005/8/layout/hList7"/>
    <dgm:cxn modelId="{A64F6829-B4DE-4430-812C-358473F4416A}" type="presParOf" srcId="{010B21C8-00C9-459E-AEF9-EE34D363F1D2}" destId="{1089472D-A26C-4421-979A-D47F07418336}" srcOrd="2" destOrd="0" presId="urn:microsoft.com/office/officeart/2005/8/layout/hList7"/>
    <dgm:cxn modelId="{FBB2D3E8-19F4-4338-96E9-3E12E9CEC5F7}" type="presParOf" srcId="{010B21C8-00C9-459E-AEF9-EE34D363F1D2}" destId="{E115762D-C2ED-4D81-B736-B6B296F1A39B}"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C053E7-0F14-492E-BD3A-3D3BC867D645}" type="doc">
      <dgm:prSet loTypeId="urn:microsoft.com/office/officeart/2008/layout/HorizontalMultiLevelHierarchy" loCatId="hierarchy" qsTypeId="urn:microsoft.com/office/officeart/2005/8/quickstyle/simple1" qsCatId="simple" csTypeId="urn:microsoft.com/office/officeart/2005/8/colors/colorful4" csCatId="colorful" phldr="1"/>
      <dgm:spPr/>
      <dgm:t>
        <a:bodyPr/>
        <a:lstStyle/>
        <a:p>
          <a:endParaRPr lang="es-EC"/>
        </a:p>
      </dgm:t>
    </dgm:pt>
    <dgm:pt modelId="{20F78972-F495-430A-85A4-E1A339D3DAFC}">
      <dgm:prSet phldrT="[Texto]" custT="1"/>
      <dgm:spPr/>
      <dgm:t>
        <a:bodyPr/>
        <a:lstStyle/>
        <a:p>
          <a:r>
            <a:rPr lang="es-EC" sz="3200" dirty="0" smtClean="0"/>
            <a:t>METODOLOGÍA</a:t>
          </a:r>
          <a:endParaRPr lang="es-EC" sz="3200" dirty="0"/>
        </a:p>
      </dgm:t>
    </dgm:pt>
    <dgm:pt modelId="{6C0BD5B4-AF64-48C4-A5B4-24EA4EFEDC9F}" type="parTrans" cxnId="{D6AD1AE4-00C3-4A32-88F8-828AD030D0BF}">
      <dgm:prSet/>
      <dgm:spPr/>
      <dgm:t>
        <a:bodyPr/>
        <a:lstStyle/>
        <a:p>
          <a:endParaRPr lang="es-EC" sz="2800"/>
        </a:p>
      </dgm:t>
    </dgm:pt>
    <dgm:pt modelId="{299A2A62-AA50-4700-B826-7EF96E3D9963}" type="sibTrans" cxnId="{D6AD1AE4-00C3-4A32-88F8-828AD030D0BF}">
      <dgm:prSet/>
      <dgm:spPr/>
      <dgm:t>
        <a:bodyPr/>
        <a:lstStyle/>
        <a:p>
          <a:endParaRPr lang="es-EC" sz="2800"/>
        </a:p>
      </dgm:t>
    </dgm:pt>
    <dgm:pt modelId="{64472DDA-AFFE-4F45-9B97-67FA4C12CD52}">
      <dgm:prSet phldrT="[Texto]" custT="1"/>
      <dgm:spPr/>
      <dgm:t>
        <a:bodyPr/>
        <a:lstStyle/>
        <a:p>
          <a:r>
            <a:rPr lang="es-EC" sz="1800" dirty="0" smtClean="0"/>
            <a:t>Enfoque de la investigación</a:t>
          </a:r>
          <a:endParaRPr lang="es-EC" sz="1800" dirty="0"/>
        </a:p>
      </dgm:t>
    </dgm:pt>
    <dgm:pt modelId="{BDF8A440-1B87-471D-BB50-2638CF97DCDA}" type="parTrans" cxnId="{B451F3D2-78D1-4457-94DE-6E5875135EFB}">
      <dgm:prSet custT="1"/>
      <dgm:spPr/>
      <dgm:t>
        <a:bodyPr/>
        <a:lstStyle/>
        <a:p>
          <a:endParaRPr lang="es-EC" sz="800"/>
        </a:p>
      </dgm:t>
    </dgm:pt>
    <dgm:pt modelId="{ECE8FDC6-B9BE-4058-9D4F-41CBDD7BB2ED}" type="sibTrans" cxnId="{B451F3D2-78D1-4457-94DE-6E5875135EFB}">
      <dgm:prSet/>
      <dgm:spPr/>
      <dgm:t>
        <a:bodyPr/>
        <a:lstStyle/>
        <a:p>
          <a:endParaRPr lang="es-EC" sz="2800"/>
        </a:p>
      </dgm:t>
    </dgm:pt>
    <dgm:pt modelId="{2ECCFF7F-5969-4FA1-8199-F948D52999D8}">
      <dgm:prSet phldrT="[Texto]" custT="1"/>
      <dgm:spPr/>
      <dgm:t>
        <a:bodyPr/>
        <a:lstStyle/>
        <a:p>
          <a:r>
            <a:rPr lang="es-EC" sz="1800" dirty="0" smtClean="0"/>
            <a:t>Tipo de investigación</a:t>
          </a:r>
          <a:endParaRPr lang="es-EC" sz="1800" dirty="0"/>
        </a:p>
      </dgm:t>
    </dgm:pt>
    <dgm:pt modelId="{BE2852F6-7C91-4F4F-9557-4339F4885599}" type="parTrans" cxnId="{2EEC9F2F-7C29-4DB9-9A9E-1DC1586CD17B}">
      <dgm:prSet custT="1"/>
      <dgm:spPr/>
      <dgm:t>
        <a:bodyPr/>
        <a:lstStyle/>
        <a:p>
          <a:endParaRPr lang="es-EC" sz="800"/>
        </a:p>
      </dgm:t>
    </dgm:pt>
    <dgm:pt modelId="{35A76A71-57F2-4ADF-861B-8A04CC2CF8BA}" type="sibTrans" cxnId="{2EEC9F2F-7C29-4DB9-9A9E-1DC1586CD17B}">
      <dgm:prSet/>
      <dgm:spPr/>
      <dgm:t>
        <a:bodyPr/>
        <a:lstStyle/>
        <a:p>
          <a:endParaRPr lang="es-EC" sz="2800"/>
        </a:p>
      </dgm:t>
    </dgm:pt>
    <dgm:pt modelId="{FED26076-CD1E-4700-9AFE-5A339DC7584B}">
      <dgm:prSet custT="1"/>
      <dgm:spPr/>
      <dgm:t>
        <a:bodyPr/>
        <a:lstStyle/>
        <a:p>
          <a:r>
            <a:rPr lang="es-EC" sz="1800" dirty="0" smtClean="0"/>
            <a:t>Cuantitativo</a:t>
          </a:r>
          <a:endParaRPr lang="es-EC" sz="1800" dirty="0"/>
        </a:p>
      </dgm:t>
    </dgm:pt>
    <dgm:pt modelId="{A05A7D5B-5997-4BF7-9184-FB5C937089DD}" type="parTrans" cxnId="{FA496D23-23C0-4C1F-9BFE-2308E1AC8BF9}">
      <dgm:prSet custT="1"/>
      <dgm:spPr/>
      <dgm:t>
        <a:bodyPr/>
        <a:lstStyle/>
        <a:p>
          <a:endParaRPr lang="es-EC" sz="800"/>
        </a:p>
      </dgm:t>
    </dgm:pt>
    <dgm:pt modelId="{6E97CCA9-4174-487E-94AF-3182753295F6}" type="sibTrans" cxnId="{FA496D23-23C0-4C1F-9BFE-2308E1AC8BF9}">
      <dgm:prSet/>
      <dgm:spPr/>
      <dgm:t>
        <a:bodyPr/>
        <a:lstStyle/>
        <a:p>
          <a:endParaRPr lang="es-EC" sz="2800"/>
        </a:p>
      </dgm:t>
    </dgm:pt>
    <dgm:pt modelId="{744E308E-6395-4205-BDBD-D65AAFDA70DC}">
      <dgm:prSet custT="1"/>
      <dgm:spPr/>
      <dgm:t>
        <a:bodyPr/>
        <a:lstStyle/>
        <a:p>
          <a:r>
            <a:rPr lang="es-EC" sz="1800" dirty="0" smtClean="0"/>
            <a:t>Por su finalidad</a:t>
          </a:r>
          <a:endParaRPr lang="es-EC" sz="1800" dirty="0"/>
        </a:p>
      </dgm:t>
    </dgm:pt>
    <dgm:pt modelId="{3F8F74F6-D45E-41F8-AE53-693E40EC74E2}" type="parTrans" cxnId="{BA47CD07-C049-429E-A750-22459E637A9F}">
      <dgm:prSet custT="1"/>
      <dgm:spPr/>
      <dgm:t>
        <a:bodyPr/>
        <a:lstStyle/>
        <a:p>
          <a:endParaRPr lang="es-EC" sz="1000"/>
        </a:p>
      </dgm:t>
    </dgm:pt>
    <dgm:pt modelId="{6B5ABF22-48FE-48C2-8CF4-A0F3DF6386CA}" type="sibTrans" cxnId="{BA47CD07-C049-429E-A750-22459E637A9F}">
      <dgm:prSet/>
      <dgm:spPr/>
      <dgm:t>
        <a:bodyPr/>
        <a:lstStyle/>
        <a:p>
          <a:endParaRPr lang="es-EC" sz="2800"/>
        </a:p>
      </dgm:t>
    </dgm:pt>
    <dgm:pt modelId="{BAD54CAA-330D-4FB4-AFE2-78FF5F3CD3D6}">
      <dgm:prSet custT="1"/>
      <dgm:spPr/>
      <dgm:t>
        <a:bodyPr/>
        <a:lstStyle/>
        <a:p>
          <a:r>
            <a:rPr lang="es-EC" sz="1800" dirty="0" smtClean="0"/>
            <a:t>Por las fuentes de información</a:t>
          </a:r>
          <a:endParaRPr lang="es-EC" sz="1800" dirty="0"/>
        </a:p>
      </dgm:t>
    </dgm:pt>
    <dgm:pt modelId="{25E4920D-EC84-47A4-A63E-CA41A16359BA}" type="parTrans" cxnId="{03D87F5F-BFE9-40BF-B24E-ACEF707BAD96}">
      <dgm:prSet custT="1"/>
      <dgm:spPr/>
      <dgm:t>
        <a:bodyPr/>
        <a:lstStyle/>
        <a:p>
          <a:endParaRPr lang="es-EC" sz="800"/>
        </a:p>
      </dgm:t>
    </dgm:pt>
    <dgm:pt modelId="{74FE289B-D182-473A-B307-7C78B67BC558}" type="sibTrans" cxnId="{03D87F5F-BFE9-40BF-B24E-ACEF707BAD96}">
      <dgm:prSet/>
      <dgm:spPr/>
      <dgm:t>
        <a:bodyPr/>
        <a:lstStyle/>
        <a:p>
          <a:endParaRPr lang="es-EC" sz="2800"/>
        </a:p>
      </dgm:t>
    </dgm:pt>
    <dgm:pt modelId="{99A94CB5-3AFE-4BF1-A2F9-EE11DB72A0D0}">
      <dgm:prSet custT="1"/>
      <dgm:spPr/>
      <dgm:t>
        <a:bodyPr/>
        <a:lstStyle/>
        <a:p>
          <a:r>
            <a:rPr lang="es-EC" sz="1800" dirty="0" smtClean="0"/>
            <a:t>Primarias</a:t>
          </a:r>
          <a:endParaRPr lang="es-EC" sz="1800" dirty="0"/>
        </a:p>
      </dgm:t>
    </dgm:pt>
    <dgm:pt modelId="{134597C0-1E83-4DAA-8148-343A6A35A228}" type="parTrans" cxnId="{3844F85D-3D93-4817-81DB-A450B610453B}">
      <dgm:prSet custT="1"/>
      <dgm:spPr/>
      <dgm:t>
        <a:bodyPr/>
        <a:lstStyle/>
        <a:p>
          <a:endParaRPr lang="es-EC" sz="800"/>
        </a:p>
      </dgm:t>
    </dgm:pt>
    <dgm:pt modelId="{82A9AE10-65F8-4582-AF04-D436EBD99E69}" type="sibTrans" cxnId="{3844F85D-3D93-4817-81DB-A450B610453B}">
      <dgm:prSet/>
      <dgm:spPr/>
      <dgm:t>
        <a:bodyPr/>
        <a:lstStyle/>
        <a:p>
          <a:endParaRPr lang="es-EC" sz="2800"/>
        </a:p>
      </dgm:t>
    </dgm:pt>
    <dgm:pt modelId="{5B1C1991-36A5-4011-9464-642D2F818D30}">
      <dgm:prSet custT="1"/>
      <dgm:spPr/>
      <dgm:t>
        <a:bodyPr/>
        <a:lstStyle/>
        <a:p>
          <a:r>
            <a:rPr lang="es-EC" sz="1800" dirty="0" smtClean="0"/>
            <a:t>Secundarias</a:t>
          </a:r>
          <a:endParaRPr lang="es-EC" sz="1800" dirty="0"/>
        </a:p>
      </dgm:t>
    </dgm:pt>
    <dgm:pt modelId="{3434F7A9-C70A-43E9-98D0-BA915FD8A91D}" type="parTrans" cxnId="{34CCE618-F585-4061-BCAF-2A23BEEA0A4B}">
      <dgm:prSet custT="1"/>
      <dgm:spPr/>
      <dgm:t>
        <a:bodyPr/>
        <a:lstStyle/>
        <a:p>
          <a:endParaRPr lang="es-EC" sz="800"/>
        </a:p>
      </dgm:t>
    </dgm:pt>
    <dgm:pt modelId="{2AA2008E-874B-4C8B-AEEE-FDE6621999C6}" type="sibTrans" cxnId="{34CCE618-F585-4061-BCAF-2A23BEEA0A4B}">
      <dgm:prSet/>
      <dgm:spPr/>
      <dgm:t>
        <a:bodyPr/>
        <a:lstStyle/>
        <a:p>
          <a:endParaRPr lang="es-EC" sz="2800"/>
        </a:p>
      </dgm:t>
    </dgm:pt>
    <dgm:pt modelId="{6928B682-0733-4F68-B234-23DC78AC76C9}">
      <dgm:prSet custT="1"/>
      <dgm:spPr/>
      <dgm:t>
        <a:bodyPr/>
        <a:lstStyle/>
        <a:p>
          <a:r>
            <a:rPr lang="es-EC" sz="1800" dirty="0" smtClean="0"/>
            <a:t>Por las unidades de análisis</a:t>
          </a:r>
          <a:endParaRPr lang="es-EC" sz="1800" dirty="0"/>
        </a:p>
      </dgm:t>
    </dgm:pt>
    <dgm:pt modelId="{8877CB7D-2E0D-4151-8472-B767F91A3F6D}" type="parTrans" cxnId="{B421170D-DFC9-4F72-9C5C-52957CC5E56C}">
      <dgm:prSet custT="1"/>
      <dgm:spPr/>
      <dgm:t>
        <a:bodyPr/>
        <a:lstStyle/>
        <a:p>
          <a:endParaRPr lang="es-EC" sz="800"/>
        </a:p>
      </dgm:t>
    </dgm:pt>
    <dgm:pt modelId="{CB79F3B7-75A0-430E-8F72-1269D4A2C508}" type="sibTrans" cxnId="{B421170D-DFC9-4F72-9C5C-52957CC5E56C}">
      <dgm:prSet/>
      <dgm:spPr/>
      <dgm:t>
        <a:bodyPr/>
        <a:lstStyle/>
        <a:p>
          <a:endParaRPr lang="es-EC" sz="2800"/>
        </a:p>
      </dgm:t>
    </dgm:pt>
    <dgm:pt modelId="{890A8DE7-665A-4ED6-8D6B-5647AC9E1BAF}">
      <dgm:prSet custT="1"/>
      <dgm:spPr/>
      <dgm:t>
        <a:bodyPr/>
        <a:lstStyle/>
        <a:p>
          <a:r>
            <a:rPr lang="es-EC" sz="1800" dirty="0" smtClean="0"/>
            <a:t>Aplicada</a:t>
          </a:r>
          <a:endParaRPr lang="es-EC" sz="1800" dirty="0"/>
        </a:p>
      </dgm:t>
    </dgm:pt>
    <dgm:pt modelId="{E9688E3A-9E25-4340-B833-BC49146DE955}" type="parTrans" cxnId="{F8D0D37E-635B-47ED-8236-3169F6898BA6}">
      <dgm:prSet custT="1"/>
      <dgm:spPr/>
      <dgm:t>
        <a:bodyPr/>
        <a:lstStyle/>
        <a:p>
          <a:endParaRPr lang="es-EC" sz="800"/>
        </a:p>
      </dgm:t>
    </dgm:pt>
    <dgm:pt modelId="{2C23A589-7B07-4FC7-B719-F2028DE64C16}" type="sibTrans" cxnId="{F8D0D37E-635B-47ED-8236-3169F6898BA6}">
      <dgm:prSet/>
      <dgm:spPr/>
      <dgm:t>
        <a:bodyPr/>
        <a:lstStyle/>
        <a:p>
          <a:endParaRPr lang="es-EC" sz="2800"/>
        </a:p>
      </dgm:t>
    </dgm:pt>
    <dgm:pt modelId="{DD117CCB-18DE-4ACC-92AF-BD1B0AF4AD2F}">
      <dgm:prSet custT="1"/>
      <dgm:spPr/>
      <dgm:t>
        <a:bodyPr/>
        <a:lstStyle/>
        <a:p>
          <a:r>
            <a:rPr lang="es-EC" sz="1800" dirty="0" err="1" smtClean="0"/>
            <a:t>Insitu</a:t>
          </a:r>
          <a:endParaRPr lang="es-EC" sz="1800" dirty="0"/>
        </a:p>
      </dgm:t>
    </dgm:pt>
    <dgm:pt modelId="{3EF64618-0EA8-41EC-887E-D325714066A9}" type="parTrans" cxnId="{32B09337-6809-47E5-B399-5E262BA1BF21}">
      <dgm:prSet custT="1"/>
      <dgm:spPr/>
      <dgm:t>
        <a:bodyPr/>
        <a:lstStyle/>
        <a:p>
          <a:endParaRPr lang="es-EC" sz="800"/>
        </a:p>
      </dgm:t>
    </dgm:pt>
    <dgm:pt modelId="{AE1D63FE-93B8-4F19-99F2-A2A85C2BC45F}" type="sibTrans" cxnId="{32B09337-6809-47E5-B399-5E262BA1BF21}">
      <dgm:prSet/>
      <dgm:spPr/>
      <dgm:t>
        <a:bodyPr/>
        <a:lstStyle/>
        <a:p>
          <a:endParaRPr lang="es-EC" sz="2800"/>
        </a:p>
      </dgm:t>
    </dgm:pt>
    <dgm:pt modelId="{D1D184AE-1EB2-4860-B0EC-70F7B3DAF610}">
      <dgm:prSet custT="1"/>
      <dgm:spPr/>
      <dgm:t>
        <a:bodyPr/>
        <a:lstStyle/>
        <a:p>
          <a:r>
            <a:rPr lang="es-EC" sz="1800" dirty="0" smtClean="0"/>
            <a:t>Por</a:t>
          </a:r>
          <a:r>
            <a:rPr lang="es-EC" sz="1800" baseline="0" dirty="0" smtClean="0"/>
            <a:t> el control de la variables</a:t>
          </a:r>
          <a:endParaRPr lang="es-EC" sz="1800" dirty="0"/>
        </a:p>
      </dgm:t>
    </dgm:pt>
    <dgm:pt modelId="{45641063-D4E1-4443-84D6-9D39E338AD0C}" type="parTrans" cxnId="{CA3F07DD-2A2F-48A6-8B9A-5230E7678ED4}">
      <dgm:prSet custT="1"/>
      <dgm:spPr/>
      <dgm:t>
        <a:bodyPr/>
        <a:lstStyle/>
        <a:p>
          <a:endParaRPr lang="es-EC" sz="800"/>
        </a:p>
      </dgm:t>
    </dgm:pt>
    <dgm:pt modelId="{0AA201C2-C28F-4BA3-85C0-4D006A890C4F}" type="sibTrans" cxnId="{CA3F07DD-2A2F-48A6-8B9A-5230E7678ED4}">
      <dgm:prSet/>
      <dgm:spPr/>
      <dgm:t>
        <a:bodyPr/>
        <a:lstStyle/>
        <a:p>
          <a:endParaRPr lang="es-EC" sz="2800"/>
        </a:p>
      </dgm:t>
    </dgm:pt>
    <dgm:pt modelId="{89082101-2AE3-4817-A292-564C2B8398AE}">
      <dgm:prSet custT="1"/>
      <dgm:spPr/>
      <dgm:t>
        <a:bodyPr/>
        <a:lstStyle/>
        <a:p>
          <a:r>
            <a:rPr lang="es-EC" sz="1800" dirty="0" smtClean="0"/>
            <a:t>No experimental</a:t>
          </a:r>
          <a:endParaRPr lang="es-EC" sz="1800" dirty="0"/>
        </a:p>
      </dgm:t>
    </dgm:pt>
    <dgm:pt modelId="{A1F6AC0D-997D-4651-9A57-3666DA2D192E}" type="parTrans" cxnId="{E792E5FB-2A1A-47D5-B87E-49EF8F81FEB4}">
      <dgm:prSet custT="1"/>
      <dgm:spPr/>
      <dgm:t>
        <a:bodyPr/>
        <a:lstStyle/>
        <a:p>
          <a:endParaRPr lang="es-EC" sz="800"/>
        </a:p>
      </dgm:t>
    </dgm:pt>
    <dgm:pt modelId="{C075F762-D1E1-49C9-99DF-2C89761CE87E}" type="sibTrans" cxnId="{E792E5FB-2A1A-47D5-B87E-49EF8F81FEB4}">
      <dgm:prSet/>
      <dgm:spPr/>
      <dgm:t>
        <a:bodyPr/>
        <a:lstStyle/>
        <a:p>
          <a:endParaRPr lang="es-EC" sz="2800"/>
        </a:p>
      </dgm:t>
    </dgm:pt>
    <dgm:pt modelId="{290EC368-C79A-48DB-9D9D-6F903E2C038B}">
      <dgm:prSet custT="1"/>
      <dgm:spPr/>
      <dgm:t>
        <a:bodyPr/>
        <a:lstStyle/>
        <a:p>
          <a:r>
            <a:rPr lang="es-EC" sz="1800" dirty="0" smtClean="0"/>
            <a:t>Por</a:t>
          </a:r>
          <a:r>
            <a:rPr lang="es-EC" sz="1800" baseline="0" dirty="0" smtClean="0"/>
            <a:t> el alcance</a:t>
          </a:r>
          <a:endParaRPr lang="es-EC" sz="1800" dirty="0"/>
        </a:p>
      </dgm:t>
    </dgm:pt>
    <dgm:pt modelId="{09CC0802-01C5-4010-BADC-3D3783770B51}" type="parTrans" cxnId="{0EDDADED-B2B0-4078-B599-82D5AA58BBB0}">
      <dgm:prSet custT="1"/>
      <dgm:spPr/>
      <dgm:t>
        <a:bodyPr/>
        <a:lstStyle/>
        <a:p>
          <a:endParaRPr lang="es-EC" sz="800"/>
        </a:p>
      </dgm:t>
    </dgm:pt>
    <dgm:pt modelId="{716D4A8F-1793-4296-B478-AB64B1D69595}" type="sibTrans" cxnId="{0EDDADED-B2B0-4078-B599-82D5AA58BBB0}">
      <dgm:prSet/>
      <dgm:spPr/>
      <dgm:t>
        <a:bodyPr/>
        <a:lstStyle/>
        <a:p>
          <a:endParaRPr lang="es-EC" sz="2800"/>
        </a:p>
      </dgm:t>
    </dgm:pt>
    <dgm:pt modelId="{ACD3AC88-326C-42C1-85DF-A5EE31A03AE9}">
      <dgm:prSet custT="1"/>
      <dgm:spPr/>
      <dgm:t>
        <a:bodyPr/>
        <a:lstStyle/>
        <a:p>
          <a:r>
            <a:rPr lang="es-EC" sz="1800" dirty="0" smtClean="0"/>
            <a:t>Explicativo</a:t>
          </a:r>
          <a:endParaRPr lang="es-EC" sz="1800" dirty="0"/>
        </a:p>
      </dgm:t>
    </dgm:pt>
    <dgm:pt modelId="{162C2D90-6610-41F7-AD19-2C6B188F98B9}" type="parTrans" cxnId="{F86E2EC0-43F6-4645-8FA6-7DF7062452D6}">
      <dgm:prSet custT="1"/>
      <dgm:spPr/>
      <dgm:t>
        <a:bodyPr/>
        <a:lstStyle/>
        <a:p>
          <a:endParaRPr lang="es-EC" sz="800"/>
        </a:p>
      </dgm:t>
    </dgm:pt>
    <dgm:pt modelId="{1236E1E3-D10C-4B37-A759-C4F8AEBB72E1}" type="sibTrans" cxnId="{F86E2EC0-43F6-4645-8FA6-7DF7062452D6}">
      <dgm:prSet/>
      <dgm:spPr/>
      <dgm:t>
        <a:bodyPr/>
        <a:lstStyle/>
        <a:p>
          <a:endParaRPr lang="es-EC" sz="2800"/>
        </a:p>
      </dgm:t>
    </dgm:pt>
    <dgm:pt modelId="{575AE469-4D1B-4734-8E3A-37AD4B00E734}">
      <dgm:prSet custT="1"/>
      <dgm:spPr/>
      <dgm:t>
        <a:bodyPr/>
        <a:lstStyle/>
        <a:p>
          <a:r>
            <a:rPr lang="es-EC" sz="1800" dirty="0" smtClean="0"/>
            <a:t>Instrumentos de recolección de información</a:t>
          </a:r>
          <a:endParaRPr lang="es-EC" sz="1800" dirty="0"/>
        </a:p>
      </dgm:t>
    </dgm:pt>
    <dgm:pt modelId="{2F7578E6-CDFA-4613-84DE-B00FD215431A}" type="parTrans" cxnId="{504B51ED-F7F4-4DB2-BABA-DF14C8B789EC}">
      <dgm:prSet custT="1"/>
      <dgm:spPr/>
      <dgm:t>
        <a:bodyPr/>
        <a:lstStyle/>
        <a:p>
          <a:endParaRPr lang="es-EC" sz="1000"/>
        </a:p>
      </dgm:t>
    </dgm:pt>
    <dgm:pt modelId="{5E6B6D66-91D8-4562-A3A9-5EE201AE2595}" type="sibTrans" cxnId="{504B51ED-F7F4-4DB2-BABA-DF14C8B789EC}">
      <dgm:prSet/>
      <dgm:spPr/>
      <dgm:t>
        <a:bodyPr/>
        <a:lstStyle/>
        <a:p>
          <a:endParaRPr lang="es-EC" sz="2800"/>
        </a:p>
      </dgm:t>
    </dgm:pt>
    <dgm:pt modelId="{99EE83BE-A242-4C3D-AE20-06F0E643F487}">
      <dgm:prSet custT="1"/>
      <dgm:spPr/>
      <dgm:t>
        <a:bodyPr/>
        <a:lstStyle/>
        <a:p>
          <a:r>
            <a:rPr lang="es-EC" sz="1800" dirty="0" smtClean="0"/>
            <a:t>Encuesta</a:t>
          </a:r>
          <a:endParaRPr lang="es-EC" sz="1800" dirty="0"/>
        </a:p>
      </dgm:t>
    </dgm:pt>
    <dgm:pt modelId="{7885CF5D-13C5-494C-8AE9-F7F4AC726585}" type="parTrans" cxnId="{C2893EA3-4CF0-41C0-8ABA-F1DDFA040643}">
      <dgm:prSet custT="1"/>
      <dgm:spPr/>
      <dgm:t>
        <a:bodyPr/>
        <a:lstStyle/>
        <a:p>
          <a:endParaRPr lang="es-EC" sz="800"/>
        </a:p>
      </dgm:t>
    </dgm:pt>
    <dgm:pt modelId="{6189EA4D-A233-41FA-ADEC-96FBEE985531}" type="sibTrans" cxnId="{C2893EA3-4CF0-41C0-8ABA-F1DDFA040643}">
      <dgm:prSet/>
      <dgm:spPr/>
      <dgm:t>
        <a:bodyPr/>
        <a:lstStyle/>
        <a:p>
          <a:endParaRPr lang="es-EC" sz="2800"/>
        </a:p>
      </dgm:t>
    </dgm:pt>
    <dgm:pt modelId="{84F96D29-31BE-46E2-B7B4-F62799A5BF5E}" type="pres">
      <dgm:prSet presAssocID="{50C053E7-0F14-492E-BD3A-3D3BC867D645}" presName="Name0" presStyleCnt="0">
        <dgm:presLayoutVars>
          <dgm:chPref val="1"/>
          <dgm:dir/>
          <dgm:animOne val="branch"/>
          <dgm:animLvl val="lvl"/>
          <dgm:resizeHandles val="exact"/>
        </dgm:presLayoutVars>
      </dgm:prSet>
      <dgm:spPr/>
      <dgm:t>
        <a:bodyPr/>
        <a:lstStyle/>
        <a:p>
          <a:endParaRPr lang="es-EC"/>
        </a:p>
      </dgm:t>
    </dgm:pt>
    <dgm:pt modelId="{CBC16414-F208-4FF6-B641-238D16C9457C}" type="pres">
      <dgm:prSet presAssocID="{20F78972-F495-430A-85A4-E1A339D3DAFC}" presName="root1" presStyleCnt="0"/>
      <dgm:spPr/>
    </dgm:pt>
    <dgm:pt modelId="{512EA12A-A0AB-4713-AC57-BCF314DBA0D9}" type="pres">
      <dgm:prSet presAssocID="{20F78972-F495-430A-85A4-E1A339D3DAFC}" presName="LevelOneTextNode" presStyleLbl="node0" presStyleIdx="0" presStyleCnt="1" custScaleY="116543">
        <dgm:presLayoutVars>
          <dgm:chPref val="3"/>
        </dgm:presLayoutVars>
      </dgm:prSet>
      <dgm:spPr/>
      <dgm:t>
        <a:bodyPr/>
        <a:lstStyle/>
        <a:p>
          <a:endParaRPr lang="es-EC"/>
        </a:p>
      </dgm:t>
    </dgm:pt>
    <dgm:pt modelId="{B86F5E07-C5B3-47E9-8CE1-9B739CFDD9E4}" type="pres">
      <dgm:prSet presAssocID="{20F78972-F495-430A-85A4-E1A339D3DAFC}" presName="level2hierChild" presStyleCnt="0"/>
      <dgm:spPr/>
    </dgm:pt>
    <dgm:pt modelId="{18DDA58D-FBCB-40EE-BA67-3AA1090B0B25}" type="pres">
      <dgm:prSet presAssocID="{BDF8A440-1B87-471D-BB50-2638CF97DCDA}" presName="conn2-1" presStyleLbl="parChTrans1D2" presStyleIdx="0" presStyleCnt="2"/>
      <dgm:spPr/>
      <dgm:t>
        <a:bodyPr/>
        <a:lstStyle/>
        <a:p>
          <a:endParaRPr lang="es-EC"/>
        </a:p>
      </dgm:t>
    </dgm:pt>
    <dgm:pt modelId="{6D8BE343-5ABA-4C64-8979-601391E981ED}" type="pres">
      <dgm:prSet presAssocID="{BDF8A440-1B87-471D-BB50-2638CF97DCDA}" presName="connTx" presStyleLbl="parChTrans1D2" presStyleIdx="0" presStyleCnt="2"/>
      <dgm:spPr/>
      <dgm:t>
        <a:bodyPr/>
        <a:lstStyle/>
        <a:p>
          <a:endParaRPr lang="es-EC"/>
        </a:p>
      </dgm:t>
    </dgm:pt>
    <dgm:pt modelId="{8D78AD68-887A-4EB0-A536-B7ACC87AB49D}" type="pres">
      <dgm:prSet presAssocID="{64472DDA-AFFE-4F45-9B97-67FA4C12CD52}" presName="root2" presStyleCnt="0"/>
      <dgm:spPr/>
    </dgm:pt>
    <dgm:pt modelId="{E395A775-783D-4D47-8B70-40A1ADE783A1}" type="pres">
      <dgm:prSet presAssocID="{64472DDA-AFFE-4F45-9B97-67FA4C12CD52}" presName="LevelTwoTextNode" presStyleLbl="node2" presStyleIdx="0" presStyleCnt="2">
        <dgm:presLayoutVars>
          <dgm:chPref val="3"/>
        </dgm:presLayoutVars>
      </dgm:prSet>
      <dgm:spPr/>
      <dgm:t>
        <a:bodyPr/>
        <a:lstStyle/>
        <a:p>
          <a:endParaRPr lang="es-EC"/>
        </a:p>
      </dgm:t>
    </dgm:pt>
    <dgm:pt modelId="{A396578A-6F2F-4574-98C8-4ACF5D98ACA7}" type="pres">
      <dgm:prSet presAssocID="{64472DDA-AFFE-4F45-9B97-67FA4C12CD52}" presName="level3hierChild" presStyleCnt="0"/>
      <dgm:spPr/>
    </dgm:pt>
    <dgm:pt modelId="{0B1026CB-F642-444B-85F6-B31D297F72C0}" type="pres">
      <dgm:prSet presAssocID="{A05A7D5B-5997-4BF7-9184-FB5C937089DD}" presName="conn2-1" presStyleLbl="parChTrans1D3" presStyleIdx="0" presStyleCnt="7"/>
      <dgm:spPr/>
      <dgm:t>
        <a:bodyPr/>
        <a:lstStyle/>
        <a:p>
          <a:endParaRPr lang="es-EC"/>
        </a:p>
      </dgm:t>
    </dgm:pt>
    <dgm:pt modelId="{C56CEF2D-7CDF-471E-8385-32BD3BC2CF82}" type="pres">
      <dgm:prSet presAssocID="{A05A7D5B-5997-4BF7-9184-FB5C937089DD}" presName="connTx" presStyleLbl="parChTrans1D3" presStyleIdx="0" presStyleCnt="7"/>
      <dgm:spPr/>
      <dgm:t>
        <a:bodyPr/>
        <a:lstStyle/>
        <a:p>
          <a:endParaRPr lang="es-EC"/>
        </a:p>
      </dgm:t>
    </dgm:pt>
    <dgm:pt modelId="{D2409176-3F7D-4B73-87ED-95C07625E083}" type="pres">
      <dgm:prSet presAssocID="{FED26076-CD1E-4700-9AFE-5A339DC7584B}" presName="root2" presStyleCnt="0"/>
      <dgm:spPr/>
    </dgm:pt>
    <dgm:pt modelId="{548F373B-D9F5-4B36-8C73-2608BED10C91}" type="pres">
      <dgm:prSet presAssocID="{FED26076-CD1E-4700-9AFE-5A339DC7584B}" presName="LevelTwoTextNode" presStyleLbl="node3" presStyleIdx="0" presStyleCnt="7" custScaleX="145638">
        <dgm:presLayoutVars>
          <dgm:chPref val="3"/>
        </dgm:presLayoutVars>
      </dgm:prSet>
      <dgm:spPr/>
      <dgm:t>
        <a:bodyPr/>
        <a:lstStyle/>
        <a:p>
          <a:endParaRPr lang="es-EC"/>
        </a:p>
      </dgm:t>
    </dgm:pt>
    <dgm:pt modelId="{1C56731D-60A1-4857-B306-4FEB75A75E2C}" type="pres">
      <dgm:prSet presAssocID="{FED26076-CD1E-4700-9AFE-5A339DC7584B}" presName="level3hierChild" presStyleCnt="0"/>
      <dgm:spPr/>
    </dgm:pt>
    <dgm:pt modelId="{A5850E53-DCA4-411D-8519-140364DA7F7F}" type="pres">
      <dgm:prSet presAssocID="{BE2852F6-7C91-4F4F-9557-4339F4885599}" presName="conn2-1" presStyleLbl="parChTrans1D2" presStyleIdx="1" presStyleCnt="2"/>
      <dgm:spPr/>
      <dgm:t>
        <a:bodyPr/>
        <a:lstStyle/>
        <a:p>
          <a:endParaRPr lang="es-EC"/>
        </a:p>
      </dgm:t>
    </dgm:pt>
    <dgm:pt modelId="{9FDBC7EB-2651-4061-BD35-1840026BAD55}" type="pres">
      <dgm:prSet presAssocID="{BE2852F6-7C91-4F4F-9557-4339F4885599}" presName="connTx" presStyleLbl="parChTrans1D2" presStyleIdx="1" presStyleCnt="2"/>
      <dgm:spPr/>
      <dgm:t>
        <a:bodyPr/>
        <a:lstStyle/>
        <a:p>
          <a:endParaRPr lang="es-EC"/>
        </a:p>
      </dgm:t>
    </dgm:pt>
    <dgm:pt modelId="{39C0F314-3578-4C65-9413-B4B2D62F36A3}" type="pres">
      <dgm:prSet presAssocID="{2ECCFF7F-5969-4FA1-8199-F948D52999D8}" presName="root2" presStyleCnt="0"/>
      <dgm:spPr/>
    </dgm:pt>
    <dgm:pt modelId="{6A552E45-34E9-4C30-9136-532B3A741A28}" type="pres">
      <dgm:prSet presAssocID="{2ECCFF7F-5969-4FA1-8199-F948D52999D8}" presName="LevelTwoTextNode" presStyleLbl="node2" presStyleIdx="1" presStyleCnt="2">
        <dgm:presLayoutVars>
          <dgm:chPref val="3"/>
        </dgm:presLayoutVars>
      </dgm:prSet>
      <dgm:spPr/>
      <dgm:t>
        <a:bodyPr/>
        <a:lstStyle/>
        <a:p>
          <a:endParaRPr lang="es-EC"/>
        </a:p>
      </dgm:t>
    </dgm:pt>
    <dgm:pt modelId="{F50DF9C8-0130-4CE9-960F-57D66EC00C2F}" type="pres">
      <dgm:prSet presAssocID="{2ECCFF7F-5969-4FA1-8199-F948D52999D8}" presName="level3hierChild" presStyleCnt="0"/>
      <dgm:spPr/>
    </dgm:pt>
    <dgm:pt modelId="{3B5BFC53-9E55-4026-9334-78FF83B66B73}" type="pres">
      <dgm:prSet presAssocID="{3F8F74F6-D45E-41F8-AE53-693E40EC74E2}" presName="conn2-1" presStyleLbl="parChTrans1D3" presStyleIdx="1" presStyleCnt="7"/>
      <dgm:spPr/>
      <dgm:t>
        <a:bodyPr/>
        <a:lstStyle/>
        <a:p>
          <a:endParaRPr lang="es-EC"/>
        </a:p>
      </dgm:t>
    </dgm:pt>
    <dgm:pt modelId="{A7B78806-3283-4351-8204-CC2DCF5C4734}" type="pres">
      <dgm:prSet presAssocID="{3F8F74F6-D45E-41F8-AE53-693E40EC74E2}" presName="connTx" presStyleLbl="parChTrans1D3" presStyleIdx="1" presStyleCnt="7"/>
      <dgm:spPr/>
      <dgm:t>
        <a:bodyPr/>
        <a:lstStyle/>
        <a:p>
          <a:endParaRPr lang="es-EC"/>
        </a:p>
      </dgm:t>
    </dgm:pt>
    <dgm:pt modelId="{00252386-6197-41D1-9379-FDA430C778EB}" type="pres">
      <dgm:prSet presAssocID="{744E308E-6395-4205-BDBD-D65AAFDA70DC}" presName="root2" presStyleCnt="0"/>
      <dgm:spPr/>
    </dgm:pt>
    <dgm:pt modelId="{8D2EC236-0E39-4BB9-9731-59538200C872}" type="pres">
      <dgm:prSet presAssocID="{744E308E-6395-4205-BDBD-D65AAFDA70DC}" presName="LevelTwoTextNode" presStyleLbl="node3" presStyleIdx="1" presStyleCnt="7" custScaleX="145638">
        <dgm:presLayoutVars>
          <dgm:chPref val="3"/>
        </dgm:presLayoutVars>
      </dgm:prSet>
      <dgm:spPr/>
      <dgm:t>
        <a:bodyPr/>
        <a:lstStyle/>
        <a:p>
          <a:endParaRPr lang="es-EC"/>
        </a:p>
      </dgm:t>
    </dgm:pt>
    <dgm:pt modelId="{024BC8FC-DE94-42CA-822E-1DA4BFA96180}" type="pres">
      <dgm:prSet presAssocID="{744E308E-6395-4205-BDBD-D65AAFDA70DC}" presName="level3hierChild" presStyleCnt="0"/>
      <dgm:spPr/>
    </dgm:pt>
    <dgm:pt modelId="{02E2D585-AD28-42CD-929C-DC0B707BEA60}" type="pres">
      <dgm:prSet presAssocID="{E9688E3A-9E25-4340-B833-BC49146DE955}" presName="conn2-1" presStyleLbl="parChTrans1D4" presStyleIdx="0" presStyleCnt="7"/>
      <dgm:spPr/>
      <dgm:t>
        <a:bodyPr/>
        <a:lstStyle/>
        <a:p>
          <a:endParaRPr lang="es-EC"/>
        </a:p>
      </dgm:t>
    </dgm:pt>
    <dgm:pt modelId="{5594268E-9984-4497-BBB6-48710F192BF9}" type="pres">
      <dgm:prSet presAssocID="{E9688E3A-9E25-4340-B833-BC49146DE955}" presName="connTx" presStyleLbl="parChTrans1D4" presStyleIdx="0" presStyleCnt="7"/>
      <dgm:spPr/>
      <dgm:t>
        <a:bodyPr/>
        <a:lstStyle/>
        <a:p>
          <a:endParaRPr lang="es-EC"/>
        </a:p>
      </dgm:t>
    </dgm:pt>
    <dgm:pt modelId="{77B4BB33-D303-4D65-AD0C-96407BC570A3}" type="pres">
      <dgm:prSet presAssocID="{890A8DE7-665A-4ED6-8D6B-5647AC9E1BAF}" presName="root2" presStyleCnt="0"/>
      <dgm:spPr/>
    </dgm:pt>
    <dgm:pt modelId="{72B0C546-D5C3-4D24-AF4F-3E0AC7569A23}" type="pres">
      <dgm:prSet presAssocID="{890A8DE7-665A-4ED6-8D6B-5647AC9E1BAF}" presName="LevelTwoTextNode" presStyleLbl="node4" presStyleIdx="0" presStyleCnt="7" custScaleX="131558">
        <dgm:presLayoutVars>
          <dgm:chPref val="3"/>
        </dgm:presLayoutVars>
      </dgm:prSet>
      <dgm:spPr/>
      <dgm:t>
        <a:bodyPr/>
        <a:lstStyle/>
        <a:p>
          <a:endParaRPr lang="es-EC"/>
        </a:p>
      </dgm:t>
    </dgm:pt>
    <dgm:pt modelId="{30F5D3F0-7F70-4939-B3EE-1250F9FCC3C5}" type="pres">
      <dgm:prSet presAssocID="{890A8DE7-665A-4ED6-8D6B-5647AC9E1BAF}" presName="level3hierChild" presStyleCnt="0"/>
      <dgm:spPr/>
    </dgm:pt>
    <dgm:pt modelId="{7D068BD7-6F81-43EA-8884-A6B8BC00E098}" type="pres">
      <dgm:prSet presAssocID="{25E4920D-EC84-47A4-A63E-CA41A16359BA}" presName="conn2-1" presStyleLbl="parChTrans1D3" presStyleIdx="2" presStyleCnt="7"/>
      <dgm:spPr/>
      <dgm:t>
        <a:bodyPr/>
        <a:lstStyle/>
        <a:p>
          <a:endParaRPr lang="es-EC"/>
        </a:p>
      </dgm:t>
    </dgm:pt>
    <dgm:pt modelId="{B31644AA-66E7-4E79-B0F3-C6360842C3F1}" type="pres">
      <dgm:prSet presAssocID="{25E4920D-EC84-47A4-A63E-CA41A16359BA}" presName="connTx" presStyleLbl="parChTrans1D3" presStyleIdx="2" presStyleCnt="7"/>
      <dgm:spPr/>
      <dgm:t>
        <a:bodyPr/>
        <a:lstStyle/>
        <a:p>
          <a:endParaRPr lang="es-EC"/>
        </a:p>
      </dgm:t>
    </dgm:pt>
    <dgm:pt modelId="{AAF87E6B-54E6-4872-953A-0DBCFA6051D9}" type="pres">
      <dgm:prSet presAssocID="{BAD54CAA-330D-4FB4-AFE2-78FF5F3CD3D6}" presName="root2" presStyleCnt="0"/>
      <dgm:spPr/>
    </dgm:pt>
    <dgm:pt modelId="{7A3AFC4A-12BF-4BC4-9967-260B48A45564}" type="pres">
      <dgm:prSet presAssocID="{BAD54CAA-330D-4FB4-AFE2-78FF5F3CD3D6}" presName="LevelTwoTextNode" presStyleLbl="node3" presStyleIdx="2" presStyleCnt="7" custScaleX="145638">
        <dgm:presLayoutVars>
          <dgm:chPref val="3"/>
        </dgm:presLayoutVars>
      </dgm:prSet>
      <dgm:spPr/>
      <dgm:t>
        <a:bodyPr/>
        <a:lstStyle/>
        <a:p>
          <a:endParaRPr lang="es-EC"/>
        </a:p>
      </dgm:t>
    </dgm:pt>
    <dgm:pt modelId="{621B5A3F-9BF5-4DFD-B720-51E9488AA8A0}" type="pres">
      <dgm:prSet presAssocID="{BAD54CAA-330D-4FB4-AFE2-78FF5F3CD3D6}" presName="level3hierChild" presStyleCnt="0"/>
      <dgm:spPr/>
    </dgm:pt>
    <dgm:pt modelId="{329A5832-2FF9-4807-91A3-4988CCECF0C4}" type="pres">
      <dgm:prSet presAssocID="{134597C0-1E83-4DAA-8148-343A6A35A228}" presName="conn2-1" presStyleLbl="parChTrans1D4" presStyleIdx="1" presStyleCnt="7"/>
      <dgm:spPr/>
      <dgm:t>
        <a:bodyPr/>
        <a:lstStyle/>
        <a:p>
          <a:endParaRPr lang="es-EC"/>
        </a:p>
      </dgm:t>
    </dgm:pt>
    <dgm:pt modelId="{25F1CBA0-25CE-42BA-814B-B07B098B93B2}" type="pres">
      <dgm:prSet presAssocID="{134597C0-1E83-4DAA-8148-343A6A35A228}" presName="connTx" presStyleLbl="parChTrans1D4" presStyleIdx="1" presStyleCnt="7"/>
      <dgm:spPr/>
      <dgm:t>
        <a:bodyPr/>
        <a:lstStyle/>
        <a:p>
          <a:endParaRPr lang="es-EC"/>
        </a:p>
      </dgm:t>
    </dgm:pt>
    <dgm:pt modelId="{A7A553F5-1699-4A56-BFC4-902536243DD4}" type="pres">
      <dgm:prSet presAssocID="{99A94CB5-3AFE-4BF1-A2F9-EE11DB72A0D0}" presName="root2" presStyleCnt="0"/>
      <dgm:spPr/>
    </dgm:pt>
    <dgm:pt modelId="{3BEF109C-D3C4-4188-8D09-E909D6EEF9DE}" type="pres">
      <dgm:prSet presAssocID="{99A94CB5-3AFE-4BF1-A2F9-EE11DB72A0D0}" presName="LevelTwoTextNode" presStyleLbl="node4" presStyleIdx="1" presStyleCnt="7" custScaleX="131558">
        <dgm:presLayoutVars>
          <dgm:chPref val="3"/>
        </dgm:presLayoutVars>
      </dgm:prSet>
      <dgm:spPr/>
      <dgm:t>
        <a:bodyPr/>
        <a:lstStyle/>
        <a:p>
          <a:endParaRPr lang="es-EC"/>
        </a:p>
      </dgm:t>
    </dgm:pt>
    <dgm:pt modelId="{BAA57160-3FEA-411A-B47D-25D9EF68445D}" type="pres">
      <dgm:prSet presAssocID="{99A94CB5-3AFE-4BF1-A2F9-EE11DB72A0D0}" presName="level3hierChild" presStyleCnt="0"/>
      <dgm:spPr/>
    </dgm:pt>
    <dgm:pt modelId="{BDD89F36-8D07-4796-A4A0-0F862D15D8DA}" type="pres">
      <dgm:prSet presAssocID="{3434F7A9-C70A-43E9-98D0-BA915FD8A91D}" presName="conn2-1" presStyleLbl="parChTrans1D4" presStyleIdx="2" presStyleCnt="7"/>
      <dgm:spPr/>
      <dgm:t>
        <a:bodyPr/>
        <a:lstStyle/>
        <a:p>
          <a:endParaRPr lang="es-EC"/>
        </a:p>
      </dgm:t>
    </dgm:pt>
    <dgm:pt modelId="{06FC8FEF-C863-4487-8D7C-0F1036CDACCD}" type="pres">
      <dgm:prSet presAssocID="{3434F7A9-C70A-43E9-98D0-BA915FD8A91D}" presName="connTx" presStyleLbl="parChTrans1D4" presStyleIdx="2" presStyleCnt="7"/>
      <dgm:spPr/>
      <dgm:t>
        <a:bodyPr/>
        <a:lstStyle/>
        <a:p>
          <a:endParaRPr lang="es-EC"/>
        </a:p>
      </dgm:t>
    </dgm:pt>
    <dgm:pt modelId="{03C193B2-9BDA-4F4D-BC08-9DCCA8B73159}" type="pres">
      <dgm:prSet presAssocID="{5B1C1991-36A5-4011-9464-642D2F818D30}" presName="root2" presStyleCnt="0"/>
      <dgm:spPr/>
    </dgm:pt>
    <dgm:pt modelId="{22940F10-5333-4BDD-92C7-4AA76C2945EB}" type="pres">
      <dgm:prSet presAssocID="{5B1C1991-36A5-4011-9464-642D2F818D30}" presName="LevelTwoTextNode" presStyleLbl="node4" presStyleIdx="2" presStyleCnt="7" custScaleX="131558">
        <dgm:presLayoutVars>
          <dgm:chPref val="3"/>
        </dgm:presLayoutVars>
      </dgm:prSet>
      <dgm:spPr/>
      <dgm:t>
        <a:bodyPr/>
        <a:lstStyle/>
        <a:p>
          <a:endParaRPr lang="es-EC"/>
        </a:p>
      </dgm:t>
    </dgm:pt>
    <dgm:pt modelId="{AA6B1926-30BD-4059-9301-A0B46A4F7107}" type="pres">
      <dgm:prSet presAssocID="{5B1C1991-36A5-4011-9464-642D2F818D30}" presName="level3hierChild" presStyleCnt="0"/>
      <dgm:spPr/>
    </dgm:pt>
    <dgm:pt modelId="{DE0D770C-98D4-4E87-A8D4-D421352091D0}" type="pres">
      <dgm:prSet presAssocID="{8877CB7D-2E0D-4151-8472-B767F91A3F6D}" presName="conn2-1" presStyleLbl="parChTrans1D3" presStyleIdx="3" presStyleCnt="7"/>
      <dgm:spPr/>
      <dgm:t>
        <a:bodyPr/>
        <a:lstStyle/>
        <a:p>
          <a:endParaRPr lang="es-EC"/>
        </a:p>
      </dgm:t>
    </dgm:pt>
    <dgm:pt modelId="{C47727D4-F8B2-4C22-91D2-6A1E8538C70C}" type="pres">
      <dgm:prSet presAssocID="{8877CB7D-2E0D-4151-8472-B767F91A3F6D}" presName="connTx" presStyleLbl="parChTrans1D3" presStyleIdx="3" presStyleCnt="7"/>
      <dgm:spPr/>
      <dgm:t>
        <a:bodyPr/>
        <a:lstStyle/>
        <a:p>
          <a:endParaRPr lang="es-EC"/>
        </a:p>
      </dgm:t>
    </dgm:pt>
    <dgm:pt modelId="{23096583-926D-4E62-BBD5-44FA804AB7D6}" type="pres">
      <dgm:prSet presAssocID="{6928B682-0733-4F68-B234-23DC78AC76C9}" presName="root2" presStyleCnt="0"/>
      <dgm:spPr/>
    </dgm:pt>
    <dgm:pt modelId="{5A6F5539-F4AF-482B-84ED-98074090ED22}" type="pres">
      <dgm:prSet presAssocID="{6928B682-0733-4F68-B234-23DC78AC76C9}" presName="LevelTwoTextNode" presStyleLbl="node3" presStyleIdx="3" presStyleCnt="7" custScaleX="145638">
        <dgm:presLayoutVars>
          <dgm:chPref val="3"/>
        </dgm:presLayoutVars>
      </dgm:prSet>
      <dgm:spPr/>
      <dgm:t>
        <a:bodyPr/>
        <a:lstStyle/>
        <a:p>
          <a:endParaRPr lang="es-EC"/>
        </a:p>
      </dgm:t>
    </dgm:pt>
    <dgm:pt modelId="{63FCE102-122A-409A-9165-9BB5A1FE4C50}" type="pres">
      <dgm:prSet presAssocID="{6928B682-0733-4F68-B234-23DC78AC76C9}" presName="level3hierChild" presStyleCnt="0"/>
      <dgm:spPr/>
    </dgm:pt>
    <dgm:pt modelId="{A1F690B6-55CB-42E7-BACA-09F04FD6C096}" type="pres">
      <dgm:prSet presAssocID="{3EF64618-0EA8-41EC-887E-D325714066A9}" presName="conn2-1" presStyleLbl="parChTrans1D4" presStyleIdx="3" presStyleCnt="7"/>
      <dgm:spPr/>
      <dgm:t>
        <a:bodyPr/>
        <a:lstStyle/>
        <a:p>
          <a:endParaRPr lang="es-EC"/>
        </a:p>
      </dgm:t>
    </dgm:pt>
    <dgm:pt modelId="{D2FB5209-5498-47A2-A0C2-845FE2C2C06A}" type="pres">
      <dgm:prSet presAssocID="{3EF64618-0EA8-41EC-887E-D325714066A9}" presName="connTx" presStyleLbl="parChTrans1D4" presStyleIdx="3" presStyleCnt="7"/>
      <dgm:spPr/>
      <dgm:t>
        <a:bodyPr/>
        <a:lstStyle/>
        <a:p>
          <a:endParaRPr lang="es-EC"/>
        </a:p>
      </dgm:t>
    </dgm:pt>
    <dgm:pt modelId="{0BA3B4A4-F6EB-497D-AFDD-5F5A63FBE3AF}" type="pres">
      <dgm:prSet presAssocID="{DD117CCB-18DE-4ACC-92AF-BD1B0AF4AD2F}" presName="root2" presStyleCnt="0"/>
      <dgm:spPr/>
    </dgm:pt>
    <dgm:pt modelId="{C42018E2-0F4B-4F31-A95F-773B02AB37CD}" type="pres">
      <dgm:prSet presAssocID="{DD117CCB-18DE-4ACC-92AF-BD1B0AF4AD2F}" presName="LevelTwoTextNode" presStyleLbl="node4" presStyleIdx="3" presStyleCnt="7" custScaleX="131558">
        <dgm:presLayoutVars>
          <dgm:chPref val="3"/>
        </dgm:presLayoutVars>
      </dgm:prSet>
      <dgm:spPr/>
      <dgm:t>
        <a:bodyPr/>
        <a:lstStyle/>
        <a:p>
          <a:endParaRPr lang="es-EC"/>
        </a:p>
      </dgm:t>
    </dgm:pt>
    <dgm:pt modelId="{AE6A57E3-69C1-4B2B-8445-B68E0DC054AC}" type="pres">
      <dgm:prSet presAssocID="{DD117CCB-18DE-4ACC-92AF-BD1B0AF4AD2F}" presName="level3hierChild" presStyleCnt="0"/>
      <dgm:spPr/>
    </dgm:pt>
    <dgm:pt modelId="{44BD4CD0-E4E6-45D3-BDFB-291668C4228C}" type="pres">
      <dgm:prSet presAssocID="{45641063-D4E1-4443-84D6-9D39E338AD0C}" presName="conn2-1" presStyleLbl="parChTrans1D3" presStyleIdx="4" presStyleCnt="7"/>
      <dgm:spPr/>
      <dgm:t>
        <a:bodyPr/>
        <a:lstStyle/>
        <a:p>
          <a:endParaRPr lang="es-EC"/>
        </a:p>
      </dgm:t>
    </dgm:pt>
    <dgm:pt modelId="{ABA93774-57D4-47DA-B7EA-F6AC37FF4A61}" type="pres">
      <dgm:prSet presAssocID="{45641063-D4E1-4443-84D6-9D39E338AD0C}" presName="connTx" presStyleLbl="parChTrans1D3" presStyleIdx="4" presStyleCnt="7"/>
      <dgm:spPr/>
      <dgm:t>
        <a:bodyPr/>
        <a:lstStyle/>
        <a:p>
          <a:endParaRPr lang="es-EC"/>
        </a:p>
      </dgm:t>
    </dgm:pt>
    <dgm:pt modelId="{ED86A915-C42D-4BC7-9CE1-6F9C22F55FC2}" type="pres">
      <dgm:prSet presAssocID="{D1D184AE-1EB2-4860-B0EC-70F7B3DAF610}" presName="root2" presStyleCnt="0"/>
      <dgm:spPr/>
    </dgm:pt>
    <dgm:pt modelId="{3549BF49-5344-48C0-82DD-146D35A706DB}" type="pres">
      <dgm:prSet presAssocID="{D1D184AE-1EB2-4860-B0EC-70F7B3DAF610}" presName="LevelTwoTextNode" presStyleLbl="node3" presStyleIdx="4" presStyleCnt="7" custScaleX="145638">
        <dgm:presLayoutVars>
          <dgm:chPref val="3"/>
        </dgm:presLayoutVars>
      </dgm:prSet>
      <dgm:spPr/>
      <dgm:t>
        <a:bodyPr/>
        <a:lstStyle/>
        <a:p>
          <a:endParaRPr lang="es-EC"/>
        </a:p>
      </dgm:t>
    </dgm:pt>
    <dgm:pt modelId="{AD861991-6E80-485F-9636-61BDF0881D82}" type="pres">
      <dgm:prSet presAssocID="{D1D184AE-1EB2-4860-B0EC-70F7B3DAF610}" presName="level3hierChild" presStyleCnt="0"/>
      <dgm:spPr/>
    </dgm:pt>
    <dgm:pt modelId="{CCBB7A97-0EA0-4670-B353-5F410DF897E2}" type="pres">
      <dgm:prSet presAssocID="{A1F6AC0D-997D-4651-9A57-3666DA2D192E}" presName="conn2-1" presStyleLbl="parChTrans1D4" presStyleIdx="4" presStyleCnt="7"/>
      <dgm:spPr/>
      <dgm:t>
        <a:bodyPr/>
        <a:lstStyle/>
        <a:p>
          <a:endParaRPr lang="es-EC"/>
        </a:p>
      </dgm:t>
    </dgm:pt>
    <dgm:pt modelId="{187E316D-F352-4B00-9CAE-2544800BA55B}" type="pres">
      <dgm:prSet presAssocID="{A1F6AC0D-997D-4651-9A57-3666DA2D192E}" presName="connTx" presStyleLbl="parChTrans1D4" presStyleIdx="4" presStyleCnt="7"/>
      <dgm:spPr/>
      <dgm:t>
        <a:bodyPr/>
        <a:lstStyle/>
        <a:p>
          <a:endParaRPr lang="es-EC"/>
        </a:p>
      </dgm:t>
    </dgm:pt>
    <dgm:pt modelId="{91D7E5F3-6464-42A0-BC83-4388106A1381}" type="pres">
      <dgm:prSet presAssocID="{89082101-2AE3-4817-A292-564C2B8398AE}" presName="root2" presStyleCnt="0"/>
      <dgm:spPr/>
    </dgm:pt>
    <dgm:pt modelId="{D14B5C57-D0C0-4C80-BD27-A235128E6A6C}" type="pres">
      <dgm:prSet presAssocID="{89082101-2AE3-4817-A292-564C2B8398AE}" presName="LevelTwoTextNode" presStyleLbl="node4" presStyleIdx="4" presStyleCnt="7" custScaleX="131558">
        <dgm:presLayoutVars>
          <dgm:chPref val="3"/>
        </dgm:presLayoutVars>
      </dgm:prSet>
      <dgm:spPr/>
      <dgm:t>
        <a:bodyPr/>
        <a:lstStyle/>
        <a:p>
          <a:endParaRPr lang="es-EC"/>
        </a:p>
      </dgm:t>
    </dgm:pt>
    <dgm:pt modelId="{17F9D831-E674-4EA8-9489-794946F6E549}" type="pres">
      <dgm:prSet presAssocID="{89082101-2AE3-4817-A292-564C2B8398AE}" presName="level3hierChild" presStyleCnt="0"/>
      <dgm:spPr/>
    </dgm:pt>
    <dgm:pt modelId="{A4AA46C4-5B92-4DEC-90A9-A3E54BBBA137}" type="pres">
      <dgm:prSet presAssocID="{09CC0802-01C5-4010-BADC-3D3783770B51}" presName="conn2-1" presStyleLbl="parChTrans1D3" presStyleIdx="5" presStyleCnt="7"/>
      <dgm:spPr/>
      <dgm:t>
        <a:bodyPr/>
        <a:lstStyle/>
        <a:p>
          <a:endParaRPr lang="es-EC"/>
        </a:p>
      </dgm:t>
    </dgm:pt>
    <dgm:pt modelId="{15C011C2-7FB0-4F01-A6FC-9CCCD15CD073}" type="pres">
      <dgm:prSet presAssocID="{09CC0802-01C5-4010-BADC-3D3783770B51}" presName="connTx" presStyleLbl="parChTrans1D3" presStyleIdx="5" presStyleCnt="7"/>
      <dgm:spPr/>
      <dgm:t>
        <a:bodyPr/>
        <a:lstStyle/>
        <a:p>
          <a:endParaRPr lang="es-EC"/>
        </a:p>
      </dgm:t>
    </dgm:pt>
    <dgm:pt modelId="{97DA836B-823A-46BC-BE30-CC0FA11F6201}" type="pres">
      <dgm:prSet presAssocID="{290EC368-C79A-48DB-9D9D-6F903E2C038B}" presName="root2" presStyleCnt="0"/>
      <dgm:spPr/>
    </dgm:pt>
    <dgm:pt modelId="{CEBBF21A-AAB1-4883-91C6-A9310AFC713A}" type="pres">
      <dgm:prSet presAssocID="{290EC368-C79A-48DB-9D9D-6F903E2C038B}" presName="LevelTwoTextNode" presStyleLbl="node3" presStyleIdx="5" presStyleCnt="7" custScaleX="145638">
        <dgm:presLayoutVars>
          <dgm:chPref val="3"/>
        </dgm:presLayoutVars>
      </dgm:prSet>
      <dgm:spPr/>
      <dgm:t>
        <a:bodyPr/>
        <a:lstStyle/>
        <a:p>
          <a:endParaRPr lang="es-EC"/>
        </a:p>
      </dgm:t>
    </dgm:pt>
    <dgm:pt modelId="{A5B267C3-51CE-4E88-ADA9-341B7FFBDFB1}" type="pres">
      <dgm:prSet presAssocID="{290EC368-C79A-48DB-9D9D-6F903E2C038B}" presName="level3hierChild" presStyleCnt="0"/>
      <dgm:spPr/>
    </dgm:pt>
    <dgm:pt modelId="{F990B596-C1BA-4DD5-9DF7-21AC37DC8DDE}" type="pres">
      <dgm:prSet presAssocID="{162C2D90-6610-41F7-AD19-2C6B188F98B9}" presName="conn2-1" presStyleLbl="parChTrans1D4" presStyleIdx="5" presStyleCnt="7"/>
      <dgm:spPr/>
      <dgm:t>
        <a:bodyPr/>
        <a:lstStyle/>
        <a:p>
          <a:endParaRPr lang="es-EC"/>
        </a:p>
      </dgm:t>
    </dgm:pt>
    <dgm:pt modelId="{F1BF6737-D1E6-45B6-8ACF-1873533416FD}" type="pres">
      <dgm:prSet presAssocID="{162C2D90-6610-41F7-AD19-2C6B188F98B9}" presName="connTx" presStyleLbl="parChTrans1D4" presStyleIdx="5" presStyleCnt="7"/>
      <dgm:spPr/>
      <dgm:t>
        <a:bodyPr/>
        <a:lstStyle/>
        <a:p>
          <a:endParaRPr lang="es-EC"/>
        </a:p>
      </dgm:t>
    </dgm:pt>
    <dgm:pt modelId="{8CBACBDD-C39C-4FF1-AAA2-2DFC2EDFC45B}" type="pres">
      <dgm:prSet presAssocID="{ACD3AC88-326C-42C1-85DF-A5EE31A03AE9}" presName="root2" presStyleCnt="0"/>
      <dgm:spPr/>
    </dgm:pt>
    <dgm:pt modelId="{64F231A4-B53D-433A-8835-13E07E60227B}" type="pres">
      <dgm:prSet presAssocID="{ACD3AC88-326C-42C1-85DF-A5EE31A03AE9}" presName="LevelTwoTextNode" presStyleLbl="node4" presStyleIdx="5" presStyleCnt="7" custScaleX="131558">
        <dgm:presLayoutVars>
          <dgm:chPref val="3"/>
        </dgm:presLayoutVars>
      </dgm:prSet>
      <dgm:spPr/>
      <dgm:t>
        <a:bodyPr/>
        <a:lstStyle/>
        <a:p>
          <a:endParaRPr lang="es-EC"/>
        </a:p>
      </dgm:t>
    </dgm:pt>
    <dgm:pt modelId="{EA18CAFF-4C24-4D5B-9633-8CBA6F22B4CA}" type="pres">
      <dgm:prSet presAssocID="{ACD3AC88-326C-42C1-85DF-A5EE31A03AE9}" presName="level3hierChild" presStyleCnt="0"/>
      <dgm:spPr/>
    </dgm:pt>
    <dgm:pt modelId="{C15FDB1A-5B19-4A56-A314-386A1E92E9F5}" type="pres">
      <dgm:prSet presAssocID="{2F7578E6-CDFA-4613-84DE-B00FD215431A}" presName="conn2-1" presStyleLbl="parChTrans1D3" presStyleIdx="6" presStyleCnt="7"/>
      <dgm:spPr/>
      <dgm:t>
        <a:bodyPr/>
        <a:lstStyle/>
        <a:p>
          <a:endParaRPr lang="es-EC"/>
        </a:p>
      </dgm:t>
    </dgm:pt>
    <dgm:pt modelId="{0CD9D37D-4571-4D00-8DE1-9C38089D612E}" type="pres">
      <dgm:prSet presAssocID="{2F7578E6-CDFA-4613-84DE-B00FD215431A}" presName="connTx" presStyleLbl="parChTrans1D3" presStyleIdx="6" presStyleCnt="7"/>
      <dgm:spPr/>
      <dgm:t>
        <a:bodyPr/>
        <a:lstStyle/>
        <a:p>
          <a:endParaRPr lang="es-EC"/>
        </a:p>
      </dgm:t>
    </dgm:pt>
    <dgm:pt modelId="{6BFDA6B9-4A94-476B-83E0-91112F9C3AB7}" type="pres">
      <dgm:prSet presAssocID="{575AE469-4D1B-4734-8E3A-37AD4B00E734}" presName="root2" presStyleCnt="0"/>
      <dgm:spPr/>
    </dgm:pt>
    <dgm:pt modelId="{DE328C6D-6EFC-4A72-818E-DCF547F003E9}" type="pres">
      <dgm:prSet presAssocID="{575AE469-4D1B-4734-8E3A-37AD4B00E734}" presName="LevelTwoTextNode" presStyleLbl="node3" presStyleIdx="6" presStyleCnt="7" custScaleX="145638">
        <dgm:presLayoutVars>
          <dgm:chPref val="3"/>
        </dgm:presLayoutVars>
      </dgm:prSet>
      <dgm:spPr/>
      <dgm:t>
        <a:bodyPr/>
        <a:lstStyle/>
        <a:p>
          <a:endParaRPr lang="es-EC"/>
        </a:p>
      </dgm:t>
    </dgm:pt>
    <dgm:pt modelId="{D4AC1C8B-7C5A-451B-807A-C29B31166C98}" type="pres">
      <dgm:prSet presAssocID="{575AE469-4D1B-4734-8E3A-37AD4B00E734}" presName="level3hierChild" presStyleCnt="0"/>
      <dgm:spPr/>
    </dgm:pt>
    <dgm:pt modelId="{E2F4CB47-E033-444B-ADD6-268565E1CE9C}" type="pres">
      <dgm:prSet presAssocID="{7885CF5D-13C5-494C-8AE9-F7F4AC726585}" presName="conn2-1" presStyleLbl="parChTrans1D4" presStyleIdx="6" presStyleCnt="7"/>
      <dgm:spPr/>
      <dgm:t>
        <a:bodyPr/>
        <a:lstStyle/>
        <a:p>
          <a:endParaRPr lang="es-EC"/>
        </a:p>
      </dgm:t>
    </dgm:pt>
    <dgm:pt modelId="{AF42E429-47FF-4CF7-B35D-C17FF38D99D1}" type="pres">
      <dgm:prSet presAssocID="{7885CF5D-13C5-494C-8AE9-F7F4AC726585}" presName="connTx" presStyleLbl="parChTrans1D4" presStyleIdx="6" presStyleCnt="7"/>
      <dgm:spPr/>
      <dgm:t>
        <a:bodyPr/>
        <a:lstStyle/>
        <a:p>
          <a:endParaRPr lang="es-EC"/>
        </a:p>
      </dgm:t>
    </dgm:pt>
    <dgm:pt modelId="{29F09624-69FD-4B57-9E42-6C58D1121C94}" type="pres">
      <dgm:prSet presAssocID="{99EE83BE-A242-4C3D-AE20-06F0E643F487}" presName="root2" presStyleCnt="0"/>
      <dgm:spPr/>
    </dgm:pt>
    <dgm:pt modelId="{925EEDD9-C970-4B00-A5A5-829E8286CDA8}" type="pres">
      <dgm:prSet presAssocID="{99EE83BE-A242-4C3D-AE20-06F0E643F487}" presName="LevelTwoTextNode" presStyleLbl="node4" presStyleIdx="6" presStyleCnt="7" custScaleX="131558">
        <dgm:presLayoutVars>
          <dgm:chPref val="3"/>
        </dgm:presLayoutVars>
      </dgm:prSet>
      <dgm:spPr/>
      <dgm:t>
        <a:bodyPr/>
        <a:lstStyle/>
        <a:p>
          <a:endParaRPr lang="es-EC"/>
        </a:p>
      </dgm:t>
    </dgm:pt>
    <dgm:pt modelId="{945F4321-75EF-4CC6-A23C-6E54E759A5D6}" type="pres">
      <dgm:prSet presAssocID="{99EE83BE-A242-4C3D-AE20-06F0E643F487}" presName="level3hierChild" presStyleCnt="0"/>
      <dgm:spPr/>
    </dgm:pt>
  </dgm:ptLst>
  <dgm:cxnLst>
    <dgm:cxn modelId="{A6F5C32E-FFFF-4538-B9FB-C31E6F24B8E3}" type="presOf" srcId="{ACD3AC88-326C-42C1-85DF-A5EE31A03AE9}" destId="{64F231A4-B53D-433A-8835-13E07E60227B}" srcOrd="0" destOrd="0" presId="urn:microsoft.com/office/officeart/2008/layout/HorizontalMultiLevelHierarchy"/>
    <dgm:cxn modelId="{A3C1E2F3-53B4-4C05-A4B0-321EE7735E88}" type="presOf" srcId="{A05A7D5B-5997-4BF7-9184-FB5C937089DD}" destId="{0B1026CB-F642-444B-85F6-B31D297F72C0}" srcOrd="0" destOrd="0" presId="urn:microsoft.com/office/officeart/2008/layout/HorizontalMultiLevelHierarchy"/>
    <dgm:cxn modelId="{872FD842-680A-46D0-9DD6-A2A1C4A6A28C}" type="presOf" srcId="{162C2D90-6610-41F7-AD19-2C6B188F98B9}" destId="{F990B596-C1BA-4DD5-9DF7-21AC37DC8DDE}" srcOrd="0" destOrd="0" presId="urn:microsoft.com/office/officeart/2008/layout/HorizontalMultiLevelHierarchy"/>
    <dgm:cxn modelId="{820D98CD-8E8D-4702-A41E-64720230B6D1}" type="presOf" srcId="{7885CF5D-13C5-494C-8AE9-F7F4AC726585}" destId="{AF42E429-47FF-4CF7-B35D-C17FF38D99D1}" srcOrd="1" destOrd="0" presId="urn:microsoft.com/office/officeart/2008/layout/HorizontalMultiLevelHierarchy"/>
    <dgm:cxn modelId="{A4538C4C-995D-46F7-87D9-D0CBA6699004}" type="presOf" srcId="{3434F7A9-C70A-43E9-98D0-BA915FD8A91D}" destId="{06FC8FEF-C863-4487-8D7C-0F1036CDACCD}" srcOrd="1" destOrd="0" presId="urn:microsoft.com/office/officeart/2008/layout/HorizontalMultiLevelHierarchy"/>
    <dgm:cxn modelId="{D138F071-A0BD-4E65-93E1-E1EE8DFB2332}" type="presOf" srcId="{2F7578E6-CDFA-4613-84DE-B00FD215431A}" destId="{0CD9D37D-4571-4D00-8DE1-9C38089D612E}" srcOrd="1" destOrd="0" presId="urn:microsoft.com/office/officeart/2008/layout/HorizontalMultiLevelHierarchy"/>
    <dgm:cxn modelId="{3CC526EF-E006-489C-9C3E-16BB6A065231}" type="presOf" srcId="{3434F7A9-C70A-43E9-98D0-BA915FD8A91D}" destId="{BDD89F36-8D07-4796-A4A0-0F862D15D8DA}" srcOrd="0" destOrd="0" presId="urn:microsoft.com/office/officeart/2008/layout/HorizontalMultiLevelHierarchy"/>
    <dgm:cxn modelId="{E1F64204-6A2B-4A6B-9C9E-77B0A96710E2}" type="presOf" srcId="{290EC368-C79A-48DB-9D9D-6F903E2C038B}" destId="{CEBBF21A-AAB1-4883-91C6-A9310AFC713A}" srcOrd="0" destOrd="0" presId="urn:microsoft.com/office/officeart/2008/layout/HorizontalMultiLevelHierarchy"/>
    <dgm:cxn modelId="{CA3F07DD-2A2F-48A6-8B9A-5230E7678ED4}" srcId="{2ECCFF7F-5969-4FA1-8199-F948D52999D8}" destId="{D1D184AE-1EB2-4860-B0EC-70F7B3DAF610}" srcOrd="3" destOrd="0" parTransId="{45641063-D4E1-4443-84D6-9D39E338AD0C}" sibTransId="{0AA201C2-C28F-4BA3-85C0-4D006A890C4F}"/>
    <dgm:cxn modelId="{E792E5FB-2A1A-47D5-B87E-49EF8F81FEB4}" srcId="{D1D184AE-1EB2-4860-B0EC-70F7B3DAF610}" destId="{89082101-2AE3-4817-A292-564C2B8398AE}" srcOrd="0" destOrd="0" parTransId="{A1F6AC0D-997D-4651-9A57-3666DA2D192E}" sibTransId="{C075F762-D1E1-49C9-99DF-2C89761CE87E}"/>
    <dgm:cxn modelId="{34CCE618-F585-4061-BCAF-2A23BEEA0A4B}" srcId="{BAD54CAA-330D-4FB4-AFE2-78FF5F3CD3D6}" destId="{5B1C1991-36A5-4011-9464-642D2F818D30}" srcOrd="1" destOrd="0" parTransId="{3434F7A9-C70A-43E9-98D0-BA915FD8A91D}" sibTransId="{2AA2008E-874B-4C8B-AEEE-FDE6621999C6}"/>
    <dgm:cxn modelId="{7A2E135E-2B46-4E08-B269-30E95B980324}" type="presOf" srcId="{25E4920D-EC84-47A4-A63E-CA41A16359BA}" destId="{B31644AA-66E7-4E79-B0F3-C6360842C3F1}" srcOrd="1" destOrd="0" presId="urn:microsoft.com/office/officeart/2008/layout/HorizontalMultiLevelHierarchy"/>
    <dgm:cxn modelId="{1E57A421-86B5-4CD1-AC0C-98A1E355FFB6}" type="presOf" srcId="{3EF64618-0EA8-41EC-887E-D325714066A9}" destId="{A1F690B6-55CB-42E7-BACA-09F04FD6C096}" srcOrd="0" destOrd="0" presId="urn:microsoft.com/office/officeart/2008/layout/HorizontalMultiLevelHierarchy"/>
    <dgm:cxn modelId="{7D04A2F1-BFE5-43C5-94D0-D16C4CF7AD71}" type="presOf" srcId="{99A94CB5-3AFE-4BF1-A2F9-EE11DB72A0D0}" destId="{3BEF109C-D3C4-4188-8D09-E909D6EEF9DE}" srcOrd="0" destOrd="0" presId="urn:microsoft.com/office/officeart/2008/layout/HorizontalMultiLevelHierarchy"/>
    <dgm:cxn modelId="{504B51ED-F7F4-4DB2-BABA-DF14C8B789EC}" srcId="{2ECCFF7F-5969-4FA1-8199-F948D52999D8}" destId="{575AE469-4D1B-4734-8E3A-37AD4B00E734}" srcOrd="5" destOrd="0" parTransId="{2F7578E6-CDFA-4613-84DE-B00FD215431A}" sibTransId="{5E6B6D66-91D8-4562-A3A9-5EE201AE2595}"/>
    <dgm:cxn modelId="{F1712B59-176A-4659-A6E9-8C872B71BF7C}" type="presOf" srcId="{2ECCFF7F-5969-4FA1-8199-F948D52999D8}" destId="{6A552E45-34E9-4C30-9136-532B3A741A28}" srcOrd="0" destOrd="0" presId="urn:microsoft.com/office/officeart/2008/layout/HorizontalMultiLevelHierarchy"/>
    <dgm:cxn modelId="{4D510CFD-7B6D-4D89-917A-D9EB76C996E4}" type="presOf" srcId="{3F8F74F6-D45E-41F8-AE53-693E40EC74E2}" destId="{3B5BFC53-9E55-4026-9334-78FF83B66B73}" srcOrd="0" destOrd="0" presId="urn:microsoft.com/office/officeart/2008/layout/HorizontalMultiLevelHierarchy"/>
    <dgm:cxn modelId="{F8D0D37E-635B-47ED-8236-3169F6898BA6}" srcId="{744E308E-6395-4205-BDBD-D65AAFDA70DC}" destId="{890A8DE7-665A-4ED6-8D6B-5647AC9E1BAF}" srcOrd="0" destOrd="0" parTransId="{E9688E3A-9E25-4340-B833-BC49146DE955}" sibTransId="{2C23A589-7B07-4FC7-B719-F2028DE64C16}"/>
    <dgm:cxn modelId="{BA47CD07-C049-429E-A750-22459E637A9F}" srcId="{2ECCFF7F-5969-4FA1-8199-F948D52999D8}" destId="{744E308E-6395-4205-BDBD-D65AAFDA70DC}" srcOrd="0" destOrd="0" parTransId="{3F8F74F6-D45E-41F8-AE53-693E40EC74E2}" sibTransId="{6B5ABF22-48FE-48C2-8CF4-A0F3DF6386CA}"/>
    <dgm:cxn modelId="{F194B232-EF8D-4D4D-8873-FB8BA20DEDBB}" type="presOf" srcId="{99EE83BE-A242-4C3D-AE20-06F0E643F487}" destId="{925EEDD9-C970-4B00-A5A5-829E8286CDA8}" srcOrd="0" destOrd="0" presId="urn:microsoft.com/office/officeart/2008/layout/HorizontalMultiLevelHierarchy"/>
    <dgm:cxn modelId="{18D4D207-B717-4B90-B732-980DAD1AC2BC}" type="presOf" srcId="{3EF64618-0EA8-41EC-887E-D325714066A9}" destId="{D2FB5209-5498-47A2-A0C2-845FE2C2C06A}" srcOrd="1" destOrd="0" presId="urn:microsoft.com/office/officeart/2008/layout/HorizontalMultiLevelHierarchy"/>
    <dgm:cxn modelId="{FF8F03F8-E0DE-4B4F-A3C0-409AB08995DC}" type="presOf" srcId="{BDF8A440-1B87-471D-BB50-2638CF97DCDA}" destId="{6D8BE343-5ABA-4C64-8979-601391E981ED}" srcOrd="1" destOrd="0" presId="urn:microsoft.com/office/officeart/2008/layout/HorizontalMultiLevelHierarchy"/>
    <dgm:cxn modelId="{0EDDADED-B2B0-4078-B599-82D5AA58BBB0}" srcId="{2ECCFF7F-5969-4FA1-8199-F948D52999D8}" destId="{290EC368-C79A-48DB-9D9D-6F903E2C038B}" srcOrd="4" destOrd="0" parTransId="{09CC0802-01C5-4010-BADC-3D3783770B51}" sibTransId="{716D4A8F-1793-4296-B478-AB64B1D69595}"/>
    <dgm:cxn modelId="{A3503BE4-7731-48F9-864F-001DBE3EFECA}" type="presOf" srcId="{3F8F74F6-D45E-41F8-AE53-693E40EC74E2}" destId="{A7B78806-3283-4351-8204-CC2DCF5C4734}" srcOrd="1" destOrd="0" presId="urn:microsoft.com/office/officeart/2008/layout/HorizontalMultiLevelHierarchy"/>
    <dgm:cxn modelId="{D9884EDE-B4E7-4214-8E94-CF79F89F4319}" type="presOf" srcId="{744E308E-6395-4205-BDBD-D65AAFDA70DC}" destId="{8D2EC236-0E39-4BB9-9731-59538200C872}" srcOrd="0" destOrd="0" presId="urn:microsoft.com/office/officeart/2008/layout/HorizontalMultiLevelHierarchy"/>
    <dgm:cxn modelId="{0918E5BA-31A4-4266-A5A8-AAE165F4C1AF}" type="presOf" srcId="{89082101-2AE3-4817-A292-564C2B8398AE}" destId="{D14B5C57-D0C0-4C80-BD27-A235128E6A6C}" srcOrd="0" destOrd="0" presId="urn:microsoft.com/office/officeart/2008/layout/HorizontalMultiLevelHierarchy"/>
    <dgm:cxn modelId="{F85EA5D9-3D17-43E6-A108-FABB56CC29EB}" type="presOf" srcId="{D1D184AE-1EB2-4860-B0EC-70F7B3DAF610}" destId="{3549BF49-5344-48C0-82DD-146D35A706DB}" srcOrd="0" destOrd="0" presId="urn:microsoft.com/office/officeart/2008/layout/HorizontalMultiLevelHierarchy"/>
    <dgm:cxn modelId="{D10BE3FB-09BA-4D03-A58D-2726ACEDA102}" type="presOf" srcId="{45641063-D4E1-4443-84D6-9D39E338AD0C}" destId="{44BD4CD0-E4E6-45D3-BDFB-291668C4228C}" srcOrd="0" destOrd="0" presId="urn:microsoft.com/office/officeart/2008/layout/HorizontalMultiLevelHierarchy"/>
    <dgm:cxn modelId="{92545765-52CA-40C5-B08A-BF64952B0295}" type="presOf" srcId="{134597C0-1E83-4DAA-8148-343A6A35A228}" destId="{25F1CBA0-25CE-42BA-814B-B07B098B93B2}" srcOrd="1" destOrd="0" presId="urn:microsoft.com/office/officeart/2008/layout/HorizontalMultiLevelHierarchy"/>
    <dgm:cxn modelId="{E2CB0F8C-4F85-4280-A59F-D4DB62E8489B}" type="presOf" srcId="{575AE469-4D1B-4734-8E3A-37AD4B00E734}" destId="{DE328C6D-6EFC-4A72-818E-DCF547F003E9}" srcOrd="0" destOrd="0" presId="urn:microsoft.com/office/officeart/2008/layout/HorizontalMultiLevelHierarchy"/>
    <dgm:cxn modelId="{35AA55C4-1FCF-4B7F-8DEF-204B8AD4E66C}" type="presOf" srcId="{2F7578E6-CDFA-4613-84DE-B00FD215431A}" destId="{C15FDB1A-5B19-4A56-A314-386A1E92E9F5}" srcOrd="0" destOrd="0" presId="urn:microsoft.com/office/officeart/2008/layout/HorizontalMultiLevelHierarchy"/>
    <dgm:cxn modelId="{37DD8256-2A53-49FE-B9EC-D0086B9B880A}" type="presOf" srcId="{890A8DE7-665A-4ED6-8D6B-5647AC9E1BAF}" destId="{72B0C546-D5C3-4D24-AF4F-3E0AC7569A23}" srcOrd="0" destOrd="0" presId="urn:microsoft.com/office/officeart/2008/layout/HorizontalMultiLevelHierarchy"/>
    <dgm:cxn modelId="{94E49EFD-E49A-4888-84AD-8E27F2FCB07C}" type="presOf" srcId="{BDF8A440-1B87-471D-BB50-2638CF97DCDA}" destId="{18DDA58D-FBCB-40EE-BA67-3AA1090B0B25}" srcOrd="0" destOrd="0" presId="urn:microsoft.com/office/officeart/2008/layout/HorizontalMultiLevelHierarchy"/>
    <dgm:cxn modelId="{52D2FB9D-C86F-442C-9ED7-4D5EDF5B67AE}" type="presOf" srcId="{E9688E3A-9E25-4340-B833-BC49146DE955}" destId="{5594268E-9984-4497-BBB6-48710F192BF9}" srcOrd="1" destOrd="0" presId="urn:microsoft.com/office/officeart/2008/layout/HorizontalMultiLevelHierarchy"/>
    <dgm:cxn modelId="{53E9DB5D-0675-42EA-AE2D-58150D8A60A0}" type="presOf" srcId="{162C2D90-6610-41F7-AD19-2C6B188F98B9}" destId="{F1BF6737-D1E6-45B6-8ACF-1873533416FD}" srcOrd="1" destOrd="0" presId="urn:microsoft.com/office/officeart/2008/layout/HorizontalMultiLevelHierarchy"/>
    <dgm:cxn modelId="{EDC848A8-D6DA-4E47-B528-A92B18C3BF4D}" type="presOf" srcId="{BAD54CAA-330D-4FB4-AFE2-78FF5F3CD3D6}" destId="{7A3AFC4A-12BF-4BC4-9967-260B48A45564}" srcOrd="0" destOrd="0" presId="urn:microsoft.com/office/officeart/2008/layout/HorizontalMultiLevelHierarchy"/>
    <dgm:cxn modelId="{370E5307-40A2-4345-96A3-5A8FF73E92CA}" type="presOf" srcId="{6928B682-0733-4F68-B234-23DC78AC76C9}" destId="{5A6F5539-F4AF-482B-84ED-98074090ED22}" srcOrd="0" destOrd="0" presId="urn:microsoft.com/office/officeart/2008/layout/HorizontalMultiLevelHierarchy"/>
    <dgm:cxn modelId="{32B09337-6809-47E5-B399-5E262BA1BF21}" srcId="{6928B682-0733-4F68-B234-23DC78AC76C9}" destId="{DD117CCB-18DE-4ACC-92AF-BD1B0AF4AD2F}" srcOrd="0" destOrd="0" parTransId="{3EF64618-0EA8-41EC-887E-D325714066A9}" sibTransId="{AE1D63FE-93B8-4F19-99F2-A2A85C2BC45F}"/>
    <dgm:cxn modelId="{0235E0B9-10F9-45D1-AEE2-11F8697D5D28}" type="presOf" srcId="{DD117CCB-18DE-4ACC-92AF-BD1B0AF4AD2F}" destId="{C42018E2-0F4B-4F31-A95F-773B02AB37CD}" srcOrd="0" destOrd="0" presId="urn:microsoft.com/office/officeart/2008/layout/HorizontalMultiLevelHierarchy"/>
    <dgm:cxn modelId="{EE598DBF-5334-4038-A1E4-697B2A90B188}" type="presOf" srcId="{50C053E7-0F14-492E-BD3A-3D3BC867D645}" destId="{84F96D29-31BE-46E2-B7B4-F62799A5BF5E}" srcOrd="0" destOrd="0" presId="urn:microsoft.com/office/officeart/2008/layout/HorizontalMultiLevelHierarchy"/>
    <dgm:cxn modelId="{D6AD1AE4-00C3-4A32-88F8-828AD030D0BF}" srcId="{50C053E7-0F14-492E-BD3A-3D3BC867D645}" destId="{20F78972-F495-430A-85A4-E1A339D3DAFC}" srcOrd="0" destOrd="0" parTransId="{6C0BD5B4-AF64-48C4-A5B4-24EA4EFEDC9F}" sibTransId="{299A2A62-AA50-4700-B826-7EF96E3D9963}"/>
    <dgm:cxn modelId="{FB5ACFD3-C18B-4830-A7AD-5AB7A48A3A46}" type="presOf" srcId="{64472DDA-AFFE-4F45-9B97-67FA4C12CD52}" destId="{E395A775-783D-4D47-8B70-40A1ADE783A1}" srcOrd="0" destOrd="0" presId="urn:microsoft.com/office/officeart/2008/layout/HorizontalMultiLevelHierarchy"/>
    <dgm:cxn modelId="{F86E2EC0-43F6-4645-8FA6-7DF7062452D6}" srcId="{290EC368-C79A-48DB-9D9D-6F903E2C038B}" destId="{ACD3AC88-326C-42C1-85DF-A5EE31A03AE9}" srcOrd="0" destOrd="0" parTransId="{162C2D90-6610-41F7-AD19-2C6B188F98B9}" sibTransId="{1236E1E3-D10C-4B37-A759-C4F8AEBB72E1}"/>
    <dgm:cxn modelId="{0E205E36-E4C7-4C53-BED8-5F50A307C607}" type="presOf" srcId="{09CC0802-01C5-4010-BADC-3D3783770B51}" destId="{A4AA46C4-5B92-4DEC-90A9-A3E54BBBA137}" srcOrd="0" destOrd="0" presId="urn:microsoft.com/office/officeart/2008/layout/HorizontalMultiLevelHierarchy"/>
    <dgm:cxn modelId="{DC25616D-296C-492C-AB3F-12BBB9463457}" type="presOf" srcId="{8877CB7D-2E0D-4151-8472-B767F91A3F6D}" destId="{C47727D4-F8B2-4C22-91D2-6A1E8538C70C}" srcOrd="1" destOrd="0" presId="urn:microsoft.com/office/officeart/2008/layout/HorizontalMultiLevelHierarchy"/>
    <dgm:cxn modelId="{2B47AC2F-0E1A-4D04-895C-C945CC932BFC}" type="presOf" srcId="{134597C0-1E83-4DAA-8148-343A6A35A228}" destId="{329A5832-2FF9-4807-91A3-4988CCECF0C4}" srcOrd="0" destOrd="0" presId="urn:microsoft.com/office/officeart/2008/layout/HorizontalMultiLevelHierarchy"/>
    <dgm:cxn modelId="{FA496D23-23C0-4C1F-9BFE-2308E1AC8BF9}" srcId="{64472DDA-AFFE-4F45-9B97-67FA4C12CD52}" destId="{FED26076-CD1E-4700-9AFE-5A339DC7584B}" srcOrd="0" destOrd="0" parTransId="{A05A7D5B-5997-4BF7-9184-FB5C937089DD}" sibTransId="{6E97CCA9-4174-487E-94AF-3182753295F6}"/>
    <dgm:cxn modelId="{C2ADE1AE-8B21-4427-8362-38D34D700622}" type="presOf" srcId="{A05A7D5B-5997-4BF7-9184-FB5C937089DD}" destId="{C56CEF2D-7CDF-471E-8385-32BD3BC2CF82}" srcOrd="1" destOrd="0" presId="urn:microsoft.com/office/officeart/2008/layout/HorizontalMultiLevelHierarchy"/>
    <dgm:cxn modelId="{71D49CC1-E37F-46D9-861D-CAC97A774CD6}" type="presOf" srcId="{BE2852F6-7C91-4F4F-9557-4339F4885599}" destId="{A5850E53-DCA4-411D-8519-140364DA7F7F}" srcOrd="0" destOrd="0" presId="urn:microsoft.com/office/officeart/2008/layout/HorizontalMultiLevelHierarchy"/>
    <dgm:cxn modelId="{BE8BCBE3-63F9-4C1B-AE37-94B6033A1571}" type="presOf" srcId="{E9688E3A-9E25-4340-B833-BC49146DE955}" destId="{02E2D585-AD28-42CD-929C-DC0B707BEA60}" srcOrd="0" destOrd="0" presId="urn:microsoft.com/office/officeart/2008/layout/HorizontalMultiLevelHierarchy"/>
    <dgm:cxn modelId="{B451F3D2-78D1-4457-94DE-6E5875135EFB}" srcId="{20F78972-F495-430A-85A4-E1A339D3DAFC}" destId="{64472DDA-AFFE-4F45-9B97-67FA4C12CD52}" srcOrd="0" destOrd="0" parTransId="{BDF8A440-1B87-471D-BB50-2638CF97DCDA}" sibTransId="{ECE8FDC6-B9BE-4058-9D4F-41CBDD7BB2ED}"/>
    <dgm:cxn modelId="{48754E81-A6DF-4898-8BB9-DD61D210A901}" type="presOf" srcId="{7885CF5D-13C5-494C-8AE9-F7F4AC726585}" destId="{E2F4CB47-E033-444B-ADD6-268565E1CE9C}" srcOrd="0" destOrd="0" presId="urn:microsoft.com/office/officeart/2008/layout/HorizontalMultiLevelHierarchy"/>
    <dgm:cxn modelId="{9A279386-7A17-4A3C-A008-31407B734523}" type="presOf" srcId="{5B1C1991-36A5-4011-9464-642D2F818D30}" destId="{22940F10-5333-4BDD-92C7-4AA76C2945EB}" srcOrd="0" destOrd="0" presId="urn:microsoft.com/office/officeart/2008/layout/HorizontalMultiLevelHierarchy"/>
    <dgm:cxn modelId="{81C065F4-A06B-4B87-8878-AB0C0E5C25C6}" type="presOf" srcId="{09CC0802-01C5-4010-BADC-3D3783770B51}" destId="{15C011C2-7FB0-4F01-A6FC-9CCCD15CD073}" srcOrd="1" destOrd="0" presId="urn:microsoft.com/office/officeart/2008/layout/HorizontalMultiLevelHierarchy"/>
    <dgm:cxn modelId="{C2893EA3-4CF0-41C0-8ABA-F1DDFA040643}" srcId="{575AE469-4D1B-4734-8E3A-37AD4B00E734}" destId="{99EE83BE-A242-4C3D-AE20-06F0E643F487}" srcOrd="0" destOrd="0" parTransId="{7885CF5D-13C5-494C-8AE9-F7F4AC726585}" sibTransId="{6189EA4D-A233-41FA-ADEC-96FBEE985531}"/>
    <dgm:cxn modelId="{F780D841-813A-485D-A0D6-783630FA453C}" type="presOf" srcId="{8877CB7D-2E0D-4151-8472-B767F91A3F6D}" destId="{DE0D770C-98D4-4E87-A8D4-D421352091D0}" srcOrd="0" destOrd="0" presId="urn:microsoft.com/office/officeart/2008/layout/HorizontalMultiLevelHierarchy"/>
    <dgm:cxn modelId="{558FA0DE-2F9C-4243-BDD3-D8DD28247B42}" type="presOf" srcId="{BE2852F6-7C91-4F4F-9557-4339F4885599}" destId="{9FDBC7EB-2651-4061-BD35-1840026BAD55}" srcOrd="1" destOrd="0" presId="urn:microsoft.com/office/officeart/2008/layout/HorizontalMultiLevelHierarchy"/>
    <dgm:cxn modelId="{B421170D-DFC9-4F72-9C5C-52957CC5E56C}" srcId="{2ECCFF7F-5969-4FA1-8199-F948D52999D8}" destId="{6928B682-0733-4F68-B234-23DC78AC76C9}" srcOrd="2" destOrd="0" parTransId="{8877CB7D-2E0D-4151-8472-B767F91A3F6D}" sibTransId="{CB79F3B7-75A0-430E-8F72-1269D4A2C508}"/>
    <dgm:cxn modelId="{3844F85D-3D93-4817-81DB-A450B610453B}" srcId="{BAD54CAA-330D-4FB4-AFE2-78FF5F3CD3D6}" destId="{99A94CB5-3AFE-4BF1-A2F9-EE11DB72A0D0}" srcOrd="0" destOrd="0" parTransId="{134597C0-1E83-4DAA-8148-343A6A35A228}" sibTransId="{82A9AE10-65F8-4582-AF04-D436EBD99E69}"/>
    <dgm:cxn modelId="{1EA3C7F6-0DD0-4A4A-B308-6CFDA2A13FE2}" type="presOf" srcId="{20F78972-F495-430A-85A4-E1A339D3DAFC}" destId="{512EA12A-A0AB-4713-AC57-BCF314DBA0D9}" srcOrd="0" destOrd="0" presId="urn:microsoft.com/office/officeart/2008/layout/HorizontalMultiLevelHierarchy"/>
    <dgm:cxn modelId="{D5975FF2-4979-45B7-A733-32145AB4C3CF}" type="presOf" srcId="{25E4920D-EC84-47A4-A63E-CA41A16359BA}" destId="{7D068BD7-6F81-43EA-8884-A6B8BC00E098}" srcOrd="0" destOrd="0" presId="urn:microsoft.com/office/officeart/2008/layout/HorizontalMultiLevelHierarchy"/>
    <dgm:cxn modelId="{E26F39E0-6717-48C2-A492-BBEDD6EE9431}" type="presOf" srcId="{45641063-D4E1-4443-84D6-9D39E338AD0C}" destId="{ABA93774-57D4-47DA-B7EA-F6AC37FF4A61}" srcOrd="1" destOrd="0" presId="urn:microsoft.com/office/officeart/2008/layout/HorizontalMultiLevelHierarchy"/>
    <dgm:cxn modelId="{B144F2F1-DBAA-4B3D-AFA8-A95E94224CB2}" type="presOf" srcId="{FED26076-CD1E-4700-9AFE-5A339DC7584B}" destId="{548F373B-D9F5-4B36-8C73-2608BED10C91}" srcOrd="0" destOrd="0" presId="urn:microsoft.com/office/officeart/2008/layout/HorizontalMultiLevelHierarchy"/>
    <dgm:cxn modelId="{B65FEBB2-7826-4FE7-9A8D-35819D1A8648}" type="presOf" srcId="{A1F6AC0D-997D-4651-9A57-3666DA2D192E}" destId="{CCBB7A97-0EA0-4670-B353-5F410DF897E2}" srcOrd="0" destOrd="0" presId="urn:microsoft.com/office/officeart/2008/layout/HorizontalMultiLevelHierarchy"/>
    <dgm:cxn modelId="{2EEC9F2F-7C29-4DB9-9A9E-1DC1586CD17B}" srcId="{20F78972-F495-430A-85A4-E1A339D3DAFC}" destId="{2ECCFF7F-5969-4FA1-8199-F948D52999D8}" srcOrd="1" destOrd="0" parTransId="{BE2852F6-7C91-4F4F-9557-4339F4885599}" sibTransId="{35A76A71-57F2-4ADF-861B-8A04CC2CF8BA}"/>
    <dgm:cxn modelId="{03D87F5F-BFE9-40BF-B24E-ACEF707BAD96}" srcId="{2ECCFF7F-5969-4FA1-8199-F948D52999D8}" destId="{BAD54CAA-330D-4FB4-AFE2-78FF5F3CD3D6}" srcOrd="1" destOrd="0" parTransId="{25E4920D-EC84-47A4-A63E-CA41A16359BA}" sibTransId="{74FE289B-D182-473A-B307-7C78B67BC558}"/>
    <dgm:cxn modelId="{8DEF68D6-D882-492F-9FC8-15D2031AC5C7}" type="presOf" srcId="{A1F6AC0D-997D-4651-9A57-3666DA2D192E}" destId="{187E316D-F352-4B00-9CAE-2544800BA55B}" srcOrd="1" destOrd="0" presId="urn:microsoft.com/office/officeart/2008/layout/HorizontalMultiLevelHierarchy"/>
    <dgm:cxn modelId="{DCB28836-0D28-4917-AB45-52594C9AF0B3}" type="presParOf" srcId="{84F96D29-31BE-46E2-B7B4-F62799A5BF5E}" destId="{CBC16414-F208-4FF6-B641-238D16C9457C}" srcOrd="0" destOrd="0" presId="urn:microsoft.com/office/officeart/2008/layout/HorizontalMultiLevelHierarchy"/>
    <dgm:cxn modelId="{ABDE263A-FC00-460A-A9BA-8FCC5CE41CCC}" type="presParOf" srcId="{CBC16414-F208-4FF6-B641-238D16C9457C}" destId="{512EA12A-A0AB-4713-AC57-BCF314DBA0D9}" srcOrd="0" destOrd="0" presId="urn:microsoft.com/office/officeart/2008/layout/HorizontalMultiLevelHierarchy"/>
    <dgm:cxn modelId="{0E63DF7B-7781-40AE-82FE-85030D196021}" type="presParOf" srcId="{CBC16414-F208-4FF6-B641-238D16C9457C}" destId="{B86F5E07-C5B3-47E9-8CE1-9B739CFDD9E4}" srcOrd="1" destOrd="0" presId="urn:microsoft.com/office/officeart/2008/layout/HorizontalMultiLevelHierarchy"/>
    <dgm:cxn modelId="{6E92B0F1-244C-411C-ADEC-0EB18F43093D}" type="presParOf" srcId="{B86F5E07-C5B3-47E9-8CE1-9B739CFDD9E4}" destId="{18DDA58D-FBCB-40EE-BA67-3AA1090B0B25}" srcOrd="0" destOrd="0" presId="urn:microsoft.com/office/officeart/2008/layout/HorizontalMultiLevelHierarchy"/>
    <dgm:cxn modelId="{1E14F0AF-1588-4E1F-91BD-E8B471A0F1E1}" type="presParOf" srcId="{18DDA58D-FBCB-40EE-BA67-3AA1090B0B25}" destId="{6D8BE343-5ABA-4C64-8979-601391E981ED}" srcOrd="0" destOrd="0" presId="urn:microsoft.com/office/officeart/2008/layout/HorizontalMultiLevelHierarchy"/>
    <dgm:cxn modelId="{88D14A54-A8A6-4422-9BD4-439BA07D8AAD}" type="presParOf" srcId="{B86F5E07-C5B3-47E9-8CE1-9B739CFDD9E4}" destId="{8D78AD68-887A-4EB0-A536-B7ACC87AB49D}" srcOrd="1" destOrd="0" presId="urn:microsoft.com/office/officeart/2008/layout/HorizontalMultiLevelHierarchy"/>
    <dgm:cxn modelId="{040A40F0-70C7-4579-BA6B-A96DD789C6D2}" type="presParOf" srcId="{8D78AD68-887A-4EB0-A536-B7ACC87AB49D}" destId="{E395A775-783D-4D47-8B70-40A1ADE783A1}" srcOrd="0" destOrd="0" presId="urn:microsoft.com/office/officeart/2008/layout/HorizontalMultiLevelHierarchy"/>
    <dgm:cxn modelId="{387E2860-AD91-44E0-9C10-989C184D298B}" type="presParOf" srcId="{8D78AD68-887A-4EB0-A536-B7ACC87AB49D}" destId="{A396578A-6F2F-4574-98C8-4ACF5D98ACA7}" srcOrd="1" destOrd="0" presId="urn:microsoft.com/office/officeart/2008/layout/HorizontalMultiLevelHierarchy"/>
    <dgm:cxn modelId="{97317F8C-046E-4BB3-AD13-5F8ECEE09D35}" type="presParOf" srcId="{A396578A-6F2F-4574-98C8-4ACF5D98ACA7}" destId="{0B1026CB-F642-444B-85F6-B31D297F72C0}" srcOrd="0" destOrd="0" presId="urn:microsoft.com/office/officeart/2008/layout/HorizontalMultiLevelHierarchy"/>
    <dgm:cxn modelId="{731504F9-B00A-46D9-A8F4-86628E94B4A5}" type="presParOf" srcId="{0B1026CB-F642-444B-85F6-B31D297F72C0}" destId="{C56CEF2D-7CDF-471E-8385-32BD3BC2CF82}" srcOrd="0" destOrd="0" presId="urn:microsoft.com/office/officeart/2008/layout/HorizontalMultiLevelHierarchy"/>
    <dgm:cxn modelId="{D4AB65FF-A3EF-4FF0-B459-FD9CFAA6B763}" type="presParOf" srcId="{A396578A-6F2F-4574-98C8-4ACF5D98ACA7}" destId="{D2409176-3F7D-4B73-87ED-95C07625E083}" srcOrd="1" destOrd="0" presId="urn:microsoft.com/office/officeart/2008/layout/HorizontalMultiLevelHierarchy"/>
    <dgm:cxn modelId="{A6C20A61-7586-4554-AD89-2EEA887B6511}" type="presParOf" srcId="{D2409176-3F7D-4B73-87ED-95C07625E083}" destId="{548F373B-D9F5-4B36-8C73-2608BED10C91}" srcOrd="0" destOrd="0" presId="urn:microsoft.com/office/officeart/2008/layout/HorizontalMultiLevelHierarchy"/>
    <dgm:cxn modelId="{04EB03D3-41A4-4BFC-B1C3-7C75C89E4D3A}" type="presParOf" srcId="{D2409176-3F7D-4B73-87ED-95C07625E083}" destId="{1C56731D-60A1-4857-B306-4FEB75A75E2C}" srcOrd="1" destOrd="0" presId="urn:microsoft.com/office/officeart/2008/layout/HorizontalMultiLevelHierarchy"/>
    <dgm:cxn modelId="{260FC10C-5A66-415B-8304-0B6A2A13E1FD}" type="presParOf" srcId="{B86F5E07-C5B3-47E9-8CE1-9B739CFDD9E4}" destId="{A5850E53-DCA4-411D-8519-140364DA7F7F}" srcOrd="2" destOrd="0" presId="urn:microsoft.com/office/officeart/2008/layout/HorizontalMultiLevelHierarchy"/>
    <dgm:cxn modelId="{A96896E0-8DA2-4BCC-ADFA-08AE6028C86E}" type="presParOf" srcId="{A5850E53-DCA4-411D-8519-140364DA7F7F}" destId="{9FDBC7EB-2651-4061-BD35-1840026BAD55}" srcOrd="0" destOrd="0" presId="urn:microsoft.com/office/officeart/2008/layout/HorizontalMultiLevelHierarchy"/>
    <dgm:cxn modelId="{DE558108-DCBE-43F9-9279-2C989C516838}" type="presParOf" srcId="{B86F5E07-C5B3-47E9-8CE1-9B739CFDD9E4}" destId="{39C0F314-3578-4C65-9413-B4B2D62F36A3}" srcOrd="3" destOrd="0" presId="urn:microsoft.com/office/officeart/2008/layout/HorizontalMultiLevelHierarchy"/>
    <dgm:cxn modelId="{1ADE5408-C337-455C-A056-7195D1F15A41}" type="presParOf" srcId="{39C0F314-3578-4C65-9413-B4B2D62F36A3}" destId="{6A552E45-34E9-4C30-9136-532B3A741A28}" srcOrd="0" destOrd="0" presId="urn:microsoft.com/office/officeart/2008/layout/HorizontalMultiLevelHierarchy"/>
    <dgm:cxn modelId="{828348F0-B954-4A8F-ABEC-176A06EA90C1}" type="presParOf" srcId="{39C0F314-3578-4C65-9413-B4B2D62F36A3}" destId="{F50DF9C8-0130-4CE9-960F-57D66EC00C2F}" srcOrd="1" destOrd="0" presId="urn:microsoft.com/office/officeart/2008/layout/HorizontalMultiLevelHierarchy"/>
    <dgm:cxn modelId="{B8BB170F-F3CB-49D4-A7D1-C0B6A518C564}" type="presParOf" srcId="{F50DF9C8-0130-4CE9-960F-57D66EC00C2F}" destId="{3B5BFC53-9E55-4026-9334-78FF83B66B73}" srcOrd="0" destOrd="0" presId="urn:microsoft.com/office/officeart/2008/layout/HorizontalMultiLevelHierarchy"/>
    <dgm:cxn modelId="{48403630-DB24-4173-8C37-69AB210C922F}" type="presParOf" srcId="{3B5BFC53-9E55-4026-9334-78FF83B66B73}" destId="{A7B78806-3283-4351-8204-CC2DCF5C4734}" srcOrd="0" destOrd="0" presId="urn:microsoft.com/office/officeart/2008/layout/HorizontalMultiLevelHierarchy"/>
    <dgm:cxn modelId="{85752A91-F8F5-458A-B047-14C901EBC402}" type="presParOf" srcId="{F50DF9C8-0130-4CE9-960F-57D66EC00C2F}" destId="{00252386-6197-41D1-9379-FDA430C778EB}" srcOrd="1" destOrd="0" presId="urn:microsoft.com/office/officeart/2008/layout/HorizontalMultiLevelHierarchy"/>
    <dgm:cxn modelId="{FEF32BA7-6D7D-4924-B671-37ED74460766}" type="presParOf" srcId="{00252386-6197-41D1-9379-FDA430C778EB}" destId="{8D2EC236-0E39-4BB9-9731-59538200C872}" srcOrd="0" destOrd="0" presId="urn:microsoft.com/office/officeart/2008/layout/HorizontalMultiLevelHierarchy"/>
    <dgm:cxn modelId="{483C7D9E-5786-46B4-914D-452E06EA67DB}" type="presParOf" srcId="{00252386-6197-41D1-9379-FDA430C778EB}" destId="{024BC8FC-DE94-42CA-822E-1DA4BFA96180}" srcOrd="1" destOrd="0" presId="urn:microsoft.com/office/officeart/2008/layout/HorizontalMultiLevelHierarchy"/>
    <dgm:cxn modelId="{069DBAC1-9833-4583-924C-58ACCFF77F2F}" type="presParOf" srcId="{024BC8FC-DE94-42CA-822E-1DA4BFA96180}" destId="{02E2D585-AD28-42CD-929C-DC0B707BEA60}" srcOrd="0" destOrd="0" presId="urn:microsoft.com/office/officeart/2008/layout/HorizontalMultiLevelHierarchy"/>
    <dgm:cxn modelId="{6DA919E4-3D12-4DD4-B89A-5E7E0DCD94D9}" type="presParOf" srcId="{02E2D585-AD28-42CD-929C-DC0B707BEA60}" destId="{5594268E-9984-4497-BBB6-48710F192BF9}" srcOrd="0" destOrd="0" presId="urn:microsoft.com/office/officeart/2008/layout/HorizontalMultiLevelHierarchy"/>
    <dgm:cxn modelId="{F563CDED-6F13-4DC1-A0DC-3BFFDBA684D0}" type="presParOf" srcId="{024BC8FC-DE94-42CA-822E-1DA4BFA96180}" destId="{77B4BB33-D303-4D65-AD0C-96407BC570A3}" srcOrd="1" destOrd="0" presId="urn:microsoft.com/office/officeart/2008/layout/HorizontalMultiLevelHierarchy"/>
    <dgm:cxn modelId="{5A5CA064-0C70-4FF2-94D9-FB4DD316661D}" type="presParOf" srcId="{77B4BB33-D303-4D65-AD0C-96407BC570A3}" destId="{72B0C546-D5C3-4D24-AF4F-3E0AC7569A23}" srcOrd="0" destOrd="0" presId="urn:microsoft.com/office/officeart/2008/layout/HorizontalMultiLevelHierarchy"/>
    <dgm:cxn modelId="{4925C416-D05E-45AF-B4F1-B1135238409D}" type="presParOf" srcId="{77B4BB33-D303-4D65-AD0C-96407BC570A3}" destId="{30F5D3F0-7F70-4939-B3EE-1250F9FCC3C5}" srcOrd="1" destOrd="0" presId="urn:microsoft.com/office/officeart/2008/layout/HorizontalMultiLevelHierarchy"/>
    <dgm:cxn modelId="{16D0929D-6B97-45EB-983E-D864F5F0FBFB}" type="presParOf" srcId="{F50DF9C8-0130-4CE9-960F-57D66EC00C2F}" destId="{7D068BD7-6F81-43EA-8884-A6B8BC00E098}" srcOrd="2" destOrd="0" presId="urn:microsoft.com/office/officeart/2008/layout/HorizontalMultiLevelHierarchy"/>
    <dgm:cxn modelId="{65A1E69F-1AD7-4A92-8478-434F12AF4E3F}" type="presParOf" srcId="{7D068BD7-6F81-43EA-8884-A6B8BC00E098}" destId="{B31644AA-66E7-4E79-B0F3-C6360842C3F1}" srcOrd="0" destOrd="0" presId="urn:microsoft.com/office/officeart/2008/layout/HorizontalMultiLevelHierarchy"/>
    <dgm:cxn modelId="{A9A5F617-94A7-4F3F-8475-AA98A0511001}" type="presParOf" srcId="{F50DF9C8-0130-4CE9-960F-57D66EC00C2F}" destId="{AAF87E6B-54E6-4872-953A-0DBCFA6051D9}" srcOrd="3" destOrd="0" presId="urn:microsoft.com/office/officeart/2008/layout/HorizontalMultiLevelHierarchy"/>
    <dgm:cxn modelId="{5D6BAA9A-ED65-4CB2-80B6-9E13AC81E8E0}" type="presParOf" srcId="{AAF87E6B-54E6-4872-953A-0DBCFA6051D9}" destId="{7A3AFC4A-12BF-4BC4-9967-260B48A45564}" srcOrd="0" destOrd="0" presId="urn:microsoft.com/office/officeart/2008/layout/HorizontalMultiLevelHierarchy"/>
    <dgm:cxn modelId="{6C65FBD8-6AB1-40C1-A608-8F78E7DAF61D}" type="presParOf" srcId="{AAF87E6B-54E6-4872-953A-0DBCFA6051D9}" destId="{621B5A3F-9BF5-4DFD-B720-51E9488AA8A0}" srcOrd="1" destOrd="0" presId="urn:microsoft.com/office/officeart/2008/layout/HorizontalMultiLevelHierarchy"/>
    <dgm:cxn modelId="{A2982D0E-C881-4168-8EA4-12FF344F4878}" type="presParOf" srcId="{621B5A3F-9BF5-4DFD-B720-51E9488AA8A0}" destId="{329A5832-2FF9-4807-91A3-4988CCECF0C4}" srcOrd="0" destOrd="0" presId="urn:microsoft.com/office/officeart/2008/layout/HorizontalMultiLevelHierarchy"/>
    <dgm:cxn modelId="{DBF49CF0-B8F8-40C9-8FDB-C2D1AF3B3772}" type="presParOf" srcId="{329A5832-2FF9-4807-91A3-4988CCECF0C4}" destId="{25F1CBA0-25CE-42BA-814B-B07B098B93B2}" srcOrd="0" destOrd="0" presId="urn:microsoft.com/office/officeart/2008/layout/HorizontalMultiLevelHierarchy"/>
    <dgm:cxn modelId="{5795E986-95E9-497F-A4D3-7ED4D53ADCEC}" type="presParOf" srcId="{621B5A3F-9BF5-4DFD-B720-51E9488AA8A0}" destId="{A7A553F5-1699-4A56-BFC4-902536243DD4}" srcOrd="1" destOrd="0" presId="urn:microsoft.com/office/officeart/2008/layout/HorizontalMultiLevelHierarchy"/>
    <dgm:cxn modelId="{19D88E4D-8A5C-4329-8241-47C3105637AA}" type="presParOf" srcId="{A7A553F5-1699-4A56-BFC4-902536243DD4}" destId="{3BEF109C-D3C4-4188-8D09-E909D6EEF9DE}" srcOrd="0" destOrd="0" presId="urn:microsoft.com/office/officeart/2008/layout/HorizontalMultiLevelHierarchy"/>
    <dgm:cxn modelId="{BC7DCA17-0A41-4078-9B4F-868E9CCB89D1}" type="presParOf" srcId="{A7A553F5-1699-4A56-BFC4-902536243DD4}" destId="{BAA57160-3FEA-411A-B47D-25D9EF68445D}" srcOrd="1" destOrd="0" presId="urn:microsoft.com/office/officeart/2008/layout/HorizontalMultiLevelHierarchy"/>
    <dgm:cxn modelId="{6E45E06C-5A05-476C-AFE8-94C7706481CF}" type="presParOf" srcId="{621B5A3F-9BF5-4DFD-B720-51E9488AA8A0}" destId="{BDD89F36-8D07-4796-A4A0-0F862D15D8DA}" srcOrd="2" destOrd="0" presId="urn:microsoft.com/office/officeart/2008/layout/HorizontalMultiLevelHierarchy"/>
    <dgm:cxn modelId="{DA00A279-1FB8-4D15-B3A9-6AD14B769F9C}" type="presParOf" srcId="{BDD89F36-8D07-4796-A4A0-0F862D15D8DA}" destId="{06FC8FEF-C863-4487-8D7C-0F1036CDACCD}" srcOrd="0" destOrd="0" presId="urn:microsoft.com/office/officeart/2008/layout/HorizontalMultiLevelHierarchy"/>
    <dgm:cxn modelId="{A6DE5AFB-C869-4713-99E1-B2178D0CE913}" type="presParOf" srcId="{621B5A3F-9BF5-4DFD-B720-51E9488AA8A0}" destId="{03C193B2-9BDA-4F4D-BC08-9DCCA8B73159}" srcOrd="3" destOrd="0" presId="urn:microsoft.com/office/officeart/2008/layout/HorizontalMultiLevelHierarchy"/>
    <dgm:cxn modelId="{507A496C-05AE-4A5C-BC00-92C34C2C5873}" type="presParOf" srcId="{03C193B2-9BDA-4F4D-BC08-9DCCA8B73159}" destId="{22940F10-5333-4BDD-92C7-4AA76C2945EB}" srcOrd="0" destOrd="0" presId="urn:microsoft.com/office/officeart/2008/layout/HorizontalMultiLevelHierarchy"/>
    <dgm:cxn modelId="{B4C8BA72-2504-4406-947B-5B33F4DE25F6}" type="presParOf" srcId="{03C193B2-9BDA-4F4D-BC08-9DCCA8B73159}" destId="{AA6B1926-30BD-4059-9301-A0B46A4F7107}" srcOrd="1" destOrd="0" presId="urn:microsoft.com/office/officeart/2008/layout/HorizontalMultiLevelHierarchy"/>
    <dgm:cxn modelId="{0B8D24B0-4DFE-4107-933C-2DE132D63380}" type="presParOf" srcId="{F50DF9C8-0130-4CE9-960F-57D66EC00C2F}" destId="{DE0D770C-98D4-4E87-A8D4-D421352091D0}" srcOrd="4" destOrd="0" presId="urn:microsoft.com/office/officeart/2008/layout/HorizontalMultiLevelHierarchy"/>
    <dgm:cxn modelId="{9BD7B352-512E-44FC-B25E-28B1D5D4C259}" type="presParOf" srcId="{DE0D770C-98D4-4E87-A8D4-D421352091D0}" destId="{C47727D4-F8B2-4C22-91D2-6A1E8538C70C}" srcOrd="0" destOrd="0" presId="urn:microsoft.com/office/officeart/2008/layout/HorizontalMultiLevelHierarchy"/>
    <dgm:cxn modelId="{A4EAA7B0-3F02-4D53-83D2-69289C393CCB}" type="presParOf" srcId="{F50DF9C8-0130-4CE9-960F-57D66EC00C2F}" destId="{23096583-926D-4E62-BBD5-44FA804AB7D6}" srcOrd="5" destOrd="0" presId="urn:microsoft.com/office/officeart/2008/layout/HorizontalMultiLevelHierarchy"/>
    <dgm:cxn modelId="{D1C61927-4D1A-4430-845A-1917887DE0E9}" type="presParOf" srcId="{23096583-926D-4E62-BBD5-44FA804AB7D6}" destId="{5A6F5539-F4AF-482B-84ED-98074090ED22}" srcOrd="0" destOrd="0" presId="urn:microsoft.com/office/officeart/2008/layout/HorizontalMultiLevelHierarchy"/>
    <dgm:cxn modelId="{2419EDEB-72AB-4CA2-998D-B66063360BDF}" type="presParOf" srcId="{23096583-926D-4E62-BBD5-44FA804AB7D6}" destId="{63FCE102-122A-409A-9165-9BB5A1FE4C50}" srcOrd="1" destOrd="0" presId="urn:microsoft.com/office/officeart/2008/layout/HorizontalMultiLevelHierarchy"/>
    <dgm:cxn modelId="{1403AF15-6AE9-4685-9ED4-40F6074DFEB9}" type="presParOf" srcId="{63FCE102-122A-409A-9165-9BB5A1FE4C50}" destId="{A1F690B6-55CB-42E7-BACA-09F04FD6C096}" srcOrd="0" destOrd="0" presId="urn:microsoft.com/office/officeart/2008/layout/HorizontalMultiLevelHierarchy"/>
    <dgm:cxn modelId="{03DA7F78-A45A-4906-8747-905E0065BDBE}" type="presParOf" srcId="{A1F690B6-55CB-42E7-BACA-09F04FD6C096}" destId="{D2FB5209-5498-47A2-A0C2-845FE2C2C06A}" srcOrd="0" destOrd="0" presId="urn:microsoft.com/office/officeart/2008/layout/HorizontalMultiLevelHierarchy"/>
    <dgm:cxn modelId="{C302FCCE-41C9-4EC3-976D-F74AFD3FD370}" type="presParOf" srcId="{63FCE102-122A-409A-9165-9BB5A1FE4C50}" destId="{0BA3B4A4-F6EB-497D-AFDD-5F5A63FBE3AF}" srcOrd="1" destOrd="0" presId="urn:microsoft.com/office/officeart/2008/layout/HorizontalMultiLevelHierarchy"/>
    <dgm:cxn modelId="{3E6DC7B3-67CE-4A53-BCB4-FC19C9EF49DC}" type="presParOf" srcId="{0BA3B4A4-F6EB-497D-AFDD-5F5A63FBE3AF}" destId="{C42018E2-0F4B-4F31-A95F-773B02AB37CD}" srcOrd="0" destOrd="0" presId="urn:microsoft.com/office/officeart/2008/layout/HorizontalMultiLevelHierarchy"/>
    <dgm:cxn modelId="{DCA0447B-24FB-44B4-A07F-D71EEF5DD852}" type="presParOf" srcId="{0BA3B4A4-F6EB-497D-AFDD-5F5A63FBE3AF}" destId="{AE6A57E3-69C1-4B2B-8445-B68E0DC054AC}" srcOrd="1" destOrd="0" presId="urn:microsoft.com/office/officeart/2008/layout/HorizontalMultiLevelHierarchy"/>
    <dgm:cxn modelId="{66CA61D5-D9B4-411D-BD07-55130B92343E}" type="presParOf" srcId="{F50DF9C8-0130-4CE9-960F-57D66EC00C2F}" destId="{44BD4CD0-E4E6-45D3-BDFB-291668C4228C}" srcOrd="6" destOrd="0" presId="urn:microsoft.com/office/officeart/2008/layout/HorizontalMultiLevelHierarchy"/>
    <dgm:cxn modelId="{93245853-AF97-427A-B46D-CC518B701F23}" type="presParOf" srcId="{44BD4CD0-E4E6-45D3-BDFB-291668C4228C}" destId="{ABA93774-57D4-47DA-B7EA-F6AC37FF4A61}" srcOrd="0" destOrd="0" presId="urn:microsoft.com/office/officeart/2008/layout/HorizontalMultiLevelHierarchy"/>
    <dgm:cxn modelId="{9A271779-052D-480C-978E-8D946C8F76D8}" type="presParOf" srcId="{F50DF9C8-0130-4CE9-960F-57D66EC00C2F}" destId="{ED86A915-C42D-4BC7-9CE1-6F9C22F55FC2}" srcOrd="7" destOrd="0" presId="urn:microsoft.com/office/officeart/2008/layout/HorizontalMultiLevelHierarchy"/>
    <dgm:cxn modelId="{1A0D7F39-DFE5-424B-91F3-6A8A543A2FBA}" type="presParOf" srcId="{ED86A915-C42D-4BC7-9CE1-6F9C22F55FC2}" destId="{3549BF49-5344-48C0-82DD-146D35A706DB}" srcOrd="0" destOrd="0" presId="urn:microsoft.com/office/officeart/2008/layout/HorizontalMultiLevelHierarchy"/>
    <dgm:cxn modelId="{B6868AE5-20DA-42B4-962C-F2179130C669}" type="presParOf" srcId="{ED86A915-C42D-4BC7-9CE1-6F9C22F55FC2}" destId="{AD861991-6E80-485F-9636-61BDF0881D82}" srcOrd="1" destOrd="0" presId="urn:microsoft.com/office/officeart/2008/layout/HorizontalMultiLevelHierarchy"/>
    <dgm:cxn modelId="{096BD539-31B7-488D-AB00-80A4C413FE56}" type="presParOf" srcId="{AD861991-6E80-485F-9636-61BDF0881D82}" destId="{CCBB7A97-0EA0-4670-B353-5F410DF897E2}" srcOrd="0" destOrd="0" presId="urn:microsoft.com/office/officeart/2008/layout/HorizontalMultiLevelHierarchy"/>
    <dgm:cxn modelId="{494A36B3-250B-4C67-AA71-A351846E0105}" type="presParOf" srcId="{CCBB7A97-0EA0-4670-B353-5F410DF897E2}" destId="{187E316D-F352-4B00-9CAE-2544800BA55B}" srcOrd="0" destOrd="0" presId="urn:microsoft.com/office/officeart/2008/layout/HorizontalMultiLevelHierarchy"/>
    <dgm:cxn modelId="{30D3B4B4-B254-4790-A125-8CAF8AF43FD4}" type="presParOf" srcId="{AD861991-6E80-485F-9636-61BDF0881D82}" destId="{91D7E5F3-6464-42A0-BC83-4388106A1381}" srcOrd="1" destOrd="0" presId="urn:microsoft.com/office/officeart/2008/layout/HorizontalMultiLevelHierarchy"/>
    <dgm:cxn modelId="{92A973F7-DE0A-4C5A-9C10-498139D87277}" type="presParOf" srcId="{91D7E5F3-6464-42A0-BC83-4388106A1381}" destId="{D14B5C57-D0C0-4C80-BD27-A235128E6A6C}" srcOrd="0" destOrd="0" presId="urn:microsoft.com/office/officeart/2008/layout/HorizontalMultiLevelHierarchy"/>
    <dgm:cxn modelId="{5C4CFE7C-1C37-4D44-A9B3-A40244567DA6}" type="presParOf" srcId="{91D7E5F3-6464-42A0-BC83-4388106A1381}" destId="{17F9D831-E674-4EA8-9489-794946F6E549}" srcOrd="1" destOrd="0" presId="urn:microsoft.com/office/officeart/2008/layout/HorizontalMultiLevelHierarchy"/>
    <dgm:cxn modelId="{5439B624-2415-4D77-8A9C-F2677D12B113}" type="presParOf" srcId="{F50DF9C8-0130-4CE9-960F-57D66EC00C2F}" destId="{A4AA46C4-5B92-4DEC-90A9-A3E54BBBA137}" srcOrd="8" destOrd="0" presId="urn:microsoft.com/office/officeart/2008/layout/HorizontalMultiLevelHierarchy"/>
    <dgm:cxn modelId="{2EF44A8E-3C9F-4E5B-937A-02E2525DFBA1}" type="presParOf" srcId="{A4AA46C4-5B92-4DEC-90A9-A3E54BBBA137}" destId="{15C011C2-7FB0-4F01-A6FC-9CCCD15CD073}" srcOrd="0" destOrd="0" presId="urn:microsoft.com/office/officeart/2008/layout/HorizontalMultiLevelHierarchy"/>
    <dgm:cxn modelId="{C3477533-B889-4286-BE1B-CAD15AA3BD19}" type="presParOf" srcId="{F50DF9C8-0130-4CE9-960F-57D66EC00C2F}" destId="{97DA836B-823A-46BC-BE30-CC0FA11F6201}" srcOrd="9" destOrd="0" presId="urn:microsoft.com/office/officeart/2008/layout/HorizontalMultiLevelHierarchy"/>
    <dgm:cxn modelId="{023906C0-22A8-49B3-BAF9-3D8AED0A538F}" type="presParOf" srcId="{97DA836B-823A-46BC-BE30-CC0FA11F6201}" destId="{CEBBF21A-AAB1-4883-91C6-A9310AFC713A}" srcOrd="0" destOrd="0" presId="urn:microsoft.com/office/officeart/2008/layout/HorizontalMultiLevelHierarchy"/>
    <dgm:cxn modelId="{F789FDAA-D919-4BC9-B45D-FC1CC9B83984}" type="presParOf" srcId="{97DA836B-823A-46BC-BE30-CC0FA11F6201}" destId="{A5B267C3-51CE-4E88-ADA9-341B7FFBDFB1}" srcOrd="1" destOrd="0" presId="urn:microsoft.com/office/officeart/2008/layout/HorizontalMultiLevelHierarchy"/>
    <dgm:cxn modelId="{E2BCBD6C-5446-45B2-B5BD-ADE43F40795A}" type="presParOf" srcId="{A5B267C3-51CE-4E88-ADA9-341B7FFBDFB1}" destId="{F990B596-C1BA-4DD5-9DF7-21AC37DC8DDE}" srcOrd="0" destOrd="0" presId="urn:microsoft.com/office/officeart/2008/layout/HorizontalMultiLevelHierarchy"/>
    <dgm:cxn modelId="{644120CD-F314-4F71-908B-0DCA03B7A95A}" type="presParOf" srcId="{F990B596-C1BA-4DD5-9DF7-21AC37DC8DDE}" destId="{F1BF6737-D1E6-45B6-8ACF-1873533416FD}" srcOrd="0" destOrd="0" presId="urn:microsoft.com/office/officeart/2008/layout/HorizontalMultiLevelHierarchy"/>
    <dgm:cxn modelId="{9239366C-420F-4802-AE37-72C541258AD9}" type="presParOf" srcId="{A5B267C3-51CE-4E88-ADA9-341B7FFBDFB1}" destId="{8CBACBDD-C39C-4FF1-AAA2-2DFC2EDFC45B}" srcOrd="1" destOrd="0" presId="urn:microsoft.com/office/officeart/2008/layout/HorizontalMultiLevelHierarchy"/>
    <dgm:cxn modelId="{C78F3147-802F-4316-849D-A1BE0C26E5B0}" type="presParOf" srcId="{8CBACBDD-C39C-4FF1-AAA2-2DFC2EDFC45B}" destId="{64F231A4-B53D-433A-8835-13E07E60227B}" srcOrd="0" destOrd="0" presId="urn:microsoft.com/office/officeart/2008/layout/HorizontalMultiLevelHierarchy"/>
    <dgm:cxn modelId="{561529E7-ECB7-4087-AED1-FC68E73AEB08}" type="presParOf" srcId="{8CBACBDD-C39C-4FF1-AAA2-2DFC2EDFC45B}" destId="{EA18CAFF-4C24-4D5B-9633-8CBA6F22B4CA}" srcOrd="1" destOrd="0" presId="urn:microsoft.com/office/officeart/2008/layout/HorizontalMultiLevelHierarchy"/>
    <dgm:cxn modelId="{1E766766-9C23-4927-96B6-14CE65A68956}" type="presParOf" srcId="{F50DF9C8-0130-4CE9-960F-57D66EC00C2F}" destId="{C15FDB1A-5B19-4A56-A314-386A1E92E9F5}" srcOrd="10" destOrd="0" presId="urn:microsoft.com/office/officeart/2008/layout/HorizontalMultiLevelHierarchy"/>
    <dgm:cxn modelId="{03F15E1C-1AEC-4066-81E2-F85FD4B68D15}" type="presParOf" srcId="{C15FDB1A-5B19-4A56-A314-386A1E92E9F5}" destId="{0CD9D37D-4571-4D00-8DE1-9C38089D612E}" srcOrd="0" destOrd="0" presId="urn:microsoft.com/office/officeart/2008/layout/HorizontalMultiLevelHierarchy"/>
    <dgm:cxn modelId="{39ABC33C-20CE-420C-BD3B-D61F8D1D2FF0}" type="presParOf" srcId="{F50DF9C8-0130-4CE9-960F-57D66EC00C2F}" destId="{6BFDA6B9-4A94-476B-83E0-91112F9C3AB7}" srcOrd="11" destOrd="0" presId="urn:microsoft.com/office/officeart/2008/layout/HorizontalMultiLevelHierarchy"/>
    <dgm:cxn modelId="{06D49AFE-48EF-4130-9ED7-7D88EBCC4AAF}" type="presParOf" srcId="{6BFDA6B9-4A94-476B-83E0-91112F9C3AB7}" destId="{DE328C6D-6EFC-4A72-818E-DCF547F003E9}" srcOrd="0" destOrd="0" presId="urn:microsoft.com/office/officeart/2008/layout/HorizontalMultiLevelHierarchy"/>
    <dgm:cxn modelId="{498816BB-5DDD-421F-B48F-859BD3DCD540}" type="presParOf" srcId="{6BFDA6B9-4A94-476B-83E0-91112F9C3AB7}" destId="{D4AC1C8B-7C5A-451B-807A-C29B31166C98}" srcOrd="1" destOrd="0" presId="urn:microsoft.com/office/officeart/2008/layout/HorizontalMultiLevelHierarchy"/>
    <dgm:cxn modelId="{AC54637A-C21A-458A-850C-EE8ADC5712C0}" type="presParOf" srcId="{D4AC1C8B-7C5A-451B-807A-C29B31166C98}" destId="{E2F4CB47-E033-444B-ADD6-268565E1CE9C}" srcOrd="0" destOrd="0" presId="urn:microsoft.com/office/officeart/2008/layout/HorizontalMultiLevelHierarchy"/>
    <dgm:cxn modelId="{CA823DFA-6271-42A0-AE42-757B22F6D39A}" type="presParOf" srcId="{E2F4CB47-E033-444B-ADD6-268565E1CE9C}" destId="{AF42E429-47FF-4CF7-B35D-C17FF38D99D1}" srcOrd="0" destOrd="0" presId="urn:microsoft.com/office/officeart/2008/layout/HorizontalMultiLevelHierarchy"/>
    <dgm:cxn modelId="{CE4B91BE-AC44-4F76-9D87-D7D36E3C5633}" type="presParOf" srcId="{D4AC1C8B-7C5A-451B-807A-C29B31166C98}" destId="{29F09624-69FD-4B57-9E42-6C58D1121C94}" srcOrd="1" destOrd="0" presId="urn:microsoft.com/office/officeart/2008/layout/HorizontalMultiLevelHierarchy"/>
    <dgm:cxn modelId="{3DD7289D-8591-460A-8806-9D13145299D4}" type="presParOf" srcId="{29F09624-69FD-4B57-9E42-6C58D1121C94}" destId="{925EEDD9-C970-4B00-A5A5-829E8286CDA8}" srcOrd="0" destOrd="0" presId="urn:microsoft.com/office/officeart/2008/layout/HorizontalMultiLevelHierarchy"/>
    <dgm:cxn modelId="{A30AC069-EB8F-4C2D-9D75-DC85A23F6C7F}" type="presParOf" srcId="{29F09624-69FD-4B57-9E42-6C58D1121C94}" destId="{945F4321-75EF-4CC6-A23C-6E54E759A5D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0C053E7-0F14-492E-BD3A-3D3BC867D645}" type="doc">
      <dgm:prSet loTypeId="urn:microsoft.com/office/officeart/2008/layout/HorizontalMultiLevelHierarchy" loCatId="hierarchy" qsTypeId="urn:microsoft.com/office/officeart/2005/8/quickstyle/simple1" qsCatId="simple" csTypeId="urn:microsoft.com/office/officeart/2005/8/colors/colorful4" csCatId="colorful" phldr="1"/>
      <dgm:spPr/>
      <dgm:t>
        <a:bodyPr/>
        <a:lstStyle/>
        <a:p>
          <a:endParaRPr lang="es-EC"/>
        </a:p>
      </dgm:t>
    </dgm:pt>
    <dgm:pt modelId="{20F78972-F495-430A-85A4-E1A339D3DAFC}">
      <dgm:prSet phldrT="[Texto]" custT="1"/>
      <dgm:spPr/>
      <dgm:t>
        <a:bodyPr/>
        <a:lstStyle/>
        <a:p>
          <a:r>
            <a:rPr lang="es-EC" sz="3200" dirty="0" smtClean="0"/>
            <a:t>METODOLOGÍA</a:t>
          </a:r>
          <a:endParaRPr lang="es-EC" sz="3200" dirty="0"/>
        </a:p>
      </dgm:t>
    </dgm:pt>
    <dgm:pt modelId="{6C0BD5B4-AF64-48C4-A5B4-24EA4EFEDC9F}" type="parTrans" cxnId="{D6AD1AE4-00C3-4A32-88F8-828AD030D0BF}">
      <dgm:prSet/>
      <dgm:spPr/>
      <dgm:t>
        <a:bodyPr/>
        <a:lstStyle/>
        <a:p>
          <a:endParaRPr lang="es-EC" sz="2800"/>
        </a:p>
      </dgm:t>
    </dgm:pt>
    <dgm:pt modelId="{299A2A62-AA50-4700-B826-7EF96E3D9963}" type="sibTrans" cxnId="{D6AD1AE4-00C3-4A32-88F8-828AD030D0BF}">
      <dgm:prSet/>
      <dgm:spPr/>
      <dgm:t>
        <a:bodyPr/>
        <a:lstStyle/>
        <a:p>
          <a:endParaRPr lang="es-EC" sz="2800"/>
        </a:p>
      </dgm:t>
    </dgm:pt>
    <dgm:pt modelId="{2ECCFF7F-5969-4FA1-8199-F948D52999D8}">
      <dgm:prSet phldrT="[Texto]" custT="1"/>
      <dgm:spPr/>
      <dgm:t>
        <a:bodyPr/>
        <a:lstStyle/>
        <a:p>
          <a:r>
            <a:rPr lang="es-EC" sz="1800" dirty="0" smtClean="0"/>
            <a:t>Procedimiento para recolección de datos</a:t>
          </a:r>
          <a:endParaRPr lang="es-EC" sz="1800" dirty="0"/>
        </a:p>
      </dgm:t>
    </dgm:pt>
    <dgm:pt modelId="{BE2852F6-7C91-4F4F-9557-4339F4885599}" type="parTrans" cxnId="{2EEC9F2F-7C29-4DB9-9A9E-1DC1586CD17B}">
      <dgm:prSet custT="1"/>
      <dgm:spPr/>
      <dgm:t>
        <a:bodyPr/>
        <a:lstStyle/>
        <a:p>
          <a:endParaRPr lang="es-EC" sz="800"/>
        </a:p>
      </dgm:t>
    </dgm:pt>
    <dgm:pt modelId="{35A76A71-57F2-4ADF-861B-8A04CC2CF8BA}" type="sibTrans" cxnId="{2EEC9F2F-7C29-4DB9-9A9E-1DC1586CD17B}">
      <dgm:prSet/>
      <dgm:spPr/>
      <dgm:t>
        <a:bodyPr/>
        <a:lstStyle/>
        <a:p>
          <a:endParaRPr lang="es-EC" sz="2800"/>
        </a:p>
      </dgm:t>
    </dgm:pt>
    <dgm:pt modelId="{C1DDFB16-2AD7-4670-925C-71750A3E4206}">
      <dgm:prSet/>
      <dgm:spPr/>
      <dgm:t>
        <a:bodyPr/>
        <a:lstStyle/>
        <a:p>
          <a:r>
            <a:rPr lang="es-EC" dirty="0" smtClean="0"/>
            <a:t>Proceso de análisis y tratamiento de la información.</a:t>
          </a:r>
          <a:endParaRPr lang="es-EC" dirty="0"/>
        </a:p>
      </dgm:t>
    </dgm:pt>
    <dgm:pt modelId="{E4BDE3D9-8E5C-4014-8CED-DF67DCB1141D}" type="parTrans" cxnId="{45A76AB2-FBE7-4C9C-AEB4-2668B658A71E}">
      <dgm:prSet/>
      <dgm:spPr/>
      <dgm:t>
        <a:bodyPr/>
        <a:lstStyle/>
        <a:p>
          <a:endParaRPr lang="es-EC"/>
        </a:p>
      </dgm:t>
    </dgm:pt>
    <dgm:pt modelId="{619F92DD-9332-4521-A50C-E6C773A59415}" type="sibTrans" cxnId="{45A76AB2-FBE7-4C9C-AEB4-2668B658A71E}">
      <dgm:prSet/>
      <dgm:spPr/>
      <dgm:t>
        <a:bodyPr/>
        <a:lstStyle/>
        <a:p>
          <a:endParaRPr lang="es-EC"/>
        </a:p>
      </dgm:t>
    </dgm:pt>
    <dgm:pt modelId="{E9CBF6A1-8F32-434D-98BD-376ABB0634C2}">
      <dgm:prSet phldrT="[Texto]"/>
      <dgm:spPr/>
      <dgm:t>
        <a:bodyPr/>
        <a:lstStyle/>
        <a:p>
          <a:r>
            <a:rPr lang="es-EC" dirty="0" smtClean="0"/>
            <a:t>Cobertura de las unidades de análisis</a:t>
          </a:r>
          <a:endParaRPr lang="es-EC" dirty="0"/>
        </a:p>
      </dgm:t>
    </dgm:pt>
    <dgm:pt modelId="{B048B35B-BD1B-4BD1-BC0A-F3F063E426A3}" type="parTrans" cxnId="{C1E09A01-7973-4A54-A5C8-91DC4E8C0D80}">
      <dgm:prSet/>
      <dgm:spPr/>
      <dgm:t>
        <a:bodyPr/>
        <a:lstStyle/>
        <a:p>
          <a:endParaRPr lang="es-EC"/>
        </a:p>
      </dgm:t>
    </dgm:pt>
    <dgm:pt modelId="{AF19FF0C-D424-424A-95FA-51ABE5126C59}" type="sibTrans" cxnId="{C1E09A01-7973-4A54-A5C8-91DC4E8C0D80}">
      <dgm:prSet/>
      <dgm:spPr/>
      <dgm:t>
        <a:bodyPr/>
        <a:lstStyle/>
        <a:p>
          <a:endParaRPr lang="es-EC"/>
        </a:p>
      </dgm:t>
    </dgm:pt>
    <dgm:pt modelId="{B4DD6135-554A-4A91-B5C7-B603B5E6D6CA}">
      <dgm:prSet/>
      <dgm:spPr/>
      <dgm:t>
        <a:bodyPr/>
        <a:lstStyle/>
        <a:p>
          <a:r>
            <a:rPr lang="es-EC" dirty="0" smtClean="0"/>
            <a:t>Universo</a:t>
          </a:r>
          <a:endParaRPr lang="es-EC" dirty="0"/>
        </a:p>
      </dgm:t>
    </dgm:pt>
    <dgm:pt modelId="{D6058FD8-7C8E-4069-B02F-9E58B25B21CE}" type="parTrans" cxnId="{A6A41DA6-4B9B-4099-A35E-30539B78EB3F}">
      <dgm:prSet/>
      <dgm:spPr/>
      <dgm:t>
        <a:bodyPr/>
        <a:lstStyle/>
        <a:p>
          <a:endParaRPr lang="es-EC"/>
        </a:p>
      </dgm:t>
    </dgm:pt>
    <dgm:pt modelId="{1C42AA3D-4F21-4B1A-9C37-78671417024C}" type="sibTrans" cxnId="{A6A41DA6-4B9B-4099-A35E-30539B78EB3F}">
      <dgm:prSet/>
      <dgm:spPr/>
      <dgm:t>
        <a:bodyPr/>
        <a:lstStyle/>
        <a:p>
          <a:endParaRPr lang="es-EC"/>
        </a:p>
      </dgm:t>
    </dgm:pt>
    <dgm:pt modelId="{E0B50D58-FB53-4C36-BA81-79E62BA5444E}">
      <dgm:prSet/>
      <dgm:spPr/>
      <dgm:t>
        <a:bodyPr/>
        <a:lstStyle/>
        <a:p>
          <a:r>
            <a:rPr lang="es-EC" dirty="0" smtClean="0"/>
            <a:t>Método de muestreo probabilístico</a:t>
          </a:r>
          <a:endParaRPr lang="es-EC" dirty="0"/>
        </a:p>
      </dgm:t>
    </dgm:pt>
    <dgm:pt modelId="{AA851DFF-2CA5-494E-87B0-6F79AA103231}" type="parTrans" cxnId="{158E7DC1-339B-4B09-8C8C-E378E50CDB9D}">
      <dgm:prSet/>
      <dgm:spPr/>
      <dgm:t>
        <a:bodyPr/>
        <a:lstStyle/>
        <a:p>
          <a:endParaRPr lang="es-EC"/>
        </a:p>
      </dgm:t>
    </dgm:pt>
    <dgm:pt modelId="{31949A83-4EAD-4541-96DD-EF8808B11E84}" type="sibTrans" cxnId="{158E7DC1-339B-4B09-8C8C-E378E50CDB9D}">
      <dgm:prSet/>
      <dgm:spPr/>
      <dgm:t>
        <a:bodyPr/>
        <a:lstStyle/>
        <a:p>
          <a:endParaRPr lang="es-EC"/>
        </a:p>
      </dgm:t>
    </dgm:pt>
    <dgm:pt modelId="{7DEDF362-BBA3-4870-A13A-25F581419D68}">
      <dgm:prSet/>
      <dgm:spPr/>
      <dgm:t>
        <a:bodyPr/>
        <a:lstStyle/>
        <a:p>
          <a:r>
            <a:rPr lang="es-EC" dirty="0" smtClean="0"/>
            <a:t>Estadística descriptiva</a:t>
          </a:r>
        </a:p>
        <a:p>
          <a:r>
            <a:rPr lang="es-EC" dirty="0" smtClean="0"/>
            <a:t>Estadística inferencia</a:t>
          </a:r>
          <a:endParaRPr lang="es-EC" dirty="0"/>
        </a:p>
      </dgm:t>
    </dgm:pt>
    <dgm:pt modelId="{059F1FE3-AE5A-4984-9A5B-6FF2635E703E}" type="parTrans" cxnId="{A7F79B0F-3E72-447F-91B3-275F5AB318C7}">
      <dgm:prSet/>
      <dgm:spPr/>
      <dgm:t>
        <a:bodyPr/>
        <a:lstStyle/>
        <a:p>
          <a:endParaRPr lang="es-EC"/>
        </a:p>
      </dgm:t>
    </dgm:pt>
    <dgm:pt modelId="{1DE58528-67FD-4F09-B24B-19583AD91842}" type="sibTrans" cxnId="{A7F79B0F-3E72-447F-91B3-275F5AB318C7}">
      <dgm:prSet/>
      <dgm:spPr/>
      <dgm:t>
        <a:bodyPr/>
        <a:lstStyle/>
        <a:p>
          <a:endParaRPr lang="es-EC"/>
        </a:p>
      </dgm:t>
    </dgm:pt>
    <dgm:pt modelId="{84F96D29-31BE-46E2-B7B4-F62799A5BF5E}" type="pres">
      <dgm:prSet presAssocID="{50C053E7-0F14-492E-BD3A-3D3BC867D645}" presName="Name0" presStyleCnt="0">
        <dgm:presLayoutVars>
          <dgm:chPref val="1"/>
          <dgm:dir/>
          <dgm:animOne val="branch"/>
          <dgm:animLvl val="lvl"/>
          <dgm:resizeHandles val="exact"/>
        </dgm:presLayoutVars>
      </dgm:prSet>
      <dgm:spPr/>
      <dgm:t>
        <a:bodyPr/>
        <a:lstStyle/>
        <a:p>
          <a:endParaRPr lang="es-EC"/>
        </a:p>
      </dgm:t>
    </dgm:pt>
    <dgm:pt modelId="{CBC16414-F208-4FF6-B641-238D16C9457C}" type="pres">
      <dgm:prSet presAssocID="{20F78972-F495-430A-85A4-E1A339D3DAFC}" presName="root1" presStyleCnt="0"/>
      <dgm:spPr/>
    </dgm:pt>
    <dgm:pt modelId="{512EA12A-A0AB-4713-AC57-BCF314DBA0D9}" type="pres">
      <dgm:prSet presAssocID="{20F78972-F495-430A-85A4-E1A339D3DAFC}" presName="LevelOneTextNode" presStyleLbl="node0" presStyleIdx="0" presStyleCnt="1" custScaleY="116543">
        <dgm:presLayoutVars>
          <dgm:chPref val="3"/>
        </dgm:presLayoutVars>
      </dgm:prSet>
      <dgm:spPr/>
      <dgm:t>
        <a:bodyPr/>
        <a:lstStyle/>
        <a:p>
          <a:endParaRPr lang="es-EC"/>
        </a:p>
      </dgm:t>
    </dgm:pt>
    <dgm:pt modelId="{B86F5E07-C5B3-47E9-8CE1-9B739CFDD9E4}" type="pres">
      <dgm:prSet presAssocID="{20F78972-F495-430A-85A4-E1A339D3DAFC}" presName="level2hierChild" presStyleCnt="0"/>
      <dgm:spPr/>
    </dgm:pt>
    <dgm:pt modelId="{A5850E53-DCA4-411D-8519-140364DA7F7F}" type="pres">
      <dgm:prSet presAssocID="{BE2852F6-7C91-4F4F-9557-4339F4885599}" presName="conn2-1" presStyleLbl="parChTrans1D2" presStyleIdx="0" presStyleCnt="3"/>
      <dgm:spPr/>
      <dgm:t>
        <a:bodyPr/>
        <a:lstStyle/>
        <a:p>
          <a:endParaRPr lang="es-EC"/>
        </a:p>
      </dgm:t>
    </dgm:pt>
    <dgm:pt modelId="{9FDBC7EB-2651-4061-BD35-1840026BAD55}" type="pres">
      <dgm:prSet presAssocID="{BE2852F6-7C91-4F4F-9557-4339F4885599}" presName="connTx" presStyleLbl="parChTrans1D2" presStyleIdx="0" presStyleCnt="3"/>
      <dgm:spPr/>
      <dgm:t>
        <a:bodyPr/>
        <a:lstStyle/>
        <a:p>
          <a:endParaRPr lang="es-EC"/>
        </a:p>
      </dgm:t>
    </dgm:pt>
    <dgm:pt modelId="{39C0F314-3578-4C65-9413-B4B2D62F36A3}" type="pres">
      <dgm:prSet presAssocID="{2ECCFF7F-5969-4FA1-8199-F948D52999D8}" presName="root2" presStyleCnt="0"/>
      <dgm:spPr/>
    </dgm:pt>
    <dgm:pt modelId="{6A552E45-34E9-4C30-9136-532B3A741A28}" type="pres">
      <dgm:prSet presAssocID="{2ECCFF7F-5969-4FA1-8199-F948D52999D8}" presName="LevelTwoTextNode" presStyleLbl="node2" presStyleIdx="0" presStyleCnt="3">
        <dgm:presLayoutVars>
          <dgm:chPref val="3"/>
        </dgm:presLayoutVars>
      </dgm:prSet>
      <dgm:spPr/>
      <dgm:t>
        <a:bodyPr/>
        <a:lstStyle/>
        <a:p>
          <a:endParaRPr lang="es-EC"/>
        </a:p>
      </dgm:t>
    </dgm:pt>
    <dgm:pt modelId="{F50DF9C8-0130-4CE9-960F-57D66EC00C2F}" type="pres">
      <dgm:prSet presAssocID="{2ECCFF7F-5969-4FA1-8199-F948D52999D8}" presName="level3hierChild" presStyleCnt="0"/>
      <dgm:spPr/>
    </dgm:pt>
    <dgm:pt modelId="{DF34C258-F3F2-44A0-A0BC-2CC2AF319168}" type="pres">
      <dgm:prSet presAssocID="{B048B35B-BD1B-4BD1-BC0A-F3F063E426A3}" presName="conn2-1" presStyleLbl="parChTrans1D2" presStyleIdx="1" presStyleCnt="3"/>
      <dgm:spPr/>
      <dgm:t>
        <a:bodyPr/>
        <a:lstStyle/>
        <a:p>
          <a:endParaRPr lang="es-EC"/>
        </a:p>
      </dgm:t>
    </dgm:pt>
    <dgm:pt modelId="{74EE015E-D627-4FFF-873C-3C73FA665F43}" type="pres">
      <dgm:prSet presAssocID="{B048B35B-BD1B-4BD1-BC0A-F3F063E426A3}" presName="connTx" presStyleLbl="parChTrans1D2" presStyleIdx="1" presStyleCnt="3"/>
      <dgm:spPr/>
      <dgm:t>
        <a:bodyPr/>
        <a:lstStyle/>
        <a:p>
          <a:endParaRPr lang="es-EC"/>
        </a:p>
      </dgm:t>
    </dgm:pt>
    <dgm:pt modelId="{D4170748-2830-4AD5-8162-7554E2F18193}" type="pres">
      <dgm:prSet presAssocID="{E9CBF6A1-8F32-434D-98BD-376ABB0634C2}" presName="root2" presStyleCnt="0"/>
      <dgm:spPr/>
    </dgm:pt>
    <dgm:pt modelId="{910150DD-665D-46F3-A231-3D5A83566DB7}" type="pres">
      <dgm:prSet presAssocID="{E9CBF6A1-8F32-434D-98BD-376ABB0634C2}" presName="LevelTwoTextNode" presStyleLbl="node2" presStyleIdx="1" presStyleCnt="3">
        <dgm:presLayoutVars>
          <dgm:chPref val="3"/>
        </dgm:presLayoutVars>
      </dgm:prSet>
      <dgm:spPr/>
      <dgm:t>
        <a:bodyPr/>
        <a:lstStyle/>
        <a:p>
          <a:endParaRPr lang="es-EC"/>
        </a:p>
      </dgm:t>
    </dgm:pt>
    <dgm:pt modelId="{98327682-8301-4E99-8F4D-A7D9864DD75D}" type="pres">
      <dgm:prSet presAssocID="{E9CBF6A1-8F32-434D-98BD-376ABB0634C2}" presName="level3hierChild" presStyleCnt="0"/>
      <dgm:spPr/>
    </dgm:pt>
    <dgm:pt modelId="{BCC750BE-4990-4412-BC9C-0DCF311465BC}" type="pres">
      <dgm:prSet presAssocID="{D6058FD8-7C8E-4069-B02F-9E58B25B21CE}" presName="conn2-1" presStyleLbl="parChTrans1D3" presStyleIdx="0" presStyleCnt="3"/>
      <dgm:spPr/>
      <dgm:t>
        <a:bodyPr/>
        <a:lstStyle/>
        <a:p>
          <a:endParaRPr lang="es-EC"/>
        </a:p>
      </dgm:t>
    </dgm:pt>
    <dgm:pt modelId="{9D3DA30F-C20C-4117-BA13-982E8A6266BC}" type="pres">
      <dgm:prSet presAssocID="{D6058FD8-7C8E-4069-B02F-9E58B25B21CE}" presName="connTx" presStyleLbl="parChTrans1D3" presStyleIdx="0" presStyleCnt="3"/>
      <dgm:spPr/>
      <dgm:t>
        <a:bodyPr/>
        <a:lstStyle/>
        <a:p>
          <a:endParaRPr lang="es-EC"/>
        </a:p>
      </dgm:t>
    </dgm:pt>
    <dgm:pt modelId="{CA32D62A-BC03-464A-9D11-1AE8D5B6887E}" type="pres">
      <dgm:prSet presAssocID="{B4DD6135-554A-4A91-B5C7-B603B5E6D6CA}" presName="root2" presStyleCnt="0"/>
      <dgm:spPr/>
    </dgm:pt>
    <dgm:pt modelId="{A6DD7F3C-2893-4794-80C3-A590A372517B}" type="pres">
      <dgm:prSet presAssocID="{B4DD6135-554A-4A91-B5C7-B603B5E6D6CA}" presName="LevelTwoTextNode" presStyleLbl="node3" presStyleIdx="0" presStyleCnt="3">
        <dgm:presLayoutVars>
          <dgm:chPref val="3"/>
        </dgm:presLayoutVars>
      </dgm:prSet>
      <dgm:spPr/>
      <dgm:t>
        <a:bodyPr/>
        <a:lstStyle/>
        <a:p>
          <a:endParaRPr lang="es-EC"/>
        </a:p>
      </dgm:t>
    </dgm:pt>
    <dgm:pt modelId="{E143A1AA-4B48-437B-9279-B8CA9DA2D5A6}" type="pres">
      <dgm:prSet presAssocID="{B4DD6135-554A-4A91-B5C7-B603B5E6D6CA}" presName="level3hierChild" presStyleCnt="0"/>
      <dgm:spPr/>
    </dgm:pt>
    <dgm:pt modelId="{735AEEC8-E897-4BC2-83EB-96A10357D5B0}" type="pres">
      <dgm:prSet presAssocID="{AA851DFF-2CA5-494E-87B0-6F79AA103231}" presName="conn2-1" presStyleLbl="parChTrans1D3" presStyleIdx="1" presStyleCnt="3"/>
      <dgm:spPr/>
      <dgm:t>
        <a:bodyPr/>
        <a:lstStyle/>
        <a:p>
          <a:endParaRPr lang="es-EC"/>
        </a:p>
      </dgm:t>
    </dgm:pt>
    <dgm:pt modelId="{0D927D9C-94DD-4527-A69A-A0659C27676A}" type="pres">
      <dgm:prSet presAssocID="{AA851DFF-2CA5-494E-87B0-6F79AA103231}" presName="connTx" presStyleLbl="parChTrans1D3" presStyleIdx="1" presStyleCnt="3"/>
      <dgm:spPr/>
      <dgm:t>
        <a:bodyPr/>
        <a:lstStyle/>
        <a:p>
          <a:endParaRPr lang="es-EC"/>
        </a:p>
      </dgm:t>
    </dgm:pt>
    <dgm:pt modelId="{7A4A971B-FAAA-4D75-849C-F5E7EF43C231}" type="pres">
      <dgm:prSet presAssocID="{E0B50D58-FB53-4C36-BA81-79E62BA5444E}" presName="root2" presStyleCnt="0"/>
      <dgm:spPr/>
    </dgm:pt>
    <dgm:pt modelId="{2EA3734C-8AEE-4E9C-8EC3-05C294FCF2FA}" type="pres">
      <dgm:prSet presAssocID="{E0B50D58-FB53-4C36-BA81-79E62BA5444E}" presName="LevelTwoTextNode" presStyleLbl="node3" presStyleIdx="1" presStyleCnt="3">
        <dgm:presLayoutVars>
          <dgm:chPref val="3"/>
        </dgm:presLayoutVars>
      </dgm:prSet>
      <dgm:spPr/>
      <dgm:t>
        <a:bodyPr/>
        <a:lstStyle/>
        <a:p>
          <a:endParaRPr lang="es-EC"/>
        </a:p>
      </dgm:t>
    </dgm:pt>
    <dgm:pt modelId="{5C6E5AEC-5A53-45E5-8A59-DDB8F669358C}" type="pres">
      <dgm:prSet presAssocID="{E0B50D58-FB53-4C36-BA81-79E62BA5444E}" presName="level3hierChild" presStyleCnt="0"/>
      <dgm:spPr/>
    </dgm:pt>
    <dgm:pt modelId="{8DB2AD24-9B97-4296-96CB-64DE1E6B4793}" type="pres">
      <dgm:prSet presAssocID="{E4BDE3D9-8E5C-4014-8CED-DF67DCB1141D}" presName="conn2-1" presStyleLbl="parChTrans1D2" presStyleIdx="2" presStyleCnt="3"/>
      <dgm:spPr/>
      <dgm:t>
        <a:bodyPr/>
        <a:lstStyle/>
        <a:p>
          <a:endParaRPr lang="es-EC"/>
        </a:p>
      </dgm:t>
    </dgm:pt>
    <dgm:pt modelId="{139C43E9-FEE5-40C0-9627-FC1BF9AACC1F}" type="pres">
      <dgm:prSet presAssocID="{E4BDE3D9-8E5C-4014-8CED-DF67DCB1141D}" presName="connTx" presStyleLbl="parChTrans1D2" presStyleIdx="2" presStyleCnt="3"/>
      <dgm:spPr/>
      <dgm:t>
        <a:bodyPr/>
        <a:lstStyle/>
        <a:p>
          <a:endParaRPr lang="es-EC"/>
        </a:p>
      </dgm:t>
    </dgm:pt>
    <dgm:pt modelId="{44469ACC-8464-47F6-BD9D-E0F9C92F6F63}" type="pres">
      <dgm:prSet presAssocID="{C1DDFB16-2AD7-4670-925C-71750A3E4206}" presName="root2" presStyleCnt="0"/>
      <dgm:spPr/>
    </dgm:pt>
    <dgm:pt modelId="{A20C3158-449B-4AFE-9BB2-F9E9194FF913}" type="pres">
      <dgm:prSet presAssocID="{C1DDFB16-2AD7-4670-925C-71750A3E4206}" presName="LevelTwoTextNode" presStyleLbl="node2" presStyleIdx="2" presStyleCnt="3">
        <dgm:presLayoutVars>
          <dgm:chPref val="3"/>
        </dgm:presLayoutVars>
      </dgm:prSet>
      <dgm:spPr/>
      <dgm:t>
        <a:bodyPr/>
        <a:lstStyle/>
        <a:p>
          <a:endParaRPr lang="es-EC"/>
        </a:p>
      </dgm:t>
    </dgm:pt>
    <dgm:pt modelId="{6F9481C2-465E-41C8-A21C-5C4ED130373F}" type="pres">
      <dgm:prSet presAssocID="{C1DDFB16-2AD7-4670-925C-71750A3E4206}" presName="level3hierChild" presStyleCnt="0"/>
      <dgm:spPr/>
    </dgm:pt>
    <dgm:pt modelId="{3A5110FB-A363-40B9-BF71-A3B7DA7AF35D}" type="pres">
      <dgm:prSet presAssocID="{059F1FE3-AE5A-4984-9A5B-6FF2635E703E}" presName="conn2-1" presStyleLbl="parChTrans1D3" presStyleIdx="2" presStyleCnt="3"/>
      <dgm:spPr/>
      <dgm:t>
        <a:bodyPr/>
        <a:lstStyle/>
        <a:p>
          <a:endParaRPr lang="es-EC"/>
        </a:p>
      </dgm:t>
    </dgm:pt>
    <dgm:pt modelId="{ADC208F7-FAC1-4EE7-A2F1-FEBC74040A79}" type="pres">
      <dgm:prSet presAssocID="{059F1FE3-AE5A-4984-9A5B-6FF2635E703E}" presName="connTx" presStyleLbl="parChTrans1D3" presStyleIdx="2" presStyleCnt="3"/>
      <dgm:spPr/>
      <dgm:t>
        <a:bodyPr/>
        <a:lstStyle/>
        <a:p>
          <a:endParaRPr lang="es-EC"/>
        </a:p>
      </dgm:t>
    </dgm:pt>
    <dgm:pt modelId="{BCEC0D85-4226-4746-867F-9041A7F1B042}" type="pres">
      <dgm:prSet presAssocID="{7DEDF362-BBA3-4870-A13A-25F581419D68}" presName="root2" presStyleCnt="0"/>
      <dgm:spPr/>
    </dgm:pt>
    <dgm:pt modelId="{BB455A7E-C44B-4B7F-9423-87591D981FB4}" type="pres">
      <dgm:prSet presAssocID="{7DEDF362-BBA3-4870-A13A-25F581419D68}" presName="LevelTwoTextNode" presStyleLbl="node3" presStyleIdx="2" presStyleCnt="3">
        <dgm:presLayoutVars>
          <dgm:chPref val="3"/>
        </dgm:presLayoutVars>
      </dgm:prSet>
      <dgm:spPr/>
      <dgm:t>
        <a:bodyPr/>
        <a:lstStyle/>
        <a:p>
          <a:endParaRPr lang="es-EC"/>
        </a:p>
      </dgm:t>
    </dgm:pt>
    <dgm:pt modelId="{9EA31346-B47E-47A9-98A5-58560EF223D5}" type="pres">
      <dgm:prSet presAssocID="{7DEDF362-BBA3-4870-A13A-25F581419D68}" presName="level3hierChild" presStyleCnt="0"/>
      <dgm:spPr/>
    </dgm:pt>
  </dgm:ptLst>
  <dgm:cxnLst>
    <dgm:cxn modelId="{46D4A5EB-D251-40B2-BE7D-4FD16742DF73}" type="presOf" srcId="{AA851DFF-2CA5-494E-87B0-6F79AA103231}" destId="{735AEEC8-E897-4BC2-83EB-96A10357D5B0}" srcOrd="0" destOrd="0" presId="urn:microsoft.com/office/officeart/2008/layout/HorizontalMultiLevelHierarchy"/>
    <dgm:cxn modelId="{973D241F-A571-4394-A9FA-C84405137704}" type="presOf" srcId="{50C053E7-0F14-492E-BD3A-3D3BC867D645}" destId="{84F96D29-31BE-46E2-B7B4-F62799A5BF5E}" srcOrd="0" destOrd="0" presId="urn:microsoft.com/office/officeart/2008/layout/HorizontalMultiLevelHierarchy"/>
    <dgm:cxn modelId="{A6A41DA6-4B9B-4099-A35E-30539B78EB3F}" srcId="{E9CBF6A1-8F32-434D-98BD-376ABB0634C2}" destId="{B4DD6135-554A-4A91-B5C7-B603B5E6D6CA}" srcOrd="0" destOrd="0" parTransId="{D6058FD8-7C8E-4069-B02F-9E58B25B21CE}" sibTransId="{1C42AA3D-4F21-4B1A-9C37-78671417024C}"/>
    <dgm:cxn modelId="{5605DDB8-9F20-4E96-A1D9-0C748D4585E0}" type="presOf" srcId="{E9CBF6A1-8F32-434D-98BD-376ABB0634C2}" destId="{910150DD-665D-46F3-A231-3D5A83566DB7}" srcOrd="0" destOrd="0" presId="urn:microsoft.com/office/officeart/2008/layout/HorizontalMultiLevelHierarchy"/>
    <dgm:cxn modelId="{2EEC9F2F-7C29-4DB9-9A9E-1DC1586CD17B}" srcId="{20F78972-F495-430A-85A4-E1A339D3DAFC}" destId="{2ECCFF7F-5969-4FA1-8199-F948D52999D8}" srcOrd="0" destOrd="0" parTransId="{BE2852F6-7C91-4F4F-9557-4339F4885599}" sibTransId="{35A76A71-57F2-4ADF-861B-8A04CC2CF8BA}"/>
    <dgm:cxn modelId="{5FC44D90-364C-496D-9E07-8AC40ED94473}" type="presOf" srcId="{E0B50D58-FB53-4C36-BA81-79E62BA5444E}" destId="{2EA3734C-8AEE-4E9C-8EC3-05C294FCF2FA}" srcOrd="0" destOrd="0" presId="urn:microsoft.com/office/officeart/2008/layout/HorizontalMultiLevelHierarchy"/>
    <dgm:cxn modelId="{532FC678-41AA-4EB8-8E5B-F5DA01EA0872}" type="presOf" srcId="{20F78972-F495-430A-85A4-E1A339D3DAFC}" destId="{512EA12A-A0AB-4713-AC57-BCF314DBA0D9}" srcOrd="0" destOrd="0" presId="urn:microsoft.com/office/officeart/2008/layout/HorizontalMultiLevelHierarchy"/>
    <dgm:cxn modelId="{BFE77395-88E7-47BD-850F-8A5AC60EB707}" type="presOf" srcId="{C1DDFB16-2AD7-4670-925C-71750A3E4206}" destId="{A20C3158-449B-4AFE-9BB2-F9E9194FF913}" srcOrd="0" destOrd="0" presId="urn:microsoft.com/office/officeart/2008/layout/HorizontalMultiLevelHierarchy"/>
    <dgm:cxn modelId="{90550250-8F3C-4FC2-95E2-402F85E69A97}" type="presOf" srcId="{E4BDE3D9-8E5C-4014-8CED-DF67DCB1141D}" destId="{139C43E9-FEE5-40C0-9627-FC1BF9AACC1F}" srcOrd="1" destOrd="0" presId="urn:microsoft.com/office/officeart/2008/layout/HorizontalMultiLevelHierarchy"/>
    <dgm:cxn modelId="{FB9C26E6-FCD0-4748-8BA3-5DEE8DB4B059}" type="presOf" srcId="{AA851DFF-2CA5-494E-87B0-6F79AA103231}" destId="{0D927D9C-94DD-4527-A69A-A0659C27676A}" srcOrd="1" destOrd="0" presId="urn:microsoft.com/office/officeart/2008/layout/HorizontalMultiLevelHierarchy"/>
    <dgm:cxn modelId="{D0279514-4C66-4E73-AC44-DF2C9BE2C8D2}" type="presOf" srcId="{BE2852F6-7C91-4F4F-9557-4339F4885599}" destId="{A5850E53-DCA4-411D-8519-140364DA7F7F}" srcOrd="0" destOrd="0" presId="urn:microsoft.com/office/officeart/2008/layout/HorizontalMultiLevelHierarchy"/>
    <dgm:cxn modelId="{C1E09A01-7973-4A54-A5C8-91DC4E8C0D80}" srcId="{20F78972-F495-430A-85A4-E1A339D3DAFC}" destId="{E9CBF6A1-8F32-434D-98BD-376ABB0634C2}" srcOrd="1" destOrd="0" parTransId="{B048B35B-BD1B-4BD1-BC0A-F3F063E426A3}" sibTransId="{AF19FF0C-D424-424A-95FA-51ABE5126C59}"/>
    <dgm:cxn modelId="{90FFA77B-2479-4DB6-BD0B-A92DC1F0D031}" type="presOf" srcId="{D6058FD8-7C8E-4069-B02F-9E58B25B21CE}" destId="{BCC750BE-4990-4412-BC9C-0DCF311465BC}" srcOrd="0" destOrd="0" presId="urn:microsoft.com/office/officeart/2008/layout/HorizontalMultiLevelHierarchy"/>
    <dgm:cxn modelId="{49C8BDF5-0B31-43A4-B468-7509F65BEED5}" type="presOf" srcId="{B4DD6135-554A-4A91-B5C7-B603B5E6D6CA}" destId="{A6DD7F3C-2893-4794-80C3-A590A372517B}" srcOrd="0" destOrd="0" presId="urn:microsoft.com/office/officeart/2008/layout/HorizontalMultiLevelHierarchy"/>
    <dgm:cxn modelId="{48659DEF-D0C3-472A-9019-4021B8223C6A}" type="presOf" srcId="{059F1FE3-AE5A-4984-9A5B-6FF2635E703E}" destId="{3A5110FB-A363-40B9-BF71-A3B7DA7AF35D}" srcOrd="0" destOrd="0" presId="urn:microsoft.com/office/officeart/2008/layout/HorizontalMultiLevelHierarchy"/>
    <dgm:cxn modelId="{A7F79B0F-3E72-447F-91B3-275F5AB318C7}" srcId="{C1DDFB16-2AD7-4670-925C-71750A3E4206}" destId="{7DEDF362-BBA3-4870-A13A-25F581419D68}" srcOrd="0" destOrd="0" parTransId="{059F1FE3-AE5A-4984-9A5B-6FF2635E703E}" sibTransId="{1DE58528-67FD-4F09-B24B-19583AD91842}"/>
    <dgm:cxn modelId="{A594C2E5-EC03-4760-9F6D-FC6FC241979A}" type="presOf" srcId="{D6058FD8-7C8E-4069-B02F-9E58B25B21CE}" destId="{9D3DA30F-C20C-4117-BA13-982E8A6266BC}" srcOrd="1" destOrd="0" presId="urn:microsoft.com/office/officeart/2008/layout/HorizontalMultiLevelHierarchy"/>
    <dgm:cxn modelId="{45A76AB2-FBE7-4C9C-AEB4-2668B658A71E}" srcId="{20F78972-F495-430A-85A4-E1A339D3DAFC}" destId="{C1DDFB16-2AD7-4670-925C-71750A3E4206}" srcOrd="2" destOrd="0" parTransId="{E4BDE3D9-8E5C-4014-8CED-DF67DCB1141D}" sibTransId="{619F92DD-9332-4521-A50C-E6C773A59415}"/>
    <dgm:cxn modelId="{E57DFC72-AA46-4191-A421-5DA6C4D9BD23}" type="presOf" srcId="{B048B35B-BD1B-4BD1-BC0A-F3F063E426A3}" destId="{DF34C258-F3F2-44A0-A0BC-2CC2AF319168}" srcOrd="0" destOrd="0" presId="urn:microsoft.com/office/officeart/2008/layout/HorizontalMultiLevelHierarchy"/>
    <dgm:cxn modelId="{158E7DC1-339B-4B09-8C8C-E378E50CDB9D}" srcId="{E9CBF6A1-8F32-434D-98BD-376ABB0634C2}" destId="{E0B50D58-FB53-4C36-BA81-79E62BA5444E}" srcOrd="1" destOrd="0" parTransId="{AA851DFF-2CA5-494E-87B0-6F79AA103231}" sibTransId="{31949A83-4EAD-4541-96DD-EF8808B11E84}"/>
    <dgm:cxn modelId="{56F7A4DE-613F-453A-B528-47571254B568}" type="presOf" srcId="{7DEDF362-BBA3-4870-A13A-25F581419D68}" destId="{BB455A7E-C44B-4B7F-9423-87591D981FB4}" srcOrd="0" destOrd="0" presId="urn:microsoft.com/office/officeart/2008/layout/HorizontalMultiLevelHierarchy"/>
    <dgm:cxn modelId="{BC054E23-309F-4F58-8B15-11F9E510A70B}" type="presOf" srcId="{059F1FE3-AE5A-4984-9A5B-6FF2635E703E}" destId="{ADC208F7-FAC1-4EE7-A2F1-FEBC74040A79}" srcOrd="1" destOrd="0" presId="urn:microsoft.com/office/officeart/2008/layout/HorizontalMultiLevelHierarchy"/>
    <dgm:cxn modelId="{D6AD1AE4-00C3-4A32-88F8-828AD030D0BF}" srcId="{50C053E7-0F14-492E-BD3A-3D3BC867D645}" destId="{20F78972-F495-430A-85A4-E1A339D3DAFC}" srcOrd="0" destOrd="0" parTransId="{6C0BD5B4-AF64-48C4-A5B4-24EA4EFEDC9F}" sibTransId="{299A2A62-AA50-4700-B826-7EF96E3D9963}"/>
    <dgm:cxn modelId="{C23444FB-16A6-43F2-8E0F-7315CFAF2711}" type="presOf" srcId="{BE2852F6-7C91-4F4F-9557-4339F4885599}" destId="{9FDBC7EB-2651-4061-BD35-1840026BAD55}" srcOrd="1" destOrd="0" presId="urn:microsoft.com/office/officeart/2008/layout/HorizontalMultiLevelHierarchy"/>
    <dgm:cxn modelId="{D1D076F1-53C5-4230-BE8C-9900B4426666}" type="presOf" srcId="{2ECCFF7F-5969-4FA1-8199-F948D52999D8}" destId="{6A552E45-34E9-4C30-9136-532B3A741A28}" srcOrd="0" destOrd="0" presId="urn:microsoft.com/office/officeart/2008/layout/HorizontalMultiLevelHierarchy"/>
    <dgm:cxn modelId="{E3C8A7A2-85DF-4F7D-9339-F0CFC0C5319C}" type="presOf" srcId="{B048B35B-BD1B-4BD1-BC0A-F3F063E426A3}" destId="{74EE015E-D627-4FFF-873C-3C73FA665F43}" srcOrd="1" destOrd="0" presId="urn:microsoft.com/office/officeart/2008/layout/HorizontalMultiLevelHierarchy"/>
    <dgm:cxn modelId="{ED5D281E-CA46-46E6-B4E9-469838D40E18}" type="presOf" srcId="{E4BDE3D9-8E5C-4014-8CED-DF67DCB1141D}" destId="{8DB2AD24-9B97-4296-96CB-64DE1E6B4793}" srcOrd="0" destOrd="0" presId="urn:microsoft.com/office/officeart/2008/layout/HorizontalMultiLevelHierarchy"/>
    <dgm:cxn modelId="{EEC75246-4641-4281-A070-58651FA25FFD}" type="presParOf" srcId="{84F96D29-31BE-46E2-B7B4-F62799A5BF5E}" destId="{CBC16414-F208-4FF6-B641-238D16C9457C}" srcOrd="0" destOrd="0" presId="urn:microsoft.com/office/officeart/2008/layout/HorizontalMultiLevelHierarchy"/>
    <dgm:cxn modelId="{3AA48B3C-6E9D-4340-A152-47F4CD9789D2}" type="presParOf" srcId="{CBC16414-F208-4FF6-B641-238D16C9457C}" destId="{512EA12A-A0AB-4713-AC57-BCF314DBA0D9}" srcOrd="0" destOrd="0" presId="urn:microsoft.com/office/officeart/2008/layout/HorizontalMultiLevelHierarchy"/>
    <dgm:cxn modelId="{6E634C7B-AF1A-4946-8B5C-C7955EACCDFA}" type="presParOf" srcId="{CBC16414-F208-4FF6-B641-238D16C9457C}" destId="{B86F5E07-C5B3-47E9-8CE1-9B739CFDD9E4}" srcOrd="1" destOrd="0" presId="urn:microsoft.com/office/officeart/2008/layout/HorizontalMultiLevelHierarchy"/>
    <dgm:cxn modelId="{533F7A87-9969-46DD-B18A-3DB036CE171C}" type="presParOf" srcId="{B86F5E07-C5B3-47E9-8CE1-9B739CFDD9E4}" destId="{A5850E53-DCA4-411D-8519-140364DA7F7F}" srcOrd="0" destOrd="0" presId="urn:microsoft.com/office/officeart/2008/layout/HorizontalMultiLevelHierarchy"/>
    <dgm:cxn modelId="{7BCBE6FE-9DD9-44F0-A951-E673A4973C06}" type="presParOf" srcId="{A5850E53-DCA4-411D-8519-140364DA7F7F}" destId="{9FDBC7EB-2651-4061-BD35-1840026BAD55}" srcOrd="0" destOrd="0" presId="urn:microsoft.com/office/officeart/2008/layout/HorizontalMultiLevelHierarchy"/>
    <dgm:cxn modelId="{755A1258-F726-4915-B6D8-14DF3382BAB6}" type="presParOf" srcId="{B86F5E07-C5B3-47E9-8CE1-9B739CFDD9E4}" destId="{39C0F314-3578-4C65-9413-B4B2D62F36A3}" srcOrd="1" destOrd="0" presId="urn:microsoft.com/office/officeart/2008/layout/HorizontalMultiLevelHierarchy"/>
    <dgm:cxn modelId="{53AD8889-DAD7-4DF5-B8C2-7F5B0E5F1134}" type="presParOf" srcId="{39C0F314-3578-4C65-9413-B4B2D62F36A3}" destId="{6A552E45-34E9-4C30-9136-532B3A741A28}" srcOrd="0" destOrd="0" presId="urn:microsoft.com/office/officeart/2008/layout/HorizontalMultiLevelHierarchy"/>
    <dgm:cxn modelId="{88FC757F-A10E-4779-BE00-2B349BF5C697}" type="presParOf" srcId="{39C0F314-3578-4C65-9413-B4B2D62F36A3}" destId="{F50DF9C8-0130-4CE9-960F-57D66EC00C2F}" srcOrd="1" destOrd="0" presId="urn:microsoft.com/office/officeart/2008/layout/HorizontalMultiLevelHierarchy"/>
    <dgm:cxn modelId="{E45EE8C7-59A5-4F08-8C5D-74EEBCB48529}" type="presParOf" srcId="{B86F5E07-C5B3-47E9-8CE1-9B739CFDD9E4}" destId="{DF34C258-F3F2-44A0-A0BC-2CC2AF319168}" srcOrd="2" destOrd="0" presId="urn:microsoft.com/office/officeart/2008/layout/HorizontalMultiLevelHierarchy"/>
    <dgm:cxn modelId="{A5198D0E-FCE8-4B52-BA34-D5CE55E5362B}" type="presParOf" srcId="{DF34C258-F3F2-44A0-A0BC-2CC2AF319168}" destId="{74EE015E-D627-4FFF-873C-3C73FA665F43}" srcOrd="0" destOrd="0" presId="urn:microsoft.com/office/officeart/2008/layout/HorizontalMultiLevelHierarchy"/>
    <dgm:cxn modelId="{EA96D96F-6CB4-457E-BAC3-CFFCD7A8DBA1}" type="presParOf" srcId="{B86F5E07-C5B3-47E9-8CE1-9B739CFDD9E4}" destId="{D4170748-2830-4AD5-8162-7554E2F18193}" srcOrd="3" destOrd="0" presId="urn:microsoft.com/office/officeart/2008/layout/HorizontalMultiLevelHierarchy"/>
    <dgm:cxn modelId="{8C365D0A-2046-44C9-9599-9BFEFF0D104F}" type="presParOf" srcId="{D4170748-2830-4AD5-8162-7554E2F18193}" destId="{910150DD-665D-46F3-A231-3D5A83566DB7}" srcOrd="0" destOrd="0" presId="urn:microsoft.com/office/officeart/2008/layout/HorizontalMultiLevelHierarchy"/>
    <dgm:cxn modelId="{664E23DA-F2FF-4850-9C7B-EFA6B5044AB2}" type="presParOf" srcId="{D4170748-2830-4AD5-8162-7554E2F18193}" destId="{98327682-8301-4E99-8F4D-A7D9864DD75D}" srcOrd="1" destOrd="0" presId="urn:microsoft.com/office/officeart/2008/layout/HorizontalMultiLevelHierarchy"/>
    <dgm:cxn modelId="{951BA014-65D8-4C69-B155-242A723C329C}" type="presParOf" srcId="{98327682-8301-4E99-8F4D-A7D9864DD75D}" destId="{BCC750BE-4990-4412-BC9C-0DCF311465BC}" srcOrd="0" destOrd="0" presId="urn:microsoft.com/office/officeart/2008/layout/HorizontalMultiLevelHierarchy"/>
    <dgm:cxn modelId="{B4A6C2E0-A907-464B-9A2C-09791700B42A}" type="presParOf" srcId="{BCC750BE-4990-4412-BC9C-0DCF311465BC}" destId="{9D3DA30F-C20C-4117-BA13-982E8A6266BC}" srcOrd="0" destOrd="0" presId="urn:microsoft.com/office/officeart/2008/layout/HorizontalMultiLevelHierarchy"/>
    <dgm:cxn modelId="{3B6AF545-6011-4299-9DF4-DF97F4F4086D}" type="presParOf" srcId="{98327682-8301-4E99-8F4D-A7D9864DD75D}" destId="{CA32D62A-BC03-464A-9D11-1AE8D5B6887E}" srcOrd="1" destOrd="0" presId="urn:microsoft.com/office/officeart/2008/layout/HorizontalMultiLevelHierarchy"/>
    <dgm:cxn modelId="{6E3FD75C-DCB9-4767-9C3D-94630FBD0DFE}" type="presParOf" srcId="{CA32D62A-BC03-464A-9D11-1AE8D5B6887E}" destId="{A6DD7F3C-2893-4794-80C3-A590A372517B}" srcOrd="0" destOrd="0" presId="urn:microsoft.com/office/officeart/2008/layout/HorizontalMultiLevelHierarchy"/>
    <dgm:cxn modelId="{31D8DF82-4682-42DA-8C89-A62C051C9D25}" type="presParOf" srcId="{CA32D62A-BC03-464A-9D11-1AE8D5B6887E}" destId="{E143A1AA-4B48-437B-9279-B8CA9DA2D5A6}" srcOrd="1" destOrd="0" presId="urn:microsoft.com/office/officeart/2008/layout/HorizontalMultiLevelHierarchy"/>
    <dgm:cxn modelId="{ED97AFA5-782D-4FCE-B30C-075972EF6007}" type="presParOf" srcId="{98327682-8301-4E99-8F4D-A7D9864DD75D}" destId="{735AEEC8-E897-4BC2-83EB-96A10357D5B0}" srcOrd="2" destOrd="0" presId="urn:microsoft.com/office/officeart/2008/layout/HorizontalMultiLevelHierarchy"/>
    <dgm:cxn modelId="{9A6A92B6-0675-4F56-B390-9D51726B0F77}" type="presParOf" srcId="{735AEEC8-E897-4BC2-83EB-96A10357D5B0}" destId="{0D927D9C-94DD-4527-A69A-A0659C27676A}" srcOrd="0" destOrd="0" presId="urn:microsoft.com/office/officeart/2008/layout/HorizontalMultiLevelHierarchy"/>
    <dgm:cxn modelId="{1B3F2E98-0303-48EF-8316-2579ED39737E}" type="presParOf" srcId="{98327682-8301-4E99-8F4D-A7D9864DD75D}" destId="{7A4A971B-FAAA-4D75-849C-F5E7EF43C231}" srcOrd="3" destOrd="0" presId="urn:microsoft.com/office/officeart/2008/layout/HorizontalMultiLevelHierarchy"/>
    <dgm:cxn modelId="{2B7427E9-6C3C-437D-A9DD-6694F4241836}" type="presParOf" srcId="{7A4A971B-FAAA-4D75-849C-F5E7EF43C231}" destId="{2EA3734C-8AEE-4E9C-8EC3-05C294FCF2FA}" srcOrd="0" destOrd="0" presId="urn:microsoft.com/office/officeart/2008/layout/HorizontalMultiLevelHierarchy"/>
    <dgm:cxn modelId="{AA94E359-3974-4D82-860D-2285B1C3B062}" type="presParOf" srcId="{7A4A971B-FAAA-4D75-849C-F5E7EF43C231}" destId="{5C6E5AEC-5A53-45E5-8A59-DDB8F669358C}" srcOrd="1" destOrd="0" presId="urn:microsoft.com/office/officeart/2008/layout/HorizontalMultiLevelHierarchy"/>
    <dgm:cxn modelId="{A69BC7F3-90FE-42DD-A313-0DAF76A46C10}" type="presParOf" srcId="{B86F5E07-C5B3-47E9-8CE1-9B739CFDD9E4}" destId="{8DB2AD24-9B97-4296-96CB-64DE1E6B4793}" srcOrd="4" destOrd="0" presId="urn:microsoft.com/office/officeart/2008/layout/HorizontalMultiLevelHierarchy"/>
    <dgm:cxn modelId="{3F818493-8684-48F6-AA4F-E7DE71882A34}" type="presParOf" srcId="{8DB2AD24-9B97-4296-96CB-64DE1E6B4793}" destId="{139C43E9-FEE5-40C0-9627-FC1BF9AACC1F}" srcOrd="0" destOrd="0" presId="urn:microsoft.com/office/officeart/2008/layout/HorizontalMultiLevelHierarchy"/>
    <dgm:cxn modelId="{47D5747F-AD4E-4B40-B9D6-2CE9CD0CD184}" type="presParOf" srcId="{B86F5E07-C5B3-47E9-8CE1-9B739CFDD9E4}" destId="{44469ACC-8464-47F6-BD9D-E0F9C92F6F63}" srcOrd="5" destOrd="0" presId="urn:microsoft.com/office/officeart/2008/layout/HorizontalMultiLevelHierarchy"/>
    <dgm:cxn modelId="{C864B072-1A6F-49F1-B532-6E4B537E8B64}" type="presParOf" srcId="{44469ACC-8464-47F6-BD9D-E0F9C92F6F63}" destId="{A20C3158-449B-4AFE-9BB2-F9E9194FF913}" srcOrd="0" destOrd="0" presId="urn:microsoft.com/office/officeart/2008/layout/HorizontalMultiLevelHierarchy"/>
    <dgm:cxn modelId="{8702BDFE-DADF-4D1C-B03A-70724F2D9CB2}" type="presParOf" srcId="{44469ACC-8464-47F6-BD9D-E0F9C92F6F63}" destId="{6F9481C2-465E-41C8-A21C-5C4ED130373F}" srcOrd="1" destOrd="0" presId="urn:microsoft.com/office/officeart/2008/layout/HorizontalMultiLevelHierarchy"/>
    <dgm:cxn modelId="{38AED6F1-2306-4119-B2AA-2A42B214367F}" type="presParOf" srcId="{6F9481C2-465E-41C8-A21C-5C4ED130373F}" destId="{3A5110FB-A363-40B9-BF71-A3B7DA7AF35D}" srcOrd="0" destOrd="0" presId="urn:microsoft.com/office/officeart/2008/layout/HorizontalMultiLevelHierarchy"/>
    <dgm:cxn modelId="{C5C8DAFF-C4C2-468F-876C-2519D259773C}" type="presParOf" srcId="{3A5110FB-A363-40B9-BF71-A3B7DA7AF35D}" destId="{ADC208F7-FAC1-4EE7-A2F1-FEBC74040A79}" srcOrd="0" destOrd="0" presId="urn:microsoft.com/office/officeart/2008/layout/HorizontalMultiLevelHierarchy"/>
    <dgm:cxn modelId="{CBEA29CB-8AEE-4F2F-ACC2-C7A1169290DF}" type="presParOf" srcId="{6F9481C2-465E-41C8-A21C-5C4ED130373F}" destId="{BCEC0D85-4226-4746-867F-9041A7F1B042}" srcOrd="1" destOrd="0" presId="urn:microsoft.com/office/officeart/2008/layout/HorizontalMultiLevelHierarchy"/>
    <dgm:cxn modelId="{F18A0F28-1B75-45FD-9CEB-069FA201B7BD}" type="presParOf" srcId="{BCEC0D85-4226-4746-867F-9041A7F1B042}" destId="{BB455A7E-C44B-4B7F-9423-87591D981FB4}" srcOrd="0" destOrd="0" presId="urn:microsoft.com/office/officeart/2008/layout/HorizontalMultiLevelHierarchy"/>
    <dgm:cxn modelId="{D2F36E49-3D3D-4FDC-8810-5E1D8C7E9932}" type="presParOf" srcId="{BCEC0D85-4226-4746-867F-9041A7F1B042}" destId="{9EA31346-B47E-47A9-98A5-58560EF223D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2A8D3E-B213-4D0F-A158-1AF705501FC2}" type="doc">
      <dgm:prSet loTypeId="urn:microsoft.com/office/officeart/2005/8/layout/hierarchy4" loCatId="hierarchy" qsTypeId="urn:microsoft.com/office/officeart/2005/8/quickstyle/simple3" qsCatId="simple" csTypeId="urn:microsoft.com/office/officeart/2005/8/colors/colorful1" csCatId="colorful" phldr="1"/>
      <dgm:spPr/>
      <dgm:t>
        <a:bodyPr/>
        <a:lstStyle/>
        <a:p>
          <a:endParaRPr lang="es-EC"/>
        </a:p>
      </dgm:t>
    </dgm:pt>
    <dgm:pt modelId="{857D7731-8593-4636-AC46-59CD8E5AC787}">
      <dgm:prSet phldrT="[Texto]" custT="1"/>
      <dgm:spPr/>
      <dgm:t>
        <a:bodyPr/>
        <a:lstStyle/>
        <a:p>
          <a:r>
            <a:rPr lang="es-EC" sz="5400" b="0" dirty="0" smtClean="0">
              <a:latin typeface="Times New Roman" panose="02020603050405020304" pitchFamily="18" charset="0"/>
              <a:ea typeface="Tahoma" panose="020B0604030504040204" pitchFamily="34" charset="0"/>
              <a:cs typeface="Times New Roman" panose="02020603050405020304" pitchFamily="18" charset="0"/>
            </a:rPr>
            <a:t>Factores</a:t>
          </a:r>
          <a:endParaRPr lang="es-EC" sz="5400" b="0" dirty="0">
            <a:latin typeface="Times New Roman" panose="02020603050405020304" pitchFamily="18" charset="0"/>
            <a:ea typeface="Tahoma" panose="020B0604030504040204" pitchFamily="34" charset="0"/>
            <a:cs typeface="Times New Roman" panose="02020603050405020304" pitchFamily="18" charset="0"/>
          </a:endParaRPr>
        </a:p>
      </dgm:t>
    </dgm:pt>
    <dgm:pt modelId="{EE11F575-90FF-46D5-8147-0736660C1B33}" type="parTrans" cxnId="{C2F88FE3-93D5-42C2-B0DB-772547D6D473}">
      <dgm:prSet/>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AE3EC296-94F5-46ED-A95C-33D51D8633F8}" type="sibTrans" cxnId="{C2F88FE3-93D5-42C2-B0DB-772547D6D473}">
      <dgm:prSet/>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6D98D15A-D68F-4372-B459-39AD45FE0AA3}">
      <dgm:prSet phldrT="[Texto]" custT="1"/>
      <dgm:spPr/>
      <dgm:t>
        <a:bodyPr/>
        <a:lstStyle/>
        <a:p>
          <a:r>
            <a:rPr lang="es-EC" sz="1600" b="1" dirty="0" smtClean="0">
              <a:latin typeface="Times New Roman" panose="02020603050405020304" pitchFamily="18" charset="0"/>
              <a:ea typeface="Tahoma" panose="020B0604030504040204" pitchFamily="34" charset="0"/>
              <a:cs typeface="Times New Roman" panose="02020603050405020304" pitchFamily="18" charset="0"/>
            </a:rPr>
            <a:t>Económicos</a:t>
          </a:r>
          <a:endParaRPr lang="es-EC" sz="1600" b="1" dirty="0">
            <a:latin typeface="Times New Roman" panose="02020603050405020304" pitchFamily="18" charset="0"/>
            <a:ea typeface="Tahoma" panose="020B0604030504040204" pitchFamily="34" charset="0"/>
            <a:cs typeface="Times New Roman" panose="02020603050405020304" pitchFamily="18" charset="0"/>
          </a:endParaRPr>
        </a:p>
      </dgm:t>
    </dgm:pt>
    <dgm:pt modelId="{4F10F78A-F38A-4771-AA63-D756633D318C}" type="parTrans" cxnId="{2933BF0B-6BC9-4BD7-B593-4633BDA394E0}">
      <dgm:prSet/>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44E7C73E-9DCB-4FA1-92DC-F4998DCCB983}" type="sibTrans" cxnId="{2933BF0B-6BC9-4BD7-B593-4633BDA394E0}">
      <dgm:prSet/>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21CBC980-FFAB-4589-8F01-72F61DFC35FA}">
      <dgm:prSet phldrT="[Texto]" custT="1"/>
      <dgm:spPr/>
      <dgm:t>
        <a:bodyPr/>
        <a:lstStyle/>
        <a:p>
          <a:r>
            <a:rPr lang="es-EC" sz="1600" b="1" dirty="0" smtClean="0">
              <a:latin typeface="Times New Roman" panose="02020603050405020304" pitchFamily="18" charset="0"/>
              <a:ea typeface="Tahoma" panose="020B0604030504040204" pitchFamily="34" charset="0"/>
              <a:cs typeface="Times New Roman" panose="02020603050405020304" pitchFamily="18" charset="0"/>
            </a:rPr>
            <a:t>Sociales</a:t>
          </a:r>
          <a:endParaRPr lang="es-EC" sz="1600" b="1" dirty="0">
            <a:latin typeface="Times New Roman" panose="02020603050405020304" pitchFamily="18" charset="0"/>
            <a:ea typeface="Tahoma" panose="020B0604030504040204" pitchFamily="34" charset="0"/>
            <a:cs typeface="Times New Roman" panose="02020603050405020304" pitchFamily="18" charset="0"/>
          </a:endParaRPr>
        </a:p>
      </dgm:t>
    </dgm:pt>
    <dgm:pt modelId="{1D53B72F-9D3A-4970-9F81-F97F1991447E}" type="parTrans" cxnId="{A3E4CDEE-5670-4895-B4DE-1008E72A7BF7}">
      <dgm:prSet/>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7AA5E3C6-55E2-446A-9CB1-C678710BFD02}" type="sibTrans" cxnId="{A3E4CDEE-5670-4895-B4DE-1008E72A7BF7}">
      <dgm:prSet/>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A9A00575-91AB-4CEF-A6D9-19947C4246CB}">
      <dgm:prSet phldrT="[Texto]" custT="1"/>
      <dgm:spPr/>
      <dgm:t>
        <a:bodyPr/>
        <a:lstStyle/>
        <a:p>
          <a:r>
            <a:rPr lang="es-EC" sz="1600" b="1" dirty="0" smtClean="0">
              <a:latin typeface="Times New Roman" panose="02020603050405020304" pitchFamily="18" charset="0"/>
              <a:ea typeface="Tahoma" panose="020B0604030504040204" pitchFamily="34" charset="0"/>
              <a:cs typeface="Times New Roman" panose="02020603050405020304" pitchFamily="18" charset="0"/>
            </a:rPr>
            <a:t>Políticos</a:t>
          </a:r>
          <a:endParaRPr lang="es-EC" sz="1600" b="1" dirty="0">
            <a:latin typeface="Times New Roman" panose="02020603050405020304" pitchFamily="18" charset="0"/>
            <a:ea typeface="Tahoma" panose="020B0604030504040204" pitchFamily="34" charset="0"/>
            <a:cs typeface="Times New Roman" panose="02020603050405020304" pitchFamily="18" charset="0"/>
          </a:endParaRPr>
        </a:p>
      </dgm:t>
    </dgm:pt>
    <dgm:pt modelId="{E751E203-1900-4DBE-91AA-A00E0F6004B6}" type="parTrans" cxnId="{D813947E-8A69-4E7D-A123-EBC62C282A2D}">
      <dgm:prSet/>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55E46C5C-AF11-4350-9D8F-3DAD3F8CD468}" type="sibTrans" cxnId="{D813947E-8A69-4E7D-A123-EBC62C282A2D}">
      <dgm:prSet/>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94EF257A-ADDA-4747-98F6-D62C0D87FE9D}">
      <dgm:prSet phldrT="[Texto]" custT="1"/>
      <dgm:spPr/>
      <dgm:t>
        <a:bodyPr/>
        <a:lstStyle/>
        <a:p>
          <a:r>
            <a:rPr lang="es-EC" sz="1600" b="1" dirty="0" smtClean="0">
              <a:latin typeface="Times New Roman" panose="02020603050405020304" pitchFamily="18" charset="0"/>
              <a:ea typeface="Tahoma" panose="020B0604030504040204" pitchFamily="34" charset="0"/>
              <a:cs typeface="Times New Roman" panose="02020603050405020304" pitchFamily="18" charset="0"/>
            </a:rPr>
            <a:t>Tecnológicos</a:t>
          </a:r>
          <a:endParaRPr lang="es-EC" sz="1600" b="1" dirty="0">
            <a:latin typeface="Times New Roman" panose="02020603050405020304" pitchFamily="18" charset="0"/>
            <a:ea typeface="Tahoma" panose="020B0604030504040204" pitchFamily="34" charset="0"/>
            <a:cs typeface="Times New Roman" panose="02020603050405020304" pitchFamily="18" charset="0"/>
          </a:endParaRPr>
        </a:p>
      </dgm:t>
    </dgm:pt>
    <dgm:pt modelId="{17282C2C-F2B7-4E38-A6A4-201589764D4E}" type="parTrans" cxnId="{C3BE962A-30EC-4F86-B196-9A9901EFDB28}">
      <dgm:prSet/>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10CBECB7-EEA0-4DFD-A21E-FBC28BF39A53}" type="sibTrans" cxnId="{C3BE962A-30EC-4F86-B196-9A9901EFDB28}">
      <dgm:prSet/>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B62EB885-7167-4D6F-A86F-83E8F2A0D304}">
      <dgm:prSet custT="1"/>
      <dgm:spPr/>
      <dgm:t>
        <a:bodyPr/>
        <a:lstStyle/>
        <a:p>
          <a:r>
            <a:rPr lang="es-EC" sz="1200" b="0" dirty="0" smtClean="0">
              <a:latin typeface="Times New Roman" panose="02020603050405020304" pitchFamily="18" charset="0"/>
              <a:ea typeface="Tahoma" panose="020B0604030504040204" pitchFamily="34" charset="0"/>
              <a:cs typeface="Times New Roman" panose="02020603050405020304" pitchFamily="18" charset="0"/>
            </a:rPr>
            <a:t>Precio del barril de petróleo ($ 48,74)</a:t>
          </a:r>
          <a:endParaRPr lang="es-EC" sz="1200" b="0" dirty="0">
            <a:latin typeface="Times New Roman" panose="02020603050405020304" pitchFamily="18" charset="0"/>
            <a:ea typeface="Tahoma" panose="020B0604030504040204" pitchFamily="34" charset="0"/>
            <a:cs typeface="Times New Roman" panose="02020603050405020304" pitchFamily="18" charset="0"/>
          </a:endParaRPr>
        </a:p>
      </dgm:t>
    </dgm:pt>
    <dgm:pt modelId="{66FDD1F7-5176-45B4-8A7A-773F74CDACFD}" type="parTrans" cxnId="{73F6D1F1-CAEA-42EB-A0F1-F07EA398840B}">
      <dgm:prSet/>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19828579-DCB7-4EBD-830C-09EA3A08903C}" type="sibTrans" cxnId="{73F6D1F1-CAEA-42EB-A0F1-F07EA398840B}">
      <dgm:prSet/>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75137F60-B837-4FA8-88EC-7B1910847D66}">
      <dgm:prSet custT="1"/>
      <dgm:spPr/>
      <dgm:t>
        <a:bodyPr/>
        <a:lstStyle/>
        <a:p>
          <a:r>
            <a:rPr lang="es-EC" sz="1200" b="0" dirty="0" smtClean="0">
              <a:latin typeface="Times New Roman" panose="02020603050405020304" pitchFamily="18" charset="0"/>
              <a:ea typeface="Tahoma" panose="020B0604030504040204" pitchFamily="34" charset="0"/>
              <a:cs typeface="Times New Roman" panose="02020603050405020304" pitchFamily="18" charset="0"/>
            </a:rPr>
            <a:t>PIB sector transporte (1,60%)</a:t>
          </a:r>
          <a:endParaRPr lang="es-EC" sz="1200" b="0" dirty="0">
            <a:latin typeface="Times New Roman" panose="02020603050405020304" pitchFamily="18" charset="0"/>
            <a:ea typeface="Tahoma" panose="020B0604030504040204" pitchFamily="34" charset="0"/>
            <a:cs typeface="Times New Roman" panose="02020603050405020304" pitchFamily="18" charset="0"/>
          </a:endParaRPr>
        </a:p>
      </dgm:t>
    </dgm:pt>
    <dgm:pt modelId="{99BC87FB-0015-416B-A9FE-F9159D73DB8A}" type="parTrans" cxnId="{571B367B-F065-494D-B46F-DA320ADB5EEA}">
      <dgm:prSet/>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1F686874-C60A-428D-9AB6-007E45D59C5A}" type="sibTrans" cxnId="{571B367B-F065-494D-B46F-DA320ADB5EEA}">
      <dgm:prSet/>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D0F5DECE-3DEA-4DEE-B507-E21C91D68CE2}">
      <dgm:prSet custT="1"/>
      <dgm:spPr/>
      <dgm:t>
        <a:bodyPr/>
        <a:lstStyle/>
        <a:p>
          <a:r>
            <a:rPr lang="es-EC" sz="1200" b="0" dirty="0" smtClean="0">
              <a:latin typeface="Times New Roman" panose="02020603050405020304" pitchFamily="18" charset="0"/>
              <a:ea typeface="Tahoma" panose="020B0604030504040204" pitchFamily="34" charset="0"/>
              <a:cs typeface="Times New Roman" panose="02020603050405020304" pitchFamily="18" charset="0"/>
            </a:rPr>
            <a:t>Tasa </a:t>
          </a:r>
          <a:r>
            <a:rPr lang="es-EC" sz="1200" b="0" dirty="0" smtClean="0">
              <a:latin typeface="Times New Roman" panose="02020603050405020304" pitchFamily="18" charset="0"/>
              <a:ea typeface="Tahoma" panose="020B0604030504040204" pitchFamily="34" charset="0"/>
              <a:cs typeface="Times New Roman" panose="02020603050405020304" pitchFamily="18" charset="0"/>
            </a:rPr>
            <a:t>Crédito (16%)</a:t>
          </a:r>
          <a:endParaRPr lang="es-EC" sz="1200" b="0" dirty="0">
            <a:latin typeface="Times New Roman" panose="02020603050405020304" pitchFamily="18" charset="0"/>
            <a:ea typeface="Tahoma" panose="020B0604030504040204" pitchFamily="34" charset="0"/>
            <a:cs typeface="Times New Roman" panose="02020603050405020304" pitchFamily="18" charset="0"/>
          </a:endParaRPr>
        </a:p>
      </dgm:t>
    </dgm:pt>
    <dgm:pt modelId="{EB9B0B71-41CA-4886-930C-74FECC289846}" type="parTrans" cxnId="{FD20F399-0616-4B18-A307-40CFCFDBBE0C}">
      <dgm:prSet/>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9BA812AE-9BB3-4DC1-B2A0-8A14E8028E7E}" type="sibTrans" cxnId="{FD20F399-0616-4B18-A307-40CFCFDBBE0C}">
      <dgm:prSet/>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7DD7F0DB-599B-42BF-B7B4-78501F8EE7C8}">
      <dgm:prSet phldrT="[Texto]" custT="1"/>
      <dgm:spPr/>
      <dgm:t>
        <a:bodyPr/>
        <a:lstStyle/>
        <a:p>
          <a:r>
            <a:rPr lang="es-EC" sz="1200" b="0" dirty="0" smtClean="0">
              <a:latin typeface="Times New Roman" panose="02020603050405020304" pitchFamily="18" charset="0"/>
              <a:ea typeface="Tahoma" panose="020B0604030504040204" pitchFamily="34" charset="0"/>
              <a:cs typeface="Times New Roman" panose="02020603050405020304" pitchFamily="18" charset="0"/>
            </a:rPr>
            <a:t>Pleno empleo ( 41%)</a:t>
          </a:r>
          <a:endParaRPr lang="es-EC" sz="1200" b="0" dirty="0">
            <a:latin typeface="Times New Roman" panose="02020603050405020304" pitchFamily="18" charset="0"/>
            <a:ea typeface="Tahoma" panose="020B0604030504040204" pitchFamily="34" charset="0"/>
            <a:cs typeface="Times New Roman" panose="02020603050405020304" pitchFamily="18" charset="0"/>
          </a:endParaRPr>
        </a:p>
      </dgm:t>
    </dgm:pt>
    <dgm:pt modelId="{0CF3CFDA-4D18-4509-873B-A716C32E0466}" type="parTrans" cxnId="{F3C70FCC-837E-46C4-A566-668A81921DA2}">
      <dgm:prSet/>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9571869F-456E-472C-81EC-86DA3B015FD2}" type="sibTrans" cxnId="{F3C70FCC-837E-46C4-A566-668A81921DA2}">
      <dgm:prSet/>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57CD9CC9-EBDD-4CD0-8F04-35CFA888D56F}">
      <dgm:prSet phldrT="[Texto]" custT="1"/>
      <dgm:spPr/>
      <dgm:t>
        <a:bodyPr/>
        <a:lstStyle/>
        <a:p>
          <a:r>
            <a:rPr lang="es-EC" sz="1200" b="0" dirty="0" smtClean="0">
              <a:latin typeface="Times New Roman" panose="02020603050405020304" pitchFamily="18" charset="0"/>
              <a:ea typeface="Tahoma" panose="020B0604030504040204" pitchFamily="34" charset="0"/>
              <a:cs typeface="Times New Roman" panose="02020603050405020304" pitchFamily="18" charset="0"/>
            </a:rPr>
            <a:t>Desempleo (5,3%)</a:t>
          </a:r>
          <a:endParaRPr lang="es-EC" sz="1200" b="0" dirty="0">
            <a:latin typeface="Times New Roman" panose="02020603050405020304" pitchFamily="18" charset="0"/>
            <a:ea typeface="Tahoma" panose="020B0604030504040204" pitchFamily="34" charset="0"/>
            <a:cs typeface="Times New Roman" panose="02020603050405020304" pitchFamily="18" charset="0"/>
          </a:endParaRPr>
        </a:p>
      </dgm:t>
    </dgm:pt>
    <dgm:pt modelId="{4AD126AA-2DDB-4898-A2AC-76EB69D89055}" type="parTrans" cxnId="{3515A5F2-3E3F-4038-9180-FAF457F01A93}">
      <dgm:prSet/>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C2A8AA1D-2EFC-4253-BF9A-97E18EDE4C39}" type="sibTrans" cxnId="{3515A5F2-3E3F-4038-9180-FAF457F01A93}">
      <dgm:prSet/>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EE28CD9C-043B-4C7D-88A2-14A7D0D52359}">
      <dgm:prSet phldrT="[Texto]" custT="1"/>
      <dgm:spPr/>
      <dgm:t>
        <a:bodyPr/>
        <a:lstStyle/>
        <a:p>
          <a:r>
            <a:rPr lang="es-EC" sz="1200" b="0" dirty="0" smtClean="0">
              <a:latin typeface="Times New Roman" panose="02020603050405020304" pitchFamily="18" charset="0"/>
              <a:ea typeface="Tahoma" panose="020B0604030504040204" pitchFamily="34" charset="0"/>
              <a:cs typeface="Times New Roman" panose="02020603050405020304" pitchFamily="18" charset="0"/>
            </a:rPr>
            <a:t>Tasas de obsolescencia parque automotor ( 33% &gt; 20 años)</a:t>
          </a:r>
          <a:endParaRPr lang="es-EC" sz="1200" b="0" dirty="0">
            <a:latin typeface="Times New Roman" panose="02020603050405020304" pitchFamily="18" charset="0"/>
            <a:ea typeface="Tahoma" panose="020B0604030504040204" pitchFamily="34" charset="0"/>
            <a:cs typeface="Times New Roman" panose="02020603050405020304" pitchFamily="18" charset="0"/>
          </a:endParaRPr>
        </a:p>
      </dgm:t>
    </dgm:pt>
    <dgm:pt modelId="{59D7AF36-D01A-44E2-B10A-84671D519A01}" type="parTrans" cxnId="{2FDD4684-4BAF-4A6B-B7C9-D852F59FA901}">
      <dgm:prSet/>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65566F9B-B6D6-47F6-957C-43A8F7A0F834}" type="sibTrans" cxnId="{2FDD4684-4BAF-4A6B-B7C9-D852F59FA901}">
      <dgm:prSet/>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A2C47B87-F10B-4020-94FF-0CB3780DDA21}">
      <dgm:prSet custT="1"/>
      <dgm:spPr/>
      <dgm:t>
        <a:bodyPr/>
        <a:lstStyle/>
        <a:p>
          <a:r>
            <a:rPr lang="es-EC" sz="1200" b="0" dirty="0" smtClean="0">
              <a:latin typeface="Times New Roman" panose="02020603050405020304" pitchFamily="18" charset="0"/>
              <a:ea typeface="Tahoma" panose="020B0604030504040204" pitchFamily="34" charset="0"/>
              <a:cs typeface="Times New Roman" panose="02020603050405020304" pitchFamily="18" charset="0"/>
            </a:rPr>
            <a:t>Inflación (3,09%)</a:t>
          </a:r>
          <a:endParaRPr lang="es-EC" sz="1200" b="0" dirty="0">
            <a:latin typeface="Times New Roman" panose="02020603050405020304" pitchFamily="18" charset="0"/>
            <a:ea typeface="Tahoma" panose="020B0604030504040204" pitchFamily="34" charset="0"/>
            <a:cs typeface="Times New Roman" panose="02020603050405020304" pitchFamily="18" charset="0"/>
          </a:endParaRPr>
        </a:p>
      </dgm:t>
    </dgm:pt>
    <dgm:pt modelId="{330B03A9-B634-491F-B54B-4B80C0EC84D0}" type="sibTrans" cxnId="{22A9796F-8C97-4C1A-9C74-4C56E45280F1}">
      <dgm:prSet/>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CB02E6C0-D2BC-45CA-8529-AB8F9283CCFC}" type="parTrans" cxnId="{22A9796F-8C97-4C1A-9C74-4C56E45280F1}">
      <dgm:prSet/>
      <dgm:spPr/>
      <dgm:t>
        <a:bodyPr/>
        <a:lstStyle/>
        <a:p>
          <a:endParaRPr lang="es-EC" sz="1400" b="0">
            <a:latin typeface="Times New Roman" panose="02020603050405020304" pitchFamily="18" charset="0"/>
            <a:ea typeface="Tahoma" panose="020B0604030504040204" pitchFamily="34" charset="0"/>
            <a:cs typeface="Times New Roman" panose="02020603050405020304" pitchFamily="18" charset="0"/>
          </a:endParaRPr>
        </a:p>
      </dgm:t>
    </dgm:pt>
    <dgm:pt modelId="{06C7E3E1-B0AC-4B61-BD3D-15754D2F7033}">
      <dgm:prSet phldrT="[Texto]" custT="1"/>
      <dgm:spPr/>
      <dgm:t>
        <a:bodyPr/>
        <a:lstStyle/>
        <a:p>
          <a:r>
            <a:rPr lang="es-EC" sz="1400" b="0" smtClean="0">
              <a:latin typeface="Times New Roman" panose="02020603050405020304" pitchFamily="18" charset="0"/>
              <a:ea typeface="Tahoma" panose="020B0604030504040204" pitchFamily="34" charset="0"/>
              <a:cs typeface="Times New Roman" panose="02020603050405020304" pitchFamily="18" charset="0"/>
            </a:rPr>
            <a:t>ANT</a:t>
          </a:r>
          <a:endParaRPr lang="es-EC" sz="1400" b="0" dirty="0">
            <a:latin typeface="Times New Roman" panose="02020603050405020304" pitchFamily="18" charset="0"/>
            <a:ea typeface="Tahoma" panose="020B0604030504040204" pitchFamily="34" charset="0"/>
            <a:cs typeface="Times New Roman" panose="02020603050405020304" pitchFamily="18" charset="0"/>
          </a:endParaRPr>
        </a:p>
      </dgm:t>
    </dgm:pt>
    <dgm:pt modelId="{EAF328BD-6EF4-4130-A76C-CC199879C763}" type="parTrans" cxnId="{D2360C72-71A3-4B9B-A529-6E68C60B0D48}">
      <dgm:prSet/>
      <dgm:spPr/>
      <dgm:t>
        <a:bodyPr/>
        <a:lstStyle/>
        <a:p>
          <a:endParaRPr lang="es-EC"/>
        </a:p>
      </dgm:t>
    </dgm:pt>
    <dgm:pt modelId="{83483746-53C8-47B4-8410-5B01A2AA8062}" type="sibTrans" cxnId="{D2360C72-71A3-4B9B-A529-6E68C60B0D48}">
      <dgm:prSet/>
      <dgm:spPr/>
      <dgm:t>
        <a:bodyPr/>
        <a:lstStyle/>
        <a:p>
          <a:endParaRPr lang="es-EC"/>
        </a:p>
      </dgm:t>
    </dgm:pt>
    <dgm:pt modelId="{E45C6394-BE90-4805-A28A-605991807E90}" type="pres">
      <dgm:prSet presAssocID="{7A2A8D3E-B213-4D0F-A158-1AF705501FC2}" presName="Name0" presStyleCnt="0">
        <dgm:presLayoutVars>
          <dgm:chPref val="1"/>
          <dgm:dir/>
          <dgm:animOne val="branch"/>
          <dgm:animLvl val="lvl"/>
          <dgm:resizeHandles/>
        </dgm:presLayoutVars>
      </dgm:prSet>
      <dgm:spPr/>
      <dgm:t>
        <a:bodyPr/>
        <a:lstStyle/>
        <a:p>
          <a:endParaRPr lang="es-EC"/>
        </a:p>
      </dgm:t>
    </dgm:pt>
    <dgm:pt modelId="{F498E0D3-4D3F-4080-A63E-F946BCA14A6B}" type="pres">
      <dgm:prSet presAssocID="{857D7731-8593-4636-AC46-59CD8E5AC787}" presName="vertOne" presStyleCnt="0"/>
      <dgm:spPr/>
    </dgm:pt>
    <dgm:pt modelId="{68A4A913-CD1F-48A3-B780-9C1FAB30D1A7}" type="pres">
      <dgm:prSet presAssocID="{857D7731-8593-4636-AC46-59CD8E5AC787}" presName="txOne" presStyleLbl="node0" presStyleIdx="0" presStyleCnt="1" custLinFactY="-19520" custLinFactNeighborX="-45" custLinFactNeighborY="-100000">
        <dgm:presLayoutVars>
          <dgm:chPref val="3"/>
        </dgm:presLayoutVars>
      </dgm:prSet>
      <dgm:spPr/>
      <dgm:t>
        <a:bodyPr/>
        <a:lstStyle/>
        <a:p>
          <a:endParaRPr lang="es-EC"/>
        </a:p>
      </dgm:t>
    </dgm:pt>
    <dgm:pt modelId="{ED4CB4DD-0474-42B1-B433-474717737393}" type="pres">
      <dgm:prSet presAssocID="{857D7731-8593-4636-AC46-59CD8E5AC787}" presName="parTransOne" presStyleCnt="0"/>
      <dgm:spPr/>
    </dgm:pt>
    <dgm:pt modelId="{C03A8834-2E9F-4546-9FAD-7D1E2B4A49F9}" type="pres">
      <dgm:prSet presAssocID="{857D7731-8593-4636-AC46-59CD8E5AC787}" presName="horzOne" presStyleCnt="0"/>
      <dgm:spPr/>
    </dgm:pt>
    <dgm:pt modelId="{CD5BB35F-1CDA-4ADC-89E9-4AC3357FCA0F}" type="pres">
      <dgm:prSet presAssocID="{6D98D15A-D68F-4372-B459-39AD45FE0AA3}" presName="vertTwo" presStyleCnt="0"/>
      <dgm:spPr/>
    </dgm:pt>
    <dgm:pt modelId="{C51EBB5F-7D4F-4987-8522-33A6965AB649}" type="pres">
      <dgm:prSet presAssocID="{6D98D15A-D68F-4372-B459-39AD45FE0AA3}" presName="txTwo" presStyleLbl="node2" presStyleIdx="0" presStyleCnt="4">
        <dgm:presLayoutVars>
          <dgm:chPref val="3"/>
        </dgm:presLayoutVars>
      </dgm:prSet>
      <dgm:spPr/>
      <dgm:t>
        <a:bodyPr/>
        <a:lstStyle/>
        <a:p>
          <a:endParaRPr lang="es-EC"/>
        </a:p>
      </dgm:t>
    </dgm:pt>
    <dgm:pt modelId="{53EBD114-FE1C-4E84-9764-1DE874957123}" type="pres">
      <dgm:prSet presAssocID="{6D98D15A-D68F-4372-B459-39AD45FE0AA3}" presName="parTransTwo" presStyleCnt="0"/>
      <dgm:spPr/>
    </dgm:pt>
    <dgm:pt modelId="{C45D5CF5-D997-47D0-90A6-8715E2A81CC7}" type="pres">
      <dgm:prSet presAssocID="{6D98D15A-D68F-4372-B459-39AD45FE0AA3}" presName="horzTwo" presStyleCnt="0"/>
      <dgm:spPr/>
    </dgm:pt>
    <dgm:pt modelId="{14A8FEC9-1CB1-40C2-99D3-B061A760973F}" type="pres">
      <dgm:prSet presAssocID="{B62EB885-7167-4D6F-A86F-83E8F2A0D304}" presName="vertThree" presStyleCnt="0"/>
      <dgm:spPr/>
    </dgm:pt>
    <dgm:pt modelId="{B0B737E0-3BC0-45D9-8BDC-2E6E10FF2D3F}" type="pres">
      <dgm:prSet presAssocID="{B62EB885-7167-4D6F-A86F-83E8F2A0D304}" presName="txThree" presStyleLbl="node3" presStyleIdx="0" presStyleCnt="8">
        <dgm:presLayoutVars>
          <dgm:chPref val="3"/>
        </dgm:presLayoutVars>
      </dgm:prSet>
      <dgm:spPr/>
      <dgm:t>
        <a:bodyPr/>
        <a:lstStyle/>
        <a:p>
          <a:endParaRPr lang="es-EC"/>
        </a:p>
      </dgm:t>
    </dgm:pt>
    <dgm:pt modelId="{471AD530-6D76-4104-AF3A-214C4D1CB4B4}" type="pres">
      <dgm:prSet presAssocID="{B62EB885-7167-4D6F-A86F-83E8F2A0D304}" presName="horzThree" presStyleCnt="0"/>
      <dgm:spPr/>
    </dgm:pt>
    <dgm:pt modelId="{C1E945EC-EBE7-4160-B6BB-F41BD9E3CEAD}" type="pres">
      <dgm:prSet presAssocID="{19828579-DCB7-4EBD-830C-09EA3A08903C}" presName="sibSpaceThree" presStyleCnt="0"/>
      <dgm:spPr/>
    </dgm:pt>
    <dgm:pt modelId="{A8DC1C38-8959-45C5-984D-3D9EC8CE958A}" type="pres">
      <dgm:prSet presAssocID="{75137F60-B837-4FA8-88EC-7B1910847D66}" presName="vertThree" presStyleCnt="0"/>
      <dgm:spPr/>
    </dgm:pt>
    <dgm:pt modelId="{A5DC3A7D-AE73-4C1D-8856-F74C656C2A58}" type="pres">
      <dgm:prSet presAssocID="{75137F60-B837-4FA8-88EC-7B1910847D66}" presName="txThree" presStyleLbl="node3" presStyleIdx="1" presStyleCnt="8" custLinFactX="4758" custLinFactNeighborX="100000" custLinFactNeighborY="-516">
        <dgm:presLayoutVars>
          <dgm:chPref val="3"/>
        </dgm:presLayoutVars>
      </dgm:prSet>
      <dgm:spPr/>
      <dgm:t>
        <a:bodyPr/>
        <a:lstStyle/>
        <a:p>
          <a:endParaRPr lang="es-EC"/>
        </a:p>
      </dgm:t>
    </dgm:pt>
    <dgm:pt modelId="{1DD1A2A5-923C-4C85-80C6-38257270718A}" type="pres">
      <dgm:prSet presAssocID="{75137F60-B837-4FA8-88EC-7B1910847D66}" presName="horzThree" presStyleCnt="0"/>
      <dgm:spPr/>
    </dgm:pt>
    <dgm:pt modelId="{2EC4D40F-F799-4A4E-A80B-7ACA98401EF9}" type="pres">
      <dgm:prSet presAssocID="{1F686874-C60A-428D-9AB6-007E45D59C5A}" presName="sibSpaceThree" presStyleCnt="0"/>
      <dgm:spPr/>
    </dgm:pt>
    <dgm:pt modelId="{892CCADE-9DFB-49FE-9341-E20E52F112D2}" type="pres">
      <dgm:prSet presAssocID="{A2C47B87-F10B-4020-94FF-0CB3780DDA21}" presName="vertThree" presStyleCnt="0"/>
      <dgm:spPr/>
    </dgm:pt>
    <dgm:pt modelId="{D9C062CD-CC12-40F6-92D6-73906FE2253D}" type="pres">
      <dgm:prSet presAssocID="{A2C47B87-F10B-4020-94FF-0CB3780DDA21}" presName="txThree" presStyleLbl="node3" presStyleIdx="2" presStyleCnt="8" custLinFactX="-1436" custLinFactNeighborX="-100000" custLinFactNeighborY="-516">
        <dgm:presLayoutVars>
          <dgm:chPref val="3"/>
        </dgm:presLayoutVars>
      </dgm:prSet>
      <dgm:spPr/>
      <dgm:t>
        <a:bodyPr/>
        <a:lstStyle/>
        <a:p>
          <a:endParaRPr lang="es-EC"/>
        </a:p>
      </dgm:t>
    </dgm:pt>
    <dgm:pt modelId="{66C9B3FD-9FF7-4BF4-B066-FF70DDA3401E}" type="pres">
      <dgm:prSet presAssocID="{A2C47B87-F10B-4020-94FF-0CB3780DDA21}" presName="horzThree" presStyleCnt="0"/>
      <dgm:spPr/>
    </dgm:pt>
    <dgm:pt modelId="{6C0853A7-8DE1-43D2-B395-1DB2368A3BFE}" type="pres">
      <dgm:prSet presAssocID="{330B03A9-B634-491F-B54B-4B80C0EC84D0}" presName="sibSpaceThree" presStyleCnt="0"/>
      <dgm:spPr/>
    </dgm:pt>
    <dgm:pt modelId="{8EEFA36E-E4C1-415B-BDB5-36A43A783556}" type="pres">
      <dgm:prSet presAssocID="{D0F5DECE-3DEA-4DEE-B507-E21C91D68CE2}" presName="vertThree" presStyleCnt="0"/>
      <dgm:spPr/>
    </dgm:pt>
    <dgm:pt modelId="{0E0E9E19-F7AF-492B-80E2-BCFC8090394F}" type="pres">
      <dgm:prSet presAssocID="{D0F5DECE-3DEA-4DEE-B507-E21C91D68CE2}" presName="txThree" presStyleLbl="node3" presStyleIdx="3" presStyleCnt="8">
        <dgm:presLayoutVars>
          <dgm:chPref val="3"/>
        </dgm:presLayoutVars>
      </dgm:prSet>
      <dgm:spPr/>
      <dgm:t>
        <a:bodyPr/>
        <a:lstStyle/>
        <a:p>
          <a:endParaRPr lang="es-EC"/>
        </a:p>
      </dgm:t>
    </dgm:pt>
    <dgm:pt modelId="{1655F28E-28CB-4817-99A1-D85B5E50D29D}" type="pres">
      <dgm:prSet presAssocID="{D0F5DECE-3DEA-4DEE-B507-E21C91D68CE2}" presName="horzThree" presStyleCnt="0"/>
      <dgm:spPr/>
    </dgm:pt>
    <dgm:pt modelId="{66EA0C60-0866-4C4A-942D-3F3FA0629CD5}" type="pres">
      <dgm:prSet presAssocID="{44E7C73E-9DCB-4FA1-92DC-F4998DCCB983}" presName="sibSpaceTwo" presStyleCnt="0"/>
      <dgm:spPr/>
    </dgm:pt>
    <dgm:pt modelId="{5EF28661-B66E-45BC-AB12-9482D6BE5BF3}" type="pres">
      <dgm:prSet presAssocID="{21CBC980-FFAB-4589-8F01-72F61DFC35FA}" presName="vertTwo" presStyleCnt="0"/>
      <dgm:spPr/>
    </dgm:pt>
    <dgm:pt modelId="{98FB5611-B454-4F9E-B7A2-8584485FC22E}" type="pres">
      <dgm:prSet presAssocID="{21CBC980-FFAB-4589-8F01-72F61DFC35FA}" presName="txTwo" presStyleLbl="node2" presStyleIdx="1" presStyleCnt="4">
        <dgm:presLayoutVars>
          <dgm:chPref val="3"/>
        </dgm:presLayoutVars>
      </dgm:prSet>
      <dgm:spPr/>
      <dgm:t>
        <a:bodyPr/>
        <a:lstStyle/>
        <a:p>
          <a:endParaRPr lang="es-EC"/>
        </a:p>
      </dgm:t>
    </dgm:pt>
    <dgm:pt modelId="{5FA369E7-A9DF-48A3-9825-EE335FD25283}" type="pres">
      <dgm:prSet presAssocID="{21CBC980-FFAB-4589-8F01-72F61DFC35FA}" presName="parTransTwo" presStyleCnt="0"/>
      <dgm:spPr/>
    </dgm:pt>
    <dgm:pt modelId="{A032DD42-8FF2-43E8-9868-1D35BACA28D2}" type="pres">
      <dgm:prSet presAssocID="{21CBC980-FFAB-4589-8F01-72F61DFC35FA}" presName="horzTwo" presStyleCnt="0"/>
      <dgm:spPr/>
    </dgm:pt>
    <dgm:pt modelId="{C1DF19BE-3B1D-4296-BB25-58BA1B00A2CF}" type="pres">
      <dgm:prSet presAssocID="{7DD7F0DB-599B-42BF-B7B4-78501F8EE7C8}" presName="vertThree" presStyleCnt="0"/>
      <dgm:spPr/>
    </dgm:pt>
    <dgm:pt modelId="{D6CCC836-E652-4933-9B93-D7A717CE3C0D}" type="pres">
      <dgm:prSet presAssocID="{7DD7F0DB-599B-42BF-B7B4-78501F8EE7C8}" presName="txThree" presStyleLbl="node3" presStyleIdx="4" presStyleCnt="8" custScaleX="105368">
        <dgm:presLayoutVars>
          <dgm:chPref val="3"/>
        </dgm:presLayoutVars>
      </dgm:prSet>
      <dgm:spPr/>
      <dgm:t>
        <a:bodyPr/>
        <a:lstStyle/>
        <a:p>
          <a:endParaRPr lang="es-EC"/>
        </a:p>
      </dgm:t>
    </dgm:pt>
    <dgm:pt modelId="{79314D75-3D7E-4838-ABA0-D3D86FC98C82}" type="pres">
      <dgm:prSet presAssocID="{7DD7F0DB-599B-42BF-B7B4-78501F8EE7C8}" presName="horzThree" presStyleCnt="0"/>
      <dgm:spPr/>
    </dgm:pt>
    <dgm:pt modelId="{2D29EC21-1829-481C-B573-334DA9392371}" type="pres">
      <dgm:prSet presAssocID="{9571869F-456E-472C-81EC-86DA3B015FD2}" presName="sibSpaceThree" presStyleCnt="0"/>
      <dgm:spPr/>
    </dgm:pt>
    <dgm:pt modelId="{214923A3-376D-4345-803E-9CDE3EFD44D3}" type="pres">
      <dgm:prSet presAssocID="{57CD9CC9-EBDD-4CD0-8F04-35CFA888D56F}" presName="vertThree" presStyleCnt="0"/>
      <dgm:spPr/>
    </dgm:pt>
    <dgm:pt modelId="{B87AAEDD-9524-48C2-BA9E-F90D6CD65F8D}" type="pres">
      <dgm:prSet presAssocID="{57CD9CC9-EBDD-4CD0-8F04-35CFA888D56F}" presName="txThree" presStyleLbl="node3" presStyleIdx="5" presStyleCnt="8">
        <dgm:presLayoutVars>
          <dgm:chPref val="3"/>
        </dgm:presLayoutVars>
      </dgm:prSet>
      <dgm:spPr/>
      <dgm:t>
        <a:bodyPr/>
        <a:lstStyle/>
        <a:p>
          <a:endParaRPr lang="es-EC"/>
        </a:p>
      </dgm:t>
    </dgm:pt>
    <dgm:pt modelId="{01DFE78F-E96C-45F0-847B-284B61E42304}" type="pres">
      <dgm:prSet presAssocID="{57CD9CC9-EBDD-4CD0-8F04-35CFA888D56F}" presName="horzThree" presStyleCnt="0"/>
      <dgm:spPr/>
    </dgm:pt>
    <dgm:pt modelId="{3237D68C-59D5-4E64-803E-92A4A1DCEAAC}" type="pres">
      <dgm:prSet presAssocID="{7AA5E3C6-55E2-446A-9CB1-C678710BFD02}" presName="sibSpaceTwo" presStyleCnt="0"/>
      <dgm:spPr/>
    </dgm:pt>
    <dgm:pt modelId="{D26A9D45-2A22-4D5C-B8E9-F97FE53A1B40}" type="pres">
      <dgm:prSet presAssocID="{A9A00575-91AB-4CEF-A6D9-19947C4246CB}" presName="vertTwo" presStyleCnt="0"/>
      <dgm:spPr/>
    </dgm:pt>
    <dgm:pt modelId="{97BF6D31-203C-4F3B-B8E4-DDB87EC2A5E4}" type="pres">
      <dgm:prSet presAssocID="{A9A00575-91AB-4CEF-A6D9-19947C4246CB}" presName="txTwo" presStyleLbl="node2" presStyleIdx="2" presStyleCnt="4">
        <dgm:presLayoutVars>
          <dgm:chPref val="3"/>
        </dgm:presLayoutVars>
      </dgm:prSet>
      <dgm:spPr/>
      <dgm:t>
        <a:bodyPr/>
        <a:lstStyle/>
        <a:p>
          <a:endParaRPr lang="es-EC"/>
        </a:p>
      </dgm:t>
    </dgm:pt>
    <dgm:pt modelId="{2FE49EAA-CA71-4B33-B51D-59FDA757C31C}" type="pres">
      <dgm:prSet presAssocID="{A9A00575-91AB-4CEF-A6D9-19947C4246CB}" presName="parTransTwo" presStyleCnt="0"/>
      <dgm:spPr/>
    </dgm:pt>
    <dgm:pt modelId="{74B91870-F27A-4F66-8743-CF8D84D2A731}" type="pres">
      <dgm:prSet presAssocID="{A9A00575-91AB-4CEF-A6D9-19947C4246CB}" presName="horzTwo" presStyleCnt="0"/>
      <dgm:spPr/>
    </dgm:pt>
    <dgm:pt modelId="{82F5A877-4C02-4F6B-AF85-C47CE07EC70C}" type="pres">
      <dgm:prSet presAssocID="{06C7E3E1-B0AC-4B61-BD3D-15754D2F7033}" presName="vertThree" presStyleCnt="0"/>
      <dgm:spPr/>
    </dgm:pt>
    <dgm:pt modelId="{F05CA38A-20C8-4B00-A8CF-387AF53D1E7F}" type="pres">
      <dgm:prSet presAssocID="{06C7E3E1-B0AC-4B61-BD3D-15754D2F7033}" presName="txThree" presStyleLbl="node3" presStyleIdx="6" presStyleCnt="8">
        <dgm:presLayoutVars>
          <dgm:chPref val="3"/>
        </dgm:presLayoutVars>
      </dgm:prSet>
      <dgm:spPr/>
      <dgm:t>
        <a:bodyPr/>
        <a:lstStyle/>
        <a:p>
          <a:endParaRPr lang="es-EC"/>
        </a:p>
      </dgm:t>
    </dgm:pt>
    <dgm:pt modelId="{7A8E3912-34FE-4991-909B-6EC1572457D3}" type="pres">
      <dgm:prSet presAssocID="{06C7E3E1-B0AC-4B61-BD3D-15754D2F7033}" presName="horzThree" presStyleCnt="0"/>
      <dgm:spPr/>
    </dgm:pt>
    <dgm:pt modelId="{5FCDD7FF-A7A9-4B26-84D1-5CE28315DD5E}" type="pres">
      <dgm:prSet presAssocID="{55E46C5C-AF11-4350-9D8F-3DAD3F8CD468}" presName="sibSpaceTwo" presStyleCnt="0"/>
      <dgm:spPr/>
    </dgm:pt>
    <dgm:pt modelId="{A674369A-44BA-4C00-B65C-C0012B1C5910}" type="pres">
      <dgm:prSet presAssocID="{94EF257A-ADDA-4747-98F6-D62C0D87FE9D}" presName="vertTwo" presStyleCnt="0"/>
      <dgm:spPr/>
    </dgm:pt>
    <dgm:pt modelId="{E2E0A932-4432-47B3-9223-F09C0ED2F7DD}" type="pres">
      <dgm:prSet presAssocID="{94EF257A-ADDA-4747-98F6-D62C0D87FE9D}" presName="txTwo" presStyleLbl="node2" presStyleIdx="3" presStyleCnt="4">
        <dgm:presLayoutVars>
          <dgm:chPref val="3"/>
        </dgm:presLayoutVars>
      </dgm:prSet>
      <dgm:spPr/>
      <dgm:t>
        <a:bodyPr/>
        <a:lstStyle/>
        <a:p>
          <a:endParaRPr lang="es-EC"/>
        </a:p>
      </dgm:t>
    </dgm:pt>
    <dgm:pt modelId="{F863EB60-BBCF-4354-947B-F7EFBA957E44}" type="pres">
      <dgm:prSet presAssocID="{94EF257A-ADDA-4747-98F6-D62C0D87FE9D}" presName="parTransTwo" presStyleCnt="0"/>
      <dgm:spPr/>
    </dgm:pt>
    <dgm:pt modelId="{8AA06C39-5038-428A-845C-5E2885726198}" type="pres">
      <dgm:prSet presAssocID="{94EF257A-ADDA-4747-98F6-D62C0D87FE9D}" presName="horzTwo" presStyleCnt="0"/>
      <dgm:spPr/>
    </dgm:pt>
    <dgm:pt modelId="{ACDFD730-54C6-497C-9BAA-7B72E71B9178}" type="pres">
      <dgm:prSet presAssocID="{EE28CD9C-043B-4C7D-88A2-14A7D0D52359}" presName="vertThree" presStyleCnt="0"/>
      <dgm:spPr/>
    </dgm:pt>
    <dgm:pt modelId="{DE9DD218-2681-498F-9DC7-DCBAFD4C0EF3}" type="pres">
      <dgm:prSet presAssocID="{EE28CD9C-043B-4C7D-88A2-14A7D0D52359}" presName="txThree" presStyleLbl="node3" presStyleIdx="7" presStyleCnt="8">
        <dgm:presLayoutVars>
          <dgm:chPref val="3"/>
        </dgm:presLayoutVars>
      </dgm:prSet>
      <dgm:spPr/>
      <dgm:t>
        <a:bodyPr/>
        <a:lstStyle/>
        <a:p>
          <a:endParaRPr lang="es-EC"/>
        </a:p>
      </dgm:t>
    </dgm:pt>
    <dgm:pt modelId="{8C89603D-04EB-4F21-8A0E-B0A88AF4855F}" type="pres">
      <dgm:prSet presAssocID="{EE28CD9C-043B-4C7D-88A2-14A7D0D52359}" presName="horzThree" presStyleCnt="0"/>
      <dgm:spPr/>
    </dgm:pt>
  </dgm:ptLst>
  <dgm:cxnLst>
    <dgm:cxn modelId="{3515A5F2-3E3F-4038-9180-FAF457F01A93}" srcId="{21CBC980-FFAB-4589-8F01-72F61DFC35FA}" destId="{57CD9CC9-EBDD-4CD0-8F04-35CFA888D56F}" srcOrd="1" destOrd="0" parTransId="{4AD126AA-2DDB-4898-A2AC-76EB69D89055}" sibTransId="{C2A8AA1D-2EFC-4253-BF9A-97E18EDE4C39}"/>
    <dgm:cxn modelId="{C40D1A62-8F93-471A-8550-1EBFAF662722}" type="presOf" srcId="{D0F5DECE-3DEA-4DEE-B507-E21C91D68CE2}" destId="{0E0E9E19-F7AF-492B-80E2-BCFC8090394F}" srcOrd="0" destOrd="0" presId="urn:microsoft.com/office/officeart/2005/8/layout/hierarchy4"/>
    <dgm:cxn modelId="{73F6D1F1-CAEA-42EB-A0F1-F07EA398840B}" srcId="{6D98D15A-D68F-4372-B459-39AD45FE0AA3}" destId="{B62EB885-7167-4D6F-A86F-83E8F2A0D304}" srcOrd="0" destOrd="0" parTransId="{66FDD1F7-5176-45B4-8A7A-773F74CDACFD}" sibTransId="{19828579-DCB7-4EBD-830C-09EA3A08903C}"/>
    <dgm:cxn modelId="{2B1BA17F-DDBF-456C-A43A-6756E98EDA45}" type="presOf" srcId="{7DD7F0DB-599B-42BF-B7B4-78501F8EE7C8}" destId="{D6CCC836-E652-4933-9B93-D7A717CE3C0D}" srcOrd="0" destOrd="0" presId="urn:microsoft.com/office/officeart/2005/8/layout/hierarchy4"/>
    <dgm:cxn modelId="{571B367B-F065-494D-B46F-DA320ADB5EEA}" srcId="{6D98D15A-D68F-4372-B459-39AD45FE0AA3}" destId="{75137F60-B837-4FA8-88EC-7B1910847D66}" srcOrd="1" destOrd="0" parTransId="{99BC87FB-0015-416B-A9FE-F9159D73DB8A}" sibTransId="{1F686874-C60A-428D-9AB6-007E45D59C5A}"/>
    <dgm:cxn modelId="{D23DCCEA-28BC-43E0-A0DC-F376FCFF288F}" type="presOf" srcId="{6D98D15A-D68F-4372-B459-39AD45FE0AA3}" destId="{C51EBB5F-7D4F-4987-8522-33A6965AB649}" srcOrd="0" destOrd="0" presId="urn:microsoft.com/office/officeart/2005/8/layout/hierarchy4"/>
    <dgm:cxn modelId="{994738CE-4D14-4F42-AA2C-94671BA0138E}" type="presOf" srcId="{21CBC980-FFAB-4589-8F01-72F61DFC35FA}" destId="{98FB5611-B454-4F9E-B7A2-8584485FC22E}" srcOrd="0" destOrd="0" presId="urn:microsoft.com/office/officeart/2005/8/layout/hierarchy4"/>
    <dgm:cxn modelId="{D813947E-8A69-4E7D-A123-EBC62C282A2D}" srcId="{857D7731-8593-4636-AC46-59CD8E5AC787}" destId="{A9A00575-91AB-4CEF-A6D9-19947C4246CB}" srcOrd="2" destOrd="0" parTransId="{E751E203-1900-4DBE-91AA-A00E0F6004B6}" sibTransId="{55E46C5C-AF11-4350-9D8F-3DAD3F8CD468}"/>
    <dgm:cxn modelId="{D6DAF4AE-75A7-4F70-8973-05C738813877}" type="presOf" srcId="{94EF257A-ADDA-4747-98F6-D62C0D87FE9D}" destId="{E2E0A932-4432-47B3-9223-F09C0ED2F7DD}" srcOrd="0" destOrd="0" presId="urn:microsoft.com/office/officeart/2005/8/layout/hierarchy4"/>
    <dgm:cxn modelId="{D2360C72-71A3-4B9B-A529-6E68C60B0D48}" srcId="{A9A00575-91AB-4CEF-A6D9-19947C4246CB}" destId="{06C7E3E1-B0AC-4B61-BD3D-15754D2F7033}" srcOrd="0" destOrd="0" parTransId="{EAF328BD-6EF4-4130-A76C-CC199879C763}" sibTransId="{83483746-53C8-47B4-8410-5B01A2AA8062}"/>
    <dgm:cxn modelId="{D3E2F114-8F5A-40C5-B8CD-A76BB6A14BEE}" type="presOf" srcId="{7A2A8D3E-B213-4D0F-A158-1AF705501FC2}" destId="{E45C6394-BE90-4805-A28A-605991807E90}" srcOrd="0" destOrd="0" presId="urn:microsoft.com/office/officeart/2005/8/layout/hierarchy4"/>
    <dgm:cxn modelId="{FD20F399-0616-4B18-A307-40CFCFDBBE0C}" srcId="{6D98D15A-D68F-4372-B459-39AD45FE0AA3}" destId="{D0F5DECE-3DEA-4DEE-B507-E21C91D68CE2}" srcOrd="3" destOrd="0" parTransId="{EB9B0B71-41CA-4886-930C-74FECC289846}" sibTransId="{9BA812AE-9BB3-4DC1-B2A0-8A14E8028E7E}"/>
    <dgm:cxn modelId="{0155B685-F284-4CD7-8F02-4E9C0468DA7F}" type="presOf" srcId="{B62EB885-7167-4D6F-A86F-83E8F2A0D304}" destId="{B0B737E0-3BC0-45D9-8BDC-2E6E10FF2D3F}" srcOrd="0" destOrd="0" presId="urn:microsoft.com/office/officeart/2005/8/layout/hierarchy4"/>
    <dgm:cxn modelId="{F3C70FCC-837E-46C4-A566-668A81921DA2}" srcId="{21CBC980-FFAB-4589-8F01-72F61DFC35FA}" destId="{7DD7F0DB-599B-42BF-B7B4-78501F8EE7C8}" srcOrd="0" destOrd="0" parTransId="{0CF3CFDA-4D18-4509-873B-A716C32E0466}" sibTransId="{9571869F-456E-472C-81EC-86DA3B015FD2}"/>
    <dgm:cxn modelId="{2FDD4684-4BAF-4A6B-B7C9-D852F59FA901}" srcId="{94EF257A-ADDA-4747-98F6-D62C0D87FE9D}" destId="{EE28CD9C-043B-4C7D-88A2-14A7D0D52359}" srcOrd="0" destOrd="0" parTransId="{59D7AF36-D01A-44E2-B10A-84671D519A01}" sibTransId="{65566F9B-B6D6-47F6-957C-43A8F7A0F834}"/>
    <dgm:cxn modelId="{A3E4CDEE-5670-4895-B4DE-1008E72A7BF7}" srcId="{857D7731-8593-4636-AC46-59CD8E5AC787}" destId="{21CBC980-FFAB-4589-8F01-72F61DFC35FA}" srcOrd="1" destOrd="0" parTransId="{1D53B72F-9D3A-4970-9F81-F97F1991447E}" sibTransId="{7AA5E3C6-55E2-446A-9CB1-C678710BFD02}"/>
    <dgm:cxn modelId="{AF3E6A5B-726E-4941-814F-DC65C83884A3}" type="presOf" srcId="{06C7E3E1-B0AC-4B61-BD3D-15754D2F7033}" destId="{F05CA38A-20C8-4B00-A8CF-387AF53D1E7F}" srcOrd="0" destOrd="0" presId="urn:microsoft.com/office/officeart/2005/8/layout/hierarchy4"/>
    <dgm:cxn modelId="{C2F88FE3-93D5-42C2-B0DB-772547D6D473}" srcId="{7A2A8D3E-B213-4D0F-A158-1AF705501FC2}" destId="{857D7731-8593-4636-AC46-59CD8E5AC787}" srcOrd="0" destOrd="0" parTransId="{EE11F575-90FF-46D5-8147-0736660C1B33}" sibTransId="{AE3EC296-94F5-46ED-A95C-33D51D8633F8}"/>
    <dgm:cxn modelId="{E490CBE5-B7DD-4993-9326-C355B03C8729}" type="presOf" srcId="{EE28CD9C-043B-4C7D-88A2-14A7D0D52359}" destId="{DE9DD218-2681-498F-9DC7-DCBAFD4C0EF3}" srcOrd="0" destOrd="0" presId="urn:microsoft.com/office/officeart/2005/8/layout/hierarchy4"/>
    <dgm:cxn modelId="{22A9796F-8C97-4C1A-9C74-4C56E45280F1}" srcId="{6D98D15A-D68F-4372-B459-39AD45FE0AA3}" destId="{A2C47B87-F10B-4020-94FF-0CB3780DDA21}" srcOrd="2" destOrd="0" parTransId="{CB02E6C0-D2BC-45CA-8529-AB8F9283CCFC}" sibTransId="{330B03A9-B634-491F-B54B-4B80C0EC84D0}"/>
    <dgm:cxn modelId="{1FD6FB96-271F-491B-8830-5B61E3785468}" type="presOf" srcId="{75137F60-B837-4FA8-88EC-7B1910847D66}" destId="{A5DC3A7D-AE73-4C1D-8856-F74C656C2A58}" srcOrd="0" destOrd="0" presId="urn:microsoft.com/office/officeart/2005/8/layout/hierarchy4"/>
    <dgm:cxn modelId="{6FDAC2D4-125E-4B52-8633-1F8BF7C1A86D}" type="presOf" srcId="{A9A00575-91AB-4CEF-A6D9-19947C4246CB}" destId="{97BF6D31-203C-4F3B-B8E4-DDB87EC2A5E4}" srcOrd="0" destOrd="0" presId="urn:microsoft.com/office/officeart/2005/8/layout/hierarchy4"/>
    <dgm:cxn modelId="{3EC78738-4EA7-4755-9150-DC7FE8FBECD0}" type="presOf" srcId="{A2C47B87-F10B-4020-94FF-0CB3780DDA21}" destId="{D9C062CD-CC12-40F6-92D6-73906FE2253D}" srcOrd="0" destOrd="0" presId="urn:microsoft.com/office/officeart/2005/8/layout/hierarchy4"/>
    <dgm:cxn modelId="{2933BF0B-6BC9-4BD7-B593-4633BDA394E0}" srcId="{857D7731-8593-4636-AC46-59CD8E5AC787}" destId="{6D98D15A-D68F-4372-B459-39AD45FE0AA3}" srcOrd="0" destOrd="0" parTransId="{4F10F78A-F38A-4771-AA63-D756633D318C}" sibTransId="{44E7C73E-9DCB-4FA1-92DC-F4998DCCB983}"/>
    <dgm:cxn modelId="{364163E4-EAA4-4111-8766-00F11E2ED868}" type="presOf" srcId="{857D7731-8593-4636-AC46-59CD8E5AC787}" destId="{68A4A913-CD1F-48A3-B780-9C1FAB30D1A7}" srcOrd="0" destOrd="0" presId="urn:microsoft.com/office/officeart/2005/8/layout/hierarchy4"/>
    <dgm:cxn modelId="{C3BE962A-30EC-4F86-B196-9A9901EFDB28}" srcId="{857D7731-8593-4636-AC46-59CD8E5AC787}" destId="{94EF257A-ADDA-4747-98F6-D62C0D87FE9D}" srcOrd="3" destOrd="0" parTransId="{17282C2C-F2B7-4E38-A6A4-201589764D4E}" sibTransId="{10CBECB7-EEA0-4DFD-A21E-FBC28BF39A53}"/>
    <dgm:cxn modelId="{6F2FCE36-FC2E-47CB-8427-2EB956DF0179}" type="presOf" srcId="{57CD9CC9-EBDD-4CD0-8F04-35CFA888D56F}" destId="{B87AAEDD-9524-48C2-BA9E-F90D6CD65F8D}" srcOrd="0" destOrd="0" presId="urn:microsoft.com/office/officeart/2005/8/layout/hierarchy4"/>
    <dgm:cxn modelId="{33022B4D-BC43-4330-AE5E-66107A69D641}" type="presParOf" srcId="{E45C6394-BE90-4805-A28A-605991807E90}" destId="{F498E0D3-4D3F-4080-A63E-F946BCA14A6B}" srcOrd="0" destOrd="0" presId="urn:microsoft.com/office/officeart/2005/8/layout/hierarchy4"/>
    <dgm:cxn modelId="{87341C4F-7EE2-4622-9F0F-7AF610078819}" type="presParOf" srcId="{F498E0D3-4D3F-4080-A63E-F946BCA14A6B}" destId="{68A4A913-CD1F-48A3-B780-9C1FAB30D1A7}" srcOrd="0" destOrd="0" presId="urn:microsoft.com/office/officeart/2005/8/layout/hierarchy4"/>
    <dgm:cxn modelId="{756188A4-170F-4CAE-9D84-C6C5B0236E9B}" type="presParOf" srcId="{F498E0D3-4D3F-4080-A63E-F946BCA14A6B}" destId="{ED4CB4DD-0474-42B1-B433-474717737393}" srcOrd="1" destOrd="0" presId="urn:microsoft.com/office/officeart/2005/8/layout/hierarchy4"/>
    <dgm:cxn modelId="{01A462DA-B855-4A38-8467-A43E2492F9A9}" type="presParOf" srcId="{F498E0D3-4D3F-4080-A63E-F946BCA14A6B}" destId="{C03A8834-2E9F-4546-9FAD-7D1E2B4A49F9}" srcOrd="2" destOrd="0" presId="urn:microsoft.com/office/officeart/2005/8/layout/hierarchy4"/>
    <dgm:cxn modelId="{35597647-32A3-4CFE-B897-C3EEE1D0A777}" type="presParOf" srcId="{C03A8834-2E9F-4546-9FAD-7D1E2B4A49F9}" destId="{CD5BB35F-1CDA-4ADC-89E9-4AC3357FCA0F}" srcOrd="0" destOrd="0" presId="urn:microsoft.com/office/officeart/2005/8/layout/hierarchy4"/>
    <dgm:cxn modelId="{F8F2CBC7-8F5C-454D-BA29-614F13BB7338}" type="presParOf" srcId="{CD5BB35F-1CDA-4ADC-89E9-4AC3357FCA0F}" destId="{C51EBB5F-7D4F-4987-8522-33A6965AB649}" srcOrd="0" destOrd="0" presId="urn:microsoft.com/office/officeart/2005/8/layout/hierarchy4"/>
    <dgm:cxn modelId="{9E2D8AC0-2B7D-435D-A119-B220E55BC8CB}" type="presParOf" srcId="{CD5BB35F-1CDA-4ADC-89E9-4AC3357FCA0F}" destId="{53EBD114-FE1C-4E84-9764-1DE874957123}" srcOrd="1" destOrd="0" presId="urn:microsoft.com/office/officeart/2005/8/layout/hierarchy4"/>
    <dgm:cxn modelId="{8D636EA8-F8E1-48A4-82CA-55480C993EC9}" type="presParOf" srcId="{CD5BB35F-1CDA-4ADC-89E9-4AC3357FCA0F}" destId="{C45D5CF5-D997-47D0-90A6-8715E2A81CC7}" srcOrd="2" destOrd="0" presId="urn:microsoft.com/office/officeart/2005/8/layout/hierarchy4"/>
    <dgm:cxn modelId="{746C2B56-A2F5-4AA9-A78B-84F86998D92C}" type="presParOf" srcId="{C45D5CF5-D997-47D0-90A6-8715E2A81CC7}" destId="{14A8FEC9-1CB1-40C2-99D3-B061A760973F}" srcOrd="0" destOrd="0" presId="urn:microsoft.com/office/officeart/2005/8/layout/hierarchy4"/>
    <dgm:cxn modelId="{73CAF6A2-2E3E-4FA8-9AD2-312A3DC3B854}" type="presParOf" srcId="{14A8FEC9-1CB1-40C2-99D3-B061A760973F}" destId="{B0B737E0-3BC0-45D9-8BDC-2E6E10FF2D3F}" srcOrd="0" destOrd="0" presId="urn:microsoft.com/office/officeart/2005/8/layout/hierarchy4"/>
    <dgm:cxn modelId="{9D9D232D-19BD-4F35-AD2D-9F38595E2E72}" type="presParOf" srcId="{14A8FEC9-1CB1-40C2-99D3-B061A760973F}" destId="{471AD530-6D76-4104-AF3A-214C4D1CB4B4}" srcOrd="1" destOrd="0" presId="urn:microsoft.com/office/officeart/2005/8/layout/hierarchy4"/>
    <dgm:cxn modelId="{D12BF958-EA39-43E7-BE2E-D49AD8037F1E}" type="presParOf" srcId="{C45D5CF5-D997-47D0-90A6-8715E2A81CC7}" destId="{C1E945EC-EBE7-4160-B6BB-F41BD9E3CEAD}" srcOrd="1" destOrd="0" presId="urn:microsoft.com/office/officeart/2005/8/layout/hierarchy4"/>
    <dgm:cxn modelId="{6C59F071-DDFC-4EBA-A707-76E74AC4B4C4}" type="presParOf" srcId="{C45D5CF5-D997-47D0-90A6-8715E2A81CC7}" destId="{A8DC1C38-8959-45C5-984D-3D9EC8CE958A}" srcOrd="2" destOrd="0" presId="urn:microsoft.com/office/officeart/2005/8/layout/hierarchy4"/>
    <dgm:cxn modelId="{A69BAB02-512B-4072-9F38-7CA37591CB50}" type="presParOf" srcId="{A8DC1C38-8959-45C5-984D-3D9EC8CE958A}" destId="{A5DC3A7D-AE73-4C1D-8856-F74C656C2A58}" srcOrd="0" destOrd="0" presId="urn:microsoft.com/office/officeart/2005/8/layout/hierarchy4"/>
    <dgm:cxn modelId="{BEB8CAFF-737C-4F9F-AB6A-87DF1F800274}" type="presParOf" srcId="{A8DC1C38-8959-45C5-984D-3D9EC8CE958A}" destId="{1DD1A2A5-923C-4C85-80C6-38257270718A}" srcOrd="1" destOrd="0" presId="urn:microsoft.com/office/officeart/2005/8/layout/hierarchy4"/>
    <dgm:cxn modelId="{2C88C894-3B47-446E-B167-563965A7AF03}" type="presParOf" srcId="{C45D5CF5-D997-47D0-90A6-8715E2A81CC7}" destId="{2EC4D40F-F799-4A4E-A80B-7ACA98401EF9}" srcOrd="3" destOrd="0" presId="urn:microsoft.com/office/officeart/2005/8/layout/hierarchy4"/>
    <dgm:cxn modelId="{C06EB578-8A70-48B9-B4A4-4AE3F921661C}" type="presParOf" srcId="{C45D5CF5-D997-47D0-90A6-8715E2A81CC7}" destId="{892CCADE-9DFB-49FE-9341-E20E52F112D2}" srcOrd="4" destOrd="0" presId="urn:microsoft.com/office/officeart/2005/8/layout/hierarchy4"/>
    <dgm:cxn modelId="{C30998FD-17EF-4E41-8F75-327593E461CF}" type="presParOf" srcId="{892CCADE-9DFB-49FE-9341-E20E52F112D2}" destId="{D9C062CD-CC12-40F6-92D6-73906FE2253D}" srcOrd="0" destOrd="0" presId="urn:microsoft.com/office/officeart/2005/8/layout/hierarchy4"/>
    <dgm:cxn modelId="{0852EB9B-6453-48C5-B71C-7EB5CFB299BA}" type="presParOf" srcId="{892CCADE-9DFB-49FE-9341-E20E52F112D2}" destId="{66C9B3FD-9FF7-4BF4-B066-FF70DDA3401E}" srcOrd="1" destOrd="0" presId="urn:microsoft.com/office/officeart/2005/8/layout/hierarchy4"/>
    <dgm:cxn modelId="{FCBA2A0B-7D7C-424F-BCB6-F13EE497FF98}" type="presParOf" srcId="{C45D5CF5-D997-47D0-90A6-8715E2A81CC7}" destId="{6C0853A7-8DE1-43D2-B395-1DB2368A3BFE}" srcOrd="5" destOrd="0" presId="urn:microsoft.com/office/officeart/2005/8/layout/hierarchy4"/>
    <dgm:cxn modelId="{C62BA545-835D-42C6-8BF4-D6015CDECDB5}" type="presParOf" srcId="{C45D5CF5-D997-47D0-90A6-8715E2A81CC7}" destId="{8EEFA36E-E4C1-415B-BDB5-36A43A783556}" srcOrd="6" destOrd="0" presId="urn:microsoft.com/office/officeart/2005/8/layout/hierarchy4"/>
    <dgm:cxn modelId="{57433550-A2C1-4DD2-B1C4-EB517D36D8EB}" type="presParOf" srcId="{8EEFA36E-E4C1-415B-BDB5-36A43A783556}" destId="{0E0E9E19-F7AF-492B-80E2-BCFC8090394F}" srcOrd="0" destOrd="0" presId="urn:microsoft.com/office/officeart/2005/8/layout/hierarchy4"/>
    <dgm:cxn modelId="{F39FAA02-A6E4-4E36-9041-8C286BDE987E}" type="presParOf" srcId="{8EEFA36E-E4C1-415B-BDB5-36A43A783556}" destId="{1655F28E-28CB-4817-99A1-D85B5E50D29D}" srcOrd="1" destOrd="0" presId="urn:microsoft.com/office/officeart/2005/8/layout/hierarchy4"/>
    <dgm:cxn modelId="{C82AE28F-D9BE-4B44-A068-29DCEB6E4B81}" type="presParOf" srcId="{C03A8834-2E9F-4546-9FAD-7D1E2B4A49F9}" destId="{66EA0C60-0866-4C4A-942D-3F3FA0629CD5}" srcOrd="1" destOrd="0" presId="urn:microsoft.com/office/officeart/2005/8/layout/hierarchy4"/>
    <dgm:cxn modelId="{BA64B986-1FFA-4585-B8AD-E093C68C4E64}" type="presParOf" srcId="{C03A8834-2E9F-4546-9FAD-7D1E2B4A49F9}" destId="{5EF28661-B66E-45BC-AB12-9482D6BE5BF3}" srcOrd="2" destOrd="0" presId="urn:microsoft.com/office/officeart/2005/8/layout/hierarchy4"/>
    <dgm:cxn modelId="{8E5D71DC-2E1C-480D-8CE9-AF38F58C2756}" type="presParOf" srcId="{5EF28661-B66E-45BC-AB12-9482D6BE5BF3}" destId="{98FB5611-B454-4F9E-B7A2-8584485FC22E}" srcOrd="0" destOrd="0" presId="urn:microsoft.com/office/officeart/2005/8/layout/hierarchy4"/>
    <dgm:cxn modelId="{F44CA686-C994-4DFB-8674-6520854449B1}" type="presParOf" srcId="{5EF28661-B66E-45BC-AB12-9482D6BE5BF3}" destId="{5FA369E7-A9DF-48A3-9825-EE335FD25283}" srcOrd="1" destOrd="0" presId="urn:microsoft.com/office/officeart/2005/8/layout/hierarchy4"/>
    <dgm:cxn modelId="{ACBF0C23-93C4-4824-A6F9-2FD6C4DC06BE}" type="presParOf" srcId="{5EF28661-B66E-45BC-AB12-9482D6BE5BF3}" destId="{A032DD42-8FF2-43E8-9868-1D35BACA28D2}" srcOrd="2" destOrd="0" presId="urn:microsoft.com/office/officeart/2005/8/layout/hierarchy4"/>
    <dgm:cxn modelId="{86C6D66B-8E8A-4C8E-8FC6-A3940C6DE534}" type="presParOf" srcId="{A032DD42-8FF2-43E8-9868-1D35BACA28D2}" destId="{C1DF19BE-3B1D-4296-BB25-58BA1B00A2CF}" srcOrd="0" destOrd="0" presId="urn:microsoft.com/office/officeart/2005/8/layout/hierarchy4"/>
    <dgm:cxn modelId="{6C10FABA-CD02-480F-92E1-E473D0707360}" type="presParOf" srcId="{C1DF19BE-3B1D-4296-BB25-58BA1B00A2CF}" destId="{D6CCC836-E652-4933-9B93-D7A717CE3C0D}" srcOrd="0" destOrd="0" presId="urn:microsoft.com/office/officeart/2005/8/layout/hierarchy4"/>
    <dgm:cxn modelId="{C32D7379-C8B3-46C9-A9E3-B7E8C6F3E070}" type="presParOf" srcId="{C1DF19BE-3B1D-4296-BB25-58BA1B00A2CF}" destId="{79314D75-3D7E-4838-ABA0-D3D86FC98C82}" srcOrd="1" destOrd="0" presId="urn:microsoft.com/office/officeart/2005/8/layout/hierarchy4"/>
    <dgm:cxn modelId="{D40FA10C-F991-4FF6-AC98-5CA6039B29D2}" type="presParOf" srcId="{A032DD42-8FF2-43E8-9868-1D35BACA28D2}" destId="{2D29EC21-1829-481C-B573-334DA9392371}" srcOrd="1" destOrd="0" presId="urn:microsoft.com/office/officeart/2005/8/layout/hierarchy4"/>
    <dgm:cxn modelId="{7016C342-51F2-4D04-895D-7E97A063A7B7}" type="presParOf" srcId="{A032DD42-8FF2-43E8-9868-1D35BACA28D2}" destId="{214923A3-376D-4345-803E-9CDE3EFD44D3}" srcOrd="2" destOrd="0" presId="urn:microsoft.com/office/officeart/2005/8/layout/hierarchy4"/>
    <dgm:cxn modelId="{5028687B-5554-4415-9F8C-88763DC59401}" type="presParOf" srcId="{214923A3-376D-4345-803E-9CDE3EFD44D3}" destId="{B87AAEDD-9524-48C2-BA9E-F90D6CD65F8D}" srcOrd="0" destOrd="0" presId="urn:microsoft.com/office/officeart/2005/8/layout/hierarchy4"/>
    <dgm:cxn modelId="{630AA875-748E-4B24-A14F-1C5E46C60C6F}" type="presParOf" srcId="{214923A3-376D-4345-803E-9CDE3EFD44D3}" destId="{01DFE78F-E96C-45F0-847B-284B61E42304}" srcOrd="1" destOrd="0" presId="urn:microsoft.com/office/officeart/2005/8/layout/hierarchy4"/>
    <dgm:cxn modelId="{EE95C679-4DC4-42A0-8D0D-AE2645EC6D8E}" type="presParOf" srcId="{C03A8834-2E9F-4546-9FAD-7D1E2B4A49F9}" destId="{3237D68C-59D5-4E64-803E-92A4A1DCEAAC}" srcOrd="3" destOrd="0" presId="urn:microsoft.com/office/officeart/2005/8/layout/hierarchy4"/>
    <dgm:cxn modelId="{24B0250B-A5E4-4E2C-9421-2C842C771D22}" type="presParOf" srcId="{C03A8834-2E9F-4546-9FAD-7D1E2B4A49F9}" destId="{D26A9D45-2A22-4D5C-B8E9-F97FE53A1B40}" srcOrd="4" destOrd="0" presId="urn:microsoft.com/office/officeart/2005/8/layout/hierarchy4"/>
    <dgm:cxn modelId="{B5F55738-2052-4899-9D83-2A720D5E7D0C}" type="presParOf" srcId="{D26A9D45-2A22-4D5C-B8E9-F97FE53A1B40}" destId="{97BF6D31-203C-4F3B-B8E4-DDB87EC2A5E4}" srcOrd="0" destOrd="0" presId="urn:microsoft.com/office/officeart/2005/8/layout/hierarchy4"/>
    <dgm:cxn modelId="{E34E2E58-EA20-42A3-985E-19237EF0E665}" type="presParOf" srcId="{D26A9D45-2A22-4D5C-B8E9-F97FE53A1B40}" destId="{2FE49EAA-CA71-4B33-B51D-59FDA757C31C}" srcOrd="1" destOrd="0" presId="urn:microsoft.com/office/officeart/2005/8/layout/hierarchy4"/>
    <dgm:cxn modelId="{BE02316B-373B-4450-B744-2BD39679BAF9}" type="presParOf" srcId="{D26A9D45-2A22-4D5C-B8E9-F97FE53A1B40}" destId="{74B91870-F27A-4F66-8743-CF8D84D2A731}" srcOrd="2" destOrd="0" presId="urn:microsoft.com/office/officeart/2005/8/layout/hierarchy4"/>
    <dgm:cxn modelId="{287958DA-526F-497C-A38A-E4BD7DE3D782}" type="presParOf" srcId="{74B91870-F27A-4F66-8743-CF8D84D2A731}" destId="{82F5A877-4C02-4F6B-AF85-C47CE07EC70C}" srcOrd="0" destOrd="0" presId="urn:microsoft.com/office/officeart/2005/8/layout/hierarchy4"/>
    <dgm:cxn modelId="{054C24CB-66EE-4B3F-8641-DD5E38FE5248}" type="presParOf" srcId="{82F5A877-4C02-4F6B-AF85-C47CE07EC70C}" destId="{F05CA38A-20C8-4B00-A8CF-387AF53D1E7F}" srcOrd="0" destOrd="0" presId="urn:microsoft.com/office/officeart/2005/8/layout/hierarchy4"/>
    <dgm:cxn modelId="{64269E5E-1A00-4B83-88E7-88D6AC03B07A}" type="presParOf" srcId="{82F5A877-4C02-4F6B-AF85-C47CE07EC70C}" destId="{7A8E3912-34FE-4991-909B-6EC1572457D3}" srcOrd="1" destOrd="0" presId="urn:microsoft.com/office/officeart/2005/8/layout/hierarchy4"/>
    <dgm:cxn modelId="{20DE650F-69C2-4580-B559-88D3D664DFB9}" type="presParOf" srcId="{C03A8834-2E9F-4546-9FAD-7D1E2B4A49F9}" destId="{5FCDD7FF-A7A9-4B26-84D1-5CE28315DD5E}" srcOrd="5" destOrd="0" presId="urn:microsoft.com/office/officeart/2005/8/layout/hierarchy4"/>
    <dgm:cxn modelId="{DD5A22D7-0C11-425D-9F06-B24E63F79702}" type="presParOf" srcId="{C03A8834-2E9F-4546-9FAD-7D1E2B4A49F9}" destId="{A674369A-44BA-4C00-B65C-C0012B1C5910}" srcOrd="6" destOrd="0" presId="urn:microsoft.com/office/officeart/2005/8/layout/hierarchy4"/>
    <dgm:cxn modelId="{9A3BBC11-54EC-4BFF-B221-0735B290D4B4}" type="presParOf" srcId="{A674369A-44BA-4C00-B65C-C0012B1C5910}" destId="{E2E0A932-4432-47B3-9223-F09C0ED2F7DD}" srcOrd="0" destOrd="0" presId="urn:microsoft.com/office/officeart/2005/8/layout/hierarchy4"/>
    <dgm:cxn modelId="{A97E60F3-AEEA-40CE-8294-225857348FC5}" type="presParOf" srcId="{A674369A-44BA-4C00-B65C-C0012B1C5910}" destId="{F863EB60-BBCF-4354-947B-F7EFBA957E44}" srcOrd="1" destOrd="0" presId="urn:microsoft.com/office/officeart/2005/8/layout/hierarchy4"/>
    <dgm:cxn modelId="{0A032C6B-D4F7-40FE-8E68-CF3C4E33AFD7}" type="presParOf" srcId="{A674369A-44BA-4C00-B65C-C0012B1C5910}" destId="{8AA06C39-5038-428A-845C-5E2885726198}" srcOrd="2" destOrd="0" presId="urn:microsoft.com/office/officeart/2005/8/layout/hierarchy4"/>
    <dgm:cxn modelId="{49AA5896-5CBF-4D8A-B574-5DDA8878EFA0}" type="presParOf" srcId="{8AA06C39-5038-428A-845C-5E2885726198}" destId="{ACDFD730-54C6-497C-9BAA-7B72E71B9178}" srcOrd="0" destOrd="0" presId="urn:microsoft.com/office/officeart/2005/8/layout/hierarchy4"/>
    <dgm:cxn modelId="{B8B6051E-5AEE-426B-8DD9-A3C8E71E202A}" type="presParOf" srcId="{ACDFD730-54C6-497C-9BAA-7B72E71B9178}" destId="{DE9DD218-2681-498F-9DC7-DCBAFD4C0EF3}" srcOrd="0" destOrd="0" presId="urn:microsoft.com/office/officeart/2005/8/layout/hierarchy4"/>
    <dgm:cxn modelId="{1C726BEC-5FBD-43A9-B5F5-A80584B4414A}" type="presParOf" srcId="{ACDFD730-54C6-497C-9BAA-7B72E71B9178}" destId="{8C89603D-04EB-4F21-8A0E-B0A88AF4855F}"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AE636C-2319-4FFA-8928-24EF638337C9}">
      <dsp:nvSpPr>
        <dsp:cNvPr id="0" name=""/>
        <dsp:cNvSpPr/>
      </dsp:nvSpPr>
      <dsp:spPr>
        <a:xfrm>
          <a:off x="0" y="0"/>
          <a:ext cx="9721079" cy="0"/>
        </a:xfrm>
        <a:prstGeom prst="line">
          <a:avLst/>
        </a:prstGeom>
        <a:solidFill>
          <a:schemeClr val="accent1">
            <a:hueOff val="0"/>
            <a:satOff val="0"/>
            <a:lumOff val="0"/>
            <a:alphaOff val="0"/>
          </a:schemeClr>
        </a:solidFill>
        <a:ln w="28575" cap="flat" cmpd="sng" algn="ctr">
          <a:solidFill>
            <a:schemeClr val="accen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sp>
    <dsp:sp modelId="{172402E2-06FD-4B83-A201-0E0667A483B1}">
      <dsp:nvSpPr>
        <dsp:cNvPr id="0" name=""/>
        <dsp:cNvSpPr/>
      </dsp:nvSpPr>
      <dsp:spPr>
        <a:xfrm>
          <a:off x="0" y="0"/>
          <a:ext cx="2262985" cy="2088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smtClean="0"/>
            <a:t>Objetivo General</a:t>
          </a:r>
          <a:endParaRPr lang="es-ES" sz="3200" kern="1200" dirty="0"/>
        </a:p>
      </dsp:txBody>
      <dsp:txXfrm>
        <a:off x="0" y="0"/>
        <a:ext cx="2262985" cy="2088232"/>
      </dsp:txXfrm>
    </dsp:sp>
    <dsp:sp modelId="{C16A746B-7BDB-478D-BA6C-B1EE34A82525}">
      <dsp:nvSpPr>
        <dsp:cNvPr id="0" name=""/>
        <dsp:cNvSpPr/>
      </dsp:nvSpPr>
      <dsp:spPr>
        <a:xfrm>
          <a:off x="2402820" y="94826"/>
          <a:ext cx="7318055" cy="1896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a:lnSpc>
              <a:spcPct val="150000"/>
            </a:lnSpc>
            <a:spcBef>
              <a:spcPct val="0"/>
            </a:spcBef>
            <a:spcAft>
              <a:spcPct val="35000"/>
            </a:spcAft>
          </a:pPr>
          <a:r>
            <a:rPr lang="es-EC" sz="2000" kern="1200" dirty="0" smtClean="0"/>
            <a:t>Analizar los costos de operación y el incremento de las tarifas del pasaje, de las cooperativas y compañías de transporte público de pasajeros del cantón Quito y Rumiñahui.</a:t>
          </a:r>
          <a:endParaRPr lang="es-ES" sz="2000" kern="1200" dirty="0"/>
        </a:p>
      </dsp:txBody>
      <dsp:txXfrm>
        <a:off x="2402820" y="94826"/>
        <a:ext cx="7318055" cy="1896538"/>
      </dsp:txXfrm>
    </dsp:sp>
    <dsp:sp modelId="{FE155161-641B-4FAF-B2EA-B4AD7B0A8CD5}">
      <dsp:nvSpPr>
        <dsp:cNvPr id="0" name=""/>
        <dsp:cNvSpPr/>
      </dsp:nvSpPr>
      <dsp:spPr>
        <a:xfrm>
          <a:off x="2262985" y="1991365"/>
          <a:ext cx="7457891" cy="0"/>
        </a:xfrm>
        <a:prstGeom prst="line">
          <a:avLst/>
        </a:prstGeom>
        <a:solidFill>
          <a:schemeClr val="accent1">
            <a:hueOff val="0"/>
            <a:satOff val="0"/>
            <a:lumOff val="0"/>
            <a:alphaOff val="0"/>
          </a:schemeClr>
        </a:solidFill>
        <a:ln w="28575" cap="flat" cmpd="sng" algn="ctr">
          <a:solidFill>
            <a:schemeClr val="accent1">
              <a:tint val="50000"/>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07621-404D-4081-B10B-46E17B174F92}">
      <dsp:nvSpPr>
        <dsp:cNvPr id="0" name=""/>
        <dsp:cNvSpPr/>
      </dsp:nvSpPr>
      <dsp:spPr>
        <a:xfrm>
          <a:off x="0" y="3898102"/>
          <a:ext cx="10565680" cy="852809"/>
        </a:xfrm>
        <a:prstGeom prst="rect">
          <a:avLst/>
        </a:prstGeom>
        <a:gradFill rotWithShape="0">
          <a:gsLst>
            <a:gs pos="0">
              <a:schemeClr val="accent2">
                <a:hueOff val="0"/>
                <a:satOff val="0"/>
                <a:lumOff val="0"/>
                <a:alphaOff val="0"/>
                <a:tint val="60000"/>
                <a:satMod val="250000"/>
              </a:schemeClr>
            </a:gs>
            <a:gs pos="35000">
              <a:schemeClr val="accent2">
                <a:hueOff val="0"/>
                <a:satOff val="0"/>
                <a:lumOff val="0"/>
                <a:alphaOff val="0"/>
                <a:tint val="47000"/>
                <a:satMod val="275000"/>
              </a:schemeClr>
            </a:gs>
            <a:gs pos="100000">
              <a:schemeClr val="accent2">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just" defTabSz="1066800">
            <a:lnSpc>
              <a:spcPct val="90000"/>
            </a:lnSpc>
            <a:spcBef>
              <a:spcPct val="0"/>
            </a:spcBef>
            <a:spcAft>
              <a:spcPct val="35000"/>
            </a:spcAft>
          </a:pPr>
          <a:r>
            <a:rPr lang="es-EC" sz="2400" b="0" kern="1200" dirty="0" smtClean="0"/>
            <a:t>Identificar factores, económicos, políticos, sociales y tecnológicos. </a:t>
          </a:r>
          <a:endParaRPr lang="es-ES" sz="2400" b="0" kern="1200" dirty="0"/>
        </a:p>
      </dsp:txBody>
      <dsp:txXfrm>
        <a:off x="0" y="3898102"/>
        <a:ext cx="10565680" cy="852809"/>
      </dsp:txXfrm>
    </dsp:sp>
    <dsp:sp modelId="{5C66CFD8-FBD4-4BC1-8E04-D7CD1CB5F3F3}">
      <dsp:nvSpPr>
        <dsp:cNvPr id="0" name=""/>
        <dsp:cNvSpPr/>
      </dsp:nvSpPr>
      <dsp:spPr>
        <a:xfrm rot="10800000">
          <a:off x="0" y="2599273"/>
          <a:ext cx="10565680" cy="1311621"/>
        </a:xfrm>
        <a:prstGeom prst="upArrowCallout">
          <a:avLst/>
        </a:prstGeom>
        <a:gradFill rotWithShape="0">
          <a:gsLst>
            <a:gs pos="0">
              <a:schemeClr val="accent2">
                <a:hueOff val="-3711628"/>
                <a:satOff val="6826"/>
                <a:lumOff val="-2288"/>
                <a:alphaOff val="0"/>
                <a:tint val="60000"/>
                <a:satMod val="250000"/>
              </a:schemeClr>
            </a:gs>
            <a:gs pos="35000">
              <a:schemeClr val="accent2">
                <a:hueOff val="-3711628"/>
                <a:satOff val="6826"/>
                <a:lumOff val="-2288"/>
                <a:alphaOff val="0"/>
                <a:tint val="47000"/>
                <a:satMod val="275000"/>
              </a:schemeClr>
            </a:gs>
            <a:gs pos="100000">
              <a:schemeClr val="accent2">
                <a:hueOff val="-3711628"/>
                <a:satOff val="6826"/>
                <a:lumOff val="-2288"/>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just" defTabSz="1066800">
            <a:lnSpc>
              <a:spcPct val="90000"/>
            </a:lnSpc>
            <a:spcBef>
              <a:spcPct val="0"/>
            </a:spcBef>
            <a:spcAft>
              <a:spcPct val="35000"/>
            </a:spcAft>
          </a:pPr>
          <a:r>
            <a:rPr lang="es-EC" sz="2400" b="0" kern="1200" dirty="0" smtClean="0"/>
            <a:t>Determinar el número de cooperativas que pertenecen al sector de transporte de pasajeros del cantón Quito y del cantón Rumiñahui.</a:t>
          </a:r>
          <a:endParaRPr lang="es-ES" sz="2400" b="0" kern="1200" dirty="0"/>
        </a:p>
      </dsp:txBody>
      <dsp:txXfrm rot="10800000">
        <a:off x="0" y="2599273"/>
        <a:ext cx="10565680" cy="852252"/>
      </dsp:txXfrm>
    </dsp:sp>
    <dsp:sp modelId="{20F3AC23-306B-4C8F-BE8D-84CFD1BC097E}">
      <dsp:nvSpPr>
        <dsp:cNvPr id="0" name=""/>
        <dsp:cNvSpPr/>
      </dsp:nvSpPr>
      <dsp:spPr>
        <a:xfrm rot="10800000">
          <a:off x="0" y="1300444"/>
          <a:ext cx="10565680" cy="1311621"/>
        </a:xfrm>
        <a:prstGeom prst="upArrowCallout">
          <a:avLst/>
        </a:prstGeom>
        <a:gradFill rotWithShape="0">
          <a:gsLst>
            <a:gs pos="0">
              <a:schemeClr val="accent2">
                <a:hueOff val="-7423256"/>
                <a:satOff val="13652"/>
                <a:lumOff val="-4576"/>
                <a:alphaOff val="0"/>
                <a:tint val="60000"/>
                <a:satMod val="250000"/>
              </a:schemeClr>
            </a:gs>
            <a:gs pos="35000">
              <a:schemeClr val="accent2">
                <a:hueOff val="-7423256"/>
                <a:satOff val="13652"/>
                <a:lumOff val="-4576"/>
                <a:alphaOff val="0"/>
                <a:tint val="47000"/>
                <a:satMod val="275000"/>
              </a:schemeClr>
            </a:gs>
            <a:gs pos="100000">
              <a:schemeClr val="accent2">
                <a:hueOff val="-7423256"/>
                <a:satOff val="13652"/>
                <a:lumOff val="-4576"/>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just" defTabSz="1066800">
            <a:lnSpc>
              <a:spcPct val="90000"/>
            </a:lnSpc>
            <a:spcBef>
              <a:spcPct val="0"/>
            </a:spcBef>
            <a:spcAft>
              <a:spcPct val="35000"/>
            </a:spcAft>
          </a:pPr>
          <a:r>
            <a:rPr lang="es-EC" sz="2400" b="0" kern="1200" dirty="0" smtClean="0"/>
            <a:t>Determinar el enfoque, tipo y las técnicas de investigación.</a:t>
          </a:r>
          <a:endParaRPr lang="es-ES" sz="2400" b="0" kern="1200" dirty="0"/>
        </a:p>
      </dsp:txBody>
      <dsp:txXfrm rot="10800000">
        <a:off x="0" y="1300444"/>
        <a:ext cx="10565680" cy="852252"/>
      </dsp:txXfrm>
    </dsp:sp>
    <dsp:sp modelId="{E457983D-A7C1-4B90-8759-13794E67227F}">
      <dsp:nvSpPr>
        <dsp:cNvPr id="0" name=""/>
        <dsp:cNvSpPr/>
      </dsp:nvSpPr>
      <dsp:spPr>
        <a:xfrm rot="10800000">
          <a:off x="0" y="1615"/>
          <a:ext cx="10565680" cy="1311621"/>
        </a:xfrm>
        <a:prstGeom prst="upArrowCallout">
          <a:avLst/>
        </a:prstGeom>
        <a:gradFill rotWithShape="0">
          <a:gsLst>
            <a:gs pos="0">
              <a:schemeClr val="accent2">
                <a:hueOff val="-11134884"/>
                <a:satOff val="20478"/>
                <a:lumOff val="-6864"/>
                <a:alphaOff val="0"/>
                <a:tint val="60000"/>
                <a:satMod val="250000"/>
              </a:schemeClr>
            </a:gs>
            <a:gs pos="35000">
              <a:schemeClr val="accent2">
                <a:hueOff val="-11134884"/>
                <a:satOff val="20478"/>
                <a:lumOff val="-6864"/>
                <a:alphaOff val="0"/>
                <a:tint val="47000"/>
                <a:satMod val="275000"/>
              </a:schemeClr>
            </a:gs>
            <a:gs pos="100000">
              <a:schemeClr val="accent2">
                <a:hueOff val="-11134884"/>
                <a:satOff val="20478"/>
                <a:lumOff val="-6864"/>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just" defTabSz="1066800">
            <a:lnSpc>
              <a:spcPct val="90000"/>
            </a:lnSpc>
            <a:spcBef>
              <a:spcPct val="0"/>
            </a:spcBef>
            <a:spcAft>
              <a:spcPct val="35000"/>
            </a:spcAft>
          </a:pPr>
          <a:r>
            <a:rPr lang="es-EC" sz="2400" b="0" kern="1200" dirty="0" smtClean="0"/>
            <a:t>Revisar las teorías que sustentan el proyecto de investigación. </a:t>
          </a:r>
          <a:endParaRPr lang="es-ES" sz="2400" b="0" kern="1200" dirty="0"/>
        </a:p>
      </dsp:txBody>
      <dsp:txXfrm rot="10800000">
        <a:off x="0" y="1615"/>
        <a:ext cx="10565680" cy="8522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81079-2B43-443F-BA12-E0D75E5171C0}">
      <dsp:nvSpPr>
        <dsp:cNvPr id="0" name=""/>
        <dsp:cNvSpPr/>
      </dsp:nvSpPr>
      <dsp:spPr>
        <a:xfrm>
          <a:off x="0" y="5008219"/>
          <a:ext cx="10081120" cy="821640"/>
        </a:xfrm>
        <a:prstGeom prst="rect">
          <a:avLst/>
        </a:prstGeom>
        <a:gradFill rotWithShape="0">
          <a:gsLst>
            <a:gs pos="0">
              <a:schemeClr val="accent2">
                <a:hueOff val="0"/>
                <a:satOff val="0"/>
                <a:lumOff val="0"/>
                <a:alphaOff val="0"/>
                <a:tint val="60000"/>
                <a:satMod val="250000"/>
              </a:schemeClr>
            </a:gs>
            <a:gs pos="35000">
              <a:schemeClr val="accent2">
                <a:hueOff val="0"/>
                <a:satOff val="0"/>
                <a:lumOff val="0"/>
                <a:alphaOff val="0"/>
                <a:tint val="47000"/>
                <a:satMod val="275000"/>
              </a:schemeClr>
            </a:gs>
            <a:gs pos="100000">
              <a:schemeClr val="accent2">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just" defTabSz="889000">
            <a:lnSpc>
              <a:spcPct val="90000"/>
            </a:lnSpc>
            <a:spcBef>
              <a:spcPct val="0"/>
            </a:spcBef>
            <a:spcAft>
              <a:spcPct val="35000"/>
            </a:spcAft>
          </a:pPr>
          <a:r>
            <a:rPr lang="es-EC" sz="2000" b="0" kern="1200" smtClean="0"/>
            <a:t>Determinar conclusiones del proyecto.</a:t>
          </a:r>
          <a:endParaRPr lang="es-ES" sz="2000" b="0" kern="1200" dirty="0"/>
        </a:p>
      </dsp:txBody>
      <dsp:txXfrm>
        <a:off x="0" y="5008219"/>
        <a:ext cx="10081120" cy="821640"/>
      </dsp:txXfrm>
    </dsp:sp>
    <dsp:sp modelId="{B368BCA1-D6B3-4336-BE5E-57C99FF81F89}">
      <dsp:nvSpPr>
        <dsp:cNvPr id="0" name=""/>
        <dsp:cNvSpPr/>
      </dsp:nvSpPr>
      <dsp:spPr>
        <a:xfrm rot="10800000">
          <a:off x="0" y="3756861"/>
          <a:ext cx="10081120" cy="1263682"/>
        </a:xfrm>
        <a:prstGeom prst="upArrowCallout">
          <a:avLst/>
        </a:prstGeom>
        <a:gradFill rotWithShape="0">
          <a:gsLst>
            <a:gs pos="0">
              <a:schemeClr val="accent2">
                <a:hueOff val="-2783721"/>
                <a:satOff val="5120"/>
                <a:lumOff val="-1716"/>
                <a:alphaOff val="0"/>
                <a:tint val="60000"/>
                <a:satMod val="250000"/>
              </a:schemeClr>
            </a:gs>
            <a:gs pos="35000">
              <a:schemeClr val="accent2">
                <a:hueOff val="-2783721"/>
                <a:satOff val="5120"/>
                <a:lumOff val="-1716"/>
                <a:alphaOff val="0"/>
                <a:tint val="47000"/>
                <a:satMod val="275000"/>
              </a:schemeClr>
            </a:gs>
            <a:gs pos="100000">
              <a:schemeClr val="accent2">
                <a:hueOff val="-2783721"/>
                <a:satOff val="5120"/>
                <a:lumOff val="-1716"/>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just" defTabSz="889000">
            <a:lnSpc>
              <a:spcPct val="90000"/>
            </a:lnSpc>
            <a:spcBef>
              <a:spcPct val="0"/>
            </a:spcBef>
            <a:spcAft>
              <a:spcPct val="35000"/>
            </a:spcAft>
          </a:pPr>
          <a:r>
            <a:rPr lang="es-EC" sz="2000" b="0" kern="1200" dirty="0" smtClean="0"/>
            <a:t>Realizar una comparación de las tarifas de pasajes entre el cantón Quito y </a:t>
          </a:r>
          <a:r>
            <a:rPr lang="es-EC" sz="2000" b="0" kern="1200" smtClean="0"/>
            <a:t>Cantón Rumiñahui.</a:t>
          </a:r>
          <a:endParaRPr lang="es-ES" sz="2000" b="0" kern="1200" dirty="0" smtClean="0"/>
        </a:p>
      </dsp:txBody>
      <dsp:txXfrm rot="10800000">
        <a:off x="0" y="3756861"/>
        <a:ext cx="10081120" cy="821103"/>
      </dsp:txXfrm>
    </dsp:sp>
    <dsp:sp modelId="{CD5B6DF2-89D4-407B-9390-FCB135B57CF2}">
      <dsp:nvSpPr>
        <dsp:cNvPr id="0" name=""/>
        <dsp:cNvSpPr/>
      </dsp:nvSpPr>
      <dsp:spPr>
        <a:xfrm rot="10800000">
          <a:off x="0" y="2505503"/>
          <a:ext cx="10081120" cy="1263682"/>
        </a:xfrm>
        <a:prstGeom prst="upArrowCallout">
          <a:avLst/>
        </a:prstGeom>
        <a:gradFill rotWithShape="0">
          <a:gsLst>
            <a:gs pos="0">
              <a:schemeClr val="accent2">
                <a:hueOff val="-5567442"/>
                <a:satOff val="10239"/>
                <a:lumOff val="-3432"/>
                <a:alphaOff val="0"/>
                <a:tint val="60000"/>
                <a:satMod val="250000"/>
              </a:schemeClr>
            </a:gs>
            <a:gs pos="35000">
              <a:schemeClr val="accent2">
                <a:hueOff val="-5567442"/>
                <a:satOff val="10239"/>
                <a:lumOff val="-3432"/>
                <a:alphaOff val="0"/>
                <a:tint val="47000"/>
                <a:satMod val="275000"/>
              </a:schemeClr>
            </a:gs>
            <a:gs pos="100000">
              <a:schemeClr val="accent2">
                <a:hueOff val="-5567442"/>
                <a:satOff val="10239"/>
                <a:lumOff val="-3432"/>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just" defTabSz="889000">
            <a:lnSpc>
              <a:spcPct val="90000"/>
            </a:lnSpc>
            <a:spcBef>
              <a:spcPct val="0"/>
            </a:spcBef>
            <a:spcAft>
              <a:spcPct val="35000"/>
            </a:spcAft>
          </a:pPr>
          <a:r>
            <a:rPr lang="es-EC" sz="2000" b="0" kern="1200" dirty="0" smtClean="0"/>
            <a:t>Determinar el porcentaje de rentabilidad según los costos de operación de las cooperativas de transporte de pasajeros.</a:t>
          </a:r>
          <a:endParaRPr lang="es-ES" sz="2000" b="0" kern="1200" dirty="0"/>
        </a:p>
      </dsp:txBody>
      <dsp:txXfrm rot="10800000">
        <a:off x="0" y="2505503"/>
        <a:ext cx="10081120" cy="821103"/>
      </dsp:txXfrm>
    </dsp:sp>
    <dsp:sp modelId="{3DF4531C-DBA0-405F-8F42-FB5F7CF39EA6}">
      <dsp:nvSpPr>
        <dsp:cNvPr id="0" name=""/>
        <dsp:cNvSpPr/>
      </dsp:nvSpPr>
      <dsp:spPr>
        <a:xfrm rot="10800000">
          <a:off x="0" y="1254146"/>
          <a:ext cx="10081120" cy="1263682"/>
        </a:xfrm>
        <a:prstGeom prst="upArrowCallout">
          <a:avLst/>
        </a:prstGeom>
        <a:gradFill rotWithShape="0">
          <a:gsLst>
            <a:gs pos="0">
              <a:schemeClr val="accent2">
                <a:hueOff val="-8351163"/>
                <a:satOff val="15359"/>
                <a:lumOff val="-5148"/>
                <a:alphaOff val="0"/>
                <a:tint val="60000"/>
                <a:satMod val="250000"/>
              </a:schemeClr>
            </a:gs>
            <a:gs pos="35000">
              <a:schemeClr val="accent2">
                <a:hueOff val="-8351163"/>
                <a:satOff val="15359"/>
                <a:lumOff val="-5148"/>
                <a:alphaOff val="0"/>
                <a:tint val="47000"/>
                <a:satMod val="275000"/>
              </a:schemeClr>
            </a:gs>
            <a:gs pos="100000">
              <a:schemeClr val="accent2">
                <a:hueOff val="-8351163"/>
                <a:satOff val="15359"/>
                <a:lumOff val="-5148"/>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just" defTabSz="889000">
            <a:lnSpc>
              <a:spcPct val="90000"/>
            </a:lnSpc>
            <a:spcBef>
              <a:spcPct val="0"/>
            </a:spcBef>
            <a:spcAft>
              <a:spcPct val="35000"/>
            </a:spcAft>
          </a:pPr>
          <a:r>
            <a:rPr lang="es-EC" sz="2000" b="0" kern="1200" dirty="0" smtClean="0"/>
            <a:t>Realizar el levantamiento de los costos de operación de las cooperativas y compañías de transporte, incluyendo subsidios de los gobiernos autónomos descentralizados.</a:t>
          </a:r>
          <a:endParaRPr lang="es-ES" sz="2000" b="0" kern="1200" dirty="0"/>
        </a:p>
      </dsp:txBody>
      <dsp:txXfrm rot="10800000">
        <a:off x="0" y="1254146"/>
        <a:ext cx="10081120" cy="821103"/>
      </dsp:txXfrm>
    </dsp:sp>
    <dsp:sp modelId="{713DF5F1-477E-4C13-B9C6-EAF4D271BD12}">
      <dsp:nvSpPr>
        <dsp:cNvPr id="0" name=""/>
        <dsp:cNvSpPr/>
      </dsp:nvSpPr>
      <dsp:spPr>
        <a:xfrm rot="10800000">
          <a:off x="0" y="2788"/>
          <a:ext cx="10081120" cy="1263682"/>
        </a:xfrm>
        <a:prstGeom prst="upArrowCallout">
          <a:avLst/>
        </a:prstGeom>
        <a:gradFill rotWithShape="0">
          <a:gsLst>
            <a:gs pos="0">
              <a:schemeClr val="accent2">
                <a:hueOff val="-11134884"/>
                <a:satOff val="20478"/>
                <a:lumOff val="-6864"/>
                <a:alphaOff val="0"/>
                <a:tint val="60000"/>
                <a:satMod val="250000"/>
              </a:schemeClr>
            </a:gs>
            <a:gs pos="35000">
              <a:schemeClr val="accent2">
                <a:hueOff val="-11134884"/>
                <a:satOff val="20478"/>
                <a:lumOff val="-6864"/>
                <a:alphaOff val="0"/>
                <a:tint val="47000"/>
                <a:satMod val="275000"/>
              </a:schemeClr>
            </a:gs>
            <a:gs pos="100000">
              <a:schemeClr val="accent2">
                <a:hueOff val="-11134884"/>
                <a:satOff val="20478"/>
                <a:lumOff val="-6864"/>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just" defTabSz="889000">
            <a:lnSpc>
              <a:spcPct val="90000"/>
            </a:lnSpc>
            <a:spcBef>
              <a:spcPct val="0"/>
            </a:spcBef>
            <a:spcAft>
              <a:spcPct val="35000"/>
            </a:spcAft>
          </a:pPr>
          <a:r>
            <a:rPr lang="es-EC" sz="2000" b="0" kern="1200" dirty="0" smtClean="0"/>
            <a:t>Analizar las características generales de los cantones como: descripción geográfica, población y red vial.</a:t>
          </a:r>
          <a:endParaRPr lang="es-ES" sz="2000" b="0" kern="1200" dirty="0"/>
        </a:p>
      </dsp:txBody>
      <dsp:txXfrm rot="10800000">
        <a:off x="0" y="2788"/>
        <a:ext cx="10081120" cy="8211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05BA2-9564-4565-AF72-4DE173D64D77}">
      <dsp:nvSpPr>
        <dsp:cNvPr id="0" name=""/>
        <dsp:cNvSpPr/>
      </dsp:nvSpPr>
      <dsp:spPr>
        <a:xfrm>
          <a:off x="3597543" y="3132347"/>
          <a:ext cx="509769" cy="2740011"/>
        </a:xfrm>
        <a:custGeom>
          <a:avLst/>
          <a:gdLst/>
          <a:ahLst/>
          <a:cxnLst/>
          <a:rect l="0" t="0" r="0" b="0"/>
          <a:pathLst>
            <a:path>
              <a:moveTo>
                <a:pt x="0" y="0"/>
              </a:moveTo>
              <a:lnTo>
                <a:pt x="254884" y="0"/>
              </a:lnTo>
              <a:lnTo>
                <a:pt x="254884" y="2740011"/>
              </a:lnTo>
              <a:lnTo>
                <a:pt x="509769" y="2740011"/>
              </a:lnTo>
            </a:path>
          </a:pathLst>
        </a:custGeom>
        <a:noFill/>
        <a:ln w="28575" cap="flat" cmpd="sng" algn="ctr">
          <a:solidFill>
            <a:schemeClr val="accent1">
              <a:shade val="6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sp>
    <dsp:sp modelId="{4C5D8360-BB82-4B26-AFB6-74716D123C57}">
      <dsp:nvSpPr>
        <dsp:cNvPr id="0" name=""/>
        <dsp:cNvSpPr/>
      </dsp:nvSpPr>
      <dsp:spPr>
        <a:xfrm>
          <a:off x="3597543" y="3132347"/>
          <a:ext cx="509769" cy="1644006"/>
        </a:xfrm>
        <a:custGeom>
          <a:avLst/>
          <a:gdLst/>
          <a:ahLst/>
          <a:cxnLst/>
          <a:rect l="0" t="0" r="0" b="0"/>
          <a:pathLst>
            <a:path>
              <a:moveTo>
                <a:pt x="0" y="0"/>
              </a:moveTo>
              <a:lnTo>
                <a:pt x="254884" y="0"/>
              </a:lnTo>
              <a:lnTo>
                <a:pt x="254884" y="1644006"/>
              </a:lnTo>
              <a:lnTo>
                <a:pt x="509769" y="1644006"/>
              </a:lnTo>
            </a:path>
          </a:pathLst>
        </a:custGeom>
        <a:noFill/>
        <a:ln w="28575" cap="flat" cmpd="sng" algn="ctr">
          <a:solidFill>
            <a:schemeClr val="accent1">
              <a:shade val="6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sp>
    <dsp:sp modelId="{3EA183B3-EF15-4FDF-9E7B-8EC675AE2973}">
      <dsp:nvSpPr>
        <dsp:cNvPr id="0" name=""/>
        <dsp:cNvSpPr/>
      </dsp:nvSpPr>
      <dsp:spPr>
        <a:xfrm>
          <a:off x="3597543" y="3132347"/>
          <a:ext cx="509769" cy="548002"/>
        </a:xfrm>
        <a:custGeom>
          <a:avLst/>
          <a:gdLst/>
          <a:ahLst/>
          <a:cxnLst/>
          <a:rect l="0" t="0" r="0" b="0"/>
          <a:pathLst>
            <a:path>
              <a:moveTo>
                <a:pt x="0" y="0"/>
              </a:moveTo>
              <a:lnTo>
                <a:pt x="254884" y="0"/>
              </a:lnTo>
              <a:lnTo>
                <a:pt x="254884" y="548002"/>
              </a:lnTo>
              <a:lnTo>
                <a:pt x="509769" y="548002"/>
              </a:lnTo>
            </a:path>
          </a:pathLst>
        </a:custGeom>
        <a:noFill/>
        <a:ln w="28575" cap="flat" cmpd="sng" algn="ctr">
          <a:solidFill>
            <a:schemeClr val="accent1">
              <a:shade val="6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sp>
    <dsp:sp modelId="{1A70F7CD-1317-4150-ACDD-6A7273C67B69}">
      <dsp:nvSpPr>
        <dsp:cNvPr id="0" name=""/>
        <dsp:cNvSpPr/>
      </dsp:nvSpPr>
      <dsp:spPr>
        <a:xfrm>
          <a:off x="3597543" y="2584345"/>
          <a:ext cx="509769" cy="548002"/>
        </a:xfrm>
        <a:custGeom>
          <a:avLst/>
          <a:gdLst/>
          <a:ahLst/>
          <a:cxnLst/>
          <a:rect l="0" t="0" r="0" b="0"/>
          <a:pathLst>
            <a:path>
              <a:moveTo>
                <a:pt x="0" y="548002"/>
              </a:moveTo>
              <a:lnTo>
                <a:pt x="254884" y="548002"/>
              </a:lnTo>
              <a:lnTo>
                <a:pt x="254884" y="0"/>
              </a:lnTo>
              <a:lnTo>
                <a:pt x="509769" y="0"/>
              </a:lnTo>
            </a:path>
          </a:pathLst>
        </a:custGeom>
        <a:noFill/>
        <a:ln w="28575" cap="flat" cmpd="sng" algn="ctr">
          <a:solidFill>
            <a:schemeClr val="accent1">
              <a:shade val="6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sp>
    <dsp:sp modelId="{2A279F4B-1509-4B52-9A2D-0C3345A67F6A}">
      <dsp:nvSpPr>
        <dsp:cNvPr id="0" name=""/>
        <dsp:cNvSpPr/>
      </dsp:nvSpPr>
      <dsp:spPr>
        <a:xfrm>
          <a:off x="3597543" y="1488341"/>
          <a:ext cx="509769" cy="1644006"/>
        </a:xfrm>
        <a:custGeom>
          <a:avLst/>
          <a:gdLst/>
          <a:ahLst/>
          <a:cxnLst/>
          <a:rect l="0" t="0" r="0" b="0"/>
          <a:pathLst>
            <a:path>
              <a:moveTo>
                <a:pt x="0" y="1644006"/>
              </a:moveTo>
              <a:lnTo>
                <a:pt x="254884" y="1644006"/>
              </a:lnTo>
              <a:lnTo>
                <a:pt x="254884" y="0"/>
              </a:lnTo>
              <a:lnTo>
                <a:pt x="509769" y="0"/>
              </a:lnTo>
            </a:path>
          </a:pathLst>
        </a:custGeom>
        <a:noFill/>
        <a:ln w="28575" cap="flat" cmpd="sng" algn="ctr">
          <a:solidFill>
            <a:schemeClr val="accent1">
              <a:shade val="6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sp>
    <dsp:sp modelId="{AD19FCA9-E195-498F-961F-4E1FB5D930CE}">
      <dsp:nvSpPr>
        <dsp:cNvPr id="0" name=""/>
        <dsp:cNvSpPr/>
      </dsp:nvSpPr>
      <dsp:spPr>
        <a:xfrm>
          <a:off x="3597543" y="392336"/>
          <a:ext cx="509769" cy="2740011"/>
        </a:xfrm>
        <a:custGeom>
          <a:avLst/>
          <a:gdLst/>
          <a:ahLst/>
          <a:cxnLst/>
          <a:rect l="0" t="0" r="0" b="0"/>
          <a:pathLst>
            <a:path>
              <a:moveTo>
                <a:pt x="0" y="2740011"/>
              </a:moveTo>
              <a:lnTo>
                <a:pt x="254884" y="2740011"/>
              </a:lnTo>
              <a:lnTo>
                <a:pt x="254884" y="0"/>
              </a:lnTo>
              <a:lnTo>
                <a:pt x="509769" y="0"/>
              </a:lnTo>
            </a:path>
          </a:pathLst>
        </a:custGeom>
        <a:noFill/>
        <a:ln w="28575" cap="flat" cmpd="sng" algn="ctr">
          <a:solidFill>
            <a:schemeClr val="accent1">
              <a:shade val="6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sp>
    <dsp:sp modelId="{405E7E23-9D9E-4E79-AA8E-F503E5E05108}">
      <dsp:nvSpPr>
        <dsp:cNvPr id="0" name=""/>
        <dsp:cNvSpPr/>
      </dsp:nvSpPr>
      <dsp:spPr>
        <a:xfrm>
          <a:off x="1048695" y="2743648"/>
          <a:ext cx="2548847" cy="777398"/>
        </a:xfrm>
        <a:prstGeom prst="rect">
          <a:avLst/>
        </a:prstGeom>
        <a:gradFill rotWithShape="0">
          <a:gsLst>
            <a:gs pos="0">
              <a:schemeClr val="accent1">
                <a:hueOff val="0"/>
                <a:satOff val="0"/>
                <a:lumOff val="0"/>
                <a:alphaOff val="0"/>
                <a:tint val="60000"/>
                <a:satMod val="250000"/>
              </a:schemeClr>
            </a:gs>
            <a:gs pos="35000">
              <a:schemeClr val="accent1">
                <a:hueOff val="0"/>
                <a:satOff val="0"/>
                <a:lumOff val="0"/>
                <a:alphaOff val="0"/>
                <a:tint val="47000"/>
                <a:satMod val="275000"/>
              </a:schemeClr>
            </a:gs>
            <a:gs pos="100000">
              <a:schemeClr val="accent1">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b="1" kern="1200" dirty="0" smtClean="0"/>
            <a:t>Planificación Estratégica</a:t>
          </a:r>
          <a:endParaRPr lang="es-ES" sz="1900" kern="1200" dirty="0">
            <a:latin typeface="Times New Roman" panose="02020603050405020304" pitchFamily="18" charset="0"/>
            <a:cs typeface="Times New Roman" panose="02020603050405020304" pitchFamily="18" charset="0"/>
          </a:endParaRPr>
        </a:p>
      </dsp:txBody>
      <dsp:txXfrm>
        <a:off x="1048695" y="2743648"/>
        <a:ext cx="2548847" cy="777398"/>
      </dsp:txXfrm>
    </dsp:sp>
    <dsp:sp modelId="{B58CCD8E-1E61-4A91-9297-F4F357AC9A9B}">
      <dsp:nvSpPr>
        <dsp:cNvPr id="0" name=""/>
        <dsp:cNvSpPr/>
      </dsp:nvSpPr>
      <dsp:spPr>
        <a:xfrm>
          <a:off x="4107312" y="3637"/>
          <a:ext cx="2548847" cy="777398"/>
        </a:xfrm>
        <a:prstGeom prst="rect">
          <a:avLst/>
        </a:prstGeom>
        <a:gradFill rotWithShape="0">
          <a:gsLst>
            <a:gs pos="0">
              <a:schemeClr val="accent1">
                <a:hueOff val="0"/>
                <a:satOff val="0"/>
                <a:lumOff val="0"/>
                <a:alphaOff val="0"/>
                <a:tint val="60000"/>
                <a:satMod val="250000"/>
              </a:schemeClr>
            </a:gs>
            <a:gs pos="35000">
              <a:schemeClr val="accent1">
                <a:hueOff val="0"/>
                <a:satOff val="0"/>
                <a:lumOff val="0"/>
                <a:alphaOff val="0"/>
                <a:tint val="47000"/>
                <a:satMod val="275000"/>
              </a:schemeClr>
            </a:gs>
            <a:gs pos="100000">
              <a:schemeClr val="accent1">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b="1" kern="1200" dirty="0" smtClean="0"/>
            <a:t>Planificación</a:t>
          </a:r>
          <a:r>
            <a:rPr lang="es-EC" sz="1900" b="1" kern="1200" dirty="0" smtClean="0">
              <a:latin typeface="Times New Roman" panose="02020603050405020304" pitchFamily="18" charset="0"/>
              <a:cs typeface="Times New Roman" panose="02020603050405020304" pitchFamily="18" charset="0"/>
            </a:rPr>
            <a:t> Financiera</a:t>
          </a:r>
          <a:endParaRPr lang="es-ES" sz="1900" kern="1200" dirty="0">
            <a:latin typeface="Times New Roman" panose="02020603050405020304" pitchFamily="18" charset="0"/>
            <a:cs typeface="Times New Roman" panose="02020603050405020304" pitchFamily="18" charset="0"/>
          </a:endParaRPr>
        </a:p>
      </dsp:txBody>
      <dsp:txXfrm>
        <a:off x="4107312" y="3637"/>
        <a:ext cx="2548847" cy="777398"/>
      </dsp:txXfrm>
    </dsp:sp>
    <dsp:sp modelId="{D2240D1E-F0DC-428C-BC67-A97E87A6C2DE}">
      <dsp:nvSpPr>
        <dsp:cNvPr id="0" name=""/>
        <dsp:cNvSpPr/>
      </dsp:nvSpPr>
      <dsp:spPr>
        <a:xfrm>
          <a:off x="4107312" y="1099642"/>
          <a:ext cx="2548847" cy="777398"/>
        </a:xfrm>
        <a:prstGeom prst="rect">
          <a:avLst/>
        </a:prstGeom>
        <a:gradFill rotWithShape="0">
          <a:gsLst>
            <a:gs pos="0">
              <a:schemeClr val="accent1">
                <a:hueOff val="0"/>
                <a:satOff val="0"/>
                <a:lumOff val="0"/>
                <a:alphaOff val="0"/>
                <a:tint val="60000"/>
                <a:satMod val="250000"/>
              </a:schemeClr>
            </a:gs>
            <a:gs pos="35000">
              <a:schemeClr val="accent1">
                <a:hueOff val="0"/>
                <a:satOff val="0"/>
                <a:lumOff val="0"/>
                <a:alphaOff val="0"/>
                <a:tint val="47000"/>
                <a:satMod val="275000"/>
              </a:schemeClr>
            </a:gs>
            <a:gs pos="100000">
              <a:schemeClr val="accent1">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b="1" kern="1200" dirty="0" smtClean="0"/>
            <a:t>Métodos de Evaluación Financiera</a:t>
          </a:r>
          <a:endParaRPr lang="es-ES" sz="1900" kern="1200" dirty="0"/>
        </a:p>
      </dsp:txBody>
      <dsp:txXfrm>
        <a:off x="4107312" y="1099642"/>
        <a:ext cx="2548847" cy="777398"/>
      </dsp:txXfrm>
    </dsp:sp>
    <dsp:sp modelId="{9EAF3DFA-8F5C-437B-86EA-D705C0C958D5}">
      <dsp:nvSpPr>
        <dsp:cNvPr id="0" name=""/>
        <dsp:cNvSpPr/>
      </dsp:nvSpPr>
      <dsp:spPr>
        <a:xfrm>
          <a:off x="4107312" y="2195646"/>
          <a:ext cx="2548847" cy="777398"/>
        </a:xfrm>
        <a:prstGeom prst="rect">
          <a:avLst/>
        </a:prstGeom>
        <a:gradFill rotWithShape="0">
          <a:gsLst>
            <a:gs pos="0">
              <a:schemeClr val="accent1">
                <a:hueOff val="0"/>
                <a:satOff val="0"/>
                <a:lumOff val="0"/>
                <a:alphaOff val="0"/>
                <a:tint val="60000"/>
                <a:satMod val="250000"/>
              </a:schemeClr>
            </a:gs>
            <a:gs pos="35000">
              <a:schemeClr val="accent1">
                <a:hueOff val="0"/>
                <a:satOff val="0"/>
                <a:lumOff val="0"/>
                <a:alphaOff val="0"/>
                <a:tint val="47000"/>
                <a:satMod val="275000"/>
              </a:schemeClr>
            </a:gs>
            <a:gs pos="100000">
              <a:schemeClr val="accent1">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b="1" kern="1200" smtClean="0"/>
            <a:t>Punto de Equilibrio</a:t>
          </a:r>
          <a:endParaRPr lang="es-ES" sz="1900" kern="1200"/>
        </a:p>
      </dsp:txBody>
      <dsp:txXfrm>
        <a:off x="4107312" y="2195646"/>
        <a:ext cx="2548847" cy="777398"/>
      </dsp:txXfrm>
    </dsp:sp>
    <dsp:sp modelId="{B23499A4-012A-4C0F-9855-E1515A23276B}">
      <dsp:nvSpPr>
        <dsp:cNvPr id="0" name=""/>
        <dsp:cNvSpPr/>
      </dsp:nvSpPr>
      <dsp:spPr>
        <a:xfrm>
          <a:off x="4107312" y="3291650"/>
          <a:ext cx="2548847" cy="777398"/>
        </a:xfrm>
        <a:prstGeom prst="rect">
          <a:avLst/>
        </a:prstGeom>
        <a:gradFill rotWithShape="0">
          <a:gsLst>
            <a:gs pos="0">
              <a:schemeClr val="accent1">
                <a:hueOff val="0"/>
                <a:satOff val="0"/>
                <a:lumOff val="0"/>
                <a:alphaOff val="0"/>
                <a:tint val="60000"/>
                <a:satMod val="250000"/>
              </a:schemeClr>
            </a:gs>
            <a:gs pos="35000">
              <a:schemeClr val="accent1">
                <a:hueOff val="0"/>
                <a:satOff val="0"/>
                <a:lumOff val="0"/>
                <a:alphaOff val="0"/>
                <a:tint val="47000"/>
                <a:satMod val="275000"/>
              </a:schemeClr>
            </a:gs>
            <a:gs pos="100000">
              <a:schemeClr val="accent1">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b="1" kern="1200" dirty="0" smtClean="0"/>
            <a:t>Estado de Resultados</a:t>
          </a:r>
          <a:endParaRPr lang="es-ES" sz="1900" kern="1200" dirty="0">
            <a:latin typeface="Times New Roman" panose="02020603050405020304" pitchFamily="18" charset="0"/>
            <a:cs typeface="Times New Roman" panose="02020603050405020304" pitchFamily="18" charset="0"/>
          </a:endParaRPr>
        </a:p>
      </dsp:txBody>
      <dsp:txXfrm>
        <a:off x="4107312" y="3291650"/>
        <a:ext cx="2548847" cy="777398"/>
      </dsp:txXfrm>
    </dsp:sp>
    <dsp:sp modelId="{48F87016-F699-4BAA-A3ED-27951425B790}">
      <dsp:nvSpPr>
        <dsp:cNvPr id="0" name=""/>
        <dsp:cNvSpPr/>
      </dsp:nvSpPr>
      <dsp:spPr>
        <a:xfrm>
          <a:off x="4107312" y="4387655"/>
          <a:ext cx="2548847" cy="777398"/>
        </a:xfrm>
        <a:prstGeom prst="rect">
          <a:avLst/>
        </a:prstGeom>
        <a:gradFill rotWithShape="0">
          <a:gsLst>
            <a:gs pos="0">
              <a:schemeClr val="accent1">
                <a:hueOff val="0"/>
                <a:satOff val="0"/>
                <a:lumOff val="0"/>
                <a:alphaOff val="0"/>
                <a:tint val="60000"/>
                <a:satMod val="250000"/>
              </a:schemeClr>
            </a:gs>
            <a:gs pos="35000">
              <a:schemeClr val="accent1">
                <a:hueOff val="0"/>
                <a:satOff val="0"/>
                <a:lumOff val="0"/>
                <a:alphaOff val="0"/>
                <a:tint val="47000"/>
                <a:satMod val="275000"/>
              </a:schemeClr>
            </a:gs>
            <a:gs pos="100000">
              <a:schemeClr val="accent1">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b="1" kern="1200" dirty="0" smtClean="0">
              <a:latin typeface="Times New Roman" panose="02020603050405020304" pitchFamily="18" charset="0"/>
              <a:cs typeface="Times New Roman" panose="02020603050405020304" pitchFamily="18" charset="0"/>
            </a:rPr>
            <a:t>Flujo de Efectivo</a:t>
          </a:r>
          <a:endParaRPr lang="es-ES" sz="1900" b="1" kern="1200" dirty="0">
            <a:latin typeface="Times New Roman" panose="02020603050405020304" pitchFamily="18" charset="0"/>
            <a:cs typeface="Times New Roman" panose="02020603050405020304" pitchFamily="18" charset="0"/>
          </a:endParaRPr>
        </a:p>
      </dsp:txBody>
      <dsp:txXfrm>
        <a:off x="4107312" y="4387655"/>
        <a:ext cx="2548847" cy="777398"/>
      </dsp:txXfrm>
    </dsp:sp>
    <dsp:sp modelId="{7460D4B8-7C8D-4EDE-8FF0-C8DF61F49995}">
      <dsp:nvSpPr>
        <dsp:cNvPr id="0" name=""/>
        <dsp:cNvSpPr/>
      </dsp:nvSpPr>
      <dsp:spPr>
        <a:xfrm>
          <a:off x="4107312" y="5483659"/>
          <a:ext cx="2548847" cy="777398"/>
        </a:xfrm>
        <a:prstGeom prst="rect">
          <a:avLst/>
        </a:prstGeom>
        <a:gradFill rotWithShape="0">
          <a:gsLst>
            <a:gs pos="0">
              <a:schemeClr val="accent1">
                <a:hueOff val="0"/>
                <a:satOff val="0"/>
                <a:lumOff val="0"/>
                <a:alphaOff val="0"/>
                <a:tint val="60000"/>
                <a:satMod val="250000"/>
              </a:schemeClr>
            </a:gs>
            <a:gs pos="35000">
              <a:schemeClr val="accent1">
                <a:hueOff val="0"/>
                <a:satOff val="0"/>
                <a:lumOff val="0"/>
                <a:alphaOff val="0"/>
                <a:tint val="47000"/>
                <a:satMod val="275000"/>
              </a:schemeClr>
            </a:gs>
            <a:gs pos="100000">
              <a:schemeClr val="accent1">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b="1" kern="1200" dirty="0" smtClean="0"/>
            <a:t>Índices de Rentabilidad</a:t>
          </a:r>
          <a:endParaRPr lang="es-ES" sz="1900" kern="1200" dirty="0"/>
        </a:p>
      </dsp:txBody>
      <dsp:txXfrm>
        <a:off x="4107312" y="5483659"/>
        <a:ext cx="2548847" cy="7773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E10FC-3BA1-4527-AAFE-B4512A6B3048}">
      <dsp:nvSpPr>
        <dsp:cNvPr id="0" name=""/>
        <dsp:cNvSpPr/>
      </dsp:nvSpPr>
      <dsp:spPr>
        <a:xfrm>
          <a:off x="0" y="0"/>
          <a:ext cx="2264313" cy="4931642"/>
        </a:xfrm>
        <a:prstGeom prst="roundRect">
          <a:avLst>
            <a:gd name="adj" fmla="val 10000"/>
          </a:avLst>
        </a:prstGeom>
        <a:solidFill>
          <a:schemeClr val="accent1">
            <a:hueOff val="0"/>
            <a:satOff val="0"/>
            <a:lumOff val="0"/>
            <a:alphaOff val="0"/>
          </a:schemeClr>
        </a:solidFill>
        <a:ln>
          <a:noFill/>
        </a:ln>
        <a:effectLst>
          <a:outerShdw blurRad="39999" dist="23000" dir="5400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err="1" smtClean="0"/>
            <a:t>Cepal</a:t>
          </a:r>
          <a:endParaRPr lang="es-ES" sz="1600" kern="1200" dirty="0" smtClean="0"/>
        </a:p>
        <a:p>
          <a:pPr lvl="0" algn="ctr" defTabSz="711200">
            <a:lnSpc>
              <a:spcPct val="90000"/>
            </a:lnSpc>
            <a:spcBef>
              <a:spcPct val="0"/>
            </a:spcBef>
            <a:spcAft>
              <a:spcPct val="35000"/>
            </a:spcAft>
          </a:pPr>
          <a:r>
            <a:rPr lang="es-ES" sz="1600" kern="1200" smtClean="0"/>
            <a:t>2002</a:t>
          </a:r>
          <a:endParaRPr lang="es-ES" sz="1600" kern="1200" dirty="0" smtClean="0"/>
        </a:p>
        <a:p>
          <a:pPr lvl="0" algn="ctr" defTabSz="711200">
            <a:lnSpc>
              <a:spcPct val="90000"/>
            </a:lnSpc>
            <a:spcBef>
              <a:spcPct val="0"/>
            </a:spcBef>
            <a:spcAft>
              <a:spcPct val="35000"/>
            </a:spcAft>
          </a:pPr>
          <a:endParaRPr lang="es-ES" sz="1600" kern="1200" dirty="0" smtClean="0"/>
        </a:p>
        <a:p>
          <a:pPr lvl="0" algn="ctr" defTabSz="711200">
            <a:lnSpc>
              <a:spcPct val="90000"/>
            </a:lnSpc>
            <a:spcBef>
              <a:spcPct val="0"/>
            </a:spcBef>
            <a:spcAft>
              <a:spcPct val="35000"/>
            </a:spcAft>
          </a:pPr>
          <a:r>
            <a:rPr lang="es-ES" sz="1600" kern="1200" dirty="0" err="1" smtClean="0"/>
            <a:t>Ian</a:t>
          </a:r>
          <a:r>
            <a:rPr lang="es-ES" sz="1600" kern="1200" dirty="0" smtClean="0"/>
            <a:t> Thomson</a:t>
          </a:r>
          <a:endParaRPr lang="es-ES" sz="1600" kern="1200" dirty="0"/>
        </a:p>
      </dsp:txBody>
      <dsp:txXfrm>
        <a:off x="0" y="1972656"/>
        <a:ext cx="2264313" cy="1972656"/>
      </dsp:txXfrm>
    </dsp:sp>
    <dsp:sp modelId="{92C85879-E150-4F14-9894-8D61C45BFAA1}">
      <dsp:nvSpPr>
        <dsp:cNvPr id="0" name=""/>
        <dsp:cNvSpPr/>
      </dsp:nvSpPr>
      <dsp:spPr>
        <a:xfrm>
          <a:off x="311038" y="295898"/>
          <a:ext cx="1642236" cy="1642236"/>
        </a:xfrm>
        <a:prstGeom prst="ellipse">
          <a:avLst/>
        </a:prstGeom>
        <a:blipFill rotWithShape="1">
          <a:blip xmlns:r="http://schemas.openxmlformats.org/officeDocument/2006/relationships" r:embed="rId1"/>
          <a:stretch>
            <a:fillRect/>
          </a:stretch>
        </a:blipFill>
        <a:ln>
          <a:noFill/>
        </a:ln>
        <a:effectLst>
          <a:outerShdw blurRad="39999" dist="23000" dir="5400000" algn="bl" rotWithShape="0">
            <a:srgbClr val="000000">
              <a:alpha val="40000"/>
            </a:srgbClr>
          </a:outerShdw>
        </a:effectLst>
      </dsp:spPr>
      <dsp:style>
        <a:lnRef idx="0">
          <a:scrgbClr r="0" g="0" b="0"/>
        </a:lnRef>
        <a:fillRef idx="1">
          <a:scrgbClr r="0" g="0" b="0"/>
        </a:fillRef>
        <a:effectRef idx="2">
          <a:scrgbClr r="0" g="0" b="0"/>
        </a:effectRef>
        <a:fontRef idx="minor"/>
      </dsp:style>
    </dsp:sp>
    <dsp:sp modelId="{FE66907D-D836-4314-A6F3-ABAE29F8B20C}">
      <dsp:nvSpPr>
        <dsp:cNvPr id="0" name=""/>
        <dsp:cNvSpPr/>
      </dsp:nvSpPr>
      <dsp:spPr>
        <a:xfrm>
          <a:off x="2332243" y="0"/>
          <a:ext cx="2264313" cy="4931642"/>
        </a:xfrm>
        <a:prstGeom prst="roundRect">
          <a:avLst>
            <a:gd name="adj" fmla="val 10000"/>
          </a:avLst>
        </a:prstGeom>
        <a:solidFill>
          <a:schemeClr val="accent1">
            <a:hueOff val="0"/>
            <a:satOff val="0"/>
            <a:lumOff val="0"/>
            <a:alphaOff val="0"/>
          </a:schemeClr>
        </a:solidFill>
        <a:ln>
          <a:noFill/>
        </a:ln>
        <a:effectLst>
          <a:outerShdw blurRad="39999" dist="23000" dir="5400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t>Chile</a:t>
          </a:r>
        </a:p>
        <a:p>
          <a:pPr lvl="0" algn="ctr" defTabSz="711200">
            <a:lnSpc>
              <a:spcPct val="90000"/>
            </a:lnSpc>
            <a:spcBef>
              <a:spcPct val="0"/>
            </a:spcBef>
            <a:spcAft>
              <a:spcPct val="35000"/>
            </a:spcAft>
          </a:pPr>
          <a:r>
            <a:rPr lang="es-ES" sz="1600" kern="1200" dirty="0" smtClean="0"/>
            <a:t>2005</a:t>
          </a:r>
        </a:p>
        <a:p>
          <a:pPr lvl="0" algn="ctr" defTabSz="711200">
            <a:lnSpc>
              <a:spcPct val="90000"/>
            </a:lnSpc>
            <a:spcBef>
              <a:spcPct val="0"/>
            </a:spcBef>
            <a:spcAft>
              <a:spcPct val="35000"/>
            </a:spcAft>
          </a:pPr>
          <a:endParaRPr lang="es-ES" sz="1600" kern="1200" dirty="0" smtClean="0"/>
        </a:p>
        <a:p>
          <a:pPr lvl="0" algn="ctr" defTabSz="711200">
            <a:lnSpc>
              <a:spcPct val="90000"/>
            </a:lnSpc>
            <a:spcBef>
              <a:spcPct val="0"/>
            </a:spcBef>
            <a:spcAft>
              <a:spcPct val="35000"/>
            </a:spcAft>
          </a:pPr>
          <a:r>
            <a:rPr lang="es-ES" sz="1600" kern="1200" dirty="0" smtClean="0"/>
            <a:t>Oscar Figueroa</a:t>
          </a:r>
          <a:endParaRPr lang="es-ES" sz="1600" kern="1200" dirty="0"/>
        </a:p>
      </dsp:txBody>
      <dsp:txXfrm>
        <a:off x="2332243" y="1972656"/>
        <a:ext cx="2264313" cy="1972656"/>
      </dsp:txXfrm>
    </dsp:sp>
    <dsp:sp modelId="{92DB2088-5EF6-477A-879D-3294B141B5EE}">
      <dsp:nvSpPr>
        <dsp:cNvPr id="0" name=""/>
        <dsp:cNvSpPr/>
      </dsp:nvSpPr>
      <dsp:spPr>
        <a:xfrm>
          <a:off x="2643281" y="295898"/>
          <a:ext cx="1642236" cy="1642236"/>
        </a:xfrm>
        <a:prstGeom prst="ellipse">
          <a:avLst/>
        </a:prstGeom>
        <a:blipFill rotWithShape="1">
          <a:blip xmlns:r="http://schemas.openxmlformats.org/officeDocument/2006/relationships" r:embed="rId2"/>
          <a:stretch>
            <a:fillRect/>
          </a:stretch>
        </a:blipFill>
        <a:ln>
          <a:noFill/>
        </a:ln>
        <a:effectLst>
          <a:outerShdw blurRad="39999" dist="23000" dir="5400000" algn="bl" rotWithShape="0">
            <a:srgbClr val="000000">
              <a:alpha val="40000"/>
            </a:srgbClr>
          </a:outerShdw>
        </a:effectLst>
      </dsp:spPr>
      <dsp:style>
        <a:lnRef idx="0">
          <a:scrgbClr r="0" g="0" b="0"/>
        </a:lnRef>
        <a:fillRef idx="1">
          <a:scrgbClr r="0" g="0" b="0"/>
        </a:fillRef>
        <a:effectRef idx="2">
          <a:scrgbClr r="0" g="0" b="0"/>
        </a:effectRef>
        <a:fontRef idx="minor"/>
      </dsp:style>
    </dsp:sp>
    <dsp:sp modelId="{7492C1B0-29F5-4C91-8C04-9DA10133D81B}">
      <dsp:nvSpPr>
        <dsp:cNvPr id="0" name=""/>
        <dsp:cNvSpPr/>
      </dsp:nvSpPr>
      <dsp:spPr>
        <a:xfrm>
          <a:off x="4664486" y="0"/>
          <a:ext cx="2264313" cy="4931642"/>
        </a:xfrm>
        <a:prstGeom prst="roundRect">
          <a:avLst>
            <a:gd name="adj" fmla="val 10000"/>
          </a:avLst>
        </a:prstGeom>
        <a:solidFill>
          <a:schemeClr val="accent1">
            <a:hueOff val="0"/>
            <a:satOff val="0"/>
            <a:lumOff val="0"/>
            <a:alphaOff val="0"/>
          </a:schemeClr>
        </a:solidFill>
        <a:ln>
          <a:noFill/>
        </a:ln>
        <a:effectLst>
          <a:outerShdw blurRad="39999" dist="23000" dir="5400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t>México</a:t>
          </a:r>
        </a:p>
        <a:p>
          <a:pPr lvl="0" algn="ctr" defTabSz="711200">
            <a:lnSpc>
              <a:spcPct val="90000"/>
            </a:lnSpc>
            <a:spcBef>
              <a:spcPct val="0"/>
            </a:spcBef>
            <a:spcAft>
              <a:spcPct val="35000"/>
            </a:spcAft>
          </a:pPr>
          <a:r>
            <a:rPr lang="es-ES" sz="1600" kern="1200" dirty="0" smtClean="0"/>
            <a:t>2007</a:t>
          </a:r>
        </a:p>
        <a:p>
          <a:pPr lvl="0" algn="ctr" defTabSz="711200">
            <a:lnSpc>
              <a:spcPct val="90000"/>
            </a:lnSpc>
            <a:spcBef>
              <a:spcPct val="0"/>
            </a:spcBef>
            <a:spcAft>
              <a:spcPct val="35000"/>
            </a:spcAft>
          </a:pPr>
          <a:r>
            <a:rPr lang="es-ES" sz="1600" kern="1200" dirty="0" smtClean="0"/>
            <a:t>Luis Rivas</a:t>
          </a:r>
        </a:p>
        <a:p>
          <a:pPr lvl="0" algn="ctr" defTabSz="711200">
            <a:lnSpc>
              <a:spcPct val="90000"/>
            </a:lnSpc>
            <a:spcBef>
              <a:spcPct val="0"/>
            </a:spcBef>
            <a:spcAft>
              <a:spcPct val="35000"/>
            </a:spcAft>
          </a:pPr>
          <a:r>
            <a:rPr lang="es-ES" sz="1600" kern="1200" dirty="0" smtClean="0"/>
            <a:t>José Chávez</a:t>
          </a:r>
        </a:p>
        <a:p>
          <a:pPr lvl="0" algn="ctr" defTabSz="711200">
            <a:lnSpc>
              <a:spcPct val="90000"/>
            </a:lnSpc>
            <a:spcBef>
              <a:spcPct val="0"/>
            </a:spcBef>
            <a:spcAft>
              <a:spcPct val="35000"/>
            </a:spcAft>
          </a:pPr>
          <a:r>
            <a:rPr lang="es-ES" sz="1600" kern="1200" dirty="0" smtClean="0"/>
            <a:t>Berenice Maldonado</a:t>
          </a:r>
        </a:p>
        <a:p>
          <a:pPr lvl="0" algn="ctr" defTabSz="711200">
            <a:lnSpc>
              <a:spcPct val="90000"/>
            </a:lnSpc>
            <a:spcBef>
              <a:spcPct val="0"/>
            </a:spcBef>
            <a:spcAft>
              <a:spcPct val="35000"/>
            </a:spcAft>
          </a:pPr>
          <a:r>
            <a:rPr lang="es-ES" sz="1600" kern="1200" dirty="0" smtClean="0"/>
            <a:t>Adela Chávez </a:t>
          </a:r>
        </a:p>
        <a:p>
          <a:pPr lvl="0" algn="ctr" defTabSz="711200">
            <a:lnSpc>
              <a:spcPct val="90000"/>
            </a:lnSpc>
            <a:spcBef>
              <a:spcPct val="0"/>
            </a:spcBef>
            <a:spcAft>
              <a:spcPct val="35000"/>
            </a:spcAft>
          </a:pPr>
          <a:r>
            <a:rPr lang="es-ES" sz="1600" kern="1200" dirty="0" smtClean="0"/>
            <a:t>Salvador Carmona</a:t>
          </a:r>
        </a:p>
        <a:p>
          <a:pPr lvl="0" algn="ctr" defTabSz="711200">
            <a:lnSpc>
              <a:spcPct val="90000"/>
            </a:lnSpc>
            <a:spcBef>
              <a:spcPct val="0"/>
            </a:spcBef>
            <a:spcAft>
              <a:spcPct val="35000"/>
            </a:spcAft>
          </a:pPr>
          <a:r>
            <a:rPr lang="es-ES" sz="1600" kern="1200" dirty="0" smtClean="0"/>
            <a:t>Édgar Cienfuegos </a:t>
          </a:r>
        </a:p>
        <a:p>
          <a:pPr lvl="0" algn="ctr" defTabSz="711200">
            <a:lnSpc>
              <a:spcPct val="90000"/>
            </a:lnSpc>
            <a:spcBef>
              <a:spcPct val="0"/>
            </a:spcBef>
            <a:spcAft>
              <a:spcPct val="35000"/>
            </a:spcAft>
          </a:pPr>
          <a:r>
            <a:rPr lang="es-ES" sz="1600" kern="1200" dirty="0" smtClean="0"/>
            <a:t>Dónovan Molina</a:t>
          </a:r>
        </a:p>
      </dsp:txBody>
      <dsp:txXfrm>
        <a:off x="4664486" y="1972656"/>
        <a:ext cx="2264313" cy="1972656"/>
      </dsp:txXfrm>
    </dsp:sp>
    <dsp:sp modelId="{1C5E929D-C521-4D5C-BF88-C05417E52F8C}">
      <dsp:nvSpPr>
        <dsp:cNvPr id="0" name=""/>
        <dsp:cNvSpPr/>
      </dsp:nvSpPr>
      <dsp:spPr>
        <a:xfrm>
          <a:off x="4975525" y="295898"/>
          <a:ext cx="1642236" cy="1642236"/>
        </a:xfrm>
        <a:prstGeom prst="ellipse">
          <a:avLst/>
        </a:prstGeom>
        <a:blipFill rotWithShape="1">
          <a:blip xmlns:r="http://schemas.openxmlformats.org/officeDocument/2006/relationships" r:embed="rId3"/>
          <a:stretch>
            <a:fillRect/>
          </a:stretch>
        </a:blipFill>
        <a:ln>
          <a:noFill/>
        </a:ln>
        <a:effectLst>
          <a:outerShdw blurRad="39999" dist="23000" dir="5400000" algn="bl" rotWithShape="0">
            <a:srgbClr val="000000">
              <a:alpha val="40000"/>
            </a:srgbClr>
          </a:outerShdw>
        </a:effectLst>
      </dsp:spPr>
      <dsp:style>
        <a:lnRef idx="0">
          <a:scrgbClr r="0" g="0" b="0"/>
        </a:lnRef>
        <a:fillRef idx="1">
          <a:scrgbClr r="0" g="0" b="0"/>
        </a:fillRef>
        <a:effectRef idx="2">
          <a:scrgbClr r="0" g="0" b="0"/>
        </a:effectRef>
        <a:fontRef idx="minor"/>
      </dsp:style>
    </dsp:sp>
    <dsp:sp modelId="{C0A4E460-2151-41AA-B920-3432FE8B4146}">
      <dsp:nvSpPr>
        <dsp:cNvPr id="0" name=""/>
        <dsp:cNvSpPr/>
      </dsp:nvSpPr>
      <dsp:spPr>
        <a:xfrm>
          <a:off x="6996729" y="0"/>
          <a:ext cx="2264313" cy="4931642"/>
        </a:xfrm>
        <a:prstGeom prst="roundRect">
          <a:avLst>
            <a:gd name="adj" fmla="val 10000"/>
          </a:avLst>
        </a:prstGeom>
        <a:solidFill>
          <a:schemeClr val="accent1">
            <a:hueOff val="0"/>
            <a:satOff val="0"/>
            <a:lumOff val="0"/>
            <a:alphaOff val="0"/>
          </a:schemeClr>
        </a:solidFill>
        <a:ln>
          <a:noFill/>
        </a:ln>
        <a:effectLst>
          <a:outerShdw blurRad="39999" dist="23000" dir="5400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t>Colombia</a:t>
          </a:r>
        </a:p>
        <a:p>
          <a:pPr lvl="0" algn="ctr" defTabSz="711200">
            <a:lnSpc>
              <a:spcPct val="90000"/>
            </a:lnSpc>
            <a:spcBef>
              <a:spcPct val="0"/>
            </a:spcBef>
            <a:spcAft>
              <a:spcPct val="35000"/>
            </a:spcAft>
          </a:pPr>
          <a:r>
            <a:rPr lang="es-ES" sz="1600" kern="1200" dirty="0" smtClean="0"/>
            <a:t>2009</a:t>
          </a:r>
        </a:p>
        <a:p>
          <a:pPr lvl="0" algn="ctr" defTabSz="711200">
            <a:lnSpc>
              <a:spcPct val="90000"/>
            </a:lnSpc>
            <a:spcBef>
              <a:spcPct val="0"/>
            </a:spcBef>
            <a:spcAft>
              <a:spcPct val="35000"/>
            </a:spcAft>
          </a:pPr>
          <a:endParaRPr lang="es-ES" sz="1600" kern="1200" dirty="0" smtClean="0"/>
        </a:p>
        <a:p>
          <a:pPr lvl="0" algn="ctr" defTabSz="711200">
            <a:lnSpc>
              <a:spcPct val="90000"/>
            </a:lnSpc>
            <a:spcBef>
              <a:spcPct val="0"/>
            </a:spcBef>
            <a:spcAft>
              <a:spcPct val="35000"/>
            </a:spcAft>
          </a:pPr>
          <a:r>
            <a:rPr lang="es-ES" sz="1600" kern="1200" dirty="0" smtClean="0"/>
            <a:t>Jorge Acevedo </a:t>
          </a:r>
        </a:p>
        <a:p>
          <a:pPr lvl="0" algn="ctr" defTabSz="711200">
            <a:lnSpc>
              <a:spcPct val="90000"/>
            </a:lnSpc>
            <a:spcBef>
              <a:spcPct val="0"/>
            </a:spcBef>
            <a:spcAft>
              <a:spcPct val="35000"/>
            </a:spcAft>
          </a:pPr>
          <a:r>
            <a:rPr lang="es-ES" sz="1600" kern="1200" dirty="0" smtClean="0"/>
            <a:t>Juan Pablo </a:t>
          </a:r>
          <a:r>
            <a:rPr lang="es-ES" sz="1600" kern="1200" dirty="0" err="1" smtClean="0"/>
            <a:t>Bocarejo</a:t>
          </a:r>
          <a:r>
            <a:rPr lang="es-ES" sz="1600" kern="1200" dirty="0" smtClean="0"/>
            <a:t> </a:t>
          </a:r>
          <a:endParaRPr lang="es-ES" sz="1600" kern="1200" dirty="0"/>
        </a:p>
      </dsp:txBody>
      <dsp:txXfrm>
        <a:off x="6996729" y="1972656"/>
        <a:ext cx="2264313" cy="1972656"/>
      </dsp:txXfrm>
    </dsp:sp>
    <dsp:sp modelId="{76C57444-D4C3-43E5-93F9-DAF82DBEB803}">
      <dsp:nvSpPr>
        <dsp:cNvPr id="0" name=""/>
        <dsp:cNvSpPr/>
      </dsp:nvSpPr>
      <dsp:spPr>
        <a:xfrm>
          <a:off x="7307768" y="295898"/>
          <a:ext cx="1642236" cy="1642236"/>
        </a:xfrm>
        <a:prstGeom prst="ellipse">
          <a:avLst/>
        </a:prstGeom>
        <a:blipFill rotWithShape="1">
          <a:blip xmlns:r="http://schemas.openxmlformats.org/officeDocument/2006/relationships" r:embed="rId4"/>
          <a:stretch>
            <a:fillRect/>
          </a:stretch>
        </a:blipFill>
        <a:ln>
          <a:noFill/>
        </a:ln>
        <a:effectLst>
          <a:outerShdw blurRad="39999" dist="23000" dir="5400000" algn="bl" rotWithShape="0">
            <a:srgbClr val="000000">
              <a:alpha val="40000"/>
            </a:srgbClr>
          </a:outerShdw>
        </a:effectLst>
      </dsp:spPr>
      <dsp:style>
        <a:lnRef idx="0">
          <a:scrgbClr r="0" g="0" b="0"/>
        </a:lnRef>
        <a:fillRef idx="1">
          <a:scrgbClr r="0" g="0" b="0"/>
        </a:fillRef>
        <a:effectRef idx="2">
          <a:scrgbClr r="0" g="0" b="0"/>
        </a:effectRef>
        <a:fontRef idx="minor"/>
      </dsp:style>
    </dsp:sp>
    <dsp:sp modelId="{78BFCBE1-5D70-4526-ABB1-87B21710CEB0}">
      <dsp:nvSpPr>
        <dsp:cNvPr id="0" name=""/>
        <dsp:cNvSpPr/>
      </dsp:nvSpPr>
      <dsp:spPr>
        <a:xfrm>
          <a:off x="9328973" y="0"/>
          <a:ext cx="2264313" cy="4931642"/>
        </a:xfrm>
        <a:prstGeom prst="roundRect">
          <a:avLst>
            <a:gd name="adj" fmla="val 10000"/>
          </a:avLst>
        </a:prstGeom>
        <a:solidFill>
          <a:schemeClr val="accent1">
            <a:hueOff val="0"/>
            <a:satOff val="0"/>
            <a:lumOff val="0"/>
            <a:alphaOff val="0"/>
          </a:schemeClr>
        </a:solidFill>
        <a:ln>
          <a:noFill/>
        </a:ln>
        <a:effectLst>
          <a:outerShdw blurRad="39999" dist="23000" dir="5400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t>Colombia</a:t>
          </a:r>
        </a:p>
        <a:p>
          <a:pPr lvl="0" algn="ctr" defTabSz="711200">
            <a:lnSpc>
              <a:spcPct val="90000"/>
            </a:lnSpc>
            <a:spcBef>
              <a:spcPct val="0"/>
            </a:spcBef>
            <a:spcAft>
              <a:spcPct val="35000"/>
            </a:spcAft>
          </a:pPr>
          <a:r>
            <a:rPr lang="es-ES" sz="1600" kern="1200" dirty="0" smtClean="0"/>
            <a:t>2014</a:t>
          </a:r>
        </a:p>
        <a:p>
          <a:pPr lvl="0" algn="ctr" defTabSz="711200">
            <a:lnSpc>
              <a:spcPct val="90000"/>
            </a:lnSpc>
            <a:spcBef>
              <a:spcPct val="0"/>
            </a:spcBef>
            <a:spcAft>
              <a:spcPct val="35000"/>
            </a:spcAft>
          </a:pPr>
          <a:endParaRPr lang="es-ES" sz="1600" kern="1200" dirty="0" smtClean="0"/>
        </a:p>
        <a:p>
          <a:pPr lvl="0" algn="ctr" defTabSz="711200">
            <a:lnSpc>
              <a:spcPct val="90000"/>
            </a:lnSpc>
            <a:spcBef>
              <a:spcPct val="0"/>
            </a:spcBef>
            <a:spcAft>
              <a:spcPct val="35000"/>
            </a:spcAft>
          </a:pPr>
          <a:r>
            <a:rPr lang="es-ES" sz="1600" kern="1200" dirty="0" smtClean="0"/>
            <a:t>García María</a:t>
          </a:r>
          <a:endParaRPr lang="es-ES" sz="1600" kern="1200" dirty="0"/>
        </a:p>
      </dsp:txBody>
      <dsp:txXfrm>
        <a:off x="9328973" y="1972656"/>
        <a:ext cx="2264313" cy="1972656"/>
      </dsp:txXfrm>
    </dsp:sp>
    <dsp:sp modelId="{E115762D-C2ED-4D81-B736-B6B296F1A39B}">
      <dsp:nvSpPr>
        <dsp:cNvPr id="0" name=""/>
        <dsp:cNvSpPr/>
      </dsp:nvSpPr>
      <dsp:spPr>
        <a:xfrm>
          <a:off x="9640011" y="295898"/>
          <a:ext cx="1642236" cy="1642236"/>
        </a:xfrm>
        <a:prstGeom prst="ellipse">
          <a:avLst/>
        </a:prstGeom>
        <a:blipFill rotWithShape="1">
          <a:blip xmlns:r="http://schemas.openxmlformats.org/officeDocument/2006/relationships" r:embed="rId5"/>
          <a:stretch>
            <a:fillRect/>
          </a:stretch>
        </a:blipFill>
        <a:ln>
          <a:noFill/>
        </a:ln>
        <a:effectLst>
          <a:outerShdw blurRad="39999" dist="23000" dir="5400000" algn="bl" rotWithShape="0">
            <a:srgbClr val="000000">
              <a:alpha val="40000"/>
            </a:srgbClr>
          </a:outerShdw>
        </a:effectLst>
      </dsp:spPr>
      <dsp:style>
        <a:lnRef idx="0">
          <a:scrgbClr r="0" g="0" b="0"/>
        </a:lnRef>
        <a:fillRef idx="1">
          <a:scrgbClr r="0" g="0" b="0"/>
        </a:fillRef>
        <a:effectRef idx="2">
          <a:scrgbClr r="0" g="0" b="0"/>
        </a:effectRef>
        <a:fontRef idx="minor"/>
      </dsp:style>
    </dsp:sp>
    <dsp:sp modelId="{EA0BEAA2-4D28-41F6-AFB6-7AF71A9FE5B5}">
      <dsp:nvSpPr>
        <dsp:cNvPr id="0" name=""/>
        <dsp:cNvSpPr/>
      </dsp:nvSpPr>
      <dsp:spPr>
        <a:xfrm>
          <a:off x="475783" y="4191895"/>
          <a:ext cx="10665824" cy="739746"/>
        </a:xfrm>
        <a:prstGeom prst="leftRightArrow">
          <a:avLst/>
        </a:prstGeom>
        <a:solidFill>
          <a:schemeClr val="accent1">
            <a:tint val="60000"/>
            <a:hueOff val="0"/>
            <a:satOff val="0"/>
            <a:lumOff val="0"/>
            <a:alphaOff val="0"/>
          </a:schemeClr>
        </a:solidFill>
        <a:ln>
          <a:noFill/>
        </a:ln>
        <a:effectLst>
          <a:outerShdw blurRad="39999" dist="23000" dir="5400000" algn="bl" rotWithShape="0">
            <a:srgbClr val="000000">
              <a:alpha val="40000"/>
            </a:srgbClr>
          </a:outerShdw>
        </a:effectLst>
      </dsp:spPr>
      <dsp:style>
        <a:lnRef idx="0">
          <a:scrgbClr r="0" g="0" b="0"/>
        </a:lnRef>
        <a:fillRef idx="3">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4CB47-E033-444B-ADD6-268565E1CE9C}">
      <dsp:nvSpPr>
        <dsp:cNvPr id="0" name=""/>
        <dsp:cNvSpPr/>
      </dsp:nvSpPr>
      <dsp:spPr>
        <a:xfrm>
          <a:off x="7680255" y="5346040"/>
          <a:ext cx="379071" cy="91440"/>
        </a:xfrm>
        <a:custGeom>
          <a:avLst/>
          <a:gdLst/>
          <a:ahLst/>
          <a:cxnLst/>
          <a:rect l="0" t="0" r="0" b="0"/>
          <a:pathLst>
            <a:path>
              <a:moveTo>
                <a:pt x="0" y="45720"/>
              </a:moveTo>
              <a:lnTo>
                <a:pt x="379071" y="45720"/>
              </a:lnTo>
            </a:path>
          </a:pathLst>
        </a:custGeom>
        <a:noFill/>
        <a:ln w="28575" cap="flat" cmpd="sng" algn="ctr">
          <a:solidFill>
            <a:schemeClr val="accent1">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C" sz="800" kern="1200"/>
        </a:p>
      </dsp:txBody>
      <dsp:txXfrm>
        <a:off x="7860314" y="5382283"/>
        <a:ext cx="18953" cy="18953"/>
      </dsp:txXfrm>
    </dsp:sp>
    <dsp:sp modelId="{C15FDB1A-5B19-4A56-A314-386A1E92E9F5}">
      <dsp:nvSpPr>
        <dsp:cNvPr id="0" name=""/>
        <dsp:cNvSpPr/>
      </dsp:nvSpPr>
      <dsp:spPr>
        <a:xfrm>
          <a:off x="4540820" y="3224809"/>
          <a:ext cx="379071" cy="2166950"/>
        </a:xfrm>
        <a:custGeom>
          <a:avLst/>
          <a:gdLst/>
          <a:ahLst/>
          <a:cxnLst/>
          <a:rect l="0" t="0" r="0" b="0"/>
          <a:pathLst>
            <a:path>
              <a:moveTo>
                <a:pt x="0" y="0"/>
              </a:moveTo>
              <a:lnTo>
                <a:pt x="189535" y="0"/>
              </a:lnTo>
              <a:lnTo>
                <a:pt x="189535" y="2166950"/>
              </a:lnTo>
              <a:lnTo>
                <a:pt x="379071" y="2166950"/>
              </a:lnTo>
            </a:path>
          </a:pathLst>
        </a:custGeom>
        <a:noFill/>
        <a:ln w="28575" cap="flat" cmpd="sng" algn="ctr">
          <a:solidFill>
            <a:schemeClr val="accent6">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EC" sz="1000" kern="1200"/>
        </a:p>
      </dsp:txBody>
      <dsp:txXfrm>
        <a:off x="4675359" y="4253288"/>
        <a:ext cx="109992" cy="109992"/>
      </dsp:txXfrm>
    </dsp:sp>
    <dsp:sp modelId="{F990B596-C1BA-4DD5-9DF7-21AC37DC8DDE}">
      <dsp:nvSpPr>
        <dsp:cNvPr id="0" name=""/>
        <dsp:cNvSpPr/>
      </dsp:nvSpPr>
      <dsp:spPr>
        <a:xfrm>
          <a:off x="7680255" y="4623723"/>
          <a:ext cx="379071" cy="91440"/>
        </a:xfrm>
        <a:custGeom>
          <a:avLst/>
          <a:gdLst/>
          <a:ahLst/>
          <a:cxnLst/>
          <a:rect l="0" t="0" r="0" b="0"/>
          <a:pathLst>
            <a:path>
              <a:moveTo>
                <a:pt x="0" y="45720"/>
              </a:moveTo>
              <a:lnTo>
                <a:pt x="379071" y="45720"/>
              </a:lnTo>
            </a:path>
          </a:pathLst>
        </a:custGeom>
        <a:noFill/>
        <a:ln w="28575" cap="flat" cmpd="sng" algn="ctr">
          <a:solidFill>
            <a:schemeClr val="accent1">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C" sz="800" kern="1200"/>
        </a:p>
      </dsp:txBody>
      <dsp:txXfrm>
        <a:off x="7860314" y="4659966"/>
        <a:ext cx="18953" cy="18953"/>
      </dsp:txXfrm>
    </dsp:sp>
    <dsp:sp modelId="{A4AA46C4-5B92-4DEC-90A9-A3E54BBBA137}">
      <dsp:nvSpPr>
        <dsp:cNvPr id="0" name=""/>
        <dsp:cNvSpPr/>
      </dsp:nvSpPr>
      <dsp:spPr>
        <a:xfrm>
          <a:off x="4540820" y="3224809"/>
          <a:ext cx="379071" cy="1444633"/>
        </a:xfrm>
        <a:custGeom>
          <a:avLst/>
          <a:gdLst/>
          <a:ahLst/>
          <a:cxnLst/>
          <a:rect l="0" t="0" r="0" b="0"/>
          <a:pathLst>
            <a:path>
              <a:moveTo>
                <a:pt x="0" y="0"/>
              </a:moveTo>
              <a:lnTo>
                <a:pt x="189535" y="0"/>
              </a:lnTo>
              <a:lnTo>
                <a:pt x="189535" y="1444633"/>
              </a:lnTo>
              <a:lnTo>
                <a:pt x="379071" y="1444633"/>
              </a:lnTo>
            </a:path>
          </a:pathLst>
        </a:custGeom>
        <a:noFill/>
        <a:ln w="28575" cap="flat" cmpd="sng" algn="ctr">
          <a:solidFill>
            <a:schemeClr val="accent6">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C" sz="800" kern="1200"/>
        </a:p>
      </dsp:txBody>
      <dsp:txXfrm>
        <a:off x="4693017" y="3909788"/>
        <a:ext cx="74677" cy="74677"/>
      </dsp:txXfrm>
    </dsp:sp>
    <dsp:sp modelId="{CCBB7A97-0EA0-4670-B353-5F410DF897E2}">
      <dsp:nvSpPr>
        <dsp:cNvPr id="0" name=""/>
        <dsp:cNvSpPr/>
      </dsp:nvSpPr>
      <dsp:spPr>
        <a:xfrm>
          <a:off x="7680255" y="3901406"/>
          <a:ext cx="379071" cy="91440"/>
        </a:xfrm>
        <a:custGeom>
          <a:avLst/>
          <a:gdLst/>
          <a:ahLst/>
          <a:cxnLst/>
          <a:rect l="0" t="0" r="0" b="0"/>
          <a:pathLst>
            <a:path>
              <a:moveTo>
                <a:pt x="0" y="45720"/>
              </a:moveTo>
              <a:lnTo>
                <a:pt x="379071" y="45720"/>
              </a:lnTo>
            </a:path>
          </a:pathLst>
        </a:custGeom>
        <a:noFill/>
        <a:ln w="28575" cap="flat" cmpd="sng" algn="ctr">
          <a:solidFill>
            <a:schemeClr val="accent1">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C" sz="800" kern="1200"/>
        </a:p>
      </dsp:txBody>
      <dsp:txXfrm>
        <a:off x="7860314" y="3937649"/>
        <a:ext cx="18953" cy="18953"/>
      </dsp:txXfrm>
    </dsp:sp>
    <dsp:sp modelId="{44BD4CD0-E4E6-45D3-BDFB-291668C4228C}">
      <dsp:nvSpPr>
        <dsp:cNvPr id="0" name=""/>
        <dsp:cNvSpPr/>
      </dsp:nvSpPr>
      <dsp:spPr>
        <a:xfrm>
          <a:off x="4540820" y="3224809"/>
          <a:ext cx="379071" cy="722316"/>
        </a:xfrm>
        <a:custGeom>
          <a:avLst/>
          <a:gdLst/>
          <a:ahLst/>
          <a:cxnLst/>
          <a:rect l="0" t="0" r="0" b="0"/>
          <a:pathLst>
            <a:path>
              <a:moveTo>
                <a:pt x="0" y="0"/>
              </a:moveTo>
              <a:lnTo>
                <a:pt x="189535" y="0"/>
              </a:lnTo>
              <a:lnTo>
                <a:pt x="189535" y="722316"/>
              </a:lnTo>
              <a:lnTo>
                <a:pt x="379071" y="722316"/>
              </a:lnTo>
            </a:path>
          </a:pathLst>
        </a:custGeom>
        <a:noFill/>
        <a:ln w="28575" cap="flat" cmpd="sng" algn="ctr">
          <a:solidFill>
            <a:schemeClr val="accent6">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C" sz="800" kern="1200"/>
        </a:p>
      </dsp:txBody>
      <dsp:txXfrm>
        <a:off x="4709962" y="3565574"/>
        <a:ext cx="40787" cy="40787"/>
      </dsp:txXfrm>
    </dsp:sp>
    <dsp:sp modelId="{A1F690B6-55CB-42E7-BACA-09F04FD6C096}">
      <dsp:nvSpPr>
        <dsp:cNvPr id="0" name=""/>
        <dsp:cNvSpPr/>
      </dsp:nvSpPr>
      <dsp:spPr>
        <a:xfrm>
          <a:off x="7680255" y="3179089"/>
          <a:ext cx="379071" cy="91440"/>
        </a:xfrm>
        <a:custGeom>
          <a:avLst/>
          <a:gdLst/>
          <a:ahLst/>
          <a:cxnLst/>
          <a:rect l="0" t="0" r="0" b="0"/>
          <a:pathLst>
            <a:path>
              <a:moveTo>
                <a:pt x="0" y="45720"/>
              </a:moveTo>
              <a:lnTo>
                <a:pt x="379071" y="45720"/>
              </a:lnTo>
            </a:path>
          </a:pathLst>
        </a:custGeom>
        <a:noFill/>
        <a:ln w="28575" cap="flat" cmpd="sng" algn="ctr">
          <a:solidFill>
            <a:schemeClr val="accent1">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C" sz="800" kern="1200"/>
        </a:p>
      </dsp:txBody>
      <dsp:txXfrm>
        <a:off x="7860314" y="3215332"/>
        <a:ext cx="18953" cy="18953"/>
      </dsp:txXfrm>
    </dsp:sp>
    <dsp:sp modelId="{DE0D770C-98D4-4E87-A8D4-D421352091D0}">
      <dsp:nvSpPr>
        <dsp:cNvPr id="0" name=""/>
        <dsp:cNvSpPr/>
      </dsp:nvSpPr>
      <dsp:spPr>
        <a:xfrm>
          <a:off x="4540820" y="3179089"/>
          <a:ext cx="379071" cy="91440"/>
        </a:xfrm>
        <a:custGeom>
          <a:avLst/>
          <a:gdLst/>
          <a:ahLst/>
          <a:cxnLst/>
          <a:rect l="0" t="0" r="0" b="0"/>
          <a:pathLst>
            <a:path>
              <a:moveTo>
                <a:pt x="0" y="45720"/>
              </a:moveTo>
              <a:lnTo>
                <a:pt x="379071" y="45720"/>
              </a:lnTo>
            </a:path>
          </a:pathLst>
        </a:custGeom>
        <a:noFill/>
        <a:ln w="28575" cap="flat" cmpd="sng" algn="ctr">
          <a:solidFill>
            <a:schemeClr val="accent6">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C" sz="800" kern="1200"/>
        </a:p>
      </dsp:txBody>
      <dsp:txXfrm>
        <a:off x="4720879" y="3215332"/>
        <a:ext cx="18953" cy="18953"/>
      </dsp:txXfrm>
    </dsp:sp>
    <dsp:sp modelId="{BDD89F36-8D07-4796-A4A0-0F862D15D8DA}">
      <dsp:nvSpPr>
        <dsp:cNvPr id="0" name=""/>
        <dsp:cNvSpPr/>
      </dsp:nvSpPr>
      <dsp:spPr>
        <a:xfrm>
          <a:off x="7680255" y="2141334"/>
          <a:ext cx="379071" cy="361158"/>
        </a:xfrm>
        <a:custGeom>
          <a:avLst/>
          <a:gdLst/>
          <a:ahLst/>
          <a:cxnLst/>
          <a:rect l="0" t="0" r="0" b="0"/>
          <a:pathLst>
            <a:path>
              <a:moveTo>
                <a:pt x="0" y="0"/>
              </a:moveTo>
              <a:lnTo>
                <a:pt x="189535" y="0"/>
              </a:lnTo>
              <a:lnTo>
                <a:pt x="189535" y="361158"/>
              </a:lnTo>
              <a:lnTo>
                <a:pt x="379071" y="361158"/>
              </a:lnTo>
            </a:path>
          </a:pathLst>
        </a:custGeom>
        <a:noFill/>
        <a:ln w="28575" cap="flat" cmpd="sng" algn="ctr">
          <a:solidFill>
            <a:schemeClr val="accent1">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C" sz="800" kern="1200"/>
        </a:p>
      </dsp:txBody>
      <dsp:txXfrm>
        <a:off x="7856702" y="2308824"/>
        <a:ext cx="26178" cy="26178"/>
      </dsp:txXfrm>
    </dsp:sp>
    <dsp:sp modelId="{329A5832-2FF9-4807-91A3-4988CCECF0C4}">
      <dsp:nvSpPr>
        <dsp:cNvPr id="0" name=""/>
        <dsp:cNvSpPr/>
      </dsp:nvSpPr>
      <dsp:spPr>
        <a:xfrm>
          <a:off x="7680255" y="1780176"/>
          <a:ext cx="379071" cy="361158"/>
        </a:xfrm>
        <a:custGeom>
          <a:avLst/>
          <a:gdLst/>
          <a:ahLst/>
          <a:cxnLst/>
          <a:rect l="0" t="0" r="0" b="0"/>
          <a:pathLst>
            <a:path>
              <a:moveTo>
                <a:pt x="0" y="361158"/>
              </a:moveTo>
              <a:lnTo>
                <a:pt x="189535" y="361158"/>
              </a:lnTo>
              <a:lnTo>
                <a:pt x="189535" y="0"/>
              </a:lnTo>
              <a:lnTo>
                <a:pt x="379071" y="0"/>
              </a:lnTo>
            </a:path>
          </a:pathLst>
        </a:custGeom>
        <a:noFill/>
        <a:ln w="28575" cap="flat" cmpd="sng" algn="ctr">
          <a:solidFill>
            <a:schemeClr val="accent1">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C" sz="800" kern="1200"/>
        </a:p>
      </dsp:txBody>
      <dsp:txXfrm>
        <a:off x="7856702" y="1947665"/>
        <a:ext cx="26178" cy="26178"/>
      </dsp:txXfrm>
    </dsp:sp>
    <dsp:sp modelId="{7D068BD7-6F81-43EA-8884-A6B8BC00E098}">
      <dsp:nvSpPr>
        <dsp:cNvPr id="0" name=""/>
        <dsp:cNvSpPr/>
      </dsp:nvSpPr>
      <dsp:spPr>
        <a:xfrm>
          <a:off x="4540820" y="2141334"/>
          <a:ext cx="379071" cy="1083475"/>
        </a:xfrm>
        <a:custGeom>
          <a:avLst/>
          <a:gdLst/>
          <a:ahLst/>
          <a:cxnLst/>
          <a:rect l="0" t="0" r="0" b="0"/>
          <a:pathLst>
            <a:path>
              <a:moveTo>
                <a:pt x="0" y="1083475"/>
              </a:moveTo>
              <a:lnTo>
                <a:pt x="189535" y="1083475"/>
              </a:lnTo>
              <a:lnTo>
                <a:pt x="189535" y="0"/>
              </a:lnTo>
              <a:lnTo>
                <a:pt x="379071" y="0"/>
              </a:lnTo>
            </a:path>
          </a:pathLst>
        </a:custGeom>
        <a:noFill/>
        <a:ln w="28575" cap="flat" cmpd="sng" algn="ctr">
          <a:solidFill>
            <a:schemeClr val="accent6">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C" sz="800" kern="1200"/>
        </a:p>
      </dsp:txBody>
      <dsp:txXfrm>
        <a:off x="4701659" y="2654375"/>
        <a:ext cx="57393" cy="57393"/>
      </dsp:txXfrm>
    </dsp:sp>
    <dsp:sp modelId="{02E2D585-AD28-42CD-929C-DC0B707BEA60}">
      <dsp:nvSpPr>
        <dsp:cNvPr id="0" name=""/>
        <dsp:cNvSpPr/>
      </dsp:nvSpPr>
      <dsp:spPr>
        <a:xfrm>
          <a:off x="7680255" y="1012139"/>
          <a:ext cx="379071" cy="91440"/>
        </a:xfrm>
        <a:custGeom>
          <a:avLst/>
          <a:gdLst/>
          <a:ahLst/>
          <a:cxnLst/>
          <a:rect l="0" t="0" r="0" b="0"/>
          <a:pathLst>
            <a:path>
              <a:moveTo>
                <a:pt x="0" y="45720"/>
              </a:moveTo>
              <a:lnTo>
                <a:pt x="379071" y="45720"/>
              </a:lnTo>
            </a:path>
          </a:pathLst>
        </a:custGeom>
        <a:noFill/>
        <a:ln w="28575" cap="flat" cmpd="sng" algn="ctr">
          <a:solidFill>
            <a:schemeClr val="accent1">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C" sz="800" kern="1200"/>
        </a:p>
      </dsp:txBody>
      <dsp:txXfrm>
        <a:off x="7860314" y="1048382"/>
        <a:ext cx="18953" cy="18953"/>
      </dsp:txXfrm>
    </dsp:sp>
    <dsp:sp modelId="{3B5BFC53-9E55-4026-9334-78FF83B66B73}">
      <dsp:nvSpPr>
        <dsp:cNvPr id="0" name=""/>
        <dsp:cNvSpPr/>
      </dsp:nvSpPr>
      <dsp:spPr>
        <a:xfrm>
          <a:off x="4540820" y="1057859"/>
          <a:ext cx="379071" cy="2166950"/>
        </a:xfrm>
        <a:custGeom>
          <a:avLst/>
          <a:gdLst/>
          <a:ahLst/>
          <a:cxnLst/>
          <a:rect l="0" t="0" r="0" b="0"/>
          <a:pathLst>
            <a:path>
              <a:moveTo>
                <a:pt x="0" y="2166950"/>
              </a:moveTo>
              <a:lnTo>
                <a:pt x="189535" y="2166950"/>
              </a:lnTo>
              <a:lnTo>
                <a:pt x="189535" y="0"/>
              </a:lnTo>
              <a:lnTo>
                <a:pt x="379071" y="0"/>
              </a:lnTo>
            </a:path>
          </a:pathLst>
        </a:custGeom>
        <a:noFill/>
        <a:ln w="28575" cap="flat" cmpd="sng" algn="ctr">
          <a:solidFill>
            <a:schemeClr val="accent6">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EC" sz="1000" kern="1200"/>
        </a:p>
      </dsp:txBody>
      <dsp:txXfrm>
        <a:off x="4675359" y="2086338"/>
        <a:ext cx="109992" cy="109992"/>
      </dsp:txXfrm>
    </dsp:sp>
    <dsp:sp modelId="{A5850E53-DCA4-411D-8519-140364DA7F7F}">
      <dsp:nvSpPr>
        <dsp:cNvPr id="0" name=""/>
        <dsp:cNvSpPr/>
      </dsp:nvSpPr>
      <dsp:spPr>
        <a:xfrm>
          <a:off x="2266389" y="1780176"/>
          <a:ext cx="379071" cy="1444633"/>
        </a:xfrm>
        <a:custGeom>
          <a:avLst/>
          <a:gdLst/>
          <a:ahLst/>
          <a:cxnLst/>
          <a:rect l="0" t="0" r="0" b="0"/>
          <a:pathLst>
            <a:path>
              <a:moveTo>
                <a:pt x="0" y="0"/>
              </a:moveTo>
              <a:lnTo>
                <a:pt x="189535" y="0"/>
              </a:lnTo>
              <a:lnTo>
                <a:pt x="189535" y="1444633"/>
              </a:lnTo>
              <a:lnTo>
                <a:pt x="379071" y="1444633"/>
              </a:lnTo>
            </a:path>
          </a:pathLst>
        </a:custGeom>
        <a:noFill/>
        <a:ln w="28575" cap="flat" cmpd="sng" algn="ctr">
          <a:solidFill>
            <a:schemeClr val="accent5">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C" sz="800" kern="1200"/>
        </a:p>
      </dsp:txBody>
      <dsp:txXfrm>
        <a:off x="2418586" y="2465154"/>
        <a:ext cx="74677" cy="74677"/>
      </dsp:txXfrm>
    </dsp:sp>
    <dsp:sp modelId="{0B1026CB-F642-444B-85F6-B31D297F72C0}">
      <dsp:nvSpPr>
        <dsp:cNvPr id="0" name=""/>
        <dsp:cNvSpPr/>
      </dsp:nvSpPr>
      <dsp:spPr>
        <a:xfrm>
          <a:off x="4540820" y="289822"/>
          <a:ext cx="379071" cy="91440"/>
        </a:xfrm>
        <a:custGeom>
          <a:avLst/>
          <a:gdLst/>
          <a:ahLst/>
          <a:cxnLst/>
          <a:rect l="0" t="0" r="0" b="0"/>
          <a:pathLst>
            <a:path>
              <a:moveTo>
                <a:pt x="0" y="45720"/>
              </a:moveTo>
              <a:lnTo>
                <a:pt x="379071" y="45720"/>
              </a:lnTo>
            </a:path>
          </a:pathLst>
        </a:custGeom>
        <a:noFill/>
        <a:ln w="28575" cap="flat" cmpd="sng" algn="ctr">
          <a:solidFill>
            <a:schemeClr val="accent6">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C" sz="800" kern="1200"/>
        </a:p>
      </dsp:txBody>
      <dsp:txXfrm>
        <a:off x="4720879" y="326065"/>
        <a:ext cx="18953" cy="18953"/>
      </dsp:txXfrm>
    </dsp:sp>
    <dsp:sp modelId="{18DDA58D-FBCB-40EE-BA67-3AA1090B0B25}">
      <dsp:nvSpPr>
        <dsp:cNvPr id="0" name=""/>
        <dsp:cNvSpPr/>
      </dsp:nvSpPr>
      <dsp:spPr>
        <a:xfrm>
          <a:off x="2266389" y="335542"/>
          <a:ext cx="379071" cy="1444633"/>
        </a:xfrm>
        <a:custGeom>
          <a:avLst/>
          <a:gdLst/>
          <a:ahLst/>
          <a:cxnLst/>
          <a:rect l="0" t="0" r="0" b="0"/>
          <a:pathLst>
            <a:path>
              <a:moveTo>
                <a:pt x="0" y="1444633"/>
              </a:moveTo>
              <a:lnTo>
                <a:pt x="189535" y="1444633"/>
              </a:lnTo>
              <a:lnTo>
                <a:pt x="189535" y="0"/>
              </a:lnTo>
              <a:lnTo>
                <a:pt x="379071" y="0"/>
              </a:lnTo>
            </a:path>
          </a:pathLst>
        </a:custGeom>
        <a:noFill/>
        <a:ln w="28575" cap="flat" cmpd="sng" algn="ctr">
          <a:solidFill>
            <a:schemeClr val="accent5">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C" sz="800" kern="1200"/>
        </a:p>
      </dsp:txBody>
      <dsp:txXfrm>
        <a:off x="2418586" y="1020520"/>
        <a:ext cx="74677" cy="74677"/>
      </dsp:txXfrm>
    </dsp:sp>
    <dsp:sp modelId="{512EA12A-A0AB-4713-AC57-BCF314DBA0D9}">
      <dsp:nvSpPr>
        <dsp:cNvPr id="0" name=""/>
        <dsp:cNvSpPr/>
      </dsp:nvSpPr>
      <dsp:spPr>
        <a:xfrm rot="16200000">
          <a:off x="205231" y="1491249"/>
          <a:ext cx="3544461" cy="577853"/>
        </a:xfrm>
        <a:prstGeom prst="rect">
          <a:avLst/>
        </a:prstGeom>
        <a:solidFill>
          <a:schemeClr val="accent3">
            <a:hueOff val="0"/>
            <a:satOff val="0"/>
            <a:lumOff val="0"/>
            <a:alphaOff val="0"/>
          </a:schemeClr>
        </a:solidFill>
        <a:ln w="28575"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EC" sz="3200" kern="1200" dirty="0" smtClean="0"/>
            <a:t>METODOLOGÍA</a:t>
          </a:r>
          <a:endParaRPr lang="es-EC" sz="3200" kern="1200" dirty="0"/>
        </a:p>
      </dsp:txBody>
      <dsp:txXfrm>
        <a:off x="205231" y="1491249"/>
        <a:ext cx="3544461" cy="577853"/>
      </dsp:txXfrm>
    </dsp:sp>
    <dsp:sp modelId="{E395A775-783D-4D47-8B70-40A1ADE783A1}">
      <dsp:nvSpPr>
        <dsp:cNvPr id="0" name=""/>
        <dsp:cNvSpPr/>
      </dsp:nvSpPr>
      <dsp:spPr>
        <a:xfrm>
          <a:off x="2645460" y="46615"/>
          <a:ext cx="1895359" cy="577853"/>
        </a:xfrm>
        <a:prstGeom prst="rect">
          <a:avLst/>
        </a:prstGeom>
        <a:solidFill>
          <a:schemeClr val="accent5">
            <a:hueOff val="0"/>
            <a:satOff val="0"/>
            <a:lumOff val="0"/>
            <a:alphaOff val="0"/>
          </a:schemeClr>
        </a:solidFill>
        <a:ln w="28575"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Enfoque de la investigación</a:t>
          </a:r>
          <a:endParaRPr lang="es-EC" sz="1800" kern="1200" dirty="0"/>
        </a:p>
      </dsp:txBody>
      <dsp:txXfrm>
        <a:off x="2645460" y="46615"/>
        <a:ext cx="1895359" cy="577853"/>
      </dsp:txXfrm>
    </dsp:sp>
    <dsp:sp modelId="{548F373B-D9F5-4B36-8C73-2608BED10C91}">
      <dsp:nvSpPr>
        <dsp:cNvPr id="0" name=""/>
        <dsp:cNvSpPr/>
      </dsp:nvSpPr>
      <dsp:spPr>
        <a:xfrm>
          <a:off x="4919892" y="46615"/>
          <a:ext cx="2760363" cy="577853"/>
        </a:xfrm>
        <a:prstGeom prst="rect">
          <a:avLst/>
        </a:prstGeom>
        <a:solidFill>
          <a:schemeClr val="accent6">
            <a:hueOff val="0"/>
            <a:satOff val="0"/>
            <a:lumOff val="0"/>
            <a:alphaOff val="0"/>
          </a:schemeClr>
        </a:solidFill>
        <a:ln w="28575"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Cuantitativo</a:t>
          </a:r>
          <a:endParaRPr lang="es-EC" sz="1800" kern="1200" dirty="0"/>
        </a:p>
      </dsp:txBody>
      <dsp:txXfrm>
        <a:off x="4919892" y="46615"/>
        <a:ext cx="2760363" cy="577853"/>
      </dsp:txXfrm>
    </dsp:sp>
    <dsp:sp modelId="{6A552E45-34E9-4C30-9136-532B3A741A28}">
      <dsp:nvSpPr>
        <dsp:cNvPr id="0" name=""/>
        <dsp:cNvSpPr/>
      </dsp:nvSpPr>
      <dsp:spPr>
        <a:xfrm>
          <a:off x="2645460" y="2935882"/>
          <a:ext cx="1895359" cy="577853"/>
        </a:xfrm>
        <a:prstGeom prst="rect">
          <a:avLst/>
        </a:prstGeom>
        <a:solidFill>
          <a:schemeClr val="accent5">
            <a:hueOff val="0"/>
            <a:satOff val="0"/>
            <a:lumOff val="0"/>
            <a:alphaOff val="0"/>
          </a:schemeClr>
        </a:solidFill>
        <a:ln w="28575"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Tipo de investigación</a:t>
          </a:r>
          <a:endParaRPr lang="es-EC" sz="1800" kern="1200" dirty="0"/>
        </a:p>
      </dsp:txBody>
      <dsp:txXfrm>
        <a:off x="2645460" y="2935882"/>
        <a:ext cx="1895359" cy="577853"/>
      </dsp:txXfrm>
    </dsp:sp>
    <dsp:sp modelId="{8D2EC236-0E39-4BB9-9731-59538200C872}">
      <dsp:nvSpPr>
        <dsp:cNvPr id="0" name=""/>
        <dsp:cNvSpPr/>
      </dsp:nvSpPr>
      <dsp:spPr>
        <a:xfrm>
          <a:off x="4919892" y="768932"/>
          <a:ext cx="2760363" cy="577853"/>
        </a:xfrm>
        <a:prstGeom prst="rect">
          <a:avLst/>
        </a:prstGeom>
        <a:solidFill>
          <a:schemeClr val="accent6">
            <a:hueOff val="0"/>
            <a:satOff val="0"/>
            <a:lumOff val="0"/>
            <a:alphaOff val="0"/>
          </a:schemeClr>
        </a:solidFill>
        <a:ln w="28575"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Por su finalidad</a:t>
          </a:r>
          <a:endParaRPr lang="es-EC" sz="1800" kern="1200" dirty="0"/>
        </a:p>
      </dsp:txBody>
      <dsp:txXfrm>
        <a:off x="4919892" y="768932"/>
        <a:ext cx="2760363" cy="577853"/>
      </dsp:txXfrm>
    </dsp:sp>
    <dsp:sp modelId="{72B0C546-D5C3-4D24-AF4F-3E0AC7569A23}">
      <dsp:nvSpPr>
        <dsp:cNvPr id="0" name=""/>
        <dsp:cNvSpPr/>
      </dsp:nvSpPr>
      <dsp:spPr>
        <a:xfrm>
          <a:off x="8059327" y="768932"/>
          <a:ext cx="2493496" cy="577853"/>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Aplicada</a:t>
          </a:r>
          <a:endParaRPr lang="es-EC" sz="1800" kern="1200" dirty="0"/>
        </a:p>
      </dsp:txBody>
      <dsp:txXfrm>
        <a:off x="8059327" y="768932"/>
        <a:ext cx="2493496" cy="577853"/>
      </dsp:txXfrm>
    </dsp:sp>
    <dsp:sp modelId="{7A3AFC4A-12BF-4BC4-9967-260B48A45564}">
      <dsp:nvSpPr>
        <dsp:cNvPr id="0" name=""/>
        <dsp:cNvSpPr/>
      </dsp:nvSpPr>
      <dsp:spPr>
        <a:xfrm>
          <a:off x="4919892" y="1852407"/>
          <a:ext cx="2760363" cy="577853"/>
        </a:xfrm>
        <a:prstGeom prst="rect">
          <a:avLst/>
        </a:prstGeom>
        <a:solidFill>
          <a:schemeClr val="accent6">
            <a:hueOff val="0"/>
            <a:satOff val="0"/>
            <a:lumOff val="0"/>
            <a:alphaOff val="0"/>
          </a:schemeClr>
        </a:solidFill>
        <a:ln w="28575"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Por las fuentes de información</a:t>
          </a:r>
          <a:endParaRPr lang="es-EC" sz="1800" kern="1200" dirty="0"/>
        </a:p>
      </dsp:txBody>
      <dsp:txXfrm>
        <a:off x="4919892" y="1852407"/>
        <a:ext cx="2760363" cy="577853"/>
      </dsp:txXfrm>
    </dsp:sp>
    <dsp:sp modelId="{3BEF109C-D3C4-4188-8D09-E909D6EEF9DE}">
      <dsp:nvSpPr>
        <dsp:cNvPr id="0" name=""/>
        <dsp:cNvSpPr/>
      </dsp:nvSpPr>
      <dsp:spPr>
        <a:xfrm>
          <a:off x="8059327" y="1491249"/>
          <a:ext cx="2493496" cy="577853"/>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Primarias</a:t>
          </a:r>
          <a:endParaRPr lang="es-EC" sz="1800" kern="1200" dirty="0"/>
        </a:p>
      </dsp:txBody>
      <dsp:txXfrm>
        <a:off x="8059327" y="1491249"/>
        <a:ext cx="2493496" cy="577853"/>
      </dsp:txXfrm>
    </dsp:sp>
    <dsp:sp modelId="{22940F10-5333-4BDD-92C7-4AA76C2945EB}">
      <dsp:nvSpPr>
        <dsp:cNvPr id="0" name=""/>
        <dsp:cNvSpPr/>
      </dsp:nvSpPr>
      <dsp:spPr>
        <a:xfrm>
          <a:off x="8059327" y="2213566"/>
          <a:ext cx="2493496" cy="577853"/>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Secundarias</a:t>
          </a:r>
          <a:endParaRPr lang="es-EC" sz="1800" kern="1200" dirty="0"/>
        </a:p>
      </dsp:txBody>
      <dsp:txXfrm>
        <a:off x="8059327" y="2213566"/>
        <a:ext cx="2493496" cy="577853"/>
      </dsp:txXfrm>
    </dsp:sp>
    <dsp:sp modelId="{5A6F5539-F4AF-482B-84ED-98074090ED22}">
      <dsp:nvSpPr>
        <dsp:cNvPr id="0" name=""/>
        <dsp:cNvSpPr/>
      </dsp:nvSpPr>
      <dsp:spPr>
        <a:xfrm>
          <a:off x="4919892" y="2935882"/>
          <a:ext cx="2760363" cy="577853"/>
        </a:xfrm>
        <a:prstGeom prst="rect">
          <a:avLst/>
        </a:prstGeom>
        <a:solidFill>
          <a:schemeClr val="accent6">
            <a:hueOff val="0"/>
            <a:satOff val="0"/>
            <a:lumOff val="0"/>
            <a:alphaOff val="0"/>
          </a:schemeClr>
        </a:solidFill>
        <a:ln w="28575"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Por las unidades de análisis</a:t>
          </a:r>
          <a:endParaRPr lang="es-EC" sz="1800" kern="1200" dirty="0"/>
        </a:p>
      </dsp:txBody>
      <dsp:txXfrm>
        <a:off x="4919892" y="2935882"/>
        <a:ext cx="2760363" cy="577853"/>
      </dsp:txXfrm>
    </dsp:sp>
    <dsp:sp modelId="{C42018E2-0F4B-4F31-A95F-773B02AB37CD}">
      <dsp:nvSpPr>
        <dsp:cNvPr id="0" name=""/>
        <dsp:cNvSpPr/>
      </dsp:nvSpPr>
      <dsp:spPr>
        <a:xfrm>
          <a:off x="8059327" y="2935882"/>
          <a:ext cx="2493496" cy="577853"/>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err="1" smtClean="0"/>
            <a:t>Insitu</a:t>
          </a:r>
          <a:endParaRPr lang="es-EC" sz="1800" kern="1200" dirty="0"/>
        </a:p>
      </dsp:txBody>
      <dsp:txXfrm>
        <a:off x="8059327" y="2935882"/>
        <a:ext cx="2493496" cy="577853"/>
      </dsp:txXfrm>
    </dsp:sp>
    <dsp:sp modelId="{3549BF49-5344-48C0-82DD-146D35A706DB}">
      <dsp:nvSpPr>
        <dsp:cNvPr id="0" name=""/>
        <dsp:cNvSpPr/>
      </dsp:nvSpPr>
      <dsp:spPr>
        <a:xfrm>
          <a:off x="4919892" y="3658199"/>
          <a:ext cx="2760363" cy="577853"/>
        </a:xfrm>
        <a:prstGeom prst="rect">
          <a:avLst/>
        </a:prstGeom>
        <a:solidFill>
          <a:schemeClr val="accent6">
            <a:hueOff val="0"/>
            <a:satOff val="0"/>
            <a:lumOff val="0"/>
            <a:alphaOff val="0"/>
          </a:schemeClr>
        </a:solidFill>
        <a:ln w="28575"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Por</a:t>
          </a:r>
          <a:r>
            <a:rPr lang="es-EC" sz="1800" kern="1200" baseline="0" dirty="0" smtClean="0"/>
            <a:t> el control de la variables</a:t>
          </a:r>
          <a:endParaRPr lang="es-EC" sz="1800" kern="1200" dirty="0"/>
        </a:p>
      </dsp:txBody>
      <dsp:txXfrm>
        <a:off x="4919892" y="3658199"/>
        <a:ext cx="2760363" cy="577853"/>
      </dsp:txXfrm>
    </dsp:sp>
    <dsp:sp modelId="{D14B5C57-D0C0-4C80-BD27-A235128E6A6C}">
      <dsp:nvSpPr>
        <dsp:cNvPr id="0" name=""/>
        <dsp:cNvSpPr/>
      </dsp:nvSpPr>
      <dsp:spPr>
        <a:xfrm>
          <a:off x="8059327" y="3658199"/>
          <a:ext cx="2493496" cy="577853"/>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No experimental</a:t>
          </a:r>
          <a:endParaRPr lang="es-EC" sz="1800" kern="1200" dirty="0"/>
        </a:p>
      </dsp:txBody>
      <dsp:txXfrm>
        <a:off x="8059327" y="3658199"/>
        <a:ext cx="2493496" cy="577853"/>
      </dsp:txXfrm>
    </dsp:sp>
    <dsp:sp modelId="{CEBBF21A-AAB1-4883-91C6-A9310AFC713A}">
      <dsp:nvSpPr>
        <dsp:cNvPr id="0" name=""/>
        <dsp:cNvSpPr/>
      </dsp:nvSpPr>
      <dsp:spPr>
        <a:xfrm>
          <a:off x="4919892" y="4380516"/>
          <a:ext cx="2760363" cy="577853"/>
        </a:xfrm>
        <a:prstGeom prst="rect">
          <a:avLst/>
        </a:prstGeom>
        <a:solidFill>
          <a:schemeClr val="accent6">
            <a:hueOff val="0"/>
            <a:satOff val="0"/>
            <a:lumOff val="0"/>
            <a:alphaOff val="0"/>
          </a:schemeClr>
        </a:solidFill>
        <a:ln w="28575"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Por</a:t>
          </a:r>
          <a:r>
            <a:rPr lang="es-EC" sz="1800" kern="1200" baseline="0" dirty="0" smtClean="0"/>
            <a:t> el alcance</a:t>
          </a:r>
          <a:endParaRPr lang="es-EC" sz="1800" kern="1200" dirty="0"/>
        </a:p>
      </dsp:txBody>
      <dsp:txXfrm>
        <a:off x="4919892" y="4380516"/>
        <a:ext cx="2760363" cy="577853"/>
      </dsp:txXfrm>
    </dsp:sp>
    <dsp:sp modelId="{64F231A4-B53D-433A-8835-13E07E60227B}">
      <dsp:nvSpPr>
        <dsp:cNvPr id="0" name=""/>
        <dsp:cNvSpPr/>
      </dsp:nvSpPr>
      <dsp:spPr>
        <a:xfrm>
          <a:off x="8059327" y="4380516"/>
          <a:ext cx="2493496" cy="577853"/>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Explicativo</a:t>
          </a:r>
          <a:endParaRPr lang="es-EC" sz="1800" kern="1200" dirty="0"/>
        </a:p>
      </dsp:txBody>
      <dsp:txXfrm>
        <a:off x="8059327" y="4380516"/>
        <a:ext cx="2493496" cy="577853"/>
      </dsp:txXfrm>
    </dsp:sp>
    <dsp:sp modelId="{DE328C6D-6EFC-4A72-818E-DCF547F003E9}">
      <dsp:nvSpPr>
        <dsp:cNvPr id="0" name=""/>
        <dsp:cNvSpPr/>
      </dsp:nvSpPr>
      <dsp:spPr>
        <a:xfrm>
          <a:off x="4919892" y="5102833"/>
          <a:ext cx="2760363" cy="577853"/>
        </a:xfrm>
        <a:prstGeom prst="rect">
          <a:avLst/>
        </a:prstGeom>
        <a:solidFill>
          <a:schemeClr val="accent6">
            <a:hueOff val="0"/>
            <a:satOff val="0"/>
            <a:lumOff val="0"/>
            <a:alphaOff val="0"/>
          </a:schemeClr>
        </a:solidFill>
        <a:ln w="28575"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Instrumentos de recolección de información</a:t>
          </a:r>
          <a:endParaRPr lang="es-EC" sz="1800" kern="1200" dirty="0"/>
        </a:p>
      </dsp:txBody>
      <dsp:txXfrm>
        <a:off x="4919892" y="5102833"/>
        <a:ext cx="2760363" cy="577853"/>
      </dsp:txXfrm>
    </dsp:sp>
    <dsp:sp modelId="{925EEDD9-C970-4B00-A5A5-829E8286CDA8}">
      <dsp:nvSpPr>
        <dsp:cNvPr id="0" name=""/>
        <dsp:cNvSpPr/>
      </dsp:nvSpPr>
      <dsp:spPr>
        <a:xfrm>
          <a:off x="8059327" y="5102833"/>
          <a:ext cx="2493496" cy="577853"/>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Encuesta</a:t>
          </a:r>
          <a:endParaRPr lang="es-EC" sz="1800" kern="1200" dirty="0"/>
        </a:p>
      </dsp:txBody>
      <dsp:txXfrm>
        <a:off x="8059327" y="5102833"/>
        <a:ext cx="2493496" cy="5778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110FB-A363-40B9-BF71-A3B7DA7AF35D}">
      <dsp:nvSpPr>
        <dsp:cNvPr id="0" name=""/>
        <dsp:cNvSpPr/>
      </dsp:nvSpPr>
      <dsp:spPr>
        <a:xfrm>
          <a:off x="6584047" y="4246620"/>
          <a:ext cx="607938" cy="91440"/>
        </a:xfrm>
        <a:custGeom>
          <a:avLst/>
          <a:gdLst/>
          <a:ahLst/>
          <a:cxnLst/>
          <a:rect l="0" t="0" r="0" b="0"/>
          <a:pathLst>
            <a:path>
              <a:moveTo>
                <a:pt x="0" y="45720"/>
              </a:moveTo>
              <a:lnTo>
                <a:pt x="607938" y="45720"/>
              </a:lnTo>
            </a:path>
          </a:pathLst>
        </a:custGeom>
        <a:noFill/>
        <a:ln w="28575" cap="flat" cmpd="sng" algn="ctr">
          <a:solidFill>
            <a:schemeClr val="accent6">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872818" y="4277142"/>
        <a:ext cx="30396" cy="30396"/>
      </dsp:txXfrm>
    </dsp:sp>
    <dsp:sp modelId="{8DB2AD24-9B97-4296-96CB-64DE1E6B4793}">
      <dsp:nvSpPr>
        <dsp:cNvPr id="0" name=""/>
        <dsp:cNvSpPr/>
      </dsp:nvSpPr>
      <dsp:spPr>
        <a:xfrm>
          <a:off x="2936415" y="2844316"/>
          <a:ext cx="607938" cy="1448024"/>
        </a:xfrm>
        <a:custGeom>
          <a:avLst/>
          <a:gdLst/>
          <a:ahLst/>
          <a:cxnLst/>
          <a:rect l="0" t="0" r="0" b="0"/>
          <a:pathLst>
            <a:path>
              <a:moveTo>
                <a:pt x="0" y="0"/>
              </a:moveTo>
              <a:lnTo>
                <a:pt x="303969" y="0"/>
              </a:lnTo>
              <a:lnTo>
                <a:pt x="303969" y="1448024"/>
              </a:lnTo>
              <a:lnTo>
                <a:pt x="607938" y="1448024"/>
              </a:lnTo>
            </a:path>
          </a:pathLst>
        </a:custGeom>
        <a:noFill/>
        <a:ln w="28575" cap="flat" cmpd="sng" algn="ctr">
          <a:solidFill>
            <a:schemeClr val="accent5">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201123" y="3529066"/>
        <a:ext cx="78523" cy="78523"/>
      </dsp:txXfrm>
    </dsp:sp>
    <dsp:sp modelId="{735AEEC8-E897-4BC2-83EB-96A10357D5B0}">
      <dsp:nvSpPr>
        <dsp:cNvPr id="0" name=""/>
        <dsp:cNvSpPr/>
      </dsp:nvSpPr>
      <dsp:spPr>
        <a:xfrm>
          <a:off x="6584047" y="2554711"/>
          <a:ext cx="607938" cy="579209"/>
        </a:xfrm>
        <a:custGeom>
          <a:avLst/>
          <a:gdLst/>
          <a:ahLst/>
          <a:cxnLst/>
          <a:rect l="0" t="0" r="0" b="0"/>
          <a:pathLst>
            <a:path>
              <a:moveTo>
                <a:pt x="0" y="0"/>
              </a:moveTo>
              <a:lnTo>
                <a:pt x="303969" y="0"/>
              </a:lnTo>
              <a:lnTo>
                <a:pt x="303969" y="579209"/>
              </a:lnTo>
              <a:lnTo>
                <a:pt x="607938" y="579209"/>
              </a:lnTo>
            </a:path>
          </a:pathLst>
        </a:custGeom>
        <a:noFill/>
        <a:ln w="28575" cap="flat" cmpd="sng" algn="ctr">
          <a:solidFill>
            <a:schemeClr val="accent6">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867025" y="2823323"/>
        <a:ext cx="41984" cy="41984"/>
      </dsp:txXfrm>
    </dsp:sp>
    <dsp:sp modelId="{BCC750BE-4990-4412-BC9C-0DCF311465BC}">
      <dsp:nvSpPr>
        <dsp:cNvPr id="0" name=""/>
        <dsp:cNvSpPr/>
      </dsp:nvSpPr>
      <dsp:spPr>
        <a:xfrm>
          <a:off x="6584047" y="1975501"/>
          <a:ext cx="607938" cy="579209"/>
        </a:xfrm>
        <a:custGeom>
          <a:avLst/>
          <a:gdLst/>
          <a:ahLst/>
          <a:cxnLst/>
          <a:rect l="0" t="0" r="0" b="0"/>
          <a:pathLst>
            <a:path>
              <a:moveTo>
                <a:pt x="0" y="579209"/>
              </a:moveTo>
              <a:lnTo>
                <a:pt x="303969" y="579209"/>
              </a:lnTo>
              <a:lnTo>
                <a:pt x="303969" y="0"/>
              </a:lnTo>
              <a:lnTo>
                <a:pt x="607938" y="0"/>
              </a:lnTo>
            </a:path>
          </a:pathLst>
        </a:custGeom>
        <a:noFill/>
        <a:ln w="28575" cap="flat" cmpd="sng" algn="ctr">
          <a:solidFill>
            <a:schemeClr val="accent6">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867025" y="2244113"/>
        <a:ext cx="41984" cy="41984"/>
      </dsp:txXfrm>
    </dsp:sp>
    <dsp:sp modelId="{DF34C258-F3F2-44A0-A0BC-2CC2AF319168}">
      <dsp:nvSpPr>
        <dsp:cNvPr id="0" name=""/>
        <dsp:cNvSpPr/>
      </dsp:nvSpPr>
      <dsp:spPr>
        <a:xfrm>
          <a:off x="2936415" y="2554711"/>
          <a:ext cx="607938" cy="289604"/>
        </a:xfrm>
        <a:custGeom>
          <a:avLst/>
          <a:gdLst/>
          <a:ahLst/>
          <a:cxnLst/>
          <a:rect l="0" t="0" r="0" b="0"/>
          <a:pathLst>
            <a:path>
              <a:moveTo>
                <a:pt x="0" y="289604"/>
              </a:moveTo>
              <a:lnTo>
                <a:pt x="303969" y="289604"/>
              </a:lnTo>
              <a:lnTo>
                <a:pt x="303969" y="0"/>
              </a:lnTo>
              <a:lnTo>
                <a:pt x="607938" y="0"/>
              </a:lnTo>
            </a:path>
          </a:pathLst>
        </a:custGeom>
        <a:noFill/>
        <a:ln w="28575" cap="flat" cmpd="sng" algn="ctr">
          <a:solidFill>
            <a:schemeClr val="accent5">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223549" y="2682678"/>
        <a:ext cx="33669" cy="33669"/>
      </dsp:txXfrm>
    </dsp:sp>
    <dsp:sp modelId="{A5850E53-DCA4-411D-8519-140364DA7F7F}">
      <dsp:nvSpPr>
        <dsp:cNvPr id="0" name=""/>
        <dsp:cNvSpPr/>
      </dsp:nvSpPr>
      <dsp:spPr>
        <a:xfrm>
          <a:off x="2936415" y="1396291"/>
          <a:ext cx="607938" cy="1448024"/>
        </a:xfrm>
        <a:custGeom>
          <a:avLst/>
          <a:gdLst/>
          <a:ahLst/>
          <a:cxnLst/>
          <a:rect l="0" t="0" r="0" b="0"/>
          <a:pathLst>
            <a:path>
              <a:moveTo>
                <a:pt x="0" y="1448024"/>
              </a:moveTo>
              <a:lnTo>
                <a:pt x="303969" y="1448024"/>
              </a:lnTo>
              <a:lnTo>
                <a:pt x="303969" y="0"/>
              </a:lnTo>
              <a:lnTo>
                <a:pt x="607938" y="0"/>
              </a:lnTo>
            </a:path>
          </a:pathLst>
        </a:custGeom>
        <a:noFill/>
        <a:ln w="28575" cap="flat" cmpd="sng" algn="ctr">
          <a:solidFill>
            <a:schemeClr val="accent5">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C" sz="800" kern="1200"/>
        </a:p>
      </dsp:txBody>
      <dsp:txXfrm>
        <a:off x="3201123" y="2081041"/>
        <a:ext cx="78523" cy="78523"/>
      </dsp:txXfrm>
    </dsp:sp>
    <dsp:sp modelId="{512EA12A-A0AB-4713-AC57-BCF314DBA0D9}">
      <dsp:nvSpPr>
        <dsp:cNvPr id="0" name=""/>
        <dsp:cNvSpPr/>
      </dsp:nvSpPr>
      <dsp:spPr>
        <a:xfrm rot="16200000">
          <a:off x="-369178" y="2380948"/>
          <a:ext cx="5684451" cy="926735"/>
        </a:xfrm>
        <a:prstGeom prst="rect">
          <a:avLst/>
        </a:prstGeom>
        <a:solidFill>
          <a:schemeClr val="accent3">
            <a:hueOff val="0"/>
            <a:satOff val="0"/>
            <a:lumOff val="0"/>
            <a:alphaOff val="0"/>
          </a:schemeClr>
        </a:solidFill>
        <a:ln w="28575"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EC" sz="3200" kern="1200" dirty="0" smtClean="0"/>
            <a:t>METODOLOGÍA</a:t>
          </a:r>
          <a:endParaRPr lang="es-EC" sz="3200" kern="1200" dirty="0"/>
        </a:p>
      </dsp:txBody>
      <dsp:txXfrm>
        <a:off x="-369178" y="2380948"/>
        <a:ext cx="5684451" cy="926735"/>
      </dsp:txXfrm>
    </dsp:sp>
    <dsp:sp modelId="{6A552E45-34E9-4C30-9136-532B3A741A28}">
      <dsp:nvSpPr>
        <dsp:cNvPr id="0" name=""/>
        <dsp:cNvSpPr/>
      </dsp:nvSpPr>
      <dsp:spPr>
        <a:xfrm>
          <a:off x="3544354" y="932923"/>
          <a:ext cx="3039693" cy="926735"/>
        </a:xfrm>
        <a:prstGeom prst="rect">
          <a:avLst/>
        </a:prstGeom>
        <a:solidFill>
          <a:schemeClr val="accent5">
            <a:hueOff val="0"/>
            <a:satOff val="0"/>
            <a:lumOff val="0"/>
            <a:alphaOff val="0"/>
          </a:schemeClr>
        </a:solidFill>
        <a:ln w="28575"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Procedimiento para recolección de datos</a:t>
          </a:r>
          <a:endParaRPr lang="es-EC" sz="1800" kern="1200" dirty="0"/>
        </a:p>
      </dsp:txBody>
      <dsp:txXfrm>
        <a:off x="3544354" y="932923"/>
        <a:ext cx="3039693" cy="926735"/>
      </dsp:txXfrm>
    </dsp:sp>
    <dsp:sp modelId="{910150DD-665D-46F3-A231-3D5A83566DB7}">
      <dsp:nvSpPr>
        <dsp:cNvPr id="0" name=""/>
        <dsp:cNvSpPr/>
      </dsp:nvSpPr>
      <dsp:spPr>
        <a:xfrm>
          <a:off x="3544354" y="2091343"/>
          <a:ext cx="3039693" cy="926735"/>
        </a:xfrm>
        <a:prstGeom prst="rect">
          <a:avLst/>
        </a:prstGeom>
        <a:solidFill>
          <a:schemeClr val="accent5">
            <a:hueOff val="0"/>
            <a:satOff val="0"/>
            <a:lumOff val="0"/>
            <a:alphaOff val="0"/>
          </a:schemeClr>
        </a:solidFill>
        <a:ln w="28575"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dirty="0" smtClean="0"/>
            <a:t>Cobertura de las unidades de análisis</a:t>
          </a:r>
          <a:endParaRPr lang="es-EC" sz="2200" kern="1200" dirty="0"/>
        </a:p>
      </dsp:txBody>
      <dsp:txXfrm>
        <a:off x="3544354" y="2091343"/>
        <a:ext cx="3039693" cy="926735"/>
      </dsp:txXfrm>
    </dsp:sp>
    <dsp:sp modelId="{A6DD7F3C-2893-4794-80C3-A590A372517B}">
      <dsp:nvSpPr>
        <dsp:cNvPr id="0" name=""/>
        <dsp:cNvSpPr/>
      </dsp:nvSpPr>
      <dsp:spPr>
        <a:xfrm>
          <a:off x="7191986" y="1512133"/>
          <a:ext cx="3039693" cy="926735"/>
        </a:xfrm>
        <a:prstGeom prst="rect">
          <a:avLst/>
        </a:prstGeom>
        <a:solidFill>
          <a:schemeClr val="accent6">
            <a:hueOff val="0"/>
            <a:satOff val="0"/>
            <a:lumOff val="0"/>
            <a:alphaOff val="0"/>
          </a:schemeClr>
        </a:solidFill>
        <a:ln w="28575"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dirty="0" smtClean="0"/>
            <a:t>Universo</a:t>
          </a:r>
          <a:endParaRPr lang="es-EC" sz="2200" kern="1200" dirty="0"/>
        </a:p>
      </dsp:txBody>
      <dsp:txXfrm>
        <a:off x="7191986" y="1512133"/>
        <a:ext cx="3039693" cy="926735"/>
      </dsp:txXfrm>
    </dsp:sp>
    <dsp:sp modelId="{2EA3734C-8AEE-4E9C-8EC3-05C294FCF2FA}">
      <dsp:nvSpPr>
        <dsp:cNvPr id="0" name=""/>
        <dsp:cNvSpPr/>
      </dsp:nvSpPr>
      <dsp:spPr>
        <a:xfrm>
          <a:off x="7191986" y="2670553"/>
          <a:ext cx="3039693" cy="926735"/>
        </a:xfrm>
        <a:prstGeom prst="rect">
          <a:avLst/>
        </a:prstGeom>
        <a:solidFill>
          <a:schemeClr val="accent6">
            <a:hueOff val="0"/>
            <a:satOff val="0"/>
            <a:lumOff val="0"/>
            <a:alphaOff val="0"/>
          </a:schemeClr>
        </a:solidFill>
        <a:ln w="28575"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dirty="0" smtClean="0"/>
            <a:t>Método de muestreo probabilístico</a:t>
          </a:r>
          <a:endParaRPr lang="es-EC" sz="2200" kern="1200" dirty="0"/>
        </a:p>
      </dsp:txBody>
      <dsp:txXfrm>
        <a:off x="7191986" y="2670553"/>
        <a:ext cx="3039693" cy="926735"/>
      </dsp:txXfrm>
    </dsp:sp>
    <dsp:sp modelId="{A20C3158-449B-4AFE-9BB2-F9E9194FF913}">
      <dsp:nvSpPr>
        <dsp:cNvPr id="0" name=""/>
        <dsp:cNvSpPr/>
      </dsp:nvSpPr>
      <dsp:spPr>
        <a:xfrm>
          <a:off x="3544354" y="3828972"/>
          <a:ext cx="3039693" cy="926735"/>
        </a:xfrm>
        <a:prstGeom prst="rect">
          <a:avLst/>
        </a:prstGeom>
        <a:solidFill>
          <a:schemeClr val="accent5">
            <a:hueOff val="0"/>
            <a:satOff val="0"/>
            <a:lumOff val="0"/>
            <a:alphaOff val="0"/>
          </a:schemeClr>
        </a:solidFill>
        <a:ln w="28575"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dirty="0" smtClean="0"/>
            <a:t>Proceso de análisis y tratamiento de la información.</a:t>
          </a:r>
          <a:endParaRPr lang="es-EC" sz="2200" kern="1200" dirty="0"/>
        </a:p>
      </dsp:txBody>
      <dsp:txXfrm>
        <a:off x="3544354" y="3828972"/>
        <a:ext cx="3039693" cy="926735"/>
      </dsp:txXfrm>
    </dsp:sp>
    <dsp:sp modelId="{BB455A7E-C44B-4B7F-9423-87591D981FB4}">
      <dsp:nvSpPr>
        <dsp:cNvPr id="0" name=""/>
        <dsp:cNvSpPr/>
      </dsp:nvSpPr>
      <dsp:spPr>
        <a:xfrm>
          <a:off x="7191986" y="3828972"/>
          <a:ext cx="3039693" cy="926735"/>
        </a:xfrm>
        <a:prstGeom prst="rect">
          <a:avLst/>
        </a:prstGeom>
        <a:solidFill>
          <a:schemeClr val="accent6">
            <a:hueOff val="0"/>
            <a:satOff val="0"/>
            <a:lumOff val="0"/>
            <a:alphaOff val="0"/>
          </a:schemeClr>
        </a:solidFill>
        <a:ln w="28575"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dirty="0" smtClean="0"/>
            <a:t>Estadística descriptiva</a:t>
          </a:r>
        </a:p>
        <a:p>
          <a:pPr lvl="0" algn="ctr" defTabSz="977900">
            <a:lnSpc>
              <a:spcPct val="90000"/>
            </a:lnSpc>
            <a:spcBef>
              <a:spcPct val="0"/>
            </a:spcBef>
            <a:spcAft>
              <a:spcPct val="35000"/>
            </a:spcAft>
          </a:pPr>
          <a:r>
            <a:rPr lang="es-EC" sz="2200" kern="1200" dirty="0" smtClean="0"/>
            <a:t>Estadística inferencia</a:t>
          </a:r>
          <a:endParaRPr lang="es-EC" sz="2200" kern="1200" dirty="0"/>
        </a:p>
      </dsp:txBody>
      <dsp:txXfrm>
        <a:off x="7191986" y="3828972"/>
        <a:ext cx="3039693" cy="9267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4A913-CD1F-48A3-B780-9C1FAB30D1A7}">
      <dsp:nvSpPr>
        <dsp:cNvPr id="0" name=""/>
        <dsp:cNvSpPr/>
      </dsp:nvSpPr>
      <dsp:spPr>
        <a:xfrm>
          <a:off x="0" y="0"/>
          <a:ext cx="11296389" cy="1695433"/>
        </a:xfrm>
        <a:prstGeom prst="roundRect">
          <a:avLst>
            <a:gd name="adj" fmla="val 10000"/>
          </a:avLst>
        </a:prstGeom>
        <a:gradFill rotWithShape="0">
          <a:gsLst>
            <a:gs pos="0">
              <a:schemeClr val="accent1">
                <a:hueOff val="0"/>
                <a:satOff val="0"/>
                <a:lumOff val="0"/>
                <a:alphaOff val="0"/>
                <a:tint val="60000"/>
                <a:satMod val="250000"/>
              </a:schemeClr>
            </a:gs>
            <a:gs pos="35000">
              <a:schemeClr val="accent1">
                <a:hueOff val="0"/>
                <a:satOff val="0"/>
                <a:lumOff val="0"/>
                <a:alphaOff val="0"/>
                <a:tint val="47000"/>
                <a:satMod val="275000"/>
              </a:schemeClr>
            </a:gs>
            <a:gs pos="100000">
              <a:schemeClr val="accent1">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s-EC" sz="5400" b="0" kern="1200" dirty="0" smtClean="0">
              <a:latin typeface="Times New Roman" panose="02020603050405020304" pitchFamily="18" charset="0"/>
              <a:ea typeface="Tahoma" panose="020B0604030504040204" pitchFamily="34" charset="0"/>
              <a:cs typeface="Times New Roman" panose="02020603050405020304" pitchFamily="18" charset="0"/>
            </a:rPr>
            <a:t>Factores</a:t>
          </a:r>
          <a:endParaRPr lang="es-EC" sz="5400" b="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49658" y="49658"/>
        <a:ext cx="11197073" cy="1596117"/>
      </dsp:txXfrm>
    </dsp:sp>
    <dsp:sp modelId="{C51EBB5F-7D4F-4987-8522-33A6965AB649}">
      <dsp:nvSpPr>
        <dsp:cNvPr id="0" name=""/>
        <dsp:cNvSpPr/>
      </dsp:nvSpPr>
      <dsp:spPr>
        <a:xfrm>
          <a:off x="15459" y="1894974"/>
          <a:ext cx="5489694" cy="1695433"/>
        </a:xfrm>
        <a:prstGeom prst="roundRect">
          <a:avLst>
            <a:gd name="adj" fmla="val 10000"/>
          </a:avLst>
        </a:prstGeom>
        <a:gradFill rotWithShape="0">
          <a:gsLst>
            <a:gs pos="0">
              <a:schemeClr val="accent2">
                <a:hueOff val="0"/>
                <a:satOff val="0"/>
                <a:lumOff val="0"/>
                <a:alphaOff val="0"/>
                <a:tint val="60000"/>
                <a:satMod val="250000"/>
              </a:schemeClr>
            </a:gs>
            <a:gs pos="35000">
              <a:schemeClr val="accent2">
                <a:hueOff val="0"/>
                <a:satOff val="0"/>
                <a:lumOff val="0"/>
                <a:alphaOff val="0"/>
                <a:tint val="47000"/>
                <a:satMod val="275000"/>
              </a:schemeClr>
            </a:gs>
            <a:gs pos="100000">
              <a:schemeClr val="accent2">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latin typeface="Times New Roman" panose="02020603050405020304" pitchFamily="18" charset="0"/>
              <a:ea typeface="Tahoma" panose="020B0604030504040204" pitchFamily="34" charset="0"/>
              <a:cs typeface="Times New Roman" panose="02020603050405020304" pitchFamily="18" charset="0"/>
            </a:rPr>
            <a:t>Económicos</a:t>
          </a:r>
          <a:endParaRPr lang="es-EC" sz="1600" b="1"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65117" y="1944632"/>
        <a:ext cx="5390378" cy="1596117"/>
      </dsp:txXfrm>
    </dsp:sp>
    <dsp:sp modelId="{B0B737E0-3BC0-45D9-8BDC-2E6E10FF2D3F}">
      <dsp:nvSpPr>
        <dsp:cNvPr id="0" name=""/>
        <dsp:cNvSpPr/>
      </dsp:nvSpPr>
      <dsp:spPr>
        <a:xfrm>
          <a:off x="15459" y="3786085"/>
          <a:ext cx="1330512" cy="1695433"/>
        </a:xfrm>
        <a:prstGeom prst="roundRect">
          <a:avLst>
            <a:gd name="adj" fmla="val 10000"/>
          </a:avLst>
        </a:prstGeom>
        <a:gradFill rotWithShape="0">
          <a:gsLst>
            <a:gs pos="0">
              <a:schemeClr val="accent3">
                <a:hueOff val="0"/>
                <a:satOff val="0"/>
                <a:lumOff val="0"/>
                <a:alphaOff val="0"/>
                <a:tint val="60000"/>
                <a:satMod val="250000"/>
              </a:schemeClr>
            </a:gs>
            <a:gs pos="35000">
              <a:schemeClr val="accent3">
                <a:hueOff val="0"/>
                <a:satOff val="0"/>
                <a:lumOff val="0"/>
                <a:alphaOff val="0"/>
                <a:tint val="47000"/>
                <a:satMod val="275000"/>
              </a:schemeClr>
            </a:gs>
            <a:gs pos="100000">
              <a:schemeClr val="accent3">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0" kern="1200" dirty="0" smtClean="0">
              <a:latin typeface="Times New Roman" panose="02020603050405020304" pitchFamily="18" charset="0"/>
              <a:ea typeface="Tahoma" panose="020B0604030504040204" pitchFamily="34" charset="0"/>
              <a:cs typeface="Times New Roman" panose="02020603050405020304" pitchFamily="18" charset="0"/>
            </a:rPr>
            <a:t>Precio del barril de petróleo ($ 48,74)</a:t>
          </a:r>
          <a:endParaRPr lang="es-EC" sz="1200" b="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54428" y="3825054"/>
        <a:ext cx="1252574" cy="1617495"/>
      </dsp:txXfrm>
    </dsp:sp>
    <dsp:sp modelId="{A5DC3A7D-AE73-4C1D-8856-F74C656C2A58}">
      <dsp:nvSpPr>
        <dsp:cNvPr id="0" name=""/>
        <dsp:cNvSpPr/>
      </dsp:nvSpPr>
      <dsp:spPr>
        <a:xfrm>
          <a:off x="2795671" y="3777337"/>
          <a:ext cx="1330512" cy="1695433"/>
        </a:xfrm>
        <a:prstGeom prst="roundRect">
          <a:avLst>
            <a:gd name="adj" fmla="val 10000"/>
          </a:avLst>
        </a:prstGeom>
        <a:gradFill rotWithShape="0">
          <a:gsLst>
            <a:gs pos="0">
              <a:schemeClr val="accent3">
                <a:hueOff val="0"/>
                <a:satOff val="0"/>
                <a:lumOff val="0"/>
                <a:alphaOff val="0"/>
                <a:tint val="60000"/>
                <a:satMod val="250000"/>
              </a:schemeClr>
            </a:gs>
            <a:gs pos="35000">
              <a:schemeClr val="accent3">
                <a:hueOff val="0"/>
                <a:satOff val="0"/>
                <a:lumOff val="0"/>
                <a:alphaOff val="0"/>
                <a:tint val="47000"/>
                <a:satMod val="275000"/>
              </a:schemeClr>
            </a:gs>
            <a:gs pos="100000">
              <a:schemeClr val="accent3">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0" kern="1200" dirty="0" smtClean="0">
              <a:latin typeface="Times New Roman" panose="02020603050405020304" pitchFamily="18" charset="0"/>
              <a:ea typeface="Tahoma" panose="020B0604030504040204" pitchFamily="34" charset="0"/>
              <a:cs typeface="Times New Roman" panose="02020603050405020304" pitchFamily="18" charset="0"/>
            </a:rPr>
            <a:t>PIB sector transporte (1,60%)</a:t>
          </a:r>
          <a:endParaRPr lang="es-EC" sz="1200" b="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2834640" y="3816306"/>
        <a:ext cx="1252574" cy="1617495"/>
      </dsp:txXfrm>
    </dsp:sp>
    <dsp:sp modelId="{D9C062CD-CC12-40F6-92D6-73906FE2253D}">
      <dsp:nvSpPr>
        <dsp:cNvPr id="0" name=""/>
        <dsp:cNvSpPr/>
      </dsp:nvSpPr>
      <dsp:spPr>
        <a:xfrm>
          <a:off x="1438629" y="3777337"/>
          <a:ext cx="1330512" cy="1695433"/>
        </a:xfrm>
        <a:prstGeom prst="roundRect">
          <a:avLst>
            <a:gd name="adj" fmla="val 10000"/>
          </a:avLst>
        </a:prstGeom>
        <a:gradFill rotWithShape="0">
          <a:gsLst>
            <a:gs pos="0">
              <a:schemeClr val="accent3">
                <a:hueOff val="0"/>
                <a:satOff val="0"/>
                <a:lumOff val="0"/>
                <a:alphaOff val="0"/>
                <a:tint val="60000"/>
                <a:satMod val="250000"/>
              </a:schemeClr>
            </a:gs>
            <a:gs pos="35000">
              <a:schemeClr val="accent3">
                <a:hueOff val="0"/>
                <a:satOff val="0"/>
                <a:lumOff val="0"/>
                <a:alphaOff val="0"/>
                <a:tint val="47000"/>
                <a:satMod val="275000"/>
              </a:schemeClr>
            </a:gs>
            <a:gs pos="100000">
              <a:schemeClr val="accent3">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0" kern="1200" dirty="0" smtClean="0">
              <a:latin typeface="Times New Roman" panose="02020603050405020304" pitchFamily="18" charset="0"/>
              <a:ea typeface="Tahoma" panose="020B0604030504040204" pitchFamily="34" charset="0"/>
              <a:cs typeface="Times New Roman" panose="02020603050405020304" pitchFamily="18" charset="0"/>
            </a:rPr>
            <a:t>Inflación (3,09%)</a:t>
          </a:r>
          <a:endParaRPr lang="es-EC" sz="1200" b="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1477598" y="3816306"/>
        <a:ext cx="1252574" cy="1617495"/>
      </dsp:txXfrm>
    </dsp:sp>
    <dsp:sp modelId="{0E0E9E19-F7AF-492B-80E2-BCFC8090394F}">
      <dsp:nvSpPr>
        <dsp:cNvPr id="0" name=""/>
        <dsp:cNvSpPr/>
      </dsp:nvSpPr>
      <dsp:spPr>
        <a:xfrm>
          <a:off x="4174641" y="3786085"/>
          <a:ext cx="1330512" cy="1695433"/>
        </a:xfrm>
        <a:prstGeom prst="roundRect">
          <a:avLst>
            <a:gd name="adj" fmla="val 10000"/>
          </a:avLst>
        </a:prstGeom>
        <a:gradFill rotWithShape="0">
          <a:gsLst>
            <a:gs pos="0">
              <a:schemeClr val="accent3">
                <a:hueOff val="0"/>
                <a:satOff val="0"/>
                <a:lumOff val="0"/>
                <a:alphaOff val="0"/>
                <a:tint val="60000"/>
                <a:satMod val="250000"/>
              </a:schemeClr>
            </a:gs>
            <a:gs pos="35000">
              <a:schemeClr val="accent3">
                <a:hueOff val="0"/>
                <a:satOff val="0"/>
                <a:lumOff val="0"/>
                <a:alphaOff val="0"/>
                <a:tint val="47000"/>
                <a:satMod val="275000"/>
              </a:schemeClr>
            </a:gs>
            <a:gs pos="100000">
              <a:schemeClr val="accent3">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0" kern="1200" dirty="0" smtClean="0">
              <a:latin typeface="Times New Roman" panose="02020603050405020304" pitchFamily="18" charset="0"/>
              <a:ea typeface="Tahoma" panose="020B0604030504040204" pitchFamily="34" charset="0"/>
              <a:cs typeface="Times New Roman" panose="02020603050405020304" pitchFamily="18" charset="0"/>
            </a:rPr>
            <a:t>Tasa </a:t>
          </a:r>
          <a:r>
            <a:rPr lang="es-EC" sz="1200" b="0" kern="1200" dirty="0" smtClean="0">
              <a:latin typeface="Times New Roman" panose="02020603050405020304" pitchFamily="18" charset="0"/>
              <a:ea typeface="Tahoma" panose="020B0604030504040204" pitchFamily="34" charset="0"/>
              <a:cs typeface="Times New Roman" panose="02020603050405020304" pitchFamily="18" charset="0"/>
            </a:rPr>
            <a:t>Crédito (16%)</a:t>
          </a:r>
          <a:endParaRPr lang="es-EC" sz="1200" b="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4213610" y="3825054"/>
        <a:ext cx="1252574" cy="1617495"/>
      </dsp:txXfrm>
    </dsp:sp>
    <dsp:sp modelId="{98FB5611-B454-4F9E-B7A2-8584485FC22E}">
      <dsp:nvSpPr>
        <dsp:cNvPr id="0" name=""/>
        <dsp:cNvSpPr/>
      </dsp:nvSpPr>
      <dsp:spPr>
        <a:xfrm>
          <a:off x="5616917" y="1894974"/>
          <a:ext cx="2788328" cy="1695433"/>
        </a:xfrm>
        <a:prstGeom prst="roundRect">
          <a:avLst>
            <a:gd name="adj" fmla="val 10000"/>
          </a:avLst>
        </a:prstGeom>
        <a:gradFill rotWithShape="0">
          <a:gsLst>
            <a:gs pos="0">
              <a:schemeClr val="accent2">
                <a:hueOff val="0"/>
                <a:satOff val="0"/>
                <a:lumOff val="0"/>
                <a:alphaOff val="0"/>
                <a:tint val="60000"/>
                <a:satMod val="250000"/>
              </a:schemeClr>
            </a:gs>
            <a:gs pos="35000">
              <a:schemeClr val="accent2">
                <a:hueOff val="0"/>
                <a:satOff val="0"/>
                <a:lumOff val="0"/>
                <a:alphaOff val="0"/>
                <a:tint val="47000"/>
                <a:satMod val="275000"/>
              </a:schemeClr>
            </a:gs>
            <a:gs pos="100000">
              <a:schemeClr val="accent2">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latin typeface="Times New Roman" panose="02020603050405020304" pitchFamily="18" charset="0"/>
              <a:ea typeface="Tahoma" panose="020B0604030504040204" pitchFamily="34" charset="0"/>
              <a:cs typeface="Times New Roman" panose="02020603050405020304" pitchFamily="18" charset="0"/>
            </a:rPr>
            <a:t>Sociales</a:t>
          </a:r>
          <a:endParaRPr lang="es-EC" sz="1600" b="1"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5666575" y="1944632"/>
        <a:ext cx="2689012" cy="1596117"/>
      </dsp:txXfrm>
    </dsp:sp>
    <dsp:sp modelId="{D6CCC836-E652-4933-9B93-D7A717CE3C0D}">
      <dsp:nvSpPr>
        <dsp:cNvPr id="0" name=""/>
        <dsp:cNvSpPr/>
      </dsp:nvSpPr>
      <dsp:spPr>
        <a:xfrm>
          <a:off x="5616917" y="3786085"/>
          <a:ext cx="1401934" cy="1695433"/>
        </a:xfrm>
        <a:prstGeom prst="roundRect">
          <a:avLst>
            <a:gd name="adj" fmla="val 10000"/>
          </a:avLst>
        </a:prstGeom>
        <a:gradFill rotWithShape="0">
          <a:gsLst>
            <a:gs pos="0">
              <a:schemeClr val="accent3">
                <a:hueOff val="0"/>
                <a:satOff val="0"/>
                <a:lumOff val="0"/>
                <a:alphaOff val="0"/>
                <a:tint val="60000"/>
                <a:satMod val="250000"/>
              </a:schemeClr>
            </a:gs>
            <a:gs pos="35000">
              <a:schemeClr val="accent3">
                <a:hueOff val="0"/>
                <a:satOff val="0"/>
                <a:lumOff val="0"/>
                <a:alphaOff val="0"/>
                <a:tint val="47000"/>
                <a:satMod val="275000"/>
              </a:schemeClr>
            </a:gs>
            <a:gs pos="100000">
              <a:schemeClr val="accent3">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0" kern="1200" dirty="0" smtClean="0">
              <a:latin typeface="Times New Roman" panose="02020603050405020304" pitchFamily="18" charset="0"/>
              <a:ea typeface="Tahoma" panose="020B0604030504040204" pitchFamily="34" charset="0"/>
              <a:cs typeface="Times New Roman" panose="02020603050405020304" pitchFamily="18" charset="0"/>
            </a:rPr>
            <a:t>Pleno empleo ( 41%)</a:t>
          </a:r>
          <a:endParaRPr lang="es-EC" sz="1200" b="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5657978" y="3827146"/>
        <a:ext cx="1319812" cy="1613311"/>
      </dsp:txXfrm>
    </dsp:sp>
    <dsp:sp modelId="{B87AAEDD-9524-48C2-BA9E-F90D6CD65F8D}">
      <dsp:nvSpPr>
        <dsp:cNvPr id="0" name=""/>
        <dsp:cNvSpPr/>
      </dsp:nvSpPr>
      <dsp:spPr>
        <a:xfrm>
          <a:off x="7074732" y="3786085"/>
          <a:ext cx="1330512" cy="1695433"/>
        </a:xfrm>
        <a:prstGeom prst="roundRect">
          <a:avLst>
            <a:gd name="adj" fmla="val 10000"/>
          </a:avLst>
        </a:prstGeom>
        <a:gradFill rotWithShape="0">
          <a:gsLst>
            <a:gs pos="0">
              <a:schemeClr val="accent3">
                <a:hueOff val="0"/>
                <a:satOff val="0"/>
                <a:lumOff val="0"/>
                <a:alphaOff val="0"/>
                <a:tint val="60000"/>
                <a:satMod val="250000"/>
              </a:schemeClr>
            </a:gs>
            <a:gs pos="35000">
              <a:schemeClr val="accent3">
                <a:hueOff val="0"/>
                <a:satOff val="0"/>
                <a:lumOff val="0"/>
                <a:alphaOff val="0"/>
                <a:tint val="47000"/>
                <a:satMod val="275000"/>
              </a:schemeClr>
            </a:gs>
            <a:gs pos="100000">
              <a:schemeClr val="accent3">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0" kern="1200" dirty="0" smtClean="0">
              <a:latin typeface="Times New Roman" panose="02020603050405020304" pitchFamily="18" charset="0"/>
              <a:ea typeface="Tahoma" panose="020B0604030504040204" pitchFamily="34" charset="0"/>
              <a:cs typeface="Times New Roman" panose="02020603050405020304" pitchFamily="18" charset="0"/>
            </a:rPr>
            <a:t>Desempleo (5,3%)</a:t>
          </a:r>
          <a:endParaRPr lang="es-EC" sz="1200" b="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7113701" y="3825054"/>
        <a:ext cx="1252574" cy="1617495"/>
      </dsp:txXfrm>
    </dsp:sp>
    <dsp:sp modelId="{97BF6D31-203C-4F3B-B8E4-DDB87EC2A5E4}">
      <dsp:nvSpPr>
        <dsp:cNvPr id="0" name=""/>
        <dsp:cNvSpPr/>
      </dsp:nvSpPr>
      <dsp:spPr>
        <a:xfrm>
          <a:off x="8517008" y="1894974"/>
          <a:ext cx="1330512" cy="1695433"/>
        </a:xfrm>
        <a:prstGeom prst="roundRect">
          <a:avLst>
            <a:gd name="adj" fmla="val 10000"/>
          </a:avLst>
        </a:prstGeom>
        <a:gradFill rotWithShape="0">
          <a:gsLst>
            <a:gs pos="0">
              <a:schemeClr val="accent2">
                <a:hueOff val="0"/>
                <a:satOff val="0"/>
                <a:lumOff val="0"/>
                <a:alphaOff val="0"/>
                <a:tint val="60000"/>
                <a:satMod val="250000"/>
              </a:schemeClr>
            </a:gs>
            <a:gs pos="35000">
              <a:schemeClr val="accent2">
                <a:hueOff val="0"/>
                <a:satOff val="0"/>
                <a:lumOff val="0"/>
                <a:alphaOff val="0"/>
                <a:tint val="47000"/>
                <a:satMod val="275000"/>
              </a:schemeClr>
            </a:gs>
            <a:gs pos="100000">
              <a:schemeClr val="accent2">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latin typeface="Times New Roman" panose="02020603050405020304" pitchFamily="18" charset="0"/>
              <a:ea typeface="Tahoma" panose="020B0604030504040204" pitchFamily="34" charset="0"/>
              <a:cs typeface="Times New Roman" panose="02020603050405020304" pitchFamily="18" charset="0"/>
            </a:rPr>
            <a:t>Políticos</a:t>
          </a:r>
          <a:endParaRPr lang="es-EC" sz="1600" b="1"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8555977" y="1933943"/>
        <a:ext cx="1252574" cy="1617495"/>
      </dsp:txXfrm>
    </dsp:sp>
    <dsp:sp modelId="{F05CA38A-20C8-4B00-A8CF-387AF53D1E7F}">
      <dsp:nvSpPr>
        <dsp:cNvPr id="0" name=""/>
        <dsp:cNvSpPr/>
      </dsp:nvSpPr>
      <dsp:spPr>
        <a:xfrm>
          <a:off x="8517008" y="3786085"/>
          <a:ext cx="1330512" cy="1695433"/>
        </a:xfrm>
        <a:prstGeom prst="roundRect">
          <a:avLst>
            <a:gd name="adj" fmla="val 10000"/>
          </a:avLst>
        </a:prstGeom>
        <a:gradFill rotWithShape="0">
          <a:gsLst>
            <a:gs pos="0">
              <a:schemeClr val="accent3">
                <a:hueOff val="0"/>
                <a:satOff val="0"/>
                <a:lumOff val="0"/>
                <a:alphaOff val="0"/>
                <a:tint val="60000"/>
                <a:satMod val="250000"/>
              </a:schemeClr>
            </a:gs>
            <a:gs pos="35000">
              <a:schemeClr val="accent3">
                <a:hueOff val="0"/>
                <a:satOff val="0"/>
                <a:lumOff val="0"/>
                <a:alphaOff val="0"/>
                <a:tint val="47000"/>
                <a:satMod val="275000"/>
              </a:schemeClr>
            </a:gs>
            <a:gs pos="100000">
              <a:schemeClr val="accent3">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0" kern="1200" smtClean="0">
              <a:latin typeface="Times New Roman" panose="02020603050405020304" pitchFamily="18" charset="0"/>
              <a:ea typeface="Tahoma" panose="020B0604030504040204" pitchFamily="34" charset="0"/>
              <a:cs typeface="Times New Roman" panose="02020603050405020304" pitchFamily="18" charset="0"/>
            </a:rPr>
            <a:t>ANT</a:t>
          </a:r>
          <a:endParaRPr lang="es-EC" sz="1400" b="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8555977" y="3825054"/>
        <a:ext cx="1252574" cy="1617495"/>
      </dsp:txXfrm>
    </dsp:sp>
    <dsp:sp modelId="{E2E0A932-4432-47B3-9223-F09C0ED2F7DD}">
      <dsp:nvSpPr>
        <dsp:cNvPr id="0" name=""/>
        <dsp:cNvSpPr/>
      </dsp:nvSpPr>
      <dsp:spPr>
        <a:xfrm>
          <a:off x="9959283" y="1894974"/>
          <a:ext cx="1330512" cy="1695433"/>
        </a:xfrm>
        <a:prstGeom prst="roundRect">
          <a:avLst>
            <a:gd name="adj" fmla="val 10000"/>
          </a:avLst>
        </a:prstGeom>
        <a:gradFill rotWithShape="0">
          <a:gsLst>
            <a:gs pos="0">
              <a:schemeClr val="accent2">
                <a:hueOff val="0"/>
                <a:satOff val="0"/>
                <a:lumOff val="0"/>
                <a:alphaOff val="0"/>
                <a:tint val="60000"/>
                <a:satMod val="250000"/>
              </a:schemeClr>
            </a:gs>
            <a:gs pos="35000">
              <a:schemeClr val="accent2">
                <a:hueOff val="0"/>
                <a:satOff val="0"/>
                <a:lumOff val="0"/>
                <a:alphaOff val="0"/>
                <a:tint val="47000"/>
                <a:satMod val="275000"/>
              </a:schemeClr>
            </a:gs>
            <a:gs pos="100000">
              <a:schemeClr val="accent2">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latin typeface="Times New Roman" panose="02020603050405020304" pitchFamily="18" charset="0"/>
              <a:ea typeface="Tahoma" panose="020B0604030504040204" pitchFamily="34" charset="0"/>
              <a:cs typeface="Times New Roman" panose="02020603050405020304" pitchFamily="18" charset="0"/>
            </a:rPr>
            <a:t>Tecnológicos</a:t>
          </a:r>
          <a:endParaRPr lang="es-EC" sz="1600" b="1"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9998252" y="1933943"/>
        <a:ext cx="1252574" cy="1617495"/>
      </dsp:txXfrm>
    </dsp:sp>
    <dsp:sp modelId="{DE9DD218-2681-498F-9DC7-DCBAFD4C0EF3}">
      <dsp:nvSpPr>
        <dsp:cNvPr id="0" name=""/>
        <dsp:cNvSpPr/>
      </dsp:nvSpPr>
      <dsp:spPr>
        <a:xfrm>
          <a:off x="9959283" y="3786085"/>
          <a:ext cx="1330512" cy="1695433"/>
        </a:xfrm>
        <a:prstGeom prst="roundRect">
          <a:avLst>
            <a:gd name="adj" fmla="val 10000"/>
          </a:avLst>
        </a:prstGeom>
        <a:gradFill rotWithShape="0">
          <a:gsLst>
            <a:gs pos="0">
              <a:schemeClr val="accent3">
                <a:hueOff val="0"/>
                <a:satOff val="0"/>
                <a:lumOff val="0"/>
                <a:alphaOff val="0"/>
                <a:tint val="60000"/>
                <a:satMod val="250000"/>
              </a:schemeClr>
            </a:gs>
            <a:gs pos="35000">
              <a:schemeClr val="accent3">
                <a:hueOff val="0"/>
                <a:satOff val="0"/>
                <a:lumOff val="0"/>
                <a:alphaOff val="0"/>
                <a:tint val="47000"/>
                <a:satMod val="275000"/>
              </a:schemeClr>
            </a:gs>
            <a:gs pos="100000">
              <a:schemeClr val="accent3">
                <a:hueOff val="0"/>
                <a:satOff val="0"/>
                <a:lumOff val="0"/>
                <a:alphaOff val="0"/>
                <a:tint val="25000"/>
                <a:satMod val="30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0" kern="1200" dirty="0" smtClean="0">
              <a:latin typeface="Times New Roman" panose="02020603050405020304" pitchFamily="18" charset="0"/>
              <a:ea typeface="Tahoma" panose="020B0604030504040204" pitchFamily="34" charset="0"/>
              <a:cs typeface="Times New Roman" panose="02020603050405020304" pitchFamily="18" charset="0"/>
            </a:rPr>
            <a:t>Tasas de obsolescencia parque automotor ( 33% &gt; 20 años)</a:t>
          </a:r>
          <a:endParaRPr lang="es-EC" sz="1200" b="0" kern="1200" dirty="0">
            <a:latin typeface="Times New Roman" panose="02020603050405020304" pitchFamily="18" charset="0"/>
            <a:ea typeface="Tahoma" panose="020B0604030504040204" pitchFamily="34" charset="0"/>
            <a:cs typeface="Times New Roman" panose="02020603050405020304" pitchFamily="18" charset="0"/>
          </a:endParaRPr>
        </a:p>
      </dsp:txBody>
      <dsp:txXfrm>
        <a:off x="9998252" y="3825054"/>
        <a:ext cx="1252574" cy="161749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CA0844-C266-46EC-A036-E1634F64C44A}" type="datetimeFigureOut">
              <a:rPr lang="es-ES"/>
              <a:t>31/10/2016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B088AA-226D-4237-A99F-5C4B97F43BA8}" type="slidenum">
              <a:rPr/>
              <a:t>‹Nº›</a:t>
            </a:fld>
            <a:endParaRPr/>
          </a:p>
        </p:txBody>
      </p:sp>
    </p:spTree>
    <p:extLst>
      <p:ext uri="{BB962C8B-B14F-4D97-AF65-F5344CB8AC3E}">
        <p14:creationId xmlns:p14="http://schemas.microsoft.com/office/powerpoint/2010/main" val="563136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C08BCD-7B2F-4BCE-87AF-5D67EFFE4D17}" type="datetimeFigureOut">
              <a:rPr lang="es-ES"/>
              <a:t>31/10/2016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6A1353-EEA5-436B-AB14-1D84B195E669}" type="slidenum">
              <a:rPr/>
              <a:t>‹Nº›</a:t>
            </a:fld>
            <a:endParaRPr/>
          </a:p>
        </p:txBody>
      </p:sp>
    </p:spTree>
    <p:extLst>
      <p:ext uri="{BB962C8B-B14F-4D97-AF65-F5344CB8AC3E}">
        <p14:creationId xmlns:p14="http://schemas.microsoft.com/office/powerpoint/2010/main" val="3820675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 y="0"/>
            <a:ext cx="12188823"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ound Single Corner Rectangle 7"/>
          <p:cNvSpPr/>
          <p:nvPr/>
        </p:nvSpPr>
        <p:spPr bwMode="ltGray">
          <a:xfrm rot="10800000" flipH="1" flipV="1">
            <a:off x="6926759" y="228598"/>
            <a:ext cx="5035054" cy="5715002"/>
          </a:xfrm>
          <a:prstGeom prst="round1Rect">
            <a:avLst>
              <a:gd name="adj" fmla="val 589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0" y="3"/>
            <a:ext cx="6926756"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a:xfrm>
            <a:off x="0" y="6172200"/>
            <a:ext cx="12188952" cy="6858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ctrTitle"/>
          </p:nvPr>
        </p:nvSpPr>
        <p:spPr>
          <a:xfrm>
            <a:off x="608013" y="1703718"/>
            <a:ext cx="5791200" cy="3733800"/>
          </a:xfrm>
        </p:spPr>
        <p:txBody>
          <a:bodyPr>
            <a:normAutofit/>
          </a:bodyPr>
          <a:lstStyle>
            <a:lvl1pPr>
              <a:lnSpc>
                <a:spcPct val="80000"/>
              </a:lnSpc>
              <a:defRPr sz="6000">
                <a:solidFill>
                  <a:schemeClr val="bg1"/>
                </a:solidFill>
                <a:effectLst>
                  <a:outerShdw blurRad="88900" algn="ctr" rotWithShape="0">
                    <a:prstClr val="black">
                      <a:alpha val="35000"/>
                    </a:prstClr>
                  </a:outerShdw>
                </a:effectLst>
              </a:defRPr>
            </a:lvl1pPr>
          </a:lstStyle>
          <a:p>
            <a:r>
              <a:rPr lang="es-ES" smtClean="0"/>
              <a:t>Haga clic para modificar el estilo de título del patrón</a:t>
            </a:r>
            <a:endParaRPr/>
          </a:p>
        </p:txBody>
      </p:sp>
      <p:sp>
        <p:nvSpPr>
          <p:cNvPr id="3" name="Subtitle 2"/>
          <p:cNvSpPr>
            <a:spLocks noGrp="1"/>
          </p:cNvSpPr>
          <p:nvPr>
            <p:ph type="subTitle" idx="1"/>
          </p:nvPr>
        </p:nvSpPr>
        <p:spPr>
          <a:xfrm>
            <a:off x="7085014" y="3429000"/>
            <a:ext cx="4572000" cy="1905000"/>
          </a:xfrm>
        </p:spPr>
        <p:txBody>
          <a:bodyPr anchor="b"/>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a:p>
        </p:txBody>
      </p:sp>
      <p:sp>
        <p:nvSpPr>
          <p:cNvPr id="4" name="Date Placeholder 3"/>
          <p:cNvSpPr>
            <a:spLocks noGrp="1"/>
          </p:cNvSpPr>
          <p:nvPr>
            <p:ph type="dt" sz="half" idx="10"/>
          </p:nvPr>
        </p:nvSpPr>
        <p:spPr/>
        <p:txBody>
          <a:bodyPr/>
          <a:lstStyle/>
          <a:p>
            <a:fld id="{8E36636D-D922-432D-A958-524484B5923D}" type="datetimeFigureOut">
              <a:rPr lang="es-ES"/>
              <a:pPr/>
              <a:t>31/10/2016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7" name="Rectangle 16"/>
          <p:cNvSpPr/>
          <p:nvPr/>
        </p:nvSpPr>
        <p:spPr>
          <a:xfrm>
            <a:off x="0" y="0"/>
            <a:ext cx="12188952"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8" name="Rectangle 17"/>
          <p:cNvSpPr/>
          <p:nvPr/>
        </p:nvSpPr>
        <p:spPr>
          <a:xfrm>
            <a:off x="7466013" y="3"/>
            <a:ext cx="4722812"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7883151" y="234351"/>
            <a:ext cx="3773863" cy="4642450"/>
          </a:xfrm>
        </p:spPr>
        <p:txBody>
          <a:bodyPr vert="horz" lIns="91440" tIns="45720" rIns="91440" bIns="45720" rtlCol="0" anchor="b">
            <a:normAutofit/>
          </a:bodyPr>
          <a:lstStyle>
            <a:lvl1pPr>
              <a:defRPr sz="4400">
                <a:solidFill>
                  <a:schemeClr val="bg1"/>
                </a:solidFill>
                <a:effectLst>
                  <a:outerShdw blurRad="88900" algn="ctr" rotWithShape="0">
                    <a:prstClr val="black">
                      <a:alpha val="35000"/>
                    </a:prstClr>
                  </a:outerShdw>
                </a:effectLst>
              </a:defRPr>
            </a:lvl1pPr>
          </a:lstStyle>
          <a:p>
            <a:pPr lvl="0">
              <a:lnSpc>
                <a:spcPct val="80000"/>
              </a:lnSpc>
            </a:pPr>
            <a:r>
              <a:rPr lang="es-ES" smtClean="0"/>
              <a:t>Haga clic para modificar el estilo de título del patrón</a:t>
            </a:r>
            <a:endParaRPr/>
          </a:p>
        </p:txBody>
      </p:sp>
      <p:sp>
        <p:nvSpPr>
          <p:cNvPr id="4" name="Text Placeholder 3"/>
          <p:cNvSpPr>
            <a:spLocks noGrp="1"/>
          </p:cNvSpPr>
          <p:nvPr>
            <p:ph type="body" sz="half" idx="2"/>
          </p:nvPr>
        </p:nvSpPr>
        <p:spPr>
          <a:xfrm>
            <a:off x="7872936" y="5029200"/>
            <a:ext cx="3782586" cy="914400"/>
          </a:xfrm>
        </p:spPr>
        <p:txBody>
          <a:bodyPr>
            <a:normAutofit/>
          </a:bodyPr>
          <a:lstStyle>
            <a:lvl1pPr marL="0" indent="0">
              <a:spcBef>
                <a:spcPts val="0"/>
              </a:spcBef>
              <a:buNone/>
              <a:defRPr sz="20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0" name="Rectangle 19"/>
          <p:cNvSpPr/>
          <p:nvPr/>
        </p:nvSpPr>
        <p:spPr>
          <a:xfrm>
            <a:off x="0" y="6172200"/>
            <a:ext cx="12188952"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5" name="Date Placeholder 4"/>
          <p:cNvSpPr>
            <a:spLocks noGrp="1"/>
          </p:cNvSpPr>
          <p:nvPr>
            <p:ph type="dt" sz="half" idx="10"/>
          </p:nvPr>
        </p:nvSpPr>
        <p:spPr/>
        <p:txBody>
          <a:bodyPr/>
          <a:lstStyle/>
          <a:p>
            <a:fld id="{749F4917-CE56-4645-8050-1555FA0B180B}" type="datetimeFigureOut">
              <a:rPr lang="es-ES"/>
              <a:pPr/>
              <a:t>31/10/2016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B524DA2-3CE4-45BB-9F6F-628A0CFBDBF9}" type="slidenum">
              <a:rPr/>
              <a:pPr/>
              <a:t>‹Nº›</a:t>
            </a:fld>
            <a:endParaRPr/>
          </a:p>
        </p:txBody>
      </p:sp>
      <p:sp>
        <p:nvSpPr>
          <p:cNvPr id="21" name="Round Single Corner Rectangle 20"/>
          <p:cNvSpPr/>
          <p:nvPr/>
        </p:nvSpPr>
        <p:spPr bwMode="ltGray">
          <a:xfrm rot="10800000" flipV="1">
            <a:off x="227013" y="234351"/>
            <a:ext cx="7238999" cy="57092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3" name="Picture Placeholder 2"/>
          <p:cNvSpPr>
            <a:spLocks noGrp="1"/>
          </p:cNvSpPr>
          <p:nvPr>
            <p:ph type="pic" idx="1"/>
          </p:nvPr>
        </p:nvSpPr>
        <p:spPr>
          <a:xfrm flipH="1">
            <a:off x="457198" y="465283"/>
            <a:ext cx="6780215" cy="5249717"/>
          </a:xfrm>
          <a:prstGeom prst="round1Rect">
            <a:avLst>
              <a:gd name="adj" fmla="val 4287"/>
            </a:avLst>
          </a:prstGeo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Tree>
    <p:extLst>
      <p:ext uri="{BB962C8B-B14F-4D97-AF65-F5344CB8AC3E}">
        <p14:creationId xmlns:p14="http://schemas.microsoft.com/office/powerpoint/2010/main" val="352158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lvl5pPr>
              <a:defRPr/>
            </a:lvl5pPr>
            <a:lvl6pPr marL="1371600">
              <a:defRPr/>
            </a:lvl6pPr>
            <a:lvl7pPr marL="1600200">
              <a:defRPr/>
            </a:lvl7pPr>
            <a:lvl8pPr marL="1828800">
              <a:defRPr baseline="0"/>
            </a:lvl8pPr>
            <a:lvl9pPr marL="2057400">
              <a:defRPr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8E36636D-D922-432D-A958-524484B5923D}" type="datetimeFigureOut">
              <a:rPr lang="es-ES"/>
              <a:pPr/>
              <a:t>31/10/2016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293813" y="582613"/>
            <a:ext cx="8183562" cy="558958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8E36636D-D922-432D-A958-524484B5923D}" type="datetimeFigureOut">
              <a:rPr lang="es-ES"/>
              <a:pPr/>
              <a:t>31/10/2016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‹Nº›</a:t>
            </a:fld>
            <a:endParaRPr/>
          </a:p>
        </p:txBody>
      </p:sp>
      <p:sp>
        <p:nvSpPr>
          <p:cNvPr id="2" name="Vertical Title 1"/>
          <p:cNvSpPr>
            <a:spLocks noGrp="1"/>
          </p:cNvSpPr>
          <p:nvPr>
            <p:ph type="title" orient="vert"/>
          </p:nvPr>
        </p:nvSpPr>
        <p:spPr>
          <a:xfrm>
            <a:off x="9705974" y="582613"/>
            <a:ext cx="1951037" cy="5589587"/>
          </a:xfrm>
        </p:spPr>
        <p:txBody>
          <a:bodyPr vert="eaVert"/>
          <a:lstStyle/>
          <a:p>
            <a:r>
              <a:rPr lang="es-ES" smtClean="0"/>
              <a:t>Haga clic para modificar el estilo de título del patrón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8E36636D-D922-432D-A958-524484B5923D}" type="datetimeFigureOut">
              <a:rPr lang="es-ES"/>
              <a:pPr/>
              <a:t>31/10/2016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1" name="Rectangle 10"/>
          <p:cNvSpPr/>
          <p:nvPr/>
        </p:nvSpPr>
        <p:spPr>
          <a:xfrm>
            <a:off x="0" y="0"/>
            <a:ext cx="12188952"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2" name="Rectangle 11"/>
          <p:cNvSpPr/>
          <p:nvPr/>
        </p:nvSpPr>
        <p:spPr>
          <a:xfrm>
            <a:off x="0" y="3"/>
            <a:ext cx="5180012"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3" name="Rectangle 12"/>
          <p:cNvSpPr/>
          <p:nvPr/>
        </p:nvSpPr>
        <p:spPr>
          <a:xfrm>
            <a:off x="0" y="6172200"/>
            <a:ext cx="12188952"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ctrTitle"/>
          </p:nvPr>
        </p:nvSpPr>
        <p:spPr>
          <a:xfrm>
            <a:off x="608013" y="914400"/>
            <a:ext cx="4190999" cy="3886200"/>
          </a:xfrm>
        </p:spPr>
        <p:txBody>
          <a:bodyPr>
            <a:normAutofit/>
          </a:bodyPr>
          <a:lstStyle>
            <a:lvl1pPr>
              <a:lnSpc>
                <a:spcPct val="80000"/>
              </a:lnSpc>
              <a:defRPr sz="6000">
                <a:solidFill>
                  <a:schemeClr val="bg1"/>
                </a:solidFill>
                <a:effectLst>
                  <a:outerShdw blurRad="88900" algn="ctr" rotWithShape="0">
                    <a:prstClr val="black">
                      <a:alpha val="35000"/>
                    </a:prstClr>
                  </a:outerShdw>
                </a:effectLst>
              </a:defRPr>
            </a:lvl1pPr>
          </a:lstStyle>
          <a:p>
            <a:r>
              <a:rPr lang="es-ES" smtClean="0"/>
              <a:t>Haga clic para modificar el estilo de título del patrón</a:t>
            </a:r>
            <a:endParaRPr/>
          </a:p>
        </p:txBody>
      </p:sp>
      <p:sp>
        <p:nvSpPr>
          <p:cNvPr id="3" name="Subtitle 2"/>
          <p:cNvSpPr>
            <a:spLocks noGrp="1"/>
          </p:cNvSpPr>
          <p:nvPr>
            <p:ph type="subTitle" idx="1"/>
          </p:nvPr>
        </p:nvSpPr>
        <p:spPr>
          <a:xfrm>
            <a:off x="597799" y="4953000"/>
            <a:ext cx="4201213" cy="990599"/>
          </a:xfrm>
        </p:spPr>
        <p:txBody>
          <a:bodyPr anchor="t">
            <a:normAutofit/>
          </a:bodyPr>
          <a:lstStyle>
            <a:lvl1pPr marL="0" indent="0" algn="l">
              <a:spcBef>
                <a:spcPts val="0"/>
              </a:spcBef>
              <a:buNone/>
              <a:defRPr sz="2000">
                <a:solidFill>
                  <a:schemeClr val="accent1">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a:p>
        </p:txBody>
      </p:sp>
      <p:sp>
        <p:nvSpPr>
          <p:cNvPr id="4" name="Date Placeholder 3"/>
          <p:cNvSpPr>
            <a:spLocks noGrp="1"/>
          </p:cNvSpPr>
          <p:nvPr>
            <p:ph type="dt" sz="half" idx="10"/>
          </p:nvPr>
        </p:nvSpPr>
        <p:spPr/>
        <p:txBody>
          <a:bodyPr/>
          <a:lstStyle/>
          <a:p>
            <a:fld id="{8E36636D-D922-432D-A958-524484B5923D}" type="datetimeFigureOut">
              <a:rPr lang="es-ES"/>
              <a:pPr/>
              <a:t>31/10/2016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‹Nº›</a:t>
            </a:fld>
            <a:endParaRPr/>
          </a:p>
        </p:txBody>
      </p:sp>
      <p:sp>
        <p:nvSpPr>
          <p:cNvPr id="14" name="Picture Placeholder 4"/>
          <p:cNvSpPr>
            <a:spLocks noGrp="1"/>
          </p:cNvSpPr>
          <p:nvPr>
            <p:ph type="pic" sz="quarter" idx="13"/>
          </p:nvPr>
        </p:nvSpPr>
        <p:spPr>
          <a:xfrm>
            <a:off x="5180013" y="228600"/>
            <a:ext cx="6781800" cy="5715000"/>
          </a:xfrm>
          <a:prstGeom prst="round1Rect">
            <a:avLst>
              <a:gd name="adj" fmla="val 5636"/>
            </a:avLst>
          </a:prstGeom>
          <a:solidFill>
            <a:schemeClr val="bg2"/>
          </a:solidFill>
        </p:spPr>
        <p:txBody>
          <a:bodyPr tIns="914400"/>
          <a:lstStyle>
            <a:lvl1pPr marL="0" indent="0" algn="ctr">
              <a:buNone/>
              <a:defRPr/>
            </a:lvl1pPr>
          </a:lstStyle>
          <a:p>
            <a:r>
              <a:rPr lang="es-ES" smtClean="0"/>
              <a:t>Haga clic en el icono para agregar una imagen</a:t>
            </a:r>
            <a:endParaRPr/>
          </a:p>
        </p:txBody>
      </p:sp>
    </p:spTree>
    <p:extLst>
      <p:ext uri="{BB962C8B-B14F-4D97-AF65-F5344CB8AC3E}">
        <p14:creationId xmlns:p14="http://schemas.microsoft.com/office/powerpoint/2010/main" val="418713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Rectangle 7"/>
          <p:cNvSpPr/>
          <p:nvPr/>
        </p:nvSpPr>
        <p:spPr>
          <a:xfrm>
            <a:off x="0" y="2876"/>
            <a:ext cx="12188952" cy="64770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7451144" y="0"/>
            <a:ext cx="4737681" cy="6477000"/>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ound Single Corner Rectangle 9"/>
          <p:cNvSpPr/>
          <p:nvPr/>
        </p:nvSpPr>
        <p:spPr bwMode="ltGray">
          <a:xfrm rot="10800000" flipV="1">
            <a:off x="219973" y="234351"/>
            <a:ext cx="7237410" cy="60140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1" name="Rectangle 10"/>
          <p:cNvSpPr/>
          <p:nvPr/>
        </p:nvSpPr>
        <p:spPr>
          <a:xfrm>
            <a:off x="0" y="6477000"/>
            <a:ext cx="12188952" cy="3810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1293813" y="685800"/>
            <a:ext cx="5638801" cy="4191000"/>
          </a:xfrm>
        </p:spPr>
        <p:txBody>
          <a:bodyPr anchor="b">
            <a:noAutofit/>
          </a:bodyPr>
          <a:lstStyle>
            <a:lvl1pPr algn="l">
              <a:defRPr sz="5400" b="0" cap="none" baseline="0"/>
            </a:lvl1pPr>
          </a:lstStyle>
          <a:p>
            <a:r>
              <a:rPr lang="es-ES" smtClean="0"/>
              <a:t>Haga clic para modificar el estilo de título del patrón</a:t>
            </a:r>
            <a:endParaRPr/>
          </a:p>
        </p:txBody>
      </p:sp>
      <p:sp>
        <p:nvSpPr>
          <p:cNvPr id="3" name="Text Placeholder 2"/>
          <p:cNvSpPr>
            <a:spLocks noGrp="1"/>
          </p:cNvSpPr>
          <p:nvPr>
            <p:ph type="body" idx="1"/>
          </p:nvPr>
        </p:nvSpPr>
        <p:spPr>
          <a:xfrm>
            <a:off x="1293813" y="5029200"/>
            <a:ext cx="5638800" cy="914400"/>
          </a:xfrm>
        </p:spPr>
        <p:txBody>
          <a:bodyPr anchor="t">
            <a:normAutofit/>
          </a:bodyPr>
          <a:lstStyle>
            <a:lvl1pPr marL="0" indent="0">
              <a:spcBef>
                <a:spcPts val="0"/>
              </a:spcBef>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E36636D-D922-432D-A958-524484B5923D}" type="datetimeFigureOut">
              <a:rPr lang="es-ES"/>
              <a:pPr/>
              <a:t>31/10/2016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1293813" y="1981200"/>
            <a:ext cx="4648201" cy="4191000"/>
          </a:xfrm>
        </p:spPr>
        <p:txBody>
          <a:bodyPr>
            <a:normAutofit/>
          </a:bodyPr>
          <a:lstStyle>
            <a:lvl1pPr>
              <a:defRPr sz="2400"/>
            </a:lvl1pPr>
            <a:lvl2pPr>
              <a:defRPr sz="2000"/>
            </a:lvl2pPr>
            <a:lvl3pPr>
              <a:defRPr sz="1800"/>
            </a:lvl3pPr>
            <a:lvl4pPr>
              <a:defRPr sz="1600"/>
            </a:lvl4pPr>
            <a:lvl5pPr>
              <a:defRPr sz="1600"/>
            </a:lvl5pPr>
            <a:lvl6pPr marL="1371600">
              <a:defRPr sz="1600"/>
            </a:lvl6pPr>
            <a:lvl7pPr marL="1600200">
              <a:defRPr sz="1600"/>
            </a:lvl7pPr>
            <a:lvl8pPr marL="1828800">
              <a:defRPr sz="1600"/>
            </a:lvl8pPr>
            <a:lvl9pPr marL="2057400">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Content Placeholder 3"/>
          <p:cNvSpPr>
            <a:spLocks noGrp="1"/>
          </p:cNvSpPr>
          <p:nvPr>
            <p:ph sz="half" idx="2"/>
          </p:nvPr>
        </p:nvSpPr>
        <p:spPr>
          <a:xfrm>
            <a:off x="6246811" y="1981200"/>
            <a:ext cx="4648203" cy="4191000"/>
          </a:xfrm>
        </p:spPr>
        <p:txBody>
          <a:bodyPr>
            <a:normAutofit/>
          </a:bodyPr>
          <a:lstStyle>
            <a:lvl1pPr>
              <a:defRPr sz="2400"/>
            </a:lvl1pPr>
            <a:lvl2pPr>
              <a:defRPr sz="2000"/>
            </a:lvl2pPr>
            <a:lvl3pPr>
              <a:defRPr sz="1800"/>
            </a:lvl3pPr>
            <a:lvl4pPr>
              <a:defRPr sz="1600"/>
            </a:lvl4pPr>
            <a:lvl5pPr marL="1143000">
              <a:defRPr sz="1600"/>
            </a:lvl5pPr>
            <a:lvl6pPr marL="1371600">
              <a:defRPr sz="1600"/>
            </a:lvl6pPr>
            <a:lvl7pPr marL="1600200">
              <a:defRPr sz="1600"/>
            </a:lvl7pPr>
            <a:lvl8pPr marL="1828800">
              <a:defRPr sz="1600"/>
            </a:lvl8pPr>
            <a:lvl9pPr marL="2057400">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fld id="{8E36636D-D922-432D-A958-524484B5923D}" type="datetimeFigureOut">
              <a:rPr lang="es-ES"/>
              <a:pPr/>
              <a:t>31/10/2016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1293813" y="1981200"/>
            <a:ext cx="4645152" cy="762000"/>
          </a:xfrm>
        </p:spPr>
        <p:txBody>
          <a:bodyPr anchor="ctr">
            <a:norm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3813" y="2819400"/>
            <a:ext cx="4645152" cy="3352800"/>
          </a:xfrm>
        </p:spPr>
        <p:txBody>
          <a:bodyPr/>
          <a:lstStyle>
            <a:lvl1pPr>
              <a:defRPr sz="2400"/>
            </a:lvl1pPr>
            <a:lvl2pPr>
              <a:defRPr sz="2000"/>
            </a:lvl2pPr>
            <a:lvl3pPr>
              <a:defRPr sz="1800"/>
            </a:lvl3pPr>
            <a:lvl4pPr>
              <a:defRPr sz="1600"/>
            </a:lvl4pPr>
            <a:lvl5pPr>
              <a:defRPr sz="1600"/>
            </a:lvl5pPr>
            <a:lvl6pPr marL="1371600">
              <a:defRPr sz="1600"/>
            </a:lvl6pPr>
            <a:lvl7pPr marL="1600200">
              <a:defRPr sz="1600"/>
            </a:lvl7pPr>
            <a:lvl8pPr marL="1828800">
              <a:defRPr sz="1600" baseline="0"/>
            </a:lvl8pPr>
            <a:lvl9pPr marL="2057400">
              <a:defRPr sz="16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Text Placeholder 4"/>
          <p:cNvSpPr>
            <a:spLocks noGrp="1"/>
          </p:cNvSpPr>
          <p:nvPr>
            <p:ph type="body" sz="quarter" idx="3"/>
          </p:nvPr>
        </p:nvSpPr>
        <p:spPr>
          <a:xfrm>
            <a:off x="6249862" y="1981200"/>
            <a:ext cx="4645152" cy="762000"/>
          </a:xfrm>
        </p:spPr>
        <p:txBody>
          <a:bodyPr anchor="ctr">
            <a:norm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49862" y="2819400"/>
            <a:ext cx="4645152" cy="3352800"/>
          </a:xfrm>
        </p:spPr>
        <p:txBody>
          <a:bodyPr/>
          <a:lstStyle>
            <a:lvl1pPr>
              <a:defRPr sz="2400"/>
            </a:lvl1pPr>
            <a:lvl2pPr>
              <a:defRPr sz="2000"/>
            </a:lvl2pPr>
            <a:lvl3pPr>
              <a:defRPr sz="1800"/>
            </a:lvl3pPr>
            <a:lvl4pPr>
              <a:defRPr sz="1600"/>
            </a:lvl4pPr>
            <a:lvl5pPr marL="1143000">
              <a:defRPr sz="1600"/>
            </a:lvl5pPr>
            <a:lvl6pPr marL="1371600">
              <a:defRPr sz="1600"/>
            </a:lvl6pPr>
            <a:lvl7pPr marL="1600200">
              <a:defRPr sz="1600"/>
            </a:lvl7pPr>
            <a:lvl8pPr marL="1828800">
              <a:defRPr sz="1600"/>
            </a:lvl8pPr>
            <a:lvl9pPr marL="2057400">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7" name="Date Placeholder 6"/>
          <p:cNvSpPr>
            <a:spLocks noGrp="1"/>
          </p:cNvSpPr>
          <p:nvPr>
            <p:ph type="dt" sz="half" idx="10"/>
          </p:nvPr>
        </p:nvSpPr>
        <p:spPr/>
        <p:txBody>
          <a:bodyPr/>
          <a:lstStyle/>
          <a:p>
            <a:fld id="{8E36636D-D922-432D-A958-524484B5923D}" type="datetimeFigureOut">
              <a:rPr lang="es-ES"/>
              <a:pPr/>
              <a:t>31/10/2016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DF28FB93-0A08-4E7D-8E63-9EFA29F1E093}"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8E36636D-D922-432D-A958-524484B5923D}" type="datetimeFigureOut">
              <a:rPr lang="es-ES"/>
              <a:pPr/>
              <a:t>31/10/2016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DF28FB93-0A08-4E7D-8E63-9EFA29F1E093}"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s-ES"/>
              <a:pPr/>
              <a:t>31/10/2016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DF28FB93-0A08-4E7D-8E63-9EFA29F1E093}"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0" y="6172200"/>
            <a:ext cx="12188952"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2" y="0"/>
            <a:ext cx="12188952"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0" name="Round Single Corner Rectangle 9"/>
          <p:cNvSpPr/>
          <p:nvPr/>
        </p:nvSpPr>
        <p:spPr bwMode="ltGray">
          <a:xfrm rot="10800000" flipH="1" flipV="1">
            <a:off x="4722814" y="234351"/>
            <a:ext cx="7237538" cy="57092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1" name="Rectangle 10"/>
          <p:cNvSpPr/>
          <p:nvPr/>
        </p:nvSpPr>
        <p:spPr>
          <a:xfrm>
            <a:off x="0" y="1"/>
            <a:ext cx="4722811" cy="6172200"/>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592197" y="234351"/>
            <a:ext cx="3773863" cy="4642450"/>
          </a:xfrm>
        </p:spPr>
        <p:txBody>
          <a:bodyPr anchor="b">
            <a:normAutofit/>
          </a:bodyPr>
          <a:lstStyle>
            <a:lvl1pPr algn="l">
              <a:defRPr sz="4400" b="0">
                <a:solidFill>
                  <a:schemeClr val="bg1"/>
                </a:solidFill>
                <a:effectLst>
                  <a:outerShdw blurRad="88900" algn="ctr" rotWithShape="0">
                    <a:prstClr val="black">
                      <a:alpha val="35000"/>
                    </a:prstClr>
                  </a:outerShdw>
                </a:effectLst>
              </a:defRPr>
            </a:lvl1pPr>
          </a:lstStyle>
          <a:p>
            <a:r>
              <a:rPr lang="es-ES" smtClean="0"/>
              <a:t>Haga clic para modificar el estilo de título del patrón</a:t>
            </a:r>
            <a:endParaRPr/>
          </a:p>
        </p:txBody>
      </p:sp>
      <p:sp>
        <p:nvSpPr>
          <p:cNvPr id="4" name="Text Placeholder 3"/>
          <p:cNvSpPr>
            <a:spLocks noGrp="1"/>
          </p:cNvSpPr>
          <p:nvPr>
            <p:ph type="body" sz="half" idx="2"/>
          </p:nvPr>
        </p:nvSpPr>
        <p:spPr>
          <a:xfrm>
            <a:off x="581983" y="5029199"/>
            <a:ext cx="3782586" cy="914401"/>
          </a:xfrm>
        </p:spPr>
        <p:txBody>
          <a:bodyPr>
            <a:normAutofit/>
          </a:bodyPr>
          <a:lstStyle>
            <a:lvl1pPr marL="0" indent="0">
              <a:spcBef>
                <a:spcPts val="0"/>
              </a:spcBef>
              <a:buNone/>
              <a:defRPr sz="20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E36636D-D922-432D-A958-524484B5923D}" type="datetimeFigureOut">
              <a:rPr lang="es-ES"/>
              <a:pPr/>
              <a:t>31/10/2016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‹Nº›</a:t>
            </a:fld>
            <a:endParaRPr/>
          </a:p>
        </p:txBody>
      </p:sp>
      <p:sp>
        <p:nvSpPr>
          <p:cNvPr id="3" name="Content Placeholder 2"/>
          <p:cNvSpPr>
            <a:spLocks noGrp="1"/>
          </p:cNvSpPr>
          <p:nvPr>
            <p:ph idx="1"/>
          </p:nvPr>
        </p:nvSpPr>
        <p:spPr>
          <a:xfrm>
            <a:off x="4945139" y="465285"/>
            <a:ext cx="6786614" cy="5249716"/>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6477000"/>
            <a:ext cx="11960352" cy="3810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a:xfrm>
            <a:off x="11960352" y="6477000"/>
            <a:ext cx="228473" cy="381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7" name="Rectangle 6"/>
          <p:cNvSpPr/>
          <p:nvPr/>
        </p:nvSpPr>
        <p:spPr>
          <a:xfrm>
            <a:off x="1" y="0"/>
            <a:ext cx="12188825" cy="64770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0" name="Round Single Corner Rectangle 9"/>
          <p:cNvSpPr/>
          <p:nvPr/>
        </p:nvSpPr>
        <p:spPr>
          <a:xfrm>
            <a:off x="0" y="228600"/>
            <a:ext cx="11961877" cy="6248400"/>
          </a:xfrm>
          <a:prstGeom prst="round1Rect">
            <a:avLst>
              <a:gd name="adj" fmla="val 45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563562"/>
            <a:ext cx="9601200" cy="1189038"/>
          </a:xfrm>
          <a:prstGeom prst="rect">
            <a:avLst/>
          </a:prstGeom>
        </p:spPr>
        <p:txBody>
          <a:bodyPr vert="horz" lIns="91440" tIns="45720" rIns="91440" bIns="45720" rtlCol="0" anchor="b">
            <a:normAutofit/>
          </a:bodyPr>
          <a:lstStyle/>
          <a:p>
            <a:r>
              <a:rPr lang="es-ES" smtClean="0"/>
              <a:t>Haga clic para modificar el estilo de título del patrón</a:t>
            </a:r>
            <a:endParaRPr/>
          </a:p>
        </p:txBody>
      </p:sp>
      <p:sp>
        <p:nvSpPr>
          <p:cNvPr id="3" name="Text Placeholder 2"/>
          <p:cNvSpPr>
            <a:spLocks noGrp="1"/>
          </p:cNvSpPr>
          <p:nvPr>
            <p:ph type="body" idx="1"/>
          </p:nvPr>
        </p:nvSpPr>
        <p:spPr>
          <a:xfrm>
            <a:off x="1293813" y="1981200"/>
            <a:ext cx="9601202" cy="41910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2"/>
          </p:nvPr>
        </p:nvSpPr>
        <p:spPr>
          <a:xfrm>
            <a:off x="8913811" y="6248400"/>
            <a:ext cx="1091459" cy="152400"/>
          </a:xfrm>
          <a:prstGeom prst="rect">
            <a:avLst/>
          </a:prstGeom>
        </p:spPr>
        <p:txBody>
          <a:bodyPr vert="horz" lIns="91440" tIns="45720" rIns="91440" bIns="45720" rtlCol="0" anchor="ctr"/>
          <a:lstStyle>
            <a:lvl1pPr algn="r">
              <a:defRPr sz="900">
                <a:solidFill>
                  <a:schemeClr val="tx1"/>
                </a:solidFill>
              </a:defRPr>
            </a:lvl1pPr>
          </a:lstStyle>
          <a:p>
            <a:fld id="{8E36636D-D922-432D-A958-524484B5923D}" type="datetimeFigureOut">
              <a:rPr lang="es-ES"/>
              <a:pPr/>
              <a:t>31/10/2016</a:t>
            </a:fld>
            <a:endParaRPr/>
          </a:p>
        </p:txBody>
      </p:sp>
      <p:sp>
        <p:nvSpPr>
          <p:cNvPr id="5" name="Footer Placeholder 4"/>
          <p:cNvSpPr>
            <a:spLocks noGrp="1"/>
          </p:cNvSpPr>
          <p:nvPr>
            <p:ph type="ftr" sz="quarter" idx="3"/>
          </p:nvPr>
        </p:nvSpPr>
        <p:spPr>
          <a:xfrm>
            <a:off x="1293813" y="6248400"/>
            <a:ext cx="7467598" cy="152400"/>
          </a:xfrm>
          <a:prstGeom prst="rect">
            <a:avLst/>
          </a:prstGeom>
        </p:spPr>
        <p:txBody>
          <a:bodyPr vert="horz" lIns="91440" tIns="45720" rIns="91440" bIns="45720" rtlCol="0" anchor="ctr"/>
          <a:lstStyle>
            <a:lvl1pPr algn="l">
              <a:defRPr sz="900">
                <a:solidFill>
                  <a:schemeClr val="tx1"/>
                </a:solidFill>
              </a:defRPr>
            </a:lvl1pPr>
          </a:lstStyle>
          <a:p>
            <a:endParaRPr/>
          </a:p>
        </p:txBody>
      </p:sp>
      <p:sp>
        <p:nvSpPr>
          <p:cNvPr id="6" name="Slide Number Placeholder 5"/>
          <p:cNvSpPr>
            <a:spLocks noGrp="1"/>
          </p:cNvSpPr>
          <p:nvPr>
            <p:ph type="sldNum" sz="quarter" idx="4"/>
          </p:nvPr>
        </p:nvSpPr>
        <p:spPr>
          <a:xfrm>
            <a:off x="10133011" y="6248400"/>
            <a:ext cx="762003" cy="152400"/>
          </a:xfrm>
          <a:prstGeom prst="rect">
            <a:avLst/>
          </a:prstGeom>
        </p:spPr>
        <p:txBody>
          <a:bodyPr vert="horz" lIns="91440" tIns="45720" rIns="91440" bIns="45720" rtlCol="0" anchor="ctr"/>
          <a:lstStyle>
            <a:lvl1pPr algn="r">
              <a:defRPr sz="900">
                <a:solidFill>
                  <a:schemeClr val="tx1"/>
                </a:solidFill>
              </a:defRPr>
            </a:lvl1pPr>
          </a:lstStyle>
          <a:p>
            <a:fld id="{DF28FB93-0A08-4E7D-8E63-9EFA29F1E093}" type="slidenum">
              <a:rPr/>
              <a:pPr/>
              <a:t>‹Nº›</a:t>
            </a:fld>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32" r:id="rId3"/>
    <p:sldLayoutId id="2147483723" r:id="rId4"/>
    <p:sldLayoutId id="2147483724" r:id="rId5"/>
    <p:sldLayoutId id="2147483725" r:id="rId6"/>
    <p:sldLayoutId id="2147483726" r:id="rId7"/>
    <p:sldLayoutId id="2147483727" r:id="rId8"/>
    <p:sldLayoutId id="2147483728" r:id="rId9"/>
    <p:sldLayoutId id="2147483733" r:id="rId10"/>
    <p:sldLayoutId id="2147483730" r:id="rId11"/>
    <p:sldLayoutId id="214748373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SzPct val="9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600"/>
        </a:spcBef>
        <a:buSzPct val="90000"/>
        <a:buFont typeface="Arial"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600"/>
        </a:spcBef>
        <a:buSzPct val="9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5pPr>
      <a:lvl6pPr marL="13716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6pPr>
      <a:lvl7pPr marL="16002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7pPr>
      <a:lvl8pPr marL="18288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8pPr>
      <a:lvl9pPr marL="2057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Marcador de posición de imagen 3"/>
          <p:cNvSpPr>
            <a:spLocks noGrp="1"/>
          </p:cNvSpPr>
          <p:nvPr>
            <p:ph type="pic" sz="quarter" idx="13"/>
          </p:nvPr>
        </p:nvSpPr>
        <p:spPr>
          <a:xfrm>
            <a:off x="5878388" y="177800"/>
            <a:ext cx="6133728" cy="5715000"/>
          </a:xfrm>
        </p:spPr>
      </p:sp>
      <p:sp>
        <p:nvSpPr>
          <p:cNvPr id="6" name="Título 1"/>
          <p:cNvSpPr txBox="1">
            <a:spLocks/>
          </p:cNvSpPr>
          <p:nvPr/>
        </p:nvSpPr>
        <p:spPr>
          <a:xfrm>
            <a:off x="153881" y="2005236"/>
            <a:ext cx="5541884" cy="1887229"/>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70000"/>
              </a:lnSpc>
            </a:pPr>
            <a:r>
              <a:rPr lang="es-EC" sz="2400" b="1" dirty="0" smtClean="0">
                <a:solidFill>
                  <a:schemeClr val="bg1"/>
                </a:solidFill>
                <a:latin typeface="Roboto Th" pitchFamily="2" charset="0"/>
                <a:ea typeface="Roboto Th" pitchFamily="2" charset="0"/>
              </a:rPr>
              <a:t>ANÁLISIS COMPARATIVO DEL ALZA DE PASAJES DEL TRANSPORTE PÚBLICO DE PASAJEROS DEL CANTÓN QUITO Y RUMIÑAHUI</a:t>
            </a:r>
            <a:endParaRPr lang="es-EC" sz="2400" b="1" dirty="0">
              <a:solidFill>
                <a:schemeClr val="bg1"/>
              </a:solidFill>
              <a:latin typeface="Roboto Th" pitchFamily="2" charset="0"/>
              <a:ea typeface="Roboto Th" pitchFamily="2" charset="0"/>
            </a:endParaRPr>
          </a:p>
        </p:txBody>
      </p:sp>
      <p:sp>
        <p:nvSpPr>
          <p:cNvPr id="7" name="Subtítulo 2"/>
          <p:cNvSpPr txBox="1">
            <a:spLocks/>
          </p:cNvSpPr>
          <p:nvPr/>
        </p:nvSpPr>
        <p:spPr>
          <a:xfrm>
            <a:off x="331302" y="424620"/>
            <a:ext cx="5187045" cy="1155525"/>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b="1" dirty="0">
                <a:solidFill>
                  <a:schemeClr val="bg1"/>
                </a:solidFill>
                <a:latin typeface="Roboto Th" pitchFamily="2" charset="0"/>
                <a:ea typeface="Roboto Th" pitchFamily="2" charset="0"/>
              </a:rPr>
              <a:t>Proyecto de investigación previo a la obtención del título de Ingeniero </a:t>
            </a:r>
            <a:r>
              <a:rPr lang="es-EC" b="1" dirty="0" smtClean="0">
                <a:solidFill>
                  <a:schemeClr val="bg1"/>
                </a:solidFill>
                <a:latin typeface="Roboto Th" pitchFamily="2" charset="0"/>
                <a:ea typeface="Roboto Th" pitchFamily="2" charset="0"/>
              </a:rPr>
              <a:t>en Finanzas y Auditoría</a:t>
            </a:r>
            <a:endParaRPr lang="es-EC" b="1" dirty="0">
              <a:solidFill>
                <a:schemeClr val="bg1"/>
              </a:solidFill>
              <a:latin typeface="Roboto Th" pitchFamily="2" charset="0"/>
              <a:ea typeface="Roboto Th" pitchFamily="2" charset="0"/>
            </a:endParaRPr>
          </a:p>
        </p:txBody>
      </p:sp>
      <p:sp>
        <p:nvSpPr>
          <p:cNvPr id="8" name="Subtítulo 2"/>
          <p:cNvSpPr txBox="1">
            <a:spLocks/>
          </p:cNvSpPr>
          <p:nvPr/>
        </p:nvSpPr>
        <p:spPr>
          <a:xfrm>
            <a:off x="579318" y="3892465"/>
            <a:ext cx="4691011" cy="1051251"/>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b="1" dirty="0" smtClean="0">
                <a:solidFill>
                  <a:schemeClr val="bg1"/>
                </a:solidFill>
                <a:latin typeface="Roboto Th" pitchFamily="2" charset="0"/>
                <a:ea typeface="Roboto Th" pitchFamily="2" charset="0"/>
              </a:rPr>
              <a:t>Autores: </a:t>
            </a:r>
            <a:r>
              <a:rPr lang="es-EC" dirty="0" smtClean="0">
                <a:solidFill>
                  <a:schemeClr val="bg1"/>
                </a:solidFill>
                <a:latin typeface="Roboto Th" pitchFamily="2" charset="0"/>
                <a:ea typeface="Roboto Th" pitchFamily="2" charset="0"/>
              </a:rPr>
              <a:t>Edder </a:t>
            </a:r>
            <a:r>
              <a:rPr lang="es-EC" dirty="0">
                <a:solidFill>
                  <a:schemeClr val="bg1"/>
                </a:solidFill>
                <a:latin typeface="Roboto Th" pitchFamily="2" charset="0"/>
                <a:ea typeface="Roboto Th" pitchFamily="2" charset="0"/>
              </a:rPr>
              <a:t>S</a:t>
            </a:r>
            <a:r>
              <a:rPr lang="es-EC" dirty="0" smtClean="0">
                <a:solidFill>
                  <a:schemeClr val="bg1"/>
                </a:solidFill>
                <a:latin typeface="Roboto Th" pitchFamily="2" charset="0"/>
                <a:ea typeface="Roboto Th" pitchFamily="2" charset="0"/>
              </a:rPr>
              <a:t>. Betancourt </a:t>
            </a:r>
            <a:r>
              <a:rPr lang="es-EC" dirty="0">
                <a:solidFill>
                  <a:schemeClr val="bg1"/>
                </a:solidFill>
                <a:latin typeface="Roboto Th" pitchFamily="2" charset="0"/>
                <a:ea typeface="Roboto Th" pitchFamily="2" charset="0"/>
              </a:rPr>
              <a:t>O</a:t>
            </a:r>
            <a:r>
              <a:rPr lang="es-EC" dirty="0" smtClean="0">
                <a:solidFill>
                  <a:schemeClr val="bg1"/>
                </a:solidFill>
                <a:latin typeface="Roboto Th" pitchFamily="2" charset="0"/>
                <a:ea typeface="Roboto Th" pitchFamily="2" charset="0"/>
              </a:rPr>
              <a:t>.</a:t>
            </a:r>
          </a:p>
          <a:p>
            <a:r>
              <a:rPr lang="es-EC" dirty="0" smtClean="0">
                <a:solidFill>
                  <a:schemeClr val="bg1"/>
                </a:solidFill>
                <a:latin typeface="Roboto Th" pitchFamily="2" charset="0"/>
                <a:ea typeface="Roboto Th" pitchFamily="2" charset="0"/>
              </a:rPr>
              <a:t>                  Gabriela M. Jácome V.</a:t>
            </a:r>
            <a:endParaRPr lang="es-EC" dirty="0">
              <a:solidFill>
                <a:schemeClr val="bg1"/>
              </a:solidFill>
              <a:latin typeface="Roboto Th" pitchFamily="2" charset="0"/>
              <a:ea typeface="Roboto Th" pitchFamily="2" charset="0"/>
            </a:endParaRPr>
          </a:p>
          <a:p>
            <a:r>
              <a:rPr lang="es-EC" b="1" dirty="0">
                <a:solidFill>
                  <a:schemeClr val="bg1"/>
                </a:solidFill>
                <a:latin typeface="Roboto Th" pitchFamily="2" charset="0"/>
                <a:ea typeface="Roboto Th" pitchFamily="2" charset="0"/>
              </a:rPr>
              <a:t>Tutor: </a:t>
            </a:r>
            <a:r>
              <a:rPr lang="es-EC" dirty="0" smtClean="0">
                <a:solidFill>
                  <a:schemeClr val="bg1"/>
                </a:solidFill>
                <a:latin typeface="Roboto Th" pitchFamily="2" charset="0"/>
                <a:ea typeface="Roboto Th" pitchFamily="2" charset="0"/>
              </a:rPr>
              <a:t>MBA. Álvaro Carillo P.</a:t>
            </a:r>
            <a:endParaRPr lang="es-EC" dirty="0">
              <a:solidFill>
                <a:schemeClr val="bg1"/>
              </a:solidFill>
              <a:latin typeface="Roboto Th" pitchFamily="2" charset="0"/>
              <a:ea typeface="Roboto Th" pitchFamily="2" charset="0"/>
            </a:endParaRPr>
          </a:p>
        </p:txBody>
      </p:sp>
      <p:sp>
        <p:nvSpPr>
          <p:cNvPr id="9" name="Subtítulo 2"/>
          <p:cNvSpPr txBox="1">
            <a:spLocks/>
          </p:cNvSpPr>
          <p:nvPr/>
        </p:nvSpPr>
        <p:spPr>
          <a:xfrm>
            <a:off x="467297" y="5301208"/>
            <a:ext cx="4167376" cy="327170"/>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b="1" dirty="0">
                <a:solidFill>
                  <a:schemeClr val="bg1"/>
                </a:solidFill>
                <a:latin typeface="Roboto Th" pitchFamily="2" charset="0"/>
                <a:ea typeface="Roboto Th" pitchFamily="2" charset="0"/>
              </a:rPr>
              <a:t>2016</a:t>
            </a:r>
          </a:p>
        </p:txBody>
      </p:sp>
      <p:pic>
        <p:nvPicPr>
          <p:cNvPr id="12" name="Picture 2" descr="http://mercadotecnia.espe.edu.ec/wp-content/uploads/tmp/LOGO-PRINCIPAL-ESPE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670476" y="964431"/>
            <a:ext cx="4763364" cy="12265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deceac.espe.edu.ec/wp-content/uploads/2015/11/logoCEAC.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8109530" y="3248471"/>
            <a:ext cx="2148088" cy="2040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83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3813" y="563562"/>
            <a:ext cx="9601200" cy="417166"/>
          </a:xfrm>
        </p:spPr>
        <p:txBody>
          <a:bodyPr anchor="ctr">
            <a:normAutofit fontScale="90000"/>
          </a:bodyPr>
          <a:lstStyle/>
          <a:p>
            <a:pPr algn="ctr"/>
            <a:r>
              <a:rPr lang="es-EC" sz="3600" b="1" dirty="0" smtClean="0"/>
              <a:t>METODOLOGÍA APLICADA</a:t>
            </a:r>
            <a:endParaRPr lang="es-EC" sz="36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44331094"/>
              </p:ext>
            </p:extLst>
          </p:nvPr>
        </p:nvGraphicFramePr>
        <p:xfrm>
          <a:off x="-602332" y="1052736"/>
          <a:ext cx="1224136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056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3813" y="563562"/>
            <a:ext cx="9601200" cy="417166"/>
          </a:xfrm>
        </p:spPr>
        <p:txBody>
          <a:bodyPr anchor="ctr">
            <a:normAutofit fontScale="90000"/>
          </a:bodyPr>
          <a:lstStyle/>
          <a:p>
            <a:pPr algn="ctr"/>
            <a:r>
              <a:rPr lang="es-EC" sz="3600" b="1" dirty="0" smtClean="0"/>
              <a:t>METODOLOGÍA APLICADA</a:t>
            </a:r>
            <a:endParaRPr lang="es-EC" sz="36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53198858"/>
              </p:ext>
            </p:extLst>
          </p:nvPr>
        </p:nvGraphicFramePr>
        <p:xfrm>
          <a:off x="-602332" y="1052736"/>
          <a:ext cx="1224136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096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a:t>Resultados</a:t>
            </a:r>
          </a:p>
        </p:txBody>
      </p:sp>
      <p:sp>
        <p:nvSpPr>
          <p:cNvPr id="5" name="Marcador de texto 4"/>
          <p:cNvSpPr>
            <a:spLocks noGrp="1"/>
          </p:cNvSpPr>
          <p:nvPr>
            <p:ph type="body" idx="1"/>
          </p:nvPr>
        </p:nvSpPr>
        <p:spPr/>
        <p:txBody>
          <a:bodyPr/>
          <a:lstStyle/>
          <a:p>
            <a:r>
              <a:rPr lang="es-EC" dirty="0"/>
              <a:t>Análisis estadístico</a:t>
            </a:r>
          </a:p>
        </p:txBody>
      </p:sp>
      <p:sp>
        <p:nvSpPr>
          <p:cNvPr id="6" name="Rectángulo 8"/>
          <p:cNvSpPr/>
          <p:nvPr/>
        </p:nvSpPr>
        <p:spPr>
          <a:xfrm>
            <a:off x="0" y="6417896"/>
            <a:ext cx="9795789" cy="226444"/>
          </a:xfrm>
          <a:custGeom>
            <a:avLst/>
            <a:gdLst>
              <a:gd name="connsiteX0" fmla="*/ 0 w 9798341"/>
              <a:gd name="connsiteY0" fmla="*/ 0 h 218114"/>
              <a:gd name="connsiteX1" fmla="*/ 9798341 w 9798341"/>
              <a:gd name="connsiteY1" fmla="*/ 0 h 218114"/>
              <a:gd name="connsiteX2" fmla="*/ 9798341 w 9798341"/>
              <a:gd name="connsiteY2" fmla="*/ 218114 h 218114"/>
              <a:gd name="connsiteX3" fmla="*/ 0 w 9798341"/>
              <a:gd name="connsiteY3" fmla="*/ 218114 h 218114"/>
              <a:gd name="connsiteX4" fmla="*/ 0 w 9798341"/>
              <a:gd name="connsiteY4" fmla="*/ 0 h 218114"/>
              <a:gd name="connsiteX0" fmla="*/ 0 w 9798341"/>
              <a:gd name="connsiteY0" fmla="*/ 8389 h 226503"/>
              <a:gd name="connsiteX1" fmla="*/ 9664117 w 9798341"/>
              <a:gd name="connsiteY1" fmla="*/ 0 h 226503"/>
              <a:gd name="connsiteX2" fmla="*/ 9798341 w 9798341"/>
              <a:gd name="connsiteY2" fmla="*/ 226503 h 226503"/>
              <a:gd name="connsiteX3" fmla="*/ 0 w 9798341"/>
              <a:gd name="connsiteY3" fmla="*/ 226503 h 226503"/>
              <a:gd name="connsiteX4" fmla="*/ 0 w 9798341"/>
              <a:gd name="connsiteY4" fmla="*/ 8389 h 22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8341" h="226503">
                <a:moveTo>
                  <a:pt x="0" y="8389"/>
                </a:moveTo>
                <a:lnTo>
                  <a:pt x="9664117" y="0"/>
                </a:lnTo>
                <a:lnTo>
                  <a:pt x="9798341" y="226503"/>
                </a:lnTo>
                <a:lnTo>
                  <a:pt x="0" y="226503"/>
                </a:lnTo>
                <a:lnTo>
                  <a:pt x="0" y="8389"/>
                </a:lnTo>
                <a:close/>
              </a:path>
            </a:pathLst>
          </a:custGeom>
          <a:solidFill>
            <a:srgbClr val="00703C"/>
          </a:soli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799" dirty="0"/>
          </a:p>
        </p:txBody>
      </p:sp>
      <p:pic>
        <p:nvPicPr>
          <p:cNvPr id="1026" name="Picture 2" descr="http://gog.cl/wp-content/uploads/2010/08/Resultados-del-posicionamiento-Qu%C3%A9-estamos-midien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8008" y="1528762"/>
            <a:ext cx="4455562" cy="3348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16050"/>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345210870"/>
              </p:ext>
            </p:extLst>
          </p:nvPr>
        </p:nvGraphicFramePr>
        <p:xfrm>
          <a:off x="405780" y="1091826"/>
          <a:ext cx="11305256" cy="5485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1053852" y="188640"/>
            <a:ext cx="9577064" cy="923330"/>
          </a:xfrm>
          <a:prstGeom prst="rect">
            <a:avLst/>
          </a:prstGeom>
        </p:spPr>
        <p:txBody>
          <a:bodyPr wrap="square">
            <a:spAutoFit/>
          </a:bodyPr>
          <a:lstStyle/>
          <a:p>
            <a:pPr marL="457200" algn="ctr">
              <a:lnSpc>
                <a:spcPct val="150000"/>
              </a:lnSpc>
              <a:spcAft>
                <a:spcPts val="0"/>
              </a:spcAft>
            </a:pPr>
            <a:r>
              <a:rPr lang="es-EC" sz="3600" b="1" dirty="0" smtClean="0">
                <a:latin typeface="Times New Roman" pitchFamily="18" charset="0"/>
                <a:cs typeface="Times New Roman" pitchFamily="18" charset="0"/>
              </a:rPr>
              <a:t>Análisis Externo</a:t>
            </a:r>
          </a:p>
        </p:txBody>
      </p:sp>
    </p:spTree>
    <p:extLst>
      <p:ext uri="{BB962C8B-B14F-4D97-AF65-F5344CB8AC3E}">
        <p14:creationId xmlns:p14="http://schemas.microsoft.com/office/powerpoint/2010/main" val="316885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24344967"/>
              </p:ext>
            </p:extLst>
          </p:nvPr>
        </p:nvGraphicFramePr>
        <p:xfrm>
          <a:off x="261764" y="1988840"/>
          <a:ext cx="5544616" cy="2880319"/>
        </p:xfrm>
        <a:graphic>
          <a:graphicData uri="http://schemas.openxmlformats.org/drawingml/2006/table">
            <a:tbl>
              <a:tblPr firstRow="1" firstCol="1" bandRow="1">
                <a:tableStyleId>{793D81CF-94F2-401A-BA57-92F5A7B2D0C5}</a:tableStyleId>
              </a:tblPr>
              <a:tblGrid>
                <a:gridCol w="2472963"/>
                <a:gridCol w="3071653"/>
              </a:tblGrid>
              <a:tr h="395975">
                <a:tc>
                  <a:txBody>
                    <a:bodyPr/>
                    <a:lstStyle/>
                    <a:p>
                      <a:pPr marL="457200" algn="ctr">
                        <a:lnSpc>
                          <a:spcPct val="150000"/>
                        </a:lnSpc>
                        <a:spcAft>
                          <a:spcPts val="0"/>
                        </a:spcAft>
                      </a:pPr>
                      <a:r>
                        <a:rPr lang="es-EC" sz="1600" dirty="0">
                          <a:effectLst/>
                        </a:rPr>
                        <a:t>Especificaciones</a:t>
                      </a:r>
                      <a:endParaRPr lang="es-EC" sz="1600" dirty="0">
                        <a:effectLst/>
                        <a:latin typeface="Times New Roman" pitchFamily="18" charset="0"/>
                        <a:ea typeface="Calibri"/>
                        <a:cs typeface="Times New Roman" pitchFamily="18" charset="0"/>
                      </a:endParaRPr>
                    </a:p>
                  </a:txBody>
                  <a:tcPr marL="68580" marR="68580" marT="0" marB="0" anchor="ctr"/>
                </a:tc>
                <a:tc>
                  <a:txBody>
                    <a:bodyPr/>
                    <a:lstStyle/>
                    <a:p>
                      <a:pPr marL="457200" algn="ctr">
                        <a:lnSpc>
                          <a:spcPct val="150000"/>
                        </a:lnSpc>
                        <a:spcAft>
                          <a:spcPts val="0"/>
                        </a:spcAft>
                      </a:pPr>
                      <a:r>
                        <a:rPr lang="es-EC" sz="1600" dirty="0">
                          <a:effectLst/>
                        </a:rPr>
                        <a:t>Valores</a:t>
                      </a:r>
                      <a:endParaRPr lang="es-EC" sz="1600" dirty="0">
                        <a:effectLst/>
                        <a:latin typeface="Times New Roman" pitchFamily="18" charset="0"/>
                        <a:ea typeface="Calibri"/>
                        <a:cs typeface="Times New Roman" pitchFamily="18" charset="0"/>
                      </a:endParaRPr>
                    </a:p>
                  </a:txBody>
                  <a:tcPr marL="68580" marR="68580" marT="0" marB="0" anchor="ctr"/>
                </a:tc>
              </a:tr>
              <a:tr h="395975">
                <a:tc>
                  <a:txBody>
                    <a:bodyPr/>
                    <a:lstStyle/>
                    <a:p>
                      <a:pPr marL="457200" algn="ctr">
                        <a:lnSpc>
                          <a:spcPct val="150000"/>
                        </a:lnSpc>
                        <a:spcAft>
                          <a:spcPts val="0"/>
                        </a:spcAft>
                      </a:pPr>
                      <a:r>
                        <a:rPr lang="es-EC" sz="1600">
                          <a:effectLst/>
                        </a:rPr>
                        <a:t>Modelo Chasis</a:t>
                      </a:r>
                      <a:endParaRPr lang="es-EC" sz="1600">
                        <a:effectLst/>
                        <a:latin typeface="Times New Roman" pitchFamily="18" charset="0"/>
                        <a:ea typeface="Calibri"/>
                        <a:cs typeface="Times New Roman" pitchFamily="18" charset="0"/>
                      </a:endParaRPr>
                    </a:p>
                  </a:txBody>
                  <a:tcPr marL="68580" marR="68580" marT="0" marB="0" anchor="ctr"/>
                </a:tc>
                <a:tc>
                  <a:txBody>
                    <a:bodyPr/>
                    <a:lstStyle/>
                    <a:p>
                      <a:pPr marL="457200" algn="ctr">
                        <a:lnSpc>
                          <a:spcPct val="150000"/>
                        </a:lnSpc>
                        <a:spcAft>
                          <a:spcPts val="0"/>
                        </a:spcAft>
                      </a:pPr>
                      <a:r>
                        <a:rPr lang="es-EC" sz="1600">
                          <a:effectLst/>
                        </a:rPr>
                        <a:t>Bus Hino - AK8JRSA</a:t>
                      </a:r>
                      <a:endParaRPr lang="es-EC" sz="1600">
                        <a:effectLst/>
                        <a:latin typeface="Times New Roman" pitchFamily="18" charset="0"/>
                        <a:ea typeface="Calibri"/>
                        <a:cs typeface="Times New Roman" pitchFamily="18" charset="0"/>
                      </a:endParaRPr>
                    </a:p>
                  </a:txBody>
                  <a:tcPr marL="68580" marR="68580" marT="0" marB="0" anchor="ctr"/>
                </a:tc>
              </a:tr>
              <a:tr h="846197">
                <a:tc>
                  <a:txBody>
                    <a:bodyPr/>
                    <a:lstStyle/>
                    <a:p>
                      <a:pPr marL="457200" algn="ctr">
                        <a:lnSpc>
                          <a:spcPct val="150000"/>
                        </a:lnSpc>
                        <a:spcAft>
                          <a:spcPts val="0"/>
                        </a:spcAft>
                      </a:pPr>
                      <a:r>
                        <a:rPr lang="es-EC" sz="1600">
                          <a:effectLst/>
                        </a:rPr>
                        <a:t>Capacidad máxima</a:t>
                      </a:r>
                      <a:endParaRPr lang="es-EC" sz="1600">
                        <a:effectLst/>
                        <a:latin typeface="Times New Roman" pitchFamily="18" charset="0"/>
                        <a:ea typeface="Calibri"/>
                        <a:cs typeface="Times New Roman" pitchFamily="18" charset="0"/>
                      </a:endParaRPr>
                    </a:p>
                  </a:txBody>
                  <a:tcPr marL="68580" marR="68580" marT="0" marB="0" anchor="ctr"/>
                </a:tc>
                <a:tc>
                  <a:txBody>
                    <a:bodyPr/>
                    <a:lstStyle/>
                    <a:p>
                      <a:pPr marL="457200" algn="ctr">
                        <a:lnSpc>
                          <a:spcPct val="150000"/>
                        </a:lnSpc>
                        <a:spcAft>
                          <a:spcPts val="0"/>
                        </a:spcAft>
                      </a:pPr>
                      <a:r>
                        <a:rPr lang="es-EC" sz="1600">
                          <a:effectLst/>
                        </a:rPr>
                        <a:t>90 pasajeros</a:t>
                      </a:r>
                      <a:endParaRPr lang="es-EC" sz="1600">
                        <a:effectLst/>
                        <a:latin typeface="Times New Roman" pitchFamily="18" charset="0"/>
                        <a:ea typeface="Calibri"/>
                        <a:cs typeface="Times New Roman" pitchFamily="18" charset="0"/>
                      </a:endParaRPr>
                    </a:p>
                  </a:txBody>
                  <a:tcPr marL="68580" marR="68580" marT="0" marB="0" anchor="ctr"/>
                </a:tc>
              </a:tr>
              <a:tr h="395975">
                <a:tc>
                  <a:txBody>
                    <a:bodyPr/>
                    <a:lstStyle/>
                    <a:p>
                      <a:pPr marL="457200" algn="ctr">
                        <a:lnSpc>
                          <a:spcPct val="150000"/>
                        </a:lnSpc>
                        <a:spcAft>
                          <a:spcPts val="0"/>
                        </a:spcAft>
                      </a:pPr>
                      <a:r>
                        <a:rPr lang="es-EC" sz="1600" dirty="0">
                          <a:effectLst/>
                        </a:rPr>
                        <a:t>Motor</a:t>
                      </a:r>
                      <a:endParaRPr lang="es-EC" sz="1600" dirty="0">
                        <a:effectLst/>
                        <a:latin typeface="Times New Roman" pitchFamily="18" charset="0"/>
                        <a:ea typeface="Calibri"/>
                        <a:cs typeface="Times New Roman" pitchFamily="18" charset="0"/>
                      </a:endParaRPr>
                    </a:p>
                  </a:txBody>
                  <a:tcPr marL="68580" marR="68580" marT="0" marB="0" anchor="ctr"/>
                </a:tc>
                <a:tc>
                  <a:txBody>
                    <a:bodyPr/>
                    <a:lstStyle/>
                    <a:p>
                      <a:pPr marL="457200" algn="ctr">
                        <a:lnSpc>
                          <a:spcPct val="150000"/>
                        </a:lnSpc>
                        <a:spcAft>
                          <a:spcPts val="0"/>
                        </a:spcAft>
                      </a:pPr>
                      <a:r>
                        <a:rPr lang="es-EC" sz="1600" dirty="0">
                          <a:effectLst/>
                        </a:rPr>
                        <a:t>Diésel Turbo </a:t>
                      </a:r>
                      <a:r>
                        <a:rPr lang="es-EC" sz="1600" dirty="0" err="1">
                          <a:effectLst/>
                        </a:rPr>
                        <a:t>Intercooler</a:t>
                      </a:r>
                      <a:endParaRPr lang="es-EC" sz="1600" dirty="0">
                        <a:effectLst/>
                        <a:latin typeface="Times New Roman" pitchFamily="18" charset="0"/>
                        <a:ea typeface="Calibri"/>
                        <a:cs typeface="Times New Roman" pitchFamily="18" charset="0"/>
                      </a:endParaRPr>
                    </a:p>
                  </a:txBody>
                  <a:tcPr marL="68580" marR="68580" marT="0" marB="0" anchor="ctr"/>
                </a:tc>
              </a:tr>
              <a:tr h="846197">
                <a:tc>
                  <a:txBody>
                    <a:bodyPr/>
                    <a:lstStyle/>
                    <a:p>
                      <a:pPr marL="457200" algn="ctr">
                        <a:lnSpc>
                          <a:spcPct val="150000"/>
                        </a:lnSpc>
                        <a:spcAft>
                          <a:spcPts val="0"/>
                        </a:spcAft>
                      </a:pPr>
                      <a:r>
                        <a:rPr lang="es-EC" sz="1600" dirty="0">
                          <a:effectLst/>
                        </a:rPr>
                        <a:t>Transmisión</a:t>
                      </a:r>
                      <a:endParaRPr lang="es-EC" sz="1600" dirty="0">
                        <a:effectLst/>
                        <a:latin typeface="Times New Roman" pitchFamily="18" charset="0"/>
                        <a:ea typeface="Calibri"/>
                        <a:cs typeface="Times New Roman" pitchFamily="18" charset="0"/>
                      </a:endParaRPr>
                    </a:p>
                  </a:txBody>
                  <a:tcPr marL="68580" marR="68580" marT="0" marB="0" anchor="ctr"/>
                </a:tc>
                <a:tc>
                  <a:txBody>
                    <a:bodyPr/>
                    <a:lstStyle/>
                    <a:p>
                      <a:pPr marL="457200" algn="ctr">
                        <a:lnSpc>
                          <a:spcPct val="150000"/>
                        </a:lnSpc>
                        <a:spcAft>
                          <a:spcPts val="0"/>
                        </a:spcAft>
                      </a:pPr>
                      <a:r>
                        <a:rPr lang="es-EC" sz="1600" dirty="0">
                          <a:effectLst/>
                        </a:rPr>
                        <a:t>Manual / 6 velocidades + 1 reversa (HINO LX06)</a:t>
                      </a:r>
                      <a:endParaRPr lang="es-EC" sz="1600" dirty="0">
                        <a:effectLst/>
                        <a:latin typeface="Times New Roman" pitchFamily="18" charset="0"/>
                        <a:ea typeface="Calibri"/>
                        <a:cs typeface="Times New Roman" pitchFamily="18" charset="0"/>
                      </a:endParaRPr>
                    </a:p>
                  </a:txBody>
                  <a:tcPr marL="68580" marR="68580" marT="0" marB="0" anchor="ctr"/>
                </a:tc>
              </a:tr>
            </a:tbl>
          </a:graphicData>
        </a:graphic>
      </p:graphicFrame>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7182" y="3573016"/>
            <a:ext cx="5473700" cy="2826385"/>
          </a:xfrm>
          <a:prstGeom prst="rect">
            <a:avLst/>
          </a:prstGeom>
          <a:noFill/>
        </p:spPr>
      </p:pic>
      <p:sp>
        <p:nvSpPr>
          <p:cNvPr id="3" name="2 Rectángulo"/>
          <p:cNvSpPr/>
          <p:nvPr/>
        </p:nvSpPr>
        <p:spPr>
          <a:xfrm>
            <a:off x="3412570" y="9952"/>
            <a:ext cx="5677836" cy="1654748"/>
          </a:xfrm>
          <a:prstGeom prst="rect">
            <a:avLst/>
          </a:prstGeom>
        </p:spPr>
        <p:txBody>
          <a:bodyPr wrap="none">
            <a:spAutoFit/>
          </a:bodyPr>
          <a:lstStyle/>
          <a:p>
            <a:pPr marL="457200" algn="ctr">
              <a:lnSpc>
                <a:spcPct val="150000"/>
              </a:lnSpc>
              <a:spcAft>
                <a:spcPts val="0"/>
              </a:spcAft>
            </a:pPr>
            <a:r>
              <a:rPr lang="es-EC" sz="3600" b="1" dirty="0" smtClean="0">
                <a:latin typeface="Times New Roman" pitchFamily="18" charset="0"/>
                <a:cs typeface="Times New Roman" pitchFamily="18" charset="0"/>
              </a:rPr>
              <a:t>Especificaciones Técnicas</a:t>
            </a:r>
          </a:p>
          <a:p>
            <a:pPr marL="457200" algn="ctr">
              <a:lnSpc>
                <a:spcPct val="150000"/>
              </a:lnSpc>
              <a:spcAft>
                <a:spcPts val="0"/>
              </a:spcAft>
            </a:pPr>
            <a:r>
              <a:rPr lang="es-EC" sz="3600" b="1" dirty="0" smtClean="0">
                <a:latin typeface="Times New Roman" pitchFamily="18" charset="0"/>
                <a:ea typeface="Calibri"/>
                <a:cs typeface="Times New Roman" pitchFamily="18" charset="0"/>
              </a:rPr>
              <a:t>Chasis</a:t>
            </a:r>
            <a:endParaRPr lang="es-EC" sz="3600" b="1"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383965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10100" y="4797152"/>
            <a:ext cx="4540403" cy="1384995"/>
          </a:xfrm>
          <a:prstGeom prst="rect">
            <a:avLst/>
          </a:prstGeom>
        </p:spPr>
        <p:txBody>
          <a:bodyPr wrap="square">
            <a:spAutoFit/>
          </a:bodyPr>
          <a:lstStyle/>
          <a:p>
            <a:pPr marL="457200" algn="ctr">
              <a:lnSpc>
                <a:spcPct val="150000"/>
              </a:lnSpc>
              <a:spcAft>
                <a:spcPts val="0"/>
              </a:spcAft>
            </a:pPr>
            <a:r>
              <a:rPr lang="es-EC" sz="2800" b="1" dirty="0" smtClean="0">
                <a:latin typeface="Times New Roman" pitchFamily="18" charset="0"/>
                <a:cs typeface="Times New Roman" pitchFamily="18" charset="0"/>
              </a:rPr>
              <a:t>Especificaciones Técnicas</a:t>
            </a:r>
          </a:p>
          <a:p>
            <a:pPr marL="457200" algn="ctr">
              <a:lnSpc>
                <a:spcPct val="150000"/>
              </a:lnSpc>
              <a:spcAft>
                <a:spcPts val="0"/>
              </a:spcAft>
            </a:pPr>
            <a:r>
              <a:rPr lang="es-EC" sz="2800" b="1" dirty="0" smtClean="0">
                <a:latin typeface="Times New Roman" pitchFamily="18" charset="0"/>
                <a:ea typeface="Calibri"/>
                <a:cs typeface="Times New Roman" pitchFamily="18" charset="0"/>
              </a:rPr>
              <a:t>Carrocería</a:t>
            </a:r>
            <a:endParaRPr lang="es-EC" sz="2800" b="1" dirty="0">
              <a:latin typeface="Times New Roman" pitchFamily="18" charset="0"/>
              <a:ea typeface="Calibri"/>
              <a:cs typeface="Times New Roman" pitchFamily="18" charset="0"/>
            </a:endParaRPr>
          </a:p>
        </p:txBody>
      </p:sp>
      <p:graphicFrame>
        <p:nvGraphicFramePr>
          <p:cNvPr id="6" name="5 Tabla"/>
          <p:cNvGraphicFramePr>
            <a:graphicFrameLocks noGrp="1"/>
          </p:cNvGraphicFramePr>
          <p:nvPr>
            <p:extLst>
              <p:ext uri="{D42A27DB-BD31-4B8C-83A1-F6EECF244321}">
                <p14:modId xmlns:p14="http://schemas.microsoft.com/office/powerpoint/2010/main" val="230950836"/>
              </p:ext>
            </p:extLst>
          </p:nvPr>
        </p:nvGraphicFramePr>
        <p:xfrm>
          <a:off x="6454452" y="4797152"/>
          <a:ext cx="5112568" cy="1899644"/>
        </p:xfrm>
        <a:graphic>
          <a:graphicData uri="http://schemas.openxmlformats.org/drawingml/2006/table">
            <a:tbl>
              <a:tblPr firstRow="1" firstCol="1" bandRow="1">
                <a:tableStyleId>{793D81CF-94F2-401A-BA57-92F5A7B2D0C5}</a:tableStyleId>
              </a:tblPr>
              <a:tblGrid>
                <a:gridCol w="2958962"/>
                <a:gridCol w="2153606"/>
              </a:tblGrid>
              <a:tr h="288032">
                <a:tc>
                  <a:txBody>
                    <a:bodyPr/>
                    <a:lstStyle/>
                    <a:p>
                      <a:pPr algn="ctr">
                        <a:lnSpc>
                          <a:spcPct val="115000"/>
                        </a:lnSpc>
                        <a:spcAft>
                          <a:spcPts val="0"/>
                        </a:spcAft>
                      </a:pPr>
                      <a:r>
                        <a:rPr lang="es-EC" sz="1800" dirty="0" smtClean="0">
                          <a:effectLst/>
                        </a:rPr>
                        <a:t>Monto Financiado:</a:t>
                      </a:r>
                      <a:endParaRPr lang="es-EC" sz="16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800" dirty="0">
                          <a:effectLst/>
                        </a:rPr>
                        <a:t>$ 50.000,00</a:t>
                      </a:r>
                      <a:endParaRPr lang="es-EC" sz="1600" dirty="0">
                        <a:effectLst/>
                        <a:latin typeface="Calibri"/>
                        <a:ea typeface="Calibri"/>
                        <a:cs typeface="Times New Roman"/>
                      </a:endParaRPr>
                    </a:p>
                  </a:txBody>
                  <a:tcPr marL="44450" marR="44450" marT="0" marB="0" anchor="ctr"/>
                </a:tc>
              </a:tr>
              <a:tr h="288032">
                <a:tc>
                  <a:txBody>
                    <a:bodyPr/>
                    <a:lstStyle/>
                    <a:p>
                      <a:pPr algn="ctr">
                        <a:lnSpc>
                          <a:spcPct val="115000"/>
                        </a:lnSpc>
                        <a:spcAft>
                          <a:spcPts val="0"/>
                        </a:spcAft>
                      </a:pPr>
                      <a:r>
                        <a:rPr lang="es-EC" sz="1800">
                          <a:effectLst/>
                        </a:rPr>
                        <a:t>Plazo Anual:</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800">
                          <a:effectLst/>
                        </a:rPr>
                        <a:t>5 años</a:t>
                      </a:r>
                      <a:endParaRPr lang="es-EC" sz="1600">
                        <a:effectLst/>
                        <a:latin typeface="Calibri"/>
                        <a:ea typeface="Calibri"/>
                        <a:cs typeface="Times New Roman"/>
                      </a:endParaRPr>
                    </a:p>
                  </a:txBody>
                  <a:tcPr marL="44450" marR="44450" marT="0" marB="0" anchor="ctr"/>
                </a:tc>
              </a:tr>
              <a:tr h="288032">
                <a:tc>
                  <a:txBody>
                    <a:bodyPr/>
                    <a:lstStyle/>
                    <a:p>
                      <a:pPr algn="ctr">
                        <a:lnSpc>
                          <a:spcPct val="115000"/>
                        </a:lnSpc>
                        <a:spcAft>
                          <a:spcPts val="0"/>
                        </a:spcAft>
                      </a:pPr>
                      <a:r>
                        <a:rPr lang="es-EC" sz="1800">
                          <a:effectLst/>
                        </a:rPr>
                        <a:t>Plazo Mensual:</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800">
                          <a:effectLst/>
                        </a:rPr>
                        <a:t>60 meses</a:t>
                      </a:r>
                      <a:endParaRPr lang="es-EC" sz="1600">
                        <a:effectLst/>
                        <a:latin typeface="Calibri"/>
                        <a:ea typeface="Calibri"/>
                        <a:cs typeface="Times New Roman"/>
                      </a:endParaRPr>
                    </a:p>
                  </a:txBody>
                  <a:tcPr marL="44450" marR="44450" marT="0" marB="0" anchor="ctr"/>
                </a:tc>
              </a:tr>
              <a:tr h="349740">
                <a:tc>
                  <a:txBody>
                    <a:bodyPr/>
                    <a:lstStyle/>
                    <a:p>
                      <a:pPr algn="ctr">
                        <a:lnSpc>
                          <a:spcPct val="115000"/>
                        </a:lnSpc>
                        <a:spcAft>
                          <a:spcPts val="0"/>
                        </a:spcAft>
                      </a:pPr>
                      <a:r>
                        <a:rPr lang="es-EC" sz="1800">
                          <a:effectLst/>
                        </a:rPr>
                        <a:t>Interés Anual:</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800" dirty="0" smtClean="0">
                          <a:effectLst/>
                        </a:rPr>
                        <a:t>16%</a:t>
                      </a:r>
                      <a:endParaRPr lang="es-EC" sz="1600" dirty="0">
                        <a:solidFill>
                          <a:schemeClr val="tx1"/>
                        </a:solidFill>
                        <a:effectLst/>
                        <a:latin typeface="Calibri"/>
                        <a:ea typeface="Calibri"/>
                        <a:cs typeface="Times New Roman"/>
                      </a:endParaRPr>
                    </a:p>
                  </a:txBody>
                  <a:tcPr marL="44450" marR="44450" marT="0" marB="0" anchor="ctr"/>
                </a:tc>
              </a:tr>
              <a:tr h="288032">
                <a:tc>
                  <a:txBody>
                    <a:bodyPr/>
                    <a:lstStyle/>
                    <a:p>
                      <a:pPr algn="ctr">
                        <a:lnSpc>
                          <a:spcPct val="115000"/>
                        </a:lnSpc>
                        <a:spcAft>
                          <a:spcPts val="0"/>
                        </a:spcAft>
                      </a:pPr>
                      <a:r>
                        <a:rPr lang="es-EC" sz="1800" dirty="0">
                          <a:effectLst/>
                        </a:rPr>
                        <a:t>Interés Mensual:</a:t>
                      </a:r>
                      <a:endParaRPr lang="es-EC" sz="16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800" baseline="0" dirty="0" smtClean="0">
                          <a:effectLst/>
                        </a:rPr>
                        <a:t>1,33 </a:t>
                      </a:r>
                      <a:r>
                        <a:rPr lang="es-EC" sz="1800" dirty="0" smtClean="0">
                          <a:effectLst/>
                        </a:rPr>
                        <a:t>%</a:t>
                      </a:r>
                      <a:endParaRPr lang="es-EC" sz="1600" dirty="0">
                        <a:solidFill>
                          <a:schemeClr val="tx1"/>
                        </a:solidFill>
                        <a:effectLst/>
                        <a:latin typeface="Calibri"/>
                        <a:ea typeface="Calibri"/>
                        <a:cs typeface="Times New Roman"/>
                      </a:endParaRPr>
                    </a:p>
                  </a:txBody>
                  <a:tcPr marL="44450" marR="44450" marT="0" marB="0" anchor="ctr"/>
                </a:tc>
              </a:tr>
              <a:tr h="288032">
                <a:tc>
                  <a:txBody>
                    <a:bodyPr/>
                    <a:lstStyle/>
                    <a:p>
                      <a:pPr algn="ctr">
                        <a:lnSpc>
                          <a:spcPct val="115000"/>
                        </a:lnSpc>
                        <a:spcAft>
                          <a:spcPts val="0"/>
                        </a:spcAft>
                      </a:pPr>
                      <a:r>
                        <a:rPr lang="es-EC" sz="1600" dirty="0" smtClean="0">
                          <a:effectLst/>
                        </a:rPr>
                        <a:t>Dividendo Mensual:</a:t>
                      </a:r>
                      <a:endParaRPr lang="es-EC" sz="16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dirty="0" smtClean="0">
                          <a:effectLst/>
                        </a:rPr>
                        <a:t>$ </a:t>
                      </a:r>
                      <a:r>
                        <a:rPr lang="es-EC" sz="1600" dirty="0" smtClean="0">
                          <a:effectLst/>
                        </a:rPr>
                        <a:t>1215,90</a:t>
                      </a:r>
                      <a:endParaRPr lang="es-EC" sz="1600" dirty="0">
                        <a:solidFill>
                          <a:schemeClr val="tx1"/>
                        </a:solidFill>
                        <a:effectLst/>
                        <a:latin typeface="Calibri"/>
                        <a:ea typeface="Calibri"/>
                        <a:cs typeface="Times New Roman"/>
                      </a:endParaRPr>
                    </a:p>
                  </a:txBody>
                  <a:tcPr marL="44450" marR="44450" marT="0" marB="0" anchor="ctr"/>
                </a:tc>
              </a:tr>
            </a:tbl>
          </a:graphicData>
        </a:graphic>
      </p:graphicFrame>
      <p:pic>
        <p:nvPicPr>
          <p:cNvPr id="7" name="6 Imagen"/>
          <p:cNvPicPr/>
          <p:nvPr/>
        </p:nvPicPr>
        <p:blipFill rotWithShape="1">
          <a:blip r:embed="rId2">
            <a:extLst>
              <a:ext uri="{28A0092B-C50C-407E-A947-70E740481C1C}">
                <a14:useLocalDpi xmlns:a14="http://schemas.microsoft.com/office/drawing/2010/main" val="0"/>
              </a:ext>
            </a:extLst>
          </a:blip>
          <a:srcRect l="8288" r="8284"/>
          <a:stretch/>
        </p:blipFill>
        <p:spPr bwMode="auto">
          <a:xfrm>
            <a:off x="1629916" y="188639"/>
            <a:ext cx="8464307" cy="41970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74594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9876" y="260648"/>
            <a:ext cx="9601200" cy="1189038"/>
          </a:xfrm>
        </p:spPr>
        <p:txBody>
          <a:bodyPr anchor="ctr">
            <a:normAutofit/>
          </a:bodyPr>
          <a:lstStyle/>
          <a:p>
            <a:pPr algn="ctr"/>
            <a:r>
              <a:rPr lang="es-EC" sz="3200" b="1" dirty="0" smtClean="0"/>
              <a:t>Ingresos Mensuales</a:t>
            </a:r>
            <a:endParaRPr lang="es-EC" sz="3200" b="1" dirty="0"/>
          </a:p>
        </p:txBody>
      </p:sp>
      <p:graphicFrame>
        <p:nvGraphicFramePr>
          <p:cNvPr id="4" name="Tabla 3"/>
          <p:cNvGraphicFramePr>
            <a:graphicFrameLocks noGrp="1"/>
          </p:cNvGraphicFramePr>
          <p:nvPr>
            <p:extLst>
              <p:ext uri="{D42A27DB-BD31-4B8C-83A1-F6EECF244321}">
                <p14:modId xmlns:p14="http://schemas.microsoft.com/office/powerpoint/2010/main" val="4094977931"/>
              </p:ext>
            </p:extLst>
          </p:nvPr>
        </p:nvGraphicFramePr>
        <p:xfrm>
          <a:off x="981844" y="1628800"/>
          <a:ext cx="10345018" cy="4459674"/>
        </p:xfrm>
        <a:graphic>
          <a:graphicData uri="http://schemas.openxmlformats.org/drawingml/2006/table">
            <a:tbl>
              <a:tblPr firstRow="1" firstCol="1" bandRow="1">
                <a:tableStyleId>{793D81CF-94F2-401A-BA57-92F5A7B2D0C5}</a:tableStyleId>
              </a:tblPr>
              <a:tblGrid>
                <a:gridCol w="4865336"/>
                <a:gridCol w="1417125"/>
                <a:gridCol w="354281"/>
                <a:gridCol w="1445301"/>
                <a:gridCol w="2262975"/>
              </a:tblGrid>
              <a:tr h="552159">
                <a:tc>
                  <a:txBody>
                    <a:bodyPr/>
                    <a:lstStyle/>
                    <a:p>
                      <a:pPr algn="ctr">
                        <a:lnSpc>
                          <a:spcPct val="115000"/>
                        </a:lnSpc>
                        <a:spcAft>
                          <a:spcPts val="0"/>
                        </a:spcAft>
                      </a:pPr>
                      <a:r>
                        <a:rPr lang="es-EC" sz="1600" dirty="0">
                          <a:effectLst/>
                        </a:rPr>
                        <a:t>Ingresos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rPr>
                        <a:t>Quito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rPr>
                        <a:t>Rumiñahui</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a:effectLst/>
                        </a:rPr>
                        <a:t>Observación</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63770">
                <a:tc>
                  <a:txBody>
                    <a:bodyPr/>
                    <a:lstStyle/>
                    <a:p>
                      <a:pPr>
                        <a:lnSpc>
                          <a:spcPct val="115000"/>
                        </a:lnSpc>
                        <a:spcAft>
                          <a:spcPts val="0"/>
                        </a:spcAft>
                      </a:pPr>
                      <a:r>
                        <a:rPr lang="es-EC" sz="1600" dirty="0">
                          <a:effectLst/>
                        </a:rPr>
                        <a:t>Capacidad del Bus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rPr>
                        <a:t>180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rPr>
                        <a:t>180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a:effectLst/>
                        </a:rPr>
                        <a:t>Pasajeros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63770">
                <a:tc>
                  <a:txBody>
                    <a:bodyPr/>
                    <a:lstStyle/>
                    <a:p>
                      <a:pPr>
                        <a:lnSpc>
                          <a:spcPct val="115000"/>
                        </a:lnSpc>
                        <a:spcAft>
                          <a:spcPts val="0"/>
                        </a:spcAft>
                      </a:pPr>
                      <a:r>
                        <a:rPr lang="es-EC" sz="1600">
                          <a:effectLst/>
                        </a:rPr>
                        <a:t>Aplicando Pareto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rPr>
                        <a:t>144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rPr>
                        <a:t>144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rPr>
                        <a:t>Pasajeros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63770">
                <a:tc>
                  <a:txBody>
                    <a:bodyPr/>
                    <a:lstStyle/>
                    <a:p>
                      <a:pPr>
                        <a:lnSpc>
                          <a:spcPct val="115000"/>
                        </a:lnSpc>
                        <a:spcAft>
                          <a:spcPts val="0"/>
                        </a:spcAft>
                      </a:pPr>
                      <a:r>
                        <a:rPr lang="es-EC" sz="1600">
                          <a:effectLst/>
                        </a:rPr>
                        <a:t>Numero de Vueltas al día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rPr>
                        <a:t>5,57</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rPr>
                        <a:t>5,33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a:effectLst/>
                        </a:rPr>
                        <a:t>Vueltas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63770">
                <a:tc>
                  <a:txBody>
                    <a:bodyPr/>
                    <a:lstStyle/>
                    <a:p>
                      <a:pPr>
                        <a:lnSpc>
                          <a:spcPct val="115000"/>
                        </a:lnSpc>
                        <a:spcAft>
                          <a:spcPts val="0"/>
                        </a:spcAft>
                      </a:pPr>
                      <a:r>
                        <a:rPr lang="es-EC" sz="1600">
                          <a:effectLst/>
                        </a:rPr>
                        <a:t>Tarifa de Pasaje</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rPr>
                        <a:t>$ 0,25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762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762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es-EC" sz="1600" dirty="0">
                          <a:effectLst/>
                        </a:rPr>
                        <a:t>$ 0,30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762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600" dirty="0">
                          <a:effectLst/>
                        </a:rPr>
                        <a:t>Dólares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76200" cap="flat" cmpd="sng" algn="ctr">
                      <a:solidFill>
                        <a:schemeClr val="bg1"/>
                      </a:solidFill>
                      <a:prstDash val="solid"/>
                      <a:round/>
                      <a:headEnd type="none" w="med" len="med"/>
                      <a:tailEnd type="none" w="med" len="med"/>
                    </a:lnB>
                  </a:tcPr>
                </a:tc>
              </a:tr>
              <a:tr h="463770">
                <a:tc>
                  <a:txBody>
                    <a:bodyPr/>
                    <a:lstStyle/>
                    <a:p>
                      <a:pPr>
                        <a:lnSpc>
                          <a:spcPct val="115000"/>
                        </a:lnSpc>
                        <a:spcAft>
                          <a:spcPts val="0"/>
                        </a:spcAft>
                      </a:pPr>
                      <a:r>
                        <a:rPr lang="es-EC" sz="1600" dirty="0">
                          <a:effectLst/>
                        </a:rPr>
                        <a:t>Total </a:t>
                      </a:r>
                      <a:r>
                        <a:rPr lang="es-EC" sz="1600" dirty="0" smtClean="0">
                          <a:effectLst/>
                        </a:rPr>
                        <a:t>de</a:t>
                      </a:r>
                      <a:r>
                        <a:rPr lang="es-EC" sz="1600" baseline="0" dirty="0" smtClean="0">
                          <a:effectLst/>
                        </a:rPr>
                        <a:t> Ingresos </a:t>
                      </a:r>
                      <a:r>
                        <a:rPr lang="es-EC" sz="1600" dirty="0" smtClean="0">
                          <a:effectLst/>
                        </a:rPr>
                        <a:t>Diarios en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a:effectLst/>
                        </a:rPr>
                        <a:t>$ 201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762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76200" cap="flat" cmpd="sng" algn="ctr">
                      <a:solidFill>
                        <a:schemeClr val="bg1"/>
                      </a:solidFill>
                      <a:prstDash val="solid"/>
                      <a:round/>
                      <a:headEnd type="none" w="med" len="med"/>
                      <a:tailEnd type="none" w="med" len="med"/>
                    </a:lnT>
                  </a:tcPr>
                </a:tc>
                <a:tc>
                  <a:txBody>
                    <a:bodyPr/>
                    <a:lstStyle/>
                    <a:p>
                      <a:pPr algn="ctr">
                        <a:lnSpc>
                          <a:spcPct val="115000"/>
                        </a:lnSpc>
                        <a:spcAft>
                          <a:spcPts val="0"/>
                        </a:spcAft>
                      </a:pPr>
                      <a:r>
                        <a:rPr lang="es-EC" sz="1600" dirty="0">
                          <a:effectLst/>
                        </a:rPr>
                        <a:t>$ 230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762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s-EC" sz="1600" dirty="0">
                          <a:effectLst/>
                        </a:rPr>
                        <a:t>Dólares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76200" cap="flat" cmpd="sng" algn="ctr">
                      <a:solidFill>
                        <a:schemeClr val="bg1"/>
                      </a:solidFill>
                      <a:prstDash val="solid"/>
                      <a:round/>
                      <a:headEnd type="none" w="med" len="med"/>
                      <a:tailEnd type="none" w="med" len="med"/>
                    </a:lnT>
                  </a:tcPr>
                </a:tc>
              </a:tr>
              <a:tr h="44135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C" sz="1600" dirty="0" smtClean="0">
                          <a:effectLst/>
                        </a:rPr>
                        <a:t>Total de</a:t>
                      </a:r>
                      <a:r>
                        <a:rPr lang="es-EC" sz="1600" baseline="0" dirty="0" smtClean="0">
                          <a:effectLst/>
                        </a:rPr>
                        <a:t> Ingresos Mensuales</a:t>
                      </a:r>
                      <a:r>
                        <a:rPr lang="es-EC" sz="1600" dirty="0" smtClean="0">
                          <a:effectLst/>
                        </a:rPr>
                        <a:t> en $</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smtClean="0">
                          <a:effectLst/>
                        </a:rPr>
                        <a:t>$ 6.015,60</a:t>
                      </a:r>
                      <a:endParaRPr lang="es-EC" sz="1600" dirty="0">
                        <a:effectLst/>
                      </a:endParaRPr>
                    </a:p>
                  </a:txBody>
                  <a:tcPr marL="68580" marR="68580" marT="0" marB="0" anchor="ctr">
                    <a:lnB w="762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s-EC" sz="1600" dirty="0">
                        <a:effectLst/>
                      </a:endParaRPr>
                    </a:p>
                  </a:txBody>
                  <a:tcPr marL="68580" marR="68580" marT="0" marB="0" anchor="ctr">
                    <a:lnB w="762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es-EC" sz="1600" dirty="0">
                          <a:effectLst/>
                        </a:rPr>
                        <a:t>$ </a:t>
                      </a:r>
                      <a:r>
                        <a:rPr lang="es-EC" sz="1600" dirty="0" smtClean="0">
                          <a:effectLst/>
                        </a:rPr>
                        <a:t>6.907,68</a:t>
                      </a:r>
                      <a:endParaRPr lang="es-EC" sz="1600" dirty="0">
                        <a:effectLst/>
                      </a:endParaRPr>
                    </a:p>
                  </a:txBody>
                  <a:tcPr marL="68580" marR="68580" marT="0" marB="0" anchor="ctr">
                    <a:lnB w="762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600" dirty="0" smtClean="0">
                          <a:effectLst/>
                        </a:rPr>
                        <a:t>Dólares</a:t>
                      </a:r>
                      <a:endParaRPr lang="es-EC" sz="1600" dirty="0">
                        <a:effectLst/>
                      </a:endParaRPr>
                    </a:p>
                  </a:txBody>
                  <a:tcPr marL="68580" marR="68580" marT="0" marB="0" anchor="ctr">
                    <a:lnB w="76200" cap="flat" cmpd="sng" algn="ctr">
                      <a:solidFill>
                        <a:schemeClr val="bg1"/>
                      </a:solidFill>
                      <a:prstDash val="solid"/>
                      <a:round/>
                      <a:headEnd type="none" w="med" len="med"/>
                      <a:tailEnd type="none" w="med" len="med"/>
                    </a:lnB>
                  </a:tcPr>
                </a:tc>
              </a:tr>
              <a:tr h="43204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C" sz="1600" dirty="0" smtClean="0">
                          <a:effectLst/>
                        </a:rPr>
                        <a:t>Total de Pasajeros Movilizados Mensualmente</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C" sz="1600" dirty="0" smtClean="0">
                          <a:effectLst/>
                        </a:rPr>
                        <a:t>24.062,40</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762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76200" cap="flat" cmpd="sng" algn="ctr">
                      <a:solidFill>
                        <a:schemeClr val="bg1"/>
                      </a:solidFill>
                      <a:prstDash val="solid"/>
                      <a:round/>
                      <a:headEnd type="none" w="med" len="med"/>
                      <a:tailEnd type="none" w="med" len="med"/>
                    </a:lnT>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C" sz="1600" dirty="0" smtClean="0">
                          <a:effectLst/>
                        </a:rPr>
                        <a:t>23.025,60</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762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C" sz="1600" dirty="0" smtClean="0">
                          <a:effectLst/>
                        </a:rPr>
                        <a:t>Pasajeros</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76200" cap="flat" cmpd="sng" algn="ctr">
                      <a:solidFill>
                        <a:schemeClr val="bg1"/>
                      </a:solidFill>
                      <a:prstDash val="solid"/>
                      <a:round/>
                      <a:headEnd type="none" w="med" len="med"/>
                      <a:tailEnd type="none" w="med" len="med"/>
                    </a:lnT>
                  </a:tcPr>
                </a:tc>
              </a:tr>
              <a:tr h="306058">
                <a:tc>
                  <a:txBody>
                    <a:bodyPr/>
                    <a:lstStyle/>
                    <a:p>
                      <a:pPr>
                        <a:lnSpc>
                          <a:spcPct val="115000"/>
                        </a:lnSpc>
                        <a:spcAft>
                          <a:spcPts val="0"/>
                        </a:spcAft>
                      </a:pPr>
                      <a:r>
                        <a:rPr lang="es-EC" sz="1600">
                          <a:effectLst/>
                        </a:rPr>
                        <a:t>Subsidio entregado por los GAD</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rPr>
                        <a:t>$1000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762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76200" cap="flat" cmpd="sng" algn="ctr">
                      <a:solidFill>
                        <a:schemeClr val="bg1"/>
                      </a:solidFill>
                      <a:prstDash val="solid"/>
                      <a:round/>
                      <a:headEnd type="none" w="med" len="med"/>
                      <a:tailEnd type="none" w="med" len="med"/>
                    </a:lnB>
                  </a:tcPr>
                </a:tc>
                <a:tc>
                  <a:txBody>
                    <a:bodyPr/>
                    <a:lstStyle/>
                    <a:p>
                      <a:pPr algn="ctr">
                        <a:lnSpc>
                          <a:spcPct val="115000"/>
                        </a:lnSpc>
                        <a:spcAft>
                          <a:spcPts val="0"/>
                        </a:spcAft>
                      </a:pPr>
                      <a:r>
                        <a:rPr lang="es-EC" sz="1600" dirty="0">
                          <a:effectLst/>
                        </a:rPr>
                        <a:t>$0,00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762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C" sz="1600">
                          <a:effectLst/>
                        </a:rPr>
                        <a:t>Dólares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78735">
                <a:tc>
                  <a:txBody>
                    <a:bodyPr/>
                    <a:lstStyle/>
                    <a:p>
                      <a:pPr>
                        <a:lnSpc>
                          <a:spcPct val="115000"/>
                        </a:lnSpc>
                        <a:spcAft>
                          <a:spcPts val="0"/>
                        </a:spcAft>
                      </a:pPr>
                      <a:r>
                        <a:rPr lang="es-EC" sz="1600">
                          <a:effectLst/>
                        </a:rPr>
                        <a:t>Total Ingresos mensuales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C" sz="1600" dirty="0">
                          <a:effectLst/>
                        </a:rPr>
                        <a:t>$ 7015,60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762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76200" cap="flat" cmpd="sng" algn="ctr">
                      <a:solidFill>
                        <a:schemeClr val="bg1"/>
                      </a:solidFill>
                      <a:prstDash val="solid"/>
                      <a:round/>
                      <a:headEnd type="none" w="med" len="med"/>
                      <a:tailEnd type="none" w="med" len="med"/>
                    </a:lnT>
                  </a:tcPr>
                </a:tc>
                <a:tc>
                  <a:txBody>
                    <a:bodyPr/>
                    <a:lstStyle/>
                    <a:p>
                      <a:pPr algn="ctr">
                        <a:lnSpc>
                          <a:spcPct val="115000"/>
                        </a:lnSpc>
                        <a:spcAft>
                          <a:spcPts val="0"/>
                        </a:spcAft>
                      </a:pPr>
                      <a:r>
                        <a:rPr lang="es-EC" sz="1600" dirty="0">
                          <a:effectLst/>
                        </a:rPr>
                        <a:t>$ 6.907,68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76200" cap="flat" cmpd="sng" algn="ctr">
                      <a:solidFill>
                        <a:schemeClr val="tx1"/>
                      </a:solidFill>
                      <a:prstDash val="solid"/>
                      <a:round/>
                      <a:headEnd type="none" w="med" len="med"/>
                      <a:tailEnd type="none" w="med" len="med"/>
                    </a:lnT>
                  </a:tcPr>
                </a:tc>
                <a:tc>
                  <a:txBody>
                    <a:bodyPr/>
                    <a:lstStyle/>
                    <a:p>
                      <a:pPr algn="ctr">
                        <a:lnSpc>
                          <a:spcPct val="115000"/>
                        </a:lnSpc>
                        <a:spcAft>
                          <a:spcPts val="0"/>
                        </a:spcAft>
                      </a:pPr>
                      <a:r>
                        <a:rPr lang="es-EC" sz="1600" dirty="0">
                          <a:effectLst/>
                        </a:rPr>
                        <a:t>Dólares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541324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565569213"/>
              </p:ext>
            </p:extLst>
          </p:nvPr>
        </p:nvGraphicFramePr>
        <p:xfrm>
          <a:off x="765820" y="476672"/>
          <a:ext cx="10225137" cy="5904659"/>
        </p:xfrm>
        <a:graphic>
          <a:graphicData uri="http://schemas.openxmlformats.org/drawingml/2006/table">
            <a:tbl>
              <a:tblPr firstRow="1" lastRow="1" bandRow="1">
                <a:tableStyleId>{793D81CF-94F2-401A-BA57-92F5A7B2D0C5}</a:tableStyleId>
              </a:tblPr>
              <a:tblGrid>
                <a:gridCol w="484250"/>
                <a:gridCol w="6313883"/>
                <a:gridCol w="1676251"/>
                <a:gridCol w="1750753"/>
              </a:tblGrid>
              <a:tr h="330153">
                <a:tc gridSpan="4">
                  <a:txBody>
                    <a:bodyPr/>
                    <a:lstStyle/>
                    <a:p>
                      <a:pPr algn="ctr" fontAlgn="b"/>
                      <a:r>
                        <a:rPr lang="es-EC" sz="2000" u="none" strike="noStrike" dirty="0">
                          <a:effectLst/>
                        </a:rPr>
                        <a:t>Flujo de Efectivo</a:t>
                      </a:r>
                      <a:endParaRPr lang="es-EC" sz="2000" b="1" i="0" u="none" strike="noStrike" dirty="0">
                        <a:solidFill>
                          <a:srgbClr val="000000"/>
                        </a:solidFill>
                        <a:effectLst/>
                        <a:latin typeface="Times New Roman" panose="02020603050405020304" pitchFamily="18" charset="0"/>
                      </a:endParaRPr>
                    </a:p>
                  </a:txBody>
                  <a:tcPr marL="7620" marR="7620" marT="7620" marB="0" anchor="b"/>
                </a:tc>
                <a:tc hMerge="1">
                  <a:txBody>
                    <a:bodyPr/>
                    <a:lstStyle/>
                    <a:p>
                      <a:endParaRPr lang="es-EC"/>
                    </a:p>
                  </a:txBody>
                  <a:tcPr/>
                </a:tc>
                <a:tc hMerge="1">
                  <a:txBody>
                    <a:bodyPr/>
                    <a:lstStyle/>
                    <a:p>
                      <a:endParaRPr lang="es-EC"/>
                    </a:p>
                  </a:txBody>
                  <a:tcPr/>
                </a:tc>
                <a:tc hMerge="1">
                  <a:txBody>
                    <a:bodyPr/>
                    <a:lstStyle/>
                    <a:p>
                      <a:endParaRPr lang="es-EC"/>
                    </a:p>
                  </a:txBody>
                  <a:tcPr/>
                </a:tc>
              </a:tr>
              <a:tr h="330153">
                <a:tc>
                  <a:txBody>
                    <a:bodyPr/>
                    <a:lstStyle/>
                    <a:p>
                      <a:pPr algn="l" fontAlgn="b"/>
                      <a:endParaRPr lang="es-EC" sz="2000" b="1"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endParaRPr lang="es-EC" sz="2000" b="1"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l" fontAlgn="b"/>
                      <a:endParaRPr lang="es-EC" sz="2000" b="1"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endParaRPr lang="es-EC" sz="2000" b="1" i="0" u="none" strike="noStrike" dirty="0">
                        <a:solidFill>
                          <a:srgbClr val="000000"/>
                        </a:solidFill>
                        <a:effectLst/>
                        <a:latin typeface="Times New Roman" panose="02020603050405020304" pitchFamily="18" charset="0"/>
                      </a:endParaRPr>
                    </a:p>
                  </a:txBody>
                  <a:tcPr marL="7620" marR="7620" marT="7620" marB="0" anchor="b"/>
                </a:tc>
              </a:tr>
              <a:tr h="330153">
                <a:tc gridSpan="2">
                  <a:txBody>
                    <a:bodyPr/>
                    <a:lstStyle/>
                    <a:p>
                      <a:pPr algn="l" fontAlgn="b"/>
                      <a:r>
                        <a:rPr lang="es-EC" sz="2000" u="none" strike="noStrike" dirty="0">
                          <a:effectLst/>
                        </a:rPr>
                        <a:t>Ingresos</a:t>
                      </a:r>
                      <a:endParaRPr lang="es-EC" sz="2000" b="1" i="0" u="none" strike="noStrike" dirty="0">
                        <a:solidFill>
                          <a:srgbClr val="000000"/>
                        </a:solidFill>
                        <a:effectLst/>
                        <a:latin typeface="Times New Roman" panose="02020603050405020304" pitchFamily="18" charset="0"/>
                      </a:endParaRPr>
                    </a:p>
                  </a:txBody>
                  <a:tcPr marL="7620" marR="7620" marT="7620" marB="0" anchor="b"/>
                </a:tc>
                <a:tc hMerge="1">
                  <a:txBody>
                    <a:bodyPr/>
                    <a:lstStyle/>
                    <a:p>
                      <a:endParaRPr lang="es-EC"/>
                    </a:p>
                  </a:txBody>
                  <a:tcPr/>
                </a:tc>
                <a:tc>
                  <a:txBody>
                    <a:bodyPr/>
                    <a:lstStyle/>
                    <a:p>
                      <a:pPr algn="l" fontAlgn="b"/>
                      <a:r>
                        <a:rPr lang="es-EC" sz="2000" u="none" strike="noStrike">
                          <a:effectLst/>
                        </a:rPr>
                        <a:t> Quito </a:t>
                      </a:r>
                      <a:endParaRPr lang="es-EC" sz="2000" b="1"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dirty="0">
                          <a:effectLst/>
                        </a:rPr>
                        <a:t> Rumiñahui </a:t>
                      </a:r>
                      <a:endParaRPr lang="es-EC" sz="2000" b="1" i="0" u="none" strike="noStrike" dirty="0">
                        <a:solidFill>
                          <a:srgbClr val="000000"/>
                        </a:solidFill>
                        <a:effectLst/>
                        <a:latin typeface="Times New Roman" panose="02020603050405020304" pitchFamily="18" charset="0"/>
                      </a:endParaRPr>
                    </a:p>
                  </a:txBody>
                  <a:tcPr marL="7620" marR="7620" marT="7620" marB="0" anchor="b"/>
                </a:tc>
              </a:tr>
              <a:tr h="622211">
                <a:tc>
                  <a:txBody>
                    <a:bodyPr/>
                    <a:lstStyle/>
                    <a:p>
                      <a:pPr algn="l" fontAlgn="b"/>
                      <a:endParaRPr lang="es-EC" sz="2000" b="1"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Total de Pasajeros Movilizados Mensualmente en $</a:t>
                      </a:r>
                      <a:endParaRPr lang="es-EC"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 $   6.015,60 </a:t>
                      </a:r>
                      <a:endParaRPr lang="es-EC"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 $    6.907,68 </a:t>
                      </a:r>
                      <a:endParaRPr lang="es-EC" sz="2000" b="0" i="0" u="none" strike="noStrike">
                        <a:solidFill>
                          <a:srgbClr val="000000"/>
                        </a:solidFill>
                        <a:effectLst/>
                        <a:latin typeface="Times New Roman" panose="02020603050405020304" pitchFamily="18" charset="0"/>
                      </a:endParaRPr>
                    </a:p>
                  </a:txBody>
                  <a:tcPr marL="7620" marR="7620" marT="7620" marB="0" anchor="b"/>
                </a:tc>
              </a:tr>
              <a:tr h="330153">
                <a:tc>
                  <a:txBody>
                    <a:bodyPr/>
                    <a:lstStyle/>
                    <a:p>
                      <a:pPr algn="l" fontAlgn="b"/>
                      <a:endParaRPr lang="es-EC" sz="2000" b="1"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dirty="0">
                          <a:effectLst/>
                        </a:rPr>
                        <a:t>Subsidio</a:t>
                      </a:r>
                      <a:endParaRPr lang="es-EC" sz="2000" b="0"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 $   1.000,00 </a:t>
                      </a:r>
                      <a:endParaRPr lang="es-EC"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 $              -   </a:t>
                      </a:r>
                      <a:endParaRPr lang="es-EC" sz="2000" b="0" i="0" u="none" strike="noStrike">
                        <a:solidFill>
                          <a:srgbClr val="000000"/>
                        </a:solidFill>
                        <a:effectLst/>
                        <a:latin typeface="Times New Roman" panose="02020603050405020304" pitchFamily="18" charset="0"/>
                      </a:endParaRPr>
                    </a:p>
                  </a:txBody>
                  <a:tcPr marL="7620" marR="7620" marT="7620" marB="0" anchor="b"/>
                </a:tc>
              </a:tr>
              <a:tr h="330153">
                <a:tc gridSpan="2">
                  <a:txBody>
                    <a:bodyPr/>
                    <a:lstStyle/>
                    <a:p>
                      <a:pPr algn="r" fontAlgn="b"/>
                      <a:r>
                        <a:rPr lang="es-EC" sz="2000" u="none" strike="noStrike" dirty="0">
                          <a:effectLst/>
                        </a:rPr>
                        <a:t>(=) Total ingresos</a:t>
                      </a:r>
                      <a:endParaRPr lang="es-EC" sz="2000" b="1" i="0" u="none" strike="noStrike" dirty="0">
                        <a:solidFill>
                          <a:srgbClr val="000000"/>
                        </a:solidFill>
                        <a:effectLst/>
                        <a:latin typeface="Times New Roman" panose="02020603050405020304" pitchFamily="18" charset="0"/>
                      </a:endParaRPr>
                    </a:p>
                  </a:txBody>
                  <a:tcPr marL="7620" marR="7620" marT="7620" marB="0" anchor="b"/>
                </a:tc>
                <a:tc hMerge="1">
                  <a:txBody>
                    <a:bodyPr/>
                    <a:lstStyle/>
                    <a:p>
                      <a:endParaRPr lang="es-EC"/>
                    </a:p>
                  </a:txBody>
                  <a:tcPr/>
                </a:tc>
                <a:tc>
                  <a:txBody>
                    <a:bodyPr/>
                    <a:lstStyle/>
                    <a:p>
                      <a:pPr algn="l" fontAlgn="b"/>
                      <a:r>
                        <a:rPr lang="es-EC" sz="2000" u="none" strike="noStrike">
                          <a:effectLst/>
                        </a:rPr>
                        <a:t> $   7.015,60 </a:t>
                      </a:r>
                      <a:endParaRPr lang="es-EC" sz="2000" b="1"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dirty="0">
                          <a:effectLst/>
                        </a:rPr>
                        <a:t> $    6.907,68 </a:t>
                      </a:r>
                      <a:endParaRPr lang="es-EC" sz="2000" b="1" i="0" u="none" strike="noStrike" dirty="0">
                        <a:solidFill>
                          <a:srgbClr val="000000"/>
                        </a:solidFill>
                        <a:effectLst/>
                        <a:latin typeface="Times New Roman" panose="02020603050405020304" pitchFamily="18" charset="0"/>
                      </a:endParaRPr>
                    </a:p>
                  </a:txBody>
                  <a:tcPr marL="7620" marR="7620" marT="7620" marB="0" anchor="b"/>
                </a:tc>
              </a:tr>
              <a:tr h="330153">
                <a:tc>
                  <a:txBody>
                    <a:bodyPr/>
                    <a:lstStyle/>
                    <a:p>
                      <a:pPr algn="l" fontAlgn="b"/>
                      <a:endParaRPr lang="es-EC" sz="2000" b="1"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endParaRPr lang="es-EC" sz="2000" b="1"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endParaRPr lang="es-EC" sz="2000" b="1"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l" fontAlgn="b"/>
                      <a:endParaRPr lang="es-EC" sz="2000" b="1" i="0" u="none" strike="noStrike" dirty="0">
                        <a:solidFill>
                          <a:srgbClr val="000000"/>
                        </a:solidFill>
                        <a:effectLst/>
                        <a:latin typeface="Times New Roman" panose="02020603050405020304" pitchFamily="18" charset="0"/>
                      </a:endParaRPr>
                    </a:p>
                  </a:txBody>
                  <a:tcPr marL="7620" marR="7620" marT="7620" marB="0" anchor="b"/>
                </a:tc>
              </a:tr>
              <a:tr h="330153">
                <a:tc gridSpan="2">
                  <a:txBody>
                    <a:bodyPr/>
                    <a:lstStyle/>
                    <a:p>
                      <a:pPr algn="l" fontAlgn="b"/>
                      <a:r>
                        <a:rPr lang="es-EC" sz="2000" u="none" strike="noStrike">
                          <a:effectLst/>
                        </a:rPr>
                        <a:t>Costo Variable</a:t>
                      </a:r>
                      <a:endParaRPr lang="es-EC" sz="2000" b="1" i="0" u="none" strike="noStrike">
                        <a:solidFill>
                          <a:srgbClr val="000000"/>
                        </a:solidFill>
                        <a:effectLst/>
                        <a:latin typeface="Times New Roman" panose="02020603050405020304" pitchFamily="18" charset="0"/>
                      </a:endParaRPr>
                    </a:p>
                  </a:txBody>
                  <a:tcPr marL="7620" marR="7620" marT="7620" marB="0" anchor="b"/>
                </a:tc>
                <a:tc hMerge="1">
                  <a:txBody>
                    <a:bodyPr/>
                    <a:lstStyle/>
                    <a:p>
                      <a:endParaRPr lang="es-EC"/>
                    </a:p>
                  </a:txBody>
                  <a:tcPr/>
                </a:tc>
                <a:tc>
                  <a:txBody>
                    <a:bodyPr/>
                    <a:lstStyle/>
                    <a:p>
                      <a:pPr algn="l" fontAlgn="b"/>
                      <a:endParaRPr lang="es-EC" sz="2000" b="1"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l" fontAlgn="b"/>
                      <a:endParaRPr lang="es-EC" sz="2000" b="1" i="0" u="none" strike="noStrike" dirty="0">
                        <a:solidFill>
                          <a:srgbClr val="000000"/>
                        </a:solidFill>
                        <a:effectLst/>
                        <a:latin typeface="Times New Roman" panose="02020603050405020304" pitchFamily="18" charset="0"/>
                      </a:endParaRPr>
                    </a:p>
                  </a:txBody>
                  <a:tcPr marL="7620" marR="7620" marT="7620" marB="0" anchor="b"/>
                </a:tc>
              </a:tr>
              <a:tr h="330153">
                <a:tc>
                  <a:txBody>
                    <a:bodyPr/>
                    <a:lstStyle/>
                    <a:p>
                      <a:pPr algn="l" fontAlgn="b"/>
                      <a:endParaRPr lang="es-EC" sz="2000" b="1"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Consumo de Diesel Mensual</a:t>
                      </a:r>
                      <a:endParaRPr lang="es-EC"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 $      993,90 </a:t>
                      </a:r>
                      <a:endParaRPr lang="es-EC"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 $       965,10 </a:t>
                      </a:r>
                      <a:endParaRPr lang="es-EC" sz="2000" b="0" i="0" u="none" strike="noStrike">
                        <a:solidFill>
                          <a:srgbClr val="000000"/>
                        </a:solidFill>
                        <a:effectLst/>
                        <a:latin typeface="Times New Roman" panose="02020603050405020304" pitchFamily="18" charset="0"/>
                      </a:endParaRPr>
                    </a:p>
                  </a:txBody>
                  <a:tcPr marL="7620" marR="7620" marT="7620" marB="0" anchor="b"/>
                </a:tc>
              </a:tr>
              <a:tr h="330153">
                <a:tc>
                  <a:txBody>
                    <a:bodyPr/>
                    <a:lstStyle/>
                    <a:p>
                      <a:pPr algn="l" fontAlgn="b"/>
                      <a:endParaRPr lang="es-EC" sz="2000" b="1"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Consumo de Neumaticos Mensual</a:t>
                      </a:r>
                      <a:endParaRPr lang="es-EC"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 $      499,50 </a:t>
                      </a:r>
                      <a:endParaRPr lang="es-EC"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 $       520,00 </a:t>
                      </a:r>
                      <a:endParaRPr lang="es-EC" sz="2000" b="0" i="0" u="none" strike="noStrike">
                        <a:solidFill>
                          <a:srgbClr val="000000"/>
                        </a:solidFill>
                        <a:effectLst/>
                        <a:latin typeface="Times New Roman" panose="02020603050405020304" pitchFamily="18" charset="0"/>
                      </a:endParaRPr>
                    </a:p>
                  </a:txBody>
                  <a:tcPr marL="7620" marR="7620" marT="7620" marB="0" anchor="b"/>
                </a:tc>
              </a:tr>
              <a:tr h="330153">
                <a:tc>
                  <a:txBody>
                    <a:bodyPr/>
                    <a:lstStyle/>
                    <a:p>
                      <a:pPr algn="l" fontAlgn="b"/>
                      <a:endParaRPr lang="es-EC" sz="2000" b="1"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Cambio de Aceite Mensual</a:t>
                      </a:r>
                      <a:endParaRPr lang="es-EC"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 $      383,00 </a:t>
                      </a:r>
                      <a:endParaRPr lang="es-EC"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 $       390,00 </a:t>
                      </a:r>
                      <a:endParaRPr lang="es-EC" sz="2000" b="0" i="0" u="none" strike="noStrike">
                        <a:solidFill>
                          <a:srgbClr val="000000"/>
                        </a:solidFill>
                        <a:effectLst/>
                        <a:latin typeface="Times New Roman" panose="02020603050405020304" pitchFamily="18" charset="0"/>
                      </a:endParaRPr>
                    </a:p>
                  </a:txBody>
                  <a:tcPr marL="7620" marR="7620" marT="7620" marB="0" anchor="b"/>
                </a:tc>
              </a:tr>
              <a:tr h="330153">
                <a:tc>
                  <a:txBody>
                    <a:bodyPr/>
                    <a:lstStyle/>
                    <a:p>
                      <a:pPr algn="l" fontAlgn="b"/>
                      <a:endParaRPr lang="es-EC" sz="2000" b="1"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Cambio de Zapatas (Frenos)</a:t>
                      </a:r>
                      <a:endParaRPr lang="es-EC"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 $        63,38 </a:t>
                      </a:r>
                      <a:endParaRPr lang="es-EC"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 $         62,92 </a:t>
                      </a:r>
                      <a:endParaRPr lang="es-EC" sz="2000" b="0" i="0" u="none" strike="noStrike">
                        <a:solidFill>
                          <a:srgbClr val="000000"/>
                        </a:solidFill>
                        <a:effectLst/>
                        <a:latin typeface="Times New Roman" panose="02020603050405020304" pitchFamily="18" charset="0"/>
                      </a:endParaRPr>
                    </a:p>
                  </a:txBody>
                  <a:tcPr marL="7620" marR="7620" marT="7620" marB="0" anchor="b"/>
                </a:tc>
              </a:tr>
              <a:tr h="330153">
                <a:tc>
                  <a:txBody>
                    <a:bodyPr/>
                    <a:lstStyle/>
                    <a:p>
                      <a:pPr algn="l" fontAlgn="b"/>
                      <a:endParaRPr lang="es-EC" sz="2000" b="1"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Reparacion Bomba de Inyeccion</a:t>
                      </a:r>
                      <a:endParaRPr lang="es-EC"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dirty="0">
                          <a:effectLst/>
                        </a:rPr>
                        <a:t> $        55,63 </a:t>
                      </a:r>
                      <a:endParaRPr lang="es-EC" sz="2000" b="0"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 $         50,35 </a:t>
                      </a:r>
                      <a:endParaRPr lang="es-EC" sz="2000" b="0" i="0" u="none" strike="noStrike">
                        <a:solidFill>
                          <a:srgbClr val="000000"/>
                        </a:solidFill>
                        <a:effectLst/>
                        <a:latin typeface="Times New Roman" panose="02020603050405020304" pitchFamily="18" charset="0"/>
                      </a:endParaRPr>
                    </a:p>
                  </a:txBody>
                  <a:tcPr marL="7620" marR="7620" marT="7620" marB="0" anchor="b"/>
                </a:tc>
              </a:tr>
              <a:tr h="330153">
                <a:tc>
                  <a:txBody>
                    <a:bodyPr/>
                    <a:lstStyle/>
                    <a:p>
                      <a:pPr algn="l" fontAlgn="b"/>
                      <a:endParaRPr lang="es-EC" sz="2000" b="1"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Reparacion del Motor</a:t>
                      </a:r>
                      <a:endParaRPr lang="es-EC"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 $      105,90 </a:t>
                      </a:r>
                      <a:endParaRPr lang="es-EC"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 $       119,79 </a:t>
                      </a:r>
                      <a:endParaRPr lang="es-EC" sz="2000" b="0" i="0" u="none" strike="noStrike">
                        <a:solidFill>
                          <a:srgbClr val="000000"/>
                        </a:solidFill>
                        <a:effectLst/>
                        <a:latin typeface="Times New Roman" panose="02020603050405020304" pitchFamily="18" charset="0"/>
                      </a:endParaRPr>
                    </a:p>
                  </a:txBody>
                  <a:tcPr marL="7620" marR="7620" marT="7620" marB="0" anchor="b"/>
                </a:tc>
              </a:tr>
              <a:tr h="330153">
                <a:tc>
                  <a:txBody>
                    <a:bodyPr/>
                    <a:lstStyle/>
                    <a:p>
                      <a:pPr algn="l" fontAlgn="b"/>
                      <a:endParaRPr lang="es-EC" sz="2000" b="1"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Reparacion de Caja de Cambios</a:t>
                      </a:r>
                      <a:endParaRPr lang="es-EC"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 $        31,04 </a:t>
                      </a:r>
                      <a:endParaRPr lang="es-EC"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 $         34,72 </a:t>
                      </a:r>
                      <a:endParaRPr lang="es-EC" sz="2000" b="0" i="0" u="none" strike="noStrike">
                        <a:solidFill>
                          <a:srgbClr val="000000"/>
                        </a:solidFill>
                        <a:effectLst/>
                        <a:latin typeface="Times New Roman" panose="02020603050405020304" pitchFamily="18" charset="0"/>
                      </a:endParaRPr>
                    </a:p>
                  </a:txBody>
                  <a:tcPr marL="7620" marR="7620" marT="7620" marB="0" anchor="b"/>
                </a:tc>
              </a:tr>
              <a:tr h="330153">
                <a:tc gridSpan="2">
                  <a:txBody>
                    <a:bodyPr/>
                    <a:lstStyle/>
                    <a:p>
                      <a:pPr algn="r" fontAlgn="b"/>
                      <a:r>
                        <a:rPr lang="es-EC" sz="2000" u="none" strike="noStrike" dirty="0">
                          <a:effectLst/>
                        </a:rPr>
                        <a:t>(=) Total Costo Variable</a:t>
                      </a:r>
                      <a:endParaRPr lang="es-EC" sz="2000" b="1" i="0" u="none" strike="noStrike" dirty="0">
                        <a:solidFill>
                          <a:srgbClr val="000000"/>
                        </a:solidFill>
                        <a:effectLst/>
                        <a:latin typeface="Times New Roman" panose="02020603050405020304" pitchFamily="18" charset="0"/>
                      </a:endParaRPr>
                    </a:p>
                  </a:txBody>
                  <a:tcPr marL="7620" marR="7620" marT="7620" marB="0" anchor="b"/>
                </a:tc>
                <a:tc hMerge="1">
                  <a:txBody>
                    <a:bodyPr/>
                    <a:lstStyle/>
                    <a:p>
                      <a:endParaRPr lang="es-EC"/>
                    </a:p>
                  </a:txBody>
                  <a:tcPr/>
                </a:tc>
                <a:tc>
                  <a:txBody>
                    <a:bodyPr/>
                    <a:lstStyle/>
                    <a:p>
                      <a:pPr algn="l" fontAlgn="b"/>
                      <a:r>
                        <a:rPr lang="es-EC" sz="2000" u="none" strike="noStrike" dirty="0">
                          <a:effectLst/>
                        </a:rPr>
                        <a:t> $   2.132,34 </a:t>
                      </a:r>
                      <a:endParaRPr lang="es-EC" sz="2000" b="1"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dirty="0">
                          <a:effectLst/>
                        </a:rPr>
                        <a:t> $    2.142,88 </a:t>
                      </a:r>
                      <a:endParaRPr lang="es-EC" sz="2000" b="1" i="0" u="none" strike="noStrike" dirty="0">
                        <a:solidFill>
                          <a:srgbClr val="000000"/>
                        </a:solidFill>
                        <a:effectLst/>
                        <a:latin typeface="Times New Roman" panose="02020603050405020304" pitchFamily="18" charset="0"/>
                      </a:endParaRPr>
                    </a:p>
                  </a:txBody>
                  <a:tcPr marL="7620" marR="7620" marT="7620" marB="0" anchor="b"/>
                </a:tc>
              </a:tr>
              <a:tr h="330153">
                <a:tc gridSpan="2">
                  <a:txBody>
                    <a:bodyPr/>
                    <a:lstStyle/>
                    <a:p>
                      <a:pPr algn="r" fontAlgn="b"/>
                      <a:r>
                        <a:rPr lang="es-EC" sz="2000" u="none" strike="noStrike" dirty="0">
                          <a:effectLst/>
                        </a:rPr>
                        <a:t>(=) Utilidad Bruta del Ejercicio</a:t>
                      </a:r>
                      <a:endParaRPr lang="es-EC" sz="2000" b="1" i="0" u="none" strike="noStrike" dirty="0">
                        <a:solidFill>
                          <a:srgbClr val="000000"/>
                        </a:solidFill>
                        <a:effectLst/>
                        <a:latin typeface="Times New Roman" panose="02020603050405020304" pitchFamily="18" charset="0"/>
                      </a:endParaRPr>
                    </a:p>
                  </a:txBody>
                  <a:tcPr marL="7620" marR="7620" marT="7620" marB="0" anchor="b"/>
                </a:tc>
                <a:tc hMerge="1">
                  <a:txBody>
                    <a:bodyPr/>
                    <a:lstStyle/>
                    <a:p>
                      <a:endParaRPr lang="es-EC"/>
                    </a:p>
                  </a:txBody>
                  <a:tcPr/>
                </a:tc>
                <a:tc>
                  <a:txBody>
                    <a:bodyPr/>
                    <a:lstStyle/>
                    <a:p>
                      <a:pPr algn="l" fontAlgn="b"/>
                      <a:r>
                        <a:rPr lang="es-EC" sz="2000" u="none" strike="noStrike" dirty="0">
                          <a:effectLst/>
                        </a:rPr>
                        <a:t> $   4.883,26 </a:t>
                      </a:r>
                      <a:endParaRPr lang="es-EC" sz="2000" b="1"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dirty="0">
                          <a:effectLst/>
                        </a:rPr>
                        <a:t> $    4.764,80 </a:t>
                      </a:r>
                      <a:endParaRPr lang="es-EC" sz="2000" b="1" i="0" u="none" strike="noStrike" dirty="0">
                        <a:solidFill>
                          <a:srgbClr val="000000"/>
                        </a:solidFill>
                        <a:effectLst/>
                        <a:latin typeface="Times New Roman" panose="02020603050405020304" pitchFamily="18" charset="0"/>
                      </a:endParaRPr>
                    </a:p>
                  </a:txBody>
                  <a:tcPr marL="7620" marR="7620" marT="7620" marB="0" anchor="b"/>
                </a:tc>
              </a:tr>
            </a:tbl>
          </a:graphicData>
        </a:graphic>
      </p:graphicFrame>
    </p:spTree>
    <p:extLst>
      <p:ext uri="{BB962C8B-B14F-4D97-AF65-F5344CB8AC3E}">
        <p14:creationId xmlns:p14="http://schemas.microsoft.com/office/powerpoint/2010/main" val="288244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502149904"/>
              </p:ext>
            </p:extLst>
          </p:nvPr>
        </p:nvGraphicFramePr>
        <p:xfrm>
          <a:off x="837828" y="692696"/>
          <a:ext cx="10513168" cy="5623560"/>
        </p:xfrm>
        <a:graphic>
          <a:graphicData uri="http://schemas.openxmlformats.org/drawingml/2006/table">
            <a:tbl>
              <a:tblPr firstRow="1" lastRow="1" bandRow="1">
                <a:tableStyleId>{793D81CF-94F2-401A-BA57-92F5A7B2D0C5}</a:tableStyleId>
              </a:tblPr>
              <a:tblGrid>
                <a:gridCol w="459399"/>
                <a:gridCol w="5989854"/>
                <a:gridCol w="2002509"/>
                <a:gridCol w="2061406"/>
              </a:tblGrid>
              <a:tr h="198120">
                <a:tc gridSpan="2">
                  <a:txBody>
                    <a:bodyPr/>
                    <a:lstStyle/>
                    <a:p>
                      <a:pPr algn="l" fontAlgn="b"/>
                      <a:r>
                        <a:rPr lang="es-EC" sz="2000" u="none" strike="noStrike" dirty="0">
                          <a:effectLst/>
                        </a:rPr>
                        <a:t>Costo Fijo</a:t>
                      </a:r>
                      <a:endParaRPr lang="es-EC" sz="2000" b="1" i="0" u="none" strike="noStrike" dirty="0">
                        <a:solidFill>
                          <a:srgbClr val="000000"/>
                        </a:solidFill>
                        <a:effectLst/>
                        <a:latin typeface="Times New Roman" panose="02020603050405020304" pitchFamily="18" charset="0"/>
                      </a:endParaRPr>
                    </a:p>
                  </a:txBody>
                  <a:tcPr marL="7620" marR="7620" marT="7620" marB="0" anchor="b"/>
                </a:tc>
                <a:tc hMerge="1">
                  <a:txBody>
                    <a:bodyPr/>
                    <a:lstStyle/>
                    <a:p>
                      <a:endParaRPr lang="es-EC"/>
                    </a:p>
                  </a:txBody>
                  <a:tcPr/>
                </a:tc>
                <a:tc>
                  <a:txBody>
                    <a:bodyPr/>
                    <a:lstStyle/>
                    <a:p>
                      <a:pPr algn="l" fontAlgn="b"/>
                      <a:endParaRPr lang="es-EC" sz="2000" b="0"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l" fontAlgn="b"/>
                      <a:endParaRPr lang="es-EC" sz="2000" b="0" i="0" u="none" strike="noStrike">
                        <a:solidFill>
                          <a:srgbClr val="000000"/>
                        </a:solidFill>
                        <a:effectLst/>
                        <a:latin typeface="Times New Roman" panose="02020603050405020304" pitchFamily="18" charset="0"/>
                      </a:endParaRPr>
                    </a:p>
                  </a:txBody>
                  <a:tcPr marL="7620" marR="7620" marT="7620" marB="0" anchor="b"/>
                </a:tc>
              </a:tr>
              <a:tr h="198120">
                <a:tc>
                  <a:txBody>
                    <a:bodyPr/>
                    <a:lstStyle/>
                    <a:p>
                      <a:pPr algn="l" fontAlgn="b"/>
                      <a:endParaRPr lang="es-EC" sz="2000" b="1"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Sueldo del Chofer</a:t>
                      </a:r>
                      <a:endParaRPr lang="es-EC"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 $   1.014,90 </a:t>
                      </a:r>
                      <a:endParaRPr lang="es-EC"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 $       999,90 </a:t>
                      </a:r>
                      <a:endParaRPr lang="es-EC" sz="2000" b="0" i="0" u="none" strike="noStrike">
                        <a:solidFill>
                          <a:srgbClr val="000000"/>
                        </a:solidFill>
                        <a:effectLst/>
                        <a:latin typeface="Times New Roman" panose="02020603050405020304" pitchFamily="18" charset="0"/>
                      </a:endParaRPr>
                    </a:p>
                  </a:txBody>
                  <a:tcPr marL="7620" marR="7620" marT="7620" marB="0" anchor="b"/>
                </a:tc>
              </a:tr>
              <a:tr h="198120">
                <a:tc>
                  <a:txBody>
                    <a:bodyPr/>
                    <a:lstStyle/>
                    <a:p>
                      <a:pPr algn="l" fontAlgn="b"/>
                      <a:endParaRPr lang="es-EC" sz="2000" b="1"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dirty="0">
                          <a:effectLst/>
                        </a:rPr>
                        <a:t>Sueldo del Ayudante</a:t>
                      </a:r>
                      <a:endParaRPr lang="es-EC" sz="2000" b="0"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 $      623,10 </a:t>
                      </a:r>
                      <a:endParaRPr lang="es-EC"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 $       575,10 </a:t>
                      </a:r>
                      <a:endParaRPr lang="es-EC" sz="2000" b="0" i="0" u="none" strike="noStrike">
                        <a:solidFill>
                          <a:srgbClr val="000000"/>
                        </a:solidFill>
                        <a:effectLst/>
                        <a:latin typeface="Times New Roman" panose="02020603050405020304" pitchFamily="18" charset="0"/>
                      </a:endParaRPr>
                    </a:p>
                  </a:txBody>
                  <a:tcPr marL="7620" marR="7620" marT="7620" marB="0" anchor="b"/>
                </a:tc>
              </a:tr>
              <a:tr h="198120">
                <a:tc>
                  <a:txBody>
                    <a:bodyPr/>
                    <a:lstStyle/>
                    <a:p>
                      <a:pPr algn="l" fontAlgn="b"/>
                      <a:endParaRPr lang="es-EC" sz="2000" b="1"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Depreciación Vehiculo</a:t>
                      </a:r>
                      <a:endParaRPr lang="es-EC"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 $      753,48 </a:t>
                      </a:r>
                      <a:endParaRPr lang="es-EC"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 $       753,48 </a:t>
                      </a:r>
                      <a:endParaRPr lang="es-EC" sz="2000" b="0" i="0" u="none" strike="noStrike">
                        <a:solidFill>
                          <a:srgbClr val="000000"/>
                        </a:solidFill>
                        <a:effectLst/>
                        <a:latin typeface="Times New Roman" panose="02020603050405020304" pitchFamily="18" charset="0"/>
                      </a:endParaRPr>
                    </a:p>
                  </a:txBody>
                  <a:tcPr marL="7620" marR="7620" marT="7620" marB="0" anchor="b"/>
                </a:tc>
              </a:tr>
              <a:tr h="198120">
                <a:tc>
                  <a:txBody>
                    <a:bodyPr/>
                    <a:lstStyle/>
                    <a:p>
                      <a:pPr algn="l" fontAlgn="b"/>
                      <a:endParaRPr lang="es-EC" sz="2000" b="1"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Pago a la Adminitracion</a:t>
                      </a:r>
                      <a:endParaRPr lang="es-EC"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 $      445,88 </a:t>
                      </a:r>
                      <a:endParaRPr lang="es-EC"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 $       540,00 </a:t>
                      </a:r>
                      <a:endParaRPr lang="es-EC" sz="2000" b="0" i="0" u="none" strike="noStrike">
                        <a:solidFill>
                          <a:srgbClr val="000000"/>
                        </a:solidFill>
                        <a:effectLst/>
                        <a:latin typeface="Times New Roman" panose="02020603050405020304" pitchFamily="18" charset="0"/>
                      </a:endParaRPr>
                    </a:p>
                  </a:txBody>
                  <a:tcPr marL="7620" marR="7620" marT="7620" marB="0" anchor="b"/>
                </a:tc>
              </a:tr>
              <a:tr h="198120">
                <a:tc>
                  <a:txBody>
                    <a:bodyPr/>
                    <a:lstStyle/>
                    <a:p>
                      <a:pPr algn="l" fontAlgn="b"/>
                      <a:endParaRPr lang="es-EC" sz="2000" b="1"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Pago de Matricula Exonerada</a:t>
                      </a:r>
                      <a:endParaRPr lang="es-EC"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 $        30,69 </a:t>
                      </a:r>
                      <a:endParaRPr lang="es-EC"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 $         30,14 </a:t>
                      </a:r>
                      <a:endParaRPr lang="es-EC" sz="2000" b="0" i="0" u="none" strike="noStrike">
                        <a:solidFill>
                          <a:srgbClr val="000000"/>
                        </a:solidFill>
                        <a:effectLst/>
                        <a:latin typeface="Times New Roman" panose="02020603050405020304" pitchFamily="18" charset="0"/>
                      </a:endParaRPr>
                    </a:p>
                  </a:txBody>
                  <a:tcPr marL="7620" marR="7620" marT="7620" marB="0" anchor="b"/>
                </a:tc>
              </a:tr>
              <a:tr h="198120">
                <a:tc>
                  <a:txBody>
                    <a:bodyPr/>
                    <a:lstStyle/>
                    <a:p>
                      <a:pPr algn="l" fontAlgn="b"/>
                      <a:endParaRPr lang="es-EC" sz="2000" b="1"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Pago Revision Vehicular</a:t>
                      </a:r>
                      <a:endParaRPr lang="es-EC"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 $          5,86 </a:t>
                      </a:r>
                      <a:endParaRPr lang="es-EC"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 $           5,92 </a:t>
                      </a:r>
                      <a:endParaRPr lang="es-EC" sz="2000" b="0" i="0" u="none" strike="noStrike">
                        <a:solidFill>
                          <a:srgbClr val="000000"/>
                        </a:solidFill>
                        <a:effectLst/>
                        <a:latin typeface="Times New Roman" panose="02020603050405020304" pitchFamily="18" charset="0"/>
                      </a:endParaRPr>
                    </a:p>
                  </a:txBody>
                  <a:tcPr marL="7620" marR="7620" marT="7620" marB="0" anchor="b"/>
                </a:tc>
              </a:tr>
              <a:tr h="198120">
                <a:tc>
                  <a:txBody>
                    <a:bodyPr/>
                    <a:lstStyle/>
                    <a:p>
                      <a:pPr algn="l" fontAlgn="b"/>
                      <a:endParaRPr lang="es-EC" sz="2000" b="1"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dirty="0">
                          <a:effectLst/>
                        </a:rPr>
                        <a:t>Peaje</a:t>
                      </a:r>
                      <a:endParaRPr lang="es-EC" sz="2000" b="0"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 $             -   </a:t>
                      </a:r>
                      <a:endParaRPr lang="es-EC"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 $       172,69 </a:t>
                      </a:r>
                      <a:endParaRPr lang="es-EC" sz="2000" b="0" i="0" u="none" strike="noStrike">
                        <a:solidFill>
                          <a:srgbClr val="000000"/>
                        </a:solidFill>
                        <a:effectLst/>
                        <a:latin typeface="Times New Roman" panose="02020603050405020304" pitchFamily="18" charset="0"/>
                      </a:endParaRPr>
                    </a:p>
                  </a:txBody>
                  <a:tcPr marL="7620" marR="7620" marT="7620" marB="0" anchor="b"/>
                </a:tc>
              </a:tr>
              <a:tr h="198120">
                <a:tc>
                  <a:txBody>
                    <a:bodyPr/>
                    <a:lstStyle/>
                    <a:p>
                      <a:pPr algn="l" fontAlgn="b"/>
                      <a:endParaRPr lang="es-EC" sz="2000" b="1"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Mantenimineto Revision Vehicular</a:t>
                      </a:r>
                      <a:endParaRPr lang="es-EC"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 $        40,85 </a:t>
                      </a:r>
                      <a:endParaRPr lang="es-EC"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 $         34,17 </a:t>
                      </a:r>
                      <a:endParaRPr lang="es-EC" sz="2000" b="0" i="0" u="none" strike="noStrike">
                        <a:solidFill>
                          <a:srgbClr val="000000"/>
                        </a:solidFill>
                        <a:effectLst/>
                        <a:latin typeface="Times New Roman" panose="02020603050405020304" pitchFamily="18" charset="0"/>
                      </a:endParaRPr>
                    </a:p>
                  </a:txBody>
                  <a:tcPr marL="7620" marR="7620" marT="7620" marB="0" anchor="b"/>
                </a:tc>
              </a:tr>
              <a:tr h="198120">
                <a:tc>
                  <a:txBody>
                    <a:bodyPr/>
                    <a:lstStyle/>
                    <a:p>
                      <a:pPr algn="l" fontAlgn="b"/>
                      <a:endParaRPr lang="es-EC" sz="2000" b="1"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dirty="0">
                          <a:effectLst/>
                        </a:rPr>
                        <a:t>Otros Gastos</a:t>
                      </a:r>
                      <a:endParaRPr lang="es-EC" sz="2000" b="0" i="0" u="none" strike="noStrike" dirty="0">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 $      270,33 </a:t>
                      </a:r>
                      <a:endParaRPr lang="es-EC"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 $       305,00 </a:t>
                      </a:r>
                      <a:endParaRPr lang="es-EC" sz="2000" b="0" i="0" u="none" strike="noStrike">
                        <a:solidFill>
                          <a:srgbClr val="000000"/>
                        </a:solidFill>
                        <a:effectLst/>
                        <a:latin typeface="Times New Roman" panose="02020603050405020304" pitchFamily="18" charset="0"/>
                      </a:endParaRPr>
                    </a:p>
                  </a:txBody>
                  <a:tcPr marL="7620" marR="7620" marT="7620" marB="0" anchor="b"/>
                </a:tc>
              </a:tr>
              <a:tr h="198120">
                <a:tc>
                  <a:txBody>
                    <a:bodyPr/>
                    <a:lstStyle/>
                    <a:p>
                      <a:pPr algn="l" fontAlgn="b"/>
                      <a:endParaRPr lang="es-EC" sz="2000" b="1"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Pago intereses</a:t>
                      </a:r>
                      <a:endParaRPr lang="es-EC"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 $      666,67 </a:t>
                      </a:r>
                      <a:endParaRPr lang="es-EC"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 $       666,67 </a:t>
                      </a:r>
                      <a:endParaRPr lang="es-EC" sz="2000" b="0" i="0" u="none" strike="noStrike">
                        <a:solidFill>
                          <a:srgbClr val="000000"/>
                        </a:solidFill>
                        <a:effectLst/>
                        <a:latin typeface="Times New Roman" panose="02020603050405020304" pitchFamily="18" charset="0"/>
                      </a:endParaRPr>
                    </a:p>
                  </a:txBody>
                  <a:tcPr marL="7620" marR="7620" marT="7620" marB="0" anchor="b"/>
                </a:tc>
              </a:tr>
              <a:tr h="198120">
                <a:tc gridSpan="2">
                  <a:txBody>
                    <a:bodyPr/>
                    <a:lstStyle/>
                    <a:p>
                      <a:pPr algn="r" fontAlgn="b"/>
                      <a:r>
                        <a:rPr lang="es-EC" sz="2000" u="none" strike="noStrike">
                          <a:effectLst/>
                        </a:rPr>
                        <a:t>(=) Total Costo Fijo</a:t>
                      </a:r>
                      <a:endParaRPr lang="es-EC" sz="2000" b="1" i="0" u="none" strike="noStrike">
                        <a:solidFill>
                          <a:srgbClr val="000000"/>
                        </a:solidFill>
                        <a:effectLst/>
                        <a:latin typeface="Times New Roman" panose="02020603050405020304" pitchFamily="18" charset="0"/>
                      </a:endParaRPr>
                    </a:p>
                  </a:txBody>
                  <a:tcPr marL="7620" marR="7620" marT="7620" marB="0" anchor="b"/>
                </a:tc>
                <a:tc hMerge="1">
                  <a:txBody>
                    <a:bodyPr/>
                    <a:lstStyle/>
                    <a:p>
                      <a:endParaRPr lang="es-EC"/>
                    </a:p>
                  </a:txBody>
                  <a:tcPr/>
                </a:tc>
                <a:tc>
                  <a:txBody>
                    <a:bodyPr/>
                    <a:lstStyle/>
                    <a:p>
                      <a:pPr algn="l" fontAlgn="b"/>
                      <a:r>
                        <a:rPr lang="es-EC" sz="2000" u="none" strike="noStrike">
                          <a:effectLst/>
                        </a:rPr>
                        <a:t> $   3.851,75 </a:t>
                      </a:r>
                      <a:endParaRPr lang="es-EC" sz="2000" b="1"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 $    4.083,05 </a:t>
                      </a:r>
                      <a:endParaRPr lang="es-EC" sz="2000" b="1" i="0" u="none" strike="noStrike">
                        <a:solidFill>
                          <a:srgbClr val="000000"/>
                        </a:solidFill>
                        <a:effectLst/>
                        <a:latin typeface="Times New Roman" panose="02020603050405020304" pitchFamily="18" charset="0"/>
                      </a:endParaRPr>
                    </a:p>
                  </a:txBody>
                  <a:tcPr marL="7620" marR="7620" marT="7620" marB="0" anchor="b"/>
                </a:tc>
              </a:tr>
              <a:tr h="198120">
                <a:tc gridSpan="2">
                  <a:txBody>
                    <a:bodyPr/>
                    <a:lstStyle/>
                    <a:p>
                      <a:pPr algn="r" fontAlgn="b"/>
                      <a:r>
                        <a:rPr lang="es-EC" sz="2000" u="none" strike="noStrike">
                          <a:effectLst/>
                        </a:rPr>
                        <a:t>(=) Utilidad Operacional</a:t>
                      </a:r>
                      <a:endParaRPr lang="es-EC" sz="2000" b="1" i="0" u="none" strike="noStrike">
                        <a:solidFill>
                          <a:srgbClr val="000000"/>
                        </a:solidFill>
                        <a:effectLst/>
                        <a:latin typeface="Times New Roman" panose="02020603050405020304" pitchFamily="18" charset="0"/>
                      </a:endParaRPr>
                    </a:p>
                  </a:txBody>
                  <a:tcPr marL="7620" marR="7620" marT="7620" marB="0" anchor="b"/>
                </a:tc>
                <a:tc hMerge="1">
                  <a:txBody>
                    <a:bodyPr/>
                    <a:lstStyle/>
                    <a:p>
                      <a:endParaRPr lang="es-EC"/>
                    </a:p>
                  </a:txBody>
                  <a:tcPr/>
                </a:tc>
                <a:tc>
                  <a:txBody>
                    <a:bodyPr/>
                    <a:lstStyle/>
                    <a:p>
                      <a:pPr algn="l" fontAlgn="b"/>
                      <a:r>
                        <a:rPr lang="es-EC" sz="2000" u="none" strike="noStrike">
                          <a:effectLst/>
                        </a:rPr>
                        <a:t> $   1.031,50 </a:t>
                      </a:r>
                      <a:endParaRPr lang="es-EC"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 $       681,75 </a:t>
                      </a:r>
                      <a:endParaRPr lang="es-EC" sz="2000" b="0" i="0" u="none" strike="noStrike">
                        <a:solidFill>
                          <a:srgbClr val="000000"/>
                        </a:solidFill>
                        <a:effectLst/>
                        <a:latin typeface="Times New Roman" panose="02020603050405020304" pitchFamily="18" charset="0"/>
                      </a:endParaRPr>
                    </a:p>
                  </a:txBody>
                  <a:tcPr marL="7620" marR="7620" marT="7620" marB="0" anchor="b"/>
                </a:tc>
              </a:tr>
              <a:tr h="198120">
                <a:tc>
                  <a:txBody>
                    <a:bodyPr/>
                    <a:lstStyle/>
                    <a:p>
                      <a:pPr algn="l" fontAlgn="b"/>
                      <a:endParaRPr lang="es-EC" sz="20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s-EC" sz="2000" u="none" strike="noStrike">
                          <a:effectLst/>
                        </a:rPr>
                        <a:t>( - ) Imp. A la renta persona natural</a:t>
                      </a:r>
                      <a:endParaRPr lang="es-EC"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 $             -   </a:t>
                      </a:r>
                      <a:endParaRPr lang="es-EC"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 $              -   </a:t>
                      </a:r>
                      <a:endParaRPr lang="es-EC" sz="2000" b="0" i="0" u="none" strike="noStrike">
                        <a:solidFill>
                          <a:srgbClr val="000000"/>
                        </a:solidFill>
                        <a:effectLst/>
                        <a:latin typeface="Times New Roman" panose="02020603050405020304" pitchFamily="18" charset="0"/>
                      </a:endParaRPr>
                    </a:p>
                  </a:txBody>
                  <a:tcPr marL="7620" marR="7620" marT="7620" marB="0" anchor="b"/>
                </a:tc>
              </a:tr>
              <a:tr h="205740">
                <a:tc gridSpan="2">
                  <a:txBody>
                    <a:bodyPr/>
                    <a:lstStyle/>
                    <a:p>
                      <a:pPr algn="r" fontAlgn="b"/>
                      <a:r>
                        <a:rPr lang="es-EC" sz="2000" u="none" strike="noStrike">
                          <a:effectLst/>
                        </a:rPr>
                        <a:t>(=) Utilidad Neta</a:t>
                      </a:r>
                      <a:endParaRPr lang="es-EC" sz="2000" b="1" i="0" u="none" strike="noStrike">
                        <a:solidFill>
                          <a:srgbClr val="000000"/>
                        </a:solidFill>
                        <a:effectLst/>
                        <a:latin typeface="Times New Roman" panose="02020603050405020304" pitchFamily="18" charset="0"/>
                      </a:endParaRPr>
                    </a:p>
                  </a:txBody>
                  <a:tcPr marL="7620" marR="7620" marT="7620" marB="0" anchor="b"/>
                </a:tc>
                <a:tc hMerge="1">
                  <a:txBody>
                    <a:bodyPr/>
                    <a:lstStyle/>
                    <a:p>
                      <a:endParaRPr lang="es-EC"/>
                    </a:p>
                  </a:txBody>
                  <a:tcPr/>
                </a:tc>
                <a:tc>
                  <a:txBody>
                    <a:bodyPr/>
                    <a:lstStyle/>
                    <a:p>
                      <a:pPr algn="l" fontAlgn="b"/>
                      <a:r>
                        <a:rPr lang="es-EC" sz="2000" u="none" strike="noStrike">
                          <a:effectLst/>
                        </a:rPr>
                        <a:t> $   1.031,50 </a:t>
                      </a:r>
                      <a:endParaRPr lang="es-EC"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 $       681,75 </a:t>
                      </a:r>
                      <a:endParaRPr lang="es-EC" sz="2000" b="0" i="0" u="none" strike="noStrike">
                        <a:solidFill>
                          <a:srgbClr val="000000"/>
                        </a:solidFill>
                        <a:effectLst/>
                        <a:latin typeface="Times New Roman" panose="02020603050405020304" pitchFamily="18" charset="0"/>
                      </a:endParaRPr>
                    </a:p>
                  </a:txBody>
                  <a:tcPr marL="7620" marR="7620" marT="7620" marB="0" anchor="b"/>
                </a:tc>
              </a:tr>
              <a:tr h="205740">
                <a:tc gridSpan="2">
                  <a:txBody>
                    <a:bodyPr/>
                    <a:lstStyle/>
                    <a:p>
                      <a:pPr algn="r" fontAlgn="b"/>
                      <a:r>
                        <a:rPr lang="es-EC" sz="2000" u="none" strike="noStrike">
                          <a:effectLst/>
                        </a:rPr>
                        <a:t>(+) Dep. Vehiculo</a:t>
                      </a:r>
                      <a:endParaRPr lang="es-EC" sz="2000" b="0" i="0" u="none" strike="noStrike">
                        <a:solidFill>
                          <a:srgbClr val="000000"/>
                        </a:solidFill>
                        <a:effectLst/>
                        <a:latin typeface="Times New Roman" panose="02020603050405020304" pitchFamily="18" charset="0"/>
                      </a:endParaRPr>
                    </a:p>
                  </a:txBody>
                  <a:tcPr marL="7620" marR="7620" marT="7620" marB="0" anchor="b"/>
                </a:tc>
                <a:tc hMerge="1">
                  <a:txBody>
                    <a:bodyPr/>
                    <a:lstStyle/>
                    <a:p>
                      <a:endParaRPr lang="es-EC"/>
                    </a:p>
                  </a:txBody>
                  <a:tcPr/>
                </a:tc>
                <a:tc>
                  <a:txBody>
                    <a:bodyPr/>
                    <a:lstStyle/>
                    <a:p>
                      <a:pPr algn="l" fontAlgn="b"/>
                      <a:r>
                        <a:rPr lang="es-EC" sz="2000" u="none" strike="noStrike">
                          <a:effectLst/>
                        </a:rPr>
                        <a:t> $      753,48 </a:t>
                      </a:r>
                      <a:endParaRPr lang="es-EC"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 $       753,48 </a:t>
                      </a:r>
                      <a:endParaRPr lang="es-EC" sz="2000" b="0" i="0" u="none" strike="noStrike">
                        <a:solidFill>
                          <a:srgbClr val="000000"/>
                        </a:solidFill>
                        <a:effectLst/>
                        <a:latin typeface="Times New Roman" panose="02020603050405020304" pitchFamily="18" charset="0"/>
                      </a:endParaRPr>
                    </a:p>
                  </a:txBody>
                  <a:tcPr marL="7620" marR="7620" marT="7620" marB="0" anchor="b"/>
                </a:tc>
              </a:tr>
              <a:tr h="198120">
                <a:tc gridSpan="2">
                  <a:txBody>
                    <a:bodyPr/>
                    <a:lstStyle/>
                    <a:p>
                      <a:pPr algn="r" fontAlgn="b"/>
                      <a:r>
                        <a:rPr lang="es-EC" sz="2000" u="none" strike="noStrike">
                          <a:effectLst/>
                        </a:rPr>
                        <a:t>(-) Pago Dividendo</a:t>
                      </a:r>
                      <a:endParaRPr lang="es-EC" sz="2000" b="0" i="0" u="none" strike="noStrike">
                        <a:solidFill>
                          <a:srgbClr val="000000"/>
                        </a:solidFill>
                        <a:effectLst/>
                        <a:latin typeface="Times New Roman" panose="02020603050405020304" pitchFamily="18" charset="0"/>
                      </a:endParaRPr>
                    </a:p>
                  </a:txBody>
                  <a:tcPr marL="7620" marR="7620" marT="7620" marB="0" anchor="b"/>
                </a:tc>
                <a:tc hMerge="1">
                  <a:txBody>
                    <a:bodyPr/>
                    <a:lstStyle/>
                    <a:p>
                      <a:endParaRPr lang="es-EC"/>
                    </a:p>
                  </a:txBody>
                  <a:tcPr/>
                </a:tc>
                <a:tc>
                  <a:txBody>
                    <a:bodyPr/>
                    <a:lstStyle/>
                    <a:p>
                      <a:pPr algn="l" fontAlgn="b"/>
                      <a:r>
                        <a:rPr lang="es-EC" sz="2000" u="none" strike="noStrike">
                          <a:effectLst/>
                        </a:rPr>
                        <a:t> $      549,24 </a:t>
                      </a:r>
                      <a:endParaRPr lang="es-EC" sz="2000" b="0"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a:effectLst/>
                        </a:rPr>
                        <a:t> $       549,24 </a:t>
                      </a:r>
                      <a:endParaRPr lang="es-EC" sz="2000" b="0" i="0" u="none" strike="noStrike">
                        <a:solidFill>
                          <a:srgbClr val="000000"/>
                        </a:solidFill>
                        <a:effectLst/>
                        <a:latin typeface="Times New Roman" panose="02020603050405020304" pitchFamily="18" charset="0"/>
                      </a:endParaRPr>
                    </a:p>
                  </a:txBody>
                  <a:tcPr marL="7620" marR="7620" marT="7620" marB="0" anchor="b"/>
                </a:tc>
              </a:tr>
              <a:tr h="198120">
                <a:tc gridSpan="2">
                  <a:txBody>
                    <a:bodyPr/>
                    <a:lstStyle/>
                    <a:p>
                      <a:pPr algn="r" fontAlgn="b"/>
                      <a:r>
                        <a:rPr lang="es-EC" sz="2000" u="none" strike="noStrike">
                          <a:effectLst/>
                        </a:rPr>
                        <a:t>(=) Flujo Disponible</a:t>
                      </a:r>
                      <a:endParaRPr lang="es-EC" sz="2000" b="1" i="0" u="none" strike="noStrike">
                        <a:solidFill>
                          <a:srgbClr val="000000"/>
                        </a:solidFill>
                        <a:effectLst/>
                        <a:latin typeface="Times New Roman" panose="02020603050405020304" pitchFamily="18" charset="0"/>
                      </a:endParaRPr>
                    </a:p>
                  </a:txBody>
                  <a:tcPr marL="7620" marR="7620" marT="7620" marB="0" anchor="b"/>
                </a:tc>
                <a:tc hMerge="1">
                  <a:txBody>
                    <a:bodyPr/>
                    <a:lstStyle/>
                    <a:p>
                      <a:endParaRPr lang="es-EC"/>
                    </a:p>
                  </a:txBody>
                  <a:tcPr/>
                </a:tc>
                <a:tc>
                  <a:txBody>
                    <a:bodyPr/>
                    <a:lstStyle/>
                    <a:p>
                      <a:pPr algn="l" fontAlgn="b"/>
                      <a:r>
                        <a:rPr lang="es-EC" sz="2000" u="none" strike="noStrike">
                          <a:effectLst/>
                        </a:rPr>
                        <a:t> $   1.235,74 </a:t>
                      </a:r>
                      <a:endParaRPr lang="es-EC" sz="2000" b="1" i="0" u="none" strike="noStrike">
                        <a:solidFill>
                          <a:srgbClr val="000000"/>
                        </a:solidFill>
                        <a:effectLst/>
                        <a:latin typeface="Times New Roman" panose="02020603050405020304" pitchFamily="18" charset="0"/>
                      </a:endParaRPr>
                    </a:p>
                  </a:txBody>
                  <a:tcPr marL="7620" marR="7620" marT="7620" marB="0" anchor="b"/>
                </a:tc>
                <a:tc>
                  <a:txBody>
                    <a:bodyPr/>
                    <a:lstStyle/>
                    <a:p>
                      <a:pPr algn="l" fontAlgn="b"/>
                      <a:r>
                        <a:rPr lang="es-EC" sz="2000" u="none" strike="noStrike" dirty="0">
                          <a:effectLst/>
                        </a:rPr>
                        <a:t> $       885,99 </a:t>
                      </a:r>
                      <a:endParaRPr lang="es-EC" sz="2000" b="1" i="0" u="none" strike="noStrike" dirty="0">
                        <a:solidFill>
                          <a:srgbClr val="000000"/>
                        </a:solidFill>
                        <a:effectLst/>
                        <a:latin typeface="Times New Roman" panose="02020603050405020304" pitchFamily="18" charset="0"/>
                      </a:endParaRPr>
                    </a:p>
                  </a:txBody>
                  <a:tcPr marL="7620" marR="7620" marT="7620" marB="0" anchor="b"/>
                </a:tc>
              </a:tr>
            </a:tbl>
          </a:graphicData>
        </a:graphic>
      </p:graphicFrame>
    </p:spTree>
    <p:extLst>
      <p:ext uri="{BB962C8B-B14F-4D97-AF65-F5344CB8AC3E}">
        <p14:creationId xmlns:p14="http://schemas.microsoft.com/office/powerpoint/2010/main" val="57870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6 Gráfico"/>
          <p:cNvGraphicFramePr>
            <a:graphicFrameLocks/>
          </p:cNvGraphicFramePr>
          <p:nvPr>
            <p:extLst>
              <p:ext uri="{D42A27DB-BD31-4B8C-83A1-F6EECF244321}">
                <p14:modId xmlns:p14="http://schemas.microsoft.com/office/powerpoint/2010/main" val="624695265"/>
              </p:ext>
            </p:extLst>
          </p:nvPr>
        </p:nvGraphicFramePr>
        <p:xfrm>
          <a:off x="1485900" y="260648"/>
          <a:ext cx="8568952" cy="6192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898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Marcador de contenido 4"/>
          <p:cNvSpPr>
            <a:spLocks noGrp="1"/>
          </p:cNvSpPr>
          <p:nvPr>
            <p:ph idx="1"/>
          </p:nvPr>
        </p:nvSpPr>
        <p:spPr>
          <a:xfrm>
            <a:off x="1269876" y="1628800"/>
            <a:ext cx="9601202" cy="4191000"/>
          </a:xfrm>
        </p:spPr>
        <p:txBody>
          <a:bodyPr>
            <a:normAutofit/>
          </a:bodyPr>
          <a:lstStyle/>
          <a:p>
            <a:pPr marL="0" indent="0" algn="just">
              <a:buNone/>
            </a:pPr>
            <a:endParaRPr lang="es-EC" sz="3200" dirty="0" smtClean="0">
              <a:latin typeface="Times New Roman" panose="02020603050405020304" pitchFamily="18" charset="0"/>
              <a:cs typeface="Times New Roman" panose="02020603050405020304" pitchFamily="18" charset="0"/>
            </a:endParaRPr>
          </a:p>
          <a:p>
            <a:pPr marL="0" indent="0" algn="just">
              <a:buNone/>
            </a:pPr>
            <a:r>
              <a:rPr lang="es-EC" sz="3200" dirty="0" smtClean="0">
                <a:latin typeface="Times New Roman" panose="02020603050405020304" pitchFamily="18" charset="0"/>
                <a:cs typeface="Times New Roman" panose="02020603050405020304" pitchFamily="18" charset="0"/>
              </a:rPr>
              <a:t>El </a:t>
            </a:r>
            <a:r>
              <a:rPr lang="es-EC" sz="3200" dirty="0">
                <a:latin typeface="Times New Roman" panose="02020603050405020304" pitchFamily="18" charset="0"/>
                <a:cs typeface="Times New Roman" panose="02020603050405020304" pitchFamily="18" charset="0"/>
              </a:rPr>
              <a:t>transporte </a:t>
            </a:r>
            <a:r>
              <a:rPr lang="es-EC" sz="3200" dirty="0" smtClean="0"/>
              <a:t>agilita </a:t>
            </a:r>
            <a:r>
              <a:rPr lang="es-EC" sz="3200" dirty="0"/>
              <a:t>la conectividad y acorta la distancia entre territorios y personas, incluso en conjunto con la educación, seguridad, alimentación son elementos promotores del desarrollo de </a:t>
            </a:r>
            <a:r>
              <a:rPr lang="es-EC" sz="3200" dirty="0" smtClean="0"/>
              <a:t>una nación.</a:t>
            </a:r>
            <a:endParaRPr lang="en-US" sz="3200" dirty="0">
              <a:latin typeface="Times New Roman" panose="02020603050405020304" pitchFamily="18" charset="0"/>
              <a:cs typeface="Times New Roman" panose="02020603050405020304" pitchFamily="18" charset="0"/>
            </a:endParaRPr>
          </a:p>
        </p:txBody>
      </p:sp>
      <p:sp>
        <p:nvSpPr>
          <p:cNvPr id="6" name="Marcador de texto 7"/>
          <p:cNvSpPr txBox="1">
            <a:spLocks/>
          </p:cNvSpPr>
          <p:nvPr/>
        </p:nvSpPr>
        <p:spPr>
          <a:xfrm>
            <a:off x="7678588" y="5157192"/>
            <a:ext cx="3445021" cy="41876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800"/>
              </a:spcBef>
              <a:buSzPct val="9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600"/>
              </a:spcBef>
              <a:buSzPct val="90000"/>
              <a:buFont typeface="Arial"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600"/>
              </a:spcBef>
              <a:buSzPct val="9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5pPr>
            <a:lvl6pPr marL="13716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6pPr>
            <a:lvl7pPr marL="1600200" indent="-228600" algn="l" defTabSz="914400" rtl="0" eaLnBrk="1" latinLnBrk="0" hangingPunct="1">
              <a:lnSpc>
                <a:spcPct val="90000"/>
              </a:lnSpc>
              <a:spcBef>
                <a:spcPts val="600"/>
              </a:spcBef>
              <a:buSzPct val="90000"/>
              <a:buFont typeface="Arial" pitchFamily="34" charset="0"/>
              <a:buChar char="•"/>
              <a:defRPr sz="1600" kern="1200" baseline="0">
                <a:solidFill>
                  <a:schemeClr val="tx1"/>
                </a:solidFill>
                <a:latin typeface="+mn-lt"/>
                <a:ea typeface="+mn-ea"/>
                <a:cs typeface="+mn-cs"/>
              </a:defRPr>
            </a:lvl7pPr>
            <a:lvl8pPr marL="1828800" indent="-228600" algn="l" defTabSz="914400" rtl="0" eaLnBrk="1" latinLnBrk="0" hangingPunct="1">
              <a:lnSpc>
                <a:spcPct val="90000"/>
              </a:lnSpc>
              <a:spcBef>
                <a:spcPts val="600"/>
              </a:spcBef>
              <a:buSzPct val="90000"/>
              <a:buFont typeface="Arial" pitchFamily="34" charset="0"/>
              <a:buChar char="•"/>
              <a:defRPr sz="1600" kern="1200" baseline="0">
                <a:solidFill>
                  <a:schemeClr val="tx1"/>
                </a:solidFill>
                <a:latin typeface="+mn-lt"/>
                <a:ea typeface="+mn-ea"/>
                <a:cs typeface="+mn-cs"/>
              </a:defRPr>
            </a:lvl8pPr>
            <a:lvl9pPr marL="2057400" indent="-228600" algn="l" defTabSz="914400" rtl="0" eaLnBrk="1" latinLnBrk="0" hangingPunct="1">
              <a:lnSpc>
                <a:spcPct val="90000"/>
              </a:lnSpc>
              <a:spcBef>
                <a:spcPts val="600"/>
              </a:spcBef>
              <a:buSzPct val="90000"/>
              <a:buFont typeface="Arial" pitchFamily="34" charset="0"/>
              <a:buChar char="•"/>
              <a:defRPr sz="1600" kern="1200" baseline="0">
                <a:solidFill>
                  <a:schemeClr val="tx1"/>
                </a:solidFill>
                <a:latin typeface="+mn-lt"/>
                <a:ea typeface="+mn-ea"/>
                <a:cs typeface="+mn-cs"/>
              </a:defRPr>
            </a:lvl9pPr>
          </a:lstStyle>
          <a:p>
            <a:pPr marL="0" indent="0" algn="r">
              <a:buNone/>
            </a:pPr>
            <a:r>
              <a:rPr lang="es-EC" dirty="0" smtClean="0"/>
              <a:t>María</a:t>
            </a:r>
            <a:r>
              <a:rPr lang="en-US" b="1" dirty="0">
                <a:latin typeface="Roboto Th" pitchFamily="2" charset="0"/>
              </a:rPr>
              <a:t> </a:t>
            </a:r>
            <a:r>
              <a:rPr lang="es-EC" dirty="0"/>
              <a:t>García</a:t>
            </a:r>
            <a:r>
              <a:rPr lang="en-US" b="1" dirty="0" smtClean="0">
                <a:latin typeface="Roboto Th" pitchFamily="2" charset="0"/>
                <a:ea typeface="Roboto Th" pitchFamily="2" charset="0"/>
              </a:rPr>
              <a:t> 2014</a:t>
            </a:r>
            <a:endParaRPr lang="es-EC" b="1" dirty="0">
              <a:latin typeface="Roboto Th" pitchFamily="2" charset="0"/>
              <a:ea typeface="Roboto Th" pitchFamily="2" charset="0"/>
            </a:endParaRPr>
          </a:p>
        </p:txBody>
      </p:sp>
    </p:spTree>
    <p:extLst>
      <p:ext uri="{BB962C8B-B14F-4D97-AF65-F5344CB8AC3E}">
        <p14:creationId xmlns:p14="http://schemas.microsoft.com/office/powerpoint/2010/main" val="102717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 Gráfico"/>
          <p:cNvGraphicFramePr>
            <a:graphicFrameLocks/>
          </p:cNvGraphicFramePr>
          <p:nvPr>
            <p:extLst>
              <p:ext uri="{D42A27DB-BD31-4B8C-83A1-F6EECF244321}">
                <p14:modId xmlns:p14="http://schemas.microsoft.com/office/powerpoint/2010/main" val="3865438143"/>
              </p:ext>
            </p:extLst>
          </p:nvPr>
        </p:nvGraphicFramePr>
        <p:xfrm>
          <a:off x="1125860" y="260648"/>
          <a:ext cx="9361040" cy="6192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499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09836" y="260648"/>
            <a:ext cx="9601200" cy="777206"/>
          </a:xfrm>
        </p:spPr>
        <p:txBody>
          <a:bodyPr anchor="ctr">
            <a:normAutofit/>
          </a:bodyPr>
          <a:lstStyle/>
          <a:p>
            <a:pPr algn="ctr"/>
            <a:r>
              <a:rPr lang="es-ES" sz="3600" dirty="0" smtClean="0"/>
              <a:t>ROA y ROE</a:t>
            </a:r>
            <a:endParaRPr lang="es-ES" sz="3600" dirty="0"/>
          </a:p>
        </p:txBody>
      </p:sp>
      <mc:AlternateContent xmlns:mc="http://schemas.openxmlformats.org/markup-compatibility/2006">
        <mc:Choice xmlns:a14="http://schemas.microsoft.com/office/drawing/2010/main" Requires="a14">
          <p:sp>
            <p:nvSpPr>
              <p:cNvPr id="5" name="Rectángulo 4"/>
              <p:cNvSpPr/>
              <p:nvPr/>
            </p:nvSpPr>
            <p:spPr>
              <a:xfrm>
                <a:off x="909836" y="952165"/>
                <a:ext cx="10801200" cy="5483361"/>
              </a:xfrm>
              <a:prstGeom prst="rect">
                <a:avLst/>
              </a:prstGeom>
            </p:spPr>
            <p:txBody>
              <a:bodyPr wrap="square">
                <a:spAutoFit/>
              </a:bodyPr>
              <a:lstStyle/>
              <a:p>
                <a:pPr marL="540385" algn="just">
                  <a:lnSpc>
                    <a:spcPct val="150000"/>
                  </a:lnSpc>
                  <a:spcAft>
                    <a:spcPts val="800"/>
                  </a:spcAft>
                </a:pPr>
                <a:r>
                  <a:rPr lang="es-EC" b="1" dirty="0" smtClean="0">
                    <a:latin typeface="Times New Roman" panose="02020603050405020304" pitchFamily="18" charset="0"/>
                    <a:ea typeface="Calibri" panose="020F0502020204030204" pitchFamily="34"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540385" algn="ctr">
                  <a:lnSpc>
                    <a:spcPct val="150000"/>
                  </a:lnSpc>
                  <a:spcAft>
                    <a:spcPts val="800"/>
                  </a:spcAft>
                </a:pPr>
                <a:r>
                  <a:rPr lang="es-EC" b="1"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s-EC" sz="2400" b="1" i="1">
                        <a:effectLst/>
                        <a:latin typeface="Cambria Math" panose="02040503050406030204" pitchFamily="18" charset="0"/>
                        <a:ea typeface="Calibri" panose="020F0502020204030204" pitchFamily="34" charset="0"/>
                        <a:cs typeface="Times New Roman" panose="02020603050405020304" pitchFamily="18" charset="0"/>
                      </a:rPr>
                      <m:t>𝐑𝐎𝐀</m:t>
                    </m:r>
                    <m:r>
                      <a:rPr lang="es-EC" sz="2400" b="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S" sz="24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𝐔𝐭𝐢𝐥𝐢𝐝𝐚𝐝</m:t>
                        </m:r>
                        <m:r>
                          <a:rPr lang="es-EC" sz="2400" b="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s-EC"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𝐍𝐞𝐭𝐚</m:t>
                        </m:r>
                        <m:r>
                          <a:rPr lang="es-EC" sz="2400" b="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s-EC"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𝐚𝐧𝐮𝐚𝐥</m:t>
                        </m:r>
                      </m:num>
                      <m:den>
                        <m:r>
                          <a:rPr lang="es-EC"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𝐀𝐜𝐭𝐢𝐯𝐨</m:t>
                        </m:r>
                        <m:r>
                          <a:rPr lang="es-EC" sz="2400" b="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s-EC"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𝐓𝐨𝐭𝐚𝐥</m:t>
                        </m:r>
                      </m:den>
                    </m:f>
                    <m:r>
                      <a:rPr lang="es-EC" sz="2400" b="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s-EC"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𝐑𝐎𝐄</m:t>
                    </m:r>
                    <m:r>
                      <a:rPr lang="es-EC" sz="2400" b="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s-ES"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𝐔𝐭𝐢𝐥𝐢𝐝𝐚𝐝</m:t>
                        </m:r>
                        <m:r>
                          <a:rPr lang="es-EC" sz="2400" b="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s-EC"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𝐍𝐞𝐭𝐚</m:t>
                        </m:r>
                        <m:r>
                          <a:rPr lang="es-EC" sz="2400" b="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s-EC"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𝐚𝐧𝐮𝐚𝐥</m:t>
                        </m:r>
                      </m:num>
                      <m:den>
                        <m:r>
                          <a:rPr lang="es-EC"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𝐏𝐚𝐭𝐫𝐢𝐦𝐨𝐧𝐢𝐨</m:t>
                        </m:r>
                        <m:r>
                          <a:rPr lang="es-EC" sz="2400" b="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s-EC" sz="2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𝐭𝐨𝐭𝐚𝐥</m:t>
                        </m:r>
                      </m:den>
                    </m:f>
                  </m:oMath>
                </a14:m>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es-EC"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Quito</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14:m>
                  <m:oMathPara xmlns:m="http://schemas.openxmlformats.org/officeDocument/2006/math">
                    <m:oMathParaPr>
                      <m:jc m:val="centerGroup"/>
                    </m:oMathParaPr>
                    <m:oMath xmlns:m="http://schemas.openxmlformats.org/officeDocument/2006/math">
                      <m:r>
                        <m:rPr>
                          <m:sty m:val="p"/>
                        </m:rPr>
                        <a:rPr lang="es-EC"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ROA</m:t>
                      </m:r>
                      <m:r>
                        <a:rPr lang="es-EC"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s-E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s-EC"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s-EC"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12.378,04</m:t>
                          </m:r>
                        </m:num>
                        <m:den>
                          <m:r>
                            <a:rPr lang="es-EC"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s-EC">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100.000</m:t>
                          </m:r>
                        </m:den>
                      </m:f>
                      <m:r>
                        <a:rPr lang="es-EC">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s-EC">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ROE</m:t>
                      </m:r>
                      <m:r>
                        <a:rPr lang="es-EC">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s-E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s-EC">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s-EC" i="1">
                              <a:latin typeface="Cambria Math" panose="02040503050406030204" pitchFamily="18" charset="0"/>
                              <a:ea typeface="Calibri" panose="020F0502020204030204" pitchFamily="34" charset="0"/>
                              <a:cs typeface="Times New Roman" panose="02020603050405020304" pitchFamily="18" charset="0"/>
                            </a:rPr>
                            <m:t>12.378,04</m:t>
                          </m:r>
                        </m:num>
                        <m:den>
                          <m:r>
                            <a:rPr lang="es-EC"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s-EC">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50.000</m:t>
                          </m:r>
                        </m:den>
                      </m:f>
                    </m:oMath>
                  </m:oMathPara>
                </a14:m>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14:m>
                  <m:oMathPara xmlns:m="http://schemas.openxmlformats.org/officeDocument/2006/math">
                    <m:oMathParaPr>
                      <m:jc m:val="centerGroup"/>
                    </m:oMathParaPr>
                    <m:oMath xmlns:m="http://schemas.openxmlformats.org/officeDocument/2006/math">
                      <m:r>
                        <a:rPr lang="es-EC"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𝐑𝐎𝐀</m:t>
                      </m:r>
                      <m:r>
                        <a:rPr lang="es-EC" b="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s-EC" b="1"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𝟏</m:t>
                      </m:r>
                      <m:r>
                        <a:rPr lang="es-EC" b="1"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𝟐</m:t>
                      </m:r>
                      <m:r>
                        <a:rPr lang="es-EC" b="1"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s-EC" b="1"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𝟑𝟖</m:t>
                      </m:r>
                      <m:r>
                        <a:rPr lang="es-EC" b="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s-EC"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𝐑𝐎𝐄</m:t>
                      </m:r>
                      <m:r>
                        <a:rPr lang="es-EC" b="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s-EC" b="1"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𝟐𝟒</m:t>
                      </m:r>
                      <m:r>
                        <a:rPr lang="es-EC" b="1"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s-EC" b="1"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𝟕𝟔</m:t>
                      </m:r>
                      <m:r>
                        <a:rPr lang="es-EC" b="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s-ES"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es-EC"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Rumiñahui</a:t>
                </a:r>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14:m>
                  <m:oMathPara xmlns:m="http://schemas.openxmlformats.org/officeDocument/2006/math">
                    <m:oMathParaPr>
                      <m:jc m:val="centerGroup"/>
                    </m:oMathParaPr>
                    <m:oMath xmlns:m="http://schemas.openxmlformats.org/officeDocument/2006/math">
                      <m:r>
                        <m:rPr>
                          <m:sty m:val="p"/>
                        </m:rPr>
                        <a:rPr lang="es-EC">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ROA</m:t>
                      </m:r>
                      <m:r>
                        <a:rPr lang="es-EC">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s-ES"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s-EC"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s-EC"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8.180,96</m:t>
                          </m:r>
                        </m:num>
                        <m:den>
                          <m:r>
                            <a:rPr lang="es-EC"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s-EC">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100.000</m:t>
                          </m:r>
                        </m:den>
                      </m:f>
                      <m:r>
                        <a:rPr lang="es-EC">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s-EC">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ROE</m:t>
                      </m:r>
                      <m:r>
                        <a:rPr lang="es-EC">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s-ES"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s-EC">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s-EC">
                              <a:latin typeface="Cambria Math" panose="02040503050406030204" pitchFamily="18" charset="0"/>
                              <a:ea typeface="Calibri" panose="020F0502020204030204" pitchFamily="34" charset="0"/>
                              <a:cs typeface="Times New Roman" panose="02020603050405020304" pitchFamily="18" charset="0"/>
                            </a:rPr>
                            <m:t>8.180,96</m:t>
                          </m:r>
                        </m:num>
                        <m:den>
                          <m:r>
                            <a:rPr lang="es-EC"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s-EC">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50.000</m:t>
                          </m:r>
                        </m:den>
                      </m:f>
                    </m:oMath>
                  </m:oMathPara>
                </a14:m>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1000"/>
                  </a:spcAft>
                </a:pPr>
                <a:r>
                  <a:rPr lang="es-EC"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s-EC"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𝐑𝐎𝐀</m:t>
                    </m:r>
                    <m:r>
                      <a:rPr lang="es-EC" b="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s-EC" b="1"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𝟖</m:t>
                    </m:r>
                    <m:r>
                      <a:rPr lang="es-EC" b="1"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s-EC" b="1"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𝟏𝟖</m:t>
                    </m:r>
                    <m:r>
                      <a:rPr lang="es-EC" b="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s-EC"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𝐑𝐎𝐄</m:t>
                    </m:r>
                    <m:r>
                      <a:rPr lang="es-EC" b="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s-EC" b="1"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𝟏𝟔</m:t>
                    </m:r>
                    <m:r>
                      <a:rPr lang="es-EC" b="1"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s-EC" b="1"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𝟑𝟔</m:t>
                    </m:r>
                    <m:r>
                      <a:rPr lang="es-EC" b="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s-E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5" name="Rectángulo 4"/>
              <p:cNvSpPr>
                <a:spLocks noRot="1" noChangeAspect="1" noMove="1" noResize="1" noEditPoints="1" noAdjustHandles="1" noChangeArrowheads="1" noChangeShapeType="1" noTextEdit="1"/>
              </p:cNvSpPr>
              <p:nvPr/>
            </p:nvSpPr>
            <p:spPr>
              <a:xfrm>
                <a:off x="909836" y="952165"/>
                <a:ext cx="10801200" cy="5483361"/>
              </a:xfrm>
              <a:prstGeom prst="rect">
                <a:avLst/>
              </a:prstGeom>
              <a:blipFill rotWithShape="0">
                <a:blip r:embed="rId2"/>
                <a:stretch>
                  <a:fillRect l="-451"/>
                </a:stretch>
              </a:blipFill>
            </p:spPr>
            <p:txBody>
              <a:bodyPr/>
              <a:lstStyle/>
              <a:p>
                <a:r>
                  <a:rPr lang="es-EC">
                    <a:noFill/>
                  </a:rPr>
                  <a:t> </a:t>
                </a:r>
              </a:p>
            </p:txBody>
          </p:sp>
        </mc:Fallback>
      </mc:AlternateContent>
    </p:spTree>
    <p:extLst>
      <p:ext uri="{BB962C8B-B14F-4D97-AF65-F5344CB8AC3E}">
        <p14:creationId xmlns:p14="http://schemas.microsoft.com/office/powerpoint/2010/main" val="132365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p:cNvGraphicFramePr>
            <a:graphicFrameLocks/>
          </p:cNvGraphicFramePr>
          <p:nvPr>
            <p:extLst>
              <p:ext uri="{D42A27DB-BD31-4B8C-83A1-F6EECF244321}">
                <p14:modId xmlns:p14="http://schemas.microsoft.com/office/powerpoint/2010/main" val="2576226258"/>
              </p:ext>
            </p:extLst>
          </p:nvPr>
        </p:nvGraphicFramePr>
        <p:xfrm>
          <a:off x="333772" y="836712"/>
          <a:ext cx="11305256" cy="5472608"/>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2 Conector recto de flecha"/>
          <p:cNvCxnSpPr/>
          <p:nvPr/>
        </p:nvCxnSpPr>
        <p:spPr>
          <a:xfrm flipH="1">
            <a:off x="7570576" y="2241914"/>
            <a:ext cx="885528" cy="75503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3" name="1 CuadroTexto"/>
          <p:cNvSpPr txBox="1"/>
          <p:nvPr/>
        </p:nvSpPr>
        <p:spPr>
          <a:xfrm>
            <a:off x="7534572" y="1484784"/>
            <a:ext cx="2696866" cy="7571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90000"/>
              </a:lnSpc>
            </a:pPr>
            <a:r>
              <a:rPr lang="es-EC" sz="2400" dirty="0" smtClean="0"/>
              <a:t>19.736</a:t>
            </a:r>
            <a:r>
              <a:rPr lang="es-EC" sz="2400" dirty="0" smtClean="0"/>
              <a:t> </a:t>
            </a:r>
            <a:r>
              <a:rPr lang="es-EC" sz="2400" dirty="0" smtClean="0"/>
              <a:t>Pasajeros </a:t>
            </a:r>
          </a:p>
          <a:p>
            <a:pPr>
              <a:lnSpc>
                <a:spcPct val="90000"/>
              </a:lnSpc>
            </a:pPr>
            <a:r>
              <a:rPr lang="es-EC" sz="2400" dirty="0" smtClean="0"/>
              <a:t>$ </a:t>
            </a:r>
            <a:r>
              <a:rPr lang="es-EC" sz="2400" dirty="0" smtClean="0"/>
              <a:t>4.934,06 </a:t>
            </a:r>
            <a:r>
              <a:rPr lang="es-EC" sz="2400" dirty="0" smtClean="0"/>
              <a:t>Dólares</a:t>
            </a:r>
            <a:endParaRPr lang="es-EC" sz="2400" dirty="0"/>
          </a:p>
        </p:txBody>
      </p:sp>
    </p:spTree>
    <p:extLst>
      <p:ext uri="{BB962C8B-B14F-4D97-AF65-F5344CB8AC3E}">
        <p14:creationId xmlns:p14="http://schemas.microsoft.com/office/powerpoint/2010/main" val="1285930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a:graphicFrameLocks/>
          </p:cNvGraphicFramePr>
          <p:nvPr>
            <p:extLst>
              <p:ext uri="{D42A27DB-BD31-4B8C-83A1-F6EECF244321}">
                <p14:modId xmlns:p14="http://schemas.microsoft.com/office/powerpoint/2010/main" val="3466225987"/>
              </p:ext>
            </p:extLst>
          </p:nvPr>
        </p:nvGraphicFramePr>
        <p:xfrm>
          <a:off x="189756" y="476672"/>
          <a:ext cx="11521280" cy="5832648"/>
        </p:xfrm>
        <a:graphic>
          <a:graphicData uri="http://schemas.openxmlformats.org/drawingml/2006/chart">
            <c:chart xmlns:c="http://schemas.openxmlformats.org/drawingml/2006/chart" xmlns:r="http://schemas.openxmlformats.org/officeDocument/2006/relationships" r:id="rId2"/>
          </a:graphicData>
        </a:graphic>
      </p:graphicFrame>
      <p:sp>
        <p:nvSpPr>
          <p:cNvPr id="3" name="1 CuadroTexto"/>
          <p:cNvSpPr txBox="1"/>
          <p:nvPr/>
        </p:nvSpPr>
        <p:spPr>
          <a:xfrm>
            <a:off x="7606580" y="1340768"/>
            <a:ext cx="2696866" cy="7571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90000"/>
              </a:lnSpc>
            </a:pPr>
            <a:r>
              <a:rPr lang="es-EC" sz="2400" dirty="0" smtClean="0"/>
              <a:t>16.509</a:t>
            </a:r>
            <a:r>
              <a:rPr lang="es-EC" sz="2400" dirty="0" smtClean="0"/>
              <a:t> </a:t>
            </a:r>
            <a:r>
              <a:rPr lang="es-EC" sz="2400" dirty="0" smtClean="0"/>
              <a:t>Pasajeros </a:t>
            </a:r>
          </a:p>
          <a:p>
            <a:pPr>
              <a:lnSpc>
                <a:spcPct val="90000"/>
              </a:lnSpc>
            </a:pPr>
            <a:r>
              <a:rPr lang="es-EC" sz="2400" dirty="0" smtClean="0"/>
              <a:t>$ </a:t>
            </a:r>
            <a:r>
              <a:rPr lang="es-EC" sz="2400" dirty="0" smtClean="0"/>
              <a:t>4.952,84</a:t>
            </a:r>
            <a:r>
              <a:rPr lang="es-EC" sz="2400" dirty="0" smtClean="0"/>
              <a:t> </a:t>
            </a:r>
            <a:r>
              <a:rPr lang="es-EC" sz="2400" dirty="0" smtClean="0"/>
              <a:t>Dólares</a:t>
            </a:r>
            <a:endParaRPr lang="es-EC" sz="2400" dirty="0"/>
          </a:p>
        </p:txBody>
      </p:sp>
      <p:cxnSp>
        <p:nvCxnSpPr>
          <p:cNvPr id="4" name="2 Conector recto de flecha"/>
          <p:cNvCxnSpPr/>
          <p:nvPr/>
        </p:nvCxnSpPr>
        <p:spPr>
          <a:xfrm flipH="1">
            <a:off x="7642584" y="2097898"/>
            <a:ext cx="885528" cy="75503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55282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269876" y="0"/>
            <a:ext cx="9601200" cy="1189038"/>
          </a:xfrm>
        </p:spPr>
        <p:txBody>
          <a:bodyPr anchor="ctr"/>
          <a:lstStyle/>
          <a:p>
            <a:pPr algn="ctr"/>
            <a:r>
              <a:rPr lang="es-EC" b="1" dirty="0"/>
              <a:t>Escenarios de los Precios</a:t>
            </a:r>
            <a:endParaRPr lang="es-ES" dirty="0"/>
          </a:p>
        </p:txBody>
      </p:sp>
      <p:sp>
        <p:nvSpPr>
          <p:cNvPr id="3" name="Rectangle 1"/>
          <p:cNvSpPr>
            <a:spLocks noChangeArrowheads="1"/>
          </p:cNvSpPr>
          <p:nvPr/>
        </p:nvSpPr>
        <p:spPr bwMode="auto">
          <a:xfrm>
            <a:off x="3384550" y="2708275"/>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4" name="Tabla 3"/>
          <p:cNvGraphicFramePr>
            <a:graphicFrameLocks noGrp="1"/>
          </p:cNvGraphicFramePr>
          <p:nvPr>
            <p:extLst>
              <p:ext uri="{D42A27DB-BD31-4B8C-83A1-F6EECF244321}">
                <p14:modId xmlns:p14="http://schemas.microsoft.com/office/powerpoint/2010/main" val="3177969788"/>
              </p:ext>
            </p:extLst>
          </p:nvPr>
        </p:nvGraphicFramePr>
        <p:xfrm>
          <a:off x="261764" y="980728"/>
          <a:ext cx="11449272" cy="5427603"/>
        </p:xfrm>
        <a:graphic>
          <a:graphicData uri="http://schemas.openxmlformats.org/drawingml/2006/table">
            <a:tbl>
              <a:tblPr firstRow="1" firstCol="1" bandRow="1">
                <a:tableStyleId>{073A0DAA-6AF3-43AB-8588-CEC1D06C72B9}</a:tableStyleId>
              </a:tblPr>
              <a:tblGrid>
                <a:gridCol w="1010352"/>
                <a:gridCol w="1468408"/>
                <a:gridCol w="679660"/>
                <a:gridCol w="1105447"/>
                <a:gridCol w="1136733"/>
                <a:gridCol w="1008112"/>
                <a:gridCol w="1152128"/>
                <a:gridCol w="1114246"/>
                <a:gridCol w="948703"/>
                <a:gridCol w="849380"/>
                <a:gridCol w="976103"/>
              </a:tblGrid>
              <a:tr h="291487">
                <a:tc gridSpan="11">
                  <a:txBody>
                    <a:bodyPr/>
                    <a:lstStyle/>
                    <a:p>
                      <a:pPr algn="ctr">
                        <a:lnSpc>
                          <a:spcPct val="115000"/>
                        </a:lnSpc>
                        <a:spcAft>
                          <a:spcPts val="0"/>
                        </a:spcAft>
                      </a:pPr>
                      <a:r>
                        <a:rPr lang="es-ES" sz="1400" b="1" dirty="0">
                          <a:effectLst/>
                          <a:latin typeface="Times New Roman" panose="02020603050405020304" pitchFamily="18" charset="0"/>
                          <a:cs typeface="Times New Roman" panose="02020603050405020304" pitchFamily="18" charset="0"/>
                        </a:rPr>
                        <a:t>QUITO</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91487">
                <a:tc gridSpan="6">
                  <a:txBody>
                    <a:bodyPr/>
                    <a:lstStyle/>
                    <a:p>
                      <a:pPr algn="ctr">
                        <a:lnSpc>
                          <a:spcPct val="115000"/>
                        </a:lnSpc>
                        <a:spcAft>
                          <a:spcPts val="0"/>
                        </a:spcAft>
                      </a:pPr>
                      <a:r>
                        <a:rPr lang="es-ES" sz="1400" b="1" dirty="0">
                          <a:effectLst/>
                          <a:latin typeface="Times New Roman" panose="02020603050405020304" pitchFamily="18" charset="0"/>
                          <a:cs typeface="Times New Roman" panose="02020603050405020304" pitchFamily="18" charset="0"/>
                        </a:rPr>
                        <a:t>COSTOS</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r>
                        <a:rPr lang="es-ES" sz="1400" b="1" dirty="0">
                          <a:effectLst/>
                          <a:latin typeface="Times New Roman" panose="02020603050405020304" pitchFamily="18" charset="0"/>
                          <a:cs typeface="Times New Roman" panose="02020603050405020304" pitchFamily="18" charset="0"/>
                        </a:rPr>
                        <a:t>RELACION</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4">
                  <a:txBody>
                    <a:bodyPr/>
                    <a:lstStyle/>
                    <a:p>
                      <a:pPr algn="ctr">
                        <a:lnSpc>
                          <a:spcPct val="115000"/>
                        </a:lnSpc>
                        <a:spcAft>
                          <a:spcPts val="0"/>
                        </a:spcAft>
                      </a:pPr>
                      <a:r>
                        <a:rPr lang="es-ES" sz="1400" b="1">
                          <a:effectLst/>
                          <a:latin typeface="Times New Roman" panose="02020603050405020304" pitchFamily="18" charset="0"/>
                          <a:cs typeface="Times New Roman" panose="02020603050405020304" pitchFamily="18" charset="0"/>
                        </a:rPr>
                        <a:t>INGRESOS</a:t>
                      </a:r>
                      <a:endParaRPr lang="es-EC"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1226227">
                <a:tc>
                  <a:txBody>
                    <a:bodyPr/>
                    <a:lstStyle/>
                    <a:p>
                      <a:pPr algn="ctr">
                        <a:lnSpc>
                          <a:spcPct val="115000"/>
                        </a:lnSpc>
                        <a:spcAft>
                          <a:spcPts val="0"/>
                        </a:spcAft>
                      </a:pPr>
                      <a:r>
                        <a:rPr lang="es-ES" sz="1400" dirty="0" smtClean="0">
                          <a:effectLst/>
                          <a:latin typeface="Times New Roman" panose="02020603050405020304" pitchFamily="18" charset="0"/>
                          <a:cs typeface="Times New Roman" panose="02020603050405020304" pitchFamily="18" charset="0"/>
                        </a:rPr>
                        <a:t>Escenario</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b="1" dirty="0" smtClean="0">
                          <a:effectLst/>
                          <a:latin typeface="Times New Roman" panose="02020603050405020304" pitchFamily="18" charset="0"/>
                          <a:cs typeface="Times New Roman" panose="02020603050405020304" pitchFamily="18" charset="0"/>
                        </a:rPr>
                        <a:t>Descripción</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b="1" smtClean="0">
                          <a:effectLst/>
                          <a:latin typeface="Times New Roman" panose="02020603050405020304" pitchFamily="18" charset="0"/>
                          <a:cs typeface="Times New Roman" panose="02020603050405020304" pitchFamily="18" charset="0"/>
                        </a:rPr>
                        <a:t>Tasa (i)</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b="1" smtClean="0">
                          <a:effectLst/>
                          <a:latin typeface="Times New Roman" panose="02020603050405020304" pitchFamily="18" charset="0"/>
                          <a:cs typeface="Times New Roman" panose="02020603050405020304" pitchFamily="18" charset="0"/>
                        </a:rPr>
                        <a:t>Cantidad de Equilibrio</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b="1" smtClean="0">
                          <a:effectLst/>
                          <a:latin typeface="Times New Roman" panose="02020603050405020304" pitchFamily="18" charset="0"/>
                          <a:cs typeface="Times New Roman" panose="02020603050405020304" pitchFamily="18" charset="0"/>
                        </a:rPr>
                        <a:t>Costos Fijos</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b="1" smtClean="0">
                          <a:effectLst/>
                          <a:latin typeface="Times New Roman" panose="02020603050405020304" pitchFamily="18" charset="0"/>
                          <a:cs typeface="Times New Roman" panose="02020603050405020304" pitchFamily="18" charset="0"/>
                        </a:rPr>
                        <a:t>Costos Variables Unitarios</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b="1" smtClean="0">
                          <a:effectLst/>
                          <a:latin typeface="Times New Roman" panose="02020603050405020304" pitchFamily="18" charset="0"/>
                          <a:cs typeface="Times New Roman" panose="02020603050405020304" pitchFamily="18" charset="0"/>
                        </a:rPr>
                        <a:t>Precio EQ</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ctr"/>
                      <a:r>
                        <a:rPr lang="es-EC" sz="1400" b="1" i="0" u="none" strike="noStrike">
                          <a:solidFill>
                            <a:srgbClr val="000000"/>
                          </a:solidFill>
                          <a:effectLst/>
                          <a:latin typeface="Times New Roman" panose="02020603050405020304" pitchFamily="18" charset="0"/>
                        </a:rPr>
                        <a:t>UTILIDAD ESPERADA</a:t>
                      </a:r>
                      <a:br>
                        <a:rPr lang="es-EC" sz="1400" b="1" i="0" u="none" strike="noStrike">
                          <a:solidFill>
                            <a:srgbClr val="000000"/>
                          </a:solidFill>
                          <a:effectLst/>
                          <a:latin typeface="Times New Roman" panose="02020603050405020304" pitchFamily="18" charset="0"/>
                        </a:rPr>
                      </a:br>
                      <a:r>
                        <a:rPr lang="es-EC" sz="1400" b="1" i="0" u="none" strike="noStrike">
                          <a:solidFill>
                            <a:srgbClr val="000000"/>
                          </a:solidFill>
                          <a:effectLst/>
                          <a:latin typeface="Times New Roman" panose="02020603050405020304" pitchFamily="18" charset="0"/>
                        </a:rPr>
                        <a:t>20% </a:t>
                      </a:r>
                    </a:p>
                  </a:txBody>
                  <a:tcPr marL="7620" marR="7620" marT="7620" marB="0" anchor="ctr"/>
                </a:tc>
                <a:tc>
                  <a:txBody>
                    <a:bodyPr/>
                    <a:lstStyle/>
                    <a:p>
                      <a:pPr algn="ctr" fontAlgn="ctr"/>
                      <a:r>
                        <a:rPr lang="es-EC" sz="1400" b="1" i="0" u="none" strike="noStrike">
                          <a:solidFill>
                            <a:srgbClr val="000000"/>
                          </a:solidFill>
                          <a:effectLst/>
                          <a:latin typeface="Times New Roman" panose="02020603050405020304" pitchFamily="18" charset="0"/>
                        </a:rPr>
                        <a:t>MARGEN NETO</a:t>
                      </a:r>
                      <a:br>
                        <a:rPr lang="es-EC" sz="1400" b="1" i="0" u="none" strike="noStrike">
                          <a:solidFill>
                            <a:srgbClr val="000000"/>
                          </a:solidFill>
                          <a:effectLst/>
                          <a:latin typeface="Times New Roman" panose="02020603050405020304" pitchFamily="18" charset="0"/>
                        </a:rPr>
                      </a:br>
                      <a:r>
                        <a:rPr lang="es-EC" sz="1400" b="1" i="0" u="none" strike="noStrike">
                          <a:solidFill>
                            <a:srgbClr val="000000"/>
                          </a:solidFill>
                          <a:effectLst/>
                          <a:latin typeface="Times New Roman" panose="02020603050405020304" pitchFamily="18" charset="0"/>
                        </a:rPr>
                        <a:t>14,70%</a:t>
                      </a:r>
                      <a:br>
                        <a:rPr lang="es-EC" sz="1400" b="1" i="0" u="none" strike="noStrike">
                          <a:solidFill>
                            <a:srgbClr val="000000"/>
                          </a:solidFill>
                          <a:effectLst/>
                          <a:latin typeface="Times New Roman" panose="02020603050405020304" pitchFamily="18" charset="0"/>
                        </a:rPr>
                      </a:br>
                      <a:r>
                        <a:rPr lang="es-EC" sz="1400" b="1" i="0" u="none" strike="noStrike">
                          <a:solidFill>
                            <a:srgbClr val="000000"/>
                          </a:solidFill>
                          <a:effectLst/>
                          <a:latin typeface="Times New Roman" panose="02020603050405020304" pitchFamily="18" charset="0"/>
                        </a:rPr>
                        <a:t>Precio</a:t>
                      </a:r>
                    </a:p>
                  </a:txBody>
                  <a:tcPr marL="7620" marR="7620" marT="7620" marB="0" anchor="ctr"/>
                </a:tc>
                <a:tc>
                  <a:txBody>
                    <a:bodyPr/>
                    <a:lstStyle/>
                    <a:p>
                      <a:pPr algn="ctr" fontAlgn="ctr"/>
                      <a:r>
                        <a:rPr lang="es-EC" sz="1400" b="1" i="0" u="none" strike="noStrike">
                          <a:solidFill>
                            <a:srgbClr val="000000"/>
                          </a:solidFill>
                          <a:effectLst/>
                          <a:latin typeface="Times New Roman" panose="02020603050405020304" pitchFamily="18" charset="0"/>
                        </a:rPr>
                        <a:t>ROA</a:t>
                      </a:r>
                      <a:br>
                        <a:rPr lang="es-EC" sz="1400" b="1" i="0" u="none" strike="noStrike">
                          <a:solidFill>
                            <a:srgbClr val="000000"/>
                          </a:solidFill>
                          <a:effectLst/>
                          <a:latin typeface="Times New Roman" panose="02020603050405020304" pitchFamily="18" charset="0"/>
                        </a:rPr>
                      </a:br>
                      <a:r>
                        <a:rPr lang="es-EC" sz="1400" b="1" i="0" u="none" strike="noStrike">
                          <a:solidFill>
                            <a:srgbClr val="000000"/>
                          </a:solidFill>
                          <a:effectLst/>
                          <a:latin typeface="Times New Roman" panose="02020603050405020304" pitchFamily="18" charset="0"/>
                        </a:rPr>
                        <a:t>12,38%</a:t>
                      </a:r>
                      <a:br>
                        <a:rPr lang="es-EC" sz="1400" b="1" i="0" u="none" strike="noStrike">
                          <a:solidFill>
                            <a:srgbClr val="000000"/>
                          </a:solidFill>
                          <a:effectLst/>
                          <a:latin typeface="Times New Roman" panose="02020603050405020304" pitchFamily="18" charset="0"/>
                        </a:rPr>
                      </a:br>
                      <a:r>
                        <a:rPr lang="es-EC" sz="1400" b="1" i="0" u="none" strike="noStrike">
                          <a:solidFill>
                            <a:srgbClr val="000000"/>
                          </a:solidFill>
                          <a:effectLst/>
                          <a:latin typeface="Times New Roman" panose="02020603050405020304" pitchFamily="18" charset="0"/>
                        </a:rPr>
                        <a:t>Precio</a:t>
                      </a:r>
                    </a:p>
                  </a:txBody>
                  <a:tcPr marL="7620" marR="7620" marT="7620" marB="0" anchor="ctr"/>
                </a:tc>
                <a:tc>
                  <a:txBody>
                    <a:bodyPr/>
                    <a:lstStyle/>
                    <a:p>
                      <a:pPr algn="ctr" fontAlgn="ctr"/>
                      <a:r>
                        <a:rPr lang="es-EC" sz="1400" b="1" i="0" u="none" strike="noStrike" dirty="0">
                          <a:solidFill>
                            <a:srgbClr val="000000"/>
                          </a:solidFill>
                          <a:effectLst/>
                          <a:latin typeface="Times New Roman" panose="02020603050405020304" pitchFamily="18" charset="0"/>
                        </a:rPr>
                        <a:t>ROE</a:t>
                      </a:r>
                      <a:br>
                        <a:rPr lang="es-EC" sz="1400" b="1" i="0" u="none" strike="noStrike" dirty="0">
                          <a:solidFill>
                            <a:srgbClr val="000000"/>
                          </a:solidFill>
                          <a:effectLst/>
                          <a:latin typeface="Times New Roman" panose="02020603050405020304" pitchFamily="18" charset="0"/>
                        </a:rPr>
                      </a:br>
                      <a:r>
                        <a:rPr lang="es-EC" sz="1400" b="1" i="0" u="none" strike="noStrike" dirty="0">
                          <a:solidFill>
                            <a:srgbClr val="000000"/>
                          </a:solidFill>
                          <a:effectLst/>
                          <a:latin typeface="Times New Roman" panose="02020603050405020304" pitchFamily="18" charset="0"/>
                        </a:rPr>
                        <a:t>24,76%</a:t>
                      </a:r>
                      <a:br>
                        <a:rPr lang="es-EC" sz="1400" b="1" i="0" u="none" strike="noStrike" dirty="0">
                          <a:solidFill>
                            <a:srgbClr val="000000"/>
                          </a:solidFill>
                          <a:effectLst/>
                          <a:latin typeface="Times New Roman" panose="02020603050405020304" pitchFamily="18" charset="0"/>
                        </a:rPr>
                      </a:br>
                      <a:r>
                        <a:rPr lang="es-EC" sz="1400" b="1" i="0" u="none" strike="noStrike" dirty="0">
                          <a:solidFill>
                            <a:srgbClr val="000000"/>
                          </a:solidFill>
                          <a:effectLst/>
                          <a:latin typeface="Times New Roman" panose="02020603050405020304" pitchFamily="18" charset="0"/>
                        </a:rPr>
                        <a:t>Precio</a:t>
                      </a:r>
                    </a:p>
                  </a:txBody>
                  <a:tcPr marL="7620" marR="7620" marT="7620" marB="0" anchor="ctr"/>
                </a:tc>
              </a:tr>
              <a:tr h="603067">
                <a:tc>
                  <a:txBody>
                    <a:bodyPr/>
                    <a:lstStyle/>
                    <a:p>
                      <a:pPr algn="ctr">
                        <a:lnSpc>
                          <a:spcPct val="115000"/>
                        </a:lnSpc>
                        <a:spcAft>
                          <a:spcPts val="0"/>
                        </a:spcAft>
                      </a:pPr>
                      <a:r>
                        <a:rPr lang="es-ES" sz="1400" dirty="0">
                          <a:effectLst/>
                          <a:latin typeface="Times New Roman" panose="02020603050405020304" pitchFamily="18" charset="0"/>
                          <a:cs typeface="Times New Roman" panose="02020603050405020304" pitchFamily="18" charset="0"/>
                        </a:rPr>
                        <a:t>0</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dirty="0" smtClean="0">
                          <a:effectLst/>
                          <a:latin typeface="Times New Roman" panose="02020603050405020304" pitchFamily="18" charset="0"/>
                          <a:cs typeface="Times New Roman" panose="02020603050405020304" pitchFamily="18" charset="0"/>
                        </a:rPr>
                        <a:t>Sin Crecimiento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smtClean="0">
                          <a:effectLst/>
                          <a:latin typeface="Times New Roman" panose="02020603050405020304" pitchFamily="18" charset="0"/>
                          <a:cs typeface="Times New Roman" panose="02020603050405020304" pitchFamily="18" charset="0"/>
                        </a:rPr>
                        <a:t>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ctr"/>
                      <a:r>
                        <a:rPr lang="es-EC" sz="1400" b="0" i="0" u="none" strike="noStrike">
                          <a:solidFill>
                            <a:srgbClr val="000000"/>
                          </a:solidFill>
                          <a:effectLst/>
                          <a:latin typeface="Times New Roman" panose="02020603050405020304" pitchFamily="18" charset="0"/>
                        </a:rPr>
                        <a:t>         19.736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3.185,09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0,088617 </a:t>
                      </a:r>
                    </a:p>
                  </a:txBody>
                  <a:tcPr marL="7620" marR="7620" marT="7620" marB="0" anchor="ctr"/>
                </a:tc>
                <a:tc>
                  <a:txBody>
                    <a:bodyPr/>
                    <a:lstStyle/>
                    <a:p>
                      <a:pPr algn="ctr" fontAlgn="ctr"/>
                      <a:r>
                        <a:rPr lang="es-EC" sz="1400" b="1" i="0" u="none" strike="noStrike">
                          <a:solidFill>
                            <a:srgbClr val="000000"/>
                          </a:solidFill>
                          <a:effectLst/>
                          <a:latin typeface="Times New Roman" panose="02020603050405020304" pitchFamily="18" charset="0"/>
                        </a:rPr>
                        <a:t> $         0,2500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0,3000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0,2868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$ 0,2809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$0,3119 </a:t>
                      </a:r>
                    </a:p>
                  </a:txBody>
                  <a:tcPr marL="7620" marR="7620" marT="7620" marB="0" anchor="ctr"/>
                </a:tc>
              </a:tr>
              <a:tr h="603067">
                <a:tc>
                  <a:txBody>
                    <a:bodyPr/>
                    <a:lstStyle/>
                    <a:p>
                      <a:pPr algn="ctr">
                        <a:lnSpc>
                          <a:spcPct val="115000"/>
                        </a:lnSpc>
                        <a:spcAft>
                          <a:spcPts val="0"/>
                        </a:spcAft>
                      </a:pPr>
                      <a:r>
                        <a:rPr lang="es-ES" sz="1400" dirty="0">
                          <a:effectLst/>
                          <a:latin typeface="Times New Roman" panose="02020603050405020304" pitchFamily="18" charset="0"/>
                          <a:cs typeface="Times New Roman" panose="02020603050405020304" pitchFamily="18" charset="0"/>
                        </a:rPr>
                        <a:t>1</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smtClean="0">
                          <a:effectLst/>
                          <a:latin typeface="Times New Roman" panose="02020603050405020304" pitchFamily="18" charset="0"/>
                          <a:cs typeface="Times New Roman" panose="02020603050405020304" pitchFamily="18" charset="0"/>
                        </a:rPr>
                        <a:t>1 vez la Inflación</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smtClean="0">
                          <a:effectLst/>
                          <a:latin typeface="Times New Roman" panose="02020603050405020304" pitchFamily="18" charset="0"/>
                          <a:cs typeface="Times New Roman" panose="02020603050405020304" pitchFamily="18" charset="0"/>
                        </a:rPr>
                        <a:t>3,09%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ctr"/>
                      <a:r>
                        <a:rPr lang="es-EC" sz="1400" b="0" i="0" u="none" strike="noStrike">
                          <a:solidFill>
                            <a:srgbClr val="000000"/>
                          </a:solidFill>
                          <a:effectLst/>
                          <a:latin typeface="Times New Roman" panose="02020603050405020304" pitchFamily="18" charset="0"/>
                        </a:rPr>
                        <a:t>         19.736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3.283,50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0,091356 </a:t>
                      </a:r>
                    </a:p>
                  </a:txBody>
                  <a:tcPr marL="7620" marR="7620" marT="7620" marB="0" anchor="ctr"/>
                </a:tc>
                <a:tc>
                  <a:txBody>
                    <a:bodyPr/>
                    <a:lstStyle/>
                    <a:p>
                      <a:pPr algn="ctr" fontAlgn="ctr"/>
                      <a:r>
                        <a:rPr lang="es-EC" sz="1400" b="1" i="0" u="none" strike="noStrike">
                          <a:solidFill>
                            <a:srgbClr val="000000"/>
                          </a:solidFill>
                          <a:effectLst/>
                          <a:latin typeface="Times New Roman" panose="02020603050405020304" pitchFamily="18" charset="0"/>
                        </a:rPr>
                        <a:t> $         0,2577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0,3093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0,2956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$ 0,2896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$0,3215 </a:t>
                      </a:r>
                    </a:p>
                  </a:txBody>
                  <a:tcPr marL="7620" marR="7620" marT="7620" marB="0" anchor="ctr"/>
                </a:tc>
              </a:tr>
              <a:tr h="603067">
                <a:tc>
                  <a:txBody>
                    <a:bodyPr/>
                    <a:lstStyle/>
                    <a:p>
                      <a:pPr algn="ctr">
                        <a:lnSpc>
                          <a:spcPct val="115000"/>
                        </a:lnSpc>
                        <a:spcAft>
                          <a:spcPts val="0"/>
                        </a:spcAft>
                      </a:pPr>
                      <a:r>
                        <a:rPr lang="es-ES" sz="1400" dirty="0">
                          <a:effectLst/>
                          <a:latin typeface="Times New Roman" panose="02020603050405020304" pitchFamily="18" charset="0"/>
                          <a:cs typeface="Times New Roman" panose="02020603050405020304" pitchFamily="18" charset="0"/>
                        </a:rPr>
                        <a:t>2</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smtClean="0">
                          <a:effectLst/>
                          <a:latin typeface="Times New Roman" panose="02020603050405020304" pitchFamily="18" charset="0"/>
                          <a:cs typeface="Times New Roman" panose="02020603050405020304" pitchFamily="18" charset="0"/>
                        </a:rPr>
                        <a:t>2 vez la Inflación</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smtClean="0">
                          <a:effectLst/>
                          <a:latin typeface="Times New Roman" panose="02020603050405020304" pitchFamily="18" charset="0"/>
                          <a:cs typeface="Times New Roman" panose="02020603050405020304" pitchFamily="18" charset="0"/>
                        </a:rPr>
                        <a:t>6,18%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ctr"/>
                      <a:r>
                        <a:rPr lang="es-EC" sz="1400" b="0" i="0" u="none" strike="noStrike">
                          <a:solidFill>
                            <a:srgbClr val="000000"/>
                          </a:solidFill>
                          <a:effectLst/>
                          <a:latin typeface="Times New Roman" panose="02020603050405020304" pitchFamily="18" charset="0"/>
                        </a:rPr>
                        <a:t>         19.736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3.381,92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0,094094 </a:t>
                      </a:r>
                    </a:p>
                  </a:txBody>
                  <a:tcPr marL="7620" marR="7620" marT="7620" marB="0" anchor="ctr"/>
                </a:tc>
                <a:tc>
                  <a:txBody>
                    <a:bodyPr/>
                    <a:lstStyle/>
                    <a:p>
                      <a:pPr algn="ctr" fontAlgn="ctr"/>
                      <a:r>
                        <a:rPr lang="es-EC" sz="1400" b="1" i="0" u="none" strike="noStrike">
                          <a:solidFill>
                            <a:srgbClr val="000000"/>
                          </a:solidFill>
                          <a:effectLst/>
                          <a:latin typeface="Times New Roman" panose="02020603050405020304" pitchFamily="18" charset="0"/>
                        </a:rPr>
                        <a:t> $         0,2655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0,3185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0,3045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$ 0,2983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$0,3312 </a:t>
                      </a:r>
                    </a:p>
                  </a:txBody>
                  <a:tcPr marL="7620" marR="7620" marT="7620" marB="0" anchor="ctr"/>
                </a:tc>
              </a:tr>
              <a:tr h="603067">
                <a:tc>
                  <a:txBody>
                    <a:bodyPr/>
                    <a:lstStyle/>
                    <a:p>
                      <a:pPr algn="ctr">
                        <a:lnSpc>
                          <a:spcPct val="115000"/>
                        </a:lnSpc>
                        <a:spcAft>
                          <a:spcPts val="0"/>
                        </a:spcAft>
                      </a:pPr>
                      <a:r>
                        <a:rPr lang="es-ES" sz="1400" dirty="0">
                          <a:effectLst/>
                          <a:latin typeface="Times New Roman" panose="02020603050405020304" pitchFamily="18" charset="0"/>
                          <a:cs typeface="Times New Roman" panose="02020603050405020304" pitchFamily="18" charset="0"/>
                        </a:rPr>
                        <a:t>3</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smtClean="0">
                          <a:effectLst/>
                          <a:latin typeface="Times New Roman" panose="02020603050405020304" pitchFamily="18" charset="0"/>
                          <a:cs typeface="Times New Roman" panose="02020603050405020304" pitchFamily="18" charset="0"/>
                        </a:rPr>
                        <a:t>Tasa de Interés pasiva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smtClean="0">
                          <a:effectLst/>
                          <a:latin typeface="Times New Roman" panose="02020603050405020304" pitchFamily="18" charset="0"/>
                          <a:cs typeface="Times New Roman" panose="02020603050405020304" pitchFamily="18" charset="0"/>
                        </a:rPr>
                        <a:t>5,75%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ctr"/>
                      <a:r>
                        <a:rPr lang="es-EC" sz="1400" b="0" i="0" u="none" strike="noStrike">
                          <a:solidFill>
                            <a:srgbClr val="000000"/>
                          </a:solidFill>
                          <a:effectLst/>
                          <a:latin typeface="Times New Roman" panose="02020603050405020304" pitchFamily="18" charset="0"/>
                        </a:rPr>
                        <a:t>         19.736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3.368,23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0,093713 </a:t>
                      </a:r>
                    </a:p>
                  </a:txBody>
                  <a:tcPr marL="7620" marR="7620" marT="7620" marB="0" anchor="ctr"/>
                </a:tc>
                <a:tc>
                  <a:txBody>
                    <a:bodyPr/>
                    <a:lstStyle/>
                    <a:p>
                      <a:pPr algn="ctr" fontAlgn="ctr"/>
                      <a:r>
                        <a:rPr lang="es-EC" sz="1400" b="1" i="0" u="none" strike="noStrike">
                          <a:solidFill>
                            <a:srgbClr val="000000"/>
                          </a:solidFill>
                          <a:effectLst/>
                          <a:latin typeface="Times New Roman" panose="02020603050405020304" pitchFamily="18" charset="0"/>
                        </a:rPr>
                        <a:t> $         0,2644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0,3173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0,3032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$ 0,2971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$0,3298 </a:t>
                      </a:r>
                    </a:p>
                  </a:txBody>
                  <a:tcPr marL="7620" marR="7620" marT="7620" marB="0" anchor="ctr"/>
                </a:tc>
              </a:tr>
              <a:tr h="603067">
                <a:tc>
                  <a:txBody>
                    <a:bodyPr/>
                    <a:lstStyle/>
                    <a:p>
                      <a:pPr algn="ctr">
                        <a:lnSpc>
                          <a:spcPct val="115000"/>
                        </a:lnSpc>
                        <a:spcAft>
                          <a:spcPts val="0"/>
                        </a:spcAft>
                      </a:pPr>
                      <a:r>
                        <a:rPr lang="es-ES" sz="1400" dirty="0">
                          <a:effectLst/>
                          <a:latin typeface="Times New Roman" panose="02020603050405020304" pitchFamily="18" charset="0"/>
                          <a:cs typeface="Times New Roman" panose="02020603050405020304" pitchFamily="18" charset="0"/>
                        </a:rPr>
                        <a:t>4</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smtClean="0">
                          <a:effectLst/>
                          <a:latin typeface="Times New Roman" panose="02020603050405020304" pitchFamily="18" charset="0"/>
                          <a:cs typeface="Times New Roman" panose="02020603050405020304" pitchFamily="18" charset="0"/>
                        </a:rPr>
                        <a:t>Tasa de Crecimiento PIB</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smtClean="0">
                          <a:effectLst/>
                          <a:latin typeface="Times New Roman" panose="02020603050405020304" pitchFamily="18" charset="0"/>
                          <a:cs typeface="Times New Roman" panose="02020603050405020304" pitchFamily="18" charset="0"/>
                        </a:rPr>
                        <a:t>1,60%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ctr"/>
                      <a:r>
                        <a:rPr lang="es-EC" sz="1400" b="0" i="0" u="none" strike="noStrike" dirty="0">
                          <a:solidFill>
                            <a:srgbClr val="000000"/>
                          </a:solidFill>
                          <a:effectLst/>
                          <a:latin typeface="Times New Roman" panose="02020603050405020304" pitchFamily="18" charset="0"/>
                        </a:rPr>
                        <a:t>         19.736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3.236,05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0,090035 </a:t>
                      </a:r>
                    </a:p>
                  </a:txBody>
                  <a:tcPr marL="7620" marR="7620" marT="7620" marB="0" anchor="ctr"/>
                </a:tc>
                <a:tc>
                  <a:txBody>
                    <a:bodyPr/>
                    <a:lstStyle/>
                    <a:p>
                      <a:pPr algn="ctr" fontAlgn="ctr"/>
                      <a:r>
                        <a:rPr lang="es-EC" sz="1400" b="1" i="0" u="none" strike="noStrike" dirty="0">
                          <a:solidFill>
                            <a:srgbClr val="000000"/>
                          </a:solidFill>
                          <a:effectLst/>
                          <a:latin typeface="Times New Roman" panose="02020603050405020304" pitchFamily="18" charset="0"/>
                        </a:rPr>
                        <a:t> $         0,2540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0,3048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0,2913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$ 0,2854 </a:t>
                      </a:r>
                    </a:p>
                  </a:txBody>
                  <a:tcPr marL="7620" marR="7620" marT="7620" marB="0" anchor="ctr"/>
                </a:tc>
                <a:tc>
                  <a:txBody>
                    <a:bodyPr/>
                    <a:lstStyle/>
                    <a:p>
                      <a:pPr algn="ctr" fontAlgn="ctr"/>
                      <a:r>
                        <a:rPr lang="es-EC" sz="1400" b="0" i="0" u="none" strike="noStrike" dirty="0">
                          <a:solidFill>
                            <a:srgbClr val="000000"/>
                          </a:solidFill>
                          <a:effectLst/>
                          <a:latin typeface="Times New Roman" panose="02020603050405020304" pitchFamily="18" charset="0"/>
                        </a:rPr>
                        <a:t> $0,3169 </a:t>
                      </a:r>
                    </a:p>
                  </a:txBody>
                  <a:tcPr marL="7620" marR="7620" marT="7620" marB="0" anchor="ctr"/>
                </a:tc>
              </a:tr>
              <a:tr h="603067">
                <a:tc>
                  <a:txBody>
                    <a:bodyPr/>
                    <a:lstStyle/>
                    <a:p>
                      <a:pPr algn="ctr">
                        <a:lnSpc>
                          <a:spcPct val="115000"/>
                        </a:lnSpc>
                        <a:spcAft>
                          <a:spcPts val="0"/>
                        </a:spcAft>
                      </a:pP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gridSpan="5">
                  <a:txBody>
                    <a:bodyPr/>
                    <a:lstStyle/>
                    <a:p>
                      <a:pPr algn="ctr">
                        <a:lnSpc>
                          <a:spcPct val="115000"/>
                        </a:lnSpc>
                        <a:spcAft>
                          <a:spcPts val="0"/>
                        </a:spcAft>
                      </a:pPr>
                      <a:r>
                        <a:rPr lang="es-EC" sz="1400" b="1" smtClean="0">
                          <a:effectLst/>
                          <a:latin typeface="Times New Roman" panose="02020603050405020304" pitchFamily="18" charset="0"/>
                          <a:ea typeface="Calibri" panose="020F0502020204030204" pitchFamily="34" charset="0"/>
                          <a:cs typeface="Times New Roman" panose="02020603050405020304" pitchFamily="18" charset="0"/>
                        </a:rPr>
                        <a:t>PROMEDIO =</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15000"/>
                        </a:lnSpc>
                        <a:spcAft>
                          <a:spcPts val="0"/>
                        </a:spcAft>
                      </a:pP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15000"/>
                        </a:lnSpc>
                        <a:spcAft>
                          <a:spcPts val="0"/>
                        </a:spcAft>
                      </a:pP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15000"/>
                        </a:lnSpc>
                        <a:spcAft>
                          <a:spcPts val="0"/>
                        </a:spcAft>
                      </a:pP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15000"/>
                        </a:lnSpc>
                        <a:spcAft>
                          <a:spcPts val="0"/>
                        </a:spcAft>
                      </a:pP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ctr"/>
                      <a:r>
                        <a:rPr lang="es-EC" sz="1400" b="0" i="0" u="none" strike="noStrike">
                          <a:solidFill>
                            <a:srgbClr val="000000"/>
                          </a:solidFill>
                          <a:effectLst/>
                          <a:latin typeface="Times New Roman" panose="02020603050405020304" pitchFamily="18" charset="0"/>
                        </a:rPr>
                        <a:t> $            0,26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0,31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0,30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0,29 </a:t>
                      </a:r>
                    </a:p>
                  </a:txBody>
                  <a:tcPr marL="7620" marR="7620" marT="7620" marB="0" anchor="ctr"/>
                </a:tc>
                <a:tc>
                  <a:txBody>
                    <a:bodyPr/>
                    <a:lstStyle/>
                    <a:p>
                      <a:pPr algn="ctr" fontAlgn="ctr"/>
                      <a:r>
                        <a:rPr lang="es-EC" sz="1400" b="0" i="0" u="none" strike="noStrike" dirty="0">
                          <a:solidFill>
                            <a:srgbClr val="000000"/>
                          </a:solidFill>
                          <a:effectLst/>
                          <a:latin typeface="Times New Roman" panose="02020603050405020304" pitchFamily="18" charset="0"/>
                        </a:rPr>
                        <a:t> $    0,32 </a:t>
                      </a:r>
                    </a:p>
                  </a:txBody>
                  <a:tcPr marL="7620" marR="7620" marT="7620" marB="0" anchor="ctr"/>
                </a:tc>
              </a:tr>
            </a:tbl>
          </a:graphicData>
        </a:graphic>
      </p:graphicFrame>
    </p:spTree>
    <p:extLst>
      <p:ext uri="{BB962C8B-B14F-4D97-AF65-F5344CB8AC3E}">
        <p14:creationId xmlns:p14="http://schemas.microsoft.com/office/powerpoint/2010/main" val="140767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269876" y="0"/>
            <a:ext cx="9601200" cy="1189038"/>
          </a:xfrm>
        </p:spPr>
        <p:txBody>
          <a:bodyPr anchor="ctr"/>
          <a:lstStyle/>
          <a:p>
            <a:pPr algn="ctr"/>
            <a:r>
              <a:rPr lang="es-EC" b="1" dirty="0"/>
              <a:t>Escenarios de los Precios</a:t>
            </a:r>
            <a:endParaRPr lang="es-ES" dirty="0"/>
          </a:p>
        </p:txBody>
      </p:sp>
      <p:sp>
        <p:nvSpPr>
          <p:cNvPr id="3" name="Rectangle 1"/>
          <p:cNvSpPr>
            <a:spLocks noChangeArrowheads="1"/>
          </p:cNvSpPr>
          <p:nvPr/>
        </p:nvSpPr>
        <p:spPr bwMode="auto">
          <a:xfrm>
            <a:off x="3384550" y="2708275"/>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1"/>
          <p:cNvSpPr>
            <a:spLocks noChangeArrowheads="1"/>
          </p:cNvSpPr>
          <p:nvPr/>
        </p:nvSpPr>
        <p:spPr bwMode="auto">
          <a:xfrm>
            <a:off x="3419475" y="2697163"/>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8" name="Tabla 7"/>
          <p:cNvGraphicFramePr>
            <a:graphicFrameLocks noGrp="1"/>
          </p:cNvGraphicFramePr>
          <p:nvPr>
            <p:extLst>
              <p:ext uri="{D42A27DB-BD31-4B8C-83A1-F6EECF244321}">
                <p14:modId xmlns:p14="http://schemas.microsoft.com/office/powerpoint/2010/main" val="1266842375"/>
              </p:ext>
            </p:extLst>
          </p:nvPr>
        </p:nvGraphicFramePr>
        <p:xfrm>
          <a:off x="261764" y="980728"/>
          <a:ext cx="11593288" cy="5595043"/>
        </p:xfrm>
        <a:graphic>
          <a:graphicData uri="http://schemas.openxmlformats.org/drawingml/2006/table">
            <a:tbl>
              <a:tblPr firstRow="1" firstCol="1" bandRow="1">
                <a:tableStyleId>{073A0DAA-6AF3-43AB-8588-CEC1D06C72B9}</a:tableStyleId>
              </a:tblPr>
              <a:tblGrid>
                <a:gridCol w="959954"/>
                <a:gridCol w="390536"/>
                <a:gridCol w="983009"/>
                <a:gridCol w="656297"/>
                <a:gridCol w="947984"/>
                <a:gridCol w="1166750"/>
                <a:gridCol w="1239672"/>
                <a:gridCol w="1020906"/>
                <a:gridCol w="1166750"/>
                <a:gridCol w="1166750"/>
                <a:gridCol w="1020906"/>
                <a:gridCol w="873774"/>
              </a:tblGrid>
              <a:tr h="245732">
                <a:tc gridSpan="2">
                  <a:txBody>
                    <a:bodyPr/>
                    <a:lstStyle/>
                    <a:p>
                      <a:pPr algn="ctr">
                        <a:lnSpc>
                          <a:spcPct val="115000"/>
                        </a:lnSpc>
                        <a:spcAft>
                          <a:spcPts val="0"/>
                        </a:spcAft>
                      </a:pPr>
                      <a:r>
                        <a:rPr lang="es-EC" sz="1400" b="1" dirty="0">
                          <a:effectLst/>
                          <a:latin typeface="Times New Roman" panose="02020603050405020304" pitchFamily="18" charset="0"/>
                          <a:cs typeface="Times New Roman" panose="02020603050405020304" pitchFamily="18" charset="0"/>
                        </a:rPr>
                        <a:t> </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072" marR="11072" marT="0" marB="0" anchor="ctr"/>
                </a:tc>
                <a:tc hMerge="1">
                  <a:txBody>
                    <a:bodyPr/>
                    <a:lstStyle/>
                    <a:p>
                      <a:endParaRPr lang="es-EC"/>
                    </a:p>
                  </a:txBody>
                  <a:tcPr/>
                </a:tc>
                <a:tc gridSpan="10">
                  <a:txBody>
                    <a:bodyPr/>
                    <a:lstStyle/>
                    <a:p>
                      <a:pPr algn="ctr">
                        <a:lnSpc>
                          <a:spcPct val="115000"/>
                        </a:lnSpc>
                        <a:spcAft>
                          <a:spcPts val="0"/>
                        </a:spcAft>
                      </a:pPr>
                      <a:r>
                        <a:rPr lang="es-EC" sz="1400" b="1" dirty="0">
                          <a:effectLst/>
                          <a:latin typeface="Times New Roman" panose="02020603050405020304" pitchFamily="18" charset="0"/>
                          <a:cs typeface="Times New Roman" panose="02020603050405020304" pitchFamily="18" charset="0"/>
                        </a:rPr>
                        <a:t>RUMIÑAHUI</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072" marR="11072"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45732">
                <a:tc gridSpan="7">
                  <a:txBody>
                    <a:bodyPr/>
                    <a:lstStyle/>
                    <a:p>
                      <a:pPr algn="ctr">
                        <a:lnSpc>
                          <a:spcPct val="115000"/>
                        </a:lnSpc>
                        <a:spcAft>
                          <a:spcPts val="0"/>
                        </a:spcAft>
                      </a:pPr>
                      <a:r>
                        <a:rPr lang="es-EC" sz="1400" b="1" dirty="0">
                          <a:effectLst/>
                          <a:latin typeface="Times New Roman" panose="02020603050405020304" pitchFamily="18" charset="0"/>
                          <a:cs typeface="Times New Roman" panose="02020603050405020304" pitchFamily="18" charset="0"/>
                        </a:rPr>
                        <a:t>COSTOS</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072" marR="11072"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r>
                        <a:rPr lang="es-EC" sz="1400" b="1">
                          <a:effectLst/>
                          <a:latin typeface="Times New Roman" panose="02020603050405020304" pitchFamily="18" charset="0"/>
                          <a:cs typeface="Times New Roman" panose="02020603050405020304" pitchFamily="18" charset="0"/>
                        </a:rPr>
                        <a:t>RELACION</a:t>
                      </a:r>
                      <a:endParaRPr lang="es-EC"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1072" marR="11072" marT="0" marB="0" anchor="ctr"/>
                </a:tc>
                <a:tc>
                  <a:txBody>
                    <a:bodyPr/>
                    <a:lstStyle/>
                    <a:p>
                      <a:pPr algn="ctr">
                        <a:lnSpc>
                          <a:spcPct val="115000"/>
                        </a:lnSpc>
                        <a:spcAft>
                          <a:spcPts val="0"/>
                        </a:spcAft>
                      </a:pPr>
                      <a:r>
                        <a:rPr lang="es-EC" sz="1400" b="1" dirty="0">
                          <a:effectLst/>
                          <a:latin typeface="Times New Roman" panose="02020603050405020304" pitchFamily="18" charset="0"/>
                          <a:cs typeface="Times New Roman" panose="02020603050405020304" pitchFamily="18" charset="0"/>
                        </a:rPr>
                        <a:t> </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072" marR="11072" marT="0" marB="0" anchor="ctr"/>
                </a:tc>
                <a:tc gridSpan="3">
                  <a:txBody>
                    <a:bodyPr/>
                    <a:lstStyle/>
                    <a:p>
                      <a:pPr algn="ctr">
                        <a:lnSpc>
                          <a:spcPct val="115000"/>
                        </a:lnSpc>
                        <a:spcAft>
                          <a:spcPts val="0"/>
                        </a:spcAft>
                      </a:pPr>
                      <a:r>
                        <a:rPr lang="es-EC" sz="1400" b="1">
                          <a:effectLst/>
                          <a:latin typeface="Times New Roman" panose="02020603050405020304" pitchFamily="18" charset="0"/>
                          <a:cs typeface="Times New Roman" panose="02020603050405020304" pitchFamily="18" charset="0"/>
                        </a:rPr>
                        <a:t>INGRESOS</a:t>
                      </a:r>
                      <a:endParaRPr lang="es-EC"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1072" marR="11072" marT="0" marB="0" anchor="ctr"/>
                </a:tc>
                <a:tc hMerge="1">
                  <a:txBody>
                    <a:bodyPr/>
                    <a:lstStyle/>
                    <a:p>
                      <a:endParaRPr lang="es-EC"/>
                    </a:p>
                  </a:txBody>
                  <a:tcPr/>
                </a:tc>
                <a:tc hMerge="1">
                  <a:txBody>
                    <a:bodyPr/>
                    <a:lstStyle/>
                    <a:p>
                      <a:endParaRPr lang="es-EC"/>
                    </a:p>
                  </a:txBody>
                  <a:tcPr/>
                </a:tc>
              </a:tr>
              <a:tr h="1033698">
                <a:tc>
                  <a:txBody>
                    <a:bodyPr/>
                    <a:lstStyle/>
                    <a:p>
                      <a:pPr algn="ctr">
                        <a:lnSpc>
                          <a:spcPct val="115000"/>
                        </a:lnSpc>
                        <a:spcAft>
                          <a:spcPts val="0"/>
                        </a:spcAft>
                      </a:pPr>
                      <a:r>
                        <a:rPr lang="es-EC" sz="1400" b="1">
                          <a:effectLst/>
                          <a:latin typeface="Times New Roman" panose="02020603050405020304" pitchFamily="18" charset="0"/>
                          <a:cs typeface="Times New Roman" panose="02020603050405020304" pitchFamily="18" charset="0"/>
                        </a:rPr>
                        <a:t>Escenarios</a:t>
                      </a:r>
                      <a:endParaRPr lang="es-EC"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1072" marR="11072" marT="0" marB="0" anchor="ctr"/>
                </a:tc>
                <a:tc gridSpan="2">
                  <a:txBody>
                    <a:bodyPr/>
                    <a:lstStyle/>
                    <a:p>
                      <a:pPr algn="ctr">
                        <a:lnSpc>
                          <a:spcPct val="115000"/>
                        </a:lnSpc>
                        <a:spcAft>
                          <a:spcPts val="0"/>
                        </a:spcAft>
                      </a:pPr>
                      <a:r>
                        <a:rPr lang="es-EC" sz="1400" b="1" dirty="0" smtClean="0">
                          <a:effectLst/>
                          <a:latin typeface="Times New Roman" panose="02020603050405020304" pitchFamily="18" charset="0"/>
                          <a:cs typeface="Times New Roman" panose="02020603050405020304" pitchFamily="18" charset="0"/>
                        </a:rPr>
                        <a:t>Descripción</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072" marR="11072" marT="0" marB="0" anchor="ctr"/>
                </a:tc>
                <a:tc hMerge="1">
                  <a:txBody>
                    <a:bodyPr/>
                    <a:lstStyle/>
                    <a:p>
                      <a:endParaRPr lang="es-EC"/>
                    </a:p>
                  </a:txBody>
                  <a:tcPr/>
                </a:tc>
                <a:tc>
                  <a:txBody>
                    <a:bodyPr/>
                    <a:lstStyle/>
                    <a:p>
                      <a:pPr algn="ctr">
                        <a:lnSpc>
                          <a:spcPct val="115000"/>
                        </a:lnSpc>
                        <a:spcAft>
                          <a:spcPts val="0"/>
                        </a:spcAft>
                      </a:pPr>
                      <a:r>
                        <a:rPr lang="es-EC" sz="1400" b="1" smtClean="0">
                          <a:effectLst/>
                          <a:latin typeface="Times New Roman" panose="02020603050405020304" pitchFamily="18" charset="0"/>
                          <a:cs typeface="Times New Roman" panose="02020603050405020304" pitchFamily="18" charset="0"/>
                        </a:rPr>
                        <a:t>Tasa (i)</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072" marR="11072" marT="0" marB="0" anchor="ctr"/>
                </a:tc>
                <a:tc>
                  <a:txBody>
                    <a:bodyPr/>
                    <a:lstStyle/>
                    <a:p>
                      <a:pPr algn="ctr">
                        <a:lnSpc>
                          <a:spcPct val="115000"/>
                        </a:lnSpc>
                        <a:spcAft>
                          <a:spcPts val="0"/>
                        </a:spcAft>
                      </a:pPr>
                      <a:r>
                        <a:rPr lang="es-EC" sz="1400" b="1" smtClean="0">
                          <a:effectLst/>
                          <a:latin typeface="Times New Roman" panose="02020603050405020304" pitchFamily="18" charset="0"/>
                          <a:cs typeface="Times New Roman" panose="02020603050405020304" pitchFamily="18" charset="0"/>
                        </a:rPr>
                        <a:t>Cantidad de Equilibrio</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072" marR="11072" marT="0" marB="0" anchor="ctr"/>
                </a:tc>
                <a:tc>
                  <a:txBody>
                    <a:bodyPr/>
                    <a:lstStyle/>
                    <a:p>
                      <a:pPr algn="ctr">
                        <a:lnSpc>
                          <a:spcPct val="115000"/>
                        </a:lnSpc>
                        <a:spcAft>
                          <a:spcPts val="0"/>
                        </a:spcAft>
                      </a:pPr>
                      <a:r>
                        <a:rPr lang="es-EC" sz="1400" b="1" smtClean="0">
                          <a:effectLst/>
                          <a:latin typeface="Times New Roman" panose="02020603050405020304" pitchFamily="18" charset="0"/>
                          <a:cs typeface="Times New Roman" panose="02020603050405020304" pitchFamily="18" charset="0"/>
                        </a:rPr>
                        <a:t>Costos Fijos</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072" marR="11072" marT="0" marB="0" anchor="ctr"/>
                </a:tc>
                <a:tc>
                  <a:txBody>
                    <a:bodyPr/>
                    <a:lstStyle/>
                    <a:p>
                      <a:pPr algn="ctr">
                        <a:lnSpc>
                          <a:spcPct val="115000"/>
                        </a:lnSpc>
                        <a:spcAft>
                          <a:spcPts val="0"/>
                        </a:spcAft>
                      </a:pPr>
                      <a:r>
                        <a:rPr lang="es-EC" sz="1400" b="1" smtClean="0">
                          <a:effectLst/>
                          <a:latin typeface="Times New Roman" panose="02020603050405020304" pitchFamily="18" charset="0"/>
                          <a:cs typeface="Times New Roman" panose="02020603050405020304" pitchFamily="18" charset="0"/>
                        </a:rPr>
                        <a:t>Costos Variables Unitarios</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072" marR="11072" marT="0" marB="0" anchor="ctr"/>
                </a:tc>
                <a:tc>
                  <a:txBody>
                    <a:bodyPr/>
                    <a:lstStyle/>
                    <a:p>
                      <a:pPr algn="ctr" fontAlgn="ctr"/>
                      <a:r>
                        <a:rPr lang="es-EC" sz="1400" b="1" i="0" u="none" strike="noStrike">
                          <a:solidFill>
                            <a:srgbClr val="000000"/>
                          </a:solidFill>
                          <a:effectLst/>
                          <a:latin typeface="Times New Roman" panose="02020603050405020304" pitchFamily="18" charset="0"/>
                        </a:rPr>
                        <a:t>Precio EQ</a:t>
                      </a:r>
                    </a:p>
                  </a:txBody>
                  <a:tcPr marL="7620" marR="7620" marT="7620" marB="0" anchor="ctr"/>
                </a:tc>
                <a:tc>
                  <a:txBody>
                    <a:bodyPr/>
                    <a:lstStyle/>
                    <a:p>
                      <a:pPr algn="ctr" fontAlgn="ctr"/>
                      <a:r>
                        <a:rPr lang="es-EC" sz="1400" b="1" i="0" u="none" strike="noStrike">
                          <a:solidFill>
                            <a:srgbClr val="000000"/>
                          </a:solidFill>
                          <a:effectLst/>
                          <a:latin typeface="Times New Roman" panose="02020603050405020304" pitchFamily="18" charset="0"/>
                        </a:rPr>
                        <a:t>UTILIDAD ESPERADA</a:t>
                      </a:r>
                      <a:br>
                        <a:rPr lang="es-EC" sz="1400" b="1" i="0" u="none" strike="noStrike">
                          <a:solidFill>
                            <a:srgbClr val="000000"/>
                          </a:solidFill>
                          <a:effectLst/>
                          <a:latin typeface="Times New Roman" panose="02020603050405020304" pitchFamily="18" charset="0"/>
                        </a:rPr>
                      </a:br>
                      <a:r>
                        <a:rPr lang="es-EC" sz="1400" b="1" i="0" u="none" strike="noStrike">
                          <a:solidFill>
                            <a:srgbClr val="000000"/>
                          </a:solidFill>
                          <a:effectLst/>
                          <a:latin typeface="Times New Roman" panose="02020603050405020304" pitchFamily="18" charset="0"/>
                        </a:rPr>
                        <a:t>20% </a:t>
                      </a:r>
                    </a:p>
                  </a:txBody>
                  <a:tcPr marL="7620" marR="7620" marT="7620" marB="0" anchor="ctr"/>
                </a:tc>
                <a:tc>
                  <a:txBody>
                    <a:bodyPr/>
                    <a:lstStyle/>
                    <a:p>
                      <a:pPr algn="ctr" fontAlgn="ctr"/>
                      <a:r>
                        <a:rPr lang="es-EC" sz="1400" b="1" i="0" u="none" strike="noStrike">
                          <a:solidFill>
                            <a:srgbClr val="000000"/>
                          </a:solidFill>
                          <a:effectLst/>
                          <a:latin typeface="Times New Roman" panose="02020603050405020304" pitchFamily="18" charset="0"/>
                        </a:rPr>
                        <a:t>MARGEN NETO</a:t>
                      </a:r>
                      <a:br>
                        <a:rPr lang="es-EC" sz="1400" b="1" i="0" u="none" strike="noStrike">
                          <a:solidFill>
                            <a:srgbClr val="000000"/>
                          </a:solidFill>
                          <a:effectLst/>
                          <a:latin typeface="Times New Roman" panose="02020603050405020304" pitchFamily="18" charset="0"/>
                        </a:rPr>
                      </a:br>
                      <a:r>
                        <a:rPr lang="es-EC" sz="1400" b="1" i="0" u="none" strike="noStrike">
                          <a:solidFill>
                            <a:srgbClr val="000000"/>
                          </a:solidFill>
                          <a:effectLst/>
                          <a:latin typeface="Times New Roman" panose="02020603050405020304" pitchFamily="18" charset="0"/>
                        </a:rPr>
                        <a:t>9,87%</a:t>
                      </a:r>
                      <a:br>
                        <a:rPr lang="es-EC" sz="1400" b="1" i="0" u="none" strike="noStrike">
                          <a:solidFill>
                            <a:srgbClr val="000000"/>
                          </a:solidFill>
                          <a:effectLst/>
                          <a:latin typeface="Times New Roman" panose="02020603050405020304" pitchFamily="18" charset="0"/>
                        </a:rPr>
                      </a:br>
                      <a:r>
                        <a:rPr lang="es-EC" sz="1400" b="1" i="0" u="none" strike="noStrike">
                          <a:solidFill>
                            <a:srgbClr val="000000"/>
                          </a:solidFill>
                          <a:effectLst/>
                          <a:latin typeface="Times New Roman" panose="02020603050405020304" pitchFamily="18" charset="0"/>
                        </a:rPr>
                        <a:t>Precio</a:t>
                      </a:r>
                    </a:p>
                  </a:txBody>
                  <a:tcPr marL="7620" marR="7620" marT="7620" marB="0" anchor="ctr"/>
                </a:tc>
                <a:tc>
                  <a:txBody>
                    <a:bodyPr/>
                    <a:lstStyle/>
                    <a:p>
                      <a:pPr algn="ctr" fontAlgn="ctr"/>
                      <a:r>
                        <a:rPr lang="es-EC" sz="1400" b="1" i="0" u="none" strike="noStrike">
                          <a:solidFill>
                            <a:srgbClr val="000000"/>
                          </a:solidFill>
                          <a:effectLst/>
                          <a:latin typeface="Times New Roman" panose="02020603050405020304" pitchFamily="18" charset="0"/>
                        </a:rPr>
                        <a:t>ROA</a:t>
                      </a:r>
                      <a:br>
                        <a:rPr lang="es-EC" sz="1400" b="1" i="0" u="none" strike="noStrike">
                          <a:solidFill>
                            <a:srgbClr val="000000"/>
                          </a:solidFill>
                          <a:effectLst/>
                          <a:latin typeface="Times New Roman" panose="02020603050405020304" pitchFamily="18" charset="0"/>
                        </a:rPr>
                      </a:br>
                      <a:r>
                        <a:rPr lang="es-EC" sz="1400" b="1" i="0" u="none" strike="noStrike">
                          <a:solidFill>
                            <a:srgbClr val="000000"/>
                          </a:solidFill>
                          <a:effectLst/>
                          <a:latin typeface="Times New Roman" panose="02020603050405020304" pitchFamily="18" charset="0"/>
                        </a:rPr>
                        <a:t>8,18%</a:t>
                      </a:r>
                      <a:br>
                        <a:rPr lang="es-EC" sz="1400" b="1" i="0" u="none" strike="noStrike">
                          <a:solidFill>
                            <a:srgbClr val="000000"/>
                          </a:solidFill>
                          <a:effectLst/>
                          <a:latin typeface="Times New Roman" panose="02020603050405020304" pitchFamily="18" charset="0"/>
                        </a:rPr>
                      </a:br>
                      <a:r>
                        <a:rPr lang="es-EC" sz="1400" b="1" i="0" u="none" strike="noStrike">
                          <a:solidFill>
                            <a:srgbClr val="000000"/>
                          </a:solidFill>
                          <a:effectLst/>
                          <a:latin typeface="Times New Roman" panose="02020603050405020304" pitchFamily="18" charset="0"/>
                        </a:rPr>
                        <a:t>Precio</a:t>
                      </a:r>
                    </a:p>
                  </a:txBody>
                  <a:tcPr marL="7620" marR="7620" marT="7620" marB="0" anchor="ctr"/>
                </a:tc>
                <a:tc>
                  <a:txBody>
                    <a:bodyPr/>
                    <a:lstStyle/>
                    <a:p>
                      <a:pPr algn="ctr" fontAlgn="ctr"/>
                      <a:r>
                        <a:rPr lang="es-EC" sz="1400" b="1" i="0" u="none" strike="noStrike">
                          <a:solidFill>
                            <a:srgbClr val="000000"/>
                          </a:solidFill>
                          <a:effectLst/>
                          <a:latin typeface="Times New Roman" panose="02020603050405020304" pitchFamily="18" charset="0"/>
                        </a:rPr>
                        <a:t>ROE</a:t>
                      </a:r>
                      <a:br>
                        <a:rPr lang="es-EC" sz="1400" b="1" i="0" u="none" strike="noStrike">
                          <a:solidFill>
                            <a:srgbClr val="000000"/>
                          </a:solidFill>
                          <a:effectLst/>
                          <a:latin typeface="Times New Roman" panose="02020603050405020304" pitchFamily="18" charset="0"/>
                        </a:rPr>
                      </a:br>
                      <a:r>
                        <a:rPr lang="es-EC" sz="1400" b="1" i="0" u="none" strike="noStrike">
                          <a:solidFill>
                            <a:srgbClr val="000000"/>
                          </a:solidFill>
                          <a:effectLst/>
                          <a:latin typeface="Times New Roman" panose="02020603050405020304" pitchFamily="18" charset="0"/>
                        </a:rPr>
                        <a:t>16,36%</a:t>
                      </a:r>
                      <a:br>
                        <a:rPr lang="es-EC" sz="1400" b="1" i="0" u="none" strike="noStrike">
                          <a:solidFill>
                            <a:srgbClr val="000000"/>
                          </a:solidFill>
                          <a:effectLst/>
                          <a:latin typeface="Times New Roman" panose="02020603050405020304" pitchFamily="18" charset="0"/>
                        </a:rPr>
                      </a:br>
                      <a:r>
                        <a:rPr lang="es-EC" sz="1400" b="1" i="0" u="none" strike="noStrike">
                          <a:solidFill>
                            <a:srgbClr val="000000"/>
                          </a:solidFill>
                          <a:effectLst/>
                          <a:latin typeface="Times New Roman" panose="02020603050405020304" pitchFamily="18" charset="0"/>
                        </a:rPr>
                        <a:t>Precio</a:t>
                      </a:r>
                    </a:p>
                  </a:txBody>
                  <a:tcPr marL="7620" marR="7620" marT="7620" marB="0" anchor="ctr"/>
                </a:tc>
              </a:tr>
              <a:tr h="561732">
                <a:tc>
                  <a:txBody>
                    <a:bodyPr/>
                    <a:lstStyle/>
                    <a:p>
                      <a:pPr algn="ctr">
                        <a:lnSpc>
                          <a:spcPct val="115000"/>
                        </a:lnSpc>
                        <a:spcAft>
                          <a:spcPts val="0"/>
                        </a:spcAft>
                      </a:pPr>
                      <a:r>
                        <a:rPr lang="es-EC" sz="1400">
                          <a:effectLst/>
                          <a:latin typeface="Times New Roman" panose="02020603050405020304" pitchFamily="18" charset="0"/>
                          <a:cs typeface="Times New Roman" panose="02020603050405020304" pitchFamily="18" charset="0"/>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1072" marR="11072" marT="0" marB="0" anchor="ctr"/>
                </a:tc>
                <a:tc gridSpan="2">
                  <a:txBody>
                    <a:bodyPr/>
                    <a:lstStyle/>
                    <a:p>
                      <a:pPr algn="ctr">
                        <a:lnSpc>
                          <a:spcPct val="115000"/>
                        </a:lnSpc>
                        <a:spcAft>
                          <a:spcPts val="0"/>
                        </a:spcAft>
                      </a:pPr>
                      <a:r>
                        <a:rPr lang="es-EC" sz="1400" smtClean="0">
                          <a:effectLst/>
                          <a:latin typeface="Times New Roman" panose="02020603050405020304" pitchFamily="18" charset="0"/>
                          <a:cs typeface="Times New Roman" panose="02020603050405020304" pitchFamily="18" charset="0"/>
                        </a:rPr>
                        <a:t>Sin Crecimiento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1072" marR="11072" marT="0" marB="0" anchor="ctr"/>
                </a:tc>
                <a:tc hMerge="1">
                  <a:txBody>
                    <a:bodyPr/>
                    <a:lstStyle/>
                    <a:p>
                      <a:endParaRPr lang="es-EC"/>
                    </a:p>
                  </a:txBody>
                  <a:tcPr/>
                </a:tc>
                <a:tc>
                  <a:txBody>
                    <a:bodyPr/>
                    <a:lstStyle/>
                    <a:p>
                      <a:pPr algn="ctr">
                        <a:lnSpc>
                          <a:spcPct val="115000"/>
                        </a:lnSpc>
                        <a:spcAft>
                          <a:spcPts val="0"/>
                        </a:spcAft>
                      </a:pPr>
                      <a:r>
                        <a:rPr lang="es-EC" sz="1400" smtClean="0">
                          <a:effectLst/>
                          <a:latin typeface="Times New Roman" panose="02020603050405020304" pitchFamily="18" charset="0"/>
                          <a:cs typeface="Times New Roman" panose="02020603050405020304" pitchFamily="18" charset="0"/>
                        </a:rPr>
                        <a:t>0,00%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1072" marR="11072" marT="0" marB="0" anchor="ctr"/>
                </a:tc>
                <a:tc>
                  <a:txBody>
                    <a:bodyPr/>
                    <a:lstStyle/>
                    <a:p>
                      <a:pPr algn="ctr" fontAlgn="ctr"/>
                      <a:r>
                        <a:rPr lang="es-EC" sz="1400" b="0" i="0" u="none" strike="noStrike">
                          <a:solidFill>
                            <a:srgbClr val="000000"/>
                          </a:solidFill>
                          <a:effectLst/>
                          <a:latin typeface="Times New Roman" panose="02020603050405020304" pitchFamily="18" charset="0"/>
                        </a:rPr>
                        <a:t>         16.509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3.416,39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0,093065 </a:t>
                      </a:r>
                    </a:p>
                  </a:txBody>
                  <a:tcPr marL="7620" marR="7620" marT="7620" marB="0" anchor="ctr"/>
                </a:tc>
                <a:tc>
                  <a:txBody>
                    <a:bodyPr/>
                    <a:lstStyle/>
                    <a:p>
                      <a:pPr algn="ctr" fontAlgn="ctr"/>
                      <a:r>
                        <a:rPr lang="es-EC" sz="1400" b="1" i="0" u="none" strike="noStrike" dirty="0">
                          <a:solidFill>
                            <a:srgbClr val="000000"/>
                          </a:solidFill>
                          <a:effectLst/>
                          <a:latin typeface="Times New Roman" panose="02020603050405020304" pitchFamily="18" charset="0"/>
                        </a:rPr>
                        <a:t> $ </a:t>
                      </a:r>
                      <a:r>
                        <a:rPr lang="es-EC" sz="1400" b="1" i="0" u="none" strike="noStrike" dirty="0" smtClean="0">
                          <a:solidFill>
                            <a:srgbClr val="000000"/>
                          </a:solidFill>
                          <a:effectLst/>
                          <a:latin typeface="Times New Roman" panose="02020603050405020304" pitchFamily="18" charset="0"/>
                        </a:rPr>
                        <a:t>0,3000 </a:t>
                      </a:r>
                      <a:endParaRPr lang="es-EC" sz="14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0,3600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0,3296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$ 0,3245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$0,3491 </a:t>
                      </a:r>
                    </a:p>
                  </a:txBody>
                  <a:tcPr marL="7620" marR="7620" marT="7620" marB="0" anchor="ctr"/>
                </a:tc>
              </a:tr>
              <a:tr h="561732">
                <a:tc>
                  <a:txBody>
                    <a:bodyPr/>
                    <a:lstStyle/>
                    <a:p>
                      <a:pPr algn="ctr">
                        <a:lnSpc>
                          <a:spcPct val="115000"/>
                        </a:lnSpc>
                        <a:spcAft>
                          <a:spcPts val="0"/>
                        </a:spcAft>
                      </a:pPr>
                      <a:r>
                        <a:rPr lang="es-EC" sz="1400">
                          <a:effectLst/>
                          <a:latin typeface="Times New Roman" panose="02020603050405020304" pitchFamily="18" charset="0"/>
                          <a:cs typeface="Times New Roman" panose="02020603050405020304" pitchFamily="18" charset="0"/>
                        </a:rPr>
                        <a:t>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1072" marR="11072" marT="0" marB="0" anchor="ctr"/>
                </a:tc>
                <a:tc gridSpan="2">
                  <a:txBody>
                    <a:bodyPr/>
                    <a:lstStyle/>
                    <a:p>
                      <a:pPr algn="ctr">
                        <a:lnSpc>
                          <a:spcPct val="115000"/>
                        </a:lnSpc>
                        <a:spcAft>
                          <a:spcPts val="0"/>
                        </a:spcAft>
                      </a:pPr>
                      <a:r>
                        <a:rPr lang="es-EC" sz="1400" smtClean="0">
                          <a:effectLst/>
                          <a:latin typeface="Times New Roman" panose="02020603050405020304" pitchFamily="18" charset="0"/>
                          <a:cs typeface="Times New Roman" panose="02020603050405020304" pitchFamily="18" charset="0"/>
                        </a:rPr>
                        <a:t>1 vez la Inflación</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1072" marR="11072" marT="0" marB="0" anchor="ctr"/>
                </a:tc>
                <a:tc hMerge="1">
                  <a:txBody>
                    <a:bodyPr/>
                    <a:lstStyle/>
                    <a:p>
                      <a:endParaRPr lang="es-EC"/>
                    </a:p>
                  </a:txBody>
                  <a:tcPr/>
                </a:tc>
                <a:tc>
                  <a:txBody>
                    <a:bodyPr/>
                    <a:lstStyle/>
                    <a:p>
                      <a:pPr algn="ctr">
                        <a:lnSpc>
                          <a:spcPct val="115000"/>
                        </a:lnSpc>
                        <a:spcAft>
                          <a:spcPts val="0"/>
                        </a:spcAft>
                      </a:pPr>
                      <a:r>
                        <a:rPr lang="es-EC" sz="1400" smtClean="0">
                          <a:effectLst/>
                          <a:latin typeface="Times New Roman" panose="02020603050405020304" pitchFamily="18" charset="0"/>
                          <a:cs typeface="Times New Roman" panose="02020603050405020304" pitchFamily="18" charset="0"/>
                        </a:rPr>
                        <a:t>3,09%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1072" marR="11072" marT="0" marB="0" anchor="ctr"/>
                </a:tc>
                <a:tc>
                  <a:txBody>
                    <a:bodyPr/>
                    <a:lstStyle/>
                    <a:p>
                      <a:pPr algn="ctr" fontAlgn="ctr"/>
                      <a:r>
                        <a:rPr lang="es-EC" sz="1400" b="0" i="0" u="none" strike="noStrike">
                          <a:solidFill>
                            <a:srgbClr val="000000"/>
                          </a:solidFill>
                          <a:effectLst/>
                          <a:latin typeface="Times New Roman" panose="02020603050405020304" pitchFamily="18" charset="0"/>
                        </a:rPr>
                        <a:t>         16.509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3.521,95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0,095941 </a:t>
                      </a:r>
                    </a:p>
                  </a:txBody>
                  <a:tcPr marL="7620" marR="7620" marT="7620" marB="0" anchor="ctr"/>
                </a:tc>
                <a:tc>
                  <a:txBody>
                    <a:bodyPr/>
                    <a:lstStyle/>
                    <a:p>
                      <a:pPr algn="ctr" fontAlgn="ctr"/>
                      <a:r>
                        <a:rPr lang="es-EC" sz="1400" b="1" i="0" u="none" strike="noStrike" dirty="0">
                          <a:solidFill>
                            <a:srgbClr val="000000"/>
                          </a:solidFill>
                          <a:effectLst/>
                          <a:latin typeface="Times New Roman" panose="02020603050405020304" pitchFamily="18" charset="0"/>
                        </a:rPr>
                        <a:t> $ </a:t>
                      </a:r>
                      <a:r>
                        <a:rPr lang="es-EC" sz="1400" b="1" i="0" u="none" strike="noStrike" dirty="0" smtClean="0">
                          <a:solidFill>
                            <a:srgbClr val="000000"/>
                          </a:solidFill>
                          <a:effectLst/>
                          <a:latin typeface="Times New Roman" panose="02020603050405020304" pitchFamily="18" charset="0"/>
                        </a:rPr>
                        <a:t>0,3093 </a:t>
                      </a:r>
                      <a:endParaRPr lang="es-EC" sz="14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0,3711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0,3398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$ 0,3346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$0,3858 </a:t>
                      </a:r>
                    </a:p>
                  </a:txBody>
                  <a:tcPr marL="7620" marR="7620" marT="7620" marB="0" anchor="ctr"/>
                </a:tc>
              </a:tr>
              <a:tr h="561732">
                <a:tc>
                  <a:txBody>
                    <a:bodyPr/>
                    <a:lstStyle/>
                    <a:p>
                      <a:pPr algn="ctr">
                        <a:lnSpc>
                          <a:spcPct val="115000"/>
                        </a:lnSpc>
                        <a:spcAft>
                          <a:spcPts val="0"/>
                        </a:spcAft>
                      </a:pPr>
                      <a:r>
                        <a:rPr lang="es-EC" sz="1400">
                          <a:effectLst/>
                          <a:latin typeface="Times New Roman" panose="02020603050405020304" pitchFamily="18" charset="0"/>
                          <a:cs typeface="Times New Roman" panose="02020603050405020304" pitchFamily="18" charset="0"/>
                        </a:rPr>
                        <a:t>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1072" marR="11072" marT="0" marB="0" anchor="ctr"/>
                </a:tc>
                <a:tc gridSpan="2">
                  <a:txBody>
                    <a:bodyPr/>
                    <a:lstStyle/>
                    <a:p>
                      <a:pPr algn="ctr">
                        <a:lnSpc>
                          <a:spcPct val="115000"/>
                        </a:lnSpc>
                        <a:spcAft>
                          <a:spcPts val="0"/>
                        </a:spcAft>
                      </a:pPr>
                      <a:r>
                        <a:rPr lang="es-EC" sz="1400" smtClean="0">
                          <a:effectLst/>
                          <a:latin typeface="Times New Roman" panose="02020603050405020304" pitchFamily="18" charset="0"/>
                          <a:cs typeface="Times New Roman" panose="02020603050405020304" pitchFamily="18" charset="0"/>
                        </a:rPr>
                        <a:t>2 vez la Inflación</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1072" marR="11072" marT="0" marB="0" anchor="ctr"/>
                </a:tc>
                <a:tc hMerge="1">
                  <a:txBody>
                    <a:bodyPr/>
                    <a:lstStyle/>
                    <a:p>
                      <a:endParaRPr lang="es-EC"/>
                    </a:p>
                  </a:txBody>
                  <a:tcPr/>
                </a:tc>
                <a:tc>
                  <a:txBody>
                    <a:bodyPr/>
                    <a:lstStyle/>
                    <a:p>
                      <a:pPr algn="ctr">
                        <a:lnSpc>
                          <a:spcPct val="115000"/>
                        </a:lnSpc>
                        <a:spcAft>
                          <a:spcPts val="0"/>
                        </a:spcAft>
                      </a:pPr>
                      <a:r>
                        <a:rPr lang="es-EC" sz="1400" smtClean="0">
                          <a:effectLst/>
                          <a:latin typeface="Times New Roman" panose="02020603050405020304" pitchFamily="18" charset="0"/>
                          <a:cs typeface="Times New Roman" panose="02020603050405020304" pitchFamily="18" charset="0"/>
                        </a:rPr>
                        <a:t>6,18%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1072" marR="11072" marT="0" marB="0" anchor="ctr"/>
                </a:tc>
                <a:tc>
                  <a:txBody>
                    <a:bodyPr/>
                    <a:lstStyle/>
                    <a:p>
                      <a:pPr algn="ctr" fontAlgn="ctr"/>
                      <a:r>
                        <a:rPr lang="es-EC" sz="1400" b="0" i="0" u="none" strike="noStrike">
                          <a:solidFill>
                            <a:srgbClr val="000000"/>
                          </a:solidFill>
                          <a:effectLst/>
                          <a:latin typeface="Times New Roman" panose="02020603050405020304" pitchFamily="18" charset="0"/>
                        </a:rPr>
                        <a:t>         16.509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3.627,52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0,098816 </a:t>
                      </a:r>
                    </a:p>
                  </a:txBody>
                  <a:tcPr marL="7620" marR="7620" marT="7620" marB="0" anchor="ctr"/>
                </a:tc>
                <a:tc>
                  <a:txBody>
                    <a:bodyPr/>
                    <a:lstStyle/>
                    <a:p>
                      <a:pPr algn="ctr" fontAlgn="ctr"/>
                      <a:r>
                        <a:rPr lang="es-EC" sz="1400" b="1" i="0" u="none" strike="noStrike" dirty="0">
                          <a:solidFill>
                            <a:srgbClr val="000000"/>
                          </a:solidFill>
                          <a:effectLst/>
                          <a:latin typeface="Times New Roman" panose="02020603050405020304" pitchFamily="18" charset="0"/>
                        </a:rPr>
                        <a:t> $  </a:t>
                      </a:r>
                      <a:r>
                        <a:rPr lang="es-EC" sz="1400" b="1" i="0" u="none" strike="noStrike" dirty="0" smtClean="0">
                          <a:solidFill>
                            <a:srgbClr val="000000"/>
                          </a:solidFill>
                          <a:effectLst/>
                          <a:latin typeface="Times New Roman" panose="02020603050405020304" pitchFamily="18" charset="0"/>
                        </a:rPr>
                        <a:t>0,3185 </a:t>
                      </a:r>
                      <a:endParaRPr lang="es-EC" sz="14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0,3822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0,3500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$ 0,3446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$0,3974 </a:t>
                      </a:r>
                    </a:p>
                  </a:txBody>
                  <a:tcPr marL="7620" marR="7620" marT="7620" marB="0" anchor="ctr"/>
                </a:tc>
              </a:tr>
              <a:tr h="842599">
                <a:tc>
                  <a:txBody>
                    <a:bodyPr/>
                    <a:lstStyle/>
                    <a:p>
                      <a:pPr algn="ctr">
                        <a:lnSpc>
                          <a:spcPct val="115000"/>
                        </a:lnSpc>
                        <a:spcAft>
                          <a:spcPts val="0"/>
                        </a:spcAft>
                      </a:pPr>
                      <a:r>
                        <a:rPr lang="es-EC" sz="1400">
                          <a:effectLst/>
                          <a:latin typeface="Times New Roman" panose="02020603050405020304" pitchFamily="18" charset="0"/>
                          <a:cs typeface="Times New Roman" panose="02020603050405020304" pitchFamily="18" charset="0"/>
                        </a:rPr>
                        <a:t>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1072" marR="11072" marT="0" marB="0" anchor="ctr"/>
                </a:tc>
                <a:tc gridSpan="2">
                  <a:txBody>
                    <a:bodyPr/>
                    <a:lstStyle/>
                    <a:p>
                      <a:pPr algn="ctr">
                        <a:lnSpc>
                          <a:spcPct val="115000"/>
                        </a:lnSpc>
                        <a:spcAft>
                          <a:spcPts val="0"/>
                        </a:spcAft>
                      </a:pPr>
                      <a:r>
                        <a:rPr lang="es-EC" sz="1400" smtClean="0">
                          <a:effectLst/>
                          <a:latin typeface="Times New Roman" panose="02020603050405020304" pitchFamily="18" charset="0"/>
                          <a:cs typeface="Times New Roman" panose="02020603050405020304" pitchFamily="18" charset="0"/>
                        </a:rPr>
                        <a:t>Tasa de Interés pasiva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1072" marR="11072" marT="0" marB="0" anchor="ctr"/>
                </a:tc>
                <a:tc hMerge="1">
                  <a:txBody>
                    <a:bodyPr/>
                    <a:lstStyle/>
                    <a:p>
                      <a:endParaRPr lang="es-EC"/>
                    </a:p>
                  </a:txBody>
                  <a:tcPr/>
                </a:tc>
                <a:tc>
                  <a:txBody>
                    <a:bodyPr/>
                    <a:lstStyle/>
                    <a:p>
                      <a:pPr algn="ctr">
                        <a:lnSpc>
                          <a:spcPct val="115000"/>
                        </a:lnSpc>
                        <a:spcAft>
                          <a:spcPts val="0"/>
                        </a:spcAft>
                      </a:pPr>
                      <a:r>
                        <a:rPr lang="es-EC" sz="1400" smtClean="0">
                          <a:effectLst/>
                          <a:latin typeface="Times New Roman" panose="02020603050405020304" pitchFamily="18" charset="0"/>
                          <a:cs typeface="Times New Roman" panose="02020603050405020304" pitchFamily="18" charset="0"/>
                        </a:rPr>
                        <a:t>5,75%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1072" marR="11072" marT="0" marB="0" anchor="ctr"/>
                </a:tc>
                <a:tc>
                  <a:txBody>
                    <a:bodyPr/>
                    <a:lstStyle/>
                    <a:p>
                      <a:pPr algn="ctr" fontAlgn="ctr"/>
                      <a:r>
                        <a:rPr lang="es-EC" sz="1400" b="0" i="0" u="none" strike="noStrike">
                          <a:solidFill>
                            <a:srgbClr val="000000"/>
                          </a:solidFill>
                          <a:effectLst/>
                          <a:latin typeface="Times New Roman" panose="02020603050405020304" pitchFamily="18" charset="0"/>
                        </a:rPr>
                        <a:t>         16.509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3.612,83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0,098416 </a:t>
                      </a:r>
                    </a:p>
                  </a:txBody>
                  <a:tcPr marL="7620" marR="7620" marT="7620" marB="0" anchor="ctr"/>
                </a:tc>
                <a:tc>
                  <a:txBody>
                    <a:bodyPr/>
                    <a:lstStyle/>
                    <a:p>
                      <a:pPr algn="ctr" fontAlgn="ctr"/>
                      <a:r>
                        <a:rPr lang="es-EC" sz="1400" b="1" i="0" u="none" strike="noStrike" dirty="0">
                          <a:solidFill>
                            <a:srgbClr val="000000"/>
                          </a:solidFill>
                          <a:effectLst/>
                          <a:latin typeface="Times New Roman" panose="02020603050405020304" pitchFamily="18" charset="0"/>
                        </a:rPr>
                        <a:t> $ </a:t>
                      </a:r>
                      <a:r>
                        <a:rPr lang="es-EC" sz="1400" b="1" i="0" u="none" strike="noStrike" dirty="0" smtClean="0">
                          <a:solidFill>
                            <a:srgbClr val="000000"/>
                          </a:solidFill>
                          <a:effectLst/>
                          <a:latin typeface="Times New Roman" panose="02020603050405020304" pitchFamily="18" charset="0"/>
                        </a:rPr>
                        <a:t>0,3173 </a:t>
                      </a:r>
                      <a:endParaRPr lang="es-EC" sz="14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0,3807 </a:t>
                      </a:r>
                    </a:p>
                  </a:txBody>
                  <a:tcPr marL="7620" marR="7620" marT="7620" marB="0" anchor="ctr"/>
                </a:tc>
                <a:tc>
                  <a:txBody>
                    <a:bodyPr/>
                    <a:lstStyle/>
                    <a:p>
                      <a:pPr algn="ctr" fontAlgn="ctr"/>
                      <a:r>
                        <a:rPr lang="es-EC" sz="1400" b="0" i="0" u="none" strike="noStrike" dirty="0">
                          <a:solidFill>
                            <a:srgbClr val="000000"/>
                          </a:solidFill>
                          <a:effectLst/>
                          <a:latin typeface="Times New Roman" panose="02020603050405020304" pitchFamily="18" charset="0"/>
                        </a:rPr>
                        <a:t> $     0,3486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$ 0,3432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$0,3958 </a:t>
                      </a:r>
                    </a:p>
                  </a:txBody>
                  <a:tcPr marL="7620" marR="7620" marT="7620" marB="0" anchor="ctr"/>
                </a:tc>
              </a:tr>
              <a:tr h="771043">
                <a:tc>
                  <a:txBody>
                    <a:bodyPr/>
                    <a:lstStyle/>
                    <a:p>
                      <a:pPr algn="ctr">
                        <a:lnSpc>
                          <a:spcPct val="115000"/>
                        </a:lnSpc>
                        <a:spcAft>
                          <a:spcPts val="0"/>
                        </a:spcAft>
                      </a:pPr>
                      <a:r>
                        <a:rPr lang="es-EC" sz="1400">
                          <a:effectLst/>
                          <a:latin typeface="Times New Roman" panose="02020603050405020304" pitchFamily="18" charset="0"/>
                          <a:cs typeface="Times New Roman" panose="02020603050405020304" pitchFamily="18" charset="0"/>
                        </a:rPr>
                        <a:t>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1072" marR="11072" marT="0" marB="0" anchor="ctr"/>
                </a:tc>
                <a:tc gridSpan="2">
                  <a:txBody>
                    <a:bodyPr/>
                    <a:lstStyle/>
                    <a:p>
                      <a:pPr algn="ctr">
                        <a:lnSpc>
                          <a:spcPct val="115000"/>
                        </a:lnSpc>
                        <a:spcAft>
                          <a:spcPts val="0"/>
                        </a:spcAft>
                      </a:pPr>
                      <a:r>
                        <a:rPr lang="es-EC" sz="1400" smtClean="0">
                          <a:effectLst/>
                          <a:latin typeface="Times New Roman" panose="02020603050405020304" pitchFamily="18" charset="0"/>
                          <a:cs typeface="Times New Roman" panose="02020603050405020304" pitchFamily="18" charset="0"/>
                        </a:rPr>
                        <a:t>Tasa de Crecimiento PIB</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1072" marR="11072" marT="0" marB="0" anchor="ctr"/>
                </a:tc>
                <a:tc hMerge="1">
                  <a:txBody>
                    <a:bodyPr/>
                    <a:lstStyle/>
                    <a:p>
                      <a:endParaRPr lang="es-EC"/>
                    </a:p>
                  </a:txBody>
                  <a:tcPr/>
                </a:tc>
                <a:tc>
                  <a:txBody>
                    <a:bodyPr/>
                    <a:lstStyle/>
                    <a:p>
                      <a:pPr algn="ctr">
                        <a:lnSpc>
                          <a:spcPct val="115000"/>
                        </a:lnSpc>
                        <a:spcAft>
                          <a:spcPts val="0"/>
                        </a:spcAft>
                      </a:pPr>
                      <a:r>
                        <a:rPr lang="es-EC" sz="1400" smtClean="0">
                          <a:effectLst/>
                          <a:latin typeface="Times New Roman" panose="02020603050405020304" pitchFamily="18" charset="0"/>
                          <a:cs typeface="Times New Roman" panose="02020603050405020304" pitchFamily="18" charset="0"/>
                        </a:rPr>
                        <a:t>1,60%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1072" marR="11072" marT="0" marB="0" anchor="ctr"/>
                </a:tc>
                <a:tc>
                  <a:txBody>
                    <a:bodyPr/>
                    <a:lstStyle/>
                    <a:p>
                      <a:pPr algn="ctr" fontAlgn="ctr"/>
                      <a:r>
                        <a:rPr lang="es-EC" sz="1400" b="0" i="0" u="none" strike="noStrike" dirty="0">
                          <a:solidFill>
                            <a:srgbClr val="000000"/>
                          </a:solidFill>
                          <a:effectLst/>
                          <a:latin typeface="Times New Roman" panose="02020603050405020304" pitchFamily="18" charset="0"/>
                        </a:rPr>
                        <a:t>         16.509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3.471,05 </a:t>
                      </a:r>
                    </a:p>
                  </a:txBody>
                  <a:tcPr marL="7620" marR="7620" marT="7620" marB="0" anchor="ctr"/>
                </a:tc>
                <a:tc>
                  <a:txBody>
                    <a:bodyPr/>
                    <a:lstStyle/>
                    <a:p>
                      <a:pPr algn="ctr" fontAlgn="ctr"/>
                      <a:r>
                        <a:rPr lang="es-EC" sz="1400" b="0" i="0" u="none" strike="noStrike" dirty="0">
                          <a:solidFill>
                            <a:srgbClr val="000000"/>
                          </a:solidFill>
                          <a:effectLst/>
                          <a:latin typeface="Times New Roman" panose="02020603050405020304" pitchFamily="18" charset="0"/>
                        </a:rPr>
                        <a:t> $  0,094554 </a:t>
                      </a:r>
                    </a:p>
                  </a:txBody>
                  <a:tcPr marL="7620" marR="7620" marT="7620" marB="0" anchor="ctr"/>
                </a:tc>
                <a:tc>
                  <a:txBody>
                    <a:bodyPr/>
                    <a:lstStyle/>
                    <a:p>
                      <a:pPr algn="ctr" fontAlgn="ctr"/>
                      <a:r>
                        <a:rPr lang="es-EC" sz="1400" b="1" i="0" u="none" strike="noStrike" dirty="0">
                          <a:solidFill>
                            <a:srgbClr val="000000"/>
                          </a:solidFill>
                          <a:effectLst/>
                          <a:latin typeface="Times New Roman" panose="02020603050405020304" pitchFamily="18" charset="0"/>
                        </a:rPr>
                        <a:t> $ </a:t>
                      </a:r>
                      <a:r>
                        <a:rPr lang="es-EC" sz="1400" b="1" i="0" u="none" strike="noStrike" baseline="0" dirty="0" smtClean="0">
                          <a:solidFill>
                            <a:srgbClr val="000000"/>
                          </a:solidFill>
                          <a:effectLst/>
                          <a:latin typeface="Times New Roman" panose="02020603050405020304" pitchFamily="18" charset="0"/>
                        </a:rPr>
                        <a:t> </a:t>
                      </a:r>
                      <a:r>
                        <a:rPr lang="es-EC" sz="1400" b="1" i="0" u="none" strike="noStrike" dirty="0" smtClean="0">
                          <a:solidFill>
                            <a:srgbClr val="000000"/>
                          </a:solidFill>
                          <a:effectLst/>
                          <a:latin typeface="Times New Roman" panose="02020603050405020304" pitchFamily="18" charset="0"/>
                        </a:rPr>
                        <a:t>0,3048 </a:t>
                      </a:r>
                      <a:endParaRPr lang="es-EC" sz="14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0,3658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0,3349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$ 0,3297 </a:t>
                      </a:r>
                    </a:p>
                  </a:txBody>
                  <a:tcPr marL="7620" marR="7620" marT="7620" marB="0" anchor="ctr"/>
                </a:tc>
                <a:tc>
                  <a:txBody>
                    <a:bodyPr/>
                    <a:lstStyle/>
                    <a:p>
                      <a:pPr algn="ctr" fontAlgn="ctr"/>
                      <a:r>
                        <a:rPr lang="es-EC" sz="1400" b="0" i="0" u="none" strike="noStrike" dirty="0">
                          <a:solidFill>
                            <a:srgbClr val="000000"/>
                          </a:solidFill>
                          <a:effectLst/>
                          <a:latin typeface="Times New Roman" panose="02020603050405020304" pitchFamily="18" charset="0"/>
                        </a:rPr>
                        <a:t> $0,3803 </a:t>
                      </a:r>
                    </a:p>
                  </a:txBody>
                  <a:tcPr marL="7620" marR="7620" marT="7620" marB="0" anchor="ctr"/>
                </a:tc>
              </a:tr>
              <a:tr h="771043">
                <a:tc>
                  <a:txBody>
                    <a:bodyPr/>
                    <a:lstStyle/>
                    <a:p>
                      <a:pPr algn="ctr">
                        <a:lnSpc>
                          <a:spcPct val="115000"/>
                        </a:lnSpc>
                        <a:spcAft>
                          <a:spcPts val="0"/>
                        </a:spcAft>
                      </a:pP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1072" marR="11072" marT="0" marB="0" anchor="ctr"/>
                </a:tc>
                <a:tc gridSpan="6">
                  <a:txBody>
                    <a:bodyPr/>
                    <a:lstStyle/>
                    <a:p>
                      <a:pPr algn="ctr">
                        <a:lnSpc>
                          <a:spcPct val="115000"/>
                        </a:lnSpc>
                        <a:spcAft>
                          <a:spcPts val="0"/>
                        </a:spcAft>
                      </a:pPr>
                      <a:r>
                        <a:rPr lang="es-EC" sz="1400" b="1" smtClean="0">
                          <a:effectLst/>
                          <a:latin typeface="Times New Roman" panose="02020603050405020304" pitchFamily="18" charset="0"/>
                          <a:ea typeface="Calibri" panose="020F0502020204030204" pitchFamily="34" charset="0"/>
                          <a:cs typeface="Times New Roman" panose="02020603050405020304" pitchFamily="18" charset="0"/>
                        </a:rPr>
                        <a:t>PROMEDIO =</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072" marR="11072" marT="0" marB="0" anchor="ctr"/>
                </a:tc>
                <a:tc hMerge="1">
                  <a:txBody>
                    <a:bodyPr/>
                    <a:lstStyle/>
                    <a:p>
                      <a:endParaRPr lang="es-EC"/>
                    </a:p>
                  </a:txBody>
                  <a:tcPr/>
                </a:tc>
                <a:tc hMerge="1">
                  <a:txBody>
                    <a:bodyPr/>
                    <a:lstStyle/>
                    <a:p>
                      <a:pPr algn="ctr">
                        <a:lnSpc>
                          <a:spcPct val="115000"/>
                        </a:lnSpc>
                        <a:spcAft>
                          <a:spcPts val="0"/>
                        </a:spcAft>
                      </a:pP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11072" marR="11072" marT="0" marB="0" anchor="ctr"/>
                </a:tc>
                <a:tc hMerge="1">
                  <a:txBody>
                    <a:bodyPr/>
                    <a:lstStyle/>
                    <a:p>
                      <a:pPr algn="ctr">
                        <a:lnSpc>
                          <a:spcPct val="115000"/>
                        </a:lnSpc>
                        <a:spcAft>
                          <a:spcPts val="0"/>
                        </a:spcAft>
                      </a:pP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072" marR="11072" marT="0" marB="0" anchor="ctr"/>
                </a:tc>
                <a:tc hMerge="1">
                  <a:txBody>
                    <a:bodyPr/>
                    <a:lstStyle/>
                    <a:p>
                      <a:pPr algn="ctr">
                        <a:lnSpc>
                          <a:spcPct val="115000"/>
                        </a:lnSpc>
                        <a:spcAft>
                          <a:spcPts val="0"/>
                        </a:spcAft>
                      </a:pP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072" marR="11072" marT="0" marB="0" anchor="ctr"/>
                </a:tc>
                <a:tc hMerge="1">
                  <a:txBody>
                    <a:bodyPr/>
                    <a:lstStyle/>
                    <a:p>
                      <a:pPr algn="ctr">
                        <a:lnSpc>
                          <a:spcPct val="115000"/>
                        </a:lnSpc>
                        <a:spcAft>
                          <a:spcPts val="0"/>
                        </a:spcAft>
                      </a:pP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072" marR="11072" marT="0" marB="0" anchor="ctr"/>
                </a:tc>
                <a:tc>
                  <a:txBody>
                    <a:bodyPr/>
                    <a:lstStyle/>
                    <a:p>
                      <a:pPr algn="ctr" fontAlgn="ctr"/>
                      <a:r>
                        <a:rPr lang="es-EC" sz="1400" b="0" i="0" u="none" strike="noStrike">
                          <a:solidFill>
                            <a:srgbClr val="000000"/>
                          </a:solidFill>
                          <a:effectLst/>
                          <a:latin typeface="Times New Roman" panose="02020603050405020304" pitchFamily="18" charset="0"/>
                        </a:rPr>
                        <a:t> $            0,31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0,37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0,34 </a:t>
                      </a:r>
                    </a:p>
                  </a:txBody>
                  <a:tcPr marL="7620" marR="7620" marT="7620" marB="0" anchor="ctr"/>
                </a:tc>
                <a:tc>
                  <a:txBody>
                    <a:bodyPr/>
                    <a:lstStyle/>
                    <a:p>
                      <a:pPr algn="ctr" fontAlgn="ctr"/>
                      <a:r>
                        <a:rPr lang="es-EC" sz="1400" b="0" i="0" u="none" strike="noStrike">
                          <a:solidFill>
                            <a:srgbClr val="000000"/>
                          </a:solidFill>
                          <a:effectLst/>
                          <a:latin typeface="Times New Roman" panose="02020603050405020304" pitchFamily="18" charset="0"/>
                        </a:rPr>
                        <a:t> $    0,34 </a:t>
                      </a:r>
                    </a:p>
                  </a:txBody>
                  <a:tcPr marL="7620" marR="7620" marT="7620" marB="0" anchor="ctr"/>
                </a:tc>
                <a:tc>
                  <a:txBody>
                    <a:bodyPr/>
                    <a:lstStyle/>
                    <a:p>
                      <a:pPr algn="ctr" fontAlgn="ctr"/>
                      <a:r>
                        <a:rPr lang="es-EC" sz="1400" b="0" i="0" u="none" strike="noStrike" dirty="0">
                          <a:solidFill>
                            <a:srgbClr val="000000"/>
                          </a:solidFill>
                          <a:effectLst/>
                          <a:latin typeface="Times New Roman" panose="02020603050405020304" pitchFamily="18" charset="0"/>
                        </a:rPr>
                        <a:t> $    0,38 </a:t>
                      </a:r>
                    </a:p>
                  </a:txBody>
                  <a:tcPr marL="7620" marR="7620" marT="7620" marB="0" anchor="ctr"/>
                </a:tc>
              </a:tr>
            </a:tbl>
          </a:graphicData>
        </a:graphic>
      </p:graphicFrame>
    </p:spTree>
    <p:extLst>
      <p:ext uri="{BB962C8B-B14F-4D97-AF65-F5344CB8AC3E}">
        <p14:creationId xmlns:p14="http://schemas.microsoft.com/office/powerpoint/2010/main" val="2587108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b="1" dirty="0" smtClean="0"/>
              <a:t>Conclusiones</a:t>
            </a:r>
            <a:endParaRPr lang="es-EC" b="1" dirty="0"/>
          </a:p>
        </p:txBody>
      </p:sp>
      <p:sp>
        <p:nvSpPr>
          <p:cNvPr id="6" name="Rectángulo 8"/>
          <p:cNvSpPr/>
          <p:nvPr/>
        </p:nvSpPr>
        <p:spPr>
          <a:xfrm>
            <a:off x="0" y="6417896"/>
            <a:ext cx="9795789" cy="226444"/>
          </a:xfrm>
          <a:custGeom>
            <a:avLst/>
            <a:gdLst>
              <a:gd name="connsiteX0" fmla="*/ 0 w 9798341"/>
              <a:gd name="connsiteY0" fmla="*/ 0 h 218114"/>
              <a:gd name="connsiteX1" fmla="*/ 9798341 w 9798341"/>
              <a:gd name="connsiteY1" fmla="*/ 0 h 218114"/>
              <a:gd name="connsiteX2" fmla="*/ 9798341 w 9798341"/>
              <a:gd name="connsiteY2" fmla="*/ 218114 h 218114"/>
              <a:gd name="connsiteX3" fmla="*/ 0 w 9798341"/>
              <a:gd name="connsiteY3" fmla="*/ 218114 h 218114"/>
              <a:gd name="connsiteX4" fmla="*/ 0 w 9798341"/>
              <a:gd name="connsiteY4" fmla="*/ 0 h 218114"/>
              <a:gd name="connsiteX0" fmla="*/ 0 w 9798341"/>
              <a:gd name="connsiteY0" fmla="*/ 8389 h 226503"/>
              <a:gd name="connsiteX1" fmla="*/ 9664117 w 9798341"/>
              <a:gd name="connsiteY1" fmla="*/ 0 h 226503"/>
              <a:gd name="connsiteX2" fmla="*/ 9798341 w 9798341"/>
              <a:gd name="connsiteY2" fmla="*/ 226503 h 226503"/>
              <a:gd name="connsiteX3" fmla="*/ 0 w 9798341"/>
              <a:gd name="connsiteY3" fmla="*/ 226503 h 226503"/>
              <a:gd name="connsiteX4" fmla="*/ 0 w 9798341"/>
              <a:gd name="connsiteY4" fmla="*/ 8389 h 22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8341" h="226503">
                <a:moveTo>
                  <a:pt x="0" y="8389"/>
                </a:moveTo>
                <a:lnTo>
                  <a:pt x="9664117" y="0"/>
                </a:lnTo>
                <a:lnTo>
                  <a:pt x="9798341" y="226503"/>
                </a:lnTo>
                <a:lnTo>
                  <a:pt x="0" y="226503"/>
                </a:lnTo>
                <a:lnTo>
                  <a:pt x="0" y="8389"/>
                </a:lnTo>
                <a:close/>
              </a:path>
            </a:pathLst>
          </a:custGeom>
          <a:solidFill>
            <a:srgbClr val="00703C"/>
          </a:soli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799" dirty="0"/>
          </a:p>
        </p:txBody>
      </p:sp>
      <p:pic>
        <p:nvPicPr>
          <p:cNvPr id="3" name="Picture 2" descr="https://dllohabilidadesgerenciales.files.wordpress.com/2014/11/conclusiones.jpg"/>
          <p:cNvPicPr>
            <a:picLocks noChangeAspect="1" noChangeArrowheads="1"/>
          </p:cNvPicPr>
          <p:nvPr/>
        </p:nvPicPr>
        <p:blipFill rotWithShape="1">
          <a:blip r:embed="rId2">
            <a:extLst>
              <a:ext uri="{28A0092B-C50C-407E-A947-70E740481C1C}">
                <a14:useLocalDpi xmlns:a14="http://schemas.microsoft.com/office/drawing/2010/main" val="0"/>
              </a:ext>
            </a:extLst>
          </a:blip>
          <a:srcRect l="69189"/>
          <a:stretch/>
        </p:blipFill>
        <p:spPr bwMode="auto">
          <a:xfrm>
            <a:off x="8326660" y="685800"/>
            <a:ext cx="3393884"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785859"/>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25860" y="3212976"/>
            <a:ext cx="10211402" cy="2949462"/>
          </a:xfrm>
          <a:prstGeom prst="rect">
            <a:avLst/>
          </a:prstGeom>
        </p:spPr>
        <p:txBody>
          <a:bodyPr wrap="square">
            <a:spAutoFit/>
          </a:bodyPr>
          <a:lstStyle/>
          <a:p>
            <a:pPr algn="just">
              <a:lnSpc>
                <a:spcPct val="150000"/>
              </a:lnSpc>
              <a:tabLst>
                <a:tab pos="853440" algn="l"/>
              </a:tabLst>
            </a:pPr>
            <a:r>
              <a:rPr lang="es-EC" dirty="0"/>
              <a:t>Al tener un precio del barril de petróleo por debajo de los $75,00 los presupuestos para subsidios del transporte de pasajeros se vieron reducidos, por eso se cedieron las competencias de transporte a los gobiernos autónomos descentralizados para que cubran esta valor a través de </a:t>
            </a:r>
            <a:r>
              <a:rPr lang="es-EC" dirty="0" smtClean="0"/>
              <a:t>autogestión.</a:t>
            </a:r>
          </a:p>
          <a:p>
            <a:pPr algn="just">
              <a:lnSpc>
                <a:spcPct val="150000"/>
              </a:lnSpc>
              <a:tabLst>
                <a:tab pos="853440" algn="l"/>
              </a:tabLst>
            </a:pPr>
            <a:endParaRPr lang="es-EC" dirty="0"/>
          </a:p>
          <a:p>
            <a:pPr algn="just">
              <a:lnSpc>
                <a:spcPct val="150000"/>
              </a:lnSpc>
              <a:tabLst>
                <a:tab pos="853440" algn="l"/>
              </a:tabLst>
            </a:pPr>
            <a:r>
              <a:rPr lang="es-EC" dirty="0" smtClean="0"/>
              <a:t>Esto </a:t>
            </a:r>
            <a:r>
              <a:rPr lang="es-EC" dirty="0"/>
              <a:t>se ve reflejado en la desaceleración del crecimiento del sector de transporte, cabe recalcar que este sector se ha constituido en el motor de movimiento de la economía desde el punto de vista social y económico</a:t>
            </a:r>
            <a:r>
              <a:rPr lang="es-EC" dirty="0" smtClean="0"/>
              <a:t>.</a:t>
            </a:r>
            <a:endParaRPr lang="es-EC" dirty="0"/>
          </a:p>
        </p:txBody>
      </p:sp>
      <p:pic>
        <p:nvPicPr>
          <p:cNvPr id="1026" name="Picture 2" descr="http://www.atresins.com/images/transport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2604" y="541392"/>
            <a:ext cx="3167954" cy="23153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enqueinvertir.com/new_img/petroleo2201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7908" y="476986"/>
            <a:ext cx="3888432" cy="2444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43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49796" y="476672"/>
            <a:ext cx="10945216" cy="6093976"/>
          </a:xfrm>
          <a:prstGeom prst="rect">
            <a:avLst/>
          </a:prstGeom>
        </p:spPr>
        <p:txBody>
          <a:bodyPr wrap="square">
            <a:spAutoFit/>
          </a:bodyPr>
          <a:lstStyle/>
          <a:p>
            <a:pPr algn="just">
              <a:lnSpc>
                <a:spcPct val="150000"/>
              </a:lnSpc>
            </a:pPr>
            <a:r>
              <a:rPr lang="es-EC" sz="2000" dirty="0"/>
              <a:t>La tendencia de la tasa de inflación es decreciente, esto evidencia que existe una contracción en la economía. El efecto inflacionario puede desalentara las actividades productivas ya que genera incertidumbre sobre los futuros precios. Además el microcrédito posee una tasa de interés más alta a comparación a las otras modalidades de créditos, esto afecta al sector del transporte ya que es necesario renovar el parque automotor para la prestación de servicio</a:t>
            </a:r>
            <a:r>
              <a:rPr lang="es-EC" sz="2000" dirty="0" smtClean="0"/>
              <a:t>.</a:t>
            </a:r>
          </a:p>
          <a:p>
            <a:pPr algn="just">
              <a:lnSpc>
                <a:spcPct val="150000"/>
              </a:lnSpc>
            </a:pPr>
            <a:endParaRPr lang="es-EC" sz="2000" dirty="0" smtClean="0"/>
          </a:p>
          <a:p>
            <a:pPr algn="just">
              <a:lnSpc>
                <a:spcPct val="150000"/>
              </a:lnSpc>
            </a:pPr>
            <a:endParaRPr lang="es-EC" sz="2000" dirty="0"/>
          </a:p>
          <a:p>
            <a:pPr algn="just">
              <a:lnSpc>
                <a:spcPct val="150000"/>
              </a:lnSpc>
            </a:pPr>
            <a:endParaRPr lang="es-EC" sz="2000" dirty="0" smtClean="0"/>
          </a:p>
          <a:p>
            <a:pPr algn="just">
              <a:lnSpc>
                <a:spcPct val="150000"/>
              </a:lnSpc>
            </a:pPr>
            <a:endParaRPr lang="es-EC" sz="2000" dirty="0" smtClean="0"/>
          </a:p>
          <a:p>
            <a:pPr algn="just">
              <a:lnSpc>
                <a:spcPct val="150000"/>
              </a:lnSpc>
            </a:pPr>
            <a:r>
              <a:rPr lang="es-EC" sz="2000" dirty="0" smtClean="0"/>
              <a:t>Del </a:t>
            </a:r>
            <a:r>
              <a:rPr lang="es-EC" sz="2000" dirty="0"/>
              <a:t>total delas unidades de transporte en nuestro país alrededor del 33% tienen una antigüedad de 20 años en adelante, esto se refleja en el estado de los asientos, altos niveles de emisión de dióxido de carbono emitido al ambiente, baja resistencia a choques, además aumenta la probabilidad de fallas mecánicas.</a:t>
            </a:r>
          </a:p>
        </p:txBody>
      </p:sp>
      <p:pic>
        <p:nvPicPr>
          <p:cNvPr id="2050" name="Picture 2" descr="https://i.ytimg.com/vi/KyZZDqYPazQ/maxres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6620" y="2996951"/>
            <a:ext cx="2778486" cy="156289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n para preci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852" y="2940943"/>
            <a:ext cx="2448272" cy="18086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microcredit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3935" y="2940943"/>
            <a:ext cx="2260873" cy="1709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24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97868" y="3429000"/>
            <a:ext cx="10211402" cy="2554545"/>
          </a:xfrm>
          <a:prstGeom prst="rect">
            <a:avLst/>
          </a:prstGeom>
        </p:spPr>
        <p:txBody>
          <a:bodyPr wrap="square">
            <a:spAutoFit/>
          </a:bodyPr>
          <a:lstStyle/>
          <a:p>
            <a:pPr algn="just">
              <a:lnSpc>
                <a:spcPct val="200000"/>
              </a:lnSpc>
              <a:spcAft>
                <a:spcPts val="0"/>
              </a:spcAft>
              <a:tabLst>
                <a:tab pos="853440" algn="l"/>
              </a:tabLst>
            </a:pPr>
            <a:r>
              <a:rPr lang="es-EC" sz="2000" dirty="0" smtClean="0">
                <a:latin typeface="Times New Roman" panose="02020603050405020304" pitchFamily="18" charset="0"/>
                <a:ea typeface="Calibri" panose="020F0502020204030204" pitchFamily="34" charset="0"/>
                <a:cs typeface="Times New Roman" panose="02020603050405020304" pitchFamily="18" charset="0"/>
              </a:rPr>
              <a:t>A </a:t>
            </a:r>
            <a:r>
              <a:rPr lang="es-EC" sz="2000" dirty="0">
                <a:latin typeface="Times New Roman" panose="02020603050405020304" pitchFamily="18" charset="0"/>
                <a:ea typeface="Calibri" panose="020F0502020204030204" pitchFamily="34" charset="0"/>
                <a:cs typeface="Times New Roman" panose="02020603050405020304" pitchFamily="18" charset="0"/>
              </a:rPr>
              <a:t>razón de las circunstancias que enfrenta actualmente el país económicamente, y analizando la información recolectada del sector, se pudo evidenciar que si era necesario un incremento de pasajes para el Cantón Rumiñahui a $ 0,30 </a:t>
            </a:r>
            <a:r>
              <a:rPr lang="es-EC" sz="2000" dirty="0" err="1">
                <a:latin typeface="Times New Roman" panose="02020603050405020304" pitchFamily="18" charset="0"/>
                <a:ea typeface="Calibri" panose="020F0502020204030204" pitchFamily="34" charset="0"/>
                <a:cs typeface="Times New Roman" panose="02020603050405020304" pitchFamily="18" charset="0"/>
              </a:rPr>
              <a:t>ctvs</a:t>
            </a:r>
            <a:r>
              <a:rPr lang="es-EC" sz="2000" dirty="0">
                <a:latin typeface="Times New Roman" panose="02020603050405020304" pitchFamily="18" charset="0"/>
                <a:ea typeface="Calibri" panose="020F0502020204030204" pitchFamily="34" charset="0"/>
                <a:cs typeface="Times New Roman" panose="02020603050405020304" pitchFamily="18" charset="0"/>
              </a:rPr>
              <a:t>, a comparación del Cantón Quito que a través de su gestión y sus planes logró estabilizar la tarifa en $ 0,25 ctvs.</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descr="http://www.elcomercio.com/files/article_main/uploads/2014/05/22/537daffe897a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2124" y="332656"/>
            <a:ext cx="5212039" cy="2895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866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317229844"/>
              </p:ext>
            </p:extLst>
          </p:nvPr>
        </p:nvGraphicFramePr>
        <p:xfrm>
          <a:off x="1629916" y="1124744"/>
          <a:ext cx="9721080" cy="2088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http://files.reparacionesdavidtronic.webnode.com.co/200000035-e592ce68c4/figure_point_cliff_800_cl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788" y="2971999"/>
            <a:ext cx="2914501" cy="38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70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3051781785"/>
              </p:ext>
            </p:extLst>
          </p:nvPr>
        </p:nvGraphicFramePr>
        <p:xfrm>
          <a:off x="857324" y="1628800"/>
          <a:ext cx="1056568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1"/>
          <p:cNvSpPr>
            <a:spLocks noGrp="1"/>
          </p:cNvSpPr>
          <p:nvPr>
            <p:ph type="title"/>
          </p:nvPr>
        </p:nvSpPr>
        <p:spPr>
          <a:xfrm>
            <a:off x="1341884" y="188640"/>
            <a:ext cx="9601200" cy="1189038"/>
          </a:xfrm>
        </p:spPr>
        <p:txBody>
          <a:bodyPr>
            <a:normAutofit/>
          </a:bodyPr>
          <a:lstStyle/>
          <a:p>
            <a:pPr algn="ctr"/>
            <a:r>
              <a:rPr lang="es-EC" sz="4800" b="1" dirty="0" smtClean="0">
                <a:latin typeface="Roboto Th" pitchFamily="2" charset="0"/>
                <a:ea typeface="Roboto Th" pitchFamily="2" charset="0"/>
              </a:rPr>
              <a:t>Objetivos Específicos</a:t>
            </a:r>
            <a:endParaRPr lang="es-ES" sz="4800" dirty="0"/>
          </a:p>
        </p:txBody>
      </p:sp>
    </p:spTree>
    <p:extLst>
      <p:ext uri="{BB962C8B-B14F-4D97-AF65-F5344CB8AC3E}">
        <p14:creationId xmlns:p14="http://schemas.microsoft.com/office/powerpoint/2010/main" val="263109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3829671069"/>
              </p:ext>
            </p:extLst>
          </p:nvPr>
        </p:nvGraphicFramePr>
        <p:xfrm>
          <a:off x="1053852" y="1025352"/>
          <a:ext cx="10081120"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1"/>
          <p:cNvSpPr>
            <a:spLocks noGrp="1"/>
          </p:cNvSpPr>
          <p:nvPr>
            <p:ph type="title"/>
          </p:nvPr>
        </p:nvSpPr>
        <p:spPr>
          <a:xfrm>
            <a:off x="1341884" y="-243408"/>
            <a:ext cx="9601200" cy="1189038"/>
          </a:xfrm>
        </p:spPr>
        <p:txBody>
          <a:bodyPr/>
          <a:lstStyle/>
          <a:p>
            <a:pPr algn="ctr"/>
            <a:r>
              <a:rPr lang="es-EC" b="1" dirty="0" smtClean="0">
                <a:latin typeface="Roboto Th" pitchFamily="2" charset="0"/>
                <a:ea typeface="Roboto Th" pitchFamily="2" charset="0"/>
              </a:rPr>
              <a:t>Objetivos Específicos</a:t>
            </a:r>
            <a:endParaRPr lang="es-ES" dirty="0"/>
          </a:p>
        </p:txBody>
      </p:sp>
    </p:spTree>
    <p:extLst>
      <p:ext uri="{BB962C8B-B14F-4D97-AF65-F5344CB8AC3E}">
        <p14:creationId xmlns:p14="http://schemas.microsoft.com/office/powerpoint/2010/main" val="232073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97868" y="4149080"/>
            <a:ext cx="9601202" cy="1879848"/>
          </a:xfrm>
        </p:spPr>
        <p:txBody>
          <a:bodyPr>
            <a:noAutofit/>
          </a:bodyPr>
          <a:lstStyle/>
          <a:p>
            <a:pPr marL="0" indent="0" algn="just">
              <a:lnSpc>
                <a:spcPct val="150000"/>
              </a:lnSpc>
              <a:buNone/>
            </a:pPr>
            <a:r>
              <a:rPr lang="es-EC" sz="2800" dirty="0" smtClean="0"/>
              <a:t>Es </a:t>
            </a:r>
            <a:r>
              <a:rPr lang="es-EC" sz="2800" dirty="0"/>
              <a:t>necesario el incremento de las tarifas de pasajes de las cooperativas y compañías de transporte de pasajeros del cantón Quito y el cantón Rumiñahui</a:t>
            </a:r>
            <a:r>
              <a:rPr lang="es-EC" sz="2800" dirty="0" smtClean="0"/>
              <a:t>.</a:t>
            </a:r>
            <a:endParaRPr lang="es-ES" sz="2800" dirty="0"/>
          </a:p>
        </p:txBody>
      </p:sp>
      <p:pic>
        <p:nvPicPr>
          <p:cNvPr id="6146" name="Picture 2" descr="http://tusejemplos.com/wp-content/uploads/2014/12/hipote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8269" y="692696"/>
            <a:ext cx="3600400" cy="3062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015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p:cNvSpPr>
            <a:spLocks noGrp="1"/>
          </p:cNvSpPr>
          <p:nvPr>
            <p:ph type="title"/>
          </p:nvPr>
        </p:nvSpPr>
        <p:spPr>
          <a:xfrm>
            <a:off x="7966620" y="891751"/>
            <a:ext cx="3773863" cy="4642450"/>
          </a:xfrm>
        </p:spPr>
        <p:txBody>
          <a:bodyPr anchor="ctr">
            <a:normAutofit/>
          </a:bodyPr>
          <a:lstStyle/>
          <a:p>
            <a:pPr algn="ctr"/>
            <a:r>
              <a:rPr lang="es-EC" sz="4000" b="1" dirty="0">
                <a:latin typeface="Roboto Th" pitchFamily="2" charset="0"/>
                <a:ea typeface="Roboto Th" pitchFamily="2" charset="0"/>
              </a:rPr>
              <a:t>Componentes teóricos del estudio</a:t>
            </a:r>
          </a:p>
        </p:txBody>
      </p:sp>
      <p:pic>
        <p:nvPicPr>
          <p:cNvPr id="2052" name="Picture 4" descr="http://www.capacitacionccyd.com.ar/wp-content/uploads/2011/09/aplic-teoria-restric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924" y="1124744"/>
            <a:ext cx="4176464" cy="4176464"/>
          </a:xfrm>
          <a:prstGeom prst="rect">
            <a:avLst/>
          </a:prstGeom>
          <a:noFill/>
          <a:ln w="28575">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72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3737333894"/>
              </p:ext>
            </p:extLst>
          </p:nvPr>
        </p:nvGraphicFramePr>
        <p:xfrm>
          <a:off x="3214092" y="260648"/>
          <a:ext cx="7704856"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marlyngroupllc.com/wp-content/uploads/2014/08/Coach-or-Trainer-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804" y="1340768"/>
            <a:ext cx="2714625" cy="4019550"/>
          </a:xfrm>
          <a:prstGeom prst="rect">
            <a:avLst/>
          </a:prstGeom>
          <a:noFill/>
          <a:ln w="28575">
            <a:solidFill>
              <a:schemeClr val="tx1"/>
            </a:solidFill>
            <a:prstDash val="soli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90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341884" y="-243408"/>
            <a:ext cx="9601200" cy="1189038"/>
          </a:xfrm>
        </p:spPr>
        <p:txBody>
          <a:bodyPr/>
          <a:lstStyle/>
          <a:p>
            <a:pPr algn="ctr"/>
            <a:r>
              <a:rPr lang="es-EC" b="1" dirty="0">
                <a:latin typeface="Roboto Th" pitchFamily="2" charset="0"/>
                <a:ea typeface="Roboto Th" pitchFamily="2" charset="0"/>
              </a:rPr>
              <a:t>Estudios que sustentan la investigación</a:t>
            </a:r>
            <a:endParaRPr lang="es-ES" dirty="0"/>
          </a:p>
        </p:txBody>
      </p:sp>
      <p:graphicFrame>
        <p:nvGraphicFramePr>
          <p:cNvPr id="5" name="Diagrama 4"/>
          <p:cNvGraphicFramePr/>
          <p:nvPr>
            <p:extLst>
              <p:ext uri="{D42A27DB-BD31-4B8C-83A1-F6EECF244321}">
                <p14:modId xmlns:p14="http://schemas.microsoft.com/office/powerpoint/2010/main" val="194177990"/>
              </p:ext>
            </p:extLst>
          </p:nvPr>
        </p:nvGraphicFramePr>
        <p:xfrm>
          <a:off x="189756" y="1124744"/>
          <a:ext cx="11593287" cy="4931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883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coLiving_16x9">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EcoLiving_16x9">
      <a:majorFont>
        <a:latin typeface="Cambria"/>
        <a:ea typeface=""/>
        <a:cs typeface=""/>
      </a:majorFont>
      <a:minorFont>
        <a:latin typeface="Cambria"/>
        <a:ea typeface=""/>
        <a:cs typeface=""/>
      </a:minorFont>
    </a:fontScheme>
    <a:fmtScheme name="EcoLiving_16x9">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dir="5400000" algn="bl" rotWithShape="0">
              <a:srgbClr val="000000">
                <a:alpha val="40000"/>
              </a:srgbClr>
            </a:outerShdw>
          </a:effectLst>
        </a:effectStyle>
        <a:effectStyle>
          <a:effectLst>
            <a:outerShdw blurRad="38100" dist="19050" dir="540000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28575">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EcoLiving">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EcoLiving">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1982DA8-EA6C-4E78-95DD-332D1E54B4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1640</Words>
  <Application>Microsoft Office PowerPoint</Application>
  <PresentationFormat>Personalizado</PresentationFormat>
  <Paragraphs>453</Paragraphs>
  <Slides>29</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29</vt:i4>
      </vt:variant>
    </vt:vector>
  </HeadingPairs>
  <TitlesOfParts>
    <vt:vector size="37" baseType="lpstr">
      <vt:lpstr>Arial</vt:lpstr>
      <vt:lpstr>Calibri</vt:lpstr>
      <vt:lpstr>Cambria</vt:lpstr>
      <vt:lpstr>Cambria Math</vt:lpstr>
      <vt:lpstr>Roboto Th</vt:lpstr>
      <vt:lpstr>Tahoma</vt:lpstr>
      <vt:lpstr>Times New Roman</vt:lpstr>
      <vt:lpstr>EcoLiving_16x9</vt:lpstr>
      <vt:lpstr>Presentación de PowerPoint</vt:lpstr>
      <vt:lpstr>Presentación de PowerPoint</vt:lpstr>
      <vt:lpstr>Presentación de PowerPoint</vt:lpstr>
      <vt:lpstr>Objetivos Específicos</vt:lpstr>
      <vt:lpstr>Objetivos Específicos</vt:lpstr>
      <vt:lpstr>Presentación de PowerPoint</vt:lpstr>
      <vt:lpstr>Componentes teóricos del estudio</vt:lpstr>
      <vt:lpstr>Presentación de PowerPoint</vt:lpstr>
      <vt:lpstr>Estudios que sustentan la investigación</vt:lpstr>
      <vt:lpstr>METODOLOGÍA APLICADA</vt:lpstr>
      <vt:lpstr>METODOLOGÍA APLICADA</vt:lpstr>
      <vt:lpstr>Resultados</vt:lpstr>
      <vt:lpstr>Presentación de PowerPoint</vt:lpstr>
      <vt:lpstr>Presentación de PowerPoint</vt:lpstr>
      <vt:lpstr>Presentación de PowerPoint</vt:lpstr>
      <vt:lpstr>Ingresos Mensuales</vt:lpstr>
      <vt:lpstr>Presentación de PowerPoint</vt:lpstr>
      <vt:lpstr>Presentación de PowerPoint</vt:lpstr>
      <vt:lpstr>Presentación de PowerPoint</vt:lpstr>
      <vt:lpstr>Presentación de PowerPoint</vt:lpstr>
      <vt:lpstr>ROA y ROE</vt:lpstr>
      <vt:lpstr>Presentación de PowerPoint</vt:lpstr>
      <vt:lpstr>Presentación de PowerPoint</vt:lpstr>
      <vt:lpstr>Escenarios de los Precios</vt:lpstr>
      <vt:lpstr>Escenarios de los Precios</vt:lpstr>
      <vt:lpstr>Conclusiones</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2016-08-28T20:36:37Z</dcterms:created>
  <dcterms:modified xsi:type="dcterms:W3CDTF">2016-10-31T17:35:54Z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TC028010969991</vt:lpwstr>
  </property>
</Properties>
</file>