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3" r:id="rId4"/>
    <p:sldId id="324" r:id="rId5"/>
    <p:sldId id="325" r:id="rId6"/>
    <p:sldId id="326" r:id="rId7"/>
    <p:sldId id="327" r:id="rId8"/>
    <p:sldId id="367" r:id="rId9"/>
    <p:sldId id="369" r:id="rId10"/>
    <p:sldId id="370" r:id="rId11"/>
    <p:sldId id="371" r:id="rId12"/>
    <p:sldId id="330" r:id="rId13"/>
    <p:sldId id="331" r:id="rId14"/>
    <p:sldId id="332" r:id="rId15"/>
    <p:sldId id="333" r:id="rId16"/>
    <p:sldId id="328" r:id="rId17"/>
    <p:sldId id="358" r:id="rId18"/>
    <p:sldId id="338" r:id="rId19"/>
    <p:sldId id="339" r:id="rId20"/>
    <p:sldId id="340" r:id="rId21"/>
    <p:sldId id="341" r:id="rId22"/>
    <p:sldId id="342" r:id="rId23"/>
    <p:sldId id="373" r:id="rId24"/>
    <p:sldId id="372" r:id="rId25"/>
    <p:sldId id="349" r:id="rId26"/>
    <p:sldId id="356" r:id="rId27"/>
    <p:sldId id="357" r:id="rId28"/>
    <p:sldId id="350" r:id="rId29"/>
    <p:sldId id="352" r:id="rId30"/>
    <p:sldId id="344" r:id="rId31"/>
    <p:sldId id="353" r:id="rId32"/>
    <p:sldId id="374" r:id="rId33"/>
    <p:sldId id="375" r:id="rId34"/>
    <p:sldId id="376" r:id="rId35"/>
    <p:sldId id="377" r:id="rId36"/>
    <p:sldId id="359" r:id="rId37"/>
    <p:sldId id="289" r:id="rId38"/>
    <p:sldId id="291" r:id="rId39"/>
    <p:sldId id="360" r:id="rId40"/>
    <p:sldId id="292" r:id="rId41"/>
    <p:sldId id="361" r:id="rId42"/>
    <p:sldId id="293" r:id="rId43"/>
    <p:sldId id="296" r:id="rId44"/>
    <p:sldId id="378" r:id="rId45"/>
    <p:sldId id="303" r:id="rId46"/>
    <p:sldId id="379" r:id="rId47"/>
    <p:sldId id="380" r:id="rId48"/>
    <p:sldId id="381" r:id="rId49"/>
    <p:sldId id="382" r:id="rId50"/>
    <p:sldId id="383" r:id="rId51"/>
    <p:sldId id="384" r:id="rId52"/>
    <p:sldId id="315" r:id="rId53"/>
    <p:sldId id="308" r:id="rId54"/>
    <p:sldId id="318" r:id="rId55"/>
    <p:sldId id="271" r:id="rId5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guide id="3"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5EF2"/>
    <a:srgbClr val="004D86"/>
    <a:srgbClr val="025DF2"/>
    <a:srgbClr val="B0E668"/>
    <a:srgbClr val="00743E"/>
    <a:srgbClr val="3D86FD"/>
    <a:srgbClr val="FEF1A4"/>
    <a:srgbClr val="FEE75C"/>
    <a:srgbClr val="F3D001"/>
    <a:srgbClr val="8CB7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96" y="174"/>
      </p:cViewPr>
      <p:guideLst>
        <p:guide orient="horz" pos="2205"/>
        <p:guide pos="384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ata10.xml.rels><?xml version="1.0" encoding="UTF-8" standalone="yes"?>
<Relationships xmlns="http://schemas.openxmlformats.org/package/2006/relationships"><Relationship Id="rId1" Type="http://schemas.openxmlformats.org/officeDocument/2006/relationships/image" Target="../media/image44.png"/></Relationships>
</file>

<file path=ppt/diagrams/_rels/data11.xml.rels><?xml version="1.0" encoding="UTF-8" standalone="yes"?>
<Relationships xmlns="http://schemas.openxmlformats.org/package/2006/relationships"><Relationship Id="rId1" Type="http://schemas.openxmlformats.org/officeDocument/2006/relationships/image" Target="../media/image45.png"/></Relationships>
</file>

<file path=ppt/diagrams/_rels/data12.xml.rels><?xml version="1.0" encoding="UTF-8" standalone="yes"?>
<Relationships xmlns="http://schemas.openxmlformats.org/package/2006/relationships"><Relationship Id="rId1" Type="http://schemas.openxmlformats.org/officeDocument/2006/relationships/image" Target="../media/image46.png"/></Relationships>
</file>

<file path=ppt/diagrams/_rels/data13.xml.rels><?xml version="1.0" encoding="UTF-8" standalone="yes"?>
<Relationships xmlns="http://schemas.openxmlformats.org/package/2006/relationships"><Relationship Id="rId1" Type="http://schemas.openxmlformats.org/officeDocument/2006/relationships/image" Target="../media/image43.png"/></Relationships>
</file>

<file path=ppt/diagrams/_rels/data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image" Target="../media/image69.png"/><Relationship Id="rId5" Type="http://schemas.openxmlformats.org/officeDocument/2006/relationships/image" Target="../media/image73.png"/><Relationship Id="rId4" Type="http://schemas.openxmlformats.org/officeDocument/2006/relationships/image" Target="../media/image72.png"/></Relationships>
</file>

<file path=ppt/diagrams/_rels/data15.xml.rels><?xml version="1.0" encoding="UTF-8" standalone="yes"?>
<Relationships xmlns="http://schemas.openxmlformats.org/package/2006/relationships"><Relationship Id="rId3" Type="http://schemas.openxmlformats.org/officeDocument/2006/relationships/image" Target="../media/image76.jpeg"/><Relationship Id="rId7" Type="http://schemas.microsoft.com/office/2007/relationships/hdphoto" Target="../media/hdphoto10.wdp"/><Relationship Id="rId2" Type="http://schemas.microsoft.com/office/2007/relationships/hdphoto" Target="../media/hdphoto8.wdp"/><Relationship Id="rId1" Type="http://schemas.openxmlformats.org/officeDocument/2006/relationships/image" Target="../media/image75.png"/><Relationship Id="rId6" Type="http://schemas.openxmlformats.org/officeDocument/2006/relationships/image" Target="../media/image78.png"/><Relationship Id="rId5" Type="http://schemas.microsoft.com/office/2007/relationships/hdphoto" Target="../media/hdphoto9.wdp"/><Relationship Id="rId4" Type="http://schemas.openxmlformats.org/officeDocument/2006/relationships/image" Target="../media/image77.png"/></Relationships>
</file>

<file path=ppt/diagrams/_rels/data16.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image" Target="../media/image86.png"/><Relationship Id="rId6" Type="http://schemas.microsoft.com/office/2007/relationships/hdphoto" Target="../media/hdphoto16.wdp"/><Relationship Id="rId5" Type="http://schemas.openxmlformats.org/officeDocument/2006/relationships/image" Target="../media/image89.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91.png"/></Relationships>
</file>

<file path=ppt/diagrams/_rels/data17.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95.png"/><Relationship Id="rId7" Type="http://schemas.openxmlformats.org/officeDocument/2006/relationships/image" Target="../media/image97.png"/><Relationship Id="rId2" Type="http://schemas.microsoft.com/office/2007/relationships/hdphoto" Target="../media/hdphoto19.wdp"/><Relationship Id="rId1" Type="http://schemas.openxmlformats.org/officeDocument/2006/relationships/image" Target="../media/image94.png"/><Relationship Id="rId6" Type="http://schemas.microsoft.com/office/2007/relationships/hdphoto" Target="../media/hdphoto21.wdp"/><Relationship Id="rId5" Type="http://schemas.openxmlformats.org/officeDocument/2006/relationships/image" Target="../media/image96.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98.png"/></Relationships>
</file>

<file path=ppt/diagrams/_rels/data1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image" Target="../media/image99.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diagrams/_rels/data19.xml.rels><?xml version="1.0" encoding="UTF-8" standalone="yes"?>
<Relationships xmlns="http://schemas.openxmlformats.org/package/2006/relationships"><Relationship Id="rId3" Type="http://schemas.openxmlformats.org/officeDocument/2006/relationships/image" Target="../media/image107.png"/><Relationship Id="rId2" Type="http://schemas.microsoft.com/office/2007/relationships/hdphoto" Target="../media/hdphoto24.wdp"/><Relationship Id="rId1" Type="http://schemas.openxmlformats.org/officeDocument/2006/relationships/image" Target="../media/image106.png"/><Relationship Id="rId6" Type="http://schemas.microsoft.com/office/2007/relationships/hdphoto" Target="../media/hdphoto8.wdp"/><Relationship Id="rId5" Type="http://schemas.openxmlformats.org/officeDocument/2006/relationships/image" Target="../media/image108.png"/><Relationship Id="rId4" Type="http://schemas.microsoft.com/office/2007/relationships/hdphoto" Target="../media/hdphoto25.wdp"/></Relationships>
</file>

<file path=ppt/diagrams/_rels/data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ata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diagrams/_rels/data21.xml.rels><?xml version="1.0" encoding="UTF-8" standalone="yes"?>
<Relationships xmlns="http://schemas.openxmlformats.org/package/2006/relationships"><Relationship Id="rId1" Type="http://schemas.openxmlformats.org/officeDocument/2006/relationships/image" Target="../media/image43.png"/></Relationships>
</file>

<file path=ppt/diagrams/_rels/data22.xml.rels><?xml version="1.0" encoding="UTF-8" standalone="yes"?>
<Relationships xmlns="http://schemas.openxmlformats.org/package/2006/relationships"><Relationship Id="rId1" Type="http://schemas.openxmlformats.org/officeDocument/2006/relationships/image" Target="../media/image44.png"/></Relationships>
</file>

<file path=ppt/diagrams/_rels/data23.xml.rels><?xml version="1.0" encoding="UTF-8" standalone="yes"?>
<Relationships xmlns="http://schemas.openxmlformats.org/package/2006/relationships"><Relationship Id="rId1" Type="http://schemas.openxmlformats.org/officeDocument/2006/relationships/image" Target="../media/image46.png"/></Relationships>
</file>

<file path=ppt/diagrams/_rels/data24.xml.rels><?xml version="1.0" encoding="UTF-8" standalone="yes"?>
<Relationships xmlns="http://schemas.openxmlformats.org/package/2006/relationships"><Relationship Id="rId1" Type="http://schemas.openxmlformats.org/officeDocument/2006/relationships/image" Target="../media/image45.png"/></Relationships>
</file>

<file path=ppt/diagrams/_rels/data25.xml.rels><?xml version="1.0" encoding="UTF-8" standalone="yes"?>
<Relationships xmlns="http://schemas.openxmlformats.org/package/2006/relationships"><Relationship Id="rId1" Type="http://schemas.openxmlformats.org/officeDocument/2006/relationships/image" Target="../media/image43.png"/></Relationships>
</file>

<file path=ppt/diagrams/_rels/data26.xml.rels><?xml version="1.0" encoding="UTF-8" standalone="yes"?>
<Relationships xmlns="http://schemas.openxmlformats.org/package/2006/relationships"><Relationship Id="rId1" Type="http://schemas.openxmlformats.org/officeDocument/2006/relationships/image" Target="../media/image44.png"/></Relationships>
</file>

<file path=ppt/diagrams/_rels/data27.xml.rels><?xml version="1.0" encoding="UTF-8" standalone="yes"?>
<Relationships xmlns="http://schemas.openxmlformats.org/package/2006/relationships"><Relationship Id="rId1" Type="http://schemas.openxmlformats.org/officeDocument/2006/relationships/image" Target="../media/image45.png"/></Relationships>
</file>

<file path=ppt/diagrams/_rels/data28.xml.rels><?xml version="1.0" encoding="UTF-8" standalone="yes"?>
<Relationships xmlns="http://schemas.openxmlformats.org/package/2006/relationships"><Relationship Id="rId1" Type="http://schemas.openxmlformats.org/officeDocument/2006/relationships/image" Target="../media/image46.png"/></Relationships>
</file>

<file path=ppt/diagrams/_rels/data29.xml.rels><?xml version="1.0" encoding="UTF-8" standalone="yes"?>
<Relationships xmlns="http://schemas.openxmlformats.org/package/2006/relationships"><Relationship Id="rId1" Type="http://schemas.openxmlformats.org/officeDocument/2006/relationships/image" Target="../media/image43.png"/></Relationships>
</file>

<file path=ppt/diagrams/_rels/data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ata30.xml.rels><?xml version="1.0" encoding="UTF-8" standalone="yes"?>
<Relationships xmlns="http://schemas.openxmlformats.org/package/2006/relationships"><Relationship Id="rId1" Type="http://schemas.openxmlformats.org/officeDocument/2006/relationships/image" Target="../media/image44.png"/></Relationships>
</file>

<file path=ppt/diagrams/_rels/data31.xml.rels><?xml version="1.0" encoding="UTF-8" standalone="yes"?>
<Relationships xmlns="http://schemas.openxmlformats.org/package/2006/relationships"><Relationship Id="rId1" Type="http://schemas.openxmlformats.org/officeDocument/2006/relationships/image" Target="../media/image45.png"/></Relationships>
</file>

<file path=ppt/diagrams/_rels/data32.xml.rels><?xml version="1.0" encoding="UTF-8" standalone="yes"?>
<Relationships xmlns="http://schemas.openxmlformats.org/package/2006/relationships"><Relationship Id="rId1" Type="http://schemas.openxmlformats.org/officeDocument/2006/relationships/image" Target="../media/image46.png"/></Relationships>
</file>

<file path=ppt/diagrams/_rels/data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ata6.xml.rels><?xml version="1.0" encoding="UTF-8" standalone="yes"?>
<Relationships xmlns="http://schemas.openxmlformats.org/package/2006/relationships"><Relationship Id="rId1" Type="http://schemas.openxmlformats.org/officeDocument/2006/relationships/image" Target="../media/image43.png"/></Relationships>
</file>

<file path=ppt/diagrams/_rels/data7.xml.rels><?xml version="1.0" encoding="UTF-8" standalone="yes"?>
<Relationships xmlns="http://schemas.openxmlformats.org/package/2006/relationships"><Relationship Id="rId1" Type="http://schemas.openxmlformats.org/officeDocument/2006/relationships/image" Target="../media/image44.png"/></Relationships>
</file>

<file path=ppt/diagrams/_rels/data8.xml.rels><?xml version="1.0" encoding="UTF-8" standalone="yes"?>
<Relationships xmlns="http://schemas.openxmlformats.org/package/2006/relationships"><Relationship Id="rId1" Type="http://schemas.openxmlformats.org/officeDocument/2006/relationships/image" Target="../media/image45.png"/></Relationships>
</file>

<file path=ppt/diagrams/_rels/data9.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2.png"/><Relationship Id="rId1" Type="http://schemas.openxmlformats.org/officeDocument/2006/relationships/image" Target="../media/image73.png"/><Relationship Id="rId5" Type="http://schemas.openxmlformats.org/officeDocument/2006/relationships/image" Target="../media/image71.png"/><Relationship Id="rId4" Type="http://schemas.openxmlformats.org/officeDocument/2006/relationships/image" Target="../media/image70.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76.jpeg"/><Relationship Id="rId2" Type="http://schemas.microsoft.com/office/2007/relationships/hdphoto" Target="../media/hdphoto8.wdp"/><Relationship Id="rId1" Type="http://schemas.openxmlformats.org/officeDocument/2006/relationships/image" Target="../media/image75.png"/><Relationship Id="rId6" Type="http://schemas.microsoft.com/office/2007/relationships/hdphoto" Target="../media/hdphoto9.wdp"/><Relationship Id="rId5" Type="http://schemas.openxmlformats.org/officeDocument/2006/relationships/image" Target="../media/image77.png"/><Relationship Id="rId4" Type="http://schemas.microsoft.com/office/2007/relationships/hdphoto" Target="../media/hdphoto10.wdp"/></Relationships>
</file>

<file path=ppt/diagrams/_rels/drawing1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91.png"/><Relationship Id="rId7" Type="http://schemas.openxmlformats.org/officeDocument/2006/relationships/image" Target="../media/image89.png"/><Relationship Id="rId2" Type="http://schemas.openxmlformats.org/officeDocument/2006/relationships/image" Target="../media/image87.png"/><Relationship Id="rId1" Type="http://schemas.openxmlformats.org/officeDocument/2006/relationships/image" Target="../media/image86.png"/><Relationship Id="rId6" Type="http://schemas.microsoft.com/office/2007/relationships/hdphoto" Target="../media/hdphoto15.wdp"/><Relationship Id="rId5" Type="http://schemas.openxmlformats.org/officeDocument/2006/relationships/image" Target="../media/image88.png"/><Relationship Id="rId10" Type="http://schemas.microsoft.com/office/2007/relationships/hdphoto" Target="../media/hdphoto17.wdp"/><Relationship Id="rId4" Type="http://schemas.microsoft.com/office/2007/relationships/hdphoto" Target="../media/hdphoto18.wdp"/><Relationship Id="rId9" Type="http://schemas.openxmlformats.org/officeDocument/2006/relationships/image" Target="../media/image90.png"/></Relationships>
</file>

<file path=ppt/diagrams/_rels/drawing17.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95.png"/><Relationship Id="rId7" Type="http://schemas.openxmlformats.org/officeDocument/2006/relationships/image" Target="../media/image96.png"/><Relationship Id="rId2" Type="http://schemas.microsoft.com/office/2007/relationships/hdphoto" Target="../media/hdphoto19.wdp"/><Relationship Id="rId1" Type="http://schemas.openxmlformats.org/officeDocument/2006/relationships/image" Target="../media/image94.png"/><Relationship Id="rId6" Type="http://schemas.microsoft.com/office/2007/relationships/hdphoto" Target="../media/hdphoto23.wdp"/><Relationship Id="rId5" Type="http://schemas.openxmlformats.org/officeDocument/2006/relationships/image" Target="../media/image98.png"/><Relationship Id="rId10" Type="http://schemas.microsoft.com/office/2007/relationships/hdphoto" Target="../media/hdphoto22.wdp"/><Relationship Id="rId4" Type="http://schemas.microsoft.com/office/2007/relationships/hdphoto" Target="../media/hdphoto20.wdp"/><Relationship Id="rId9" Type="http://schemas.openxmlformats.org/officeDocument/2006/relationships/image" Target="../media/image97.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image" Target="../media/image99.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diagrams/_rels/drawing19.xml.rels><?xml version="1.0" encoding="UTF-8" standalone="yes"?>
<Relationships xmlns="http://schemas.openxmlformats.org/package/2006/relationships"><Relationship Id="rId3" Type="http://schemas.openxmlformats.org/officeDocument/2006/relationships/image" Target="../media/image108.png"/><Relationship Id="rId2" Type="http://schemas.microsoft.com/office/2007/relationships/hdphoto" Target="../media/hdphoto24.wdp"/><Relationship Id="rId1" Type="http://schemas.openxmlformats.org/officeDocument/2006/relationships/image" Target="../media/image106.png"/><Relationship Id="rId6" Type="http://schemas.microsoft.com/office/2007/relationships/hdphoto" Target="../media/hdphoto25.wdp"/><Relationship Id="rId5" Type="http://schemas.openxmlformats.org/officeDocument/2006/relationships/image" Target="../media/image107.png"/><Relationship Id="rId4" Type="http://schemas.microsoft.com/office/2007/relationships/hdphoto" Target="../media/hdphoto8.wdp"/></Relationships>
</file>

<file path=ppt/diagrams/_rels/drawing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image" Target="../media/image115.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26.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28.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29.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iagrams/_rels/drawing30.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31.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32.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7.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8.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9.xml.rels><?xml version="1.0" encoding="UTF-8" standalone="yes"?>
<Relationships xmlns="http://schemas.openxmlformats.org/package/2006/relationships"><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FDB5CA-DBBC-4CCF-BA08-2B16E8867A75}" type="doc">
      <dgm:prSet loTypeId="urn:microsoft.com/office/officeart/2005/8/layout/hList9" loCatId="list" qsTypeId="urn:microsoft.com/office/officeart/2005/8/quickstyle/simple5" qsCatId="simple" csTypeId="urn:microsoft.com/office/officeart/2005/8/colors/accent1_2" csCatId="accent1" phldr="1"/>
      <dgm:spPr/>
    </dgm:pt>
    <dgm:pt modelId="{4307C42E-BED7-4238-BDA8-41D4C61BDEA2}">
      <dgm:prSet phldrT="[Texto]" custT="1"/>
      <dgm:spPr>
        <a:blipFill dpi="0" rotWithShape="0">
          <a:blip xmlns:r="http://schemas.openxmlformats.org/officeDocument/2006/relationships" r:embed="rId1"/>
          <a:srcRect/>
          <a:stretch>
            <a:fillRect l="-91937" t="-26850" r="-62251" b="-35629"/>
          </a:stretch>
        </a:blipFill>
        <a:ln w="38100">
          <a:solidFill>
            <a:schemeClr val="accent1">
              <a:lumMod val="40000"/>
              <a:lumOff val="60000"/>
            </a:schemeClr>
          </a:solidFill>
        </a:ln>
      </dgm:spPr>
      <dgm:t>
        <a:bodyPr/>
        <a:lstStyle/>
        <a:p>
          <a:pPr algn="ctr"/>
          <a:endParaRPr lang="es-EC" sz="2400" dirty="0"/>
        </a:p>
      </dgm:t>
    </dgm:pt>
    <dgm:pt modelId="{A9152BDA-B04C-4A97-92C8-76E378438EE6}" type="sibTrans" cxnId="{33391A9B-CBAE-4D66-A5F2-D4048E071112}">
      <dgm:prSet/>
      <dgm:spPr/>
      <dgm:t>
        <a:bodyPr/>
        <a:lstStyle/>
        <a:p>
          <a:endParaRPr lang="es-EC"/>
        </a:p>
      </dgm:t>
    </dgm:pt>
    <dgm:pt modelId="{36F8F28B-35BC-4FD0-A323-628AE504C3D9}" type="parTrans" cxnId="{33391A9B-CBAE-4D66-A5F2-D4048E071112}">
      <dgm:prSet/>
      <dgm:spPr/>
      <dgm:t>
        <a:bodyPr/>
        <a:lstStyle/>
        <a:p>
          <a:endParaRPr lang="es-EC"/>
        </a:p>
      </dgm:t>
    </dgm:pt>
    <dgm:pt modelId="{E5D0D1E2-489F-460D-A4DA-6B4AE0B4D4F2}">
      <dgm:prSet>
        <dgm:style>
          <a:lnRef idx="2">
            <a:schemeClr val="accent5">
              <a:shade val="50000"/>
            </a:schemeClr>
          </a:lnRef>
          <a:fillRef idx="1">
            <a:schemeClr val="accent5"/>
          </a:fillRef>
          <a:effectRef idx="0">
            <a:schemeClr val="accent5"/>
          </a:effectRef>
          <a:fontRef idx="minor">
            <a:schemeClr val="lt1"/>
          </a:fontRef>
        </dgm:style>
      </dgm:prSet>
      <dgm:spPr/>
      <dgm:t>
        <a:bodyPr/>
        <a:lstStyle/>
        <a:p>
          <a:pPr algn="just"/>
          <a:r>
            <a:rPr lang="es-EC" dirty="0">
              <a:solidFill>
                <a:schemeClr val="bg1"/>
              </a:solidFill>
            </a:rPr>
            <a:t>Diseñar y construir un torso robótico colaborativo de dos brazos, para la unión de una junta empernada en una celda de trabajo.</a:t>
          </a:r>
        </a:p>
      </dgm:t>
    </dgm:pt>
    <dgm:pt modelId="{242BF059-AD6A-4E54-89DD-2F493CC4AECC}" type="sibTrans" cxnId="{9522B347-7C8B-4127-8984-741F9DFEA0A0}">
      <dgm:prSet/>
      <dgm:spPr/>
      <dgm:t>
        <a:bodyPr/>
        <a:lstStyle/>
        <a:p>
          <a:endParaRPr lang="es-EC"/>
        </a:p>
      </dgm:t>
    </dgm:pt>
    <dgm:pt modelId="{08061506-D002-4D49-9125-FB783A11861D}" type="parTrans" cxnId="{9522B347-7C8B-4127-8984-741F9DFEA0A0}">
      <dgm:prSet/>
      <dgm:spPr/>
      <dgm:t>
        <a:bodyPr/>
        <a:lstStyle/>
        <a:p>
          <a:endParaRPr lang="es-EC"/>
        </a:p>
      </dgm:t>
    </dgm:pt>
    <dgm:pt modelId="{7DB18C8F-62BA-4587-A007-90BE204AEFCA}" type="pres">
      <dgm:prSet presAssocID="{B5FDB5CA-DBBC-4CCF-BA08-2B16E8867A75}" presName="list" presStyleCnt="0">
        <dgm:presLayoutVars>
          <dgm:dir/>
          <dgm:animLvl val="lvl"/>
        </dgm:presLayoutVars>
      </dgm:prSet>
      <dgm:spPr/>
    </dgm:pt>
    <dgm:pt modelId="{0C128A63-38BC-4722-ACCC-1A23DACD687C}" type="pres">
      <dgm:prSet presAssocID="{4307C42E-BED7-4238-BDA8-41D4C61BDEA2}" presName="posSpace" presStyleCnt="0"/>
      <dgm:spPr/>
    </dgm:pt>
    <dgm:pt modelId="{4EF90E97-7CF5-4B10-82F1-14E21C1AC920}" type="pres">
      <dgm:prSet presAssocID="{4307C42E-BED7-4238-BDA8-41D4C61BDEA2}" presName="vertFlow" presStyleCnt="0"/>
      <dgm:spPr/>
    </dgm:pt>
    <dgm:pt modelId="{CA05DC15-522B-4A60-994E-BE9F3DD44AF6}" type="pres">
      <dgm:prSet presAssocID="{4307C42E-BED7-4238-BDA8-41D4C61BDEA2}" presName="topSpace" presStyleCnt="0"/>
      <dgm:spPr/>
    </dgm:pt>
    <dgm:pt modelId="{116E7C64-55E0-4551-BBBD-3DDF25A61F58}" type="pres">
      <dgm:prSet presAssocID="{4307C42E-BED7-4238-BDA8-41D4C61BDEA2}" presName="firstComp" presStyleCnt="0"/>
      <dgm:spPr/>
    </dgm:pt>
    <dgm:pt modelId="{DB948440-94FE-4356-B0C4-1F6220E34147}" type="pres">
      <dgm:prSet presAssocID="{4307C42E-BED7-4238-BDA8-41D4C61BDEA2}" presName="firstChild" presStyleLbl="bgAccFollowNode1" presStyleIdx="0" presStyleCnt="1" custScaleX="153001" custScaleY="98921" custLinFactNeighborX="-5467" custLinFactNeighborY="-6105"/>
      <dgm:spPr/>
      <dgm:t>
        <a:bodyPr/>
        <a:lstStyle/>
        <a:p>
          <a:endParaRPr lang="es-ES"/>
        </a:p>
      </dgm:t>
    </dgm:pt>
    <dgm:pt modelId="{DECA46F1-65F9-412B-990A-71C482BC796B}" type="pres">
      <dgm:prSet presAssocID="{4307C42E-BED7-4238-BDA8-41D4C61BDEA2}" presName="firstChildTx" presStyleLbl="bgAccFollowNode1" presStyleIdx="0" presStyleCnt="1">
        <dgm:presLayoutVars>
          <dgm:bulletEnabled val="1"/>
        </dgm:presLayoutVars>
      </dgm:prSet>
      <dgm:spPr/>
      <dgm:t>
        <a:bodyPr/>
        <a:lstStyle/>
        <a:p>
          <a:endParaRPr lang="es-ES"/>
        </a:p>
      </dgm:t>
    </dgm:pt>
    <dgm:pt modelId="{E704E5E2-BC06-4A76-A9B8-2A942887A438}" type="pres">
      <dgm:prSet presAssocID="{4307C42E-BED7-4238-BDA8-41D4C61BDEA2}" presName="negSpace" presStyleCnt="0"/>
      <dgm:spPr/>
    </dgm:pt>
    <dgm:pt modelId="{372C0721-4C52-41A9-B465-81F65C2992EC}" type="pres">
      <dgm:prSet presAssocID="{4307C42E-BED7-4238-BDA8-41D4C61BDEA2}" presName="circle" presStyleLbl="node1" presStyleIdx="0" presStyleCnt="1" custAng="0" custFlipVert="0" custFlipHor="0" custScaleX="125011" custScaleY="112673" custLinFactNeighborX="-89849" custLinFactNeighborY="23788"/>
      <dgm:spPr/>
      <dgm:t>
        <a:bodyPr/>
        <a:lstStyle/>
        <a:p>
          <a:endParaRPr lang="es-ES"/>
        </a:p>
      </dgm:t>
    </dgm:pt>
  </dgm:ptLst>
  <dgm:cxnLst>
    <dgm:cxn modelId="{7862F0E9-3AD0-4852-A468-0A3E73AC6134}" type="presOf" srcId="{4307C42E-BED7-4238-BDA8-41D4C61BDEA2}" destId="{372C0721-4C52-41A9-B465-81F65C2992EC}" srcOrd="0" destOrd="0" presId="urn:microsoft.com/office/officeart/2005/8/layout/hList9"/>
    <dgm:cxn modelId="{33391A9B-CBAE-4D66-A5F2-D4048E071112}" srcId="{B5FDB5CA-DBBC-4CCF-BA08-2B16E8867A75}" destId="{4307C42E-BED7-4238-BDA8-41D4C61BDEA2}" srcOrd="0" destOrd="0" parTransId="{36F8F28B-35BC-4FD0-A323-628AE504C3D9}" sibTransId="{A9152BDA-B04C-4A97-92C8-76E378438EE6}"/>
    <dgm:cxn modelId="{7D75A065-6CC5-4113-9401-B7AE96EE05F2}" type="presOf" srcId="{E5D0D1E2-489F-460D-A4DA-6B4AE0B4D4F2}" destId="{DB948440-94FE-4356-B0C4-1F6220E34147}" srcOrd="0" destOrd="0" presId="urn:microsoft.com/office/officeart/2005/8/layout/hList9"/>
    <dgm:cxn modelId="{9522B347-7C8B-4127-8984-741F9DFEA0A0}" srcId="{4307C42E-BED7-4238-BDA8-41D4C61BDEA2}" destId="{E5D0D1E2-489F-460D-A4DA-6B4AE0B4D4F2}" srcOrd="0" destOrd="0" parTransId="{08061506-D002-4D49-9125-FB783A11861D}" sibTransId="{242BF059-AD6A-4E54-89DD-2F493CC4AECC}"/>
    <dgm:cxn modelId="{0DF7D5B4-9253-488E-8DEA-3A57F965467A}" type="presOf" srcId="{B5FDB5CA-DBBC-4CCF-BA08-2B16E8867A75}" destId="{7DB18C8F-62BA-4587-A007-90BE204AEFCA}" srcOrd="0" destOrd="0" presId="urn:microsoft.com/office/officeart/2005/8/layout/hList9"/>
    <dgm:cxn modelId="{32F052CC-50A0-4619-988F-BAAE973F405B}" type="presOf" srcId="{E5D0D1E2-489F-460D-A4DA-6B4AE0B4D4F2}" destId="{DECA46F1-65F9-412B-990A-71C482BC796B}" srcOrd="1" destOrd="0" presId="urn:microsoft.com/office/officeart/2005/8/layout/hList9"/>
    <dgm:cxn modelId="{836CD5C0-3DAE-4CB6-90A0-15FECEDB5823}" type="presParOf" srcId="{7DB18C8F-62BA-4587-A007-90BE204AEFCA}" destId="{0C128A63-38BC-4722-ACCC-1A23DACD687C}" srcOrd="0" destOrd="0" presId="urn:microsoft.com/office/officeart/2005/8/layout/hList9"/>
    <dgm:cxn modelId="{3A356223-D580-4CF7-9E87-492FD96B445E}" type="presParOf" srcId="{7DB18C8F-62BA-4587-A007-90BE204AEFCA}" destId="{4EF90E97-7CF5-4B10-82F1-14E21C1AC920}" srcOrd="1" destOrd="0" presId="urn:microsoft.com/office/officeart/2005/8/layout/hList9"/>
    <dgm:cxn modelId="{C3BFA3EB-B2B1-422B-B406-F883509FC295}" type="presParOf" srcId="{4EF90E97-7CF5-4B10-82F1-14E21C1AC920}" destId="{CA05DC15-522B-4A60-994E-BE9F3DD44AF6}" srcOrd="0" destOrd="0" presId="urn:microsoft.com/office/officeart/2005/8/layout/hList9"/>
    <dgm:cxn modelId="{5821EA94-9F0B-4CC2-80F3-2498226519B3}" type="presParOf" srcId="{4EF90E97-7CF5-4B10-82F1-14E21C1AC920}" destId="{116E7C64-55E0-4551-BBBD-3DDF25A61F58}" srcOrd="1" destOrd="0" presId="urn:microsoft.com/office/officeart/2005/8/layout/hList9"/>
    <dgm:cxn modelId="{6A6463E0-90B4-4DCE-AA60-300C0D265188}" type="presParOf" srcId="{116E7C64-55E0-4551-BBBD-3DDF25A61F58}" destId="{DB948440-94FE-4356-B0C4-1F6220E34147}" srcOrd="0" destOrd="0" presId="urn:microsoft.com/office/officeart/2005/8/layout/hList9"/>
    <dgm:cxn modelId="{E6D2AA2F-D856-403F-A1F1-41CE0B04CDCB}" type="presParOf" srcId="{116E7C64-55E0-4551-BBBD-3DDF25A61F58}" destId="{DECA46F1-65F9-412B-990A-71C482BC796B}" srcOrd="1" destOrd="0" presId="urn:microsoft.com/office/officeart/2005/8/layout/hList9"/>
    <dgm:cxn modelId="{7CBD00B8-6F8B-4126-BA33-AA1145825BB7}" type="presParOf" srcId="{7DB18C8F-62BA-4587-A007-90BE204AEFCA}" destId="{E704E5E2-BC06-4A76-A9B8-2A942887A438}" srcOrd="2" destOrd="0" presId="urn:microsoft.com/office/officeart/2005/8/layout/hList9"/>
    <dgm:cxn modelId="{9F6B663B-9B1E-4705-9D5C-CEC2DC0580CC}" type="presParOf" srcId="{7DB18C8F-62BA-4587-A007-90BE204AEFCA}" destId="{372C0721-4C52-41A9-B465-81F65C2992EC}" srcOrd="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AE53B6-03FE-4E9E-A3BF-BE1EBA8C40F3}">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b="0" dirty="0"/>
            <a:t>Planificador</a:t>
          </a:r>
        </a:p>
      </dgm:t>
    </dgm:pt>
    <dgm:pt modelId="{854E35FF-CCFB-415C-A0D5-2E7C489EEF64}" type="sibTrans" cxnId="{766A1A64-18C1-47F2-BA5F-7A9E8BEEB32E}">
      <dgm:prSet/>
      <dgm:spPr/>
      <dgm:t>
        <a:bodyPr/>
        <a:lstStyle/>
        <a:p>
          <a:endParaRPr lang="es-EC"/>
        </a:p>
      </dgm:t>
    </dgm:pt>
    <dgm:pt modelId="{B8B4927A-E297-4C6A-8117-52C32B9D01C8}" type="parTrans" cxnId="{766A1A64-18C1-47F2-BA5F-7A9E8BEEB32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0" presStyleCnt="1" custScaleX="228366" custScaleY="226204"/>
      <dgm:spPr>
        <a:blipFill rotWithShape="1">
          <a:blip xmlns:r="http://schemas.openxmlformats.org/officeDocument/2006/relationships" r:embed="rId1"/>
          <a:stretch>
            <a:fillRect/>
          </a:stretch>
        </a:blipFill>
      </dgm:spPr>
      <dgm:t>
        <a:bodyPr/>
        <a:lstStyle/>
        <a:p>
          <a:endParaRPr lang="es-ES"/>
        </a:p>
      </dgm:t>
    </dgm:pt>
    <dgm:pt modelId="{CF4F75F1-F589-431F-B395-D638C71E9D5E}" type="pres">
      <dgm:prSet presAssocID="{32AE53B6-03FE-4E9E-A3BF-BE1EBA8C40F3}" presName="txShp" presStyleLbl="node1" presStyleIdx="0" presStyleCnt="1" custScaleX="101759" custScaleY="235157">
        <dgm:presLayoutVars>
          <dgm:bulletEnabled val="1"/>
        </dgm:presLayoutVars>
      </dgm:prSet>
      <dgm:spPr/>
      <dgm:t>
        <a:bodyPr/>
        <a:lstStyle/>
        <a:p>
          <a:endParaRPr lang="es-ES"/>
        </a:p>
      </dgm:t>
    </dgm:pt>
  </dgm:ptLst>
  <dgm:cxnLst>
    <dgm:cxn modelId="{766A1A64-18C1-47F2-BA5F-7A9E8BEEB32E}" srcId="{E702EF01-AED8-464B-AD15-987AEE72A005}" destId="{32AE53B6-03FE-4E9E-A3BF-BE1EBA8C40F3}" srcOrd="0" destOrd="0" parTransId="{B8B4927A-E297-4C6A-8117-52C32B9D01C8}" sibTransId="{854E35FF-CCFB-415C-A0D5-2E7C489EEF64}"/>
    <dgm:cxn modelId="{3CC5966E-2FE4-4618-8826-6051E57C0693}" type="presOf" srcId="{32AE53B6-03FE-4E9E-A3BF-BE1EBA8C40F3}" destId="{CF4F75F1-F589-431F-B395-D638C71E9D5E}" srcOrd="0" destOrd="0" presId="urn:microsoft.com/office/officeart/2005/8/layout/vList3"/>
    <dgm:cxn modelId="{E7337F74-5487-4375-BF1E-6B48477C7827}" type="presOf" srcId="{E702EF01-AED8-464B-AD15-987AEE72A005}" destId="{AF4263F1-C48B-41F3-827F-4C9A910DD921}" srcOrd="0" destOrd="0" presId="urn:microsoft.com/office/officeart/2005/8/layout/vList3"/>
    <dgm:cxn modelId="{2C4144CE-B786-4A08-971C-B57484F5AD8C}" type="presParOf" srcId="{AF4263F1-C48B-41F3-827F-4C9A910DD921}" destId="{83E1DD45-3C0F-4EDB-B5A3-29CB75CFF033}" srcOrd="0" destOrd="0" presId="urn:microsoft.com/office/officeart/2005/8/layout/vList3"/>
    <dgm:cxn modelId="{81FD9E3A-BB3B-4189-87D3-5D0FEFE93349}" type="presParOf" srcId="{83E1DD45-3C0F-4EDB-B5A3-29CB75CFF033}" destId="{C62E3DF6-F9B4-4814-821E-5678E481BE4A}" srcOrd="0" destOrd="0" presId="urn:microsoft.com/office/officeart/2005/8/layout/vList3"/>
    <dgm:cxn modelId="{573C80E3-7FFF-4815-83FB-83EA6B87A701}"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b="0" dirty="0"/>
            <a:t>Cinemática del manipulador</a:t>
          </a:r>
        </a:p>
      </dgm:t>
    </dgm:pt>
    <dgm:pt modelId="{2E5A1468-DD55-4FDE-9712-E326ED5C293F}" type="sibTrans" cxnId="{5FFF8290-CD3B-4BA8-BB3B-AB495450448F}">
      <dgm:prSet/>
      <dgm:spPr/>
      <dgm:t>
        <a:bodyPr/>
        <a:lstStyle/>
        <a:p>
          <a:endParaRPr lang="es-EC"/>
        </a:p>
      </dgm:t>
    </dgm:pt>
    <dgm:pt modelId="{A56E323F-7F23-4857-AD2B-4C6D4D5059EF}" type="parTrans" cxnId="{5FFF8290-CD3B-4BA8-BB3B-AB495450448F}">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tretch>
            <a:fillRect/>
          </a:stretch>
        </a:blipFill>
      </dgm:spPr>
      <dgm:t>
        <a:bodyPr/>
        <a:lstStyle/>
        <a:p>
          <a:endParaRPr lang="es-ES"/>
        </a:p>
      </dgm:t>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t>
        <a:bodyPr/>
        <a:lstStyle/>
        <a:p>
          <a:endParaRPr lang="es-ES"/>
        </a:p>
      </dgm:t>
    </dgm:pt>
  </dgm:ptLst>
  <dgm:cxnLst>
    <dgm:cxn modelId="{5FFF8290-CD3B-4BA8-BB3B-AB495450448F}" srcId="{E702EF01-AED8-464B-AD15-987AEE72A005}" destId="{DE3EBFC9-2824-40E9-BF5C-AC7303D66B5A}" srcOrd="0" destOrd="0" parTransId="{A56E323F-7F23-4857-AD2B-4C6D4D5059EF}" sibTransId="{2E5A1468-DD55-4FDE-9712-E326ED5C293F}"/>
    <dgm:cxn modelId="{EB12635C-E504-4763-8156-10478F2F524B}" type="presOf" srcId="{E702EF01-AED8-464B-AD15-987AEE72A005}" destId="{AF4263F1-C48B-41F3-827F-4C9A910DD921}" srcOrd="0" destOrd="0" presId="urn:microsoft.com/office/officeart/2005/8/layout/vList3"/>
    <dgm:cxn modelId="{D7008FB6-4235-4DA8-A105-5196F0BC3803}" type="presOf" srcId="{DE3EBFC9-2824-40E9-BF5C-AC7303D66B5A}" destId="{D379F40C-C989-4B8C-8384-909CC5F2166F}" srcOrd="0" destOrd="0" presId="urn:microsoft.com/office/officeart/2005/8/layout/vList3"/>
    <dgm:cxn modelId="{0D069FE0-B337-4B32-9DBA-110DA1371434}" type="presParOf" srcId="{AF4263F1-C48B-41F3-827F-4C9A910DD921}" destId="{FB43C523-F874-4991-9631-8EC883FC8DEC}" srcOrd="0" destOrd="0" presId="urn:microsoft.com/office/officeart/2005/8/layout/vList3"/>
    <dgm:cxn modelId="{7DF573FD-5594-4FEB-A0A7-9C2F769F0174}" type="presParOf" srcId="{FB43C523-F874-4991-9631-8EC883FC8DEC}" destId="{BCEE1B67-7B90-443B-809C-B01F57DDA4E9}" srcOrd="0" destOrd="0" presId="urn:microsoft.com/office/officeart/2005/8/layout/vList3"/>
    <dgm:cxn modelId="{84AFB33A-E265-435E-AF7F-67B6A77B245A}"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4FAC75-6F4C-4A63-9732-D0CC5C8F622B}">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b="0" dirty="0"/>
            <a:t> Visión artificial</a:t>
          </a:r>
        </a:p>
      </dgm:t>
    </dgm:pt>
    <dgm:pt modelId="{B3E9903A-534F-45EF-B12A-84FFA0BCD527}" type="sibTrans" cxnId="{034AACBC-B814-47C9-BADC-37A051EF88C7}">
      <dgm:prSet/>
      <dgm:spPr/>
      <dgm:t>
        <a:bodyPr/>
        <a:lstStyle/>
        <a:p>
          <a:endParaRPr lang="es-EC"/>
        </a:p>
      </dgm:t>
    </dgm:pt>
    <dgm:pt modelId="{28DA70D9-1957-400B-9C0B-F363E8C04866}" type="parTrans" cxnId="{034AACBC-B814-47C9-BADC-37A051EF88C7}">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0" presStyleCnt="1" custScaleX="220197" custScaleY="220170"/>
      <dgm:spPr>
        <a:blipFill rotWithShape="1">
          <a:blip xmlns:r="http://schemas.openxmlformats.org/officeDocument/2006/relationships" r:embed="rId1"/>
          <a:stretch>
            <a:fillRect/>
          </a:stretch>
        </a:blipFill>
      </dgm:spPr>
      <dgm:t>
        <a:bodyPr/>
        <a:lstStyle/>
        <a:p>
          <a:endParaRPr lang="es-ES"/>
        </a:p>
      </dgm:t>
    </dgm:pt>
    <dgm:pt modelId="{E1611ACD-C39F-46B6-8055-333D3DF00A38}" type="pres">
      <dgm:prSet presAssocID="{CF4FAC75-6F4C-4A63-9732-D0CC5C8F622B}" presName="txShp" presStyleLbl="node1" presStyleIdx="0" presStyleCnt="1" custScaleX="101637" custScaleY="229950">
        <dgm:presLayoutVars>
          <dgm:bulletEnabled val="1"/>
        </dgm:presLayoutVars>
      </dgm:prSet>
      <dgm:spPr/>
      <dgm:t>
        <a:bodyPr/>
        <a:lstStyle/>
        <a:p>
          <a:endParaRPr lang="es-ES"/>
        </a:p>
      </dgm:t>
    </dgm:pt>
  </dgm:ptLst>
  <dgm:cxnLst>
    <dgm:cxn modelId="{D3158C77-3808-4C68-882A-D597930E3F86}" type="presOf" srcId="{E702EF01-AED8-464B-AD15-987AEE72A005}" destId="{AF4263F1-C48B-41F3-827F-4C9A910DD921}" srcOrd="0" destOrd="0" presId="urn:microsoft.com/office/officeart/2005/8/layout/vList3"/>
    <dgm:cxn modelId="{034AACBC-B814-47C9-BADC-37A051EF88C7}" srcId="{E702EF01-AED8-464B-AD15-987AEE72A005}" destId="{CF4FAC75-6F4C-4A63-9732-D0CC5C8F622B}" srcOrd="0" destOrd="0" parTransId="{28DA70D9-1957-400B-9C0B-F363E8C04866}" sibTransId="{B3E9903A-534F-45EF-B12A-84FFA0BCD527}"/>
    <dgm:cxn modelId="{75B87D07-6E8B-4404-B831-713D0C05AFC3}" type="presOf" srcId="{CF4FAC75-6F4C-4A63-9732-D0CC5C8F622B}" destId="{E1611ACD-C39F-46B6-8055-333D3DF00A38}" srcOrd="0" destOrd="0" presId="urn:microsoft.com/office/officeart/2005/8/layout/vList3"/>
    <dgm:cxn modelId="{08D99123-4992-4898-9D3C-60135AC68456}" type="presParOf" srcId="{AF4263F1-C48B-41F3-827F-4C9A910DD921}" destId="{96004D4A-3AD0-44F5-900F-930B3EB8478A}" srcOrd="0" destOrd="0" presId="urn:microsoft.com/office/officeart/2005/8/layout/vList3"/>
    <dgm:cxn modelId="{B059D9F4-88F6-4FB4-8350-28D00774242A}" type="presParOf" srcId="{96004D4A-3AD0-44F5-900F-930B3EB8478A}" destId="{CD02291E-CFB9-4368-A499-4B46FB9C4859}" srcOrd="0" destOrd="0" presId="urn:microsoft.com/office/officeart/2005/8/layout/vList3"/>
    <dgm:cxn modelId="{3438D0A0-2F51-4545-B42A-439074E32734}" type="presParOf" srcId="{96004D4A-3AD0-44F5-900F-930B3EB8478A}" destId="{E1611ACD-C39F-46B6-8055-333D3DF00A3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4000" dirty="0" smtClean="0"/>
            <a:t>Estructura</a:t>
          </a:r>
          <a:endParaRPr lang="es-EC" sz="4000" dirty="0"/>
        </a:p>
      </dgm:t>
    </dgm:pt>
    <dgm:pt modelId="{EB75A12E-638F-4379-BD4C-1617CC58B64A}" type="sibTrans" cxnId="{7FF5025D-9CD0-4748-994D-6AD7A60C7FDE}">
      <dgm:prSet/>
      <dgm:spPr/>
      <dgm:t>
        <a:bodyPr/>
        <a:lstStyle/>
        <a:p>
          <a:endParaRPr lang="es-EC" sz="2800"/>
        </a:p>
      </dgm:t>
    </dgm:pt>
    <dgm:pt modelId="{2F7F2341-C15C-4580-9E04-8782251DB250}" type="parTrans" cxnId="{7FF5025D-9CD0-4748-994D-6AD7A60C7FDE}">
      <dgm:prSet/>
      <dgm:spPr/>
      <dgm:t>
        <a:bodyPr/>
        <a:lstStyle/>
        <a:p>
          <a:endParaRPr lang="es-EC" sz="2800"/>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tretch>
            <a:fillRect/>
          </a:stretch>
        </a:blipFill>
      </dgm:spPr>
      <dgm:t>
        <a:bodyPr/>
        <a:lstStyle/>
        <a:p>
          <a:endParaRPr lang="es-ES"/>
        </a:p>
      </dgm:t>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t>
        <a:bodyPr/>
        <a:lstStyle/>
        <a:p>
          <a:endParaRPr lang="es-ES"/>
        </a:p>
      </dgm:t>
    </dgm:pt>
  </dgm:ptLst>
  <dgm:cxnLst>
    <dgm:cxn modelId="{22624AF0-7752-4F2F-80F4-DC4A95B6E7E9}" type="presOf" srcId="{E702EF01-AED8-464B-AD15-987AEE72A005}" destId="{AF4263F1-C48B-41F3-827F-4C9A910DD921}" srcOrd="0" destOrd="0" presId="urn:microsoft.com/office/officeart/2005/8/layout/vList3"/>
    <dgm:cxn modelId="{7FF5025D-9CD0-4748-994D-6AD7A60C7FDE}" srcId="{E702EF01-AED8-464B-AD15-987AEE72A005}" destId="{2EDF612E-0D38-49D9-AC9D-ABF50CBB9D8B}" srcOrd="0" destOrd="0" parTransId="{2F7F2341-C15C-4580-9E04-8782251DB250}" sibTransId="{EB75A12E-638F-4379-BD4C-1617CC58B64A}"/>
    <dgm:cxn modelId="{D38944EA-859F-483A-8432-548EC4DAC5DD}" type="presOf" srcId="{2EDF612E-0D38-49D9-AC9D-ABF50CBB9D8B}" destId="{32E9D8F7-44E9-4C98-9E51-3ABC7329AF30}" srcOrd="0" destOrd="0" presId="urn:microsoft.com/office/officeart/2005/8/layout/vList3"/>
    <dgm:cxn modelId="{3B94745C-6DDC-4DA2-AF03-BB46FFB2642E}" type="presParOf" srcId="{AF4263F1-C48B-41F3-827F-4C9A910DD921}" destId="{77936A86-AACD-432D-932F-0298007A8BA9}" srcOrd="0" destOrd="0" presId="urn:microsoft.com/office/officeart/2005/8/layout/vList3"/>
    <dgm:cxn modelId="{6C9E0E5A-21DF-4C85-8912-034F6F87B01E}" type="presParOf" srcId="{77936A86-AACD-432D-932F-0298007A8BA9}" destId="{069D7644-4E1F-4AB2-B13F-F242390B0580}" srcOrd="0" destOrd="0" presId="urn:microsoft.com/office/officeart/2005/8/layout/vList3"/>
    <dgm:cxn modelId="{2B7E6FAE-ADF2-43F0-AE7E-BF6C639C1846}"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56C0EA1-3018-4E58-8774-CF6E10FF3C23}"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ES"/>
        </a:p>
      </dgm:t>
    </dgm:pt>
    <dgm:pt modelId="{71E13CD5-3B2E-4C2B-BFDF-704B3284512E}">
      <dgm:prSet phldrT="[Texto]"/>
      <dgm:spPr>
        <a:blipFill rotWithShape="0">
          <a:blip xmlns:r="http://schemas.openxmlformats.org/officeDocument/2006/relationships" r:embed="rId1"/>
          <a:stretch>
            <a:fillRect/>
          </a:stretch>
        </a:blipFill>
      </dgm:spPr>
      <dgm:t>
        <a:bodyPr/>
        <a:lstStyle/>
        <a:p>
          <a:r>
            <a:rPr lang="es-ES" dirty="0" smtClean="0"/>
            <a:t> </a:t>
          </a:r>
          <a:endParaRPr lang="es-ES" dirty="0"/>
        </a:p>
      </dgm:t>
    </dgm:pt>
    <dgm:pt modelId="{7B74234B-3D17-4110-8A87-F2DCCD87C08C}" type="parTrans" cxnId="{2B99578E-FA3E-4D9D-B979-DE569835573B}">
      <dgm:prSet/>
      <dgm:spPr/>
      <dgm:t>
        <a:bodyPr/>
        <a:lstStyle/>
        <a:p>
          <a:endParaRPr lang="es-ES"/>
        </a:p>
      </dgm:t>
    </dgm:pt>
    <dgm:pt modelId="{36D9E471-8648-42CA-BA6B-0F3B30A665E4}" type="sibTrans" cxnId="{2B99578E-FA3E-4D9D-B979-DE569835573B}">
      <dgm:prSet/>
      <dgm:spPr/>
      <dgm:t>
        <a:bodyPr/>
        <a:lstStyle/>
        <a:p>
          <a:endParaRPr lang="es-ES"/>
        </a:p>
      </dgm:t>
    </dgm:pt>
    <dgm:pt modelId="{5B356555-3F82-4F97-B167-9EE36BE3DFF3}">
      <dgm:prSet phldrT="[Texto]"/>
      <dgm:spPr>
        <a:blipFill rotWithShape="0">
          <a:blip xmlns:r="http://schemas.openxmlformats.org/officeDocument/2006/relationships" r:embed="rId2"/>
          <a:stretch>
            <a:fillRect/>
          </a:stretch>
        </a:blipFill>
      </dgm:spPr>
      <dgm:t>
        <a:bodyPr/>
        <a:lstStyle/>
        <a:p>
          <a:r>
            <a:rPr lang="es-ES" dirty="0" smtClean="0"/>
            <a:t> </a:t>
          </a:r>
          <a:endParaRPr lang="es-ES" dirty="0"/>
        </a:p>
      </dgm:t>
    </dgm:pt>
    <dgm:pt modelId="{6F84E527-E8AA-4469-A797-961634074157}" type="parTrans" cxnId="{AA0C1CB3-EC4A-4B13-B3D6-0FE51C3961E7}">
      <dgm:prSet/>
      <dgm:spPr/>
      <dgm:t>
        <a:bodyPr/>
        <a:lstStyle/>
        <a:p>
          <a:endParaRPr lang="es-ES"/>
        </a:p>
      </dgm:t>
    </dgm:pt>
    <dgm:pt modelId="{1D303176-382E-47A0-B3C0-2A9417CF4184}" type="sibTrans" cxnId="{AA0C1CB3-EC4A-4B13-B3D6-0FE51C3961E7}">
      <dgm:prSet/>
      <dgm:spPr/>
      <dgm:t>
        <a:bodyPr/>
        <a:lstStyle/>
        <a:p>
          <a:endParaRPr lang="es-ES"/>
        </a:p>
      </dgm:t>
    </dgm:pt>
    <dgm:pt modelId="{7ECCD456-5BAB-43DE-949A-432903BDAA41}">
      <dgm:prSet phldrT="[Texto]"/>
      <dgm:spPr>
        <a:blipFill rotWithShape="0">
          <a:blip xmlns:r="http://schemas.openxmlformats.org/officeDocument/2006/relationships" r:embed="rId3"/>
          <a:stretch>
            <a:fillRect/>
          </a:stretch>
        </a:blipFill>
      </dgm:spPr>
      <dgm:t>
        <a:bodyPr/>
        <a:lstStyle/>
        <a:p>
          <a:r>
            <a:rPr lang="es-ES" dirty="0" smtClean="0"/>
            <a:t> </a:t>
          </a:r>
          <a:endParaRPr lang="es-ES" dirty="0"/>
        </a:p>
      </dgm:t>
    </dgm:pt>
    <dgm:pt modelId="{37DA4DD6-5919-4E58-B92D-9E7888584BC5}" type="parTrans" cxnId="{C35F9412-78C9-4CED-B850-2ACD186FEA26}">
      <dgm:prSet/>
      <dgm:spPr/>
      <dgm:t>
        <a:bodyPr/>
        <a:lstStyle/>
        <a:p>
          <a:endParaRPr lang="es-ES"/>
        </a:p>
      </dgm:t>
    </dgm:pt>
    <dgm:pt modelId="{A0065044-3780-49EB-B98A-310D1B5EADF4}" type="sibTrans" cxnId="{C35F9412-78C9-4CED-B850-2ACD186FEA26}">
      <dgm:prSet/>
      <dgm:spPr/>
      <dgm:t>
        <a:bodyPr/>
        <a:lstStyle/>
        <a:p>
          <a:endParaRPr lang="es-ES"/>
        </a:p>
      </dgm:t>
    </dgm:pt>
    <dgm:pt modelId="{B758885E-BF94-4E03-9DE3-79BB3A0BD208}">
      <dgm:prSet phldrT="[Texto]"/>
      <dgm:spPr>
        <a:blipFill rotWithShape="0">
          <a:blip xmlns:r="http://schemas.openxmlformats.org/officeDocument/2006/relationships" r:embed="rId4"/>
          <a:stretch>
            <a:fillRect/>
          </a:stretch>
        </a:blipFill>
      </dgm:spPr>
      <dgm:t>
        <a:bodyPr/>
        <a:lstStyle/>
        <a:p>
          <a:r>
            <a:rPr lang="es-ES" dirty="0" smtClean="0"/>
            <a:t> </a:t>
          </a:r>
          <a:endParaRPr lang="es-ES" dirty="0"/>
        </a:p>
      </dgm:t>
    </dgm:pt>
    <dgm:pt modelId="{BF586DFF-0FAF-4F46-AE24-72364250E3AD}" type="sibTrans" cxnId="{A4CC6FC9-063C-4644-9FCD-9B7B85D2632E}">
      <dgm:prSet/>
      <dgm:spPr/>
      <dgm:t>
        <a:bodyPr/>
        <a:lstStyle/>
        <a:p>
          <a:endParaRPr lang="es-ES"/>
        </a:p>
      </dgm:t>
    </dgm:pt>
    <dgm:pt modelId="{E9B8DB5C-6072-4BDC-BCF4-35540CE7CF90}" type="parTrans" cxnId="{A4CC6FC9-063C-4644-9FCD-9B7B85D2632E}">
      <dgm:prSet/>
      <dgm:spPr/>
      <dgm:t>
        <a:bodyPr/>
        <a:lstStyle/>
        <a:p>
          <a:endParaRPr lang="es-ES"/>
        </a:p>
      </dgm:t>
    </dgm:pt>
    <dgm:pt modelId="{3558FD37-F0A0-44A0-9D6E-F0A4F1D4D0BA}">
      <dgm:prSet phldrT="[Texto]"/>
      <dgm:spPr>
        <a:blipFill rotWithShape="0">
          <a:blip xmlns:r="http://schemas.openxmlformats.org/officeDocument/2006/relationships" r:embed="rId5"/>
          <a:stretch>
            <a:fillRect/>
          </a:stretch>
        </a:blipFill>
      </dgm:spPr>
      <dgm:t>
        <a:bodyPr/>
        <a:lstStyle/>
        <a:p>
          <a:r>
            <a:rPr lang="es-ES" dirty="0" smtClean="0"/>
            <a:t> </a:t>
          </a:r>
          <a:endParaRPr lang="es-ES" dirty="0"/>
        </a:p>
      </dgm:t>
    </dgm:pt>
    <dgm:pt modelId="{1C831068-A911-4B8D-8C9E-026F845C0DC2}" type="sibTrans" cxnId="{6CD4FF93-C5E6-4C66-84C7-0976472E81C1}">
      <dgm:prSet/>
      <dgm:spPr/>
      <dgm:t>
        <a:bodyPr/>
        <a:lstStyle/>
        <a:p>
          <a:endParaRPr lang="es-ES"/>
        </a:p>
      </dgm:t>
    </dgm:pt>
    <dgm:pt modelId="{E2437419-E456-4239-8F01-CCCE233A549C}" type="parTrans" cxnId="{6CD4FF93-C5E6-4C66-84C7-0976472E81C1}">
      <dgm:prSet/>
      <dgm:spPr/>
      <dgm:t>
        <a:bodyPr/>
        <a:lstStyle/>
        <a:p>
          <a:endParaRPr lang="es-ES"/>
        </a:p>
      </dgm:t>
    </dgm:pt>
    <dgm:pt modelId="{884A6945-9816-4407-AB97-2828FB60D9EE}" type="pres">
      <dgm:prSet presAssocID="{656C0EA1-3018-4E58-8774-CF6E10FF3C23}" presName="Name0" presStyleCnt="0">
        <dgm:presLayoutVars>
          <dgm:chPref val="1"/>
          <dgm:dir/>
          <dgm:animOne val="branch"/>
          <dgm:animLvl val="lvl"/>
          <dgm:resizeHandles/>
        </dgm:presLayoutVars>
      </dgm:prSet>
      <dgm:spPr/>
      <dgm:t>
        <a:bodyPr/>
        <a:lstStyle/>
        <a:p>
          <a:endParaRPr lang="es-ES"/>
        </a:p>
      </dgm:t>
    </dgm:pt>
    <dgm:pt modelId="{F0C7F119-CF2B-41CC-BE00-3D9BDE0B0DD6}" type="pres">
      <dgm:prSet presAssocID="{3558FD37-F0A0-44A0-9D6E-F0A4F1D4D0BA}" presName="vertOne" presStyleCnt="0"/>
      <dgm:spPr/>
      <dgm:t>
        <a:bodyPr/>
        <a:lstStyle/>
        <a:p>
          <a:endParaRPr lang="es-ES"/>
        </a:p>
      </dgm:t>
    </dgm:pt>
    <dgm:pt modelId="{AD27485B-FBD2-494E-9FEF-70AEEDAB62AE}" type="pres">
      <dgm:prSet presAssocID="{3558FD37-F0A0-44A0-9D6E-F0A4F1D4D0BA}" presName="txOne" presStyleLbl="node0" presStyleIdx="0" presStyleCnt="1" custScaleX="44200" custScaleY="65816">
        <dgm:presLayoutVars>
          <dgm:chPref val="3"/>
        </dgm:presLayoutVars>
      </dgm:prSet>
      <dgm:spPr/>
      <dgm:t>
        <a:bodyPr/>
        <a:lstStyle/>
        <a:p>
          <a:endParaRPr lang="es-ES"/>
        </a:p>
      </dgm:t>
    </dgm:pt>
    <dgm:pt modelId="{23C5C63E-7A9A-4E75-8B6E-6908AE2735F5}" type="pres">
      <dgm:prSet presAssocID="{3558FD37-F0A0-44A0-9D6E-F0A4F1D4D0BA}" presName="parTransOne" presStyleCnt="0"/>
      <dgm:spPr/>
      <dgm:t>
        <a:bodyPr/>
        <a:lstStyle/>
        <a:p>
          <a:endParaRPr lang="es-ES"/>
        </a:p>
      </dgm:t>
    </dgm:pt>
    <dgm:pt modelId="{55541B8A-1DC4-449B-A1AB-F1D7ADB4A40A}" type="pres">
      <dgm:prSet presAssocID="{3558FD37-F0A0-44A0-9D6E-F0A4F1D4D0BA}" presName="horzOne" presStyleCnt="0"/>
      <dgm:spPr/>
      <dgm:t>
        <a:bodyPr/>
        <a:lstStyle/>
        <a:p>
          <a:endParaRPr lang="es-ES"/>
        </a:p>
      </dgm:t>
    </dgm:pt>
    <dgm:pt modelId="{C665AD95-8BB3-4653-B177-54C393A6A45B}" type="pres">
      <dgm:prSet presAssocID="{B758885E-BF94-4E03-9DE3-79BB3A0BD208}" presName="vertTwo" presStyleCnt="0"/>
      <dgm:spPr/>
      <dgm:t>
        <a:bodyPr/>
        <a:lstStyle/>
        <a:p>
          <a:endParaRPr lang="es-ES"/>
        </a:p>
      </dgm:t>
    </dgm:pt>
    <dgm:pt modelId="{D6B4EE29-6007-42BD-B64A-A0F799574743}" type="pres">
      <dgm:prSet presAssocID="{B758885E-BF94-4E03-9DE3-79BB3A0BD208}" presName="txTwo" presStyleLbl="node2" presStyleIdx="0" presStyleCnt="4" custScaleX="128149" custScaleY="48187">
        <dgm:presLayoutVars>
          <dgm:chPref val="3"/>
        </dgm:presLayoutVars>
      </dgm:prSet>
      <dgm:spPr/>
      <dgm:t>
        <a:bodyPr/>
        <a:lstStyle/>
        <a:p>
          <a:endParaRPr lang="es-ES"/>
        </a:p>
      </dgm:t>
    </dgm:pt>
    <dgm:pt modelId="{135E1990-8218-4CDD-A965-677792352D62}" type="pres">
      <dgm:prSet presAssocID="{B758885E-BF94-4E03-9DE3-79BB3A0BD208}" presName="horzTwo" presStyleCnt="0"/>
      <dgm:spPr/>
      <dgm:t>
        <a:bodyPr/>
        <a:lstStyle/>
        <a:p>
          <a:endParaRPr lang="es-ES"/>
        </a:p>
      </dgm:t>
    </dgm:pt>
    <dgm:pt modelId="{6979D7D5-8E5A-4ACC-A61C-FFADE82A349A}" type="pres">
      <dgm:prSet presAssocID="{BF586DFF-0FAF-4F46-AE24-72364250E3AD}" presName="sibSpaceTwo" presStyleCnt="0"/>
      <dgm:spPr/>
      <dgm:t>
        <a:bodyPr/>
        <a:lstStyle/>
        <a:p>
          <a:endParaRPr lang="es-ES"/>
        </a:p>
      </dgm:t>
    </dgm:pt>
    <dgm:pt modelId="{745E0D99-02D9-4780-BF4D-5D4969E7A29D}" type="pres">
      <dgm:prSet presAssocID="{71E13CD5-3B2E-4C2B-BFDF-704B3284512E}" presName="vertTwo" presStyleCnt="0"/>
      <dgm:spPr/>
      <dgm:t>
        <a:bodyPr/>
        <a:lstStyle/>
        <a:p>
          <a:endParaRPr lang="es-ES"/>
        </a:p>
      </dgm:t>
    </dgm:pt>
    <dgm:pt modelId="{CBFC6077-0C49-40E6-8F68-D1F96E6DEECE}" type="pres">
      <dgm:prSet presAssocID="{71E13CD5-3B2E-4C2B-BFDF-704B3284512E}" presName="txTwo" presStyleLbl="node2" presStyleIdx="1" presStyleCnt="4" custScaleX="138624" custScaleY="49506" custLinFactNeighborX="-4788" custLinFactNeighborY="-608">
        <dgm:presLayoutVars>
          <dgm:chPref val="3"/>
        </dgm:presLayoutVars>
      </dgm:prSet>
      <dgm:spPr/>
      <dgm:t>
        <a:bodyPr/>
        <a:lstStyle/>
        <a:p>
          <a:endParaRPr lang="es-ES"/>
        </a:p>
      </dgm:t>
    </dgm:pt>
    <dgm:pt modelId="{5300A115-2C1A-4CC2-8EE8-B00F6D342403}" type="pres">
      <dgm:prSet presAssocID="{71E13CD5-3B2E-4C2B-BFDF-704B3284512E}" presName="horzTwo" presStyleCnt="0"/>
      <dgm:spPr/>
      <dgm:t>
        <a:bodyPr/>
        <a:lstStyle/>
        <a:p>
          <a:endParaRPr lang="es-ES"/>
        </a:p>
      </dgm:t>
    </dgm:pt>
    <dgm:pt modelId="{D6739509-2ED2-4515-AF90-5B735DA493A0}" type="pres">
      <dgm:prSet presAssocID="{36D9E471-8648-42CA-BA6B-0F3B30A665E4}" presName="sibSpaceTwo" presStyleCnt="0"/>
      <dgm:spPr/>
      <dgm:t>
        <a:bodyPr/>
        <a:lstStyle/>
        <a:p>
          <a:endParaRPr lang="es-ES"/>
        </a:p>
      </dgm:t>
    </dgm:pt>
    <dgm:pt modelId="{07B29178-C9EE-48AA-9DD9-8B3C223A01D5}" type="pres">
      <dgm:prSet presAssocID="{5B356555-3F82-4F97-B167-9EE36BE3DFF3}" presName="vertTwo" presStyleCnt="0"/>
      <dgm:spPr/>
      <dgm:t>
        <a:bodyPr/>
        <a:lstStyle/>
        <a:p>
          <a:endParaRPr lang="es-ES"/>
        </a:p>
      </dgm:t>
    </dgm:pt>
    <dgm:pt modelId="{7FC100FB-8D3B-44C2-AC08-249A62F82B45}" type="pres">
      <dgm:prSet presAssocID="{5B356555-3F82-4F97-B167-9EE36BE3DFF3}" presName="txTwo" presStyleLbl="node2" presStyleIdx="2" presStyleCnt="4" custScaleX="131513" custScaleY="49164" custLinFactNeighborX="-6014" custLinFactNeighborY="-64">
        <dgm:presLayoutVars>
          <dgm:chPref val="3"/>
        </dgm:presLayoutVars>
      </dgm:prSet>
      <dgm:spPr/>
      <dgm:t>
        <a:bodyPr/>
        <a:lstStyle/>
        <a:p>
          <a:endParaRPr lang="es-ES"/>
        </a:p>
      </dgm:t>
    </dgm:pt>
    <dgm:pt modelId="{D1AE08E2-0EDE-4B24-B157-45DDB63428F5}" type="pres">
      <dgm:prSet presAssocID="{5B356555-3F82-4F97-B167-9EE36BE3DFF3}" presName="horzTwo" presStyleCnt="0"/>
      <dgm:spPr/>
      <dgm:t>
        <a:bodyPr/>
        <a:lstStyle/>
        <a:p>
          <a:endParaRPr lang="es-ES"/>
        </a:p>
      </dgm:t>
    </dgm:pt>
    <dgm:pt modelId="{A2863FE1-A3DB-4588-8716-53D027E401AB}" type="pres">
      <dgm:prSet presAssocID="{1D303176-382E-47A0-B3C0-2A9417CF4184}" presName="sibSpaceTwo" presStyleCnt="0"/>
      <dgm:spPr/>
      <dgm:t>
        <a:bodyPr/>
        <a:lstStyle/>
        <a:p>
          <a:endParaRPr lang="es-ES"/>
        </a:p>
      </dgm:t>
    </dgm:pt>
    <dgm:pt modelId="{5C54E32D-E9F0-46C2-8493-0AE73B36FA90}" type="pres">
      <dgm:prSet presAssocID="{7ECCD456-5BAB-43DE-949A-432903BDAA41}" presName="vertTwo" presStyleCnt="0"/>
      <dgm:spPr/>
      <dgm:t>
        <a:bodyPr/>
        <a:lstStyle/>
        <a:p>
          <a:endParaRPr lang="es-ES"/>
        </a:p>
      </dgm:t>
    </dgm:pt>
    <dgm:pt modelId="{81F629AC-A49C-4551-88B9-447B621CFC6E}" type="pres">
      <dgm:prSet presAssocID="{7ECCD456-5BAB-43DE-949A-432903BDAA41}" presName="txTwo" presStyleLbl="node2" presStyleIdx="3" presStyleCnt="4" custScaleX="119445" custScaleY="47852" custLinFactNeighborX="-9573" custLinFactNeighborY="-912">
        <dgm:presLayoutVars>
          <dgm:chPref val="3"/>
        </dgm:presLayoutVars>
      </dgm:prSet>
      <dgm:spPr/>
      <dgm:t>
        <a:bodyPr/>
        <a:lstStyle/>
        <a:p>
          <a:endParaRPr lang="es-ES"/>
        </a:p>
      </dgm:t>
    </dgm:pt>
    <dgm:pt modelId="{8E2435AB-4A53-451D-98B4-CD7D13DAD584}" type="pres">
      <dgm:prSet presAssocID="{7ECCD456-5BAB-43DE-949A-432903BDAA41}" presName="horzTwo" presStyleCnt="0"/>
      <dgm:spPr/>
      <dgm:t>
        <a:bodyPr/>
        <a:lstStyle/>
        <a:p>
          <a:endParaRPr lang="es-ES"/>
        </a:p>
      </dgm:t>
    </dgm:pt>
  </dgm:ptLst>
  <dgm:cxnLst>
    <dgm:cxn modelId="{0928D5D3-9AFF-4BC1-A2C1-B8C407344A59}" type="presOf" srcId="{656C0EA1-3018-4E58-8774-CF6E10FF3C23}" destId="{884A6945-9816-4407-AB97-2828FB60D9EE}" srcOrd="0" destOrd="0" presId="urn:microsoft.com/office/officeart/2005/8/layout/hierarchy4"/>
    <dgm:cxn modelId="{C35F9412-78C9-4CED-B850-2ACD186FEA26}" srcId="{3558FD37-F0A0-44A0-9D6E-F0A4F1D4D0BA}" destId="{7ECCD456-5BAB-43DE-949A-432903BDAA41}" srcOrd="3" destOrd="0" parTransId="{37DA4DD6-5919-4E58-B92D-9E7888584BC5}" sibTransId="{A0065044-3780-49EB-B98A-310D1B5EADF4}"/>
    <dgm:cxn modelId="{AA8A8860-EB7D-47F1-A1D3-02759BCBB552}" type="presOf" srcId="{B758885E-BF94-4E03-9DE3-79BB3A0BD208}" destId="{D6B4EE29-6007-42BD-B64A-A0F799574743}" srcOrd="0" destOrd="0" presId="urn:microsoft.com/office/officeart/2005/8/layout/hierarchy4"/>
    <dgm:cxn modelId="{6CD4FF93-C5E6-4C66-84C7-0976472E81C1}" srcId="{656C0EA1-3018-4E58-8774-CF6E10FF3C23}" destId="{3558FD37-F0A0-44A0-9D6E-F0A4F1D4D0BA}" srcOrd="0" destOrd="0" parTransId="{E2437419-E456-4239-8F01-CCCE233A549C}" sibTransId="{1C831068-A911-4B8D-8C9E-026F845C0DC2}"/>
    <dgm:cxn modelId="{AA0C1CB3-EC4A-4B13-B3D6-0FE51C3961E7}" srcId="{3558FD37-F0A0-44A0-9D6E-F0A4F1D4D0BA}" destId="{5B356555-3F82-4F97-B167-9EE36BE3DFF3}" srcOrd="2" destOrd="0" parTransId="{6F84E527-E8AA-4469-A797-961634074157}" sibTransId="{1D303176-382E-47A0-B3C0-2A9417CF4184}"/>
    <dgm:cxn modelId="{98503372-9EA1-426F-9B18-C012EFB6EC6C}" type="presOf" srcId="{71E13CD5-3B2E-4C2B-BFDF-704B3284512E}" destId="{CBFC6077-0C49-40E6-8F68-D1F96E6DEECE}" srcOrd="0" destOrd="0" presId="urn:microsoft.com/office/officeart/2005/8/layout/hierarchy4"/>
    <dgm:cxn modelId="{2B99578E-FA3E-4D9D-B979-DE569835573B}" srcId="{3558FD37-F0A0-44A0-9D6E-F0A4F1D4D0BA}" destId="{71E13CD5-3B2E-4C2B-BFDF-704B3284512E}" srcOrd="1" destOrd="0" parTransId="{7B74234B-3D17-4110-8A87-F2DCCD87C08C}" sibTransId="{36D9E471-8648-42CA-BA6B-0F3B30A665E4}"/>
    <dgm:cxn modelId="{8EE22F62-239F-4638-A2FB-9F853E364641}" type="presOf" srcId="{3558FD37-F0A0-44A0-9D6E-F0A4F1D4D0BA}" destId="{AD27485B-FBD2-494E-9FEF-70AEEDAB62AE}" srcOrd="0" destOrd="0" presId="urn:microsoft.com/office/officeart/2005/8/layout/hierarchy4"/>
    <dgm:cxn modelId="{E0C20A79-392A-4345-A3E5-6CB0192A849C}" type="presOf" srcId="{7ECCD456-5BAB-43DE-949A-432903BDAA41}" destId="{81F629AC-A49C-4551-88B9-447B621CFC6E}" srcOrd="0" destOrd="0" presId="urn:microsoft.com/office/officeart/2005/8/layout/hierarchy4"/>
    <dgm:cxn modelId="{A489DE7F-7BB2-4F9C-9E5D-A2264F1D7043}" type="presOf" srcId="{5B356555-3F82-4F97-B167-9EE36BE3DFF3}" destId="{7FC100FB-8D3B-44C2-AC08-249A62F82B45}" srcOrd="0" destOrd="0" presId="urn:microsoft.com/office/officeart/2005/8/layout/hierarchy4"/>
    <dgm:cxn modelId="{A4CC6FC9-063C-4644-9FCD-9B7B85D2632E}" srcId="{3558FD37-F0A0-44A0-9D6E-F0A4F1D4D0BA}" destId="{B758885E-BF94-4E03-9DE3-79BB3A0BD208}" srcOrd="0" destOrd="0" parTransId="{E9B8DB5C-6072-4BDC-BCF4-35540CE7CF90}" sibTransId="{BF586DFF-0FAF-4F46-AE24-72364250E3AD}"/>
    <dgm:cxn modelId="{9C6DA52E-2458-49F3-AC95-AA77270ACD1B}" type="presParOf" srcId="{884A6945-9816-4407-AB97-2828FB60D9EE}" destId="{F0C7F119-CF2B-41CC-BE00-3D9BDE0B0DD6}" srcOrd="0" destOrd="0" presId="urn:microsoft.com/office/officeart/2005/8/layout/hierarchy4"/>
    <dgm:cxn modelId="{DD4248D4-B3D0-40A8-BC26-831C1371363F}" type="presParOf" srcId="{F0C7F119-CF2B-41CC-BE00-3D9BDE0B0DD6}" destId="{AD27485B-FBD2-494E-9FEF-70AEEDAB62AE}" srcOrd="0" destOrd="0" presId="urn:microsoft.com/office/officeart/2005/8/layout/hierarchy4"/>
    <dgm:cxn modelId="{9A918F32-F304-4F5E-8E07-71F12DB86A68}" type="presParOf" srcId="{F0C7F119-CF2B-41CC-BE00-3D9BDE0B0DD6}" destId="{23C5C63E-7A9A-4E75-8B6E-6908AE2735F5}" srcOrd="1" destOrd="0" presId="urn:microsoft.com/office/officeart/2005/8/layout/hierarchy4"/>
    <dgm:cxn modelId="{9360543D-5356-49B0-9592-F45E60DBB023}" type="presParOf" srcId="{F0C7F119-CF2B-41CC-BE00-3D9BDE0B0DD6}" destId="{55541B8A-1DC4-449B-A1AB-F1D7ADB4A40A}" srcOrd="2" destOrd="0" presId="urn:microsoft.com/office/officeart/2005/8/layout/hierarchy4"/>
    <dgm:cxn modelId="{618BBAA0-1D8B-4448-8DE8-9B111F75A8F4}" type="presParOf" srcId="{55541B8A-1DC4-449B-A1AB-F1D7ADB4A40A}" destId="{C665AD95-8BB3-4653-B177-54C393A6A45B}" srcOrd="0" destOrd="0" presId="urn:microsoft.com/office/officeart/2005/8/layout/hierarchy4"/>
    <dgm:cxn modelId="{93E011CC-D674-4244-B68C-15338D5D2EE1}" type="presParOf" srcId="{C665AD95-8BB3-4653-B177-54C393A6A45B}" destId="{D6B4EE29-6007-42BD-B64A-A0F799574743}" srcOrd="0" destOrd="0" presId="urn:microsoft.com/office/officeart/2005/8/layout/hierarchy4"/>
    <dgm:cxn modelId="{EA8F2717-39B7-4153-8662-795B12331B49}" type="presParOf" srcId="{C665AD95-8BB3-4653-B177-54C393A6A45B}" destId="{135E1990-8218-4CDD-A965-677792352D62}" srcOrd="1" destOrd="0" presId="urn:microsoft.com/office/officeart/2005/8/layout/hierarchy4"/>
    <dgm:cxn modelId="{0B9C41C0-F09A-4E51-831C-499D1D25D94C}" type="presParOf" srcId="{55541B8A-1DC4-449B-A1AB-F1D7ADB4A40A}" destId="{6979D7D5-8E5A-4ACC-A61C-FFADE82A349A}" srcOrd="1" destOrd="0" presId="urn:microsoft.com/office/officeart/2005/8/layout/hierarchy4"/>
    <dgm:cxn modelId="{C5CFB984-375C-41C4-A4B1-0586ACC93C0E}" type="presParOf" srcId="{55541B8A-1DC4-449B-A1AB-F1D7ADB4A40A}" destId="{745E0D99-02D9-4780-BF4D-5D4969E7A29D}" srcOrd="2" destOrd="0" presId="urn:microsoft.com/office/officeart/2005/8/layout/hierarchy4"/>
    <dgm:cxn modelId="{B9E99D22-D5C5-440F-8478-12E9654DB5DE}" type="presParOf" srcId="{745E0D99-02D9-4780-BF4D-5D4969E7A29D}" destId="{CBFC6077-0C49-40E6-8F68-D1F96E6DEECE}" srcOrd="0" destOrd="0" presId="urn:microsoft.com/office/officeart/2005/8/layout/hierarchy4"/>
    <dgm:cxn modelId="{CBA72DEA-AA31-4329-AD12-4F55DD9439DD}" type="presParOf" srcId="{745E0D99-02D9-4780-BF4D-5D4969E7A29D}" destId="{5300A115-2C1A-4CC2-8EE8-B00F6D342403}" srcOrd="1" destOrd="0" presId="urn:microsoft.com/office/officeart/2005/8/layout/hierarchy4"/>
    <dgm:cxn modelId="{6EEF4F64-E35E-4CEA-B300-4022B697FC78}" type="presParOf" srcId="{55541B8A-1DC4-449B-A1AB-F1D7ADB4A40A}" destId="{D6739509-2ED2-4515-AF90-5B735DA493A0}" srcOrd="3" destOrd="0" presId="urn:microsoft.com/office/officeart/2005/8/layout/hierarchy4"/>
    <dgm:cxn modelId="{D10874E6-2D38-4EE2-AA69-67F2FFB2BF7F}" type="presParOf" srcId="{55541B8A-1DC4-449B-A1AB-F1D7ADB4A40A}" destId="{07B29178-C9EE-48AA-9DD9-8B3C223A01D5}" srcOrd="4" destOrd="0" presId="urn:microsoft.com/office/officeart/2005/8/layout/hierarchy4"/>
    <dgm:cxn modelId="{A22FA4E9-8675-4D0A-AF39-431DAB7E6173}" type="presParOf" srcId="{07B29178-C9EE-48AA-9DD9-8B3C223A01D5}" destId="{7FC100FB-8D3B-44C2-AC08-249A62F82B45}" srcOrd="0" destOrd="0" presId="urn:microsoft.com/office/officeart/2005/8/layout/hierarchy4"/>
    <dgm:cxn modelId="{F1CD1281-8BD6-4F6C-BAE5-596A7473134C}" type="presParOf" srcId="{07B29178-C9EE-48AA-9DD9-8B3C223A01D5}" destId="{D1AE08E2-0EDE-4B24-B157-45DDB63428F5}" srcOrd="1" destOrd="0" presId="urn:microsoft.com/office/officeart/2005/8/layout/hierarchy4"/>
    <dgm:cxn modelId="{1187F8B4-F0CE-4F43-811B-9A1267C4775C}" type="presParOf" srcId="{55541B8A-1DC4-449B-A1AB-F1D7ADB4A40A}" destId="{A2863FE1-A3DB-4588-8716-53D027E401AB}" srcOrd="5" destOrd="0" presId="urn:microsoft.com/office/officeart/2005/8/layout/hierarchy4"/>
    <dgm:cxn modelId="{EA718058-CB08-4E7F-8E71-96F0578E3A6D}" type="presParOf" srcId="{55541B8A-1DC4-449B-A1AB-F1D7ADB4A40A}" destId="{5C54E32D-E9F0-46C2-8493-0AE73B36FA90}" srcOrd="6" destOrd="0" presId="urn:microsoft.com/office/officeart/2005/8/layout/hierarchy4"/>
    <dgm:cxn modelId="{A120EECB-3C21-44C2-9F71-AB281D203DC1}" type="presParOf" srcId="{5C54E32D-E9F0-46C2-8493-0AE73B36FA90}" destId="{81F629AC-A49C-4551-88B9-447B621CFC6E}" srcOrd="0" destOrd="0" presId="urn:microsoft.com/office/officeart/2005/8/layout/hierarchy4"/>
    <dgm:cxn modelId="{B5E5ACF4-1B47-4D5A-921B-AC0FDE1F685D}" type="presParOf" srcId="{5C54E32D-E9F0-46C2-8493-0AE73B36FA90}" destId="{8E2435AB-4A53-451D-98B4-CD7D13DAD584}" srcOrd="1" destOrd="0" presId="urn:microsoft.com/office/officeart/2005/8/layout/hierarchy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658B910-297D-4566-9399-FF1839415D4A}" type="doc">
      <dgm:prSet loTypeId="urn:microsoft.com/office/officeart/2008/layout/RadialCluster" loCatId="cycle" qsTypeId="urn:microsoft.com/office/officeart/2005/8/quickstyle/simple5" qsCatId="simple" csTypeId="urn:microsoft.com/office/officeart/2005/8/colors/accent5_2" csCatId="accent5" phldr="1"/>
      <dgm:spPr/>
      <dgm:t>
        <a:bodyPr/>
        <a:lstStyle/>
        <a:p>
          <a:endParaRPr lang="es-ES"/>
        </a:p>
      </dgm:t>
    </dgm:pt>
    <dgm:pt modelId="{2949FF66-B1E1-4C6B-B084-AF329FC0FDB9}">
      <dgm:prSet phldrT="[Texto]"/>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brightnessContrast contrast="40000"/>
                    </a14:imgEffect>
                  </a14:imgLayer>
                </a14:imgProps>
              </a:ext>
            </a:extLst>
          </a:blip>
          <a:stretch>
            <a:fillRect/>
          </a:stretch>
        </a:blipFill>
        <a:ln w="19050">
          <a:solidFill>
            <a:schemeClr val="tx2"/>
          </a:solidFill>
        </a:ln>
      </dgm:spPr>
      <dgm:t>
        <a:bodyPr/>
        <a:lstStyle/>
        <a:p>
          <a:r>
            <a:rPr lang="es-ES" dirty="0"/>
            <a:t/>
          </a:r>
          <a:br>
            <a:rPr lang="es-ES" dirty="0"/>
          </a:br>
          <a:endParaRPr lang="es-ES" dirty="0"/>
        </a:p>
      </dgm:t>
    </dgm:pt>
    <dgm:pt modelId="{95C1E031-5DF8-4DEF-AA7D-5821ABD50400}" type="parTrans" cxnId="{275E3A54-C614-4C1A-A3A6-8D3E2A65F3C1}">
      <dgm:prSet/>
      <dgm:spPr/>
      <dgm:t>
        <a:bodyPr/>
        <a:lstStyle/>
        <a:p>
          <a:endParaRPr lang="es-ES"/>
        </a:p>
      </dgm:t>
    </dgm:pt>
    <dgm:pt modelId="{0C736B2D-E884-4F4F-9CB2-57746D80B012}" type="sibTrans" cxnId="{275E3A54-C614-4C1A-A3A6-8D3E2A65F3C1}">
      <dgm:prSet/>
      <dgm:spPr/>
      <dgm:t>
        <a:bodyPr/>
        <a:lstStyle/>
        <a:p>
          <a:endParaRPr lang="es-ES"/>
        </a:p>
      </dgm:t>
    </dgm:pt>
    <dgm:pt modelId="{C9C3088F-A0DC-4040-A243-6FE3ED3AF06F}">
      <dgm:prSet phldrT="[Texto]"/>
      <dgm:spPr>
        <a:blipFill rotWithShape="0">
          <a:blip xmlns:r="http://schemas.openxmlformats.org/officeDocument/2006/relationships" r:embed="rId3"/>
          <a:stretch>
            <a:fillRect/>
          </a:stretch>
        </a:blipFill>
        <a:ln w="19050">
          <a:solidFill>
            <a:schemeClr val="tx2"/>
          </a:solidFill>
        </a:ln>
      </dgm:spPr>
      <dgm:t>
        <a:bodyPr/>
        <a:lstStyle/>
        <a:p>
          <a:r>
            <a:rPr lang="es-ES" dirty="0"/>
            <a:t/>
          </a:r>
          <a:br>
            <a:rPr lang="es-ES" dirty="0"/>
          </a:br>
          <a:endParaRPr lang="es-ES" dirty="0"/>
        </a:p>
      </dgm:t>
    </dgm:pt>
    <dgm:pt modelId="{DC413377-0C4D-463C-8CC6-EAE8ED343643}" type="parTrans" cxnId="{A6217FB2-8D75-4988-97D3-E85CA5B7B5E6}">
      <dgm:prSet/>
      <dgm:spPr>
        <a:ln w="19050"/>
      </dgm:spPr>
      <dgm:t>
        <a:bodyPr/>
        <a:lstStyle/>
        <a:p>
          <a:endParaRPr lang="es-ES"/>
        </a:p>
      </dgm:t>
    </dgm:pt>
    <dgm:pt modelId="{8A736313-648D-4E2A-BE29-A276D56A586B}" type="sibTrans" cxnId="{A6217FB2-8D75-4988-97D3-E85CA5B7B5E6}">
      <dgm:prSet/>
      <dgm:spPr/>
      <dgm:t>
        <a:bodyPr/>
        <a:lstStyle/>
        <a:p>
          <a:endParaRPr lang="es-ES"/>
        </a:p>
      </dgm:t>
    </dgm:pt>
    <dgm:pt modelId="{1461F518-3FBE-4C8D-AF4A-545FD95433B5}">
      <dgm:prSet phldrT="[Texto]"/>
      <dgm:spPr/>
      <dgm:t>
        <a:bodyPr/>
        <a:lstStyle/>
        <a:p>
          <a:endParaRPr lang="es-ES" dirty="0"/>
        </a:p>
      </dgm:t>
    </dgm:pt>
    <dgm:pt modelId="{1135352E-FC33-40B3-B024-E5EA5DE3DCC1}" type="parTrans" cxnId="{22BEF4A3-2D71-4E65-BFDA-35029386D011}">
      <dgm:prSet/>
      <dgm:spPr/>
      <dgm:t>
        <a:bodyPr/>
        <a:lstStyle/>
        <a:p>
          <a:endParaRPr lang="es-ES"/>
        </a:p>
      </dgm:t>
    </dgm:pt>
    <dgm:pt modelId="{61448D7B-0FB9-4A68-BDB6-048803C95992}" type="sibTrans" cxnId="{22BEF4A3-2D71-4E65-BFDA-35029386D011}">
      <dgm:prSet/>
      <dgm:spPr/>
      <dgm:t>
        <a:bodyPr/>
        <a:lstStyle/>
        <a:p>
          <a:endParaRPr lang="es-ES"/>
        </a:p>
      </dgm:t>
    </dgm:pt>
    <dgm:pt modelId="{6C2655FD-9C8D-4503-9AAB-F78275E8A370}">
      <dgm:prSet phldrT="[Texto]"/>
      <dgm:spPr>
        <a:blipFill rotWithShape="0">
          <a:blip xmlns:r="http://schemas.openxmlformats.org/officeDocument/2006/relationships"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a:blipFill>
        <a:ln w="19050">
          <a:solidFill>
            <a:schemeClr val="tx2"/>
          </a:solidFill>
        </a:ln>
      </dgm:spPr>
      <dgm:t>
        <a:bodyPr/>
        <a:lstStyle/>
        <a:p>
          <a:endParaRPr lang="es-ES" dirty="0"/>
        </a:p>
      </dgm:t>
    </dgm:pt>
    <dgm:pt modelId="{97023AD4-C7E9-47F0-8B16-BAFEEF7C8F61}" type="parTrans" cxnId="{7E26FA18-CA8C-43C9-886D-A05C5A88ED01}">
      <dgm:prSet/>
      <dgm:spPr>
        <a:ln w="19050"/>
      </dgm:spPr>
      <dgm:t>
        <a:bodyPr/>
        <a:lstStyle/>
        <a:p>
          <a:endParaRPr lang="es-ES"/>
        </a:p>
      </dgm:t>
    </dgm:pt>
    <dgm:pt modelId="{F9AD99F2-2FBC-4353-9942-CB23F066F365}" type="sibTrans" cxnId="{7E26FA18-CA8C-43C9-886D-A05C5A88ED01}">
      <dgm:prSet/>
      <dgm:spPr/>
      <dgm:t>
        <a:bodyPr/>
        <a:lstStyle/>
        <a:p>
          <a:endParaRPr lang="es-ES"/>
        </a:p>
      </dgm:t>
    </dgm:pt>
    <dgm:pt modelId="{8361967F-36F8-420E-A231-FC0BC4AD5639}">
      <dgm:prSet phldrT="[Texto]"/>
      <dgm:spPr>
        <a:blipFill rotWithShape="0">
          <a:blip xmlns:r="http://schemas.openxmlformats.org/officeDocument/2006/relationships"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a:blipFill>
        <a:ln w="19050">
          <a:solidFill>
            <a:schemeClr val="tx2"/>
          </a:solidFill>
        </a:ln>
      </dgm:spPr>
      <dgm:t>
        <a:bodyPr/>
        <a:lstStyle/>
        <a:p>
          <a:r>
            <a:rPr lang="es-ES" dirty="0"/>
            <a:t/>
          </a:r>
          <a:br>
            <a:rPr lang="es-ES" dirty="0"/>
          </a:br>
          <a:endParaRPr lang="es-ES" dirty="0"/>
        </a:p>
      </dgm:t>
    </dgm:pt>
    <dgm:pt modelId="{C138C184-B35E-454F-86BC-7917F01DC460}" type="parTrans" cxnId="{D47646C5-85F7-43A9-8631-FBE42C625107}">
      <dgm:prSet/>
      <dgm:spPr>
        <a:ln w="19050"/>
      </dgm:spPr>
      <dgm:t>
        <a:bodyPr/>
        <a:lstStyle/>
        <a:p>
          <a:endParaRPr lang="es-ES"/>
        </a:p>
      </dgm:t>
    </dgm:pt>
    <dgm:pt modelId="{D1823CB3-F777-4810-9A85-B3ECDECEDED3}" type="sibTrans" cxnId="{D47646C5-85F7-43A9-8631-FBE42C625107}">
      <dgm:prSet/>
      <dgm:spPr/>
      <dgm:t>
        <a:bodyPr/>
        <a:lstStyle/>
        <a:p>
          <a:endParaRPr lang="es-ES"/>
        </a:p>
      </dgm:t>
    </dgm:pt>
    <dgm:pt modelId="{1BE0CFEA-8F37-49A9-AEB6-DB9945158E0D}" type="pres">
      <dgm:prSet presAssocID="{6658B910-297D-4566-9399-FF1839415D4A}" presName="Name0" presStyleCnt="0">
        <dgm:presLayoutVars>
          <dgm:chMax val="1"/>
          <dgm:chPref val="1"/>
          <dgm:dir/>
          <dgm:animOne val="branch"/>
          <dgm:animLvl val="lvl"/>
        </dgm:presLayoutVars>
      </dgm:prSet>
      <dgm:spPr/>
      <dgm:t>
        <a:bodyPr/>
        <a:lstStyle/>
        <a:p>
          <a:endParaRPr lang="es-ES"/>
        </a:p>
      </dgm:t>
    </dgm:pt>
    <dgm:pt modelId="{3E6A301B-1798-4DE5-BB80-3A3DD34555A4}" type="pres">
      <dgm:prSet presAssocID="{2949FF66-B1E1-4C6B-B084-AF329FC0FDB9}" presName="singleCycle" presStyleCnt="0"/>
      <dgm:spPr/>
    </dgm:pt>
    <dgm:pt modelId="{61691BB2-828E-41A8-93D3-5856641B0931}" type="pres">
      <dgm:prSet presAssocID="{2949FF66-B1E1-4C6B-B084-AF329FC0FDB9}" presName="singleCenter" presStyleLbl="node1" presStyleIdx="0" presStyleCnt="4" custScaleX="135824" custScaleY="216645" custLinFactNeighborX="-1532" custLinFactNeighborY="-12817">
        <dgm:presLayoutVars>
          <dgm:chMax val="7"/>
          <dgm:chPref val="7"/>
        </dgm:presLayoutVars>
      </dgm:prSet>
      <dgm:spPr/>
      <dgm:t>
        <a:bodyPr/>
        <a:lstStyle/>
        <a:p>
          <a:endParaRPr lang="es-ES"/>
        </a:p>
      </dgm:t>
    </dgm:pt>
    <dgm:pt modelId="{EF5D6BE1-EFBF-4F82-BC97-2A43306E7521}" type="pres">
      <dgm:prSet presAssocID="{C138C184-B35E-454F-86BC-7917F01DC460}" presName="Name56" presStyleLbl="parChTrans1D2" presStyleIdx="0" presStyleCnt="3"/>
      <dgm:spPr/>
      <dgm:t>
        <a:bodyPr/>
        <a:lstStyle/>
        <a:p>
          <a:endParaRPr lang="es-ES"/>
        </a:p>
      </dgm:t>
    </dgm:pt>
    <dgm:pt modelId="{579CFE8F-C716-472E-8258-46DD58D1BC4D}" type="pres">
      <dgm:prSet presAssocID="{8361967F-36F8-420E-A231-FC0BC4AD5639}" presName="text0" presStyleLbl="node1" presStyleIdx="1" presStyleCnt="4" custScaleX="107378" custScaleY="92310" custRadScaleRad="142373" custRadScaleInc="99672">
        <dgm:presLayoutVars>
          <dgm:bulletEnabled val="1"/>
        </dgm:presLayoutVars>
      </dgm:prSet>
      <dgm:spPr/>
      <dgm:t>
        <a:bodyPr/>
        <a:lstStyle/>
        <a:p>
          <a:endParaRPr lang="es-ES"/>
        </a:p>
      </dgm:t>
    </dgm:pt>
    <dgm:pt modelId="{DE3814DD-C970-4AF6-A946-106283A15F1D}" type="pres">
      <dgm:prSet presAssocID="{97023AD4-C7E9-47F0-8B16-BAFEEF7C8F61}" presName="Name56" presStyleLbl="parChTrans1D2" presStyleIdx="1" presStyleCnt="3"/>
      <dgm:spPr/>
      <dgm:t>
        <a:bodyPr/>
        <a:lstStyle/>
        <a:p>
          <a:endParaRPr lang="es-ES"/>
        </a:p>
      </dgm:t>
    </dgm:pt>
    <dgm:pt modelId="{EDB9A616-0309-4F67-9D81-2CD87E9ED5A8}" type="pres">
      <dgm:prSet presAssocID="{6C2655FD-9C8D-4503-9AAB-F78275E8A370}" presName="text0" presStyleLbl="node1" presStyleIdx="2" presStyleCnt="4" custScaleX="137980" custScaleY="117823" custRadScaleRad="126145" custRadScaleInc="-41182">
        <dgm:presLayoutVars>
          <dgm:bulletEnabled val="1"/>
        </dgm:presLayoutVars>
      </dgm:prSet>
      <dgm:spPr/>
      <dgm:t>
        <a:bodyPr/>
        <a:lstStyle/>
        <a:p>
          <a:endParaRPr lang="es-ES"/>
        </a:p>
      </dgm:t>
    </dgm:pt>
    <dgm:pt modelId="{BA47501A-4C9A-4AA1-9845-24C3523F7F63}" type="pres">
      <dgm:prSet presAssocID="{DC413377-0C4D-463C-8CC6-EAE8ED343643}" presName="Name56" presStyleLbl="parChTrans1D2" presStyleIdx="2" presStyleCnt="3"/>
      <dgm:spPr/>
      <dgm:t>
        <a:bodyPr/>
        <a:lstStyle/>
        <a:p>
          <a:endParaRPr lang="es-ES"/>
        </a:p>
      </dgm:t>
    </dgm:pt>
    <dgm:pt modelId="{FF4DE46E-365F-4B5E-B206-A890CE1AB9A2}" type="pres">
      <dgm:prSet presAssocID="{C9C3088F-A0DC-4040-A243-6FE3ED3AF06F}" presName="text0" presStyleLbl="node1" presStyleIdx="3" presStyleCnt="4" custScaleX="117890" custScaleY="180428" custRadScaleRad="130213" custRadScaleInc="68797">
        <dgm:presLayoutVars>
          <dgm:bulletEnabled val="1"/>
        </dgm:presLayoutVars>
      </dgm:prSet>
      <dgm:spPr/>
      <dgm:t>
        <a:bodyPr/>
        <a:lstStyle/>
        <a:p>
          <a:endParaRPr lang="es-ES"/>
        </a:p>
      </dgm:t>
    </dgm:pt>
  </dgm:ptLst>
  <dgm:cxnLst>
    <dgm:cxn modelId="{A6217FB2-8D75-4988-97D3-E85CA5B7B5E6}" srcId="{2949FF66-B1E1-4C6B-B084-AF329FC0FDB9}" destId="{C9C3088F-A0DC-4040-A243-6FE3ED3AF06F}" srcOrd="2" destOrd="0" parTransId="{DC413377-0C4D-463C-8CC6-EAE8ED343643}" sibTransId="{8A736313-648D-4E2A-BE29-A276D56A586B}"/>
    <dgm:cxn modelId="{B6F07F6F-2EDE-4DD9-A0DC-BE8E3E33C16F}" type="presOf" srcId="{97023AD4-C7E9-47F0-8B16-BAFEEF7C8F61}" destId="{DE3814DD-C970-4AF6-A946-106283A15F1D}" srcOrd="0" destOrd="0" presId="urn:microsoft.com/office/officeart/2008/layout/RadialCluster"/>
    <dgm:cxn modelId="{7E26FA18-CA8C-43C9-886D-A05C5A88ED01}" srcId="{2949FF66-B1E1-4C6B-B084-AF329FC0FDB9}" destId="{6C2655FD-9C8D-4503-9AAB-F78275E8A370}" srcOrd="1" destOrd="0" parTransId="{97023AD4-C7E9-47F0-8B16-BAFEEF7C8F61}" sibTransId="{F9AD99F2-2FBC-4353-9942-CB23F066F365}"/>
    <dgm:cxn modelId="{7499E439-C6B1-4A11-A08F-F1CE834BE328}" type="presOf" srcId="{C9C3088F-A0DC-4040-A243-6FE3ED3AF06F}" destId="{FF4DE46E-365F-4B5E-B206-A890CE1AB9A2}" srcOrd="0" destOrd="0" presId="urn:microsoft.com/office/officeart/2008/layout/RadialCluster"/>
    <dgm:cxn modelId="{4301CC87-3F8B-4FFA-89AB-B916FD077060}" type="presOf" srcId="{6658B910-297D-4566-9399-FF1839415D4A}" destId="{1BE0CFEA-8F37-49A9-AEB6-DB9945158E0D}" srcOrd="0" destOrd="0" presId="urn:microsoft.com/office/officeart/2008/layout/RadialCluster"/>
    <dgm:cxn modelId="{D47646C5-85F7-43A9-8631-FBE42C625107}" srcId="{2949FF66-B1E1-4C6B-B084-AF329FC0FDB9}" destId="{8361967F-36F8-420E-A231-FC0BC4AD5639}" srcOrd="0" destOrd="0" parTransId="{C138C184-B35E-454F-86BC-7917F01DC460}" sibTransId="{D1823CB3-F777-4810-9A85-B3ECDECEDED3}"/>
    <dgm:cxn modelId="{3B73EA05-FC36-4025-B81A-F73650A2947D}" type="presOf" srcId="{2949FF66-B1E1-4C6B-B084-AF329FC0FDB9}" destId="{61691BB2-828E-41A8-93D3-5856641B0931}" srcOrd="0" destOrd="0" presId="urn:microsoft.com/office/officeart/2008/layout/RadialCluster"/>
    <dgm:cxn modelId="{D259A755-80A3-46BA-B9BB-43A7A687DDC1}" type="presOf" srcId="{DC413377-0C4D-463C-8CC6-EAE8ED343643}" destId="{BA47501A-4C9A-4AA1-9845-24C3523F7F63}" srcOrd="0" destOrd="0" presId="urn:microsoft.com/office/officeart/2008/layout/RadialCluster"/>
    <dgm:cxn modelId="{BD740954-93ED-4A7F-9322-2C9E34106D95}" type="presOf" srcId="{C138C184-B35E-454F-86BC-7917F01DC460}" destId="{EF5D6BE1-EFBF-4F82-BC97-2A43306E7521}" srcOrd="0" destOrd="0" presId="urn:microsoft.com/office/officeart/2008/layout/RadialCluster"/>
    <dgm:cxn modelId="{22BEF4A3-2D71-4E65-BFDA-35029386D011}" srcId="{6658B910-297D-4566-9399-FF1839415D4A}" destId="{1461F518-3FBE-4C8D-AF4A-545FD95433B5}" srcOrd="1" destOrd="0" parTransId="{1135352E-FC33-40B3-B024-E5EA5DE3DCC1}" sibTransId="{61448D7B-0FB9-4A68-BDB6-048803C95992}"/>
    <dgm:cxn modelId="{275E3A54-C614-4C1A-A3A6-8D3E2A65F3C1}" srcId="{6658B910-297D-4566-9399-FF1839415D4A}" destId="{2949FF66-B1E1-4C6B-B084-AF329FC0FDB9}" srcOrd="0" destOrd="0" parTransId="{95C1E031-5DF8-4DEF-AA7D-5821ABD50400}" sibTransId="{0C736B2D-E884-4F4F-9CB2-57746D80B012}"/>
    <dgm:cxn modelId="{3ED19D57-1556-4DCD-943D-1AE012A1ECD7}" type="presOf" srcId="{8361967F-36F8-420E-A231-FC0BC4AD5639}" destId="{579CFE8F-C716-472E-8258-46DD58D1BC4D}" srcOrd="0" destOrd="0" presId="urn:microsoft.com/office/officeart/2008/layout/RadialCluster"/>
    <dgm:cxn modelId="{CD04AA7F-C6FD-4FFD-BE6F-0C88A636CE92}" type="presOf" srcId="{6C2655FD-9C8D-4503-9AAB-F78275E8A370}" destId="{EDB9A616-0309-4F67-9D81-2CD87E9ED5A8}" srcOrd="0" destOrd="0" presId="urn:microsoft.com/office/officeart/2008/layout/RadialCluster"/>
    <dgm:cxn modelId="{AB9818FB-0F56-4226-BA04-D4CEB02D76DB}" type="presParOf" srcId="{1BE0CFEA-8F37-49A9-AEB6-DB9945158E0D}" destId="{3E6A301B-1798-4DE5-BB80-3A3DD34555A4}" srcOrd="0" destOrd="0" presId="urn:microsoft.com/office/officeart/2008/layout/RadialCluster"/>
    <dgm:cxn modelId="{9B2CB302-C30E-4245-950F-9686B18362A3}" type="presParOf" srcId="{3E6A301B-1798-4DE5-BB80-3A3DD34555A4}" destId="{61691BB2-828E-41A8-93D3-5856641B0931}" srcOrd="0" destOrd="0" presId="urn:microsoft.com/office/officeart/2008/layout/RadialCluster"/>
    <dgm:cxn modelId="{9454C043-6553-4EB1-9E4F-04F80D467FEF}" type="presParOf" srcId="{3E6A301B-1798-4DE5-BB80-3A3DD34555A4}" destId="{EF5D6BE1-EFBF-4F82-BC97-2A43306E7521}" srcOrd="1" destOrd="0" presId="urn:microsoft.com/office/officeart/2008/layout/RadialCluster"/>
    <dgm:cxn modelId="{33A7EDD1-8023-402C-BB3A-A32EE43EBB9E}" type="presParOf" srcId="{3E6A301B-1798-4DE5-BB80-3A3DD34555A4}" destId="{579CFE8F-C716-472E-8258-46DD58D1BC4D}" srcOrd="2" destOrd="0" presId="urn:microsoft.com/office/officeart/2008/layout/RadialCluster"/>
    <dgm:cxn modelId="{FFD31951-DB5C-4955-A426-662308282126}" type="presParOf" srcId="{3E6A301B-1798-4DE5-BB80-3A3DD34555A4}" destId="{DE3814DD-C970-4AF6-A946-106283A15F1D}" srcOrd="3" destOrd="0" presId="urn:microsoft.com/office/officeart/2008/layout/RadialCluster"/>
    <dgm:cxn modelId="{21AD54DB-9E37-41A1-83CF-2CC33A58B94A}" type="presParOf" srcId="{3E6A301B-1798-4DE5-BB80-3A3DD34555A4}" destId="{EDB9A616-0309-4F67-9D81-2CD87E9ED5A8}" srcOrd="4" destOrd="0" presId="urn:microsoft.com/office/officeart/2008/layout/RadialCluster"/>
    <dgm:cxn modelId="{C6209700-01F8-4316-9726-FDB2E4D540A9}" type="presParOf" srcId="{3E6A301B-1798-4DE5-BB80-3A3DD34555A4}" destId="{BA47501A-4C9A-4AA1-9845-24C3523F7F63}" srcOrd="5" destOrd="0" presId="urn:microsoft.com/office/officeart/2008/layout/RadialCluster"/>
    <dgm:cxn modelId="{83D922CD-6EFC-4E02-B0B4-5EE750024085}" type="presParOf" srcId="{3E6A301B-1798-4DE5-BB80-3A3DD34555A4}" destId="{FF4DE46E-365F-4B5E-B206-A890CE1AB9A2}"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DDE57C8-5736-4A12-8929-035D491991A5}" type="doc">
      <dgm:prSet loTypeId="urn:microsoft.com/office/officeart/2005/8/layout/cycle1" loCatId="cycle" qsTypeId="urn:microsoft.com/office/officeart/2005/8/quickstyle/3d1" qsCatId="3D" csTypeId="urn:microsoft.com/office/officeart/2005/8/colors/colorful4" csCatId="colorful" phldr="1"/>
      <dgm:spPr/>
      <dgm:t>
        <a:bodyPr/>
        <a:lstStyle/>
        <a:p>
          <a:endParaRPr lang="es-ES"/>
        </a:p>
      </dgm:t>
    </dgm:pt>
    <dgm:pt modelId="{1CB1C466-FEB9-4FB7-B6AC-38A82250ACC6}">
      <dgm:prSet phldrT="[Texto]"/>
      <dgm:spPr>
        <a:blipFill rotWithShape="0">
          <a:blip xmlns:r="http://schemas.openxmlformats.org/officeDocument/2006/relationships" r:embed="rId1"/>
          <a:stretch>
            <a:fillRect/>
          </a:stretch>
        </a:blipFill>
      </dgm:spPr>
      <dgm:t>
        <a:bodyPr/>
        <a:lstStyle/>
        <a:p>
          <a:r>
            <a:rPr lang="es-ES" dirty="0" smtClean="0"/>
            <a:t> </a:t>
          </a:r>
          <a:endParaRPr lang="es-ES" dirty="0"/>
        </a:p>
      </dgm:t>
    </dgm:pt>
    <dgm:pt modelId="{59686737-5DBB-4680-A8EC-3C4BBF0ABC7C}" type="parTrans" cxnId="{A4BD0551-249A-453E-9678-A15AC0969341}">
      <dgm:prSet/>
      <dgm:spPr/>
      <dgm:t>
        <a:bodyPr/>
        <a:lstStyle/>
        <a:p>
          <a:endParaRPr lang="es-ES"/>
        </a:p>
      </dgm:t>
    </dgm:pt>
    <dgm:pt modelId="{D57DB664-7CA2-4B10-96CE-6309BFE6EBE2}" type="sibTrans" cxnId="{A4BD0551-249A-453E-9678-A15AC0969341}">
      <dgm:prSet/>
      <dgm:spPr/>
      <dgm:t>
        <a:bodyPr/>
        <a:lstStyle/>
        <a:p>
          <a:endParaRPr lang="es-ES"/>
        </a:p>
      </dgm:t>
    </dgm:pt>
    <dgm:pt modelId="{AD58071E-4748-4BDE-B8B5-436E0A6B97AC}">
      <dgm:prSet phldrT="[Texto]"/>
      <dgm:spPr>
        <a:blipFill rotWithShape="0">
          <a:blip xmlns:r="http://schemas.openxmlformats.org/officeDocument/2006/relationships" r:embed="rId2"/>
          <a:stretch>
            <a:fillRect/>
          </a:stretch>
        </a:blipFill>
      </dgm:spPr>
      <dgm:t>
        <a:bodyPr/>
        <a:lstStyle/>
        <a:p>
          <a:r>
            <a:rPr lang="es-ES" dirty="0" smtClean="0"/>
            <a:t> </a:t>
          </a:r>
          <a:endParaRPr lang="es-ES" dirty="0"/>
        </a:p>
      </dgm:t>
    </dgm:pt>
    <dgm:pt modelId="{EDADED7F-614E-4156-8574-9D1D5548696E}" type="parTrans" cxnId="{89753813-1A6D-47D1-A9D1-4899D850A891}">
      <dgm:prSet/>
      <dgm:spPr/>
      <dgm:t>
        <a:bodyPr/>
        <a:lstStyle/>
        <a:p>
          <a:endParaRPr lang="es-ES"/>
        </a:p>
      </dgm:t>
    </dgm:pt>
    <dgm:pt modelId="{20D85806-71F8-47E6-9FFE-9740A8ECFC24}" type="sibTrans" cxnId="{89753813-1A6D-47D1-A9D1-4899D850A891}">
      <dgm:prSet/>
      <dgm:spPr/>
      <dgm:t>
        <a:bodyPr/>
        <a:lstStyle/>
        <a:p>
          <a:endParaRPr lang="es-ES"/>
        </a:p>
      </dgm:t>
    </dgm:pt>
    <dgm:pt modelId="{A3CFA45A-7C3F-4502-A6C0-908FBFC43ECB}">
      <dgm:prSet phldrT="[Texto]"/>
      <dgm:spPr>
        <a:blipFill rotWithShape="0">
          <a:blip xmlns:r="http://schemas.openxmlformats.org/officeDocument/2006/relationships"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a:blipFill>
      </dgm:spPr>
      <dgm:t>
        <a:bodyPr/>
        <a:lstStyle/>
        <a:p>
          <a:r>
            <a:rPr lang="es-ES" dirty="0" smtClean="0"/>
            <a:t> </a:t>
          </a:r>
          <a:endParaRPr lang="es-ES" dirty="0"/>
        </a:p>
      </dgm:t>
    </dgm:pt>
    <dgm:pt modelId="{8B7BF6A6-1C94-42B5-948D-A460656038CD}" type="parTrans" cxnId="{2E22407E-704F-4E9B-8D17-26E69C7CD303}">
      <dgm:prSet/>
      <dgm:spPr/>
      <dgm:t>
        <a:bodyPr/>
        <a:lstStyle/>
        <a:p>
          <a:endParaRPr lang="es-ES"/>
        </a:p>
      </dgm:t>
    </dgm:pt>
    <dgm:pt modelId="{13DC6CA6-4D84-4AF8-A11D-E1CADC14411C}" type="sibTrans" cxnId="{2E22407E-704F-4E9B-8D17-26E69C7CD303}">
      <dgm:prSet/>
      <dgm:spPr/>
      <dgm:t>
        <a:bodyPr/>
        <a:lstStyle/>
        <a:p>
          <a:endParaRPr lang="es-ES"/>
        </a:p>
      </dgm:t>
    </dgm:pt>
    <dgm:pt modelId="{4E897482-A7AA-49C0-82C8-5251BFBF5888}">
      <dgm:prSet phldrT="[Texto]"/>
      <dgm:spPr>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a:blipFill>
      </dgm:spPr>
      <dgm:t>
        <a:bodyPr/>
        <a:lstStyle/>
        <a:p>
          <a:r>
            <a:rPr lang="es-ES" dirty="0" smtClean="0"/>
            <a:t> </a:t>
          </a:r>
          <a:endParaRPr lang="es-ES" dirty="0"/>
        </a:p>
      </dgm:t>
    </dgm:pt>
    <dgm:pt modelId="{89AAD9EA-90AC-4158-B915-6B1A4EA61203}" type="parTrans" cxnId="{9C3F7325-7761-4720-A3C3-70E54156B0CC}">
      <dgm:prSet/>
      <dgm:spPr/>
      <dgm:t>
        <a:bodyPr/>
        <a:lstStyle/>
        <a:p>
          <a:endParaRPr lang="es-ES"/>
        </a:p>
      </dgm:t>
    </dgm:pt>
    <dgm:pt modelId="{9409EC4F-ACDB-4CBD-9094-E6DCAEFF68D1}" type="sibTrans" cxnId="{9C3F7325-7761-4720-A3C3-70E54156B0CC}">
      <dgm:prSet/>
      <dgm:spPr/>
      <dgm:t>
        <a:bodyPr/>
        <a:lstStyle/>
        <a:p>
          <a:endParaRPr lang="es-ES"/>
        </a:p>
      </dgm:t>
    </dgm:pt>
    <dgm:pt modelId="{F19CE42E-5598-41D4-A721-7263E25951D3}">
      <dgm:prSet phldrT="[Texto]"/>
      <dgm:spPr>
        <a:blipFill rotWithShape="0">
          <a:blip xmlns:r="http://schemas.openxmlformats.org/officeDocument/2006/relationships"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dgm:spPr>
      <dgm:t>
        <a:bodyPr/>
        <a:lstStyle/>
        <a:p>
          <a:r>
            <a:rPr lang="es-ES" dirty="0" smtClean="0"/>
            <a:t> </a:t>
          </a:r>
          <a:endParaRPr lang="es-ES" dirty="0"/>
        </a:p>
      </dgm:t>
    </dgm:pt>
    <dgm:pt modelId="{9AABE260-5D41-428E-840D-C07A31BC227F}" type="parTrans" cxnId="{1E012EA2-ADB1-4B5F-8137-787165FBE30C}">
      <dgm:prSet/>
      <dgm:spPr/>
      <dgm:t>
        <a:bodyPr/>
        <a:lstStyle/>
        <a:p>
          <a:endParaRPr lang="es-ES"/>
        </a:p>
      </dgm:t>
    </dgm:pt>
    <dgm:pt modelId="{FDFA63FF-CBF4-4D77-92E4-AFB7B8E493C1}" type="sibTrans" cxnId="{1E012EA2-ADB1-4B5F-8137-787165FBE30C}">
      <dgm:prSet/>
      <dgm:spPr/>
      <dgm:t>
        <a:bodyPr/>
        <a:lstStyle/>
        <a:p>
          <a:endParaRPr lang="es-ES"/>
        </a:p>
      </dgm:t>
    </dgm:pt>
    <dgm:pt modelId="{7B3E3714-01D3-4F05-802C-F3C627D662AE}">
      <dgm:prSet/>
      <dgm:spPr>
        <a:blipFill rotWithShape="0">
          <a:blip xmlns:r="http://schemas.openxmlformats.org/officeDocument/2006/relationships"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a:blipFill>
      </dgm:spPr>
      <dgm:t>
        <a:bodyPr/>
        <a:lstStyle/>
        <a:p>
          <a:endParaRPr lang="es-ES"/>
        </a:p>
      </dgm:t>
    </dgm:pt>
    <dgm:pt modelId="{8C0E3D89-5765-4AE2-B904-AFC945DEB0E2}" type="sibTrans" cxnId="{ED946DEC-1772-4432-AD94-4DB57410FAFD}">
      <dgm:prSet/>
      <dgm:spPr/>
      <dgm:t>
        <a:bodyPr/>
        <a:lstStyle/>
        <a:p>
          <a:endParaRPr lang="es-ES"/>
        </a:p>
      </dgm:t>
    </dgm:pt>
    <dgm:pt modelId="{DFB9AA84-1047-45C1-A817-9EF0FA58E39E}" type="parTrans" cxnId="{ED946DEC-1772-4432-AD94-4DB57410FAFD}">
      <dgm:prSet/>
      <dgm:spPr/>
      <dgm:t>
        <a:bodyPr/>
        <a:lstStyle/>
        <a:p>
          <a:endParaRPr lang="es-ES"/>
        </a:p>
      </dgm:t>
    </dgm:pt>
    <dgm:pt modelId="{E86B459D-6172-4062-9312-221135F0C1FF}" type="pres">
      <dgm:prSet presAssocID="{9DDE57C8-5736-4A12-8929-035D491991A5}" presName="cycle" presStyleCnt="0">
        <dgm:presLayoutVars>
          <dgm:dir/>
          <dgm:resizeHandles val="exact"/>
        </dgm:presLayoutVars>
      </dgm:prSet>
      <dgm:spPr/>
      <dgm:t>
        <a:bodyPr/>
        <a:lstStyle/>
        <a:p>
          <a:endParaRPr lang="es-ES"/>
        </a:p>
      </dgm:t>
    </dgm:pt>
    <dgm:pt modelId="{C71AE9CA-E971-46D2-A9B2-CCCB4268F247}" type="pres">
      <dgm:prSet presAssocID="{1CB1C466-FEB9-4FB7-B6AC-38A82250ACC6}" presName="dummy" presStyleCnt="0"/>
      <dgm:spPr/>
      <dgm:t>
        <a:bodyPr/>
        <a:lstStyle/>
        <a:p>
          <a:endParaRPr lang="es-ES"/>
        </a:p>
      </dgm:t>
    </dgm:pt>
    <dgm:pt modelId="{7D433B80-696F-49B9-8184-7CA0E62E65FB}" type="pres">
      <dgm:prSet presAssocID="{1CB1C466-FEB9-4FB7-B6AC-38A82250ACC6}" presName="node" presStyleLbl="revTx" presStyleIdx="0" presStyleCnt="6" custScaleX="122398" custScaleY="121678">
        <dgm:presLayoutVars>
          <dgm:bulletEnabled val="1"/>
        </dgm:presLayoutVars>
      </dgm:prSet>
      <dgm:spPr/>
      <dgm:t>
        <a:bodyPr/>
        <a:lstStyle/>
        <a:p>
          <a:endParaRPr lang="es-ES"/>
        </a:p>
      </dgm:t>
    </dgm:pt>
    <dgm:pt modelId="{286DFFEB-510B-4523-A121-D7BEC04360A8}" type="pres">
      <dgm:prSet presAssocID="{D57DB664-7CA2-4B10-96CE-6309BFE6EBE2}" presName="sibTrans" presStyleLbl="node1" presStyleIdx="0" presStyleCnt="6"/>
      <dgm:spPr/>
      <dgm:t>
        <a:bodyPr/>
        <a:lstStyle/>
        <a:p>
          <a:endParaRPr lang="es-ES"/>
        </a:p>
      </dgm:t>
    </dgm:pt>
    <dgm:pt modelId="{881B4F00-346B-4BC4-A105-0AFDCFD90F37}" type="pres">
      <dgm:prSet presAssocID="{AD58071E-4748-4BDE-B8B5-436E0A6B97AC}" presName="dummy" presStyleCnt="0"/>
      <dgm:spPr/>
      <dgm:t>
        <a:bodyPr/>
        <a:lstStyle/>
        <a:p>
          <a:endParaRPr lang="es-ES"/>
        </a:p>
      </dgm:t>
    </dgm:pt>
    <dgm:pt modelId="{AA9EE0B4-7143-41FC-86D4-0172ADB51CDC}" type="pres">
      <dgm:prSet presAssocID="{AD58071E-4748-4BDE-B8B5-436E0A6B97AC}" presName="node" presStyleLbl="revTx" presStyleIdx="1" presStyleCnt="6" custScaleX="136070" custScaleY="102005">
        <dgm:presLayoutVars>
          <dgm:bulletEnabled val="1"/>
        </dgm:presLayoutVars>
      </dgm:prSet>
      <dgm:spPr/>
      <dgm:t>
        <a:bodyPr/>
        <a:lstStyle/>
        <a:p>
          <a:endParaRPr lang="es-ES"/>
        </a:p>
      </dgm:t>
    </dgm:pt>
    <dgm:pt modelId="{7DCDAD4B-23A8-4F6F-AA49-A06BAAFA2522}" type="pres">
      <dgm:prSet presAssocID="{20D85806-71F8-47E6-9FFE-9740A8ECFC24}" presName="sibTrans" presStyleLbl="node1" presStyleIdx="1" presStyleCnt="6"/>
      <dgm:spPr/>
      <dgm:t>
        <a:bodyPr/>
        <a:lstStyle/>
        <a:p>
          <a:endParaRPr lang="es-ES"/>
        </a:p>
      </dgm:t>
    </dgm:pt>
    <dgm:pt modelId="{6CD6C36F-AEF4-4238-9486-75F29D4E4BCD}" type="pres">
      <dgm:prSet presAssocID="{7B3E3714-01D3-4F05-802C-F3C627D662AE}" presName="dummy" presStyleCnt="0"/>
      <dgm:spPr/>
      <dgm:t>
        <a:bodyPr/>
        <a:lstStyle/>
        <a:p>
          <a:endParaRPr lang="es-ES"/>
        </a:p>
      </dgm:t>
    </dgm:pt>
    <dgm:pt modelId="{BCAA6001-386E-45F4-B483-9F4D90A307D7}" type="pres">
      <dgm:prSet presAssocID="{7B3E3714-01D3-4F05-802C-F3C627D662AE}" presName="node" presStyleLbl="revTx" presStyleIdx="2" presStyleCnt="6" custScaleX="129392" custScaleY="110755">
        <dgm:presLayoutVars>
          <dgm:bulletEnabled val="1"/>
        </dgm:presLayoutVars>
      </dgm:prSet>
      <dgm:spPr/>
      <dgm:t>
        <a:bodyPr/>
        <a:lstStyle/>
        <a:p>
          <a:endParaRPr lang="es-ES"/>
        </a:p>
      </dgm:t>
    </dgm:pt>
    <dgm:pt modelId="{4B56C3A5-66A9-4BCD-AA0E-E225EC3D90BA}" type="pres">
      <dgm:prSet presAssocID="{8C0E3D89-5765-4AE2-B904-AFC945DEB0E2}" presName="sibTrans" presStyleLbl="node1" presStyleIdx="2" presStyleCnt="6"/>
      <dgm:spPr/>
      <dgm:t>
        <a:bodyPr/>
        <a:lstStyle/>
        <a:p>
          <a:endParaRPr lang="es-ES"/>
        </a:p>
      </dgm:t>
    </dgm:pt>
    <dgm:pt modelId="{7D9FD5AA-BCF4-4916-898E-72BEFE3181D1}" type="pres">
      <dgm:prSet presAssocID="{A3CFA45A-7C3F-4502-A6C0-908FBFC43ECB}" presName="dummy" presStyleCnt="0"/>
      <dgm:spPr/>
      <dgm:t>
        <a:bodyPr/>
        <a:lstStyle/>
        <a:p>
          <a:endParaRPr lang="es-ES"/>
        </a:p>
      </dgm:t>
    </dgm:pt>
    <dgm:pt modelId="{80009AF6-9AF4-4BC8-8AFF-7990ACF5AC7C}" type="pres">
      <dgm:prSet presAssocID="{A3CFA45A-7C3F-4502-A6C0-908FBFC43ECB}" presName="node" presStyleLbl="revTx" presStyleIdx="3" presStyleCnt="6" custScaleX="109133" custScaleY="123834">
        <dgm:presLayoutVars>
          <dgm:bulletEnabled val="1"/>
        </dgm:presLayoutVars>
      </dgm:prSet>
      <dgm:spPr/>
      <dgm:t>
        <a:bodyPr/>
        <a:lstStyle/>
        <a:p>
          <a:endParaRPr lang="es-ES"/>
        </a:p>
      </dgm:t>
    </dgm:pt>
    <dgm:pt modelId="{7353A565-933C-4ED6-8CA0-C9800882E79B}" type="pres">
      <dgm:prSet presAssocID="{13DC6CA6-4D84-4AF8-A11D-E1CADC14411C}" presName="sibTrans" presStyleLbl="node1" presStyleIdx="3" presStyleCnt="6"/>
      <dgm:spPr/>
      <dgm:t>
        <a:bodyPr/>
        <a:lstStyle/>
        <a:p>
          <a:endParaRPr lang="es-ES"/>
        </a:p>
      </dgm:t>
    </dgm:pt>
    <dgm:pt modelId="{BFA4AEEE-A867-4992-8F6F-741B4E2D0BF3}" type="pres">
      <dgm:prSet presAssocID="{4E897482-A7AA-49C0-82C8-5251BFBF5888}" presName="dummy" presStyleCnt="0"/>
      <dgm:spPr/>
      <dgm:t>
        <a:bodyPr/>
        <a:lstStyle/>
        <a:p>
          <a:endParaRPr lang="es-ES"/>
        </a:p>
      </dgm:t>
    </dgm:pt>
    <dgm:pt modelId="{2821ABD6-AC5F-4123-B75E-321F50E7C5DB}" type="pres">
      <dgm:prSet presAssocID="{4E897482-A7AA-49C0-82C8-5251BFBF5888}" presName="node" presStyleLbl="revTx" presStyleIdx="4" presStyleCnt="6" custScaleX="123451" custScaleY="118278">
        <dgm:presLayoutVars>
          <dgm:bulletEnabled val="1"/>
        </dgm:presLayoutVars>
      </dgm:prSet>
      <dgm:spPr/>
      <dgm:t>
        <a:bodyPr/>
        <a:lstStyle/>
        <a:p>
          <a:endParaRPr lang="es-ES"/>
        </a:p>
      </dgm:t>
    </dgm:pt>
    <dgm:pt modelId="{834A3384-BFF3-4B95-97F1-98A37BA12141}" type="pres">
      <dgm:prSet presAssocID="{9409EC4F-ACDB-4CBD-9094-E6DCAEFF68D1}" presName="sibTrans" presStyleLbl="node1" presStyleIdx="4" presStyleCnt="6"/>
      <dgm:spPr/>
      <dgm:t>
        <a:bodyPr/>
        <a:lstStyle/>
        <a:p>
          <a:endParaRPr lang="es-ES"/>
        </a:p>
      </dgm:t>
    </dgm:pt>
    <dgm:pt modelId="{8EE37495-3E00-4E0D-9CE2-526E0247F42B}" type="pres">
      <dgm:prSet presAssocID="{F19CE42E-5598-41D4-A721-7263E25951D3}" presName="dummy" presStyleCnt="0"/>
      <dgm:spPr/>
      <dgm:t>
        <a:bodyPr/>
        <a:lstStyle/>
        <a:p>
          <a:endParaRPr lang="es-ES"/>
        </a:p>
      </dgm:t>
    </dgm:pt>
    <dgm:pt modelId="{D07BDA04-9703-4963-8176-DB633B954ADA}" type="pres">
      <dgm:prSet presAssocID="{F19CE42E-5598-41D4-A721-7263E25951D3}" presName="node" presStyleLbl="revTx" presStyleIdx="5" presStyleCnt="6" custScaleX="122653" custScaleY="117116">
        <dgm:presLayoutVars>
          <dgm:bulletEnabled val="1"/>
        </dgm:presLayoutVars>
      </dgm:prSet>
      <dgm:spPr/>
      <dgm:t>
        <a:bodyPr/>
        <a:lstStyle/>
        <a:p>
          <a:endParaRPr lang="es-ES"/>
        </a:p>
      </dgm:t>
    </dgm:pt>
    <dgm:pt modelId="{6A57BE25-1DFA-4F6D-A957-0C227BBEE344}" type="pres">
      <dgm:prSet presAssocID="{FDFA63FF-CBF4-4D77-92E4-AFB7B8E493C1}" presName="sibTrans" presStyleLbl="node1" presStyleIdx="5" presStyleCnt="6"/>
      <dgm:spPr/>
      <dgm:t>
        <a:bodyPr/>
        <a:lstStyle/>
        <a:p>
          <a:endParaRPr lang="es-ES"/>
        </a:p>
      </dgm:t>
    </dgm:pt>
  </dgm:ptLst>
  <dgm:cxnLst>
    <dgm:cxn modelId="{BC89CF26-13C2-4781-8038-1166E3F3A79C}" type="presOf" srcId="{1CB1C466-FEB9-4FB7-B6AC-38A82250ACC6}" destId="{7D433B80-696F-49B9-8184-7CA0E62E65FB}" srcOrd="0" destOrd="0" presId="urn:microsoft.com/office/officeart/2005/8/layout/cycle1"/>
    <dgm:cxn modelId="{1E012EA2-ADB1-4B5F-8137-787165FBE30C}" srcId="{9DDE57C8-5736-4A12-8929-035D491991A5}" destId="{F19CE42E-5598-41D4-A721-7263E25951D3}" srcOrd="5" destOrd="0" parTransId="{9AABE260-5D41-428E-840D-C07A31BC227F}" sibTransId="{FDFA63FF-CBF4-4D77-92E4-AFB7B8E493C1}"/>
    <dgm:cxn modelId="{89753813-1A6D-47D1-A9D1-4899D850A891}" srcId="{9DDE57C8-5736-4A12-8929-035D491991A5}" destId="{AD58071E-4748-4BDE-B8B5-436E0A6B97AC}" srcOrd="1" destOrd="0" parTransId="{EDADED7F-614E-4156-8574-9D1D5548696E}" sibTransId="{20D85806-71F8-47E6-9FFE-9740A8ECFC24}"/>
    <dgm:cxn modelId="{ED946DEC-1772-4432-AD94-4DB57410FAFD}" srcId="{9DDE57C8-5736-4A12-8929-035D491991A5}" destId="{7B3E3714-01D3-4F05-802C-F3C627D662AE}" srcOrd="2" destOrd="0" parTransId="{DFB9AA84-1047-45C1-A817-9EF0FA58E39E}" sibTransId="{8C0E3D89-5765-4AE2-B904-AFC945DEB0E2}"/>
    <dgm:cxn modelId="{E2C48C7B-19FA-4F03-8E64-7C69B46C7011}" type="presOf" srcId="{8C0E3D89-5765-4AE2-B904-AFC945DEB0E2}" destId="{4B56C3A5-66A9-4BCD-AA0E-E225EC3D90BA}" srcOrd="0" destOrd="0" presId="urn:microsoft.com/office/officeart/2005/8/layout/cycle1"/>
    <dgm:cxn modelId="{7CAC9F78-A41D-41F6-9389-73026AB40EA1}" type="presOf" srcId="{7B3E3714-01D3-4F05-802C-F3C627D662AE}" destId="{BCAA6001-386E-45F4-B483-9F4D90A307D7}" srcOrd="0" destOrd="0" presId="urn:microsoft.com/office/officeart/2005/8/layout/cycle1"/>
    <dgm:cxn modelId="{B182A51F-D566-4D95-933A-1D258040DD6D}" type="presOf" srcId="{AD58071E-4748-4BDE-B8B5-436E0A6B97AC}" destId="{AA9EE0B4-7143-41FC-86D4-0172ADB51CDC}" srcOrd="0" destOrd="0" presId="urn:microsoft.com/office/officeart/2005/8/layout/cycle1"/>
    <dgm:cxn modelId="{9DDE2150-12A2-417E-BCCC-A53899470BAD}" type="presOf" srcId="{9DDE57C8-5736-4A12-8929-035D491991A5}" destId="{E86B459D-6172-4062-9312-221135F0C1FF}" srcOrd="0" destOrd="0" presId="urn:microsoft.com/office/officeart/2005/8/layout/cycle1"/>
    <dgm:cxn modelId="{2328F806-1898-45A6-AF04-9DEFCDC63D3F}" type="presOf" srcId="{FDFA63FF-CBF4-4D77-92E4-AFB7B8E493C1}" destId="{6A57BE25-1DFA-4F6D-A957-0C227BBEE344}" srcOrd="0" destOrd="0" presId="urn:microsoft.com/office/officeart/2005/8/layout/cycle1"/>
    <dgm:cxn modelId="{9C3F7325-7761-4720-A3C3-70E54156B0CC}" srcId="{9DDE57C8-5736-4A12-8929-035D491991A5}" destId="{4E897482-A7AA-49C0-82C8-5251BFBF5888}" srcOrd="4" destOrd="0" parTransId="{89AAD9EA-90AC-4158-B915-6B1A4EA61203}" sibTransId="{9409EC4F-ACDB-4CBD-9094-E6DCAEFF68D1}"/>
    <dgm:cxn modelId="{2E22407E-704F-4E9B-8D17-26E69C7CD303}" srcId="{9DDE57C8-5736-4A12-8929-035D491991A5}" destId="{A3CFA45A-7C3F-4502-A6C0-908FBFC43ECB}" srcOrd="3" destOrd="0" parTransId="{8B7BF6A6-1C94-42B5-948D-A460656038CD}" sibTransId="{13DC6CA6-4D84-4AF8-A11D-E1CADC14411C}"/>
    <dgm:cxn modelId="{A4BD0551-249A-453E-9678-A15AC0969341}" srcId="{9DDE57C8-5736-4A12-8929-035D491991A5}" destId="{1CB1C466-FEB9-4FB7-B6AC-38A82250ACC6}" srcOrd="0" destOrd="0" parTransId="{59686737-5DBB-4680-A8EC-3C4BBF0ABC7C}" sibTransId="{D57DB664-7CA2-4B10-96CE-6309BFE6EBE2}"/>
    <dgm:cxn modelId="{AD09EAE5-C5EE-495F-8548-EE7E415B684B}" type="presOf" srcId="{F19CE42E-5598-41D4-A721-7263E25951D3}" destId="{D07BDA04-9703-4963-8176-DB633B954ADA}" srcOrd="0" destOrd="0" presId="urn:microsoft.com/office/officeart/2005/8/layout/cycle1"/>
    <dgm:cxn modelId="{A3034745-3827-4822-B194-066007681AB4}" type="presOf" srcId="{13DC6CA6-4D84-4AF8-A11D-E1CADC14411C}" destId="{7353A565-933C-4ED6-8CA0-C9800882E79B}" srcOrd="0" destOrd="0" presId="urn:microsoft.com/office/officeart/2005/8/layout/cycle1"/>
    <dgm:cxn modelId="{EDEBCB6B-46BF-4B87-8A1C-1643990B8C78}" type="presOf" srcId="{9409EC4F-ACDB-4CBD-9094-E6DCAEFF68D1}" destId="{834A3384-BFF3-4B95-97F1-98A37BA12141}" srcOrd="0" destOrd="0" presId="urn:microsoft.com/office/officeart/2005/8/layout/cycle1"/>
    <dgm:cxn modelId="{DA7D18B6-48ED-4CE9-BA8A-6DBC8614F67B}" type="presOf" srcId="{A3CFA45A-7C3F-4502-A6C0-908FBFC43ECB}" destId="{80009AF6-9AF4-4BC8-8AFF-7990ACF5AC7C}" srcOrd="0" destOrd="0" presId="urn:microsoft.com/office/officeart/2005/8/layout/cycle1"/>
    <dgm:cxn modelId="{CFAB3B95-4265-41EA-870A-C9B2D0B06337}" type="presOf" srcId="{D57DB664-7CA2-4B10-96CE-6309BFE6EBE2}" destId="{286DFFEB-510B-4523-A121-D7BEC04360A8}" srcOrd="0" destOrd="0" presId="urn:microsoft.com/office/officeart/2005/8/layout/cycle1"/>
    <dgm:cxn modelId="{8980A16B-CBE4-46A6-A842-050031C5349B}" type="presOf" srcId="{4E897482-A7AA-49C0-82C8-5251BFBF5888}" destId="{2821ABD6-AC5F-4123-B75E-321F50E7C5DB}" srcOrd="0" destOrd="0" presId="urn:microsoft.com/office/officeart/2005/8/layout/cycle1"/>
    <dgm:cxn modelId="{F358E80C-F623-4CD7-9C9C-775AF2A77C60}" type="presOf" srcId="{20D85806-71F8-47E6-9FFE-9740A8ECFC24}" destId="{7DCDAD4B-23A8-4F6F-AA49-A06BAAFA2522}" srcOrd="0" destOrd="0" presId="urn:microsoft.com/office/officeart/2005/8/layout/cycle1"/>
    <dgm:cxn modelId="{47CCCD77-419B-4B6C-9100-7F76E9B71718}" type="presParOf" srcId="{E86B459D-6172-4062-9312-221135F0C1FF}" destId="{C71AE9CA-E971-46D2-A9B2-CCCB4268F247}" srcOrd="0" destOrd="0" presId="urn:microsoft.com/office/officeart/2005/8/layout/cycle1"/>
    <dgm:cxn modelId="{E53C3E85-2825-42DB-8D16-2CFB8345F289}" type="presParOf" srcId="{E86B459D-6172-4062-9312-221135F0C1FF}" destId="{7D433B80-696F-49B9-8184-7CA0E62E65FB}" srcOrd="1" destOrd="0" presId="urn:microsoft.com/office/officeart/2005/8/layout/cycle1"/>
    <dgm:cxn modelId="{E6480B18-AE1C-491F-91EC-35FDF6BF0ADD}" type="presParOf" srcId="{E86B459D-6172-4062-9312-221135F0C1FF}" destId="{286DFFEB-510B-4523-A121-D7BEC04360A8}" srcOrd="2" destOrd="0" presId="urn:microsoft.com/office/officeart/2005/8/layout/cycle1"/>
    <dgm:cxn modelId="{0B61D129-131C-421E-9F90-0FC1D615F323}" type="presParOf" srcId="{E86B459D-6172-4062-9312-221135F0C1FF}" destId="{881B4F00-346B-4BC4-A105-0AFDCFD90F37}" srcOrd="3" destOrd="0" presId="urn:microsoft.com/office/officeart/2005/8/layout/cycle1"/>
    <dgm:cxn modelId="{93D69E63-4BEE-4CE6-B1A7-C79AF3630073}" type="presParOf" srcId="{E86B459D-6172-4062-9312-221135F0C1FF}" destId="{AA9EE0B4-7143-41FC-86D4-0172ADB51CDC}" srcOrd="4" destOrd="0" presId="urn:microsoft.com/office/officeart/2005/8/layout/cycle1"/>
    <dgm:cxn modelId="{721D0F0F-4087-4E3D-9DEB-9BD47DE16C4A}" type="presParOf" srcId="{E86B459D-6172-4062-9312-221135F0C1FF}" destId="{7DCDAD4B-23A8-4F6F-AA49-A06BAAFA2522}" srcOrd="5" destOrd="0" presId="urn:microsoft.com/office/officeart/2005/8/layout/cycle1"/>
    <dgm:cxn modelId="{4C99AC50-40C9-4221-8AE8-D62810BCE2EC}" type="presParOf" srcId="{E86B459D-6172-4062-9312-221135F0C1FF}" destId="{6CD6C36F-AEF4-4238-9486-75F29D4E4BCD}" srcOrd="6" destOrd="0" presId="urn:microsoft.com/office/officeart/2005/8/layout/cycle1"/>
    <dgm:cxn modelId="{F599C6D3-0D4F-449A-81FF-AE09CD069E80}" type="presParOf" srcId="{E86B459D-6172-4062-9312-221135F0C1FF}" destId="{BCAA6001-386E-45F4-B483-9F4D90A307D7}" srcOrd="7" destOrd="0" presId="urn:microsoft.com/office/officeart/2005/8/layout/cycle1"/>
    <dgm:cxn modelId="{3DE43508-C3BB-4125-A864-4BE98D6CB360}" type="presParOf" srcId="{E86B459D-6172-4062-9312-221135F0C1FF}" destId="{4B56C3A5-66A9-4BCD-AA0E-E225EC3D90BA}" srcOrd="8" destOrd="0" presId="urn:microsoft.com/office/officeart/2005/8/layout/cycle1"/>
    <dgm:cxn modelId="{D49EA9BD-C7AA-41B9-9D9C-A1EBA7EEBA11}" type="presParOf" srcId="{E86B459D-6172-4062-9312-221135F0C1FF}" destId="{7D9FD5AA-BCF4-4916-898E-72BEFE3181D1}" srcOrd="9" destOrd="0" presId="urn:microsoft.com/office/officeart/2005/8/layout/cycle1"/>
    <dgm:cxn modelId="{26DBD9F6-E419-4FB5-B205-2E7625FC8911}" type="presParOf" srcId="{E86B459D-6172-4062-9312-221135F0C1FF}" destId="{80009AF6-9AF4-4BC8-8AFF-7990ACF5AC7C}" srcOrd="10" destOrd="0" presId="urn:microsoft.com/office/officeart/2005/8/layout/cycle1"/>
    <dgm:cxn modelId="{6380908D-609D-4D72-B668-CC20374D2256}" type="presParOf" srcId="{E86B459D-6172-4062-9312-221135F0C1FF}" destId="{7353A565-933C-4ED6-8CA0-C9800882E79B}" srcOrd="11" destOrd="0" presId="urn:microsoft.com/office/officeart/2005/8/layout/cycle1"/>
    <dgm:cxn modelId="{0FBF8599-81EF-4B2E-BDBF-F0C40BFDDA34}" type="presParOf" srcId="{E86B459D-6172-4062-9312-221135F0C1FF}" destId="{BFA4AEEE-A867-4992-8F6F-741B4E2D0BF3}" srcOrd="12" destOrd="0" presId="urn:microsoft.com/office/officeart/2005/8/layout/cycle1"/>
    <dgm:cxn modelId="{DC2D401D-8357-4D59-AED6-8E66908B58F9}" type="presParOf" srcId="{E86B459D-6172-4062-9312-221135F0C1FF}" destId="{2821ABD6-AC5F-4123-B75E-321F50E7C5DB}" srcOrd="13" destOrd="0" presId="urn:microsoft.com/office/officeart/2005/8/layout/cycle1"/>
    <dgm:cxn modelId="{59B7DBD7-843C-4634-9742-020399676245}" type="presParOf" srcId="{E86B459D-6172-4062-9312-221135F0C1FF}" destId="{834A3384-BFF3-4B95-97F1-98A37BA12141}" srcOrd="14" destOrd="0" presId="urn:microsoft.com/office/officeart/2005/8/layout/cycle1"/>
    <dgm:cxn modelId="{31265292-2608-4ACD-8EA9-E775ABA951FE}" type="presParOf" srcId="{E86B459D-6172-4062-9312-221135F0C1FF}" destId="{8EE37495-3E00-4E0D-9CE2-526E0247F42B}" srcOrd="15" destOrd="0" presId="urn:microsoft.com/office/officeart/2005/8/layout/cycle1"/>
    <dgm:cxn modelId="{9A25A0C0-5CC7-462D-A9C0-39E0CA850B8A}" type="presParOf" srcId="{E86B459D-6172-4062-9312-221135F0C1FF}" destId="{D07BDA04-9703-4963-8176-DB633B954ADA}" srcOrd="16" destOrd="0" presId="urn:microsoft.com/office/officeart/2005/8/layout/cycle1"/>
    <dgm:cxn modelId="{D28C6F70-4AC9-4781-A35A-93F9EEA63719}" type="presParOf" srcId="{E86B459D-6172-4062-9312-221135F0C1FF}" destId="{6A57BE25-1DFA-4F6D-A957-0C227BBEE344}" srcOrd="17" destOrd="0" presId="urn:microsoft.com/office/officeart/2005/8/layout/cycle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DDE57C8-5736-4A12-8929-035D491991A5}" type="doc">
      <dgm:prSet loTypeId="urn:microsoft.com/office/officeart/2005/8/layout/cycle1" loCatId="cycle" qsTypeId="urn:microsoft.com/office/officeart/2005/8/quickstyle/3d1" qsCatId="3D" csTypeId="urn:microsoft.com/office/officeart/2005/8/colors/colorful4" csCatId="colorful" phldr="1"/>
      <dgm:spPr/>
      <dgm:t>
        <a:bodyPr/>
        <a:lstStyle/>
        <a:p>
          <a:endParaRPr lang="es-ES"/>
        </a:p>
      </dgm:t>
    </dgm:pt>
    <dgm:pt modelId="{1CB1C466-FEB9-4FB7-B6AC-38A82250ACC6}">
      <dgm:prSet phldrT="[Texto]"/>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Lst>
          </a:blip>
          <a:stretch>
            <a:fillRect/>
          </a:stretch>
        </a:blipFill>
      </dgm:spPr>
      <dgm:t>
        <a:bodyPr/>
        <a:lstStyle/>
        <a:p>
          <a:r>
            <a:rPr lang="es-ES" dirty="0" smtClean="0"/>
            <a:t> </a:t>
          </a:r>
          <a:endParaRPr lang="es-ES" dirty="0"/>
        </a:p>
      </dgm:t>
    </dgm:pt>
    <dgm:pt modelId="{59686737-5DBB-4680-A8EC-3C4BBF0ABC7C}" type="parTrans" cxnId="{A4BD0551-249A-453E-9678-A15AC0969341}">
      <dgm:prSet/>
      <dgm:spPr/>
      <dgm:t>
        <a:bodyPr/>
        <a:lstStyle/>
        <a:p>
          <a:endParaRPr lang="es-ES"/>
        </a:p>
      </dgm:t>
    </dgm:pt>
    <dgm:pt modelId="{D57DB664-7CA2-4B10-96CE-6309BFE6EBE2}" type="sibTrans" cxnId="{A4BD0551-249A-453E-9678-A15AC0969341}">
      <dgm:prSet/>
      <dgm:spPr/>
      <dgm:t>
        <a:bodyPr/>
        <a:lstStyle/>
        <a:p>
          <a:endParaRPr lang="es-ES"/>
        </a:p>
      </dgm:t>
    </dgm:pt>
    <dgm:pt modelId="{AD58071E-4748-4BDE-B8B5-436E0A6B97AC}">
      <dgm:prSet phldrT="[Texto]"/>
      <dgm:spPr>
        <a:blipFill rotWithShape="0">
          <a:blip xmlns:r="http://schemas.openxmlformats.org/officeDocument/2006/relationships"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a:blipFill>
      </dgm:spPr>
      <dgm:t>
        <a:bodyPr/>
        <a:lstStyle/>
        <a:p>
          <a:r>
            <a:rPr lang="es-ES" dirty="0" smtClean="0"/>
            <a:t> </a:t>
          </a:r>
          <a:endParaRPr lang="es-ES" dirty="0"/>
        </a:p>
      </dgm:t>
    </dgm:pt>
    <dgm:pt modelId="{EDADED7F-614E-4156-8574-9D1D5548696E}" type="parTrans" cxnId="{89753813-1A6D-47D1-A9D1-4899D850A891}">
      <dgm:prSet/>
      <dgm:spPr/>
      <dgm:t>
        <a:bodyPr/>
        <a:lstStyle/>
        <a:p>
          <a:endParaRPr lang="es-ES"/>
        </a:p>
      </dgm:t>
    </dgm:pt>
    <dgm:pt modelId="{20D85806-71F8-47E6-9FFE-9740A8ECFC24}" type="sibTrans" cxnId="{89753813-1A6D-47D1-A9D1-4899D850A891}">
      <dgm:prSet/>
      <dgm:spPr/>
      <dgm:t>
        <a:bodyPr/>
        <a:lstStyle/>
        <a:p>
          <a:endParaRPr lang="es-ES"/>
        </a:p>
      </dgm:t>
    </dgm:pt>
    <dgm:pt modelId="{A3CFA45A-7C3F-4502-A6C0-908FBFC43ECB}">
      <dgm:prSet phldrT="[Texto]"/>
      <dgm:spPr>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a:blipFill>
      </dgm:spPr>
      <dgm:t>
        <a:bodyPr/>
        <a:lstStyle/>
        <a:p>
          <a:r>
            <a:rPr lang="es-ES" dirty="0" smtClean="0"/>
            <a:t> </a:t>
          </a:r>
          <a:endParaRPr lang="es-ES" dirty="0"/>
        </a:p>
      </dgm:t>
    </dgm:pt>
    <dgm:pt modelId="{8B7BF6A6-1C94-42B5-948D-A460656038CD}" type="parTrans" cxnId="{2E22407E-704F-4E9B-8D17-26E69C7CD303}">
      <dgm:prSet/>
      <dgm:spPr/>
      <dgm:t>
        <a:bodyPr/>
        <a:lstStyle/>
        <a:p>
          <a:endParaRPr lang="es-ES"/>
        </a:p>
      </dgm:t>
    </dgm:pt>
    <dgm:pt modelId="{13DC6CA6-4D84-4AF8-A11D-E1CADC14411C}" type="sibTrans" cxnId="{2E22407E-704F-4E9B-8D17-26E69C7CD303}">
      <dgm:prSet/>
      <dgm:spPr/>
      <dgm:t>
        <a:bodyPr/>
        <a:lstStyle/>
        <a:p>
          <a:endParaRPr lang="es-ES"/>
        </a:p>
      </dgm:t>
    </dgm:pt>
    <dgm:pt modelId="{4E897482-A7AA-49C0-82C8-5251BFBF5888}">
      <dgm:prSet phldrT="[Texto]"/>
      <dgm:spPr>
        <a:blipFill rotWithShape="0">
          <a:blip xmlns:r="http://schemas.openxmlformats.org/officeDocument/2006/relationships"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dgm:spPr>
      <dgm:t>
        <a:bodyPr/>
        <a:lstStyle/>
        <a:p>
          <a:r>
            <a:rPr lang="es-ES" dirty="0" smtClean="0"/>
            <a:t> </a:t>
          </a:r>
          <a:endParaRPr lang="es-ES" dirty="0"/>
        </a:p>
      </dgm:t>
    </dgm:pt>
    <dgm:pt modelId="{89AAD9EA-90AC-4158-B915-6B1A4EA61203}" type="parTrans" cxnId="{9C3F7325-7761-4720-A3C3-70E54156B0CC}">
      <dgm:prSet/>
      <dgm:spPr/>
      <dgm:t>
        <a:bodyPr/>
        <a:lstStyle/>
        <a:p>
          <a:endParaRPr lang="es-ES"/>
        </a:p>
      </dgm:t>
    </dgm:pt>
    <dgm:pt modelId="{9409EC4F-ACDB-4CBD-9094-E6DCAEFF68D1}" type="sibTrans" cxnId="{9C3F7325-7761-4720-A3C3-70E54156B0CC}">
      <dgm:prSet/>
      <dgm:spPr/>
      <dgm:t>
        <a:bodyPr/>
        <a:lstStyle/>
        <a:p>
          <a:endParaRPr lang="es-ES"/>
        </a:p>
      </dgm:t>
    </dgm:pt>
    <dgm:pt modelId="{7B3E3714-01D3-4F05-802C-F3C627D662AE}">
      <dgm:prSet/>
      <dgm:spPr>
        <a:blipFill rotWithShape="0">
          <a:blip xmlns:r="http://schemas.openxmlformats.org/officeDocument/2006/relationships"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a:blipFill>
      </dgm:spPr>
      <dgm:t>
        <a:bodyPr/>
        <a:lstStyle/>
        <a:p>
          <a:endParaRPr lang="es-ES"/>
        </a:p>
      </dgm:t>
    </dgm:pt>
    <dgm:pt modelId="{DFB9AA84-1047-45C1-A817-9EF0FA58E39E}" type="parTrans" cxnId="{ED946DEC-1772-4432-AD94-4DB57410FAFD}">
      <dgm:prSet/>
      <dgm:spPr/>
      <dgm:t>
        <a:bodyPr/>
        <a:lstStyle/>
        <a:p>
          <a:endParaRPr lang="es-ES"/>
        </a:p>
      </dgm:t>
    </dgm:pt>
    <dgm:pt modelId="{8C0E3D89-5765-4AE2-B904-AFC945DEB0E2}" type="sibTrans" cxnId="{ED946DEC-1772-4432-AD94-4DB57410FAFD}">
      <dgm:prSet/>
      <dgm:spPr/>
      <dgm:t>
        <a:bodyPr/>
        <a:lstStyle/>
        <a:p>
          <a:endParaRPr lang="es-ES"/>
        </a:p>
      </dgm:t>
    </dgm:pt>
    <dgm:pt modelId="{E86B459D-6172-4062-9312-221135F0C1FF}" type="pres">
      <dgm:prSet presAssocID="{9DDE57C8-5736-4A12-8929-035D491991A5}" presName="cycle" presStyleCnt="0">
        <dgm:presLayoutVars>
          <dgm:dir/>
          <dgm:resizeHandles val="exact"/>
        </dgm:presLayoutVars>
      </dgm:prSet>
      <dgm:spPr/>
      <dgm:t>
        <a:bodyPr/>
        <a:lstStyle/>
        <a:p>
          <a:endParaRPr lang="es-ES"/>
        </a:p>
      </dgm:t>
    </dgm:pt>
    <dgm:pt modelId="{C71AE9CA-E971-46D2-A9B2-CCCB4268F247}" type="pres">
      <dgm:prSet presAssocID="{1CB1C466-FEB9-4FB7-B6AC-38A82250ACC6}" presName="dummy" presStyleCnt="0"/>
      <dgm:spPr/>
      <dgm:t>
        <a:bodyPr/>
        <a:lstStyle/>
        <a:p>
          <a:endParaRPr lang="es-ES"/>
        </a:p>
      </dgm:t>
    </dgm:pt>
    <dgm:pt modelId="{7D433B80-696F-49B9-8184-7CA0E62E65FB}" type="pres">
      <dgm:prSet presAssocID="{1CB1C466-FEB9-4FB7-B6AC-38A82250ACC6}" presName="node" presStyleLbl="revTx" presStyleIdx="0" presStyleCnt="5" custScaleX="102362" custScaleY="103014" custRadScaleRad="100644" custRadScaleInc="7976">
        <dgm:presLayoutVars>
          <dgm:bulletEnabled val="1"/>
        </dgm:presLayoutVars>
      </dgm:prSet>
      <dgm:spPr/>
      <dgm:t>
        <a:bodyPr/>
        <a:lstStyle/>
        <a:p>
          <a:endParaRPr lang="es-ES"/>
        </a:p>
      </dgm:t>
    </dgm:pt>
    <dgm:pt modelId="{286DFFEB-510B-4523-A121-D7BEC04360A8}" type="pres">
      <dgm:prSet presAssocID="{D57DB664-7CA2-4B10-96CE-6309BFE6EBE2}" presName="sibTrans" presStyleLbl="node1" presStyleIdx="0" presStyleCnt="5"/>
      <dgm:spPr/>
      <dgm:t>
        <a:bodyPr/>
        <a:lstStyle/>
        <a:p>
          <a:endParaRPr lang="es-ES"/>
        </a:p>
      </dgm:t>
    </dgm:pt>
    <dgm:pt modelId="{881B4F00-346B-4BC4-A105-0AFDCFD90F37}" type="pres">
      <dgm:prSet presAssocID="{AD58071E-4748-4BDE-B8B5-436E0A6B97AC}" presName="dummy" presStyleCnt="0"/>
      <dgm:spPr/>
      <dgm:t>
        <a:bodyPr/>
        <a:lstStyle/>
        <a:p>
          <a:endParaRPr lang="es-ES"/>
        </a:p>
      </dgm:t>
    </dgm:pt>
    <dgm:pt modelId="{AA9EE0B4-7143-41FC-86D4-0172ADB51CDC}" type="pres">
      <dgm:prSet presAssocID="{AD58071E-4748-4BDE-B8B5-436E0A6B97AC}" presName="node" presStyleLbl="revTx" presStyleIdx="1" presStyleCnt="5" custScaleX="157377" custScaleY="85420" custRadScaleRad="102929" custRadScaleInc="-7639">
        <dgm:presLayoutVars>
          <dgm:bulletEnabled val="1"/>
        </dgm:presLayoutVars>
      </dgm:prSet>
      <dgm:spPr/>
      <dgm:t>
        <a:bodyPr/>
        <a:lstStyle/>
        <a:p>
          <a:endParaRPr lang="es-ES"/>
        </a:p>
      </dgm:t>
    </dgm:pt>
    <dgm:pt modelId="{7DCDAD4B-23A8-4F6F-AA49-A06BAAFA2522}" type="pres">
      <dgm:prSet presAssocID="{20D85806-71F8-47E6-9FFE-9740A8ECFC24}" presName="sibTrans" presStyleLbl="node1" presStyleIdx="1" presStyleCnt="5"/>
      <dgm:spPr/>
      <dgm:t>
        <a:bodyPr/>
        <a:lstStyle/>
        <a:p>
          <a:endParaRPr lang="es-ES"/>
        </a:p>
      </dgm:t>
    </dgm:pt>
    <dgm:pt modelId="{6CD6C36F-AEF4-4238-9486-75F29D4E4BCD}" type="pres">
      <dgm:prSet presAssocID="{7B3E3714-01D3-4F05-802C-F3C627D662AE}" presName="dummy" presStyleCnt="0"/>
      <dgm:spPr/>
      <dgm:t>
        <a:bodyPr/>
        <a:lstStyle/>
        <a:p>
          <a:endParaRPr lang="es-ES"/>
        </a:p>
      </dgm:t>
    </dgm:pt>
    <dgm:pt modelId="{BCAA6001-386E-45F4-B483-9F4D90A307D7}" type="pres">
      <dgm:prSet presAssocID="{7B3E3714-01D3-4F05-802C-F3C627D662AE}" presName="node" presStyleLbl="revTx" presStyleIdx="2" presStyleCnt="5" custScaleX="111410" custScaleY="97552">
        <dgm:presLayoutVars>
          <dgm:bulletEnabled val="1"/>
        </dgm:presLayoutVars>
      </dgm:prSet>
      <dgm:spPr/>
      <dgm:t>
        <a:bodyPr/>
        <a:lstStyle/>
        <a:p>
          <a:endParaRPr lang="es-ES"/>
        </a:p>
      </dgm:t>
    </dgm:pt>
    <dgm:pt modelId="{4B56C3A5-66A9-4BCD-AA0E-E225EC3D90BA}" type="pres">
      <dgm:prSet presAssocID="{8C0E3D89-5765-4AE2-B904-AFC945DEB0E2}" presName="sibTrans" presStyleLbl="node1" presStyleIdx="2" presStyleCnt="5"/>
      <dgm:spPr/>
      <dgm:t>
        <a:bodyPr/>
        <a:lstStyle/>
        <a:p>
          <a:endParaRPr lang="es-ES"/>
        </a:p>
      </dgm:t>
    </dgm:pt>
    <dgm:pt modelId="{7D9FD5AA-BCF4-4916-898E-72BEFE3181D1}" type="pres">
      <dgm:prSet presAssocID="{A3CFA45A-7C3F-4502-A6C0-908FBFC43ECB}" presName="dummy" presStyleCnt="0"/>
      <dgm:spPr/>
      <dgm:t>
        <a:bodyPr/>
        <a:lstStyle/>
        <a:p>
          <a:endParaRPr lang="es-ES"/>
        </a:p>
      </dgm:t>
    </dgm:pt>
    <dgm:pt modelId="{80009AF6-9AF4-4BC8-8AFF-7990ACF5AC7C}" type="pres">
      <dgm:prSet presAssocID="{A3CFA45A-7C3F-4502-A6C0-908FBFC43ECB}" presName="node" presStyleLbl="revTx" presStyleIdx="3" presStyleCnt="5" custScaleX="109590" custScaleY="112402">
        <dgm:presLayoutVars>
          <dgm:bulletEnabled val="1"/>
        </dgm:presLayoutVars>
      </dgm:prSet>
      <dgm:spPr/>
      <dgm:t>
        <a:bodyPr/>
        <a:lstStyle/>
        <a:p>
          <a:endParaRPr lang="es-ES"/>
        </a:p>
      </dgm:t>
    </dgm:pt>
    <dgm:pt modelId="{7353A565-933C-4ED6-8CA0-C9800882E79B}" type="pres">
      <dgm:prSet presAssocID="{13DC6CA6-4D84-4AF8-A11D-E1CADC14411C}" presName="sibTrans" presStyleLbl="node1" presStyleIdx="3" presStyleCnt="5"/>
      <dgm:spPr/>
      <dgm:t>
        <a:bodyPr/>
        <a:lstStyle/>
        <a:p>
          <a:endParaRPr lang="es-ES"/>
        </a:p>
      </dgm:t>
    </dgm:pt>
    <dgm:pt modelId="{BFA4AEEE-A867-4992-8F6F-741B4E2D0BF3}" type="pres">
      <dgm:prSet presAssocID="{4E897482-A7AA-49C0-82C8-5251BFBF5888}" presName="dummy" presStyleCnt="0"/>
      <dgm:spPr/>
      <dgm:t>
        <a:bodyPr/>
        <a:lstStyle/>
        <a:p>
          <a:endParaRPr lang="es-ES"/>
        </a:p>
      </dgm:t>
    </dgm:pt>
    <dgm:pt modelId="{2821ABD6-AC5F-4123-B75E-321F50E7C5DB}" type="pres">
      <dgm:prSet presAssocID="{4E897482-A7AA-49C0-82C8-5251BFBF5888}" presName="node" presStyleLbl="revTx" presStyleIdx="4" presStyleCnt="5" custScaleX="112238" custScaleY="107325">
        <dgm:presLayoutVars>
          <dgm:bulletEnabled val="1"/>
        </dgm:presLayoutVars>
      </dgm:prSet>
      <dgm:spPr/>
      <dgm:t>
        <a:bodyPr/>
        <a:lstStyle/>
        <a:p>
          <a:endParaRPr lang="es-ES"/>
        </a:p>
      </dgm:t>
    </dgm:pt>
    <dgm:pt modelId="{834A3384-BFF3-4B95-97F1-98A37BA12141}" type="pres">
      <dgm:prSet presAssocID="{9409EC4F-ACDB-4CBD-9094-E6DCAEFF68D1}" presName="sibTrans" presStyleLbl="node1" presStyleIdx="4" presStyleCnt="5"/>
      <dgm:spPr/>
      <dgm:t>
        <a:bodyPr/>
        <a:lstStyle/>
        <a:p>
          <a:endParaRPr lang="es-ES"/>
        </a:p>
      </dgm:t>
    </dgm:pt>
  </dgm:ptLst>
  <dgm:cxnLst>
    <dgm:cxn modelId="{ED946DEC-1772-4432-AD94-4DB57410FAFD}" srcId="{9DDE57C8-5736-4A12-8929-035D491991A5}" destId="{7B3E3714-01D3-4F05-802C-F3C627D662AE}" srcOrd="2" destOrd="0" parTransId="{DFB9AA84-1047-45C1-A817-9EF0FA58E39E}" sibTransId="{8C0E3D89-5765-4AE2-B904-AFC945DEB0E2}"/>
    <dgm:cxn modelId="{1BC8D6C2-710C-4A85-925E-487714B9DC80}" type="presOf" srcId="{AD58071E-4748-4BDE-B8B5-436E0A6B97AC}" destId="{AA9EE0B4-7143-41FC-86D4-0172ADB51CDC}" srcOrd="0" destOrd="0" presId="urn:microsoft.com/office/officeart/2005/8/layout/cycle1"/>
    <dgm:cxn modelId="{E00DD23C-8DE2-4A0A-B60D-0AD4D18A30F1}" type="presOf" srcId="{8C0E3D89-5765-4AE2-B904-AFC945DEB0E2}" destId="{4B56C3A5-66A9-4BCD-AA0E-E225EC3D90BA}" srcOrd="0" destOrd="0" presId="urn:microsoft.com/office/officeart/2005/8/layout/cycle1"/>
    <dgm:cxn modelId="{AC1A27C5-9393-4588-8478-9457189793D1}" type="presOf" srcId="{20D85806-71F8-47E6-9FFE-9740A8ECFC24}" destId="{7DCDAD4B-23A8-4F6F-AA49-A06BAAFA2522}" srcOrd="0" destOrd="0" presId="urn:microsoft.com/office/officeart/2005/8/layout/cycle1"/>
    <dgm:cxn modelId="{89753813-1A6D-47D1-A9D1-4899D850A891}" srcId="{9DDE57C8-5736-4A12-8929-035D491991A5}" destId="{AD58071E-4748-4BDE-B8B5-436E0A6B97AC}" srcOrd="1" destOrd="0" parTransId="{EDADED7F-614E-4156-8574-9D1D5548696E}" sibTransId="{20D85806-71F8-47E6-9FFE-9740A8ECFC24}"/>
    <dgm:cxn modelId="{52F2B466-37E4-4FF4-8E94-8338E903C86D}" type="presOf" srcId="{D57DB664-7CA2-4B10-96CE-6309BFE6EBE2}" destId="{286DFFEB-510B-4523-A121-D7BEC04360A8}" srcOrd="0" destOrd="0" presId="urn:microsoft.com/office/officeart/2005/8/layout/cycle1"/>
    <dgm:cxn modelId="{441A69E9-0A46-4DD0-9105-3AED82F13510}" type="presOf" srcId="{9DDE57C8-5736-4A12-8929-035D491991A5}" destId="{E86B459D-6172-4062-9312-221135F0C1FF}" srcOrd="0" destOrd="0" presId="urn:microsoft.com/office/officeart/2005/8/layout/cycle1"/>
    <dgm:cxn modelId="{9C3F7325-7761-4720-A3C3-70E54156B0CC}" srcId="{9DDE57C8-5736-4A12-8929-035D491991A5}" destId="{4E897482-A7AA-49C0-82C8-5251BFBF5888}" srcOrd="4" destOrd="0" parTransId="{89AAD9EA-90AC-4158-B915-6B1A4EA61203}" sibTransId="{9409EC4F-ACDB-4CBD-9094-E6DCAEFF68D1}"/>
    <dgm:cxn modelId="{DEF6BC1A-D554-44A0-8032-EBC741122B1E}" type="presOf" srcId="{1CB1C466-FEB9-4FB7-B6AC-38A82250ACC6}" destId="{7D433B80-696F-49B9-8184-7CA0E62E65FB}" srcOrd="0" destOrd="0" presId="urn:microsoft.com/office/officeart/2005/8/layout/cycle1"/>
    <dgm:cxn modelId="{F6751FA3-B94A-4213-AA93-F9463C4E3FEB}" type="presOf" srcId="{9409EC4F-ACDB-4CBD-9094-E6DCAEFF68D1}" destId="{834A3384-BFF3-4B95-97F1-98A37BA12141}" srcOrd="0" destOrd="0" presId="urn:microsoft.com/office/officeart/2005/8/layout/cycle1"/>
    <dgm:cxn modelId="{2E22407E-704F-4E9B-8D17-26E69C7CD303}" srcId="{9DDE57C8-5736-4A12-8929-035D491991A5}" destId="{A3CFA45A-7C3F-4502-A6C0-908FBFC43ECB}" srcOrd="3" destOrd="0" parTransId="{8B7BF6A6-1C94-42B5-948D-A460656038CD}" sibTransId="{13DC6CA6-4D84-4AF8-A11D-E1CADC14411C}"/>
    <dgm:cxn modelId="{19C99B78-DFAA-42B4-870B-81940D77382B}" type="presOf" srcId="{7B3E3714-01D3-4F05-802C-F3C627D662AE}" destId="{BCAA6001-386E-45F4-B483-9F4D90A307D7}" srcOrd="0" destOrd="0" presId="urn:microsoft.com/office/officeart/2005/8/layout/cycle1"/>
    <dgm:cxn modelId="{90211DF8-8550-4DF1-8F31-422CBAB5827C}" type="presOf" srcId="{4E897482-A7AA-49C0-82C8-5251BFBF5888}" destId="{2821ABD6-AC5F-4123-B75E-321F50E7C5DB}" srcOrd="0" destOrd="0" presId="urn:microsoft.com/office/officeart/2005/8/layout/cycle1"/>
    <dgm:cxn modelId="{A4BD0551-249A-453E-9678-A15AC0969341}" srcId="{9DDE57C8-5736-4A12-8929-035D491991A5}" destId="{1CB1C466-FEB9-4FB7-B6AC-38A82250ACC6}" srcOrd="0" destOrd="0" parTransId="{59686737-5DBB-4680-A8EC-3C4BBF0ABC7C}" sibTransId="{D57DB664-7CA2-4B10-96CE-6309BFE6EBE2}"/>
    <dgm:cxn modelId="{F9C4E393-E2FD-4ACA-808D-4ED9E1C76217}" type="presOf" srcId="{13DC6CA6-4D84-4AF8-A11D-E1CADC14411C}" destId="{7353A565-933C-4ED6-8CA0-C9800882E79B}" srcOrd="0" destOrd="0" presId="urn:microsoft.com/office/officeart/2005/8/layout/cycle1"/>
    <dgm:cxn modelId="{890C6702-3EB7-4D8D-8699-4C43C96A771B}" type="presOf" srcId="{A3CFA45A-7C3F-4502-A6C0-908FBFC43ECB}" destId="{80009AF6-9AF4-4BC8-8AFF-7990ACF5AC7C}" srcOrd="0" destOrd="0" presId="urn:microsoft.com/office/officeart/2005/8/layout/cycle1"/>
    <dgm:cxn modelId="{9A05E9B4-1FB1-439B-A1FB-DBD85381A290}" type="presParOf" srcId="{E86B459D-6172-4062-9312-221135F0C1FF}" destId="{C71AE9CA-E971-46D2-A9B2-CCCB4268F247}" srcOrd="0" destOrd="0" presId="urn:microsoft.com/office/officeart/2005/8/layout/cycle1"/>
    <dgm:cxn modelId="{65FDE268-4FEC-482F-93BC-42DF1B865794}" type="presParOf" srcId="{E86B459D-6172-4062-9312-221135F0C1FF}" destId="{7D433B80-696F-49B9-8184-7CA0E62E65FB}" srcOrd="1" destOrd="0" presId="urn:microsoft.com/office/officeart/2005/8/layout/cycle1"/>
    <dgm:cxn modelId="{0B742549-F3A4-4244-8C2F-861219E0FC79}" type="presParOf" srcId="{E86B459D-6172-4062-9312-221135F0C1FF}" destId="{286DFFEB-510B-4523-A121-D7BEC04360A8}" srcOrd="2" destOrd="0" presId="urn:microsoft.com/office/officeart/2005/8/layout/cycle1"/>
    <dgm:cxn modelId="{51FA4923-28B3-4F1E-A431-54DF9B658D5E}" type="presParOf" srcId="{E86B459D-6172-4062-9312-221135F0C1FF}" destId="{881B4F00-346B-4BC4-A105-0AFDCFD90F37}" srcOrd="3" destOrd="0" presId="urn:microsoft.com/office/officeart/2005/8/layout/cycle1"/>
    <dgm:cxn modelId="{62692F68-A8BF-4217-8B9A-6A24DC9671B0}" type="presParOf" srcId="{E86B459D-6172-4062-9312-221135F0C1FF}" destId="{AA9EE0B4-7143-41FC-86D4-0172ADB51CDC}" srcOrd="4" destOrd="0" presId="urn:microsoft.com/office/officeart/2005/8/layout/cycle1"/>
    <dgm:cxn modelId="{F559EBFB-918B-4E36-AF6C-0B93666473AE}" type="presParOf" srcId="{E86B459D-6172-4062-9312-221135F0C1FF}" destId="{7DCDAD4B-23A8-4F6F-AA49-A06BAAFA2522}" srcOrd="5" destOrd="0" presId="urn:microsoft.com/office/officeart/2005/8/layout/cycle1"/>
    <dgm:cxn modelId="{9BCA10DC-AF9D-4F6E-A5F0-7AA8583F02B9}" type="presParOf" srcId="{E86B459D-6172-4062-9312-221135F0C1FF}" destId="{6CD6C36F-AEF4-4238-9486-75F29D4E4BCD}" srcOrd="6" destOrd="0" presId="urn:microsoft.com/office/officeart/2005/8/layout/cycle1"/>
    <dgm:cxn modelId="{CAB5C00A-AD26-4309-BE81-F15B129AB540}" type="presParOf" srcId="{E86B459D-6172-4062-9312-221135F0C1FF}" destId="{BCAA6001-386E-45F4-B483-9F4D90A307D7}" srcOrd="7" destOrd="0" presId="urn:microsoft.com/office/officeart/2005/8/layout/cycle1"/>
    <dgm:cxn modelId="{4FA4CA1A-D0EC-44C8-9DBD-3722E4B94C7B}" type="presParOf" srcId="{E86B459D-6172-4062-9312-221135F0C1FF}" destId="{4B56C3A5-66A9-4BCD-AA0E-E225EC3D90BA}" srcOrd="8" destOrd="0" presId="urn:microsoft.com/office/officeart/2005/8/layout/cycle1"/>
    <dgm:cxn modelId="{F626765E-4D28-4226-8A3B-38AF3D069C3C}" type="presParOf" srcId="{E86B459D-6172-4062-9312-221135F0C1FF}" destId="{7D9FD5AA-BCF4-4916-898E-72BEFE3181D1}" srcOrd="9" destOrd="0" presId="urn:microsoft.com/office/officeart/2005/8/layout/cycle1"/>
    <dgm:cxn modelId="{9D8CC786-F9E2-44B7-AB93-30B0B92BD9CA}" type="presParOf" srcId="{E86B459D-6172-4062-9312-221135F0C1FF}" destId="{80009AF6-9AF4-4BC8-8AFF-7990ACF5AC7C}" srcOrd="10" destOrd="0" presId="urn:microsoft.com/office/officeart/2005/8/layout/cycle1"/>
    <dgm:cxn modelId="{7E70D231-ADC4-4D5A-B913-F0AE46542AA3}" type="presParOf" srcId="{E86B459D-6172-4062-9312-221135F0C1FF}" destId="{7353A565-933C-4ED6-8CA0-C9800882E79B}" srcOrd="11" destOrd="0" presId="urn:microsoft.com/office/officeart/2005/8/layout/cycle1"/>
    <dgm:cxn modelId="{9FB77245-69B0-4A21-ABB3-11E993F19BE2}" type="presParOf" srcId="{E86B459D-6172-4062-9312-221135F0C1FF}" destId="{BFA4AEEE-A867-4992-8F6F-741B4E2D0BF3}" srcOrd="12" destOrd="0" presId="urn:microsoft.com/office/officeart/2005/8/layout/cycle1"/>
    <dgm:cxn modelId="{A7C83072-9117-4CB1-8C5A-B50B2709EC1F}" type="presParOf" srcId="{E86B459D-6172-4062-9312-221135F0C1FF}" destId="{2821ABD6-AC5F-4123-B75E-321F50E7C5DB}" srcOrd="13" destOrd="0" presId="urn:microsoft.com/office/officeart/2005/8/layout/cycle1"/>
    <dgm:cxn modelId="{20DAC456-8924-4914-B5D7-B19235966571}" type="presParOf" srcId="{E86B459D-6172-4062-9312-221135F0C1FF}" destId="{834A3384-BFF3-4B95-97F1-98A37BA12141}"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A936B8B-9235-45D3-A31B-1A429D33B5BD}" type="doc">
      <dgm:prSet loTypeId="urn:microsoft.com/office/officeart/2005/8/layout/hProcess9" loCatId="process" qsTypeId="urn:microsoft.com/office/officeart/2005/8/quickstyle/simple4" qsCatId="simple" csTypeId="urn:microsoft.com/office/officeart/2005/8/colors/accent1_2" csCatId="accent1" phldr="1"/>
      <dgm:spPr/>
      <dgm:t>
        <a:bodyPr/>
        <a:lstStyle/>
        <a:p>
          <a:endParaRPr lang="es-ES"/>
        </a:p>
      </dgm:t>
    </dgm:pt>
    <dgm:pt modelId="{2B0C9665-795E-4136-9066-2F36B1C8986E}">
      <dgm:prSet phldrT="[Texto]"/>
      <dgm:spPr>
        <a:blipFill rotWithShape="0">
          <a:blip xmlns:r="http://schemas.openxmlformats.org/officeDocument/2006/relationships" r:embed="rId1"/>
          <a:stretch>
            <a:fillRect/>
          </a:stretch>
        </a:blipFill>
      </dgm:spPr>
      <dgm:t>
        <a:bodyPr/>
        <a:lstStyle/>
        <a:p>
          <a:r>
            <a:rPr lang="es-ES" dirty="0" smtClean="0"/>
            <a:t> </a:t>
          </a:r>
          <a:endParaRPr lang="es-ES" dirty="0"/>
        </a:p>
      </dgm:t>
    </dgm:pt>
    <dgm:pt modelId="{ECC55A3E-D487-4079-BF3B-A9426E0642E0}" type="parTrans" cxnId="{2BDCB51B-323B-4380-9D2F-9B66683EB863}">
      <dgm:prSet/>
      <dgm:spPr/>
      <dgm:t>
        <a:bodyPr/>
        <a:lstStyle/>
        <a:p>
          <a:endParaRPr lang="es-ES"/>
        </a:p>
      </dgm:t>
    </dgm:pt>
    <dgm:pt modelId="{211029DB-9230-4678-AAF3-EBFCA6A49149}" type="sibTrans" cxnId="{2BDCB51B-323B-4380-9D2F-9B66683EB863}">
      <dgm:prSet/>
      <dgm:spPr/>
      <dgm:t>
        <a:bodyPr/>
        <a:lstStyle/>
        <a:p>
          <a:endParaRPr lang="es-ES"/>
        </a:p>
      </dgm:t>
    </dgm:pt>
    <dgm:pt modelId="{F7410CCA-8251-477A-8922-1121C72A1961}">
      <dgm:prSet phldrT="[Texto]"/>
      <dgm:spPr>
        <a:blipFill rotWithShape="0">
          <a:blip xmlns:r="http://schemas.openxmlformats.org/officeDocument/2006/relationships" r:embed="rId2"/>
          <a:stretch>
            <a:fillRect/>
          </a:stretch>
        </a:blipFill>
      </dgm:spPr>
      <dgm:t>
        <a:bodyPr/>
        <a:lstStyle/>
        <a:p>
          <a:r>
            <a:rPr lang="es-ES" dirty="0" smtClean="0"/>
            <a:t> </a:t>
          </a:r>
          <a:endParaRPr lang="es-ES" dirty="0"/>
        </a:p>
      </dgm:t>
    </dgm:pt>
    <dgm:pt modelId="{2941A2B1-7EB6-4BF3-88CC-546B4C984657}" type="parTrans" cxnId="{2EDF85D5-5255-49E7-AAEA-4C9FEAE12B63}">
      <dgm:prSet/>
      <dgm:spPr/>
      <dgm:t>
        <a:bodyPr/>
        <a:lstStyle/>
        <a:p>
          <a:endParaRPr lang="es-ES"/>
        </a:p>
      </dgm:t>
    </dgm:pt>
    <dgm:pt modelId="{1D9E67CA-F9EE-44B3-B51E-9C9E280D8F13}" type="sibTrans" cxnId="{2EDF85D5-5255-49E7-AAEA-4C9FEAE12B63}">
      <dgm:prSet/>
      <dgm:spPr/>
      <dgm:t>
        <a:bodyPr/>
        <a:lstStyle/>
        <a:p>
          <a:endParaRPr lang="es-ES"/>
        </a:p>
      </dgm:t>
    </dgm:pt>
    <dgm:pt modelId="{68DE9104-0841-4179-9A79-3544DF2FE6EA}">
      <dgm:prSet phldrT="[Texto]"/>
      <dgm:spPr>
        <a:blipFill rotWithShape="0">
          <a:blip xmlns:r="http://schemas.openxmlformats.org/officeDocument/2006/relationships" r:embed="rId3"/>
          <a:stretch>
            <a:fillRect/>
          </a:stretch>
        </a:blipFill>
      </dgm:spPr>
      <dgm:t>
        <a:bodyPr/>
        <a:lstStyle/>
        <a:p>
          <a:r>
            <a:rPr lang="es-ES" dirty="0" smtClean="0"/>
            <a:t> </a:t>
          </a:r>
          <a:endParaRPr lang="es-ES" dirty="0"/>
        </a:p>
      </dgm:t>
    </dgm:pt>
    <dgm:pt modelId="{ABFA8CB0-F83B-4086-BA96-E54354CE39B2}" type="parTrans" cxnId="{60361103-4E39-4F0D-81D7-D09EFF9D6989}">
      <dgm:prSet/>
      <dgm:spPr/>
      <dgm:t>
        <a:bodyPr/>
        <a:lstStyle/>
        <a:p>
          <a:endParaRPr lang="es-ES"/>
        </a:p>
      </dgm:t>
    </dgm:pt>
    <dgm:pt modelId="{89B73A71-D2F2-4CD2-B84E-3380E5B7E67A}" type="sibTrans" cxnId="{60361103-4E39-4F0D-81D7-D09EFF9D6989}">
      <dgm:prSet/>
      <dgm:spPr/>
      <dgm:t>
        <a:bodyPr/>
        <a:lstStyle/>
        <a:p>
          <a:endParaRPr lang="es-ES"/>
        </a:p>
      </dgm:t>
    </dgm:pt>
    <dgm:pt modelId="{110FC9A7-0345-4BA1-ACCB-1CEA4CE2A15C}">
      <dgm:prSet phldrT="[Texto]"/>
      <dgm:spPr>
        <a:blipFill rotWithShape="0">
          <a:blip xmlns:r="http://schemas.openxmlformats.org/officeDocument/2006/relationships" r:embed="rId4"/>
          <a:stretch>
            <a:fillRect/>
          </a:stretch>
        </a:blipFill>
      </dgm:spPr>
      <dgm:t>
        <a:bodyPr/>
        <a:lstStyle/>
        <a:p>
          <a:r>
            <a:rPr lang="es-ES" dirty="0" smtClean="0"/>
            <a:t> </a:t>
          </a:r>
          <a:endParaRPr lang="es-ES" dirty="0"/>
        </a:p>
      </dgm:t>
    </dgm:pt>
    <dgm:pt modelId="{D6902070-5835-4926-9A17-D3BF6CF221B0}" type="parTrans" cxnId="{10B30B99-B452-43DA-A678-733FDB7624B0}">
      <dgm:prSet/>
      <dgm:spPr/>
      <dgm:t>
        <a:bodyPr/>
        <a:lstStyle/>
        <a:p>
          <a:endParaRPr lang="es-ES"/>
        </a:p>
      </dgm:t>
    </dgm:pt>
    <dgm:pt modelId="{C9AD1464-F5D8-4760-B675-011606BA2545}" type="sibTrans" cxnId="{10B30B99-B452-43DA-A678-733FDB7624B0}">
      <dgm:prSet/>
      <dgm:spPr/>
      <dgm:t>
        <a:bodyPr/>
        <a:lstStyle/>
        <a:p>
          <a:endParaRPr lang="es-ES"/>
        </a:p>
      </dgm:t>
    </dgm:pt>
    <dgm:pt modelId="{44E03004-AEB8-4DEF-B0F2-39812C3794AC}">
      <dgm:prSet phldrT="[Texto]"/>
      <dgm:spPr>
        <a:blipFill rotWithShape="0">
          <a:blip xmlns:r="http://schemas.openxmlformats.org/officeDocument/2006/relationships" r:embed="rId5"/>
          <a:stretch>
            <a:fillRect/>
          </a:stretch>
        </a:blipFill>
      </dgm:spPr>
      <dgm:t>
        <a:bodyPr/>
        <a:lstStyle/>
        <a:p>
          <a:r>
            <a:rPr lang="es-ES" dirty="0" smtClean="0"/>
            <a:t> </a:t>
          </a:r>
          <a:endParaRPr lang="es-ES" dirty="0"/>
        </a:p>
      </dgm:t>
    </dgm:pt>
    <dgm:pt modelId="{3F3BCA1F-DBDD-481C-BB61-CB2061BBDAEE}" type="parTrans" cxnId="{A7917BB7-FF4F-4CBB-9956-9F299AF0B526}">
      <dgm:prSet/>
      <dgm:spPr/>
      <dgm:t>
        <a:bodyPr/>
        <a:lstStyle/>
        <a:p>
          <a:endParaRPr lang="es-ES"/>
        </a:p>
      </dgm:t>
    </dgm:pt>
    <dgm:pt modelId="{3ED61355-72BF-4869-90D4-012BB15CA100}" type="sibTrans" cxnId="{A7917BB7-FF4F-4CBB-9956-9F299AF0B526}">
      <dgm:prSet/>
      <dgm:spPr/>
      <dgm:t>
        <a:bodyPr/>
        <a:lstStyle/>
        <a:p>
          <a:endParaRPr lang="es-ES"/>
        </a:p>
      </dgm:t>
    </dgm:pt>
    <dgm:pt modelId="{065BCEF3-A0F9-4DCA-BD0A-D08A843CED0B}">
      <dgm:prSet phldrT="[Texto]"/>
      <dgm:spPr>
        <a:blipFill rotWithShape="0">
          <a:blip xmlns:r="http://schemas.openxmlformats.org/officeDocument/2006/relationships" r:embed="rId6"/>
          <a:stretch>
            <a:fillRect/>
          </a:stretch>
        </a:blipFill>
      </dgm:spPr>
      <dgm:t>
        <a:bodyPr/>
        <a:lstStyle/>
        <a:p>
          <a:r>
            <a:rPr lang="es-ES" dirty="0" smtClean="0"/>
            <a:t> </a:t>
          </a:r>
          <a:endParaRPr lang="es-ES" dirty="0"/>
        </a:p>
      </dgm:t>
    </dgm:pt>
    <dgm:pt modelId="{C378C020-7482-49A5-96D8-F9DF3F0B5CE4}" type="parTrans" cxnId="{C78DFF71-BDE6-4EBD-B618-12003CAC69BD}">
      <dgm:prSet/>
      <dgm:spPr/>
      <dgm:t>
        <a:bodyPr/>
        <a:lstStyle/>
        <a:p>
          <a:endParaRPr lang="es-ES"/>
        </a:p>
      </dgm:t>
    </dgm:pt>
    <dgm:pt modelId="{59EBA981-DC85-4477-BCD3-74728F264D03}" type="sibTrans" cxnId="{C78DFF71-BDE6-4EBD-B618-12003CAC69BD}">
      <dgm:prSet/>
      <dgm:spPr/>
      <dgm:t>
        <a:bodyPr/>
        <a:lstStyle/>
        <a:p>
          <a:endParaRPr lang="es-ES"/>
        </a:p>
      </dgm:t>
    </dgm:pt>
    <dgm:pt modelId="{6EA09CB2-372F-4660-8755-16AF922AD138}">
      <dgm:prSet phldrT="[Texto]"/>
      <dgm:spPr>
        <a:blipFill rotWithShape="0">
          <a:blip xmlns:r="http://schemas.openxmlformats.org/officeDocument/2006/relationships" r:embed="rId7"/>
          <a:stretch>
            <a:fillRect/>
          </a:stretch>
        </a:blipFill>
      </dgm:spPr>
      <dgm:t>
        <a:bodyPr/>
        <a:lstStyle/>
        <a:p>
          <a:r>
            <a:rPr lang="es-ES" dirty="0" smtClean="0"/>
            <a:t> </a:t>
          </a:r>
          <a:endParaRPr lang="es-ES" dirty="0"/>
        </a:p>
      </dgm:t>
    </dgm:pt>
    <dgm:pt modelId="{36076266-2B6C-4915-87C2-49D44D50237B}" type="parTrans" cxnId="{07C3D1D6-AC17-4288-B431-160740774026}">
      <dgm:prSet/>
      <dgm:spPr/>
      <dgm:t>
        <a:bodyPr/>
        <a:lstStyle/>
        <a:p>
          <a:endParaRPr lang="es-ES"/>
        </a:p>
      </dgm:t>
    </dgm:pt>
    <dgm:pt modelId="{C6FD58B2-0031-49C9-8F1D-DAFDAD44BCE7}" type="sibTrans" cxnId="{07C3D1D6-AC17-4288-B431-160740774026}">
      <dgm:prSet/>
      <dgm:spPr/>
      <dgm:t>
        <a:bodyPr/>
        <a:lstStyle/>
        <a:p>
          <a:endParaRPr lang="es-ES"/>
        </a:p>
      </dgm:t>
    </dgm:pt>
    <dgm:pt modelId="{54A661CA-95D8-4643-9B87-4D1F1208BA9D}" type="pres">
      <dgm:prSet presAssocID="{2A936B8B-9235-45D3-A31B-1A429D33B5BD}" presName="CompostProcess" presStyleCnt="0">
        <dgm:presLayoutVars>
          <dgm:dir/>
          <dgm:resizeHandles val="exact"/>
        </dgm:presLayoutVars>
      </dgm:prSet>
      <dgm:spPr/>
      <dgm:t>
        <a:bodyPr/>
        <a:lstStyle/>
        <a:p>
          <a:endParaRPr lang="es-ES"/>
        </a:p>
      </dgm:t>
    </dgm:pt>
    <dgm:pt modelId="{BAEBDA77-C48E-4764-8E11-115356893AAE}" type="pres">
      <dgm:prSet presAssocID="{2A936B8B-9235-45D3-A31B-1A429D33B5BD}" presName="arrow" presStyleLbl="bgShp" presStyleIdx="0" presStyleCnt="1"/>
      <dgm:spPr/>
      <dgm:t>
        <a:bodyPr/>
        <a:lstStyle/>
        <a:p>
          <a:endParaRPr lang="es-ES"/>
        </a:p>
      </dgm:t>
    </dgm:pt>
    <dgm:pt modelId="{54AE96C0-2554-4C43-83A3-10BC1836E85E}" type="pres">
      <dgm:prSet presAssocID="{2A936B8B-9235-45D3-A31B-1A429D33B5BD}" presName="linearProcess" presStyleCnt="0"/>
      <dgm:spPr/>
      <dgm:t>
        <a:bodyPr/>
        <a:lstStyle/>
        <a:p>
          <a:endParaRPr lang="es-ES"/>
        </a:p>
      </dgm:t>
    </dgm:pt>
    <dgm:pt modelId="{04567B67-8D10-43F1-B632-2505A9B7F572}" type="pres">
      <dgm:prSet presAssocID="{2B0C9665-795E-4136-9066-2F36B1C8986E}" presName="textNode" presStyleLbl="node1" presStyleIdx="0" presStyleCnt="7" custScaleX="161957">
        <dgm:presLayoutVars>
          <dgm:bulletEnabled val="1"/>
        </dgm:presLayoutVars>
      </dgm:prSet>
      <dgm:spPr/>
      <dgm:t>
        <a:bodyPr/>
        <a:lstStyle/>
        <a:p>
          <a:endParaRPr lang="es-ES"/>
        </a:p>
      </dgm:t>
    </dgm:pt>
    <dgm:pt modelId="{6C500E0B-4E58-4029-8176-5E650C734128}" type="pres">
      <dgm:prSet presAssocID="{211029DB-9230-4678-AAF3-EBFCA6A49149}" presName="sibTrans" presStyleCnt="0"/>
      <dgm:spPr/>
      <dgm:t>
        <a:bodyPr/>
        <a:lstStyle/>
        <a:p>
          <a:endParaRPr lang="es-ES"/>
        </a:p>
      </dgm:t>
    </dgm:pt>
    <dgm:pt modelId="{1CA4B42B-B0D5-4D71-8987-AE9D255FF4E0}" type="pres">
      <dgm:prSet presAssocID="{F7410CCA-8251-477A-8922-1121C72A1961}" presName="textNode" presStyleLbl="node1" presStyleIdx="1" presStyleCnt="7" custScaleX="100541">
        <dgm:presLayoutVars>
          <dgm:bulletEnabled val="1"/>
        </dgm:presLayoutVars>
      </dgm:prSet>
      <dgm:spPr/>
      <dgm:t>
        <a:bodyPr/>
        <a:lstStyle/>
        <a:p>
          <a:endParaRPr lang="es-ES"/>
        </a:p>
      </dgm:t>
    </dgm:pt>
    <dgm:pt modelId="{98C0287D-9526-465C-831E-43FF0F5ED7F4}" type="pres">
      <dgm:prSet presAssocID="{1D9E67CA-F9EE-44B3-B51E-9C9E280D8F13}" presName="sibTrans" presStyleCnt="0"/>
      <dgm:spPr/>
      <dgm:t>
        <a:bodyPr/>
        <a:lstStyle/>
        <a:p>
          <a:endParaRPr lang="es-ES"/>
        </a:p>
      </dgm:t>
    </dgm:pt>
    <dgm:pt modelId="{2E847EA7-3168-482A-8AD1-F316D9145464}" type="pres">
      <dgm:prSet presAssocID="{68DE9104-0841-4179-9A79-3544DF2FE6EA}" presName="textNode" presStyleLbl="node1" presStyleIdx="2" presStyleCnt="7" custScaleX="92029">
        <dgm:presLayoutVars>
          <dgm:bulletEnabled val="1"/>
        </dgm:presLayoutVars>
      </dgm:prSet>
      <dgm:spPr/>
      <dgm:t>
        <a:bodyPr/>
        <a:lstStyle/>
        <a:p>
          <a:endParaRPr lang="es-ES"/>
        </a:p>
      </dgm:t>
    </dgm:pt>
    <dgm:pt modelId="{75182517-5EEF-4C6E-A806-3D3C886E19DA}" type="pres">
      <dgm:prSet presAssocID="{89B73A71-D2F2-4CD2-B84E-3380E5B7E67A}" presName="sibTrans" presStyleCnt="0"/>
      <dgm:spPr/>
      <dgm:t>
        <a:bodyPr/>
        <a:lstStyle/>
        <a:p>
          <a:endParaRPr lang="es-ES"/>
        </a:p>
      </dgm:t>
    </dgm:pt>
    <dgm:pt modelId="{756B0D3E-811E-4A76-A075-3C28CE74446E}" type="pres">
      <dgm:prSet presAssocID="{110FC9A7-0345-4BA1-ACCB-1CEA4CE2A15C}" presName="textNode" presStyleLbl="node1" presStyleIdx="3" presStyleCnt="7" custScaleX="94369">
        <dgm:presLayoutVars>
          <dgm:bulletEnabled val="1"/>
        </dgm:presLayoutVars>
      </dgm:prSet>
      <dgm:spPr/>
      <dgm:t>
        <a:bodyPr/>
        <a:lstStyle/>
        <a:p>
          <a:endParaRPr lang="es-ES"/>
        </a:p>
      </dgm:t>
    </dgm:pt>
    <dgm:pt modelId="{D5D082EE-DA3D-4762-9E85-C290500C286D}" type="pres">
      <dgm:prSet presAssocID="{C9AD1464-F5D8-4760-B675-011606BA2545}" presName="sibTrans" presStyleCnt="0"/>
      <dgm:spPr/>
      <dgm:t>
        <a:bodyPr/>
        <a:lstStyle/>
        <a:p>
          <a:endParaRPr lang="es-ES"/>
        </a:p>
      </dgm:t>
    </dgm:pt>
    <dgm:pt modelId="{FDFC1E03-EB8F-4523-8213-5BA21F421648}" type="pres">
      <dgm:prSet presAssocID="{44E03004-AEB8-4DEF-B0F2-39812C3794AC}" presName="textNode" presStyleLbl="node1" presStyleIdx="4" presStyleCnt="7" custScaleX="81250">
        <dgm:presLayoutVars>
          <dgm:bulletEnabled val="1"/>
        </dgm:presLayoutVars>
      </dgm:prSet>
      <dgm:spPr/>
      <dgm:t>
        <a:bodyPr/>
        <a:lstStyle/>
        <a:p>
          <a:endParaRPr lang="es-ES"/>
        </a:p>
      </dgm:t>
    </dgm:pt>
    <dgm:pt modelId="{6406CEBB-70ED-4E5B-9E63-8802EDCCC9CC}" type="pres">
      <dgm:prSet presAssocID="{3ED61355-72BF-4869-90D4-012BB15CA100}" presName="sibTrans" presStyleCnt="0"/>
      <dgm:spPr/>
      <dgm:t>
        <a:bodyPr/>
        <a:lstStyle/>
        <a:p>
          <a:endParaRPr lang="es-ES"/>
        </a:p>
      </dgm:t>
    </dgm:pt>
    <dgm:pt modelId="{A2C894D0-1B2F-4BD9-9085-5F0C0CD158AF}" type="pres">
      <dgm:prSet presAssocID="{065BCEF3-A0F9-4DCA-BD0A-D08A843CED0B}" presName="textNode" presStyleLbl="node1" presStyleIdx="5" presStyleCnt="7" custScaleX="202983">
        <dgm:presLayoutVars>
          <dgm:bulletEnabled val="1"/>
        </dgm:presLayoutVars>
      </dgm:prSet>
      <dgm:spPr/>
      <dgm:t>
        <a:bodyPr/>
        <a:lstStyle/>
        <a:p>
          <a:endParaRPr lang="es-ES"/>
        </a:p>
      </dgm:t>
    </dgm:pt>
    <dgm:pt modelId="{BE9EEBEF-B694-4AB3-B09E-C90E391E4E10}" type="pres">
      <dgm:prSet presAssocID="{59EBA981-DC85-4477-BCD3-74728F264D03}" presName="sibTrans" presStyleCnt="0"/>
      <dgm:spPr/>
      <dgm:t>
        <a:bodyPr/>
        <a:lstStyle/>
        <a:p>
          <a:endParaRPr lang="es-ES"/>
        </a:p>
      </dgm:t>
    </dgm:pt>
    <dgm:pt modelId="{EA8B4B94-6F0A-4B4E-B286-E036C8F21239}" type="pres">
      <dgm:prSet presAssocID="{6EA09CB2-372F-4660-8755-16AF922AD138}" presName="textNode" presStyleLbl="node1" presStyleIdx="6" presStyleCnt="7" custScaleX="145860" custScaleY="153664">
        <dgm:presLayoutVars>
          <dgm:bulletEnabled val="1"/>
        </dgm:presLayoutVars>
      </dgm:prSet>
      <dgm:spPr/>
      <dgm:t>
        <a:bodyPr/>
        <a:lstStyle/>
        <a:p>
          <a:endParaRPr lang="es-ES"/>
        </a:p>
      </dgm:t>
    </dgm:pt>
  </dgm:ptLst>
  <dgm:cxnLst>
    <dgm:cxn modelId="{07C3D1D6-AC17-4288-B431-160740774026}" srcId="{2A936B8B-9235-45D3-A31B-1A429D33B5BD}" destId="{6EA09CB2-372F-4660-8755-16AF922AD138}" srcOrd="6" destOrd="0" parTransId="{36076266-2B6C-4915-87C2-49D44D50237B}" sibTransId="{C6FD58B2-0031-49C9-8F1D-DAFDAD44BCE7}"/>
    <dgm:cxn modelId="{B64218AE-A2CE-406C-9045-E3C889A0E25D}" type="presOf" srcId="{065BCEF3-A0F9-4DCA-BD0A-D08A843CED0B}" destId="{A2C894D0-1B2F-4BD9-9085-5F0C0CD158AF}" srcOrd="0" destOrd="0" presId="urn:microsoft.com/office/officeart/2005/8/layout/hProcess9"/>
    <dgm:cxn modelId="{24CAFAFB-9F93-4F50-BA8F-3C00A7B0D333}" type="presOf" srcId="{6EA09CB2-372F-4660-8755-16AF922AD138}" destId="{EA8B4B94-6F0A-4B4E-B286-E036C8F21239}" srcOrd="0" destOrd="0" presId="urn:microsoft.com/office/officeart/2005/8/layout/hProcess9"/>
    <dgm:cxn modelId="{C73A1A07-7748-4AA0-8DAC-C25C497AB7A1}" type="presOf" srcId="{F7410CCA-8251-477A-8922-1121C72A1961}" destId="{1CA4B42B-B0D5-4D71-8987-AE9D255FF4E0}" srcOrd="0" destOrd="0" presId="urn:microsoft.com/office/officeart/2005/8/layout/hProcess9"/>
    <dgm:cxn modelId="{59631097-F289-40BF-8E4A-39B99332FA99}" type="presOf" srcId="{68DE9104-0841-4179-9A79-3544DF2FE6EA}" destId="{2E847EA7-3168-482A-8AD1-F316D9145464}" srcOrd="0" destOrd="0" presId="urn:microsoft.com/office/officeart/2005/8/layout/hProcess9"/>
    <dgm:cxn modelId="{52212666-CA77-4BA5-8312-71612785E1C0}" type="presOf" srcId="{2A936B8B-9235-45D3-A31B-1A429D33B5BD}" destId="{54A661CA-95D8-4643-9B87-4D1F1208BA9D}" srcOrd="0" destOrd="0" presId="urn:microsoft.com/office/officeart/2005/8/layout/hProcess9"/>
    <dgm:cxn modelId="{60361103-4E39-4F0D-81D7-D09EFF9D6989}" srcId="{2A936B8B-9235-45D3-A31B-1A429D33B5BD}" destId="{68DE9104-0841-4179-9A79-3544DF2FE6EA}" srcOrd="2" destOrd="0" parTransId="{ABFA8CB0-F83B-4086-BA96-E54354CE39B2}" sibTransId="{89B73A71-D2F2-4CD2-B84E-3380E5B7E67A}"/>
    <dgm:cxn modelId="{8C0FFD58-631A-462A-B479-65CE6D336C40}" type="presOf" srcId="{2B0C9665-795E-4136-9066-2F36B1C8986E}" destId="{04567B67-8D10-43F1-B632-2505A9B7F572}" srcOrd="0" destOrd="0" presId="urn:microsoft.com/office/officeart/2005/8/layout/hProcess9"/>
    <dgm:cxn modelId="{2BDCB51B-323B-4380-9D2F-9B66683EB863}" srcId="{2A936B8B-9235-45D3-A31B-1A429D33B5BD}" destId="{2B0C9665-795E-4136-9066-2F36B1C8986E}" srcOrd="0" destOrd="0" parTransId="{ECC55A3E-D487-4079-BF3B-A9426E0642E0}" sibTransId="{211029DB-9230-4678-AAF3-EBFCA6A49149}"/>
    <dgm:cxn modelId="{10B30B99-B452-43DA-A678-733FDB7624B0}" srcId="{2A936B8B-9235-45D3-A31B-1A429D33B5BD}" destId="{110FC9A7-0345-4BA1-ACCB-1CEA4CE2A15C}" srcOrd="3" destOrd="0" parTransId="{D6902070-5835-4926-9A17-D3BF6CF221B0}" sibTransId="{C9AD1464-F5D8-4760-B675-011606BA2545}"/>
    <dgm:cxn modelId="{BF9BD5CE-D2EC-405F-9964-1F096D61CC12}" type="presOf" srcId="{110FC9A7-0345-4BA1-ACCB-1CEA4CE2A15C}" destId="{756B0D3E-811E-4A76-A075-3C28CE74446E}" srcOrd="0" destOrd="0" presId="urn:microsoft.com/office/officeart/2005/8/layout/hProcess9"/>
    <dgm:cxn modelId="{C78DFF71-BDE6-4EBD-B618-12003CAC69BD}" srcId="{2A936B8B-9235-45D3-A31B-1A429D33B5BD}" destId="{065BCEF3-A0F9-4DCA-BD0A-D08A843CED0B}" srcOrd="5" destOrd="0" parTransId="{C378C020-7482-49A5-96D8-F9DF3F0B5CE4}" sibTransId="{59EBA981-DC85-4477-BCD3-74728F264D03}"/>
    <dgm:cxn modelId="{6A0DC8F7-AAEA-469D-A7EF-54F6E484EC62}" type="presOf" srcId="{44E03004-AEB8-4DEF-B0F2-39812C3794AC}" destId="{FDFC1E03-EB8F-4523-8213-5BA21F421648}" srcOrd="0" destOrd="0" presId="urn:microsoft.com/office/officeart/2005/8/layout/hProcess9"/>
    <dgm:cxn modelId="{A7917BB7-FF4F-4CBB-9956-9F299AF0B526}" srcId="{2A936B8B-9235-45D3-A31B-1A429D33B5BD}" destId="{44E03004-AEB8-4DEF-B0F2-39812C3794AC}" srcOrd="4" destOrd="0" parTransId="{3F3BCA1F-DBDD-481C-BB61-CB2061BBDAEE}" sibTransId="{3ED61355-72BF-4869-90D4-012BB15CA100}"/>
    <dgm:cxn modelId="{2EDF85D5-5255-49E7-AAEA-4C9FEAE12B63}" srcId="{2A936B8B-9235-45D3-A31B-1A429D33B5BD}" destId="{F7410CCA-8251-477A-8922-1121C72A1961}" srcOrd="1" destOrd="0" parTransId="{2941A2B1-7EB6-4BF3-88CC-546B4C984657}" sibTransId="{1D9E67CA-F9EE-44B3-B51E-9C9E280D8F13}"/>
    <dgm:cxn modelId="{9154C959-9D0F-42C1-A1FB-E92F329DCAAF}" type="presParOf" srcId="{54A661CA-95D8-4643-9B87-4D1F1208BA9D}" destId="{BAEBDA77-C48E-4764-8E11-115356893AAE}" srcOrd="0" destOrd="0" presId="urn:microsoft.com/office/officeart/2005/8/layout/hProcess9"/>
    <dgm:cxn modelId="{C15E7206-21F2-465E-9D4C-BB91C74A7D3A}" type="presParOf" srcId="{54A661CA-95D8-4643-9B87-4D1F1208BA9D}" destId="{54AE96C0-2554-4C43-83A3-10BC1836E85E}" srcOrd="1" destOrd="0" presId="urn:microsoft.com/office/officeart/2005/8/layout/hProcess9"/>
    <dgm:cxn modelId="{1EFB1D79-4758-465F-B133-BC2E861D7126}" type="presParOf" srcId="{54AE96C0-2554-4C43-83A3-10BC1836E85E}" destId="{04567B67-8D10-43F1-B632-2505A9B7F572}" srcOrd="0" destOrd="0" presId="urn:microsoft.com/office/officeart/2005/8/layout/hProcess9"/>
    <dgm:cxn modelId="{85FB3DEA-B330-4AA8-9C3C-37397F488315}" type="presParOf" srcId="{54AE96C0-2554-4C43-83A3-10BC1836E85E}" destId="{6C500E0B-4E58-4029-8176-5E650C734128}" srcOrd="1" destOrd="0" presId="urn:microsoft.com/office/officeart/2005/8/layout/hProcess9"/>
    <dgm:cxn modelId="{8BA235A9-A3CA-4862-9D72-E94A8458B720}" type="presParOf" srcId="{54AE96C0-2554-4C43-83A3-10BC1836E85E}" destId="{1CA4B42B-B0D5-4D71-8987-AE9D255FF4E0}" srcOrd="2" destOrd="0" presId="urn:microsoft.com/office/officeart/2005/8/layout/hProcess9"/>
    <dgm:cxn modelId="{B9427F44-B8FC-4244-8918-3F55B8667D8A}" type="presParOf" srcId="{54AE96C0-2554-4C43-83A3-10BC1836E85E}" destId="{98C0287D-9526-465C-831E-43FF0F5ED7F4}" srcOrd="3" destOrd="0" presId="urn:microsoft.com/office/officeart/2005/8/layout/hProcess9"/>
    <dgm:cxn modelId="{672E4634-E9E1-4D9D-95E7-465F30CF7859}" type="presParOf" srcId="{54AE96C0-2554-4C43-83A3-10BC1836E85E}" destId="{2E847EA7-3168-482A-8AD1-F316D9145464}" srcOrd="4" destOrd="0" presId="urn:microsoft.com/office/officeart/2005/8/layout/hProcess9"/>
    <dgm:cxn modelId="{D7645729-53F5-411E-A756-087272EB5985}" type="presParOf" srcId="{54AE96C0-2554-4C43-83A3-10BC1836E85E}" destId="{75182517-5EEF-4C6E-A806-3D3C886E19DA}" srcOrd="5" destOrd="0" presId="urn:microsoft.com/office/officeart/2005/8/layout/hProcess9"/>
    <dgm:cxn modelId="{82855D60-A98C-4382-BC8D-B589D8C983D0}" type="presParOf" srcId="{54AE96C0-2554-4C43-83A3-10BC1836E85E}" destId="{756B0D3E-811E-4A76-A075-3C28CE74446E}" srcOrd="6" destOrd="0" presId="urn:microsoft.com/office/officeart/2005/8/layout/hProcess9"/>
    <dgm:cxn modelId="{D9C6193E-9D83-40B7-BFF6-A2EFD76FA086}" type="presParOf" srcId="{54AE96C0-2554-4C43-83A3-10BC1836E85E}" destId="{D5D082EE-DA3D-4762-9E85-C290500C286D}" srcOrd="7" destOrd="0" presId="urn:microsoft.com/office/officeart/2005/8/layout/hProcess9"/>
    <dgm:cxn modelId="{DCA3EC29-E93A-4885-86B5-E3240036AF23}" type="presParOf" srcId="{54AE96C0-2554-4C43-83A3-10BC1836E85E}" destId="{FDFC1E03-EB8F-4523-8213-5BA21F421648}" srcOrd="8" destOrd="0" presId="urn:microsoft.com/office/officeart/2005/8/layout/hProcess9"/>
    <dgm:cxn modelId="{19072849-192C-4401-963E-8E28656C8883}" type="presParOf" srcId="{54AE96C0-2554-4C43-83A3-10BC1836E85E}" destId="{6406CEBB-70ED-4E5B-9E63-8802EDCCC9CC}" srcOrd="9" destOrd="0" presId="urn:microsoft.com/office/officeart/2005/8/layout/hProcess9"/>
    <dgm:cxn modelId="{FD90242B-CD21-41B1-BBCD-FF1973C396DB}" type="presParOf" srcId="{54AE96C0-2554-4C43-83A3-10BC1836E85E}" destId="{A2C894D0-1B2F-4BD9-9085-5F0C0CD158AF}" srcOrd="10" destOrd="0" presId="urn:microsoft.com/office/officeart/2005/8/layout/hProcess9"/>
    <dgm:cxn modelId="{EED83D57-1801-4E55-9840-B893C2973E93}" type="presParOf" srcId="{54AE96C0-2554-4C43-83A3-10BC1836E85E}" destId="{BE9EEBEF-B694-4AB3-B09E-C90E391E4E10}" srcOrd="11" destOrd="0" presId="urn:microsoft.com/office/officeart/2005/8/layout/hProcess9"/>
    <dgm:cxn modelId="{FAC29241-4052-4F13-A5BA-9DBCAD47E2CE}" type="presParOf" srcId="{54AE96C0-2554-4C43-83A3-10BC1836E85E}" destId="{EA8B4B94-6F0A-4B4E-B286-E036C8F21239}"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658B910-297D-4566-9399-FF1839415D4A}" type="doc">
      <dgm:prSet loTypeId="urn:microsoft.com/office/officeart/2008/layout/RadialCluster" loCatId="cycle" qsTypeId="urn:microsoft.com/office/officeart/2005/8/quickstyle/simple5" qsCatId="simple" csTypeId="urn:microsoft.com/office/officeart/2005/8/colors/accent5_2" csCatId="accent5" phldr="1"/>
      <dgm:spPr/>
      <dgm:t>
        <a:bodyPr/>
        <a:lstStyle/>
        <a:p>
          <a:endParaRPr lang="es-ES"/>
        </a:p>
      </dgm:t>
    </dgm:pt>
    <dgm:pt modelId="{2949FF66-B1E1-4C6B-B084-AF329FC0FDB9}">
      <dgm:prSet phldrT="[Texto]"/>
      <dgm:spPr>
        <a:blipFill dpi="0" rotWithShape="0">
          <a:blip xmlns:r="http://schemas.openxmlformats.org/officeDocument/2006/relationships" r:embed="rId1">
            <a:extLst>
              <a:ext uri="{BEBA8EAE-BF5A-486C-A8C5-ECC9F3942E4B}">
                <a14:imgProps xmlns:a14="http://schemas.microsoft.com/office/drawing/2010/main">
                  <a14:imgLayer r:embed="rId2">
                    <a14:imgEffect>
                      <a14:sharpenSoften amount="25000"/>
                    </a14:imgEffect>
                    <a14:imgEffect>
                      <a14:brightnessContrast bright="-20000" contrast="40000"/>
                    </a14:imgEffect>
                  </a14:imgLayer>
                </a14:imgProps>
              </a:ext>
            </a:extLst>
          </a:blip>
          <a:srcRect/>
          <a:stretch>
            <a:fillRect l="-150621" t="-22735" r="-120610" b="-34187"/>
          </a:stretch>
        </a:blipFill>
        <a:ln>
          <a:solidFill>
            <a:schemeClr val="tx2"/>
          </a:solidFill>
        </a:ln>
      </dgm:spPr>
      <dgm:t>
        <a:bodyPr/>
        <a:lstStyle/>
        <a:p>
          <a:r>
            <a:rPr lang="es-ES" dirty="0"/>
            <a:t/>
          </a:r>
          <a:br>
            <a:rPr lang="es-ES" dirty="0"/>
          </a:br>
          <a:endParaRPr lang="es-ES" dirty="0"/>
        </a:p>
      </dgm:t>
    </dgm:pt>
    <dgm:pt modelId="{95C1E031-5DF8-4DEF-AA7D-5821ABD50400}" type="parTrans" cxnId="{275E3A54-C614-4C1A-A3A6-8D3E2A65F3C1}">
      <dgm:prSet/>
      <dgm:spPr/>
      <dgm:t>
        <a:bodyPr/>
        <a:lstStyle/>
        <a:p>
          <a:endParaRPr lang="es-ES"/>
        </a:p>
      </dgm:t>
    </dgm:pt>
    <dgm:pt modelId="{0C736B2D-E884-4F4F-9CB2-57746D80B012}" type="sibTrans" cxnId="{275E3A54-C614-4C1A-A3A6-8D3E2A65F3C1}">
      <dgm:prSet/>
      <dgm:spPr/>
      <dgm:t>
        <a:bodyPr/>
        <a:lstStyle/>
        <a:p>
          <a:endParaRPr lang="es-ES"/>
        </a:p>
      </dgm:t>
    </dgm:pt>
    <dgm:pt modelId="{C9C3088F-A0DC-4040-A243-6FE3ED3AF06F}">
      <dgm:prSet phldrT="[Texto]"/>
      <dgm:spPr>
        <a:blipFill rotWithShape="0">
          <a:blip xmlns:r="http://schemas.openxmlformats.org/officeDocument/2006/relationships"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a:blipFill>
        <a:ln>
          <a:solidFill>
            <a:schemeClr val="tx2"/>
          </a:solidFill>
        </a:ln>
      </dgm:spPr>
      <dgm:t>
        <a:bodyPr/>
        <a:lstStyle/>
        <a:p>
          <a:r>
            <a:rPr lang="es-ES" dirty="0"/>
            <a:t/>
          </a:r>
          <a:br>
            <a:rPr lang="es-ES" dirty="0"/>
          </a:br>
          <a:endParaRPr lang="es-ES" dirty="0"/>
        </a:p>
      </dgm:t>
    </dgm:pt>
    <dgm:pt modelId="{DC413377-0C4D-463C-8CC6-EAE8ED343643}" type="parTrans" cxnId="{A6217FB2-8D75-4988-97D3-E85CA5B7B5E6}">
      <dgm:prSet/>
      <dgm:spPr/>
      <dgm:t>
        <a:bodyPr/>
        <a:lstStyle/>
        <a:p>
          <a:endParaRPr lang="es-ES"/>
        </a:p>
      </dgm:t>
    </dgm:pt>
    <dgm:pt modelId="{8A736313-648D-4E2A-BE29-A276D56A586B}" type="sibTrans" cxnId="{A6217FB2-8D75-4988-97D3-E85CA5B7B5E6}">
      <dgm:prSet/>
      <dgm:spPr/>
      <dgm:t>
        <a:bodyPr/>
        <a:lstStyle/>
        <a:p>
          <a:endParaRPr lang="es-ES"/>
        </a:p>
      </dgm:t>
    </dgm:pt>
    <dgm:pt modelId="{1461F518-3FBE-4C8D-AF4A-545FD95433B5}">
      <dgm:prSet phldrT="[Texto]"/>
      <dgm:spPr/>
      <dgm:t>
        <a:bodyPr/>
        <a:lstStyle/>
        <a:p>
          <a:endParaRPr lang="es-ES" dirty="0"/>
        </a:p>
      </dgm:t>
    </dgm:pt>
    <dgm:pt modelId="{1135352E-FC33-40B3-B024-E5EA5DE3DCC1}" type="parTrans" cxnId="{22BEF4A3-2D71-4E65-BFDA-35029386D011}">
      <dgm:prSet/>
      <dgm:spPr/>
      <dgm:t>
        <a:bodyPr/>
        <a:lstStyle/>
        <a:p>
          <a:endParaRPr lang="es-ES"/>
        </a:p>
      </dgm:t>
    </dgm:pt>
    <dgm:pt modelId="{61448D7B-0FB9-4A68-BDB6-048803C95992}" type="sibTrans" cxnId="{22BEF4A3-2D71-4E65-BFDA-35029386D011}">
      <dgm:prSet/>
      <dgm:spPr/>
      <dgm:t>
        <a:bodyPr/>
        <a:lstStyle/>
        <a:p>
          <a:endParaRPr lang="es-ES"/>
        </a:p>
      </dgm:t>
    </dgm:pt>
    <dgm:pt modelId="{320E6EDB-5D86-4586-9260-9A84C3AE018D}">
      <dgm:prSet phldrT="[Texto]"/>
      <dgm:spPr>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a:blipFill>
        <a:ln>
          <a:solidFill>
            <a:schemeClr val="tx2"/>
          </a:solidFill>
        </a:ln>
      </dgm:spPr>
      <dgm:t>
        <a:bodyPr/>
        <a:lstStyle/>
        <a:p>
          <a:r>
            <a:rPr lang="es-ES" dirty="0"/>
            <a:t/>
          </a:r>
          <a:br>
            <a:rPr lang="es-ES" dirty="0"/>
          </a:br>
          <a:endParaRPr lang="es-ES" dirty="0"/>
        </a:p>
      </dgm:t>
    </dgm:pt>
    <dgm:pt modelId="{CEF710DB-C5F6-4798-A609-AE04D4841529}" type="parTrans" cxnId="{8A41A9D7-D438-4BD3-BF12-608093641576}">
      <dgm:prSet/>
      <dgm:spPr/>
      <dgm:t>
        <a:bodyPr/>
        <a:lstStyle/>
        <a:p>
          <a:endParaRPr lang="es-ES"/>
        </a:p>
      </dgm:t>
    </dgm:pt>
    <dgm:pt modelId="{D464CB54-19DC-45B1-90C6-3584EE140931}" type="sibTrans" cxnId="{8A41A9D7-D438-4BD3-BF12-608093641576}">
      <dgm:prSet/>
      <dgm:spPr/>
      <dgm:t>
        <a:bodyPr/>
        <a:lstStyle/>
        <a:p>
          <a:endParaRPr lang="es-ES"/>
        </a:p>
      </dgm:t>
    </dgm:pt>
    <dgm:pt modelId="{E7D8CB88-DF32-45F8-AD67-3853F797BC75}">
      <dgm:prSet phldrT="[Texto]"/>
      <dgm:spPr>
        <a:ln w="38100">
          <a:solidFill>
            <a:schemeClr val="accent1">
              <a:lumMod val="40000"/>
              <a:lumOff val="60000"/>
            </a:schemeClr>
          </a:solidFill>
        </a:ln>
      </dgm:spPr>
      <dgm:t>
        <a:bodyPr/>
        <a:lstStyle/>
        <a:p>
          <a:endParaRPr lang="es-EC" dirty="0"/>
        </a:p>
      </dgm:t>
    </dgm:pt>
    <dgm:pt modelId="{36777171-3B67-4F1A-AD3F-14F8F0575B8B}" type="parTrans" cxnId="{916A801F-9F82-402D-8D9C-51360B9A99DA}">
      <dgm:prSet/>
      <dgm:spPr/>
      <dgm:t>
        <a:bodyPr/>
        <a:lstStyle/>
        <a:p>
          <a:endParaRPr lang="es-ES"/>
        </a:p>
      </dgm:t>
    </dgm:pt>
    <dgm:pt modelId="{3388FAE6-A650-426E-A039-83BCB28971D4}" type="sibTrans" cxnId="{916A801F-9F82-402D-8D9C-51360B9A99DA}">
      <dgm:prSet/>
      <dgm:spPr/>
      <dgm:t>
        <a:bodyPr/>
        <a:lstStyle/>
        <a:p>
          <a:endParaRPr lang="es-ES"/>
        </a:p>
      </dgm:t>
    </dgm:pt>
    <dgm:pt modelId="{F5AF1179-6224-439A-96B2-EF54DE858207}">
      <dgm:prSet phldrT="[Texto]"/>
      <dgm:spPr>
        <a:ln w="38100">
          <a:solidFill>
            <a:schemeClr val="accent1">
              <a:lumMod val="40000"/>
              <a:lumOff val="60000"/>
            </a:schemeClr>
          </a:solidFill>
        </a:ln>
      </dgm:spPr>
      <dgm:t>
        <a:bodyPr/>
        <a:lstStyle/>
        <a:p>
          <a:endParaRPr lang="es-EC" dirty="0"/>
        </a:p>
      </dgm:t>
    </dgm:pt>
    <dgm:pt modelId="{D6288480-4B33-4F62-8485-93DB598F3207}" type="parTrans" cxnId="{8346228B-F62C-4156-B115-CDA613D49875}">
      <dgm:prSet/>
      <dgm:spPr/>
      <dgm:t>
        <a:bodyPr/>
        <a:lstStyle/>
        <a:p>
          <a:endParaRPr lang="es-ES"/>
        </a:p>
      </dgm:t>
    </dgm:pt>
    <dgm:pt modelId="{45E7E2C6-0542-4B4D-B945-2C6F49155C72}" type="sibTrans" cxnId="{8346228B-F62C-4156-B115-CDA613D49875}">
      <dgm:prSet/>
      <dgm:spPr/>
      <dgm:t>
        <a:bodyPr/>
        <a:lstStyle/>
        <a:p>
          <a:endParaRPr lang="es-ES"/>
        </a:p>
      </dgm:t>
    </dgm:pt>
    <dgm:pt modelId="{1A63F51B-5B42-4052-BB26-2EDD0D8B1967}">
      <dgm:prSet phldrT="[Texto]"/>
      <dgm:spPr>
        <a:blipFill rotWithShape="0">
          <a:blip xmlns:r="http://schemas.openxmlformats.org/officeDocument/2006/relationships"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tretch>
            <a:fillRect/>
          </a:stretch>
        </a:blipFill>
        <a:ln>
          <a:solidFill>
            <a:schemeClr val="tx2"/>
          </a:solidFill>
        </a:ln>
      </dgm:spPr>
      <dgm:t>
        <a:bodyPr/>
        <a:lstStyle/>
        <a:p>
          <a:r>
            <a:rPr lang="es-ES" dirty="0"/>
            <a:t/>
          </a:r>
          <a:br>
            <a:rPr lang="es-ES" dirty="0"/>
          </a:br>
          <a:endParaRPr lang="es-ES" dirty="0"/>
        </a:p>
      </dgm:t>
    </dgm:pt>
    <dgm:pt modelId="{32E32102-FC4A-499B-BAD0-807B249F334B}" type="parTrans" cxnId="{EC1E1062-720C-4990-B646-01B40E3C67E8}">
      <dgm:prSet/>
      <dgm:spPr/>
      <dgm:t>
        <a:bodyPr/>
        <a:lstStyle/>
        <a:p>
          <a:endParaRPr lang="es-ES"/>
        </a:p>
      </dgm:t>
    </dgm:pt>
    <dgm:pt modelId="{25A256C8-2903-4AF6-9265-33C282CF542B}" type="sibTrans" cxnId="{EC1E1062-720C-4990-B646-01B40E3C67E8}">
      <dgm:prSet/>
      <dgm:spPr/>
      <dgm:t>
        <a:bodyPr/>
        <a:lstStyle/>
        <a:p>
          <a:endParaRPr lang="es-ES"/>
        </a:p>
      </dgm:t>
    </dgm:pt>
    <dgm:pt modelId="{1BE0CFEA-8F37-49A9-AEB6-DB9945158E0D}" type="pres">
      <dgm:prSet presAssocID="{6658B910-297D-4566-9399-FF1839415D4A}" presName="Name0" presStyleCnt="0">
        <dgm:presLayoutVars>
          <dgm:chMax val="1"/>
          <dgm:chPref val="1"/>
          <dgm:dir/>
          <dgm:animOne val="branch"/>
          <dgm:animLvl val="lvl"/>
        </dgm:presLayoutVars>
      </dgm:prSet>
      <dgm:spPr/>
      <dgm:t>
        <a:bodyPr/>
        <a:lstStyle/>
        <a:p>
          <a:endParaRPr lang="es-ES"/>
        </a:p>
      </dgm:t>
    </dgm:pt>
    <dgm:pt modelId="{3E6A301B-1798-4DE5-BB80-3A3DD34555A4}" type="pres">
      <dgm:prSet presAssocID="{2949FF66-B1E1-4C6B-B084-AF329FC0FDB9}" presName="singleCycle" presStyleCnt="0"/>
      <dgm:spPr/>
    </dgm:pt>
    <dgm:pt modelId="{61691BB2-828E-41A8-93D3-5856641B0931}" type="pres">
      <dgm:prSet presAssocID="{2949FF66-B1E1-4C6B-B084-AF329FC0FDB9}" presName="singleCenter" presStyleLbl="node1" presStyleIdx="0" presStyleCnt="4" custScaleX="183657" custScaleY="189912" custLinFactNeighborX="-5550" custLinFactNeighborY="-44011">
        <dgm:presLayoutVars>
          <dgm:chMax val="7"/>
          <dgm:chPref val="7"/>
        </dgm:presLayoutVars>
      </dgm:prSet>
      <dgm:spPr/>
      <dgm:t>
        <a:bodyPr/>
        <a:lstStyle/>
        <a:p>
          <a:endParaRPr lang="es-ES"/>
        </a:p>
      </dgm:t>
    </dgm:pt>
    <dgm:pt modelId="{B38B2075-0BCF-4CF9-816D-03D1945AA348}" type="pres">
      <dgm:prSet presAssocID="{CEF710DB-C5F6-4798-A609-AE04D4841529}" presName="Name56" presStyleLbl="parChTrans1D2" presStyleIdx="0" presStyleCnt="3"/>
      <dgm:spPr/>
      <dgm:t>
        <a:bodyPr/>
        <a:lstStyle/>
        <a:p>
          <a:endParaRPr lang="es-ES"/>
        </a:p>
      </dgm:t>
    </dgm:pt>
    <dgm:pt modelId="{3E12F47B-6063-40E7-80E5-3D0D77898857}" type="pres">
      <dgm:prSet presAssocID="{320E6EDB-5D86-4586-9260-9A84C3AE018D}" presName="text0" presStyleLbl="node1" presStyleIdx="1" presStyleCnt="4" custScaleX="127703" custScaleY="188254" custLinFactNeighborX="-1532" custLinFactNeighborY="-12817" custRadScaleRad="69836" custRadScaleInc="-283399">
        <dgm:presLayoutVars>
          <dgm:bulletEnabled val="1"/>
        </dgm:presLayoutVars>
      </dgm:prSet>
      <dgm:spPr/>
      <dgm:t>
        <a:bodyPr/>
        <a:lstStyle/>
        <a:p>
          <a:endParaRPr lang="es-ES"/>
        </a:p>
      </dgm:t>
    </dgm:pt>
    <dgm:pt modelId="{9283C3D4-E242-4C31-9257-9E2A225CA2BC}" type="pres">
      <dgm:prSet presAssocID="{32E32102-FC4A-499B-BAD0-807B249F334B}" presName="Name56" presStyleLbl="parChTrans1D2" presStyleIdx="1" presStyleCnt="3"/>
      <dgm:spPr/>
      <dgm:t>
        <a:bodyPr/>
        <a:lstStyle/>
        <a:p>
          <a:endParaRPr lang="es-ES"/>
        </a:p>
      </dgm:t>
    </dgm:pt>
    <dgm:pt modelId="{9636E0B3-9A26-436B-8D3E-B0C973C3BC5B}" type="pres">
      <dgm:prSet presAssocID="{1A63F51B-5B42-4052-BB26-2EDD0D8B1967}" presName="text0" presStyleLbl="node1" presStyleIdx="2" presStyleCnt="4" custScaleX="61686" custScaleY="270235" custRadScaleRad="124121" custRadScaleInc="-100091">
        <dgm:presLayoutVars>
          <dgm:bulletEnabled val="1"/>
        </dgm:presLayoutVars>
      </dgm:prSet>
      <dgm:spPr/>
      <dgm:t>
        <a:bodyPr/>
        <a:lstStyle/>
        <a:p>
          <a:endParaRPr lang="es-ES"/>
        </a:p>
      </dgm:t>
    </dgm:pt>
    <dgm:pt modelId="{BA47501A-4C9A-4AA1-9845-24C3523F7F63}" type="pres">
      <dgm:prSet presAssocID="{DC413377-0C4D-463C-8CC6-EAE8ED343643}" presName="Name56" presStyleLbl="parChTrans1D2" presStyleIdx="2" presStyleCnt="3"/>
      <dgm:spPr/>
      <dgm:t>
        <a:bodyPr/>
        <a:lstStyle/>
        <a:p>
          <a:endParaRPr lang="es-ES"/>
        </a:p>
      </dgm:t>
    </dgm:pt>
    <dgm:pt modelId="{FF4DE46E-365F-4B5E-B206-A890CE1AB9A2}" type="pres">
      <dgm:prSet presAssocID="{C9C3088F-A0DC-4040-A243-6FE3ED3AF06F}" presName="text0" presStyleLbl="node1" presStyleIdx="3" presStyleCnt="4" custScaleX="61738" custScaleY="258450" custRadScaleRad="148224" custRadScaleInc="91145">
        <dgm:presLayoutVars>
          <dgm:bulletEnabled val="1"/>
        </dgm:presLayoutVars>
      </dgm:prSet>
      <dgm:spPr/>
      <dgm:t>
        <a:bodyPr/>
        <a:lstStyle/>
        <a:p>
          <a:endParaRPr lang="es-ES"/>
        </a:p>
      </dgm:t>
    </dgm:pt>
  </dgm:ptLst>
  <dgm:cxnLst>
    <dgm:cxn modelId="{9719D521-1D0B-45EC-B354-E5312A99C2B3}" type="presOf" srcId="{32E32102-FC4A-499B-BAD0-807B249F334B}" destId="{9283C3D4-E242-4C31-9257-9E2A225CA2BC}" srcOrd="0" destOrd="0" presId="urn:microsoft.com/office/officeart/2008/layout/RadialCluster"/>
    <dgm:cxn modelId="{9A9C4BA2-80F3-4073-B766-358E209AC25E}" type="presOf" srcId="{1A63F51B-5B42-4052-BB26-2EDD0D8B1967}" destId="{9636E0B3-9A26-436B-8D3E-B0C973C3BC5B}" srcOrd="0" destOrd="0" presId="urn:microsoft.com/office/officeart/2008/layout/RadialCluster"/>
    <dgm:cxn modelId="{1634EE17-D842-4C77-9EE1-FB3C1D1022E9}" type="presOf" srcId="{2949FF66-B1E1-4C6B-B084-AF329FC0FDB9}" destId="{61691BB2-828E-41A8-93D3-5856641B0931}" srcOrd="0" destOrd="0" presId="urn:microsoft.com/office/officeart/2008/layout/RadialCluster"/>
    <dgm:cxn modelId="{1739B84C-CB87-486B-82D4-78C6802D1F04}" type="presOf" srcId="{6658B910-297D-4566-9399-FF1839415D4A}" destId="{1BE0CFEA-8F37-49A9-AEB6-DB9945158E0D}" srcOrd="0" destOrd="0" presId="urn:microsoft.com/office/officeart/2008/layout/RadialCluster"/>
    <dgm:cxn modelId="{A6217FB2-8D75-4988-97D3-E85CA5B7B5E6}" srcId="{2949FF66-B1E1-4C6B-B084-AF329FC0FDB9}" destId="{C9C3088F-A0DC-4040-A243-6FE3ED3AF06F}" srcOrd="2" destOrd="0" parTransId="{DC413377-0C4D-463C-8CC6-EAE8ED343643}" sibTransId="{8A736313-648D-4E2A-BE29-A276D56A586B}"/>
    <dgm:cxn modelId="{EC1E1062-720C-4990-B646-01B40E3C67E8}" srcId="{2949FF66-B1E1-4C6B-B084-AF329FC0FDB9}" destId="{1A63F51B-5B42-4052-BB26-2EDD0D8B1967}" srcOrd="1" destOrd="0" parTransId="{32E32102-FC4A-499B-BAD0-807B249F334B}" sibTransId="{25A256C8-2903-4AF6-9265-33C282CF542B}"/>
    <dgm:cxn modelId="{C65B7537-EF40-457A-92A7-DFD6EDC3F073}" type="presOf" srcId="{C9C3088F-A0DC-4040-A243-6FE3ED3AF06F}" destId="{FF4DE46E-365F-4B5E-B206-A890CE1AB9A2}" srcOrd="0" destOrd="0" presId="urn:microsoft.com/office/officeart/2008/layout/RadialCluster"/>
    <dgm:cxn modelId="{56F32544-B554-492E-B1F9-F234F75C6C22}" type="presOf" srcId="{DC413377-0C4D-463C-8CC6-EAE8ED343643}" destId="{BA47501A-4C9A-4AA1-9845-24C3523F7F63}" srcOrd="0" destOrd="0" presId="urn:microsoft.com/office/officeart/2008/layout/RadialCluster"/>
    <dgm:cxn modelId="{8A41A9D7-D438-4BD3-BF12-608093641576}" srcId="{2949FF66-B1E1-4C6B-B084-AF329FC0FDB9}" destId="{320E6EDB-5D86-4586-9260-9A84C3AE018D}" srcOrd="0" destOrd="0" parTransId="{CEF710DB-C5F6-4798-A609-AE04D4841529}" sibTransId="{D464CB54-19DC-45B1-90C6-3584EE140931}"/>
    <dgm:cxn modelId="{57D88F39-BCC8-4878-9685-A07CD32290E1}" type="presOf" srcId="{320E6EDB-5D86-4586-9260-9A84C3AE018D}" destId="{3E12F47B-6063-40E7-80E5-3D0D77898857}" srcOrd="0" destOrd="0" presId="urn:microsoft.com/office/officeart/2008/layout/RadialCluster"/>
    <dgm:cxn modelId="{916A801F-9F82-402D-8D9C-51360B9A99DA}" srcId="{6658B910-297D-4566-9399-FF1839415D4A}" destId="{E7D8CB88-DF32-45F8-AD67-3853F797BC75}" srcOrd="2" destOrd="0" parTransId="{36777171-3B67-4F1A-AD3F-14F8F0575B8B}" sibTransId="{3388FAE6-A650-426E-A039-83BCB28971D4}"/>
    <dgm:cxn modelId="{8474A459-5E45-41DF-BCAA-49254E55093B}" type="presOf" srcId="{CEF710DB-C5F6-4798-A609-AE04D4841529}" destId="{B38B2075-0BCF-4CF9-816D-03D1945AA348}" srcOrd="0" destOrd="0" presId="urn:microsoft.com/office/officeart/2008/layout/RadialCluster"/>
    <dgm:cxn modelId="{275E3A54-C614-4C1A-A3A6-8D3E2A65F3C1}" srcId="{6658B910-297D-4566-9399-FF1839415D4A}" destId="{2949FF66-B1E1-4C6B-B084-AF329FC0FDB9}" srcOrd="0" destOrd="0" parTransId="{95C1E031-5DF8-4DEF-AA7D-5821ABD50400}" sibTransId="{0C736B2D-E884-4F4F-9CB2-57746D80B012}"/>
    <dgm:cxn modelId="{8346228B-F62C-4156-B115-CDA613D49875}" srcId="{6658B910-297D-4566-9399-FF1839415D4A}" destId="{F5AF1179-6224-439A-96B2-EF54DE858207}" srcOrd="1" destOrd="0" parTransId="{D6288480-4B33-4F62-8485-93DB598F3207}" sibTransId="{45E7E2C6-0542-4B4D-B945-2C6F49155C72}"/>
    <dgm:cxn modelId="{22BEF4A3-2D71-4E65-BFDA-35029386D011}" srcId="{6658B910-297D-4566-9399-FF1839415D4A}" destId="{1461F518-3FBE-4C8D-AF4A-545FD95433B5}" srcOrd="3" destOrd="0" parTransId="{1135352E-FC33-40B3-B024-E5EA5DE3DCC1}" sibTransId="{61448D7B-0FB9-4A68-BDB6-048803C95992}"/>
    <dgm:cxn modelId="{E4D9F6F5-0CD2-40AA-92CD-7721099B1FE1}" type="presParOf" srcId="{1BE0CFEA-8F37-49A9-AEB6-DB9945158E0D}" destId="{3E6A301B-1798-4DE5-BB80-3A3DD34555A4}" srcOrd="0" destOrd="0" presId="urn:microsoft.com/office/officeart/2008/layout/RadialCluster"/>
    <dgm:cxn modelId="{5DDE7656-1080-438C-B869-74CEBE5E5CA2}" type="presParOf" srcId="{3E6A301B-1798-4DE5-BB80-3A3DD34555A4}" destId="{61691BB2-828E-41A8-93D3-5856641B0931}" srcOrd="0" destOrd="0" presId="urn:microsoft.com/office/officeart/2008/layout/RadialCluster"/>
    <dgm:cxn modelId="{90EC3A6F-7068-460C-B373-77371916965A}" type="presParOf" srcId="{3E6A301B-1798-4DE5-BB80-3A3DD34555A4}" destId="{B38B2075-0BCF-4CF9-816D-03D1945AA348}" srcOrd="1" destOrd="0" presId="urn:microsoft.com/office/officeart/2008/layout/RadialCluster"/>
    <dgm:cxn modelId="{FBE75C78-99C8-4FE2-A745-3736A9E240B9}" type="presParOf" srcId="{3E6A301B-1798-4DE5-BB80-3A3DD34555A4}" destId="{3E12F47B-6063-40E7-80E5-3D0D77898857}" srcOrd="2" destOrd="0" presId="urn:microsoft.com/office/officeart/2008/layout/RadialCluster"/>
    <dgm:cxn modelId="{45464A09-7BB7-4996-8EF5-00447D94D82B}" type="presParOf" srcId="{3E6A301B-1798-4DE5-BB80-3A3DD34555A4}" destId="{9283C3D4-E242-4C31-9257-9E2A225CA2BC}" srcOrd="3" destOrd="0" presId="urn:microsoft.com/office/officeart/2008/layout/RadialCluster"/>
    <dgm:cxn modelId="{63C1CE6C-F445-4C06-B17D-A5195DE4AFDC}" type="presParOf" srcId="{3E6A301B-1798-4DE5-BB80-3A3DD34555A4}" destId="{9636E0B3-9A26-436B-8D3E-B0C973C3BC5B}" srcOrd="4" destOrd="0" presId="urn:microsoft.com/office/officeart/2008/layout/RadialCluster"/>
    <dgm:cxn modelId="{0F1566E3-9317-4898-8EE4-4403EE62E1AD}" type="presParOf" srcId="{3E6A301B-1798-4DE5-BB80-3A3DD34555A4}" destId="{BA47501A-4C9A-4AA1-9845-24C3523F7F63}" srcOrd="5" destOrd="0" presId="urn:microsoft.com/office/officeart/2008/layout/RadialCluster"/>
    <dgm:cxn modelId="{A87A3DFD-680B-470D-B1C4-6ED49659CF81}" type="presParOf" srcId="{3E6A301B-1798-4DE5-BB80-3A3DD34555A4}" destId="{FF4DE46E-365F-4B5E-B206-A890CE1AB9A2}"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B324CF-5767-47F4-AB64-8093ACCA9C1F}" type="doc">
      <dgm:prSet loTypeId="urn:microsoft.com/office/officeart/2005/8/layout/hList7" loCatId="list" qsTypeId="urn:microsoft.com/office/officeart/2005/8/quickstyle/simple5" qsCatId="simple" csTypeId="urn:microsoft.com/office/officeart/2005/8/colors/accent1_2" csCatId="accent1" phldr="1"/>
      <dgm:spPr/>
      <dgm:t>
        <a:bodyPr/>
        <a:lstStyle/>
        <a:p>
          <a:endParaRPr lang="es-EC"/>
        </a:p>
      </dgm:t>
    </dgm:pt>
    <dgm:pt modelId="{33F96A9B-565D-4FBB-9070-5A1B1836EB08}">
      <dgm:prSet phldrT="[Texto]" custT="1"/>
      <dgm:spPr/>
      <dgm:t>
        <a:bodyPr/>
        <a:lstStyle/>
        <a:p>
          <a:pPr algn="l"/>
          <a:endParaRPr lang="es-EC" sz="2100" dirty="0" smtClean="0">
            <a:solidFill>
              <a:schemeClr val="tx1"/>
            </a:solidFill>
          </a:endParaRPr>
        </a:p>
        <a:p>
          <a:pPr algn="l"/>
          <a:r>
            <a:rPr lang="es-EC" sz="2100" dirty="0" smtClean="0">
              <a:solidFill>
                <a:schemeClr val="tx1"/>
              </a:solidFill>
            </a:rPr>
            <a:t>Diseñar </a:t>
          </a:r>
          <a:r>
            <a:rPr lang="es-EC" sz="2100" dirty="0">
              <a:solidFill>
                <a:schemeClr val="tx1"/>
              </a:solidFill>
            </a:rPr>
            <a:t>e implementar una placa PCB que contenga el circuito de potencia, circuito de sensores y </a:t>
          </a:r>
          <a:r>
            <a:rPr lang="es-EC" sz="2100" dirty="0" smtClean="0">
              <a:solidFill>
                <a:schemeClr val="tx1"/>
              </a:solidFill>
            </a:rPr>
            <a:t>actuadores.</a:t>
          </a:r>
          <a:endParaRPr lang="es-EC" sz="2100" dirty="0">
            <a:solidFill>
              <a:schemeClr val="tx1"/>
            </a:solidFill>
          </a:endParaRPr>
        </a:p>
      </dgm:t>
    </dgm:pt>
    <dgm:pt modelId="{F3166BA6-8398-42C9-8389-705D93E9CF81}" type="parTrans" cxnId="{1007A265-41FD-4474-8694-607DB8E3DEFA}">
      <dgm:prSet/>
      <dgm:spPr/>
      <dgm:t>
        <a:bodyPr/>
        <a:lstStyle/>
        <a:p>
          <a:endParaRPr lang="es-EC"/>
        </a:p>
      </dgm:t>
    </dgm:pt>
    <dgm:pt modelId="{3197DC42-346F-4C93-AB77-0324DBA72708}" type="sibTrans" cxnId="{1007A265-41FD-4474-8694-607DB8E3DEFA}">
      <dgm:prSet/>
      <dgm:spPr/>
      <dgm:t>
        <a:bodyPr/>
        <a:lstStyle/>
        <a:p>
          <a:endParaRPr lang="es-EC"/>
        </a:p>
      </dgm:t>
    </dgm:pt>
    <dgm:pt modelId="{E95576C7-A93D-47DA-BAA7-CB35642AE2F8}">
      <dgm:prSet phldrT="[Texto]" custT="1"/>
      <dgm:spPr/>
      <dgm:t>
        <a:bodyPr/>
        <a:lstStyle/>
        <a:p>
          <a:pPr algn="just"/>
          <a:endParaRPr lang="es-EC" sz="2100" dirty="0" smtClean="0">
            <a:solidFill>
              <a:schemeClr val="tx1"/>
            </a:solidFill>
          </a:endParaRPr>
        </a:p>
        <a:p>
          <a:pPr algn="just"/>
          <a:r>
            <a:rPr lang="es-EC" sz="2100" dirty="0" smtClean="0">
              <a:solidFill>
                <a:schemeClr val="tx1"/>
              </a:solidFill>
            </a:rPr>
            <a:t>Realizar </a:t>
          </a:r>
          <a:r>
            <a:rPr lang="es-EC" sz="2100" dirty="0">
              <a:solidFill>
                <a:schemeClr val="tx1"/>
              </a:solidFill>
            </a:rPr>
            <a:t>el diseño </a:t>
          </a:r>
          <a:r>
            <a:rPr lang="es-EC" sz="2100" dirty="0" smtClean="0">
              <a:solidFill>
                <a:schemeClr val="tx1"/>
              </a:solidFill>
            </a:rPr>
            <a:t>mecatrónico </a:t>
          </a:r>
          <a:r>
            <a:rPr lang="es-EC" sz="2100" dirty="0">
              <a:solidFill>
                <a:schemeClr val="tx1"/>
              </a:solidFill>
            </a:rPr>
            <a:t>de un torso </a:t>
          </a:r>
          <a:r>
            <a:rPr lang="es-EC" sz="2100" dirty="0" smtClean="0">
              <a:solidFill>
                <a:schemeClr val="tx1"/>
              </a:solidFill>
            </a:rPr>
            <a:t>robótico de dos </a:t>
          </a:r>
          <a:r>
            <a:rPr lang="es-EC" sz="2100" dirty="0">
              <a:solidFill>
                <a:schemeClr val="tx1"/>
              </a:solidFill>
            </a:rPr>
            <a:t>brazos </a:t>
          </a:r>
          <a:r>
            <a:rPr lang="es-EC" sz="2100" dirty="0" smtClean="0">
              <a:solidFill>
                <a:schemeClr val="tx1"/>
              </a:solidFill>
            </a:rPr>
            <a:t>y una </a:t>
          </a:r>
          <a:r>
            <a:rPr lang="es-EC" sz="2100" dirty="0">
              <a:solidFill>
                <a:schemeClr val="tx1"/>
              </a:solidFill>
            </a:rPr>
            <a:t>celda de trabajo </a:t>
          </a:r>
          <a:r>
            <a:rPr lang="es-ES" sz="2100" dirty="0" smtClean="0">
              <a:solidFill>
                <a:schemeClr val="tx1"/>
              </a:solidFill>
            </a:rPr>
            <a:t>para llevar a cabo </a:t>
          </a:r>
          <a:r>
            <a:rPr lang="es-ES" sz="2100" dirty="0">
              <a:solidFill>
                <a:schemeClr val="tx1"/>
              </a:solidFill>
            </a:rPr>
            <a:t>un proceso </a:t>
          </a:r>
          <a:r>
            <a:rPr lang="es-ES" sz="2100" dirty="0" smtClean="0">
              <a:solidFill>
                <a:schemeClr val="tx1"/>
              </a:solidFill>
            </a:rPr>
            <a:t>automático de </a:t>
          </a:r>
          <a:r>
            <a:rPr lang="es-ES" sz="2100" dirty="0">
              <a:solidFill>
                <a:schemeClr val="tx1"/>
              </a:solidFill>
            </a:rPr>
            <a:t>junta empernada.</a:t>
          </a:r>
          <a:endParaRPr lang="es-EC" sz="2100" dirty="0">
            <a:solidFill>
              <a:schemeClr val="tx1"/>
            </a:solidFill>
          </a:endParaRPr>
        </a:p>
      </dgm:t>
    </dgm:pt>
    <dgm:pt modelId="{07501D77-EE6A-4AA1-B91C-390673E8B975}" type="sibTrans" cxnId="{FB396EAF-7486-439E-9C21-B9A27372931B}">
      <dgm:prSet/>
      <dgm:spPr/>
      <dgm:t>
        <a:bodyPr/>
        <a:lstStyle/>
        <a:p>
          <a:endParaRPr lang="es-EC"/>
        </a:p>
      </dgm:t>
    </dgm:pt>
    <dgm:pt modelId="{C666A624-6952-4460-8CC4-E3AD7823D170}" type="parTrans" cxnId="{FB396EAF-7486-439E-9C21-B9A27372931B}">
      <dgm:prSet/>
      <dgm:spPr/>
      <dgm:t>
        <a:bodyPr/>
        <a:lstStyle/>
        <a:p>
          <a:endParaRPr lang="es-EC"/>
        </a:p>
      </dgm:t>
    </dgm:pt>
    <dgm:pt modelId="{19BC5B3A-2D64-4C35-963A-AA1641866492}" type="pres">
      <dgm:prSet presAssocID="{66B324CF-5767-47F4-AB64-8093ACCA9C1F}" presName="Name0" presStyleCnt="0">
        <dgm:presLayoutVars>
          <dgm:dir/>
          <dgm:resizeHandles val="exact"/>
        </dgm:presLayoutVars>
      </dgm:prSet>
      <dgm:spPr/>
      <dgm:t>
        <a:bodyPr/>
        <a:lstStyle/>
        <a:p>
          <a:endParaRPr lang="es-ES"/>
        </a:p>
      </dgm:t>
    </dgm:pt>
    <dgm:pt modelId="{E29554E8-47BC-46F4-8871-D42F1B8C5273}" type="pres">
      <dgm:prSet presAssocID="{66B324CF-5767-47F4-AB64-8093ACCA9C1F}" presName="fgShape" presStyleLbl="fgShp" presStyleIdx="0" presStyleCnt="1" custLinFactNeighborX="686" custLinFactNeighborY="26351"/>
      <dgm:spPr/>
    </dgm:pt>
    <dgm:pt modelId="{231B4EF9-EFC8-434D-BF5C-D2895BE769EA}" type="pres">
      <dgm:prSet presAssocID="{66B324CF-5767-47F4-AB64-8093ACCA9C1F}" presName="linComp" presStyleCnt="0"/>
      <dgm:spPr/>
    </dgm:pt>
    <dgm:pt modelId="{72C1E419-AC9A-4262-9376-FDF3B82B8CC0}" type="pres">
      <dgm:prSet presAssocID="{E95576C7-A93D-47DA-BAA7-CB35642AE2F8}" presName="compNode" presStyleCnt="0"/>
      <dgm:spPr/>
    </dgm:pt>
    <dgm:pt modelId="{79FFD47B-E834-4ED1-8FBF-02F6F4A24062}" type="pres">
      <dgm:prSet presAssocID="{E95576C7-A93D-47DA-BAA7-CB35642AE2F8}" presName="bkgdShape" presStyleLbl="node1" presStyleIdx="0" presStyleCnt="2" custLinFactNeighborX="-9101" custLinFactNeighborY="-4373"/>
      <dgm:spPr/>
      <dgm:t>
        <a:bodyPr/>
        <a:lstStyle/>
        <a:p>
          <a:endParaRPr lang="es-ES"/>
        </a:p>
      </dgm:t>
    </dgm:pt>
    <dgm:pt modelId="{13B96A9A-F22E-44C6-81CE-812C1970ED3A}" type="pres">
      <dgm:prSet presAssocID="{E95576C7-A93D-47DA-BAA7-CB35642AE2F8}" presName="nodeTx" presStyleLbl="node1" presStyleIdx="0" presStyleCnt="2">
        <dgm:presLayoutVars>
          <dgm:bulletEnabled val="1"/>
        </dgm:presLayoutVars>
      </dgm:prSet>
      <dgm:spPr/>
      <dgm:t>
        <a:bodyPr/>
        <a:lstStyle/>
        <a:p>
          <a:endParaRPr lang="es-ES"/>
        </a:p>
      </dgm:t>
    </dgm:pt>
    <dgm:pt modelId="{563609E9-6D7E-427B-A847-55C223074559}" type="pres">
      <dgm:prSet presAssocID="{E95576C7-A93D-47DA-BAA7-CB35642AE2F8}" presName="invisiNode" presStyleLbl="node1" presStyleIdx="0" presStyleCnt="2"/>
      <dgm:spPr/>
    </dgm:pt>
    <dgm:pt modelId="{33382F55-2F55-4C2E-83FF-9106FE701B23}" type="pres">
      <dgm:prSet presAssocID="{E95576C7-A93D-47DA-BAA7-CB35642AE2F8}" presName="imagNode" presStyleLbl="fgImgPlace1" presStyleIdx="0" presStyleCnt="2" custScaleX="151664" custScaleY="125437" custLinFactNeighborX="-4728" custLinFactNeighborY="3507"/>
      <dgm:spPr>
        <a:blipFill dpi="0" rotWithShape="1">
          <a:blip xmlns:r="http://schemas.openxmlformats.org/officeDocument/2006/relationships" r:embed="rId1"/>
          <a:srcRect/>
          <a:stretch>
            <a:fillRect l="-1450" t="-9076" r="-2173" b="-2434"/>
          </a:stretch>
        </a:blipFill>
      </dgm:spPr>
    </dgm:pt>
    <dgm:pt modelId="{BA4182A7-9529-45D0-BA1D-B2791A8DF686}" type="pres">
      <dgm:prSet presAssocID="{07501D77-EE6A-4AA1-B91C-390673E8B975}" presName="sibTrans" presStyleLbl="sibTrans2D1" presStyleIdx="0" presStyleCnt="0"/>
      <dgm:spPr/>
      <dgm:t>
        <a:bodyPr/>
        <a:lstStyle/>
        <a:p>
          <a:endParaRPr lang="es-ES"/>
        </a:p>
      </dgm:t>
    </dgm:pt>
    <dgm:pt modelId="{B7516142-D97B-4D32-BEDD-FE916A1C112C}" type="pres">
      <dgm:prSet presAssocID="{33F96A9B-565D-4FBB-9070-5A1B1836EB08}" presName="compNode" presStyleCnt="0"/>
      <dgm:spPr/>
    </dgm:pt>
    <dgm:pt modelId="{374E4F99-B509-4895-8DD1-F8AE660AAF83}" type="pres">
      <dgm:prSet presAssocID="{33F96A9B-565D-4FBB-9070-5A1B1836EB08}" presName="bkgdShape" presStyleLbl="node1" presStyleIdx="1" presStyleCnt="2"/>
      <dgm:spPr/>
      <dgm:t>
        <a:bodyPr/>
        <a:lstStyle/>
        <a:p>
          <a:endParaRPr lang="es-ES"/>
        </a:p>
      </dgm:t>
    </dgm:pt>
    <dgm:pt modelId="{ACA52013-D1B1-4795-8C86-0D598D27AAA4}" type="pres">
      <dgm:prSet presAssocID="{33F96A9B-565D-4FBB-9070-5A1B1836EB08}" presName="nodeTx" presStyleLbl="node1" presStyleIdx="1" presStyleCnt="2">
        <dgm:presLayoutVars>
          <dgm:bulletEnabled val="1"/>
        </dgm:presLayoutVars>
      </dgm:prSet>
      <dgm:spPr/>
      <dgm:t>
        <a:bodyPr/>
        <a:lstStyle/>
        <a:p>
          <a:endParaRPr lang="es-ES"/>
        </a:p>
      </dgm:t>
    </dgm:pt>
    <dgm:pt modelId="{53201947-99F0-41BE-A85D-011744285E70}" type="pres">
      <dgm:prSet presAssocID="{33F96A9B-565D-4FBB-9070-5A1B1836EB08}" presName="invisiNode" presStyleLbl="node1" presStyleIdx="1" presStyleCnt="2"/>
      <dgm:spPr/>
    </dgm:pt>
    <dgm:pt modelId="{5AA6D74C-4AE7-4FB7-A33E-C51760C475AA}" type="pres">
      <dgm:prSet presAssocID="{33F96A9B-565D-4FBB-9070-5A1B1836EB08}" presName="imagNode" presStyleLbl="fgImgPlace1" presStyleIdx="1" presStyleCnt="2" custScaleX="209579" custScaleY="143533" custLinFactNeighborX="-945" custLinFactNeighborY="8509"/>
      <dgm:spPr>
        <a:blipFill rotWithShape="1">
          <a:blip xmlns:r="http://schemas.openxmlformats.org/officeDocument/2006/relationships" r:embed="rId2"/>
          <a:stretch>
            <a:fillRect/>
          </a:stretch>
        </a:blipFill>
      </dgm:spPr>
      <dgm:t>
        <a:bodyPr/>
        <a:lstStyle/>
        <a:p>
          <a:endParaRPr lang="es-ES"/>
        </a:p>
      </dgm:t>
    </dgm:pt>
  </dgm:ptLst>
  <dgm:cxnLst>
    <dgm:cxn modelId="{719A597F-ED21-4F35-B769-E5CA195C44A7}" type="presOf" srcId="{E95576C7-A93D-47DA-BAA7-CB35642AE2F8}" destId="{13B96A9A-F22E-44C6-81CE-812C1970ED3A}" srcOrd="1" destOrd="0" presId="urn:microsoft.com/office/officeart/2005/8/layout/hList7"/>
    <dgm:cxn modelId="{AA055EFE-3786-476C-92DD-78CE7E8DEFAA}" type="presOf" srcId="{07501D77-EE6A-4AA1-B91C-390673E8B975}" destId="{BA4182A7-9529-45D0-BA1D-B2791A8DF686}" srcOrd="0" destOrd="0" presId="urn:microsoft.com/office/officeart/2005/8/layout/hList7"/>
    <dgm:cxn modelId="{0C108F7A-DE9E-42F3-B035-81E1E068409D}" type="presOf" srcId="{E95576C7-A93D-47DA-BAA7-CB35642AE2F8}" destId="{79FFD47B-E834-4ED1-8FBF-02F6F4A24062}" srcOrd="0" destOrd="0" presId="urn:microsoft.com/office/officeart/2005/8/layout/hList7"/>
    <dgm:cxn modelId="{1007A265-41FD-4474-8694-607DB8E3DEFA}" srcId="{66B324CF-5767-47F4-AB64-8093ACCA9C1F}" destId="{33F96A9B-565D-4FBB-9070-5A1B1836EB08}" srcOrd="1" destOrd="0" parTransId="{F3166BA6-8398-42C9-8389-705D93E9CF81}" sibTransId="{3197DC42-346F-4C93-AB77-0324DBA72708}"/>
    <dgm:cxn modelId="{562682AE-F3EE-4D7C-8D49-EA8A8E28D48F}" type="presOf" srcId="{33F96A9B-565D-4FBB-9070-5A1B1836EB08}" destId="{374E4F99-B509-4895-8DD1-F8AE660AAF83}" srcOrd="0" destOrd="0" presId="urn:microsoft.com/office/officeart/2005/8/layout/hList7"/>
    <dgm:cxn modelId="{FB396EAF-7486-439E-9C21-B9A27372931B}" srcId="{66B324CF-5767-47F4-AB64-8093ACCA9C1F}" destId="{E95576C7-A93D-47DA-BAA7-CB35642AE2F8}" srcOrd="0" destOrd="0" parTransId="{C666A624-6952-4460-8CC4-E3AD7823D170}" sibTransId="{07501D77-EE6A-4AA1-B91C-390673E8B975}"/>
    <dgm:cxn modelId="{9B764E0F-98ED-46E5-8BF5-207461657A49}" type="presOf" srcId="{33F96A9B-565D-4FBB-9070-5A1B1836EB08}" destId="{ACA52013-D1B1-4795-8C86-0D598D27AAA4}" srcOrd="1" destOrd="0" presId="urn:microsoft.com/office/officeart/2005/8/layout/hList7"/>
    <dgm:cxn modelId="{FE2DF260-7187-4EB4-9371-4DB071217F0A}" type="presOf" srcId="{66B324CF-5767-47F4-AB64-8093ACCA9C1F}" destId="{19BC5B3A-2D64-4C35-963A-AA1641866492}" srcOrd="0" destOrd="0" presId="urn:microsoft.com/office/officeart/2005/8/layout/hList7"/>
    <dgm:cxn modelId="{8A867A1E-F5FF-4644-BAC2-A30264E351C6}" type="presParOf" srcId="{19BC5B3A-2D64-4C35-963A-AA1641866492}" destId="{E29554E8-47BC-46F4-8871-D42F1B8C5273}" srcOrd="0" destOrd="0" presId="urn:microsoft.com/office/officeart/2005/8/layout/hList7"/>
    <dgm:cxn modelId="{44DF0632-1D8E-430B-86FD-657374FD21D1}" type="presParOf" srcId="{19BC5B3A-2D64-4C35-963A-AA1641866492}" destId="{231B4EF9-EFC8-434D-BF5C-D2895BE769EA}" srcOrd="1" destOrd="0" presId="urn:microsoft.com/office/officeart/2005/8/layout/hList7"/>
    <dgm:cxn modelId="{15F81299-36FD-49F3-9EF8-9017B7FA4A02}" type="presParOf" srcId="{231B4EF9-EFC8-434D-BF5C-D2895BE769EA}" destId="{72C1E419-AC9A-4262-9376-FDF3B82B8CC0}" srcOrd="0" destOrd="0" presId="urn:microsoft.com/office/officeart/2005/8/layout/hList7"/>
    <dgm:cxn modelId="{8B4A66AB-2842-4FA2-8EB4-9F22AE6759C2}" type="presParOf" srcId="{72C1E419-AC9A-4262-9376-FDF3B82B8CC0}" destId="{79FFD47B-E834-4ED1-8FBF-02F6F4A24062}" srcOrd="0" destOrd="0" presId="urn:microsoft.com/office/officeart/2005/8/layout/hList7"/>
    <dgm:cxn modelId="{792F5940-B5B3-48F1-8F70-FC80CECA7107}" type="presParOf" srcId="{72C1E419-AC9A-4262-9376-FDF3B82B8CC0}" destId="{13B96A9A-F22E-44C6-81CE-812C1970ED3A}" srcOrd="1" destOrd="0" presId="urn:microsoft.com/office/officeart/2005/8/layout/hList7"/>
    <dgm:cxn modelId="{CA0E2066-325F-457A-885D-888480408045}" type="presParOf" srcId="{72C1E419-AC9A-4262-9376-FDF3B82B8CC0}" destId="{563609E9-6D7E-427B-A847-55C223074559}" srcOrd="2" destOrd="0" presId="urn:microsoft.com/office/officeart/2005/8/layout/hList7"/>
    <dgm:cxn modelId="{7B613927-C8BA-44D8-8672-334DCF3B224D}" type="presParOf" srcId="{72C1E419-AC9A-4262-9376-FDF3B82B8CC0}" destId="{33382F55-2F55-4C2E-83FF-9106FE701B23}" srcOrd="3" destOrd="0" presId="urn:microsoft.com/office/officeart/2005/8/layout/hList7"/>
    <dgm:cxn modelId="{9029B203-8DD7-488B-A29C-3F1DE3CCC77F}" type="presParOf" srcId="{231B4EF9-EFC8-434D-BF5C-D2895BE769EA}" destId="{BA4182A7-9529-45D0-BA1D-B2791A8DF686}" srcOrd="1" destOrd="0" presId="urn:microsoft.com/office/officeart/2005/8/layout/hList7"/>
    <dgm:cxn modelId="{559AAC33-7D89-4E79-9E15-C0678923ED1F}" type="presParOf" srcId="{231B4EF9-EFC8-434D-BF5C-D2895BE769EA}" destId="{B7516142-D97B-4D32-BEDD-FE916A1C112C}" srcOrd="2" destOrd="0" presId="urn:microsoft.com/office/officeart/2005/8/layout/hList7"/>
    <dgm:cxn modelId="{4C694A1B-0981-4BA6-BC4F-7567F3CE73FF}" type="presParOf" srcId="{B7516142-D97B-4D32-BEDD-FE916A1C112C}" destId="{374E4F99-B509-4895-8DD1-F8AE660AAF83}" srcOrd="0" destOrd="0" presId="urn:microsoft.com/office/officeart/2005/8/layout/hList7"/>
    <dgm:cxn modelId="{1AD46212-F7A0-46F2-903D-D93D7B8DDF61}" type="presParOf" srcId="{B7516142-D97B-4D32-BEDD-FE916A1C112C}" destId="{ACA52013-D1B1-4795-8C86-0D598D27AAA4}" srcOrd="1" destOrd="0" presId="urn:microsoft.com/office/officeart/2005/8/layout/hList7"/>
    <dgm:cxn modelId="{9AA2968A-8CE8-427A-82BB-F292A61ECC41}" type="presParOf" srcId="{B7516142-D97B-4D32-BEDD-FE916A1C112C}" destId="{53201947-99F0-41BE-A85D-011744285E70}" srcOrd="2" destOrd="0" presId="urn:microsoft.com/office/officeart/2005/8/layout/hList7"/>
    <dgm:cxn modelId="{6FB0275A-FCA3-4CDD-9683-885FBC323E52}" type="presParOf" srcId="{B7516142-D97B-4D32-BEDD-FE916A1C112C}" destId="{5AA6D74C-4AE7-4FB7-A33E-C51760C475A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A5B84EF-F12B-4BE1-815B-39B6601D786D}" type="doc">
      <dgm:prSet loTypeId="urn:microsoft.com/office/officeart/2005/8/layout/bList2" loCatId="list" qsTypeId="urn:microsoft.com/office/officeart/2005/8/quickstyle/3d2" qsCatId="3D" csTypeId="urn:microsoft.com/office/officeart/2005/8/colors/accent1_2" csCatId="accent1" phldr="1"/>
      <dgm:spPr/>
      <dgm:t>
        <a:bodyPr/>
        <a:lstStyle/>
        <a:p>
          <a:endParaRPr lang="es-ES"/>
        </a:p>
      </dgm:t>
    </dgm:pt>
    <dgm:pt modelId="{8635167B-236D-4E1E-BE82-85E6591A02AD}">
      <dgm:prSet phldrT="[Texto]"/>
      <dgm:spPr/>
      <dgm:t>
        <a:bodyPr/>
        <a:lstStyle/>
        <a:p>
          <a:r>
            <a:rPr lang="es-ES" dirty="0"/>
            <a:t>Perno</a:t>
          </a:r>
        </a:p>
      </dgm:t>
    </dgm:pt>
    <dgm:pt modelId="{F4589581-8E7A-4F4F-A659-6559B1174476}" type="parTrans" cxnId="{E6940AA0-0D4F-4467-A10E-2AF55C1CF1A9}">
      <dgm:prSet/>
      <dgm:spPr/>
      <dgm:t>
        <a:bodyPr/>
        <a:lstStyle/>
        <a:p>
          <a:endParaRPr lang="es-ES"/>
        </a:p>
      </dgm:t>
    </dgm:pt>
    <dgm:pt modelId="{A01B1FA6-8B5E-49F4-BF98-C14B432F1503}" type="sibTrans" cxnId="{E6940AA0-0D4F-4467-A10E-2AF55C1CF1A9}">
      <dgm:prSet/>
      <dgm:spPr/>
      <dgm:t>
        <a:bodyPr/>
        <a:lstStyle/>
        <a:p>
          <a:endParaRPr lang="es-ES"/>
        </a:p>
      </dgm:t>
    </dgm:pt>
    <dgm:pt modelId="{6AA8440E-DCFC-4B78-BD33-659EE004C8BF}">
      <dgm:prSet phldrT="[Texto]"/>
      <dgm:spPr/>
      <dgm:t>
        <a:bodyPr/>
        <a:lstStyle/>
        <a:p>
          <a:r>
            <a:rPr lang="es-ES" dirty="0"/>
            <a:t>Tuerca</a:t>
          </a:r>
        </a:p>
      </dgm:t>
    </dgm:pt>
    <dgm:pt modelId="{487E3DE9-868A-47DB-8912-2C01D28BFFD5}" type="parTrans" cxnId="{D8D91BE5-16E6-43CB-8F85-EF4B0E82603A}">
      <dgm:prSet/>
      <dgm:spPr/>
      <dgm:t>
        <a:bodyPr/>
        <a:lstStyle/>
        <a:p>
          <a:endParaRPr lang="es-ES"/>
        </a:p>
      </dgm:t>
    </dgm:pt>
    <dgm:pt modelId="{722E6C47-A3C5-4032-BDC8-80B4DC8688CA}" type="sibTrans" cxnId="{D8D91BE5-16E6-43CB-8F85-EF4B0E82603A}">
      <dgm:prSet/>
      <dgm:spPr/>
      <dgm:t>
        <a:bodyPr/>
        <a:lstStyle/>
        <a:p>
          <a:endParaRPr lang="es-ES"/>
        </a:p>
      </dgm:t>
    </dgm:pt>
    <dgm:pt modelId="{3D1F5CC7-B64F-486F-92DB-7DC851EF72F0}" type="pres">
      <dgm:prSet presAssocID="{4A5B84EF-F12B-4BE1-815B-39B6601D786D}" presName="diagram" presStyleCnt="0">
        <dgm:presLayoutVars>
          <dgm:dir/>
          <dgm:animLvl val="lvl"/>
          <dgm:resizeHandles val="exact"/>
        </dgm:presLayoutVars>
      </dgm:prSet>
      <dgm:spPr/>
      <dgm:t>
        <a:bodyPr/>
        <a:lstStyle/>
        <a:p>
          <a:endParaRPr lang="es-ES"/>
        </a:p>
      </dgm:t>
    </dgm:pt>
    <dgm:pt modelId="{976A7001-1331-4EAA-8714-CA6C586B83A5}" type="pres">
      <dgm:prSet presAssocID="{8635167B-236D-4E1E-BE82-85E6591A02AD}" presName="compNode" presStyleCnt="0"/>
      <dgm:spPr/>
    </dgm:pt>
    <dgm:pt modelId="{44390B3D-A726-47E4-B2ED-5380DE7BBA98}" type="pres">
      <dgm:prSet presAssocID="{8635167B-236D-4E1E-BE82-85E6591A02AD}" presName="childRect" presStyleLbl="bgAcc1" presStyleIdx="0" presStyleCnt="2" custScaleX="92755" custScaleY="122535">
        <dgm:presLayoutVars>
          <dgm:bulletEnabled val="1"/>
        </dgm:presLayoutVars>
      </dgm:prSet>
      <dgm:spPr>
        <a:blipFill rotWithShape="0">
          <a:blip xmlns:r="http://schemas.openxmlformats.org/officeDocument/2006/relationships" r:embed="rId1"/>
          <a:stretch>
            <a:fillRect/>
          </a:stretch>
        </a:blipFill>
      </dgm:spPr>
      <dgm:t>
        <a:bodyPr/>
        <a:lstStyle/>
        <a:p>
          <a:endParaRPr lang="es-ES"/>
        </a:p>
      </dgm:t>
    </dgm:pt>
    <dgm:pt modelId="{99D70EC0-F0BB-4A0E-B366-A018AC5857F6}" type="pres">
      <dgm:prSet presAssocID="{8635167B-236D-4E1E-BE82-85E6591A02AD}" presName="parentText" presStyleLbl="node1" presStyleIdx="0" presStyleCnt="0">
        <dgm:presLayoutVars>
          <dgm:chMax val="0"/>
          <dgm:bulletEnabled val="1"/>
        </dgm:presLayoutVars>
      </dgm:prSet>
      <dgm:spPr/>
      <dgm:t>
        <a:bodyPr/>
        <a:lstStyle/>
        <a:p>
          <a:endParaRPr lang="es-ES"/>
        </a:p>
      </dgm:t>
    </dgm:pt>
    <dgm:pt modelId="{81C20E36-9B2E-40C3-9AC4-550BBBF024AC}" type="pres">
      <dgm:prSet presAssocID="{8635167B-236D-4E1E-BE82-85E6591A02AD}" presName="parentRect" presStyleLbl="alignNode1" presStyleIdx="0" presStyleCnt="2"/>
      <dgm:spPr/>
      <dgm:t>
        <a:bodyPr/>
        <a:lstStyle/>
        <a:p>
          <a:endParaRPr lang="es-ES"/>
        </a:p>
      </dgm:t>
    </dgm:pt>
    <dgm:pt modelId="{5B4CF905-7511-4874-BBC2-EEDFA2A3E518}" type="pres">
      <dgm:prSet presAssocID="{8635167B-236D-4E1E-BE82-85E6591A02AD}" presName="adorn" presStyleLbl="fgAccFollowNode1" presStyleIdx="0" presStyleCnt="2"/>
      <dgm:spPr>
        <a:blipFill rotWithShape="1">
          <a:blip xmlns:r="http://schemas.openxmlformats.org/officeDocument/2006/relationships" r:embed="rId2"/>
          <a:stretch>
            <a:fillRect/>
          </a:stretch>
        </a:blipFill>
      </dgm:spPr>
    </dgm:pt>
    <dgm:pt modelId="{A6BA8C80-9FE0-406D-B0AF-38F68BDB2F48}" type="pres">
      <dgm:prSet presAssocID="{A01B1FA6-8B5E-49F4-BF98-C14B432F1503}" presName="sibTrans" presStyleLbl="sibTrans2D1" presStyleIdx="0" presStyleCnt="0"/>
      <dgm:spPr/>
      <dgm:t>
        <a:bodyPr/>
        <a:lstStyle/>
        <a:p>
          <a:endParaRPr lang="es-ES"/>
        </a:p>
      </dgm:t>
    </dgm:pt>
    <dgm:pt modelId="{3F19DDAC-339C-4C76-850F-8125FF20CF9B}" type="pres">
      <dgm:prSet presAssocID="{6AA8440E-DCFC-4B78-BD33-659EE004C8BF}" presName="compNode" presStyleCnt="0"/>
      <dgm:spPr/>
    </dgm:pt>
    <dgm:pt modelId="{49253EE2-B9E7-41C8-883C-0A1CA1FE8CBB}" type="pres">
      <dgm:prSet presAssocID="{6AA8440E-DCFC-4B78-BD33-659EE004C8BF}" presName="childRect" presStyleLbl="bgAcc1" presStyleIdx="1" presStyleCnt="2" custScaleX="89311" custScaleY="124790">
        <dgm:presLayoutVars>
          <dgm:bulletEnabled val="1"/>
        </dgm:presLayoutVars>
      </dgm:prSet>
      <dgm:spPr>
        <a:blipFill rotWithShape="0">
          <a:blip xmlns:r="http://schemas.openxmlformats.org/officeDocument/2006/relationships" r:embed="rId3"/>
          <a:stretch>
            <a:fillRect/>
          </a:stretch>
        </a:blipFill>
      </dgm:spPr>
      <dgm:t>
        <a:bodyPr/>
        <a:lstStyle/>
        <a:p>
          <a:endParaRPr lang="es-ES"/>
        </a:p>
      </dgm:t>
    </dgm:pt>
    <dgm:pt modelId="{5C00DBA5-53F6-425D-A6B4-71BD8BBF53DB}" type="pres">
      <dgm:prSet presAssocID="{6AA8440E-DCFC-4B78-BD33-659EE004C8BF}" presName="parentText" presStyleLbl="node1" presStyleIdx="0" presStyleCnt="0">
        <dgm:presLayoutVars>
          <dgm:chMax val="0"/>
          <dgm:bulletEnabled val="1"/>
        </dgm:presLayoutVars>
      </dgm:prSet>
      <dgm:spPr/>
      <dgm:t>
        <a:bodyPr/>
        <a:lstStyle/>
        <a:p>
          <a:endParaRPr lang="es-ES"/>
        </a:p>
      </dgm:t>
    </dgm:pt>
    <dgm:pt modelId="{382FE754-AEDC-46EA-A0C6-301389F73DD7}" type="pres">
      <dgm:prSet presAssocID="{6AA8440E-DCFC-4B78-BD33-659EE004C8BF}" presName="parentRect" presStyleLbl="alignNode1" presStyleIdx="1" presStyleCnt="2"/>
      <dgm:spPr/>
      <dgm:t>
        <a:bodyPr/>
        <a:lstStyle/>
        <a:p>
          <a:endParaRPr lang="es-ES"/>
        </a:p>
      </dgm:t>
    </dgm:pt>
    <dgm:pt modelId="{563BEE51-FCF3-4A39-87B7-FD344FA7AD08}" type="pres">
      <dgm:prSet presAssocID="{6AA8440E-DCFC-4B78-BD33-659EE004C8BF}" presName="adorn" presStyleLbl="fgAccFollowNode1" presStyleIdx="1" presStyleCnt="2"/>
      <dgm:spPr>
        <a:blipFill rotWithShape="1">
          <a:blip xmlns:r="http://schemas.openxmlformats.org/officeDocument/2006/relationships" r:embed="rId2"/>
          <a:stretch>
            <a:fillRect/>
          </a:stretch>
        </a:blipFill>
      </dgm:spPr>
    </dgm:pt>
  </dgm:ptLst>
  <dgm:cxnLst>
    <dgm:cxn modelId="{BAC49ECC-60D2-496E-B71C-D55384A96F7F}" type="presOf" srcId="{4A5B84EF-F12B-4BE1-815B-39B6601D786D}" destId="{3D1F5CC7-B64F-486F-92DB-7DC851EF72F0}" srcOrd="0" destOrd="0" presId="urn:microsoft.com/office/officeart/2005/8/layout/bList2"/>
    <dgm:cxn modelId="{D8D91BE5-16E6-43CB-8F85-EF4B0E82603A}" srcId="{4A5B84EF-F12B-4BE1-815B-39B6601D786D}" destId="{6AA8440E-DCFC-4B78-BD33-659EE004C8BF}" srcOrd="1" destOrd="0" parTransId="{487E3DE9-868A-47DB-8912-2C01D28BFFD5}" sibTransId="{722E6C47-A3C5-4032-BDC8-80B4DC8688CA}"/>
    <dgm:cxn modelId="{E6940AA0-0D4F-4467-A10E-2AF55C1CF1A9}" srcId="{4A5B84EF-F12B-4BE1-815B-39B6601D786D}" destId="{8635167B-236D-4E1E-BE82-85E6591A02AD}" srcOrd="0" destOrd="0" parTransId="{F4589581-8E7A-4F4F-A659-6559B1174476}" sibTransId="{A01B1FA6-8B5E-49F4-BF98-C14B432F1503}"/>
    <dgm:cxn modelId="{5BAEF612-2435-4768-B3CD-1459BD4DBB7E}" type="presOf" srcId="{8635167B-236D-4E1E-BE82-85E6591A02AD}" destId="{99D70EC0-F0BB-4A0E-B366-A018AC5857F6}" srcOrd="0" destOrd="0" presId="urn:microsoft.com/office/officeart/2005/8/layout/bList2"/>
    <dgm:cxn modelId="{2EE16317-AEF8-4C47-83B1-1245586AD3FE}" type="presOf" srcId="{A01B1FA6-8B5E-49F4-BF98-C14B432F1503}" destId="{A6BA8C80-9FE0-406D-B0AF-38F68BDB2F48}" srcOrd="0" destOrd="0" presId="urn:microsoft.com/office/officeart/2005/8/layout/bList2"/>
    <dgm:cxn modelId="{266404BF-2BE1-446A-8E49-5DAE0E04EAC7}" type="presOf" srcId="{8635167B-236D-4E1E-BE82-85E6591A02AD}" destId="{81C20E36-9B2E-40C3-9AC4-550BBBF024AC}" srcOrd="1" destOrd="0" presId="urn:microsoft.com/office/officeart/2005/8/layout/bList2"/>
    <dgm:cxn modelId="{424FF830-EEFB-453F-97AB-7D7C6CB95511}" type="presOf" srcId="{6AA8440E-DCFC-4B78-BD33-659EE004C8BF}" destId="{5C00DBA5-53F6-425D-A6B4-71BD8BBF53DB}" srcOrd="0" destOrd="0" presId="urn:microsoft.com/office/officeart/2005/8/layout/bList2"/>
    <dgm:cxn modelId="{D6029B1F-6129-4F05-9E95-4735E4630C89}" type="presOf" srcId="{6AA8440E-DCFC-4B78-BD33-659EE004C8BF}" destId="{382FE754-AEDC-46EA-A0C6-301389F73DD7}" srcOrd="1" destOrd="0" presId="urn:microsoft.com/office/officeart/2005/8/layout/bList2"/>
    <dgm:cxn modelId="{8D98EEDE-EAA0-4955-ABBE-FFB5E8EF2882}" type="presParOf" srcId="{3D1F5CC7-B64F-486F-92DB-7DC851EF72F0}" destId="{976A7001-1331-4EAA-8714-CA6C586B83A5}" srcOrd="0" destOrd="0" presId="urn:microsoft.com/office/officeart/2005/8/layout/bList2"/>
    <dgm:cxn modelId="{1DBBF1D7-F219-4C3E-A614-0AE506BB9435}" type="presParOf" srcId="{976A7001-1331-4EAA-8714-CA6C586B83A5}" destId="{44390B3D-A726-47E4-B2ED-5380DE7BBA98}" srcOrd="0" destOrd="0" presId="urn:microsoft.com/office/officeart/2005/8/layout/bList2"/>
    <dgm:cxn modelId="{A61DA385-4B38-4824-9D91-17F63A5BA322}" type="presParOf" srcId="{976A7001-1331-4EAA-8714-CA6C586B83A5}" destId="{99D70EC0-F0BB-4A0E-B366-A018AC5857F6}" srcOrd="1" destOrd="0" presId="urn:microsoft.com/office/officeart/2005/8/layout/bList2"/>
    <dgm:cxn modelId="{4347374B-DD1D-4D1B-BE67-530E95AA097D}" type="presParOf" srcId="{976A7001-1331-4EAA-8714-CA6C586B83A5}" destId="{81C20E36-9B2E-40C3-9AC4-550BBBF024AC}" srcOrd="2" destOrd="0" presId="urn:microsoft.com/office/officeart/2005/8/layout/bList2"/>
    <dgm:cxn modelId="{69A1AEE9-D8D1-4718-B5F4-1890F76C7ECB}" type="presParOf" srcId="{976A7001-1331-4EAA-8714-CA6C586B83A5}" destId="{5B4CF905-7511-4874-BBC2-EEDFA2A3E518}" srcOrd="3" destOrd="0" presId="urn:microsoft.com/office/officeart/2005/8/layout/bList2"/>
    <dgm:cxn modelId="{B012C8B6-EF16-4800-A8B2-76C18B8238CA}" type="presParOf" srcId="{3D1F5CC7-B64F-486F-92DB-7DC851EF72F0}" destId="{A6BA8C80-9FE0-406D-B0AF-38F68BDB2F48}" srcOrd="1" destOrd="0" presId="urn:microsoft.com/office/officeart/2005/8/layout/bList2"/>
    <dgm:cxn modelId="{340DCEA0-6B87-4F6A-8557-C5A94FC82DDA}" type="presParOf" srcId="{3D1F5CC7-B64F-486F-92DB-7DC851EF72F0}" destId="{3F19DDAC-339C-4C76-850F-8125FF20CF9B}" srcOrd="2" destOrd="0" presId="urn:microsoft.com/office/officeart/2005/8/layout/bList2"/>
    <dgm:cxn modelId="{9219F605-73DA-4FA7-9AFB-44FE1B72F835}" type="presParOf" srcId="{3F19DDAC-339C-4C76-850F-8125FF20CF9B}" destId="{49253EE2-B9E7-41C8-883C-0A1CA1FE8CBB}" srcOrd="0" destOrd="0" presId="urn:microsoft.com/office/officeart/2005/8/layout/bList2"/>
    <dgm:cxn modelId="{9005837E-1E72-4249-A511-DF7D716696B0}" type="presParOf" srcId="{3F19DDAC-339C-4C76-850F-8125FF20CF9B}" destId="{5C00DBA5-53F6-425D-A6B4-71BD8BBF53DB}" srcOrd="1" destOrd="0" presId="urn:microsoft.com/office/officeart/2005/8/layout/bList2"/>
    <dgm:cxn modelId="{BF99A207-8B12-45B6-A88D-405CAE58EF9F}" type="presParOf" srcId="{3F19DDAC-339C-4C76-850F-8125FF20CF9B}" destId="{382FE754-AEDC-46EA-A0C6-301389F73DD7}" srcOrd="2" destOrd="0" presId="urn:microsoft.com/office/officeart/2005/8/layout/bList2"/>
    <dgm:cxn modelId="{0FE82B77-3240-4535-92D7-EAB3762B2955}" type="presParOf" srcId="{3F19DDAC-339C-4C76-850F-8125FF20CF9B}" destId="{563BEE51-FCF3-4A39-87B7-FD344FA7AD0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dirty="0" smtClean="0"/>
            <a:t>Estructura</a:t>
          </a:r>
          <a:endParaRPr lang="es-EC" sz="2800" dirty="0"/>
        </a:p>
      </dgm:t>
    </dgm:pt>
    <dgm:pt modelId="{EB75A12E-638F-4379-BD4C-1617CC58B64A}" type="sibTrans" cxnId="{7FF5025D-9CD0-4748-994D-6AD7A60C7FDE}">
      <dgm:prSet/>
      <dgm:spPr/>
      <dgm:t>
        <a:bodyPr/>
        <a:lstStyle/>
        <a:p>
          <a:endParaRPr lang="es-EC"/>
        </a:p>
      </dgm:t>
    </dgm:pt>
    <dgm:pt modelId="{2F7F2341-C15C-4580-9E04-8782251DB250}" type="par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tretch>
            <a:fillRect/>
          </a:stretch>
        </a:blipFill>
      </dgm:spPr>
      <dgm:t>
        <a:bodyPr/>
        <a:lstStyle/>
        <a:p>
          <a:endParaRPr lang="es-ES"/>
        </a:p>
      </dgm:t>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t>
        <a:bodyPr/>
        <a:lstStyle/>
        <a:p>
          <a:endParaRPr lang="es-ES"/>
        </a:p>
      </dgm:t>
    </dgm:pt>
  </dgm:ptLst>
  <dgm:cxnLst>
    <dgm:cxn modelId="{2B0A5845-A4A5-4A49-833E-873FC3A101AD}" type="presOf" srcId="{2EDF612E-0D38-49D9-AC9D-ABF50CBB9D8B}" destId="{32E9D8F7-44E9-4C98-9E51-3ABC7329AF30}" srcOrd="0" destOrd="0" presId="urn:microsoft.com/office/officeart/2005/8/layout/vList3"/>
    <dgm:cxn modelId="{862DD1E0-81F5-43BA-A09D-388E8915BC33}" type="presOf" srcId="{E702EF01-AED8-464B-AD15-987AEE72A005}" destId="{AF4263F1-C48B-41F3-827F-4C9A910DD921}" srcOrd="0" destOrd="0" presId="urn:microsoft.com/office/officeart/2005/8/layout/vList3"/>
    <dgm:cxn modelId="{7FF5025D-9CD0-4748-994D-6AD7A60C7FDE}" srcId="{E702EF01-AED8-464B-AD15-987AEE72A005}" destId="{2EDF612E-0D38-49D9-AC9D-ABF50CBB9D8B}" srcOrd="0" destOrd="0" parTransId="{2F7F2341-C15C-4580-9E04-8782251DB250}" sibTransId="{EB75A12E-638F-4379-BD4C-1617CC58B64A}"/>
    <dgm:cxn modelId="{17A462A3-0D4F-48A8-8CCC-A45562B9FF57}" type="presParOf" srcId="{AF4263F1-C48B-41F3-827F-4C9A910DD921}" destId="{77936A86-AACD-432D-932F-0298007A8BA9}" srcOrd="0" destOrd="0" presId="urn:microsoft.com/office/officeart/2005/8/layout/vList3"/>
    <dgm:cxn modelId="{D3FBAB83-FEF3-4F9D-8E79-7CADA4DD21A1}" type="presParOf" srcId="{77936A86-AACD-432D-932F-0298007A8BA9}" destId="{069D7644-4E1F-4AB2-B13F-F242390B0580}" srcOrd="0" destOrd="0" presId="urn:microsoft.com/office/officeart/2005/8/layout/vList3"/>
    <dgm:cxn modelId="{4EB4407A-34C1-4BA7-99A7-4E9C027B4C82}"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AE53B6-03FE-4E9E-A3BF-BE1EBA8C40F3}">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b="0" dirty="0"/>
            <a:t>Planificador</a:t>
          </a:r>
        </a:p>
      </dgm:t>
    </dgm:pt>
    <dgm:pt modelId="{854E35FF-CCFB-415C-A0D5-2E7C489EEF64}" type="sibTrans" cxnId="{766A1A64-18C1-47F2-BA5F-7A9E8BEEB32E}">
      <dgm:prSet/>
      <dgm:spPr/>
      <dgm:t>
        <a:bodyPr/>
        <a:lstStyle/>
        <a:p>
          <a:endParaRPr lang="es-EC"/>
        </a:p>
      </dgm:t>
    </dgm:pt>
    <dgm:pt modelId="{B8B4927A-E297-4C6A-8117-52C32B9D01C8}" type="parTrans" cxnId="{766A1A64-18C1-47F2-BA5F-7A9E8BEEB32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0" presStyleCnt="1" custScaleX="228366" custScaleY="226204"/>
      <dgm:spPr>
        <a:blipFill rotWithShape="1">
          <a:blip xmlns:r="http://schemas.openxmlformats.org/officeDocument/2006/relationships" r:embed="rId1"/>
          <a:stretch>
            <a:fillRect/>
          </a:stretch>
        </a:blipFill>
      </dgm:spPr>
      <dgm:t>
        <a:bodyPr/>
        <a:lstStyle/>
        <a:p>
          <a:endParaRPr lang="es-ES"/>
        </a:p>
      </dgm:t>
    </dgm:pt>
    <dgm:pt modelId="{CF4F75F1-F589-431F-B395-D638C71E9D5E}" type="pres">
      <dgm:prSet presAssocID="{32AE53B6-03FE-4E9E-A3BF-BE1EBA8C40F3}" presName="txShp" presStyleLbl="node1" presStyleIdx="0" presStyleCnt="1" custScaleX="101759" custScaleY="235157">
        <dgm:presLayoutVars>
          <dgm:bulletEnabled val="1"/>
        </dgm:presLayoutVars>
      </dgm:prSet>
      <dgm:spPr/>
      <dgm:t>
        <a:bodyPr/>
        <a:lstStyle/>
        <a:p>
          <a:endParaRPr lang="es-ES"/>
        </a:p>
      </dgm:t>
    </dgm:pt>
  </dgm:ptLst>
  <dgm:cxnLst>
    <dgm:cxn modelId="{766A1A64-18C1-47F2-BA5F-7A9E8BEEB32E}" srcId="{E702EF01-AED8-464B-AD15-987AEE72A005}" destId="{32AE53B6-03FE-4E9E-A3BF-BE1EBA8C40F3}" srcOrd="0" destOrd="0" parTransId="{B8B4927A-E297-4C6A-8117-52C32B9D01C8}" sibTransId="{854E35FF-CCFB-415C-A0D5-2E7C489EEF64}"/>
    <dgm:cxn modelId="{C785CBFD-B6D4-433E-A75F-AD39D148BA6C}" type="presOf" srcId="{E702EF01-AED8-464B-AD15-987AEE72A005}" destId="{AF4263F1-C48B-41F3-827F-4C9A910DD921}" srcOrd="0" destOrd="0" presId="urn:microsoft.com/office/officeart/2005/8/layout/vList3"/>
    <dgm:cxn modelId="{E4BE1926-CBD2-43B8-886A-5F6DB534A2BB}" type="presOf" srcId="{32AE53B6-03FE-4E9E-A3BF-BE1EBA8C40F3}" destId="{CF4F75F1-F589-431F-B395-D638C71E9D5E}" srcOrd="0" destOrd="0" presId="urn:microsoft.com/office/officeart/2005/8/layout/vList3"/>
    <dgm:cxn modelId="{03ED0F84-E018-4858-ADBB-95F2107E2324}" type="presParOf" srcId="{AF4263F1-C48B-41F3-827F-4C9A910DD921}" destId="{83E1DD45-3C0F-4EDB-B5A3-29CB75CFF033}" srcOrd="0" destOrd="0" presId="urn:microsoft.com/office/officeart/2005/8/layout/vList3"/>
    <dgm:cxn modelId="{E9EC61C4-6D90-4B07-9A13-5F98AD8E010E}" type="presParOf" srcId="{83E1DD45-3C0F-4EDB-B5A3-29CB75CFF033}" destId="{C62E3DF6-F9B4-4814-821E-5678E481BE4A}" srcOrd="0" destOrd="0" presId="urn:microsoft.com/office/officeart/2005/8/layout/vList3"/>
    <dgm:cxn modelId="{A6F5142F-5396-43FB-BB3C-8DE128C9C0F4}"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4FAC75-6F4C-4A63-9732-D0CC5C8F622B}">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b="0" dirty="0"/>
            <a:t> Visión artificial</a:t>
          </a:r>
        </a:p>
      </dgm:t>
    </dgm:pt>
    <dgm:pt modelId="{B3E9903A-534F-45EF-B12A-84FFA0BCD527}" type="sibTrans" cxnId="{034AACBC-B814-47C9-BADC-37A051EF88C7}">
      <dgm:prSet/>
      <dgm:spPr/>
      <dgm:t>
        <a:bodyPr/>
        <a:lstStyle/>
        <a:p>
          <a:endParaRPr lang="es-EC"/>
        </a:p>
      </dgm:t>
    </dgm:pt>
    <dgm:pt modelId="{28DA70D9-1957-400B-9C0B-F363E8C04866}" type="parTrans" cxnId="{034AACBC-B814-47C9-BADC-37A051EF88C7}">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0" presStyleCnt="1" custScaleX="220197" custScaleY="220170"/>
      <dgm:spPr>
        <a:blipFill rotWithShape="1">
          <a:blip xmlns:r="http://schemas.openxmlformats.org/officeDocument/2006/relationships" r:embed="rId1"/>
          <a:stretch>
            <a:fillRect/>
          </a:stretch>
        </a:blipFill>
      </dgm:spPr>
      <dgm:t>
        <a:bodyPr/>
        <a:lstStyle/>
        <a:p>
          <a:endParaRPr lang="es-ES"/>
        </a:p>
      </dgm:t>
    </dgm:pt>
    <dgm:pt modelId="{E1611ACD-C39F-46B6-8055-333D3DF00A38}" type="pres">
      <dgm:prSet presAssocID="{CF4FAC75-6F4C-4A63-9732-D0CC5C8F622B}" presName="txShp" presStyleLbl="node1" presStyleIdx="0" presStyleCnt="1" custScaleX="101637" custScaleY="229950">
        <dgm:presLayoutVars>
          <dgm:bulletEnabled val="1"/>
        </dgm:presLayoutVars>
      </dgm:prSet>
      <dgm:spPr/>
      <dgm:t>
        <a:bodyPr/>
        <a:lstStyle/>
        <a:p>
          <a:endParaRPr lang="es-ES"/>
        </a:p>
      </dgm:t>
    </dgm:pt>
  </dgm:ptLst>
  <dgm:cxnLst>
    <dgm:cxn modelId="{EF6B96B4-D268-42CB-8B70-B656DC084F07}" type="presOf" srcId="{CF4FAC75-6F4C-4A63-9732-D0CC5C8F622B}" destId="{E1611ACD-C39F-46B6-8055-333D3DF00A38}" srcOrd="0" destOrd="0" presId="urn:microsoft.com/office/officeart/2005/8/layout/vList3"/>
    <dgm:cxn modelId="{034AACBC-B814-47C9-BADC-37A051EF88C7}" srcId="{E702EF01-AED8-464B-AD15-987AEE72A005}" destId="{CF4FAC75-6F4C-4A63-9732-D0CC5C8F622B}" srcOrd="0" destOrd="0" parTransId="{28DA70D9-1957-400B-9C0B-F363E8C04866}" sibTransId="{B3E9903A-534F-45EF-B12A-84FFA0BCD527}"/>
    <dgm:cxn modelId="{907F9832-6A8E-487D-8CD1-8A1800D11944}" type="presOf" srcId="{E702EF01-AED8-464B-AD15-987AEE72A005}" destId="{AF4263F1-C48B-41F3-827F-4C9A910DD921}" srcOrd="0" destOrd="0" presId="urn:microsoft.com/office/officeart/2005/8/layout/vList3"/>
    <dgm:cxn modelId="{AEFD43A4-7FAA-4173-93F3-FE40771F303C}" type="presParOf" srcId="{AF4263F1-C48B-41F3-827F-4C9A910DD921}" destId="{96004D4A-3AD0-44F5-900F-930B3EB8478A}" srcOrd="0" destOrd="0" presId="urn:microsoft.com/office/officeart/2005/8/layout/vList3"/>
    <dgm:cxn modelId="{2E8C421A-F982-4908-8B1F-3899A294D062}" type="presParOf" srcId="{96004D4A-3AD0-44F5-900F-930B3EB8478A}" destId="{CD02291E-CFB9-4368-A499-4B46FB9C4859}" srcOrd="0" destOrd="0" presId="urn:microsoft.com/office/officeart/2005/8/layout/vList3"/>
    <dgm:cxn modelId="{665F3510-4FAC-4BAD-ABE1-988CFDB516A9}" type="presParOf" srcId="{96004D4A-3AD0-44F5-900F-930B3EB8478A}" destId="{E1611ACD-C39F-46B6-8055-333D3DF00A38}"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3600" b="0" dirty="0"/>
            <a:t>Cinemática del manipulador</a:t>
          </a:r>
        </a:p>
      </dgm:t>
    </dgm:pt>
    <dgm:pt modelId="{2E5A1468-DD55-4FDE-9712-E326ED5C293F}" type="sibTrans" cxnId="{5FFF8290-CD3B-4BA8-BB3B-AB495450448F}">
      <dgm:prSet/>
      <dgm:spPr/>
      <dgm:t>
        <a:bodyPr/>
        <a:lstStyle/>
        <a:p>
          <a:endParaRPr lang="es-EC" sz="2400"/>
        </a:p>
      </dgm:t>
    </dgm:pt>
    <dgm:pt modelId="{A56E323F-7F23-4857-AD2B-4C6D4D5059EF}" type="parTrans" cxnId="{5FFF8290-CD3B-4BA8-BB3B-AB495450448F}">
      <dgm:prSet/>
      <dgm:spPr/>
      <dgm:t>
        <a:bodyPr/>
        <a:lstStyle/>
        <a:p>
          <a:endParaRPr lang="es-EC" sz="2400"/>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tretch>
            <a:fillRect/>
          </a:stretch>
        </a:blipFill>
      </dgm:spPr>
      <dgm:t>
        <a:bodyPr/>
        <a:lstStyle/>
        <a:p>
          <a:endParaRPr lang="es-ES"/>
        </a:p>
      </dgm:t>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t>
        <a:bodyPr/>
        <a:lstStyle/>
        <a:p>
          <a:endParaRPr lang="es-ES"/>
        </a:p>
      </dgm:t>
    </dgm:pt>
  </dgm:ptLst>
  <dgm:cxnLst>
    <dgm:cxn modelId="{7C98E960-C6AF-4D5A-B00A-0CEFD9AD4098}" type="presOf" srcId="{DE3EBFC9-2824-40E9-BF5C-AC7303D66B5A}" destId="{D379F40C-C989-4B8C-8384-909CC5F2166F}" srcOrd="0" destOrd="0" presId="urn:microsoft.com/office/officeart/2005/8/layout/vList3"/>
    <dgm:cxn modelId="{9FF4F663-E881-4558-A38C-BE6816EE934D}" type="presOf" srcId="{E702EF01-AED8-464B-AD15-987AEE72A005}" destId="{AF4263F1-C48B-41F3-827F-4C9A910DD921}" srcOrd="0" destOrd="0" presId="urn:microsoft.com/office/officeart/2005/8/layout/vList3"/>
    <dgm:cxn modelId="{5FFF8290-CD3B-4BA8-BB3B-AB495450448F}" srcId="{E702EF01-AED8-464B-AD15-987AEE72A005}" destId="{DE3EBFC9-2824-40E9-BF5C-AC7303D66B5A}" srcOrd="0" destOrd="0" parTransId="{A56E323F-7F23-4857-AD2B-4C6D4D5059EF}" sibTransId="{2E5A1468-DD55-4FDE-9712-E326ED5C293F}"/>
    <dgm:cxn modelId="{65C987A9-F1D5-4F61-885F-86AC93AB684E}" type="presParOf" srcId="{AF4263F1-C48B-41F3-827F-4C9A910DD921}" destId="{FB43C523-F874-4991-9631-8EC883FC8DEC}" srcOrd="0" destOrd="0" presId="urn:microsoft.com/office/officeart/2005/8/layout/vList3"/>
    <dgm:cxn modelId="{3D243E08-0490-4B33-BA0D-A845937D3EC8}" type="presParOf" srcId="{FB43C523-F874-4991-9631-8EC883FC8DEC}" destId="{BCEE1B67-7B90-443B-809C-B01F57DDA4E9}" srcOrd="0" destOrd="0" presId="urn:microsoft.com/office/officeart/2005/8/layout/vList3"/>
    <dgm:cxn modelId="{9C2E1014-FC5B-4E15-934C-2D6F69C4D263}"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dirty="0" smtClean="0"/>
            <a:t>Estructura</a:t>
          </a:r>
          <a:endParaRPr lang="es-EC" sz="2800" dirty="0"/>
        </a:p>
      </dgm:t>
    </dgm:pt>
    <dgm:pt modelId="{EB75A12E-638F-4379-BD4C-1617CC58B64A}" type="sibTrans" cxnId="{7FF5025D-9CD0-4748-994D-6AD7A60C7FDE}">
      <dgm:prSet/>
      <dgm:spPr/>
      <dgm:t>
        <a:bodyPr/>
        <a:lstStyle/>
        <a:p>
          <a:endParaRPr lang="es-EC"/>
        </a:p>
      </dgm:t>
    </dgm:pt>
    <dgm:pt modelId="{2F7F2341-C15C-4580-9E04-8782251DB250}" type="par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tretch>
            <a:fillRect/>
          </a:stretch>
        </a:blipFill>
      </dgm:spPr>
      <dgm:t>
        <a:bodyPr/>
        <a:lstStyle/>
        <a:p>
          <a:endParaRPr lang="es-ES"/>
        </a:p>
      </dgm:t>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t>
        <a:bodyPr/>
        <a:lstStyle/>
        <a:p>
          <a:endParaRPr lang="es-ES"/>
        </a:p>
      </dgm:t>
    </dgm:pt>
  </dgm:ptLst>
  <dgm:cxnLst>
    <dgm:cxn modelId="{6A5618D1-8DCE-4726-A3ED-19F68D79BB73}" type="presOf" srcId="{2EDF612E-0D38-49D9-AC9D-ABF50CBB9D8B}" destId="{32E9D8F7-44E9-4C98-9E51-3ABC7329AF30}" srcOrd="0" destOrd="0" presId="urn:microsoft.com/office/officeart/2005/8/layout/vList3"/>
    <dgm:cxn modelId="{87D2206F-E623-44F7-947F-E90168B3DD61}" type="presOf" srcId="{E702EF01-AED8-464B-AD15-987AEE72A005}" destId="{AF4263F1-C48B-41F3-827F-4C9A910DD921}" srcOrd="0" destOrd="0" presId="urn:microsoft.com/office/officeart/2005/8/layout/vList3"/>
    <dgm:cxn modelId="{7FF5025D-9CD0-4748-994D-6AD7A60C7FDE}" srcId="{E702EF01-AED8-464B-AD15-987AEE72A005}" destId="{2EDF612E-0D38-49D9-AC9D-ABF50CBB9D8B}" srcOrd="0" destOrd="0" parTransId="{2F7F2341-C15C-4580-9E04-8782251DB250}" sibTransId="{EB75A12E-638F-4379-BD4C-1617CC58B64A}"/>
    <dgm:cxn modelId="{CE7B7E02-F17F-452B-8979-8AEFE06880FD}" type="presParOf" srcId="{AF4263F1-C48B-41F3-827F-4C9A910DD921}" destId="{77936A86-AACD-432D-932F-0298007A8BA9}" srcOrd="0" destOrd="0" presId="urn:microsoft.com/office/officeart/2005/8/layout/vList3"/>
    <dgm:cxn modelId="{1EF12443-058C-49B2-81A5-928E3CFE6707}" type="presParOf" srcId="{77936A86-AACD-432D-932F-0298007A8BA9}" destId="{069D7644-4E1F-4AB2-B13F-F242390B0580}" srcOrd="0" destOrd="0" presId="urn:microsoft.com/office/officeart/2005/8/layout/vList3"/>
    <dgm:cxn modelId="{87CD198E-487E-4BEC-94B1-D4609332DDDD}"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AE53B6-03FE-4E9E-A3BF-BE1EBA8C40F3}">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b="0" dirty="0"/>
            <a:t>Planificador</a:t>
          </a:r>
        </a:p>
      </dgm:t>
    </dgm:pt>
    <dgm:pt modelId="{854E35FF-CCFB-415C-A0D5-2E7C489EEF64}" type="sibTrans" cxnId="{766A1A64-18C1-47F2-BA5F-7A9E8BEEB32E}">
      <dgm:prSet/>
      <dgm:spPr/>
      <dgm:t>
        <a:bodyPr/>
        <a:lstStyle/>
        <a:p>
          <a:endParaRPr lang="es-EC"/>
        </a:p>
      </dgm:t>
    </dgm:pt>
    <dgm:pt modelId="{B8B4927A-E297-4C6A-8117-52C32B9D01C8}" type="parTrans" cxnId="{766A1A64-18C1-47F2-BA5F-7A9E8BEEB32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0" presStyleCnt="1" custScaleX="228366" custScaleY="226204"/>
      <dgm:spPr>
        <a:blipFill rotWithShape="1">
          <a:blip xmlns:r="http://schemas.openxmlformats.org/officeDocument/2006/relationships" r:embed="rId1"/>
          <a:stretch>
            <a:fillRect/>
          </a:stretch>
        </a:blipFill>
      </dgm:spPr>
      <dgm:t>
        <a:bodyPr/>
        <a:lstStyle/>
        <a:p>
          <a:endParaRPr lang="es-ES"/>
        </a:p>
      </dgm:t>
    </dgm:pt>
    <dgm:pt modelId="{CF4F75F1-F589-431F-B395-D638C71E9D5E}" type="pres">
      <dgm:prSet presAssocID="{32AE53B6-03FE-4E9E-A3BF-BE1EBA8C40F3}" presName="txShp" presStyleLbl="node1" presStyleIdx="0" presStyleCnt="1" custScaleX="101759" custScaleY="235157">
        <dgm:presLayoutVars>
          <dgm:bulletEnabled val="1"/>
        </dgm:presLayoutVars>
      </dgm:prSet>
      <dgm:spPr/>
      <dgm:t>
        <a:bodyPr/>
        <a:lstStyle/>
        <a:p>
          <a:endParaRPr lang="es-ES"/>
        </a:p>
      </dgm:t>
    </dgm:pt>
  </dgm:ptLst>
  <dgm:cxnLst>
    <dgm:cxn modelId="{766A1A64-18C1-47F2-BA5F-7A9E8BEEB32E}" srcId="{E702EF01-AED8-464B-AD15-987AEE72A005}" destId="{32AE53B6-03FE-4E9E-A3BF-BE1EBA8C40F3}" srcOrd="0" destOrd="0" parTransId="{B8B4927A-E297-4C6A-8117-52C32B9D01C8}" sibTransId="{854E35FF-CCFB-415C-A0D5-2E7C489EEF64}"/>
    <dgm:cxn modelId="{7F1E4413-50B5-412E-A50E-3328A71C067E}" type="presOf" srcId="{E702EF01-AED8-464B-AD15-987AEE72A005}" destId="{AF4263F1-C48B-41F3-827F-4C9A910DD921}" srcOrd="0" destOrd="0" presId="urn:microsoft.com/office/officeart/2005/8/layout/vList3"/>
    <dgm:cxn modelId="{F9CB402E-6EB2-4979-A0D1-B8C0DF2840DD}" type="presOf" srcId="{32AE53B6-03FE-4E9E-A3BF-BE1EBA8C40F3}" destId="{CF4F75F1-F589-431F-B395-D638C71E9D5E}" srcOrd="0" destOrd="0" presId="urn:microsoft.com/office/officeart/2005/8/layout/vList3"/>
    <dgm:cxn modelId="{2600D8CB-0849-4E4A-8ED6-53A2BCC36D26}" type="presParOf" srcId="{AF4263F1-C48B-41F3-827F-4C9A910DD921}" destId="{83E1DD45-3C0F-4EDB-B5A3-29CB75CFF033}" srcOrd="0" destOrd="0" presId="urn:microsoft.com/office/officeart/2005/8/layout/vList3"/>
    <dgm:cxn modelId="{7147A456-1A6C-44DC-A08D-2D691852BD18}" type="presParOf" srcId="{83E1DD45-3C0F-4EDB-B5A3-29CB75CFF033}" destId="{C62E3DF6-F9B4-4814-821E-5678E481BE4A}" srcOrd="0" destOrd="0" presId="urn:microsoft.com/office/officeart/2005/8/layout/vList3"/>
    <dgm:cxn modelId="{156103A7-F5FD-422C-B64C-E829A076E364}"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b="0" dirty="0"/>
            <a:t>Cinemática del manipulador</a:t>
          </a:r>
        </a:p>
      </dgm:t>
    </dgm:pt>
    <dgm:pt modelId="{2E5A1468-DD55-4FDE-9712-E326ED5C293F}" type="sibTrans" cxnId="{5FFF8290-CD3B-4BA8-BB3B-AB495450448F}">
      <dgm:prSet/>
      <dgm:spPr/>
      <dgm:t>
        <a:bodyPr/>
        <a:lstStyle/>
        <a:p>
          <a:endParaRPr lang="es-EC"/>
        </a:p>
      </dgm:t>
    </dgm:pt>
    <dgm:pt modelId="{A56E323F-7F23-4857-AD2B-4C6D4D5059EF}" type="parTrans" cxnId="{5FFF8290-CD3B-4BA8-BB3B-AB495450448F}">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tretch>
            <a:fillRect/>
          </a:stretch>
        </a:blipFill>
      </dgm:spPr>
      <dgm:t>
        <a:bodyPr/>
        <a:lstStyle/>
        <a:p>
          <a:endParaRPr lang="es-ES"/>
        </a:p>
      </dgm:t>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t>
        <a:bodyPr/>
        <a:lstStyle/>
        <a:p>
          <a:endParaRPr lang="es-ES"/>
        </a:p>
      </dgm:t>
    </dgm:pt>
  </dgm:ptLst>
  <dgm:cxnLst>
    <dgm:cxn modelId="{8C14A348-3AFF-4706-B783-F61D57D623E6}" type="presOf" srcId="{DE3EBFC9-2824-40E9-BF5C-AC7303D66B5A}" destId="{D379F40C-C989-4B8C-8384-909CC5F2166F}" srcOrd="0" destOrd="0" presId="urn:microsoft.com/office/officeart/2005/8/layout/vList3"/>
    <dgm:cxn modelId="{5FFF8290-CD3B-4BA8-BB3B-AB495450448F}" srcId="{E702EF01-AED8-464B-AD15-987AEE72A005}" destId="{DE3EBFC9-2824-40E9-BF5C-AC7303D66B5A}" srcOrd="0" destOrd="0" parTransId="{A56E323F-7F23-4857-AD2B-4C6D4D5059EF}" sibTransId="{2E5A1468-DD55-4FDE-9712-E326ED5C293F}"/>
    <dgm:cxn modelId="{F54679BA-DA2E-4CA7-8860-0BCAB6E16920}" type="presOf" srcId="{E702EF01-AED8-464B-AD15-987AEE72A005}" destId="{AF4263F1-C48B-41F3-827F-4C9A910DD921}" srcOrd="0" destOrd="0" presId="urn:microsoft.com/office/officeart/2005/8/layout/vList3"/>
    <dgm:cxn modelId="{CB1740D4-CA3E-4192-BCAE-170C1CCC8865}" type="presParOf" srcId="{AF4263F1-C48B-41F3-827F-4C9A910DD921}" destId="{FB43C523-F874-4991-9631-8EC883FC8DEC}" srcOrd="0" destOrd="0" presId="urn:microsoft.com/office/officeart/2005/8/layout/vList3"/>
    <dgm:cxn modelId="{20786C62-9412-4B2E-BC48-77BCB2D25789}" type="presParOf" srcId="{FB43C523-F874-4991-9631-8EC883FC8DEC}" destId="{BCEE1B67-7B90-443B-809C-B01F57DDA4E9}" srcOrd="0" destOrd="0" presId="urn:microsoft.com/office/officeart/2005/8/layout/vList3"/>
    <dgm:cxn modelId="{F98C9570-DD69-4356-921D-DEFFCEF828B5}"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900E7EF-7375-4E54-88FE-8A69CB4B108D}">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b="0" dirty="0"/>
            <a:t> Visión artificial</a:t>
          </a:r>
        </a:p>
      </dgm:t>
    </dgm:pt>
    <dgm:pt modelId="{D494C3BC-3086-45C7-B736-D7CADD8E772A}" type="parTrans" cxnId="{088DD28D-E497-4912-AC89-1F902BFB082F}">
      <dgm:prSet/>
      <dgm:spPr/>
      <dgm:t>
        <a:bodyPr/>
        <a:lstStyle/>
        <a:p>
          <a:endParaRPr lang="es-ES"/>
        </a:p>
      </dgm:t>
    </dgm:pt>
    <dgm:pt modelId="{4DBE8403-9845-47BA-B35C-7CD07152F219}" type="sibTrans" cxnId="{088DD28D-E497-4912-AC89-1F902BFB082F}">
      <dgm:prSet/>
      <dgm:spPr/>
      <dgm:t>
        <a:bodyPr/>
        <a:lstStyle/>
        <a:p>
          <a:endParaRPr lang="es-ES"/>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5651AD32-2EE4-40AD-9AA2-A249103EE49C}" type="pres">
      <dgm:prSet presAssocID="{2900E7EF-7375-4E54-88FE-8A69CB4B108D}" presName="composite" presStyleCnt="0"/>
      <dgm:spPr/>
    </dgm:pt>
    <dgm:pt modelId="{89EF32EC-712D-42A5-ACA7-5521C1506982}" type="pres">
      <dgm:prSet presAssocID="{2900E7EF-7375-4E54-88FE-8A69CB4B108D}" presName="imgShp" presStyleLbl="fgImgPlace1" presStyleIdx="0" presStyleCnt="1" custScaleX="220197" custScaleY="220170"/>
      <dgm:spPr>
        <a:blipFill rotWithShape="1">
          <a:blip xmlns:r="http://schemas.openxmlformats.org/officeDocument/2006/relationships" r:embed="rId1"/>
          <a:stretch>
            <a:fillRect/>
          </a:stretch>
        </a:blipFill>
      </dgm:spPr>
      <dgm:t>
        <a:bodyPr/>
        <a:lstStyle/>
        <a:p>
          <a:endParaRPr lang="es-ES"/>
        </a:p>
      </dgm:t>
    </dgm:pt>
    <dgm:pt modelId="{700EDB09-AC8B-4BE5-832A-93DD98CDDB94}" type="pres">
      <dgm:prSet presAssocID="{2900E7EF-7375-4E54-88FE-8A69CB4B108D}" presName="txShp" presStyleLbl="node1" presStyleIdx="0" presStyleCnt="1" custScaleX="101637" custScaleY="229950">
        <dgm:presLayoutVars>
          <dgm:bulletEnabled val="1"/>
        </dgm:presLayoutVars>
      </dgm:prSet>
      <dgm:spPr/>
      <dgm:t>
        <a:bodyPr/>
        <a:lstStyle/>
        <a:p>
          <a:endParaRPr lang="es-ES"/>
        </a:p>
      </dgm:t>
    </dgm:pt>
  </dgm:ptLst>
  <dgm:cxnLst>
    <dgm:cxn modelId="{02A98678-6C0E-479D-A862-16041468B1EB}" type="presOf" srcId="{E702EF01-AED8-464B-AD15-987AEE72A005}" destId="{AF4263F1-C48B-41F3-827F-4C9A910DD921}" srcOrd="0" destOrd="0" presId="urn:microsoft.com/office/officeart/2005/8/layout/vList3"/>
    <dgm:cxn modelId="{088DD28D-E497-4912-AC89-1F902BFB082F}" srcId="{E702EF01-AED8-464B-AD15-987AEE72A005}" destId="{2900E7EF-7375-4E54-88FE-8A69CB4B108D}" srcOrd="0" destOrd="0" parTransId="{D494C3BC-3086-45C7-B736-D7CADD8E772A}" sibTransId="{4DBE8403-9845-47BA-B35C-7CD07152F219}"/>
    <dgm:cxn modelId="{AA9E07B9-359B-4CA3-8D2A-A33BDC0765AD}" type="presOf" srcId="{2900E7EF-7375-4E54-88FE-8A69CB4B108D}" destId="{700EDB09-AC8B-4BE5-832A-93DD98CDDB94}" srcOrd="0" destOrd="0" presId="urn:microsoft.com/office/officeart/2005/8/layout/vList3"/>
    <dgm:cxn modelId="{276D4BCB-DC40-4A05-AC29-1B09983311AA}" type="presParOf" srcId="{AF4263F1-C48B-41F3-827F-4C9A910DD921}" destId="{5651AD32-2EE4-40AD-9AA2-A249103EE49C}" srcOrd="0" destOrd="0" presId="urn:microsoft.com/office/officeart/2005/8/layout/vList3"/>
    <dgm:cxn modelId="{5EACB30A-1C71-4D7D-91B6-A5C0221BF178}" type="presParOf" srcId="{5651AD32-2EE4-40AD-9AA2-A249103EE49C}" destId="{89EF32EC-712D-42A5-ACA7-5521C1506982}" srcOrd="0" destOrd="0" presId="urn:microsoft.com/office/officeart/2005/8/layout/vList3"/>
    <dgm:cxn modelId="{4F6BFB27-0D1A-4688-B4B4-6261BB8641AB}" type="presParOf" srcId="{5651AD32-2EE4-40AD-9AA2-A249103EE49C}" destId="{700EDB09-AC8B-4BE5-832A-93DD98CDDB94}"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dirty="0" smtClean="0"/>
            <a:t>Estructura</a:t>
          </a:r>
          <a:endParaRPr lang="es-EC" sz="2800" dirty="0"/>
        </a:p>
      </dgm:t>
    </dgm:pt>
    <dgm:pt modelId="{EB75A12E-638F-4379-BD4C-1617CC58B64A}" type="sibTrans" cxnId="{7FF5025D-9CD0-4748-994D-6AD7A60C7FDE}">
      <dgm:prSet/>
      <dgm:spPr/>
      <dgm:t>
        <a:bodyPr/>
        <a:lstStyle/>
        <a:p>
          <a:endParaRPr lang="es-EC"/>
        </a:p>
      </dgm:t>
    </dgm:pt>
    <dgm:pt modelId="{2F7F2341-C15C-4580-9E04-8782251DB250}" type="par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tretch>
            <a:fillRect/>
          </a:stretch>
        </a:blipFill>
      </dgm:spPr>
      <dgm:t>
        <a:bodyPr/>
        <a:lstStyle/>
        <a:p>
          <a:endParaRPr lang="es-ES"/>
        </a:p>
      </dgm:t>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t>
        <a:bodyPr/>
        <a:lstStyle/>
        <a:p>
          <a:endParaRPr lang="es-ES"/>
        </a:p>
      </dgm:t>
    </dgm:pt>
  </dgm:ptLst>
  <dgm:cxnLst>
    <dgm:cxn modelId="{7FF5025D-9CD0-4748-994D-6AD7A60C7FDE}" srcId="{E702EF01-AED8-464B-AD15-987AEE72A005}" destId="{2EDF612E-0D38-49D9-AC9D-ABF50CBB9D8B}" srcOrd="0" destOrd="0" parTransId="{2F7F2341-C15C-4580-9E04-8782251DB250}" sibTransId="{EB75A12E-638F-4379-BD4C-1617CC58B64A}"/>
    <dgm:cxn modelId="{6688B85C-86FF-4437-8154-791FE4BCAF22}" type="presOf" srcId="{E702EF01-AED8-464B-AD15-987AEE72A005}" destId="{AF4263F1-C48B-41F3-827F-4C9A910DD921}" srcOrd="0" destOrd="0" presId="urn:microsoft.com/office/officeart/2005/8/layout/vList3"/>
    <dgm:cxn modelId="{CF8FAFE3-9941-4F26-BBCF-878FBAEC24C7}" type="presOf" srcId="{2EDF612E-0D38-49D9-AC9D-ABF50CBB9D8B}" destId="{32E9D8F7-44E9-4C98-9E51-3ABC7329AF30}" srcOrd="0" destOrd="0" presId="urn:microsoft.com/office/officeart/2005/8/layout/vList3"/>
    <dgm:cxn modelId="{FEEA2AD3-CE58-4FE9-9896-F1FDCC10F105}" type="presParOf" srcId="{AF4263F1-C48B-41F3-827F-4C9A910DD921}" destId="{77936A86-AACD-432D-932F-0298007A8BA9}" srcOrd="0" destOrd="0" presId="urn:microsoft.com/office/officeart/2005/8/layout/vList3"/>
    <dgm:cxn modelId="{AE4E1440-FBDE-45B9-A8C5-F8A9CDFCC58C}" type="presParOf" srcId="{77936A86-AACD-432D-932F-0298007A8BA9}" destId="{069D7644-4E1F-4AB2-B13F-F242390B0580}" srcOrd="0" destOrd="0" presId="urn:microsoft.com/office/officeart/2005/8/layout/vList3"/>
    <dgm:cxn modelId="{B2928089-9528-44A1-8868-FDA75FBDFE54}"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B324CF-5767-47F4-AB64-8093ACCA9C1F}" type="doc">
      <dgm:prSet loTypeId="urn:microsoft.com/office/officeart/2005/8/layout/hList7" loCatId="list" qsTypeId="urn:microsoft.com/office/officeart/2005/8/quickstyle/simple5" qsCatId="simple" csTypeId="urn:microsoft.com/office/officeart/2005/8/colors/accent1_2" csCatId="accent1" phldr="1"/>
      <dgm:spPr/>
      <dgm:t>
        <a:bodyPr/>
        <a:lstStyle/>
        <a:p>
          <a:endParaRPr lang="es-EC"/>
        </a:p>
      </dgm:t>
    </dgm:pt>
    <dgm:pt modelId="{33F96A9B-565D-4FBB-9070-5A1B1836EB08}">
      <dgm:prSet phldrT="[Texto]" custT="1"/>
      <dgm:spPr/>
      <dgm:t>
        <a:bodyPr/>
        <a:lstStyle/>
        <a:p>
          <a:pPr algn="l"/>
          <a:endParaRPr lang="es-EC" sz="2100" dirty="0" smtClean="0">
            <a:solidFill>
              <a:schemeClr val="tx1"/>
            </a:solidFill>
          </a:endParaRPr>
        </a:p>
        <a:p>
          <a:pPr algn="just"/>
          <a:endParaRPr lang="es-ES" sz="1600" dirty="0" smtClean="0">
            <a:solidFill>
              <a:schemeClr val="tx1"/>
            </a:solidFill>
          </a:endParaRPr>
        </a:p>
        <a:p>
          <a:pPr algn="just"/>
          <a:r>
            <a:rPr lang="es-ES" sz="1920" dirty="0" smtClean="0">
              <a:solidFill>
                <a:schemeClr val="tx1"/>
              </a:solidFill>
            </a:rPr>
            <a:t>Codificar la adquisición y tratamiento de imágenes del sistema de visión artificial ubicado en los efectores finales de cada brazo, para supervisar el proceso de junta empernada.</a:t>
          </a:r>
        </a:p>
        <a:p>
          <a:pPr algn="l"/>
          <a:endParaRPr lang="es-EC" sz="2100" dirty="0">
            <a:solidFill>
              <a:schemeClr val="tx1"/>
            </a:solidFill>
          </a:endParaRPr>
        </a:p>
      </dgm:t>
    </dgm:pt>
    <dgm:pt modelId="{F3166BA6-8398-42C9-8389-705D93E9CF81}" type="parTrans" cxnId="{1007A265-41FD-4474-8694-607DB8E3DEFA}">
      <dgm:prSet/>
      <dgm:spPr/>
      <dgm:t>
        <a:bodyPr/>
        <a:lstStyle/>
        <a:p>
          <a:endParaRPr lang="es-EC"/>
        </a:p>
      </dgm:t>
    </dgm:pt>
    <dgm:pt modelId="{3197DC42-346F-4C93-AB77-0324DBA72708}" type="sibTrans" cxnId="{1007A265-41FD-4474-8694-607DB8E3DEFA}">
      <dgm:prSet/>
      <dgm:spPr/>
      <dgm:t>
        <a:bodyPr/>
        <a:lstStyle/>
        <a:p>
          <a:endParaRPr lang="es-EC"/>
        </a:p>
      </dgm:t>
    </dgm:pt>
    <dgm:pt modelId="{E95576C7-A93D-47DA-BAA7-CB35642AE2F8}">
      <dgm:prSet phldrT="[Texto]" custT="1"/>
      <dgm:spPr/>
      <dgm:t>
        <a:bodyPr/>
        <a:lstStyle/>
        <a:p>
          <a:pPr algn="just"/>
          <a:endParaRPr lang="es-EC" sz="2100" dirty="0" smtClean="0">
            <a:solidFill>
              <a:schemeClr val="tx1"/>
            </a:solidFill>
          </a:endParaRPr>
        </a:p>
        <a:p>
          <a:pPr algn="just"/>
          <a:endParaRPr lang="es-ES" sz="2100" dirty="0" smtClean="0">
            <a:solidFill>
              <a:schemeClr val="tx1"/>
            </a:solidFill>
          </a:endParaRPr>
        </a:p>
        <a:p>
          <a:pPr algn="just"/>
          <a:r>
            <a:rPr lang="es-ES" sz="2100" dirty="0" smtClean="0">
              <a:solidFill>
                <a:schemeClr val="tx1"/>
              </a:solidFill>
            </a:rPr>
            <a:t>Desarrollar e implementar un planificador como una unidad de control jerárquica que cumpla con la función de administrar y controlar la posición de los brazos del manipulador.</a:t>
          </a:r>
        </a:p>
        <a:p>
          <a:pPr algn="just"/>
          <a:endParaRPr lang="es-EC" sz="2100" dirty="0">
            <a:solidFill>
              <a:schemeClr val="tx1"/>
            </a:solidFill>
          </a:endParaRPr>
        </a:p>
      </dgm:t>
    </dgm:pt>
    <dgm:pt modelId="{07501D77-EE6A-4AA1-B91C-390673E8B975}" type="sibTrans" cxnId="{FB396EAF-7486-439E-9C21-B9A27372931B}">
      <dgm:prSet/>
      <dgm:spPr/>
      <dgm:t>
        <a:bodyPr/>
        <a:lstStyle/>
        <a:p>
          <a:endParaRPr lang="es-EC"/>
        </a:p>
      </dgm:t>
    </dgm:pt>
    <dgm:pt modelId="{C666A624-6952-4460-8CC4-E3AD7823D170}" type="parTrans" cxnId="{FB396EAF-7486-439E-9C21-B9A27372931B}">
      <dgm:prSet/>
      <dgm:spPr/>
      <dgm:t>
        <a:bodyPr/>
        <a:lstStyle/>
        <a:p>
          <a:endParaRPr lang="es-EC"/>
        </a:p>
      </dgm:t>
    </dgm:pt>
    <dgm:pt modelId="{19BC5B3A-2D64-4C35-963A-AA1641866492}" type="pres">
      <dgm:prSet presAssocID="{66B324CF-5767-47F4-AB64-8093ACCA9C1F}" presName="Name0" presStyleCnt="0">
        <dgm:presLayoutVars>
          <dgm:dir/>
          <dgm:resizeHandles val="exact"/>
        </dgm:presLayoutVars>
      </dgm:prSet>
      <dgm:spPr/>
      <dgm:t>
        <a:bodyPr/>
        <a:lstStyle/>
        <a:p>
          <a:endParaRPr lang="es-ES"/>
        </a:p>
      </dgm:t>
    </dgm:pt>
    <dgm:pt modelId="{E29554E8-47BC-46F4-8871-D42F1B8C5273}" type="pres">
      <dgm:prSet presAssocID="{66B324CF-5767-47F4-AB64-8093ACCA9C1F}" presName="fgShape" presStyleLbl="fgShp" presStyleIdx="0" presStyleCnt="1" custLinFactNeighborX="686" custLinFactNeighborY="26351"/>
      <dgm:spPr/>
    </dgm:pt>
    <dgm:pt modelId="{231B4EF9-EFC8-434D-BF5C-D2895BE769EA}" type="pres">
      <dgm:prSet presAssocID="{66B324CF-5767-47F4-AB64-8093ACCA9C1F}" presName="linComp" presStyleCnt="0"/>
      <dgm:spPr/>
    </dgm:pt>
    <dgm:pt modelId="{72C1E419-AC9A-4262-9376-FDF3B82B8CC0}" type="pres">
      <dgm:prSet presAssocID="{E95576C7-A93D-47DA-BAA7-CB35642AE2F8}" presName="compNode" presStyleCnt="0"/>
      <dgm:spPr/>
    </dgm:pt>
    <dgm:pt modelId="{79FFD47B-E834-4ED1-8FBF-02F6F4A24062}" type="pres">
      <dgm:prSet presAssocID="{E95576C7-A93D-47DA-BAA7-CB35642AE2F8}" presName="bkgdShape" presStyleLbl="node1" presStyleIdx="0" presStyleCnt="2" custLinFactNeighborX="-9101" custLinFactNeighborY="-4373"/>
      <dgm:spPr/>
      <dgm:t>
        <a:bodyPr/>
        <a:lstStyle/>
        <a:p>
          <a:endParaRPr lang="es-ES"/>
        </a:p>
      </dgm:t>
    </dgm:pt>
    <dgm:pt modelId="{13B96A9A-F22E-44C6-81CE-812C1970ED3A}" type="pres">
      <dgm:prSet presAssocID="{E95576C7-A93D-47DA-BAA7-CB35642AE2F8}" presName="nodeTx" presStyleLbl="node1" presStyleIdx="0" presStyleCnt="2">
        <dgm:presLayoutVars>
          <dgm:bulletEnabled val="1"/>
        </dgm:presLayoutVars>
      </dgm:prSet>
      <dgm:spPr/>
      <dgm:t>
        <a:bodyPr/>
        <a:lstStyle/>
        <a:p>
          <a:endParaRPr lang="es-ES"/>
        </a:p>
      </dgm:t>
    </dgm:pt>
    <dgm:pt modelId="{563609E9-6D7E-427B-A847-55C223074559}" type="pres">
      <dgm:prSet presAssocID="{E95576C7-A93D-47DA-BAA7-CB35642AE2F8}" presName="invisiNode" presStyleLbl="node1" presStyleIdx="0" presStyleCnt="2"/>
      <dgm:spPr/>
    </dgm:pt>
    <dgm:pt modelId="{33382F55-2F55-4C2E-83FF-9106FE701B23}" type="pres">
      <dgm:prSet presAssocID="{E95576C7-A93D-47DA-BAA7-CB35642AE2F8}" presName="imagNode" presStyleLbl="fgImgPlace1" presStyleIdx="0" presStyleCnt="2" custScaleX="151664" custScaleY="125437" custLinFactNeighborX="-4728" custLinFactNeighborY="3507"/>
      <dgm:spPr>
        <a:blipFill rotWithShape="1">
          <a:blip xmlns:r="http://schemas.openxmlformats.org/officeDocument/2006/relationships" r:embed="rId1"/>
          <a:stretch>
            <a:fillRect/>
          </a:stretch>
        </a:blipFill>
      </dgm:spPr>
      <dgm:t>
        <a:bodyPr/>
        <a:lstStyle/>
        <a:p>
          <a:endParaRPr lang="es-ES"/>
        </a:p>
      </dgm:t>
    </dgm:pt>
    <dgm:pt modelId="{BA4182A7-9529-45D0-BA1D-B2791A8DF686}" type="pres">
      <dgm:prSet presAssocID="{07501D77-EE6A-4AA1-B91C-390673E8B975}" presName="sibTrans" presStyleLbl="sibTrans2D1" presStyleIdx="0" presStyleCnt="0"/>
      <dgm:spPr/>
      <dgm:t>
        <a:bodyPr/>
        <a:lstStyle/>
        <a:p>
          <a:endParaRPr lang="es-ES"/>
        </a:p>
      </dgm:t>
    </dgm:pt>
    <dgm:pt modelId="{B7516142-D97B-4D32-BEDD-FE916A1C112C}" type="pres">
      <dgm:prSet presAssocID="{33F96A9B-565D-4FBB-9070-5A1B1836EB08}" presName="compNode" presStyleCnt="0"/>
      <dgm:spPr/>
    </dgm:pt>
    <dgm:pt modelId="{374E4F99-B509-4895-8DD1-F8AE660AAF83}" type="pres">
      <dgm:prSet presAssocID="{33F96A9B-565D-4FBB-9070-5A1B1836EB08}" presName="bkgdShape" presStyleLbl="node1" presStyleIdx="1" presStyleCnt="2"/>
      <dgm:spPr/>
      <dgm:t>
        <a:bodyPr/>
        <a:lstStyle/>
        <a:p>
          <a:endParaRPr lang="es-ES"/>
        </a:p>
      </dgm:t>
    </dgm:pt>
    <dgm:pt modelId="{ACA52013-D1B1-4795-8C86-0D598D27AAA4}" type="pres">
      <dgm:prSet presAssocID="{33F96A9B-565D-4FBB-9070-5A1B1836EB08}" presName="nodeTx" presStyleLbl="node1" presStyleIdx="1" presStyleCnt="2">
        <dgm:presLayoutVars>
          <dgm:bulletEnabled val="1"/>
        </dgm:presLayoutVars>
      </dgm:prSet>
      <dgm:spPr/>
      <dgm:t>
        <a:bodyPr/>
        <a:lstStyle/>
        <a:p>
          <a:endParaRPr lang="es-ES"/>
        </a:p>
      </dgm:t>
    </dgm:pt>
    <dgm:pt modelId="{53201947-99F0-41BE-A85D-011744285E70}" type="pres">
      <dgm:prSet presAssocID="{33F96A9B-565D-4FBB-9070-5A1B1836EB08}" presName="invisiNode" presStyleLbl="node1" presStyleIdx="1" presStyleCnt="2"/>
      <dgm:spPr/>
    </dgm:pt>
    <dgm:pt modelId="{5AA6D74C-4AE7-4FB7-A33E-C51760C475AA}" type="pres">
      <dgm:prSet presAssocID="{33F96A9B-565D-4FBB-9070-5A1B1836EB08}" presName="imagNode" presStyleLbl="fgImgPlace1" presStyleIdx="1" presStyleCnt="2" custScaleX="149072" custScaleY="124972" custLinFactNeighborX="-4727" custLinFactNeighborY="-883"/>
      <dgm:spPr>
        <a:blipFill rotWithShape="1">
          <a:blip xmlns:r="http://schemas.openxmlformats.org/officeDocument/2006/relationships" r:embed="rId2"/>
          <a:stretch>
            <a:fillRect/>
          </a:stretch>
        </a:blipFill>
      </dgm:spPr>
      <dgm:t>
        <a:bodyPr/>
        <a:lstStyle/>
        <a:p>
          <a:endParaRPr lang="es-ES"/>
        </a:p>
      </dgm:t>
    </dgm:pt>
  </dgm:ptLst>
  <dgm:cxnLst>
    <dgm:cxn modelId="{4B4746C7-9FFC-4776-A583-8B035419047E}" type="presOf" srcId="{E95576C7-A93D-47DA-BAA7-CB35642AE2F8}" destId="{79FFD47B-E834-4ED1-8FBF-02F6F4A24062}" srcOrd="0" destOrd="0" presId="urn:microsoft.com/office/officeart/2005/8/layout/hList7"/>
    <dgm:cxn modelId="{3B8B9F6F-86CB-4F56-A239-8B3FEC4809F8}" type="presOf" srcId="{33F96A9B-565D-4FBB-9070-5A1B1836EB08}" destId="{ACA52013-D1B1-4795-8C86-0D598D27AAA4}" srcOrd="1" destOrd="0" presId="urn:microsoft.com/office/officeart/2005/8/layout/hList7"/>
    <dgm:cxn modelId="{748F39BA-00F3-43EF-ACA0-CD8D5256BDCF}" type="presOf" srcId="{E95576C7-A93D-47DA-BAA7-CB35642AE2F8}" destId="{13B96A9A-F22E-44C6-81CE-812C1970ED3A}" srcOrd="1" destOrd="0" presId="urn:microsoft.com/office/officeart/2005/8/layout/hList7"/>
    <dgm:cxn modelId="{7051C3FA-B8DF-4C47-A7B3-3994AEC6DFF0}" type="presOf" srcId="{66B324CF-5767-47F4-AB64-8093ACCA9C1F}" destId="{19BC5B3A-2D64-4C35-963A-AA1641866492}" srcOrd="0" destOrd="0" presId="urn:microsoft.com/office/officeart/2005/8/layout/hList7"/>
    <dgm:cxn modelId="{1007A265-41FD-4474-8694-607DB8E3DEFA}" srcId="{66B324CF-5767-47F4-AB64-8093ACCA9C1F}" destId="{33F96A9B-565D-4FBB-9070-5A1B1836EB08}" srcOrd="1" destOrd="0" parTransId="{F3166BA6-8398-42C9-8389-705D93E9CF81}" sibTransId="{3197DC42-346F-4C93-AB77-0324DBA72708}"/>
    <dgm:cxn modelId="{FB396EAF-7486-439E-9C21-B9A27372931B}" srcId="{66B324CF-5767-47F4-AB64-8093ACCA9C1F}" destId="{E95576C7-A93D-47DA-BAA7-CB35642AE2F8}" srcOrd="0" destOrd="0" parTransId="{C666A624-6952-4460-8CC4-E3AD7823D170}" sibTransId="{07501D77-EE6A-4AA1-B91C-390673E8B975}"/>
    <dgm:cxn modelId="{49F9A376-AA7A-4E7E-AE27-E3C45083E5D9}" type="presOf" srcId="{33F96A9B-565D-4FBB-9070-5A1B1836EB08}" destId="{374E4F99-B509-4895-8DD1-F8AE660AAF83}" srcOrd="0" destOrd="0" presId="urn:microsoft.com/office/officeart/2005/8/layout/hList7"/>
    <dgm:cxn modelId="{AF6923E7-6C08-4A48-BE7B-E7A7F087799C}" type="presOf" srcId="{07501D77-EE6A-4AA1-B91C-390673E8B975}" destId="{BA4182A7-9529-45D0-BA1D-B2791A8DF686}" srcOrd="0" destOrd="0" presId="urn:microsoft.com/office/officeart/2005/8/layout/hList7"/>
    <dgm:cxn modelId="{EB396026-CDE1-4935-BDAC-2EB40503C2C0}" type="presParOf" srcId="{19BC5B3A-2D64-4C35-963A-AA1641866492}" destId="{E29554E8-47BC-46F4-8871-D42F1B8C5273}" srcOrd="0" destOrd="0" presId="urn:microsoft.com/office/officeart/2005/8/layout/hList7"/>
    <dgm:cxn modelId="{2D223E06-472A-4FDF-A883-728A764F05A3}" type="presParOf" srcId="{19BC5B3A-2D64-4C35-963A-AA1641866492}" destId="{231B4EF9-EFC8-434D-BF5C-D2895BE769EA}" srcOrd="1" destOrd="0" presId="urn:microsoft.com/office/officeart/2005/8/layout/hList7"/>
    <dgm:cxn modelId="{D7C06F15-309F-47BF-8325-4918CCC9B773}" type="presParOf" srcId="{231B4EF9-EFC8-434D-BF5C-D2895BE769EA}" destId="{72C1E419-AC9A-4262-9376-FDF3B82B8CC0}" srcOrd="0" destOrd="0" presId="urn:microsoft.com/office/officeart/2005/8/layout/hList7"/>
    <dgm:cxn modelId="{0B2536DC-D6E6-4B9A-B95A-431FFABAD233}" type="presParOf" srcId="{72C1E419-AC9A-4262-9376-FDF3B82B8CC0}" destId="{79FFD47B-E834-4ED1-8FBF-02F6F4A24062}" srcOrd="0" destOrd="0" presId="urn:microsoft.com/office/officeart/2005/8/layout/hList7"/>
    <dgm:cxn modelId="{97A97CBE-92E9-4566-AEC2-3DD3136E4A3F}" type="presParOf" srcId="{72C1E419-AC9A-4262-9376-FDF3B82B8CC0}" destId="{13B96A9A-F22E-44C6-81CE-812C1970ED3A}" srcOrd="1" destOrd="0" presId="urn:microsoft.com/office/officeart/2005/8/layout/hList7"/>
    <dgm:cxn modelId="{0C345FD7-2F07-4464-8928-BC098B298F5D}" type="presParOf" srcId="{72C1E419-AC9A-4262-9376-FDF3B82B8CC0}" destId="{563609E9-6D7E-427B-A847-55C223074559}" srcOrd="2" destOrd="0" presId="urn:microsoft.com/office/officeart/2005/8/layout/hList7"/>
    <dgm:cxn modelId="{A6CD009E-ED85-4918-A716-F942C45D08AA}" type="presParOf" srcId="{72C1E419-AC9A-4262-9376-FDF3B82B8CC0}" destId="{33382F55-2F55-4C2E-83FF-9106FE701B23}" srcOrd="3" destOrd="0" presId="urn:microsoft.com/office/officeart/2005/8/layout/hList7"/>
    <dgm:cxn modelId="{7094C60D-0E86-4F24-8423-75F3C7671CF3}" type="presParOf" srcId="{231B4EF9-EFC8-434D-BF5C-D2895BE769EA}" destId="{BA4182A7-9529-45D0-BA1D-B2791A8DF686}" srcOrd="1" destOrd="0" presId="urn:microsoft.com/office/officeart/2005/8/layout/hList7"/>
    <dgm:cxn modelId="{D380AB9A-F51A-495C-90CA-BA99AC9D1489}" type="presParOf" srcId="{231B4EF9-EFC8-434D-BF5C-D2895BE769EA}" destId="{B7516142-D97B-4D32-BEDD-FE916A1C112C}" srcOrd="2" destOrd="0" presId="urn:microsoft.com/office/officeart/2005/8/layout/hList7"/>
    <dgm:cxn modelId="{5EE9E78B-6696-4BFF-A0E1-C6C361E3AB52}" type="presParOf" srcId="{B7516142-D97B-4D32-BEDD-FE916A1C112C}" destId="{374E4F99-B509-4895-8DD1-F8AE660AAF83}" srcOrd="0" destOrd="0" presId="urn:microsoft.com/office/officeart/2005/8/layout/hList7"/>
    <dgm:cxn modelId="{5C1733A2-2627-4950-98AC-6085FBEC3E95}" type="presParOf" srcId="{B7516142-D97B-4D32-BEDD-FE916A1C112C}" destId="{ACA52013-D1B1-4795-8C86-0D598D27AAA4}" srcOrd="1" destOrd="0" presId="urn:microsoft.com/office/officeart/2005/8/layout/hList7"/>
    <dgm:cxn modelId="{3893068C-CE2F-4AE0-8DAE-A72E41814228}" type="presParOf" srcId="{B7516142-D97B-4D32-BEDD-FE916A1C112C}" destId="{53201947-99F0-41BE-A85D-011744285E70}" srcOrd="2" destOrd="0" presId="urn:microsoft.com/office/officeart/2005/8/layout/hList7"/>
    <dgm:cxn modelId="{233BD686-0A08-42F0-86B5-50B03892B4CA}" type="presParOf" srcId="{B7516142-D97B-4D32-BEDD-FE916A1C112C}" destId="{5AA6D74C-4AE7-4FB7-A33E-C51760C475A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BC3369D6-AB67-40BC-966D-70D511D5988E}">
      <dgm:prSet phldrT="[Texto]">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b="0" dirty="0"/>
            <a:t>Planificador</a:t>
          </a:r>
        </a:p>
      </dgm:t>
    </dgm:pt>
    <dgm:pt modelId="{653A06B4-27FD-45F0-92DE-987C3BBE9CB0}" type="parTrans" cxnId="{2BC41FE2-2C3C-494C-ACAE-2C1DCF2D9663}">
      <dgm:prSet/>
      <dgm:spPr/>
      <dgm:t>
        <a:bodyPr/>
        <a:lstStyle/>
        <a:p>
          <a:endParaRPr lang="es-ES"/>
        </a:p>
      </dgm:t>
    </dgm:pt>
    <dgm:pt modelId="{B431BA9A-5569-4E9B-A942-596C40802EE4}" type="sibTrans" cxnId="{2BC41FE2-2C3C-494C-ACAE-2C1DCF2D9663}">
      <dgm:prSet/>
      <dgm:spPr/>
      <dgm:t>
        <a:bodyPr/>
        <a:lstStyle/>
        <a:p>
          <a:endParaRPr lang="es-ES"/>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0B1C78A7-D94D-45D5-9C2E-E5F5B920D35C}" type="pres">
      <dgm:prSet presAssocID="{BC3369D6-AB67-40BC-966D-70D511D5988E}" presName="composite" presStyleCnt="0"/>
      <dgm:spPr/>
    </dgm:pt>
    <dgm:pt modelId="{B553E7F9-B245-42A5-8392-B48E2294CF62}" type="pres">
      <dgm:prSet presAssocID="{BC3369D6-AB67-40BC-966D-70D511D5988E}" presName="imgShp" presStyleLbl="fgImgPlace1" presStyleIdx="0" presStyleCnt="1" custScaleX="228366" custScaleY="226204"/>
      <dgm:spPr>
        <a:blipFill rotWithShape="1">
          <a:blip xmlns:r="http://schemas.openxmlformats.org/officeDocument/2006/relationships" r:embed="rId1"/>
          <a:stretch>
            <a:fillRect/>
          </a:stretch>
        </a:blipFill>
      </dgm:spPr>
      <dgm:t>
        <a:bodyPr/>
        <a:lstStyle/>
        <a:p>
          <a:endParaRPr lang="es-ES"/>
        </a:p>
      </dgm:t>
    </dgm:pt>
    <dgm:pt modelId="{94CD50CB-06FD-438C-8B17-FE6495CE6AF7}" type="pres">
      <dgm:prSet presAssocID="{BC3369D6-AB67-40BC-966D-70D511D5988E}" presName="txShp" presStyleLbl="node1" presStyleIdx="0" presStyleCnt="1" custScaleX="101759" custScaleY="235157">
        <dgm:presLayoutVars>
          <dgm:bulletEnabled val="1"/>
        </dgm:presLayoutVars>
      </dgm:prSet>
      <dgm:spPr/>
      <dgm:t>
        <a:bodyPr/>
        <a:lstStyle/>
        <a:p>
          <a:endParaRPr lang="es-ES"/>
        </a:p>
      </dgm:t>
    </dgm:pt>
  </dgm:ptLst>
  <dgm:cxnLst>
    <dgm:cxn modelId="{2BC41FE2-2C3C-494C-ACAE-2C1DCF2D9663}" srcId="{E702EF01-AED8-464B-AD15-987AEE72A005}" destId="{BC3369D6-AB67-40BC-966D-70D511D5988E}" srcOrd="0" destOrd="0" parTransId="{653A06B4-27FD-45F0-92DE-987C3BBE9CB0}" sibTransId="{B431BA9A-5569-4E9B-A942-596C40802EE4}"/>
    <dgm:cxn modelId="{6F3B5887-E97B-4008-B4BF-2CC999B5A181}" type="presOf" srcId="{E702EF01-AED8-464B-AD15-987AEE72A005}" destId="{AF4263F1-C48B-41F3-827F-4C9A910DD921}" srcOrd="0" destOrd="0" presId="urn:microsoft.com/office/officeart/2005/8/layout/vList3"/>
    <dgm:cxn modelId="{0FA9E285-60B5-4C49-A9B5-366CAEF1B31E}" type="presOf" srcId="{BC3369D6-AB67-40BC-966D-70D511D5988E}" destId="{94CD50CB-06FD-438C-8B17-FE6495CE6AF7}" srcOrd="0" destOrd="0" presId="urn:microsoft.com/office/officeart/2005/8/layout/vList3"/>
    <dgm:cxn modelId="{FB2CBA75-0846-4E98-85F8-A067F2C00771}" type="presParOf" srcId="{AF4263F1-C48B-41F3-827F-4C9A910DD921}" destId="{0B1C78A7-D94D-45D5-9C2E-E5F5B920D35C}" srcOrd="0" destOrd="0" presId="urn:microsoft.com/office/officeart/2005/8/layout/vList3"/>
    <dgm:cxn modelId="{184657D3-6F83-4619-A147-FDC073403F39}" type="presParOf" srcId="{0B1C78A7-D94D-45D5-9C2E-E5F5B920D35C}" destId="{B553E7F9-B245-42A5-8392-B48E2294CF62}" srcOrd="0" destOrd="0" presId="urn:microsoft.com/office/officeart/2005/8/layout/vList3"/>
    <dgm:cxn modelId="{556F9ECB-65F6-4180-932D-2ABB6BACC815}" type="presParOf" srcId="{0B1C78A7-D94D-45D5-9C2E-E5F5B920D35C}" destId="{94CD50CB-06FD-438C-8B17-FE6495CE6AF7}"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b="0" dirty="0"/>
            <a:t>Cinemática del manipulador</a:t>
          </a:r>
        </a:p>
      </dgm:t>
    </dgm:pt>
    <dgm:pt modelId="{2E5A1468-DD55-4FDE-9712-E326ED5C293F}" type="sibTrans" cxnId="{5FFF8290-CD3B-4BA8-BB3B-AB495450448F}">
      <dgm:prSet/>
      <dgm:spPr/>
      <dgm:t>
        <a:bodyPr/>
        <a:lstStyle/>
        <a:p>
          <a:endParaRPr lang="es-EC"/>
        </a:p>
      </dgm:t>
    </dgm:pt>
    <dgm:pt modelId="{A56E323F-7F23-4857-AD2B-4C6D4D5059EF}" type="parTrans" cxnId="{5FFF8290-CD3B-4BA8-BB3B-AB495450448F}">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tretch>
            <a:fillRect/>
          </a:stretch>
        </a:blipFill>
      </dgm:spPr>
      <dgm:t>
        <a:bodyPr/>
        <a:lstStyle/>
        <a:p>
          <a:endParaRPr lang="es-ES"/>
        </a:p>
      </dgm:t>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t>
        <a:bodyPr/>
        <a:lstStyle/>
        <a:p>
          <a:endParaRPr lang="es-ES"/>
        </a:p>
      </dgm:t>
    </dgm:pt>
  </dgm:ptLst>
  <dgm:cxnLst>
    <dgm:cxn modelId="{5FFF8290-CD3B-4BA8-BB3B-AB495450448F}" srcId="{E702EF01-AED8-464B-AD15-987AEE72A005}" destId="{DE3EBFC9-2824-40E9-BF5C-AC7303D66B5A}" srcOrd="0" destOrd="0" parTransId="{A56E323F-7F23-4857-AD2B-4C6D4D5059EF}" sibTransId="{2E5A1468-DD55-4FDE-9712-E326ED5C293F}"/>
    <dgm:cxn modelId="{3796845F-9C1D-410D-A39F-3F3CE97FC79D}" type="presOf" srcId="{E702EF01-AED8-464B-AD15-987AEE72A005}" destId="{AF4263F1-C48B-41F3-827F-4C9A910DD921}" srcOrd="0" destOrd="0" presId="urn:microsoft.com/office/officeart/2005/8/layout/vList3"/>
    <dgm:cxn modelId="{FC5436B6-7E9A-4E7D-B4E7-E4E5B80B4503}" type="presOf" srcId="{DE3EBFC9-2824-40E9-BF5C-AC7303D66B5A}" destId="{D379F40C-C989-4B8C-8384-909CC5F2166F}" srcOrd="0" destOrd="0" presId="urn:microsoft.com/office/officeart/2005/8/layout/vList3"/>
    <dgm:cxn modelId="{F8165DDC-42F7-4A10-B35F-97E541E6B049}" type="presParOf" srcId="{AF4263F1-C48B-41F3-827F-4C9A910DD921}" destId="{FB43C523-F874-4991-9631-8EC883FC8DEC}" srcOrd="0" destOrd="0" presId="urn:microsoft.com/office/officeart/2005/8/layout/vList3"/>
    <dgm:cxn modelId="{848D6B44-97BA-44AB-B55E-BC8245D3BFA7}" type="presParOf" srcId="{FB43C523-F874-4991-9631-8EC883FC8DEC}" destId="{BCEE1B67-7B90-443B-809C-B01F57DDA4E9}" srcOrd="0" destOrd="0" presId="urn:microsoft.com/office/officeart/2005/8/layout/vList3"/>
    <dgm:cxn modelId="{0E0C75D8-70B5-4A5F-8E01-03C5BF791C5B}"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4FAC75-6F4C-4A63-9732-D0CC5C8F622B}">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C" sz="2800" b="0" dirty="0"/>
            <a:t> Visión artificial</a:t>
          </a:r>
        </a:p>
      </dgm:t>
    </dgm:pt>
    <dgm:pt modelId="{B3E9903A-534F-45EF-B12A-84FFA0BCD527}" type="sibTrans" cxnId="{034AACBC-B814-47C9-BADC-37A051EF88C7}">
      <dgm:prSet/>
      <dgm:spPr/>
      <dgm:t>
        <a:bodyPr/>
        <a:lstStyle/>
        <a:p>
          <a:endParaRPr lang="es-EC"/>
        </a:p>
      </dgm:t>
    </dgm:pt>
    <dgm:pt modelId="{28DA70D9-1957-400B-9C0B-F363E8C04866}" type="parTrans" cxnId="{034AACBC-B814-47C9-BADC-37A051EF88C7}">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0" presStyleCnt="1" custScaleX="220197" custScaleY="220170"/>
      <dgm:spPr>
        <a:blipFill rotWithShape="1">
          <a:blip xmlns:r="http://schemas.openxmlformats.org/officeDocument/2006/relationships" r:embed="rId1"/>
          <a:stretch>
            <a:fillRect/>
          </a:stretch>
        </a:blipFill>
      </dgm:spPr>
      <dgm:t>
        <a:bodyPr/>
        <a:lstStyle/>
        <a:p>
          <a:endParaRPr lang="es-ES"/>
        </a:p>
      </dgm:t>
    </dgm:pt>
    <dgm:pt modelId="{E1611ACD-C39F-46B6-8055-333D3DF00A38}" type="pres">
      <dgm:prSet presAssocID="{CF4FAC75-6F4C-4A63-9732-D0CC5C8F622B}" presName="txShp" presStyleLbl="node1" presStyleIdx="0" presStyleCnt="1" custScaleX="101637" custScaleY="229950">
        <dgm:presLayoutVars>
          <dgm:bulletEnabled val="1"/>
        </dgm:presLayoutVars>
      </dgm:prSet>
      <dgm:spPr/>
      <dgm:t>
        <a:bodyPr/>
        <a:lstStyle/>
        <a:p>
          <a:endParaRPr lang="es-ES"/>
        </a:p>
      </dgm:t>
    </dgm:pt>
  </dgm:ptLst>
  <dgm:cxnLst>
    <dgm:cxn modelId="{ED026627-25DA-4A73-9F8F-603523EE883C}" type="presOf" srcId="{CF4FAC75-6F4C-4A63-9732-D0CC5C8F622B}" destId="{E1611ACD-C39F-46B6-8055-333D3DF00A38}" srcOrd="0" destOrd="0" presId="urn:microsoft.com/office/officeart/2005/8/layout/vList3"/>
    <dgm:cxn modelId="{6A8C8F44-3DB9-4601-A0C9-5BFF138E101A}" type="presOf" srcId="{E702EF01-AED8-464B-AD15-987AEE72A005}" destId="{AF4263F1-C48B-41F3-827F-4C9A910DD921}" srcOrd="0" destOrd="0" presId="urn:microsoft.com/office/officeart/2005/8/layout/vList3"/>
    <dgm:cxn modelId="{034AACBC-B814-47C9-BADC-37A051EF88C7}" srcId="{E702EF01-AED8-464B-AD15-987AEE72A005}" destId="{CF4FAC75-6F4C-4A63-9732-D0CC5C8F622B}" srcOrd="0" destOrd="0" parTransId="{28DA70D9-1957-400B-9C0B-F363E8C04866}" sibTransId="{B3E9903A-534F-45EF-B12A-84FFA0BCD527}"/>
    <dgm:cxn modelId="{01F7AB47-1C45-4C8B-A0C3-C277B5CD6B70}" type="presParOf" srcId="{AF4263F1-C48B-41F3-827F-4C9A910DD921}" destId="{96004D4A-3AD0-44F5-900F-930B3EB8478A}" srcOrd="0" destOrd="0" presId="urn:microsoft.com/office/officeart/2005/8/layout/vList3"/>
    <dgm:cxn modelId="{28DC1A90-4645-4AC1-A4BA-44CB6A4803BE}" type="presParOf" srcId="{96004D4A-3AD0-44F5-900F-930B3EB8478A}" destId="{CD02291E-CFB9-4368-A499-4B46FB9C4859}" srcOrd="0" destOrd="0" presId="urn:microsoft.com/office/officeart/2005/8/layout/vList3"/>
    <dgm:cxn modelId="{A0881167-4736-45A0-B0F1-07320C9F0454}" type="presParOf" srcId="{96004D4A-3AD0-44F5-900F-930B3EB8478A}" destId="{E1611ACD-C39F-46B6-8055-333D3DF00A38}"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35046E-5A96-479A-8508-8EE54F15D0D4}"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7629DC11-5FB6-4DEE-A414-4002F520F60D}">
      <dgm:prSet phldrT="[Texto]"/>
      <dgm:spPr>
        <a:blipFill rotWithShape="0">
          <a:blip xmlns:r="http://schemas.openxmlformats.org/officeDocument/2006/relationships" r:embed="rId1"/>
          <a:stretch>
            <a:fillRect/>
          </a:stretch>
        </a:blipFill>
      </dgm:spPr>
      <dgm:t>
        <a:bodyPr/>
        <a:lstStyle/>
        <a:p>
          <a:r>
            <a:rPr lang="es-ES" dirty="0" smtClean="0"/>
            <a:t> </a:t>
          </a:r>
          <a:endParaRPr lang="es-ES" dirty="0"/>
        </a:p>
      </dgm:t>
    </dgm:pt>
    <dgm:pt modelId="{D7FB1F6B-C075-435B-9B85-9E3C9B646AE2}" type="parTrans" cxnId="{7B5BBC80-D12C-4D04-AA10-35333570C808}">
      <dgm:prSet/>
      <dgm:spPr/>
      <dgm:t>
        <a:bodyPr/>
        <a:lstStyle/>
        <a:p>
          <a:endParaRPr lang="es-ES"/>
        </a:p>
      </dgm:t>
    </dgm:pt>
    <dgm:pt modelId="{499E54CD-C9B1-48EF-AC97-DC96E7732784}" type="sibTrans" cxnId="{7B5BBC80-D12C-4D04-AA10-35333570C808}">
      <dgm:prSet/>
      <dgm:spPr/>
      <dgm:t>
        <a:bodyPr/>
        <a:lstStyle/>
        <a:p>
          <a:endParaRPr lang="es-ES"/>
        </a:p>
      </dgm:t>
    </dgm:pt>
    <dgm:pt modelId="{B8740AB2-1166-445E-8034-C1C07EA35BE1}">
      <dgm:prSet phldrT="[Texto]"/>
      <dgm:spPr>
        <a:blipFill rotWithShape="0">
          <a:blip xmlns:r="http://schemas.openxmlformats.org/officeDocument/2006/relationships" r:embed="rId2"/>
          <a:stretch>
            <a:fillRect/>
          </a:stretch>
        </a:blipFill>
        <a:ln>
          <a:noFill/>
        </a:ln>
      </dgm:spPr>
      <dgm:t>
        <a:bodyPr/>
        <a:lstStyle/>
        <a:p>
          <a:r>
            <a:rPr lang="es-ES" dirty="0" smtClean="0"/>
            <a:t> </a:t>
          </a:r>
          <a:endParaRPr lang="es-ES" dirty="0"/>
        </a:p>
      </dgm:t>
    </dgm:pt>
    <dgm:pt modelId="{F5C5C0E6-9989-4973-87EA-5849269FE0D4}" type="parTrans" cxnId="{3F59DB60-8F5C-4DEA-8FB0-F394674ACA8D}">
      <dgm:prSet/>
      <dgm:spPr/>
      <dgm:t>
        <a:bodyPr/>
        <a:lstStyle/>
        <a:p>
          <a:endParaRPr lang="es-ES"/>
        </a:p>
      </dgm:t>
    </dgm:pt>
    <dgm:pt modelId="{EB6C5128-AB4E-4EC6-A421-D84FFD240D87}" type="sibTrans" cxnId="{3F59DB60-8F5C-4DEA-8FB0-F394674ACA8D}">
      <dgm:prSet/>
      <dgm:spPr/>
      <dgm:t>
        <a:bodyPr/>
        <a:lstStyle/>
        <a:p>
          <a:endParaRPr lang="es-ES"/>
        </a:p>
      </dgm:t>
    </dgm:pt>
    <dgm:pt modelId="{8AF3617E-768E-40A2-8F96-1AA6B7D8E0AF}">
      <dgm:prSet phldrT="[Texto]"/>
      <dgm:spPr>
        <a:blipFill rotWithShape="0">
          <a:blip xmlns:r="http://schemas.openxmlformats.org/officeDocument/2006/relationships" r:embed="rId3"/>
          <a:stretch>
            <a:fillRect/>
          </a:stretch>
        </a:blipFill>
      </dgm:spPr>
      <dgm:t>
        <a:bodyPr/>
        <a:lstStyle/>
        <a:p>
          <a:r>
            <a:rPr lang="es-ES" dirty="0" smtClean="0"/>
            <a:t> </a:t>
          </a:r>
          <a:endParaRPr lang="es-ES" dirty="0"/>
        </a:p>
      </dgm:t>
    </dgm:pt>
    <dgm:pt modelId="{C25FB4F0-BCDC-48EA-A13C-0BF28B8F289F}" type="sibTrans" cxnId="{0906FD73-AA6A-492A-9B1A-B3C395A3FA7B}">
      <dgm:prSet/>
      <dgm:spPr/>
      <dgm:t>
        <a:bodyPr/>
        <a:lstStyle/>
        <a:p>
          <a:endParaRPr lang="es-ES"/>
        </a:p>
      </dgm:t>
    </dgm:pt>
    <dgm:pt modelId="{6EDF5716-456D-4332-AD83-3080846C2851}" type="parTrans" cxnId="{0906FD73-AA6A-492A-9B1A-B3C395A3FA7B}">
      <dgm:prSet/>
      <dgm:spPr/>
      <dgm:t>
        <a:bodyPr/>
        <a:lstStyle/>
        <a:p>
          <a:endParaRPr lang="es-ES"/>
        </a:p>
      </dgm:t>
    </dgm:pt>
    <dgm:pt modelId="{7AFD614E-F77C-4B23-87B1-D87DFD8BD6AF}" type="pres">
      <dgm:prSet presAssocID="{5735046E-5A96-479A-8508-8EE54F15D0D4}" presName="cycle" presStyleCnt="0">
        <dgm:presLayoutVars>
          <dgm:chMax val="1"/>
          <dgm:dir/>
          <dgm:animLvl val="ctr"/>
          <dgm:resizeHandles val="exact"/>
        </dgm:presLayoutVars>
      </dgm:prSet>
      <dgm:spPr/>
      <dgm:t>
        <a:bodyPr/>
        <a:lstStyle/>
        <a:p>
          <a:endParaRPr lang="es-ES"/>
        </a:p>
      </dgm:t>
    </dgm:pt>
    <dgm:pt modelId="{89D719D5-1346-44E9-AA0C-28C5F98F478F}" type="pres">
      <dgm:prSet presAssocID="{7629DC11-5FB6-4DEE-A414-4002F520F60D}" presName="centerShape" presStyleLbl="node0" presStyleIdx="0" presStyleCnt="1" custScaleX="145985" custLinFactNeighborX="-24211" custLinFactNeighborY="-10528"/>
      <dgm:spPr/>
      <dgm:t>
        <a:bodyPr/>
        <a:lstStyle/>
        <a:p>
          <a:endParaRPr lang="es-ES"/>
        </a:p>
      </dgm:t>
    </dgm:pt>
    <dgm:pt modelId="{154B4BC3-DEDF-45DD-8CBE-68915EEFC635}" type="pres">
      <dgm:prSet presAssocID="{F5C5C0E6-9989-4973-87EA-5849269FE0D4}" presName="parTrans" presStyleLbl="bgSibTrans2D1" presStyleIdx="0" presStyleCnt="2" custAng="17908" custScaleX="36098" custScaleY="52422" custLinFactNeighborX="39679" custLinFactNeighborY="16709"/>
      <dgm:spPr/>
      <dgm:t>
        <a:bodyPr/>
        <a:lstStyle/>
        <a:p>
          <a:endParaRPr lang="es-ES"/>
        </a:p>
      </dgm:t>
    </dgm:pt>
    <dgm:pt modelId="{DCBAE178-ABDF-43A8-9C8F-8DF97FF7897E}" type="pres">
      <dgm:prSet presAssocID="{B8740AB2-1166-445E-8034-C1C07EA35BE1}" presName="node" presStyleLbl="node1" presStyleIdx="0" presStyleCnt="2" custScaleX="81478" custScaleY="90794" custRadScaleRad="137562" custRadScaleInc="-11232">
        <dgm:presLayoutVars>
          <dgm:bulletEnabled val="1"/>
        </dgm:presLayoutVars>
      </dgm:prSet>
      <dgm:spPr/>
      <dgm:t>
        <a:bodyPr/>
        <a:lstStyle/>
        <a:p>
          <a:endParaRPr lang="es-ES"/>
        </a:p>
      </dgm:t>
    </dgm:pt>
    <dgm:pt modelId="{5EE75413-BE01-461E-8B9E-5DBEC9920889}" type="pres">
      <dgm:prSet presAssocID="{6EDF5716-456D-4332-AD83-3080846C2851}" presName="parTrans" presStyleLbl="bgSibTrans2D1" presStyleIdx="1" presStyleCnt="2" custAng="21328267" custScaleX="33146" custScaleY="53447" custLinFactNeighborX="-47691" custLinFactNeighborY="27904" custRadScaleRad="26458" custRadScaleInc="-2147483648"/>
      <dgm:spPr/>
      <dgm:t>
        <a:bodyPr/>
        <a:lstStyle/>
        <a:p>
          <a:endParaRPr lang="es-ES"/>
        </a:p>
      </dgm:t>
    </dgm:pt>
    <dgm:pt modelId="{243731AE-23B3-4DDE-9AA6-3B43FB6AD934}" type="pres">
      <dgm:prSet presAssocID="{8AF3617E-768E-40A2-8F96-1AA6B7D8E0AF}" presName="node" presStyleLbl="node1" presStyleIdx="1" presStyleCnt="2" custScaleX="64682" custScaleY="76067" custRadScaleRad="135135" custRadScaleInc="-164626">
        <dgm:presLayoutVars>
          <dgm:bulletEnabled val="1"/>
        </dgm:presLayoutVars>
      </dgm:prSet>
      <dgm:spPr/>
      <dgm:t>
        <a:bodyPr/>
        <a:lstStyle/>
        <a:p>
          <a:endParaRPr lang="es-ES"/>
        </a:p>
      </dgm:t>
    </dgm:pt>
  </dgm:ptLst>
  <dgm:cxnLst>
    <dgm:cxn modelId="{9167F33D-EEFA-4E21-9DEA-70301794F9F0}" type="presOf" srcId="{5735046E-5A96-479A-8508-8EE54F15D0D4}" destId="{7AFD614E-F77C-4B23-87B1-D87DFD8BD6AF}" srcOrd="0" destOrd="0" presId="urn:microsoft.com/office/officeart/2005/8/layout/radial4"/>
    <dgm:cxn modelId="{7B5BBC80-D12C-4D04-AA10-35333570C808}" srcId="{5735046E-5A96-479A-8508-8EE54F15D0D4}" destId="{7629DC11-5FB6-4DEE-A414-4002F520F60D}" srcOrd="0" destOrd="0" parTransId="{D7FB1F6B-C075-435B-9B85-9E3C9B646AE2}" sibTransId="{499E54CD-C9B1-48EF-AC97-DC96E7732784}"/>
    <dgm:cxn modelId="{85B0AFE8-B5CB-47EE-83D0-BC82D8824874}" type="presOf" srcId="{8AF3617E-768E-40A2-8F96-1AA6B7D8E0AF}" destId="{243731AE-23B3-4DDE-9AA6-3B43FB6AD934}" srcOrd="0" destOrd="0" presId="urn:microsoft.com/office/officeart/2005/8/layout/radial4"/>
    <dgm:cxn modelId="{9F529E7A-4DAC-4521-8F72-404CE84F4BFA}" type="presOf" srcId="{B8740AB2-1166-445E-8034-C1C07EA35BE1}" destId="{DCBAE178-ABDF-43A8-9C8F-8DF97FF7897E}" srcOrd="0" destOrd="0" presId="urn:microsoft.com/office/officeart/2005/8/layout/radial4"/>
    <dgm:cxn modelId="{C36BC059-FE90-4D3B-8B01-ED9442E44AE2}" type="presOf" srcId="{F5C5C0E6-9989-4973-87EA-5849269FE0D4}" destId="{154B4BC3-DEDF-45DD-8CBE-68915EEFC635}" srcOrd="0" destOrd="0" presId="urn:microsoft.com/office/officeart/2005/8/layout/radial4"/>
    <dgm:cxn modelId="{0906FD73-AA6A-492A-9B1A-B3C395A3FA7B}" srcId="{7629DC11-5FB6-4DEE-A414-4002F520F60D}" destId="{8AF3617E-768E-40A2-8F96-1AA6B7D8E0AF}" srcOrd="1" destOrd="0" parTransId="{6EDF5716-456D-4332-AD83-3080846C2851}" sibTransId="{C25FB4F0-BCDC-48EA-A13C-0BF28B8F289F}"/>
    <dgm:cxn modelId="{3F59DB60-8F5C-4DEA-8FB0-F394674ACA8D}" srcId="{7629DC11-5FB6-4DEE-A414-4002F520F60D}" destId="{B8740AB2-1166-445E-8034-C1C07EA35BE1}" srcOrd="0" destOrd="0" parTransId="{F5C5C0E6-9989-4973-87EA-5849269FE0D4}" sibTransId="{EB6C5128-AB4E-4EC6-A421-D84FFD240D87}"/>
    <dgm:cxn modelId="{1C8870A2-2890-402D-84F2-AB4C3A2ECE3C}" type="presOf" srcId="{6EDF5716-456D-4332-AD83-3080846C2851}" destId="{5EE75413-BE01-461E-8B9E-5DBEC9920889}" srcOrd="0" destOrd="0" presId="urn:microsoft.com/office/officeart/2005/8/layout/radial4"/>
    <dgm:cxn modelId="{DB34DF4A-126C-4A90-962A-599EF228BF66}" type="presOf" srcId="{7629DC11-5FB6-4DEE-A414-4002F520F60D}" destId="{89D719D5-1346-44E9-AA0C-28C5F98F478F}" srcOrd="0" destOrd="0" presId="urn:microsoft.com/office/officeart/2005/8/layout/radial4"/>
    <dgm:cxn modelId="{BD8BAC01-9387-4E35-864F-906B644B8CB3}" type="presParOf" srcId="{7AFD614E-F77C-4B23-87B1-D87DFD8BD6AF}" destId="{89D719D5-1346-44E9-AA0C-28C5F98F478F}" srcOrd="0" destOrd="0" presId="urn:microsoft.com/office/officeart/2005/8/layout/radial4"/>
    <dgm:cxn modelId="{7537B16F-9CA0-46D6-8F66-C7FA246E9386}" type="presParOf" srcId="{7AFD614E-F77C-4B23-87B1-D87DFD8BD6AF}" destId="{154B4BC3-DEDF-45DD-8CBE-68915EEFC635}" srcOrd="1" destOrd="0" presId="urn:microsoft.com/office/officeart/2005/8/layout/radial4"/>
    <dgm:cxn modelId="{F060A838-AE72-4EDE-B139-213D39A6D557}" type="presParOf" srcId="{7AFD614E-F77C-4B23-87B1-D87DFD8BD6AF}" destId="{DCBAE178-ABDF-43A8-9C8F-8DF97FF7897E}" srcOrd="2" destOrd="0" presId="urn:microsoft.com/office/officeart/2005/8/layout/radial4"/>
    <dgm:cxn modelId="{535FC2F0-88B9-45DE-931F-0E657AA7135A}" type="presParOf" srcId="{7AFD614E-F77C-4B23-87B1-D87DFD8BD6AF}" destId="{5EE75413-BE01-461E-8B9E-5DBEC9920889}" srcOrd="3" destOrd="0" presId="urn:microsoft.com/office/officeart/2005/8/layout/radial4"/>
    <dgm:cxn modelId="{E284C75A-BE3C-4D17-A724-580E38C0E51A}" type="presParOf" srcId="{7AFD614E-F77C-4B23-87B1-D87DFD8BD6AF}" destId="{243731AE-23B3-4DDE-9AA6-3B43FB6AD934}" srcOrd="4" destOrd="0" presId="urn:microsoft.com/office/officeart/2005/8/layout/radial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03FE35-7D87-43E3-8404-2EE3A391E77A}"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S"/>
        </a:p>
      </dgm:t>
    </dgm:pt>
    <dgm:pt modelId="{9A473A7A-0EF9-48DD-968E-9BBF25A362A5}">
      <dgm:prSet phldrT="[Texto]"/>
      <dgm:spPr/>
      <dgm:t>
        <a:bodyPr/>
        <a:lstStyle/>
        <a:p>
          <a:r>
            <a:rPr lang="es-ES" dirty="0" smtClean="0"/>
            <a:t>CARTESIANO</a:t>
          </a:r>
          <a:endParaRPr lang="es-ES" dirty="0"/>
        </a:p>
      </dgm:t>
    </dgm:pt>
    <dgm:pt modelId="{354754D1-01DA-4E63-ADD9-DE61ECA2780A}" type="parTrans" cxnId="{2E125804-E5EB-4575-9119-B89AD169B336}">
      <dgm:prSet/>
      <dgm:spPr/>
      <dgm:t>
        <a:bodyPr/>
        <a:lstStyle/>
        <a:p>
          <a:endParaRPr lang="es-ES"/>
        </a:p>
      </dgm:t>
    </dgm:pt>
    <dgm:pt modelId="{B77D2D41-4860-477E-B2C6-618007B80C28}" type="sibTrans" cxnId="{2E125804-E5EB-4575-9119-B89AD169B336}">
      <dgm:prSet/>
      <dgm:spPr/>
      <dgm:t>
        <a:bodyPr/>
        <a:lstStyle/>
        <a:p>
          <a:endParaRPr lang="es-ES"/>
        </a:p>
      </dgm:t>
    </dgm:pt>
    <dgm:pt modelId="{9213824A-9A52-4EE5-858E-9888021B23DE}">
      <dgm:prSet phldrT="[Texto]"/>
      <dgm:spPr/>
      <dgm:t>
        <a:bodyPr/>
        <a:lstStyle/>
        <a:p>
          <a:r>
            <a:rPr lang="es-ES" dirty="0" smtClean="0"/>
            <a:t>CILÍNDRICO</a:t>
          </a:r>
          <a:endParaRPr lang="es-ES" dirty="0"/>
        </a:p>
      </dgm:t>
    </dgm:pt>
    <dgm:pt modelId="{9EE28566-E6D5-4D0F-8785-A53BCFB467B7}" type="parTrans" cxnId="{DBA0C028-3297-462B-8581-347434725859}">
      <dgm:prSet/>
      <dgm:spPr/>
      <dgm:t>
        <a:bodyPr/>
        <a:lstStyle/>
        <a:p>
          <a:endParaRPr lang="es-ES"/>
        </a:p>
      </dgm:t>
    </dgm:pt>
    <dgm:pt modelId="{1AE59CB5-51A3-4E75-A59C-5482CBC21EE3}" type="sibTrans" cxnId="{DBA0C028-3297-462B-8581-347434725859}">
      <dgm:prSet/>
      <dgm:spPr/>
      <dgm:t>
        <a:bodyPr/>
        <a:lstStyle/>
        <a:p>
          <a:endParaRPr lang="es-ES"/>
        </a:p>
      </dgm:t>
    </dgm:pt>
    <dgm:pt modelId="{9962988C-1C35-403E-8957-F0CDB598E510}">
      <dgm:prSet phldrT="[Texto]"/>
      <dgm:spPr/>
      <dgm:t>
        <a:bodyPr/>
        <a:lstStyle/>
        <a:p>
          <a:r>
            <a:rPr lang="es-ES" dirty="0" smtClean="0"/>
            <a:t>ESFÉRICO</a:t>
          </a:r>
          <a:endParaRPr lang="es-ES" dirty="0"/>
        </a:p>
      </dgm:t>
    </dgm:pt>
    <dgm:pt modelId="{36B78891-3DFB-441F-9F67-298ED736A041}" type="parTrans" cxnId="{7F2CC40C-D6CB-471F-AA23-0B6341EA7FD5}">
      <dgm:prSet/>
      <dgm:spPr/>
      <dgm:t>
        <a:bodyPr/>
        <a:lstStyle/>
        <a:p>
          <a:endParaRPr lang="es-ES"/>
        </a:p>
      </dgm:t>
    </dgm:pt>
    <dgm:pt modelId="{A5287450-D5FF-482A-A5B4-BD4D0C2E969F}" type="sibTrans" cxnId="{7F2CC40C-D6CB-471F-AA23-0B6341EA7FD5}">
      <dgm:prSet/>
      <dgm:spPr/>
      <dgm:t>
        <a:bodyPr/>
        <a:lstStyle/>
        <a:p>
          <a:endParaRPr lang="es-ES"/>
        </a:p>
      </dgm:t>
    </dgm:pt>
    <dgm:pt modelId="{17AC4FA2-DE41-41B6-AB20-470836AAA947}">
      <dgm:prSet phldrT="[Texto]"/>
      <dgm:spPr/>
      <dgm:t>
        <a:bodyPr/>
        <a:lstStyle/>
        <a:p>
          <a:r>
            <a:rPr lang="es-ES" dirty="0" smtClean="0"/>
            <a:t>SCARA</a:t>
          </a:r>
          <a:endParaRPr lang="es-ES" dirty="0"/>
        </a:p>
      </dgm:t>
    </dgm:pt>
    <dgm:pt modelId="{08926870-A53C-46EC-BC41-9F39A93542DC}" type="parTrans" cxnId="{A87CDB2F-12A6-4813-BC4A-1FCFF2B1BCDA}">
      <dgm:prSet/>
      <dgm:spPr/>
      <dgm:t>
        <a:bodyPr/>
        <a:lstStyle/>
        <a:p>
          <a:endParaRPr lang="es-ES"/>
        </a:p>
      </dgm:t>
    </dgm:pt>
    <dgm:pt modelId="{E21A5581-D94E-4311-B14F-69FFD26C936B}" type="sibTrans" cxnId="{A87CDB2F-12A6-4813-BC4A-1FCFF2B1BCDA}">
      <dgm:prSet/>
      <dgm:spPr/>
      <dgm:t>
        <a:bodyPr/>
        <a:lstStyle/>
        <a:p>
          <a:endParaRPr lang="es-ES"/>
        </a:p>
      </dgm:t>
    </dgm:pt>
    <dgm:pt modelId="{9973F539-043C-45D1-BFBD-D808B41617BF}">
      <dgm:prSet phldrT="[Texto]"/>
      <dgm:spPr/>
      <dgm:t>
        <a:bodyPr/>
        <a:lstStyle/>
        <a:p>
          <a:r>
            <a:rPr lang="es-ES" dirty="0" smtClean="0"/>
            <a:t>PARALELO</a:t>
          </a:r>
          <a:endParaRPr lang="es-ES" dirty="0"/>
        </a:p>
      </dgm:t>
    </dgm:pt>
    <dgm:pt modelId="{886FD0CD-680A-4925-BAD6-09907B7F077A}" type="parTrans" cxnId="{815874BB-3915-4469-82C0-110807AAD19A}">
      <dgm:prSet/>
      <dgm:spPr/>
      <dgm:t>
        <a:bodyPr/>
        <a:lstStyle/>
        <a:p>
          <a:endParaRPr lang="es-ES"/>
        </a:p>
      </dgm:t>
    </dgm:pt>
    <dgm:pt modelId="{C009886D-0E7B-4FC7-8751-0F1EE4B3EA8C}" type="sibTrans" cxnId="{815874BB-3915-4469-82C0-110807AAD19A}">
      <dgm:prSet/>
      <dgm:spPr/>
      <dgm:t>
        <a:bodyPr/>
        <a:lstStyle/>
        <a:p>
          <a:endParaRPr lang="es-ES"/>
        </a:p>
      </dgm:t>
    </dgm:pt>
    <dgm:pt modelId="{87A0E59F-DD56-41E7-BF3A-3B3E29648C77}">
      <dgm:prSet phldrT="[Texto]"/>
      <dgm:spPr/>
      <dgm:t>
        <a:bodyPr/>
        <a:lstStyle/>
        <a:p>
          <a:r>
            <a:rPr lang="es-ES" dirty="0" smtClean="0"/>
            <a:t>ARTICULADO</a:t>
          </a:r>
          <a:endParaRPr lang="es-ES" dirty="0"/>
        </a:p>
      </dgm:t>
    </dgm:pt>
    <dgm:pt modelId="{A26B64EA-6498-432A-879B-CBBD54445EC3}" type="parTrans" cxnId="{BA11B842-005B-4519-B7E7-4A3DCB09ABAB}">
      <dgm:prSet/>
      <dgm:spPr/>
      <dgm:t>
        <a:bodyPr/>
        <a:lstStyle/>
        <a:p>
          <a:endParaRPr lang="es-ES"/>
        </a:p>
      </dgm:t>
    </dgm:pt>
    <dgm:pt modelId="{B90B239C-6F61-46C5-A59B-DAD5A586EB04}" type="sibTrans" cxnId="{BA11B842-005B-4519-B7E7-4A3DCB09ABAB}">
      <dgm:prSet/>
      <dgm:spPr/>
      <dgm:t>
        <a:bodyPr/>
        <a:lstStyle/>
        <a:p>
          <a:endParaRPr lang="es-ES"/>
        </a:p>
      </dgm:t>
    </dgm:pt>
    <dgm:pt modelId="{1C6DE3CE-D530-41D9-8D2A-4AACD0A5BC5C}" type="pres">
      <dgm:prSet presAssocID="{C703FE35-7D87-43E3-8404-2EE3A391E77A}" presName="Name0" presStyleCnt="0">
        <dgm:presLayoutVars>
          <dgm:dir/>
          <dgm:resizeHandles val="exact"/>
        </dgm:presLayoutVars>
      </dgm:prSet>
      <dgm:spPr/>
      <dgm:t>
        <a:bodyPr/>
        <a:lstStyle/>
        <a:p>
          <a:endParaRPr lang="es-ES"/>
        </a:p>
      </dgm:t>
    </dgm:pt>
    <dgm:pt modelId="{C74B4A2B-E8A0-4BA4-85D5-0D833EC043C2}" type="pres">
      <dgm:prSet presAssocID="{9A473A7A-0EF9-48DD-968E-9BBF25A362A5}" presName="compNode" presStyleCnt="0"/>
      <dgm:spPr/>
    </dgm:pt>
    <dgm:pt modelId="{079175C3-3916-4844-9EF4-69F08B37CA4E}" type="pres">
      <dgm:prSet presAssocID="{9A473A7A-0EF9-48DD-968E-9BBF25A362A5}" presName="pictRect" presStyleLbl="node1" presStyleIdx="0" presStyleCnt="6"/>
      <dgm:spPr>
        <a:blipFill rotWithShape="1">
          <a:blip xmlns:r="http://schemas.openxmlformats.org/officeDocument/2006/relationships" r:embed="rId1"/>
          <a:stretch>
            <a:fillRect/>
          </a:stretch>
        </a:blipFill>
      </dgm:spPr>
    </dgm:pt>
    <dgm:pt modelId="{87FB40DB-8A9D-45EE-BF65-7F5831AC3E3D}" type="pres">
      <dgm:prSet presAssocID="{9A473A7A-0EF9-48DD-968E-9BBF25A362A5}" presName="textRect" presStyleLbl="revTx" presStyleIdx="0" presStyleCnt="6">
        <dgm:presLayoutVars>
          <dgm:bulletEnabled val="1"/>
        </dgm:presLayoutVars>
      </dgm:prSet>
      <dgm:spPr/>
      <dgm:t>
        <a:bodyPr/>
        <a:lstStyle/>
        <a:p>
          <a:endParaRPr lang="es-ES"/>
        </a:p>
      </dgm:t>
    </dgm:pt>
    <dgm:pt modelId="{9189FC94-404F-48FD-A9BF-F33B85EF42B9}" type="pres">
      <dgm:prSet presAssocID="{B77D2D41-4860-477E-B2C6-618007B80C28}" presName="sibTrans" presStyleLbl="sibTrans2D1" presStyleIdx="0" presStyleCnt="0"/>
      <dgm:spPr/>
      <dgm:t>
        <a:bodyPr/>
        <a:lstStyle/>
        <a:p>
          <a:endParaRPr lang="es-ES"/>
        </a:p>
      </dgm:t>
    </dgm:pt>
    <dgm:pt modelId="{0EDBF7E4-2361-4AA2-8961-6914C9E33A1E}" type="pres">
      <dgm:prSet presAssocID="{9213824A-9A52-4EE5-858E-9888021B23DE}" presName="compNode" presStyleCnt="0"/>
      <dgm:spPr/>
    </dgm:pt>
    <dgm:pt modelId="{1E218DB0-EE0D-44E8-8BE7-30ED95B8EB79}" type="pres">
      <dgm:prSet presAssocID="{9213824A-9A52-4EE5-858E-9888021B23DE}" presName="pictRect" presStyleLbl="node1" presStyleIdx="1" presStyleCnt="6"/>
      <dgm:spPr>
        <a:blipFill rotWithShape="1">
          <a:blip xmlns:r="http://schemas.openxmlformats.org/officeDocument/2006/relationships" r:embed="rId2"/>
          <a:stretch>
            <a:fillRect/>
          </a:stretch>
        </a:blipFill>
      </dgm:spPr>
    </dgm:pt>
    <dgm:pt modelId="{54BF6694-75EC-4AF6-A994-BB135C358AC7}" type="pres">
      <dgm:prSet presAssocID="{9213824A-9A52-4EE5-858E-9888021B23DE}" presName="textRect" presStyleLbl="revTx" presStyleIdx="1" presStyleCnt="6">
        <dgm:presLayoutVars>
          <dgm:bulletEnabled val="1"/>
        </dgm:presLayoutVars>
      </dgm:prSet>
      <dgm:spPr/>
      <dgm:t>
        <a:bodyPr/>
        <a:lstStyle/>
        <a:p>
          <a:endParaRPr lang="es-ES"/>
        </a:p>
      </dgm:t>
    </dgm:pt>
    <dgm:pt modelId="{FA672DFC-5F4D-4DB2-8FEF-28B9684A8BEC}" type="pres">
      <dgm:prSet presAssocID="{1AE59CB5-51A3-4E75-A59C-5482CBC21EE3}" presName="sibTrans" presStyleLbl="sibTrans2D1" presStyleIdx="0" presStyleCnt="0"/>
      <dgm:spPr/>
      <dgm:t>
        <a:bodyPr/>
        <a:lstStyle/>
        <a:p>
          <a:endParaRPr lang="es-ES"/>
        </a:p>
      </dgm:t>
    </dgm:pt>
    <dgm:pt modelId="{3842040D-174D-4856-895A-E41470FAB543}" type="pres">
      <dgm:prSet presAssocID="{9962988C-1C35-403E-8957-F0CDB598E510}" presName="compNode" presStyleCnt="0"/>
      <dgm:spPr/>
    </dgm:pt>
    <dgm:pt modelId="{48075D2E-BA98-49CF-9A85-697E56D085E7}" type="pres">
      <dgm:prSet presAssocID="{9962988C-1C35-403E-8957-F0CDB598E510}" presName="pictRect" presStyleLbl="node1" presStyleIdx="2" presStyleCnt="6"/>
      <dgm:spPr>
        <a:blipFill rotWithShape="1">
          <a:blip xmlns:r="http://schemas.openxmlformats.org/officeDocument/2006/relationships" r:embed="rId3"/>
          <a:stretch>
            <a:fillRect/>
          </a:stretch>
        </a:blipFill>
      </dgm:spPr>
    </dgm:pt>
    <dgm:pt modelId="{0EB8D58B-AB7B-482F-82A2-9A60E0E4591A}" type="pres">
      <dgm:prSet presAssocID="{9962988C-1C35-403E-8957-F0CDB598E510}" presName="textRect" presStyleLbl="revTx" presStyleIdx="2" presStyleCnt="6">
        <dgm:presLayoutVars>
          <dgm:bulletEnabled val="1"/>
        </dgm:presLayoutVars>
      </dgm:prSet>
      <dgm:spPr/>
      <dgm:t>
        <a:bodyPr/>
        <a:lstStyle/>
        <a:p>
          <a:endParaRPr lang="es-ES"/>
        </a:p>
      </dgm:t>
    </dgm:pt>
    <dgm:pt modelId="{38A008DF-59CE-4E14-B82A-CE1B8280C45E}" type="pres">
      <dgm:prSet presAssocID="{A5287450-D5FF-482A-A5B4-BD4D0C2E969F}" presName="sibTrans" presStyleLbl="sibTrans2D1" presStyleIdx="0" presStyleCnt="0"/>
      <dgm:spPr/>
      <dgm:t>
        <a:bodyPr/>
        <a:lstStyle/>
        <a:p>
          <a:endParaRPr lang="es-ES"/>
        </a:p>
      </dgm:t>
    </dgm:pt>
    <dgm:pt modelId="{19D84F1B-85E7-4157-8900-0E3A63CD5F57}" type="pres">
      <dgm:prSet presAssocID="{17AC4FA2-DE41-41B6-AB20-470836AAA947}" presName="compNode" presStyleCnt="0"/>
      <dgm:spPr/>
    </dgm:pt>
    <dgm:pt modelId="{4CCD59AB-1699-43F2-A6FD-45ADFC779E50}" type="pres">
      <dgm:prSet presAssocID="{17AC4FA2-DE41-41B6-AB20-470836AAA947}" presName="pictRect" presStyleLbl="node1" presStyleIdx="3" presStyleCnt="6"/>
      <dgm:spPr>
        <a:blipFill rotWithShape="1">
          <a:blip xmlns:r="http://schemas.openxmlformats.org/officeDocument/2006/relationships" r:embed="rId4"/>
          <a:stretch>
            <a:fillRect/>
          </a:stretch>
        </a:blipFill>
      </dgm:spPr>
    </dgm:pt>
    <dgm:pt modelId="{8EA5E067-B997-4575-A33E-D31810AE9BF5}" type="pres">
      <dgm:prSet presAssocID="{17AC4FA2-DE41-41B6-AB20-470836AAA947}" presName="textRect" presStyleLbl="revTx" presStyleIdx="3" presStyleCnt="6">
        <dgm:presLayoutVars>
          <dgm:bulletEnabled val="1"/>
        </dgm:presLayoutVars>
      </dgm:prSet>
      <dgm:spPr/>
      <dgm:t>
        <a:bodyPr/>
        <a:lstStyle/>
        <a:p>
          <a:endParaRPr lang="es-ES"/>
        </a:p>
      </dgm:t>
    </dgm:pt>
    <dgm:pt modelId="{F415B611-5316-4FCE-B3A6-895C9BB9CC0D}" type="pres">
      <dgm:prSet presAssocID="{E21A5581-D94E-4311-B14F-69FFD26C936B}" presName="sibTrans" presStyleLbl="sibTrans2D1" presStyleIdx="0" presStyleCnt="0"/>
      <dgm:spPr/>
      <dgm:t>
        <a:bodyPr/>
        <a:lstStyle/>
        <a:p>
          <a:endParaRPr lang="es-ES"/>
        </a:p>
      </dgm:t>
    </dgm:pt>
    <dgm:pt modelId="{B429AEB4-F82C-4963-A9AC-975075E2BFDA}" type="pres">
      <dgm:prSet presAssocID="{87A0E59F-DD56-41E7-BF3A-3B3E29648C77}" presName="compNode" presStyleCnt="0"/>
      <dgm:spPr/>
    </dgm:pt>
    <dgm:pt modelId="{9D2220F8-F21E-4DD6-B29D-9065F3AE4744}" type="pres">
      <dgm:prSet presAssocID="{87A0E59F-DD56-41E7-BF3A-3B3E29648C77}" presName="pictRect" presStyleLbl="node1" presStyleIdx="4" presStyleCnt="6"/>
      <dgm:spPr>
        <a:blipFill rotWithShape="1">
          <a:blip xmlns:r="http://schemas.openxmlformats.org/officeDocument/2006/relationships" r:embed="rId5"/>
          <a:stretch>
            <a:fillRect/>
          </a:stretch>
        </a:blipFill>
      </dgm:spPr>
    </dgm:pt>
    <dgm:pt modelId="{DFAF8546-3626-4599-801B-3737FAE0920F}" type="pres">
      <dgm:prSet presAssocID="{87A0E59F-DD56-41E7-BF3A-3B3E29648C77}" presName="textRect" presStyleLbl="revTx" presStyleIdx="4" presStyleCnt="6">
        <dgm:presLayoutVars>
          <dgm:bulletEnabled val="1"/>
        </dgm:presLayoutVars>
      </dgm:prSet>
      <dgm:spPr/>
      <dgm:t>
        <a:bodyPr/>
        <a:lstStyle/>
        <a:p>
          <a:endParaRPr lang="es-ES"/>
        </a:p>
      </dgm:t>
    </dgm:pt>
    <dgm:pt modelId="{B5A1CE0F-BEAF-46C0-9812-DFB5F6003CC7}" type="pres">
      <dgm:prSet presAssocID="{B90B239C-6F61-46C5-A59B-DAD5A586EB04}" presName="sibTrans" presStyleLbl="sibTrans2D1" presStyleIdx="0" presStyleCnt="0"/>
      <dgm:spPr/>
      <dgm:t>
        <a:bodyPr/>
        <a:lstStyle/>
        <a:p>
          <a:endParaRPr lang="es-ES"/>
        </a:p>
      </dgm:t>
    </dgm:pt>
    <dgm:pt modelId="{9868B425-862D-4285-96DD-570767A42AE0}" type="pres">
      <dgm:prSet presAssocID="{9973F539-043C-45D1-BFBD-D808B41617BF}" presName="compNode" presStyleCnt="0"/>
      <dgm:spPr/>
    </dgm:pt>
    <dgm:pt modelId="{659EE55B-5B8B-4D7E-801B-183D66AA5042}" type="pres">
      <dgm:prSet presAssocID="{9973F539-043C-45D1-BFBD-D808B41617BF}" presName="pictRect" presStyleLbl="node1" presStyleIdx="5" presStyleCnt="6"/>
      <dgm:spPr>
        <a:blipFill rotWithShape="1">
          <a:blip xmlns:r="http://schemas.openxmlformats.org/officeDocument/2006/relationships" r:embed="rId6"/>
          <a:stretch>
            <a:fillRect/>
          </a:stretch>
        </a:blipFill>
      </dgm:spPr>
    </dgm:pt>
    <dgm:pt modelId="{9E4A7E78-54D0-429C-9541-0366B6816351}" type="pres">
      <dgm:prSet presAssocID="{9973F539-043C-45D1-BFBD-D808B41617BF}" presName="textRect" presStyleLbl="revTx" presStyleIdx="5" presStyleCnt="6">
        <dgm:presLayoutVars>
          <dgm:bulletEnabled val="1"/>
        </dgm:presLayoutVars>
      </dgm:prSet>
      <dgm:spPr/>
      <dgm:t>
        <a:bodyPr/>
        <a:lstStyle/>
        <a:p>
          <a:endParaRPr lang="es-ES"/>
        </a:p>
      </dgm:t>
    </dgm:pt>
  </dgm:ptLst>
  <dgm:cxnLst>
    <dgm:cxn modelId="{08D6A58C-B50B-4CE1-8ED3-AD87439ED14F}" type="presOf" srcId="{9A473A7A-0EF9-48DD-968E-9BBF25A362A5}" destId="{87FB40DB-8A9D-45EE-BF65-7F5831AC3E3D}" srcOrd="0" destOrd="0" presId="urn:microsoft.com/office/officeart/2005/8/layout/pList1"/>
    <dgm:cxn modelId="{2E125804-E5EB-4575-9119-B89AD169B336}" srcId="{C703FE35-7D87-43E3-8404-2EE3A391E77A}" destId="{9A473A7A-0EF9-48DD-968E-9BBF25A362A5}" srcOrd="0" destOrd="0" parTransId="{354754D1-01DA-4E63-ADD9-DE61ECA2780A}" sibTransId="{B77D2D41-4860-477E-B2C6-618007B80C28}"/>
    <dgm:cxn modelId="{DBA0C028-3297-462B-8581-347434725859}" srcId="{C703FE35-7D87-43E3-8404-2EE3A391E77A}" destId="{9213824A-9A52-4EE5-858E-9888021B23DE}" srcOrd="1" destOrd="0" parTransId="{9EE28566-E6D5-4D0F-8785-A53BCFB467B7}" sibTransId="{1AE59CB5-51A3-4E75-A59C-5482CBC21EE3}"/>
    <dgm:cxn modelId="{815874BB-3915-4469-82C0-110807AAD19A}" srcId="{C703FE35-7D87-43E3-8404-2EE3A391E77A}" destId="{9973F539-043C-45D1-BFBD-D808B41617BF}" srcOrd="5" destOrd="0" parTransId="{886FD0CD-680A-4925-BAD6-09907B7F077A}" sibTransId="{C009886D-0E7B-4FC7-8751-0F1EE4B3EA8C}"/>
    <dgm:cxn modelId="{A87CDB2F-12A6-4813-BC4A-1FCFF2B1BCDA}" srcId="{C703FE35-7D87-43E3-8404-2EE3A391E77A}" destId="{17AC4FA2-DE41-41B6-AB20-470836AAA947}" srcOrd="3" destOrd="0" parTransId="{08926870-A53C-46EC-BC41-9F39A93542DC}" sibTransId="{E21A5581-D94E-4311-B14F-69FFD26C936B}"/>
    <dgm:cxn modelId="{F20ABCAE-AFEA-4CE2-B47C-FA721A0D1A49}" type="presOf" srcId="{B77D2D41-4860-477E-B2C6-618007B80C28}" destId="{9189FC94-404F-48FD-A9BF-F33B85EF42B9}" srcOrd="0" destOrd="0" presId="urn:microsoft.com/office/officeart/2005/8/layout/pList1"/>
    <dgm:cxn modelId="{1F1D8FD5-D706-45FC-A966-3F2200CE874D}" type="presOf" srcId="{9973F539-043C-45D1-BFBD-D808B41617BF}" destId="{9E4A7E78-54D0-429C-9541-0366B6816351}" srcOrd="0" destOrd="0" presId="urn:microsoft.com/office/officeart/2005/8/layout/pList1"/>
    <dgm:cxn modelId="{F8577E07-4290-44D6-BF95-D567C66D01AE}" type="presOf" srcId="{E21A5581-D94E-4311-B14F-69FFD26C936B}" destId="{F415B611-5316-4FCE-B3A6-895C9BB9CC0D}" srcOrd="0" destOrd="0" presId="urn:microsoft.com/office/officeart/2005/8/layout/pList1"/>
    <dgm:cxn modelId="{DAF45636-2E05-4A79-9D17-B80EE16A3A24}" type="presOf" srcId="{9962988C-1C35-403E-8957-F0CDB598E510}" destId="{0EB8D58B-AB7B-482F-82A2-9A60E0E4591A}" srcOrd="0" destOrd="0" presId="urn:microsoft.com/office/officeart/2005/8/layout/pList1"/>
    <dgm:cxn modelId="{F6D30900-6AA1-47BE-ABF2-1E4D4889FECF}" type="presOf" srcId="{A5287450-D5FF-482A-A5B4-BD4D0C2E969F}" destId="{38A008DF-59CE-4E14-B82A-CE1B8280C45E}" srcOrd="0" destOrd="0" presId="urn:microsoft.com/office/officeart/2005/8/layout/pList1"/>
    <dgm:cxn modelId="{5D40A5C0-9AF0-4941-9D13-81045E61DAD8}" type="presOf" srcId="{B90B239C-6F61-46C5-A59B-DAD5A586EB04}" destId="{B5A1CE0F-BEAF-46C0-9812-DFB5F6003CC7}" srcOrd="0" destOrd="0" presId="urn:microsoft.com/office/officeart/2005/8/layout/pList1"/>
    <dgm:cxn modelId="{367E9E30-1326-4067-B94B-5597158225BD}" type="presOf" srcId="{9213824A-9A52-4EE5-858E-9888021B23DE}" destId="{54BF6694-75EC-4AF6-A994-BB135C358AC7}" srcOrd="0" destOrd="0" presId="urn:microsoft.com/office/officeart/2005/8/layout/pList1"/>
    <dgm:cxn modelId="{7F2CC40C-D6CB-471F-AA23-0B6341EA7FD5}" srcId="{C703FE35-7D87-43E3-8404-2EE3A391E77A}" destId="{9962988C-1C35-403E-8957-F0CDB598E510}" srcOrd="2" destOrd="0" parTransId="{36B78891-3DFB-441F-9F67-298ED736A041}" sibTransId="{A5287450-D5FF-482A-A5B4-BD4D0C2E969F}"/>
    <dgm:cxn modelId="{22BBC09C-9B22-4D08-A8C7-13F48767D665}" type="presOf" srcId="{87A0E59F-DD56-41E7-BF3A-3B3E29648C77}" destId="{DFAF8546-3626-4599-801B-3737FAE0920F}" srcOrd="0" destOrd="0" presId="urn:microsoft.com/office/officeart/2005/8/layout/pList1"/>
    <dgm:cxn modelId="{8FEF6F39-0543-422B-A767-4DE989AD7EC5}" type="presOf" srcId="{17AC4FA2-DE41-41B6-AB20-470836AAA947}" destId="{8EA5E067-B997-4575-A33E-D31810AE9BF5}" srcOrd="0" destOrd="0" presId="urn:microsoft.com/office/officeart/2005/8/layout/pList1"/>
    <dgm:cxn modelId="{0C60234E-A123-4C20-835E-D41357999E09}" type="presOf" srcId="{1AE59CB5-51A3-4E75-A59C-5482CBC21EE3}" destId="{FA672DFC-5F4D-4DB2-8FEF-28B9684A8BEC}" srcOrd="0" destOrd="0" presId="urn:microsoft.com/office/officeart/2005/8/layout/pList1"/>
    <dgm:cxn modelId="{E947D33F-3967-4478-8A7B-FBDA29518B68}" type="presOf" srcId="{C703FE35-7D87-43E3-8404-2EE3A391E77A}" destId="{1C6DE3CE-D530-41D9-8D2A-4AACD0A5BC5C}" srcOrd="0" destOrd="0" presId="urn:microsoft.com/office/officeart/2005/8/layout/pList1"/>
    <dgm:cxn modelId="{BA11B842-005B-4519-B7E7-4A3DCB09ABAB}" srcId="{C703FE35-7D87-43E3-8404-2EE3A391E77A}" destId="{87A0E59F-DD56-41E7-BF3A-3B3E29648C77}" srcOrd="4" destOrd="0" parTransId="{A26B64EA-6498-432A-879B-CBBD54445EC3}" sibTransId="{B90B239C-6F61-46C5-A59B-DAD5A586EB04}"/>
    <dgm:cxn modelId="{C35194CF-8B42-414C-B45C-536CAF2B61BC}" type="presParOf" srcId="{1C6DE3CE-D530-41D9-8D2A-4AACD0A5BC5C}" destId="{C74B4A2B-E8A0-4BA4-85D5-0D833EC043C2}" srcOrd="0" destOrd="0" presId="urn:microsoft.com/office/officeart/2005/8/layout/pList1"/>
    <dgm:cxn modelId="{7617D1AE-9DDE-488D-BF18-6CB5876EDEC3}" type="presParOf" srcId="{C74B4A2B-E8A0-4BA4-85D5-0D833EC043C2}" destId="{079175C3-3916-4844-9EF4-69F08B37CA4E}" srcOrd="0" destOrd="0" presId="urn:microsoft.com/office/officeart/2005/8/layout/pList1"/>
    <dgm:cxn modelId="{DF9CCB8C-6E6E-42B3-AB33-C085F7486E0F}" type="presParOf" srcId="{C74B4A2B-E8A0-4BA4-85D5-0D833EC043C2}" destId="{87FB40DB-8A9D-45EE-BF65-7F5831AC3E3D}" srcOrd="1" destOrd="0" presId="urn:microsoft.com/office/officeart/2005/8/layout/pList1"/>
    <dgm:cxn modelId="{AF075161-0AAB-44BC-92D4-92A677C369C2}" type="presParOf" srcId="{1C6DE3CE-D530-41D9-8D2A-4AACD0A5BC5C}" destId="{9189FC94-404F-48FD-A9BF-F33B85EF42B9}" srcOrd="1" destOrd="0" presId="urn:microsoft.com/office/officeart/2005/8/layout/pList1"/>
    <dgm:cxn modelId="{AB250840-7D31-4510-AB67-1CEAA6DAB541}" type="presParOf" srcId="{1C6DE3CE-D530-41D9-8D2A-4AACD0A5BC5C}" destId="{0EDBF7E4-2361-4AA2-8961-6914C9E33A1E}" srcOrd="2" destOrd="0" presId="urn:microsoft.com/office/officeart/2005/8/layout/pList1"/>
    <dgm:cxn modelId="{825F0410-A9AB-4223-A8A0-C3DE392660D6}" type="presParOf" srcId="{0EDBF7E4-2361-4AA2-8961-6914C9E33A1E}" destId="{1E218DB0-EE0D-44E8-8BE7-30ED95B8EB79}" srcOrd="0" destOrd="0" presId="urn:microsoft.com/office/officeart/2005/8/layout/pList1"/>
    <dgm:cxn modelId="{1329938A-FFA7-48FC-9F28-8F1B8BD2C0EE}" type="presParOf" srcId="{0EDBF7E4-2361-4AA2-8961-6914C9E33A1E}" destId="{54BF6694-75EC-4AF6-A994-BB135C358AC7}" srcOrd="1" destOrd="0" presId="urn:microsoft.com/office/officeart/2005/8/layout/pList1"/>
    <dgm:cxn modelId="{617B0467-F753-47B0-9471-F8C54F1934F3}" type="presParOf" srcId="{1C6DE3CE-D530-41D9-8D2A-4AACD0A5BC5C}" destId="{FA672DFC-5F4D-4DB2-8FEF-28B9684A8BEC}" srcOrd="3" destOrd="0" presId="urn:microsoft.com/office/officeart/2005/8/layout/pList1"/>
    <dgm:cxn modelId="{ED24251C-18C0-404A-8C41-E0B45E947024}" type="presParOf" srcId="{1C6DE3CE-D530-41D9-8D2A-4AACD0A5BC5C}" destId="{3842040D-174D-4856-895A-E41470FAB543}" srcOrd="4" destOrd="0" presId="urn:microsoft.com/office/officeart/2005/8/layout/pList1"/>
    <dgm:cxn modelId="{78478552-3B94-4BF5-A720-9D24AB7188BE}" type="presParOf" srcId="{3842040D-174D-4856-895A-E41470FAB543}" destId="{48075D2E-BA98-49CF-9A85-697E56D085E7}" srcOrd="0" destOrd="0" presId="urn:microsoft.com/office/officeart/2005/8/layout/pList1"/>
    <dgm:cxn modelId="{36C9A31F-9358-4492-B2F8-9C39B2B21182}" type="presParOf" srcId="{3842040D-174D-4856-895A-E41470FAB543}" destId="{0EB8D58B-AB7B-482F-82A2-9A60E0E4591A}" srcOrd="1" destOrd="0" presId="urn:microsoft.com/office/officeart/2005/8/layout/pList1"/>
    <dgm:cxn modelId="{EDFD8EF2-28B7-4E8F-A72D-14F1829BC798}" type="presParOf" srcId="{1C6DE3CE-D530-41D9-8D2A-4AACD0A5BC5C}" destId="{38A008DF-59CE-4E14-B82A-CE1B8280C45E}" srcOrd="5" destOrd="0" presId="urn:microsoft.com/office/officeart/2005/8/layout/pList1"/>
    <dgm:cxn modelId="{1CFEF4CB-7721-4554-ADC4-B90430F0B3D6}" type="presParOf" srcId="{1C6DE3CE-D530-41D9-8D2A-4AACD0A5BC5C}" destId="{19D84F1B-85E7-4157-8900-0E3A63CD5F57}" srcOrd="6" destOrd="0" presId="urn:microsoft.com/office/officeart/2005/8/layout/pList1"/>
    <dgm:cxn modelId="{4AF38D17-873F-4D30-8B87-438E138317C6}" type="presParOf" srcId="{19D84F1B-85E7-4157-8900-0E3A63CD5F57}" destId="{4CCD59AB-1699-43F2-A6FD-45ADFC779E50}" srcOrd="0" destOrd="0" presId="urn:microsoft.com/office/officeart/2005/8/layout/pList1"/>
    <dgm:cxn modelId="{91C054DB-17A2-4BC9-AFEA-8F25AAA2A21D}" type="presParOf" srcId="{19D84F1B-85E7-4157-8900-0E3A63CD5F57}" destId="{8EA5E067-B997-4575-A33E-D31810AE9BF5}" srcOrd="1" destOrd="0" presId="urn:microsoft.com/office/officeart/2005/8/layout/pList1"/>
    <dgm:cxn modelId="{EC1F255D-A317-4F1E-B346-B7CE2C847E38}" type="presParOf" srcId="{1C6DE3CE-D530-41D9-8D2A-4AACD0A5BC5C}" destId="{F415B611-5316-4FCE-B3A6-895C9BB9CC0D}" srcOrd="7" destOrd="0" presId="urn:microsoft.com/office/officeart/2005/8/layout/pList1"/>
    <dgm:cxn modelId="{892F3B5A-18F3-473A-944E-0E787767CA2B}" type="presParOf" srcId="{1C6DE3CE-D530-41D9-8D2A-4AACD0A5BC5C}" destId="{B429AEB4-F82C-4963-A9AC-975075E2BFDA}" srcOrd="8" destOrd="0" presId="urn:microsoft.com/office/officeart/2005/8/layout/pList1"/>
    <dgm:cxn modelId="{9CD1F62D-496C-4701-8E96-0D25D6E8A983}" type="presParOf" srcId="{B429AEB4-F82C-4963-A9AC-975075E2BFDA}" destId="{9D2220F8-F21E-4DD6-B29D-9065F3AE4744}" srcOrd="0" destOrd="0" presId="urn:microsoft.com/office/officeart/2005/8/layout/pList1"/>
    <dgm:cxn modelId="{5B0226F7-A3A9-4AE8-A27B-D3C2B4665449}" type="presParOf" srcId="{B429AEB4-F82C-4963-A9AC-975075E2BFDA}" destId="{DFAF8546-3626-4599-801B-3737FAE0920F}" srcOrd="1" destOrd="0" presId="urn:microsoft.com/office/officeart/2005/8/layout/pList1"/>
    <dgm:cxn modelId="{6B918272-DD7A-4146-95FE-49AA94B1397E}" type="presParOf" srcId="{1C6DE3CE-D530-41D9-8D2A-4AACD0A5BC5C}" destId="{B5A1CE0F-BEAF-46C0-9812-DFB5F6003CC7}" srcOrd="9" destOrd="0" presId="urn:microsoft.com/office/officeart/2005/8/layout/pList1"/>
    <dgm:cxn modelId="{223D6B06-40C1-4206-8122-9B30B5031785}" type="presParOf" srcId="{1C6DE3CE-D530-41D9-8D2A-4AACD0A5BC5C}" destId="{9868B425-862D-4285-96DD-570767A42AE0}" srcOrd="10" destOrd="0" presId="urn:microsoft.com/office/officeart/2005/8/layout/pList1"/>
    <dgm:cxn modelId="{A3E5F239-1C74-4430-B468-C7D4A090DB14}" type="presParOf" srcId="{9868B425-862D-4285-96DD-570767A42AE0}" destId="{659EE55B-5B8B-4D7E-801B-183D66AA5042}" srcOrd="0" destOrd="0" presId="urn:microsoft.com/office/officeart/2005/8/layout/pList1"/>
    <dgm:cxn modelId="{57C21B3A-6047-4A00-8F9F-D0758C8BF10D}" type="presParOf" srcId="{9868B425-862D-4285-96DD-570767A42AE0}" destId="{9E4A7E78-54D0-429C-9541-0366B6816351}"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2EDF612E-0D38-49D9-AC9D-ABF50CBB9D8B}">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2800" dirty="0" smtClean="0"/>
            <a:t>Estructura</a:t>
          </a:r>
          <a:endParaRPr lang="es-EC" sz="2800" dirty="0"/>
        </a:p>
      </dgm:t>
    </dgm:pt>
    <dgm:pt modelId="{EB75A12E-638F-4379-BD4C-1617CC58B64A}" type="sibTrans" cxnId="{7FF5025D-9CD0-4748-994D-6AD7A60C7FDE}">
      <dgm:prSet/>
      <dgm:spPr/>
      <dgm:t>
        <a:bodyPr/>
        <a:lstStyle/>
        <a:p>
          <a:endParaRPr lang="es-EC"/>
        </a:p>
      </dgm:t>
    </dgm:pt>
    <dgm:pt modelId="{2F7F2341-C15C-4580-9E04-8782251DB250}" type="parTrans" cxnId="{7FF5025D-9CD0-4748-994D-6AD7A60C7FD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77936A86-AACD-432D-932F-0298007A8BA9}" type="pres">
      <dgm:prSet presAssocID="{2EDF612E-0D38-49D9-AC9D-ABF50CBB9D8B}" presName="composite" presStyleCnt="0"/>
      <dgm:spPr/>
    </dgm:pt>
    <dgm:pt modelId="{069D7644-4E1F-4AB2-B13F-F242390B0580}" type="pres">
      <dgm:prSet presAssocID="{2EDF612E-0D38-49D9-AC9D-ABF50CBB9D8B}" presName="imgShp" presStyleLbl="fgImgPlace1" presStyleIdx="0" presStyleCnt="1" custScaleX="256822" custScaleY="269703" custLinFactNeighborX="8097" custLinFactNeighborY="3684"/>
      <dgm:spPr>
        <a:blipFill rotWithShape="1">
          <a:blip xmlns:r="http://schemas.openxmlformats.org/officeDocument/2006/relationships" r:embed="rId1"/>
          <a:stretch>
            <a:fillRect/>
          </a:stretch>
        </a:blipFill>
      </dgm:spPr>
      <dgm:t>
        <a:bodyPr/>
        <a:lstStyle/>
        <a:p>
          <a:endParaRPr lang="es-ES"/>
        </a:p>
      </dgm:t>
    </dgm:pt>
    <dgm:pt modelId="{32E9D8F7-44E9-4C98-9E51-3ABC7329AF30}" type="pres">
      <dgm:prSet presAssocID="{2EDF612E-0D38-49D9-AC9D-ABF50CBB9D8B}" presName="txShp" presStyleLbl="node1" presStyleIdx="0" presStyleCnt="1" custScaleX="102722" custScaleY="234795" custLinFactNeighborX="-502" custLinFactNeighborY="16539">
        <dgm:presLayoutVars>
          <dgm:bulletEnabled val="1"/>
        </dgm:presLayoutVars>
      </dgm:prSet>
      <dgm:spPr/>
      <dgm:t>
        <a:bodyPr/>
        <a:lstStyle/>
        <a:p>
          <a:endParaRPr lang="es-ES"/>
        </a:p>
      </dgm:t>
    </dgm:pt>
  </dgm:ptLst>
  <dgm:cxnLst>
    <dgm:cxn modelId="{7FF5025D-9CD0-4748-994D-6AD7A60C7FDE}" srcId="{E702EF01-AED8-464B-AD15-987AEE72A005}" destId="{2EDF612E-0D38-49D9-AC9D-ABF50CBB9D8B}" srcOrd="0" destOrd="0" parTransId="{2F7F2341-C15C-4580-9E04-8782251DB250}" sibTransId="{EB75A12E-638F-4379-BD4C-1617CC58B64A}"/>
    <dgm:cxn modelId="{6EBC63EC-69A6-4C00-948B-E7774073491C}" type="presOf" srcId="{E702EF01-AED8-464B-AD15-987AEE72A005}" destId="{AF4263F1-C48B-41F3-827F-4C9A910DD921}" srcOrd="0" destOrd="0" presId="urn:microsoft.com/office/officeart/2005/8/layout/vList3"/>
    <dgm:cxn modelId="{2F49F350-C301-4E6F-A6BA-BE809B7754C8}" type="presOf" srcId="{2EDF612E-0D38-49D9-AC9D-ABF50CBB9D8B}" destId="{32E9D8F7-44E9-4C98-9E51-3ABC7329AF30}" srcOrd="0" destOrd="0" presId="urn:microsoft.com/office/officeart/2005/8/layout/vList3"/>
    <dgm:cxn modelId="{751F8A8E-3D6C-4A7A-8B68-98CDAB4813D0}" type="presParOf" srcId="{AF4263F1-C48B-41F3-827F-4C9A910DD921}" destId="{77936A86-AACD-432D-932F-0298007A8BA9}" srcOrd="0" destOrd="0" presId="urn:microsoft.com/office/officeart/2005/8/layout/vList3"/>
    <dgm:cxn modelId="{810BEA63-6DF6-4549-894C-52A0F89E06B9}" type="presParOf" srcId="{77936A86-AACD-432D-932F-0298007A8BA9}" destId="{069D7644-4E1F-4AB2-B13F-F242390B0580}" srcOrd="0" destOrd="0" presId="urn:microsoft.com/office/officeart/2005/8/layout/vList3"/>
    <dgm:cxn modelId="{97AC54D8-FDE7-4084-BDC5-9736C72CAC60}" type="presParOf" srcId="{77936A86-AACD-432D-932F-0298007A8BA9}" destId="{32E9D8F7-44E9-4C98-9E51-3ABC7329AF30}"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AE53B6-03FE-4E9E-A3BF-BE1EBA8C40F3}">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2800" b="0" dirty="0"/>
            <a:t>Planificador</a:t>
          </a:r>
        </a:p>
      </dgm:t>
    </dgm:pt>
    <dgm:pt modelId="{854E35FF-CCFB-415C-A0D5-2E7C489EEF64}" type="sibTrans" cxnId="{766A1A64-18C1-47F2-BA5F-7A9E8BEEB32E}">
      <dgm:prSet/>
      <dgm:spPr/>
      <dgm:t>
        <a:bodyPr/>
        <a:lstStyle/>
        <a:p>
          <a:endParaRPr lang="es-EC"/>
        </a:p>
      </dgm:t>
    </dgm:pt>
    <dgm:pt modelId="{B8B4927A-E297-4C6A-8117-52C32B9D01C8}" type="parTrans" cxnId="{766A1A64-18C1-47F2-BA5F-7A9E8BEEB32E}">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83E1DD45-3C0F-4EDB-B5A3-29CB75CFF033}" type="pres">
      <dgm:prSet presAssocID="{32AE53B6-03FE-4E9E-A3BF-BE1EBA8C40F3}" presName="composite" presStyleCnt="0"/>
      <dgm:spPr/>
    </dgm:pt>
    <dgm:pt modelId="{C62E3DF6-F9B4-4814-821E-5678E481BE4A}" type="pres">
      <dgm:prSet presAssocID="{32AE53B6-03FE-4E9E-A3BF-BE1EBA8C40F3}" presName="imgShp" presStyleLbl="fgImgPlace1" presStyleIdx="0" presStyleCnt="1" custScaleX="228366" custScaleY="226204"/>
      <dgm:spPr>
        <a:blipFill rotWithShape="1">
          <a:blip xmlns:r="http://schemas.openxmlformats.org/officeDocument/2006/relationships" r:embed="rId1"/>
          <a:stretch>
            <a:fillRect/>
          </a:stretch>
        </a:blipFill>
      </dgm:spPr>
      <dgm:t>
        <a:bodyPr/>
        <a:lstStyle/>
        <a:p>
          <a:endParaRPr lang="es-ES"/>
        </a:p>
      </dgm:t>
    </dgm:pt>
    <dgm:pt modelId="{CF4F75F1-F589-431F-B395-D638C71E9D5E}" type="pres">
      <dgm:prSet presAssocID="{32AE53B6-03FE-4E9E-A3BF-BE1EBA8C40F3}" presName="txShp" presStyleLbl="node1" presStyleIdx="0" presStyleCnt="1" custScaleX="101759" custScaleY="235157">
        <dgm:presLayoutVars>
          <dgm:bulletEnabled val="1"/>
        </dgm:presLayoutVars>
      </dgm:prSet>
      <dgm:spPr/>
      <dgm:t>
        <a:bodyPr/>
        <a:lstStyle/>
        <a:p>
          <a:endParaRPr lang="es-ES"/>
        </a:p>
      </dgm:t>
    </dgm:pt>
  </dgm:ptLst>
  <dgm:cxnLst>
    <dgm:cxn modelId="{766A1A64-18C1-47F2-BA5F-7A9E8BEEB32E}" srcId="{E702EF01-AED8-464B-AD15-987AEE72A005}" destId="{32AE53B6-03FE-4E9E-A3BF-BE1EBA8C40F3}" srcOrd="0" destOrd="0" parTransId="{B8B4927A-E297-4C6A-8117-52C32B9D01C8}" sibTransId="{854E35FF-CCFB-415C-A0D5-2E7C489EEF64}"/>
    <dgm:cxn modelId="{5FAF1E36-B2CB-44B8-9A10-B87B0427AAD4}" type="presOf" srcId="{E702EF01-AED8-464B-AD15-987AEE72A005}" destId="{AF4263F1-C48B-41F3-827F-4C9A910DD921}" srcOrd="0" destOrd="0" presId="urn:microsoft.com/office/officeart/2005/8/layout/vList3"/>
    <dgm:cxn modelId="{6489E882-6CF4-41D3-B403-5EB0AEB597F8}" type="presOf" srcId="{32AE53B6-03FE-4E9E-A3BF-BE1EBA8C40F3}" destId="{CF4F75F1-F589-431F-B395-D638C71E9D5E}" srcOrd="0" destOrd="0" presId="urn:microsoft.com/office/officeart/2005/8/layout/vList3"/>
    <dgm:cxn modelId="{3572B7F0-F5EC-48ED-AF9A-07A8A3DED0C0}" type="presParOf" srcId="{AF4263F1-C48B-41F3-827F-4C9A910DD921}" destId="{83E1DD45-3C0F-4EDB-B5A3-29CB75CFF033}" srcOrd="0" destOrd="0" presId="urn:microsoft.com/office/officeart/2005/8/layout/vList3"/>
    <dgm:cxn modelId="{59961E86-D5BC-4E67-84EA-DA399C835BC5}" type="presParOf" srcId="{83E1DD45-3C0F-4EDB-B5A3-29CB75CFF033}" destId="{C62E3DF6-F9B4-4814-821E-5678E481BE4A}" srcOrd="0" destOrd="0" presId="urn:microsoft.com/office/officeart/2005/8/layout/vList3"/>
    <dgm:cxn modelId="{A68F0027-8321-4A19-9596-F84F68135BE2}" type="presParOf" srcId="{83E1DD45-3C0F-4EDB-B5A3-29CB75CFF033}" destId="{CF4F75F1-F589-431F-B395-D638C71E9D5E}"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E3EBFC9-2824-40E9-BF5C-AC7303D66B5A}">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2800" b="0" dirty="0"/>
            <a:t>Cinemática del manipulador</a:t>
          </a:r>
        </a:p>
      </dgm:t>
    </dgm:pt>
    <dgm:pt modelId="{2E5A1468-DD55-4FDE-9712-E326ED5C293F}" type="sibTrans" cxnId="{5FFF8290-CD3B-4BA8-BB3B-AB495450448F}">
      <dgm:prSet/>
      <dgm:spPr/>
      <dgm:t>
        <a:bodyPr/>
        <a:lstStyle/>
        <a:p>
          <a:endParaRPr lang="es-EC"/>
        </a:p>
      </dgm:t>
    </dgm:pt>
    <dgm:pt modelId="{A56E323F-7F23-4857-AD2B-4C6D4D5059EF}" type="parTrans" cxnId="{5FFF8290-CD3B-4BA8-BB3B-AB495450448F}">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FB43C523-F874-4991-9631-8EC883FC8DEC}" type="pres">
      <dgm:prSet presAssocID="{DE3EBFC9-2824-40E9-BF5C-AC7303D66B5A}" presName="composite" presStyleCnt="0"/>
      <dgm:spPr/>
    </dgm:pt>
    <dgm:pt modelId="{BCEE1B67-7B90-443B-809C-B01F57DDA4E9}" type="pres">
      <dgm:prSet presAssocID="{DE3EBFC9-2824-40E9-BF5C-AC7303D66B5A}" presName="imgShp" presStyleLbl="fgImgPlace1" presStyleIdx="0" presStyleCnt="1" custScaleX="262319" custScaleY="222249"/>
      <dgm:spPr>
        <a:blipFill rotWithShape="1">
          <a:blip xmlns:r="http://schemas.openxmlformats.org/officeDocument/2006/relationships" r:embed="rId1"/>
          <a:stretch>
            <a:fillRect/>
          </a:stretch>
        </a:blipFill>
      </dgm:spPr>
      <dgm:t>
        <a:bodyPr/>
        <a:lstStyle/>
        <a:p>
          <a:endParaRPr lang="es-ES"/>
        </a:p>
      </dgm:t>
    </dgm:pt>
    <dgm:pt modelId="{D379F40C-C989-4B8C-8384-909CC5F2166F}" type="pres">
      <dgm:prSet presAssocID="{DE3EBFC9-2824-40E9-BF5C-AC7303D66B5A}" presName="txShp" presStyleLbl="node1" presStyleIdx="0" presStyleCnt="1" custScaleX="101782" custScaleY="257978" custLinFactNeighborX="202">
        <dgm:presLayoutVars>
          <dgm:bulletEnabled val="1"/>
        </dgm:presLayoutVars>
      </dgm:prSet>
      <dgm:spPr/>
      <dgm:t>
        <a:bodyPr/>
        <a:lstStyle/>
        <a:p>
          <a:endParaRPr lang="es-ES"/>
        </a:p>
      </dgm:t>
    </dgm:pt>
  </dgm:ptLst>
  <dgm:cxnLst>
    <dgm:cxn modelId="{1C8B90FC-FCA4-436E-B596-7DCEBEB23E97}" type="presOf" srcId="{E702EF01-AED8-464B-AD15-987AEE72A005}" destId="{AF4263F1-C48B-41F3-827F-4C9A910DD921}" srcOrd="0" destOrd="0" presId="urn:microsoft.com/office/officeart/2005/8/layout/vList3"/>
    <dgm:cxn modelId="{5FFF8290-CD3B-4BA8-BB3B-AB495450448F}" srcId="{E702EF01-AED8-464B-AD15-987AEE72A005}" destId="{DE3EBFC9-2824-40E9-BF5C-AC7303D66B5A}" srcOrd="0" destOrd="0" parTransId="{A56E323F-7F23-4857-AD2B-4C6D4D5059EF}" sibTransId="{2E5A1468-DD55-4FDE-9712-E326ED5C293F}"/>
    <dgm:cxn modelId="{FE0DA4FA-1DCC-4EED-930C-77505DE0C242}" type="presOf" srcId="{DE3EBFC9-2824-40E9-BF5C-AC7303D66B5A}" destId="{D379F40C-C989-4B8C-8384-909CC5F2166F}" srcOrd="0" destOrd="0" presId="urn:microsoft.com/office/officeart/2005/8/layout/vList3"/>
    <dgm:cxn modelId="{A4D0C8CD-E972-4F2B-AD43-157FA0C137BE}" type="presParOf" srcId="{AF4263F1-C48B-41F3-827F-4C9A910DD921}" destId="{FB43C523-F874-4991-9631-8EC883FC8DEC}" srcOrd="0" destOrd="0" presId="urn:microsoft.com/office/officeart/2005/8/layout/vList3"/>
    <dgm:cxn modelId="{F79268F2-E384-4015-9BCF-55F35591FEDD}" type="presParOf" srcId="{FB43C523-F874-4991-9631-8EC883FC8DEC}" destId="{BCEE1B67-7B90-443B-809C-B01F57DDA4E9}" srcOrd="0" destOrd="0" presId="urn:microsoft.com/office/officeart/2005/8/layout/vList3"/>
    <dgm:cxn modelId="{22DF461A-2848-43F2-8DA2-0E63635BD2CB}" type="presParOf" srcId="{FB43C523-F874-4991-9631-8EC883FC8DEC}" destId="{D379F40C-C989-4B8C-8384-909CC5F2166F}" srcOrd="1" destOrd="0" presId="urn:microsoft.com/office/officeart/2005/8/layout/vList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702EF01-AED8-464B-AD15-987AEE72A005}"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4FAC75-6F4C-4A63-9732-D0CC5C8F622B}">
      <dgm:prSet phldrT="[Texto]" custT="1">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s-EC" sz="2800" b="0" dirty="0"/>
            <a:t> Visión artificial</a:t>
          </a:r>
        </a:p>
      </dgm:t>
    </dgm:pt>
    <dgm:pt modelId="{B3E9903A-534F-45EF-B12A-84FFA0BCD527}" type="sibTrans" cxnId="{034AACBC-B814-47C9-BADC-37A051EF88C7}">
      <dgm:prSet/>
      <dgm:spPr/>
      <dgm:t>
        <a:bodyPr/>
        <a:lstStyle/>
        <a:p>
          <a:endParaRPr lang="es-EC"/>
        </a:p>
      </dgm:t>
    </dgm:pt>
    <dgm:pt modelId="{28DA70D9-1957-400B-9C0B-F363E8C04866}" type="parTrans" cxnId="{034AACBC-B814-47C9-BADC-37A051EF88C7}">
      <dgm:prSet/>
      <dgm:spPr/>
      <dgm:t>
        <a:bodyPr/>
        <a:lstStyle/>
        <a:p>
          <a:endParaRPr lang="es-EC"/>
        </a:p>
      </dgm:t>
    </dgm:pt>
    <dgm:pt modelId="{AF4263F1-C48B-41F3-827F-4C9A910DD921}" type="pres">
      <dgm:prSet presAssocID="{E702EF01-AED8-464B-AD15-987AEE72A005}" presName="linearFlow" presStyleCnt="0">
        <dgm:presLayoutVars>
          <dgm:dir/>
          <dgm:resizeHandles val="exact"/>
        </dgm:presLayoutVars>
      </dgm:prSet>
      <dgm:spPr/>
      <dgm:t>
        <a:bodyPr/>
        <a:lstStyle/>
        <a:p>
          <a:endParaRPr lang="es-ES"/>
        </a:p>
      </dgm:t>
    </dgm:pt>
    <dgm:pt modelId="{96004D4A-3AD0-44F5-900F-930B3EB8478A}" type="pres">
      <dgm:prSet presAssocID="{CF4FAC75-6F4C-4A63-9732-D0CC5C8F622B}" presName="composite" presStyleCnt="0"/>
      <dgm:spPr/>
    </dgm:pt>
    <dgm:pt modelId="{CD02291E-CFB9-4368-A499-4B46FB9C4859}" type="pres">
      <dgm:prSet presAssocID="{CF4FAC75-6F4C-4A63-9732-D0CC5C8F622B}" presName="imgShp" presStyleLbl="fgImgPlace1" presStyleIdx="0" presStyleCnt="1" custScaleX="220197" custScaleY="220170"/>
      <dgm:spPr>
        <a:blipFill rotWithShape="1">
          <a:blip xmlns:r="http://schemas.openxmlformats.org/officeDocument/2006/relationships" r:embed="rId1"/>
          <a:stretch>
            <a:fillRect/>
          </a:stretch>
        </a:blipFill>
      </dgm:spPr>
      <dgm:t>
        <a:bodyPr/>
        <a:lstStyle/>
        <a:p>
          <a:endParaRPr lang="es-ES"/>
        </a:p>
      </dgm:t>
    </dgm:pt>
    <dgm:pt modelId="{E1611ACD-C39F-46B6-8055-333D3DF00A38}" type="pres">
      <dgm:prSet presAssocID="{CF4FAC75-6F4C-4A63-9732-D0CC5C8F622B}" presName="txShp" presStyleLbl="node1" presStyleIdx="0" presStyleCnt="1" custScaleX="101637" custScaleY="229950">
        <dgm:presLayoutVars>
          <dgm:bulletEnabled val="1"/>
        </dgm:presLayoutVars>
      </dgm:prSet>
      <dgm:spPr/>
      <dgm:t>
        <a:bodyPr/>
        <a:lstStyle/>
        <a:p>
          <a:endParaRPr lang="es-ES"/>
        </a:p>
      </dgm:t>
    </dgm:pt>
  </dgm:ptLst>
  <dgm:cxnLst>
    <dgm:cxn modelId="{45E3B3A8-C2E0-4CEB-BAD8-B19B2037F1F9}" type="presOf" srcId="{CF4FAC75-6F4C-4A63-9732-D0CC5C8F622B}" destId="{E1611ACD-C39F-46B6-8055-333D3DF00A38}" srcOrd="0" destOrd="0" presId="urn:microsoft.com/office/officeart/2005/8/layout/vList3"/>
    <dgm:cxn modelId="{034AACBC-B814-47C9-BADC-37A051EF88C7}" srcId="{E702EF01-AED8-464B-AD15-987AEE72A005}" destId="{CF4FAC75-6F4C-4A63-9732-D0CC5C8F622B}" srcOrd="0" destOrd="0" parTransId="{28DA70D9-1957-400B-9C0B-F363E8C04866}" sibTransId="{B3E9903A-534F-45EF-B12A-84FFA0BCD527}"/>
    <dgm:cxn modelId="{2C9F282B-187B-4900-8FE6-DE0FC990B30F}" type="presOf" srcId="{E702EF01-AED8-464B-AD15-987AEE72A005}" destId="{AF4263F1-C48B-41F3-827F-4C9A910DD921}" srcOrd="0" destOrd="0" presId="urn:microsoft.com/office/officeart/2005/8/layout/vList3"/>
    <dgm:cxn modelId="{CA4C55F2-5BA7-46AA-8333-3DAC51B017F3}" type="presParOf" srcId="{AF4263F1-C48B-41F3-827F-4C9A910DD921}" destId="{96004D4A-3AD0-44F5-900F-930B3EB8478A}" srcOrd="0" destOrd="0" presId="urn:microsoft.com/office/officeart/2005/8/layout/vList3"/>
    <dgm:cxn modelId="{59474AD7-2B68-428B-AEF9-86B7B369C04C}" type="presParOf" srcId="{96004D4A-3AD0-44F5-900F-930B3EB8478A}" destId="{CD02291E-CFB9-4368-A499-4B46FB9C4859}" srcOrd="0" destOrd="0" presId="urn:microsoft.com/office/officeart/2005/8/layout/vList3"/>
    <dgm:cxn modelId="{27A34D45-7945-4B12-B97B-FD4C0BEDB419}" type="presParOf" srcId="{96004D4A-3AD0-44F5-900F-930B3EB8478A}" destId="{E1611ACD-C39F-46B6-8055-333D3DF00A38}" srcOrd="1" destOrd="0" presId="urn:microsoft.com/office/officeart/2005/8/layout/vList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48440-94FE-4356-B0C4-1F6220E34147}">
      <dsp:nvSpPr>
        <dsp:cNvPr id="0" name=""/>
        <dsp:cNvSpPr/>
      </dsp:nvSpPr>
      <dsp:spPr>
        <a:xfrm>
          <a:off x="1578770" y="681204"/>
          <a:ext cx="7045604" cy="1985839"/>
        </a:xfrm>
        <a:prstGeom prst="rect">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0" tIns="199136" rIns="199136" bIns="199136" numCol="1" spcCol="1270" anchor="ctr" anchorCtr="0">
          <a:noAutofit/>
        </a:bodyPr>
        <a:lstStyle/>
        <a:p>
          <a:pPr lvl="0" algn="just" defTabSz="1244600">
            <a:lnSpc>
              <a:spcPct val="90000"/>
            </a:lnSpc>
            <a:spcBef>
              <a:spcPct val="0"/>
            </a:spcBef>
            <a:spcAft>
              <a:spcPct val="35000"/>
            </a:spcAft>
          </a:pPr>
          <a:r>
            <a:rPr lang="es-EC" sz="2800" kern="1200" dirty="0">
              <a:solidFill>
                <a:schemeClr val="bg1"/>
              </a:solidFill>
            </a:rPr>
            <a:t>Diseñar y construir un torso robótico colaborativo de dos brazos, para la unión de una junta empernada en una celda de trabajo.</a:t>
          </a:r>
        </a:p>
      </dsp:txBody>
      <dsp:txXfrm>
        <a:off x="2706067" y="681204"/>
        <a:ext cx="5918308" cy="1985839"/>
      </dsp:txXfrm>
    </dsp:sp>
    <dsp:sp modelId="{372C0721-4C52-41A9-B465-81F65C2992EC}">
      <dsp:nvSpPr>
        <dsp:cNvPr id="0" name=""/>
        <dsp:cNvSpPr/>
      </dsp:nvSpPr>
      <dsp:spPr>
        <a:xfrm>
          <a:off x="114704" y="478469"/>
          <a:ext cx="2508341" cy="2260780"/>
        </a:xfrm>
        <a:prstGeom prst="ellipse">
          <a:avLst/>
        </a:prstGeom>
        <a:blipFill dpi="0" rotWithShape="0">
          <a:blip xmlns:r="http://schemas.openxmlformats.org/officeDocument/2006/relationships" r:embed="rId1"/>
          <a:srcRect/>
          <a:stretch>
            <a:fillRect l="-91937" t="-26850" r="-62251" b="-35629"/>
          </a:stretch>
        </a:blipFill>
        <a:ln w="38100">
          <a:solidFill>
            <a:schemeClr val="accent1">
              <a:lumMod val="40000"/>
              <a:lumOff val="60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s-EC" sz="2400" kern="1200" dirty="0"/>
        </a:p>
      </dsp:txBody>
      <dsp:txXfrm>
        <a:off x="482042" y="809553"/>
        <a:ext cx="1773665" cy="15986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75F1-F589-431F-B395-D638C71E9D5E}">
      <dsp:nvSpPr>
        <dsp:cNvPr id="0" name=""/>
        <dsp:cNvSpPr/>
      </dsp:nvSpPr>
      <dsp:spPr>
        <a:xfrm rot="10800000">
          <a:off x="1693736" y="417"/>
          <a:ext cx="6393271" cy="799582"/>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49940"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Planificador</a:t>
          </a:r>
        </a:p>
      </dsp:txBody>
      <dsp:txXfrm rot="10800000">
        <a:off x="1893631" y="417"/>
        <a:ext cx="6193376" cy="799582"/>
      </dsp:txXfrm>
    </dsp:sp>
    <dsp:sp modelId="{C62E3DF6-F9B4-4814-821E-5678E481BE4A}">
      <dsp:nvSpPr>
        <dsp:cNvPr id="0" name=""/>
        <dsp:cNvSpPr/>
      </dsp:nvSpPr>
      <dsp:spPr>
        <a:xfrm>
          <a:off x="1360747" y="15638"/>
          <a:ext cx="776492" cy="7691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42191"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Cinemática del manipulador</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1ACD-C39F-46B6-8055-333D3DF00A38}">
      <dsp:nvSpPr>
        <dsp:cNvPr id="0" name=""/>
        <dsp:cNvSpPr/>
      </dsp:nvSpPr>
      <dsp:spPr>
        <a:xfrm rot="10800000">
          <a:off x="1699413" y="286"/>
          <a:ext cx="6385606" cy="810582"/>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55444"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 Visión artificial</a:t>
          </a:r>
        </a:p>
      </dsp:txBody>
      <dsp:txXfrm rot="10800000">
        <a:off x="1902058" y="286"/>
        <a:ext cx="6182961" cy="810582"/>
      </dsp:txXfrm>
    </dsp:sp>
    <dsp:sp modelId="{CD02291E-CFB9-4368-A499-4B46FB9C4859}">
      <dsp:nvSpPr>
        <dsp:cNvPr id="0" name=""/>
        <dsp:cNvSpPr/>
      </dsp:nvSpPr>
      <dsp:spPr>
        <a:xfrm>
          <a:off x="1362736" y="17523"/>
          <a:ext cx="776202" cy="77610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4654" tIns="152400" rIns="284480" bIns="152400" numCol="1" spcCol="1270" anchor="ctr" anchorCtr="0">
          <a:noAutofit/>
        </a:bodyPr>
        <a:lstStyle/>
        <a:p>
          <a:pPr lvl="0" algn="ctr" defTabSz="1778000">
            <a:lnSpc>
              <a:spcPct val="90000"/>
            </a:lnSpc>
            <a:spcBef>
              <a:spcPct val="0"/>
            </a:spcBef>
            <a:spcAft>
              <a:spcPct val="35000"/>
            </a:spcAft>
          </a:pPr>
          <a:r>
            <a:rPr lang="es-EC" sz="4000" kern="1200" dirty="0" smtClean="0"/>
            <a:t>Estructura</a:t>
          </a:r>
          <a:endParaRPr lang="es-EC" sz="4000" kern="1200" dirty="0"/>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27485B-FBD2-494E-9FEF-70AEEDAB62AE}">
      <dsp:nvSpPr>
        <dsp:cNvPr id="0" name=""/>
        <dsp:cNvSpPr/>
      </dsp:nvSpPr>
      <dsp:spPr>
        <a:xfrm>
          <a:off x="1357815" y="110"/>
          <a:ext cx="2148927" cy="1406541"/>
        </a:xfrm>
        <a:prstGeom prst="roundRect">
          <a:avLst>
            <a:gd name="adj" fmla="val 10000"/>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410" tIns="232410" rIns="232410" bIns="232410" numCol="1" spcCol="1270" anchor="ctr" anchorCtr="0">
          <a:noAutofit/>
        </a:bodyPr>
        <a:lstStyle/>
        <a:p>
          <a:pPr lvl="0" algn="ctr" defTabSz="2711450">
            <a:lnSpc>
              <a:spcPct val="90000"/>
            </a:lnSpc>
            <a:spcBef>
              <a:spcPct val="0"/>
            </a:spcBef>
            <a:spcAft>
              <a:spcPct val="35000"/>
            </a:spcAft>
          </a:pPr>
          <a:r>
            <a:rPr lang="es-ES" sz="6100" kern="1200" dirty="0" smtClean="0"/>
            <a:t> </a:t>
          </a:r>
          <a:endParaRPr lang="es-ES" sz="6100" kern="1200" dirty="0"/>
        </a:p>
      </dsp:txBody>
      <dsp:txXfrm>
        <a:off x="1399011" y="41306"/>
        <a:ext cx="2066535" cy="1324149"/>
      </dsp:txXfrm>
    </dsp:sp>
    <dsp:sp modelId="{D6B4EE29-6007-42BD-B64A-A0F799574743}">
      <dsp:nvSpPr>
        <dsp:cNvPr id="0" name=""/>
        <dsp:cNvSpPr/>
      </dsp:nvSpPr>
      <dsp:spPr>
        <a:xfrm>
          <a:off x="1365" y="1623733"/>
          <a:ext cx="1147545" cy="1029795"/>
        </a:xfrm>
        <a:prstGeom prst="roundRect">
          <a:avLst>
            <a:gd name="adj" fmla="val 1000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ES" sz="4400" kern="1200" dirty="0" smtClean="0"/>
            <a:t> </a:t>
          </a:r>
          <a:endParaRPr lang="es-ES" sz="4400" kern="1200" dirty="0"/>
        </a:p>
      </dsp:txBody>
      <dsp:txXfrm>
        <a:off x="31527" y="1653895"/>
        <a:ext cx="1087221" cy="969471"/>
      </dsp:txXfrm>
    </dsp:sp>
    <dsp:sp modelId="{CBFC6077-0C49-40E6-8F68-D1F96E6DEECE}">
      <dsp:nvSpPr>
        <dsp:cNvPr id="0" name=""/>
        <dsp:cNvSpPr/>
      </dsp:nvSpPr>
      <dsp:spPr>
        <a:xfrm>
          <a:off x="1181256" y="1610740"/>
          <a:ext cx="1241347" cy="1057983"/>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ES" sz="4400" kern="1200" dirty="0" smtClean="0"/>
            <a:t> </a:t>
          </a:r>
          <a:endParaRPr lang="es-ES" sz="4400" kern="1200" dirty="0"/>
        </a:p>
      </dsp:txBody>
      <dsp:txXfrm>
        <a:off x="1212243" y="1641727"/>
        <a:ext cx="1179373" cy="996009"/>
      </dsp:txXfrm>
    </dsp:sp>
    <dsp:sp modelId="{7FC100FB-8D3B-44C2-AC08-249A62F82B45}">
      <dsp:nvSpPr>
        <dsp:cNvPr id="0" name=""/>
        <dsp:cNvSpPr/>
      </dsp:nvSpPr>
      <dsp:spPr>
        <a:xfrm>
          <a:off x="2486844" y="1622365"/>
          <a:ext cx="1177669" cy="1050674"/>
        </a:xfrm>
        <a:prstGeom prst="roundRect">
          <a:avLst>
            <a:gd name="adj" fmla="val 10000"/>
          </a:avLst>
        </a:prstGeom>
        <a:blipFill rotWithShape="0">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ES" sz="4400" kern="1200" dirty="0" smtClean="0"/>
            <a:t> </a:t>
          </a:r>
          <a:endParaRPr lang="es-ES" sz="4400" kern="1200" dirty="0"/>
        </a:p>
      </dsp:txBody>
      <dsp:txXfrm>
        <a:off x="2517617" y="1653138"/>
        <a:ext cx="1116123" cy="989128"/>
      </dsp:txXfrm>
    </dsp:sp>
    <dsp:sp modelId="{81F629AC-A49C-4551-88B9-447B621CFC6E}">
      <dsp:nvSpPr>
        <dsp:cNvPr id="0" name=""/>
        <dsp:cNvSpPr/>
      </dsp:nvSpPr>
      <dsp:spPr>
        <a:xfrm>
          <a:off x="3707864" y="1604243"/>
          <a:ext cx="1069603" cy="1022636"/>
        </a:xfrm>
        <a:prstGeom prst="roundRect">
          <a:avLst>
            <a:gd name="adj" fmla="val 10000"/>
          </a:avLst>
        </a:prstGeom>
        <a:blipFill rotWithShape="0">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s-ES" sz="4400" kern="1200" dirty="0" smtClean="0"/>
            <a:t> </a:t>
          </a:r>
          <a:endParaRPr lang="es-ES" sz="4400" kern="1200" dirty="0"/>
        </a:p>
      </dsp:txBody>
      <dsp:txXfrm>
        <a:off x="3737816" y="1634195"/>
        <a:ext cx="1009699" cy="9627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91BB2-828E-41A8-93D3-5856641B0931}">
      <dsp:nvSpPr>
        <dsp:cNvPr id="0" name=""/>
        <dsp:cNvSpPr/>
      </dsp:nvSpPr>
      <dsp:spPr>
        <a:xfrm>
          <a:off x="2121593" y="519504"/>
          <a:ext cx="1655966" cy="2641335"/>
        </a:xfrm>
        <a:prstGeom prst="roundRect">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brightnessContrast contrast="40000"/>
                    </a14:imgEffect>
                  </a14:imgLayer>
                </a14:imgProps>
              </a:ext>
            </a:extLst>
          </a:blip>
          <a:stretch>
            <a:fillRect/>
          </a:stretch>
        </a:blipFill>
        <a:ln w="19050">
          <a:solidFill>
            <a:schemeClr val="tx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s-ES" sz="3500" kern="1200" dirty="0"/>
            <a:t/>
          </a:r>
          <a:br>
            <a:rPr lang="es-ES" sz="3500" kern="1200" dirty="0"/>
          </a:br>
          <a:endParaRPr lang="es-ES" sz="3500" kern="1200" dirty="0"/>
        </a:p>
      </dsp:txBody>
      <dsp:txXfrm>
        <a:off x="2202431" y="600342"/>
        <a:ext cx="1494290" cy="2479659"/>
      </dsp:txXfrm>
    </dsp:sp>
    <dsp:sp modelId="{EF5D6BE1-EFBF-4F82-BC97-2A43306E7521}">
      <dsp:nvSpPr>
        <dsp:cNvPr id="0" name=""/>
        <dsp:cNvSpPr/>
      </dsp:nvSpPr>
      <dsp:spPr>
        <a:xfrm rot="20398253">
          <a:off x="3742284" y="1338573"/>
          <a:ext cx="1166496" cy="0"/>
        </a:xfrm>
        <a:custGeom>
          <a:avLst/>
          <a:gdLst/>
          <a:ahLst/>
          <a:cxnLst/>
          <a:rect l="0" t="0" r="0" b="0"/>
          <a:pathLst>
            <a:path>
              <a:moveTo>
                <a:pt x="0" y="0"/>
              </a:moveTo>
              <a:lnTo>
                <a:pt x="1166496" y="0"/>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579CFE8F-C716-472E-8258-46DD58D1BC4D}">
      <dsp:nvSpPr>
        <dsp:cNvPr id="0" name=""/>
        <dsp:cNvSpPr/>
      </dsp:nvSpPr>
      <dsp:spPr>
        <a:xfrm>
          <a:off x="4873504" y="601911"/>
          <a:ext cx="877132" cy="754047"/>
        </a:xfrm>
        <a:prstGeom prst="roundRect">
          <a:avLst/>
        </a:prstGeom>
        <a:blipFill rotWithShape="0">
          <a:blip xmlns:r="http://schemas.openxmlformats.org/officeDocument/2006/relationships"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a:blipFill>
        <a:ln w="19050">
          <a:solidFill>
            <a:schemeClr val="tx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es-ES" sz="2000" kern="1200" dirty="0"/>
            <a:t/>
          </a:r>
          <a:br>
            <a:rPr lang="es-ES" sz="2000" kern="1200" dirty="0"/>
          </a:br>
          <a:endParaRPr lang="es-ES" sz="2000" kern="1200" dirty="0"/>
        </a:p>
      </dsp:txBody>
      <dsp:txXfrm>
        <a:off x="4910314" y="638721"/>
        <a:ext cx="803512" cy="680427"/>
      </dsp:txXfrm>
    </dsp:sp>
    <dsp:sp modelId="{DE3814DD-C970-4AF6-A946-106283A15F1D}">
      <dsp:nvSpPr>
        <dsp:cNvPr id="0" name=""/>
        <dsp:cNvSpPr/>
      </dsp:nvSpPr>
      <dsp:spPr>
        <a:xfrm rot="969126">
          <a:off x="3756625" y="2227506"/>
          <a:ext cx="1060670" cy="0"/>
        </a:xfrm>
        <a:custGeom>
          <a:avLst/>
          <a:gdLst/>
          <a:ahLst/>
          <a:cxnLst/>
          <a:rect l="0" t="0" r="0" b="0"/>
          <a:pathLst>
            <a:path>
              <a:moveTo>
                <a:pt x="0" y="0"/>
              </a:moveTo>
              <a:lnTo>
                <a:pt x="1060670" y="0"/>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DB9A616-0309-4F67-9D81-2CD87E9ED5A8}">
      <dsp:nvSpPr>
        <dsp:cNvPr id="0" name=""/>
        <dsp:cNvSpPr/>
      </dsp:nvSpPr>
      <dsp:spPr>
        <a:xfrm>
          <a:off x="4796362" y="2057029"/>
          <a:ext cx="1127108" cy="962453"/>
        </a:xfrm>
        <a:prstGeom prst="roundRect">
          <a:avLst/>
        </a:prstGeom>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a:blipFill>
        <a:ln w="19050">
          <a:solidFill>
            <a:schemeClr val="tx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endParaRPr lang="es-ES" sz="3600" kern="1200" dirty="0"/>
        </a:p>
      </dsp:txBody>
      <dsp:txXfrm>
        <a:off x="4843345" y="2104012"/>
        <a:ext cx="1033142" cy="868487"/>
      </dsp:txXfrm>
    </dsp:sp>
    <dsp:sp modelId="{BA47501A-4C9A-4AA1-9845-24C3523F7F63}">
      <dsp:nvSpPr>
        <dsp:cNvPr id="0" name=""/>
        <dsp:cNvSpPr/>
      </dsp:nvSpPr>
      <dsp:spPr>
        <a:xfrm rot="10795370">
          <a:off x="1096361" y="1841977"/>
          <a:ext cx="1025232" cy="0"/>
        </a:xfrm>
        <a:custGeom>
          <a:avLst/>
          <a:gdLst/>
          <a:ahLst/>
          <a:cxnLst/>
          <a:rect l="0" t="0" r="0" b="0"/>
          <a:pathLst>
            <a:path>
              <a:moveTo>
                <a:pt x="0" y="0"/>
              </a:moveTo>
              <a:lnTo>
                <a:pt x="1025232" y="0"/>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FF4DE46E-365F-4B5E-B206-A890CE1AB9A2}">
      <dsp:nvSpPr>
        <dsp:cNvPr id="0" name=""/>
        <dsp:cNvSpPr/>
      </dsp:nvSpPr>
      <dsp:spPr>
        <a:xfrm>
          <a:off x="133360" y="1106391"/>
          <a:ext cx="963000" cy="1473851"/>
        </a:xfrm>
        <a:prstGeom prst="roundRect">
          <a:avLst/>
        </a:prstGeom>
        <a:blipFill rotWithShape="0">
          <a:blip xmlns:r="http://schemas.openxmlformats.org/officeDocument/2006/relationships" r:embed="rId7"/>
          <a:stretch>
            <a:fillRect/>
          </a:stretch>
        </a:blipFill>
        <a:ln w="19050">
          <a:solidFill>
            <a:schemeClr val="tx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s-ES" sz="3500" kern="1200" dirty="0"/>
            <a:t/>
          </a:r>
          <a:br>
            <a:rPr lang="es-ES" sz="3500" kern="1200" dirty="0"/>
          </a:br>
          <a:endParaRPr lang="es-ES" sz="3500" kern="1200" dirty="0"/>
        </a:p>
      </dsp:txBody>
      <dsp:txXfrm>
        <a:off x="180370" y="1153401"/>
        <a:ext cx="868980" cy="137983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33B80-696F-49B9-8184-7CA0E62E65FB}">
      <dsp:nvSpPr>
        <dsp:cNvPr id="0" name=""/>
        <dsp:cNvSpPr/>
      </dsp:nvSpPr>
      <dsp:spPr>
        <a:xfrm>
          <a:off x="3809429" y="-82879"/>
          <a:ext cx="999573" cy="993693"/>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s-ES" sz="5000" kern="1200" dirty="0" smtClean="0"/>
            <a:t> </a:t>
          </a:r>
          <a:endParaRPr lang="es-ES" sz="5000" kern="1200" dirty="0"/>
        </a:p>
      </dsp:txBody>
      <dsp:txXfrm>
        <a:off x="3809429" y="-82879"/>
        <a:ext cx="999573" cy="993693"/>
      </dsp:txXfrm>
    </dsp:sp>
    <dsp:sp modelId="{286DFFEB-510B-4523-A121-D7BEC04360A8}">
      <dsp:nvSpPr>
        <dsp:cNvPr id="0" name=""/>
        <dsp:cNvSpPr/>
      </dsp:nvSpPr>
      <dsp:spPr>
        <a:xfrm>
          <a:off x="1403098" y="-2707"/>
          <a:ext cx="3989836" cy="3989836"/>
        </a:xfrm>
        <a:prstGeom prst="circularArrow">
          <a:avLst>
            <a:gd name="adj1" fmla="val 3991"/>
            <a:gd name="adj2" fmla="val 250392"/>
            <a:gd name="adj3" fmla="val 20556892"/>
            <a:gd name="adj4" fmla="val 19244207"/>
            <a:gd name="adj5" fmla="val 4657"/>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A9EE0B4-7143-41FC-86D4-0172ADB51CDC}">
      <dsp:nvSpPr>
        <dsp:cNvPr id="0" name=""/>
        <dsp:cNvSpPr/>
      </dsp:nvSpPr>
      <dsp:spPr>
        <a:xfrm>
          <a:off x="4664802" y="1575694"/>
          <a:ext cx="1111227" cy="833032"/>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s-ES" sz="5000" kern="1200" dirty="0" smtClean="0"/>
            <a:t> </a:t>
          </a:r>
          <a:endParaRPr lang="es-ES" sz="5000" kern="1200" dirty="0"/>
        </a:p>
      </dsp:txBody>
      <dsp:txXfrm>
        <a:off x="4664802" y="1575694"/>
        <a:ext cx="1111227" cy="833032"/>
      </dsp:txXfrm>
    </dsp:sp>
    <dsp:sp modelId="{7DCDAD4B-23A8-4F6F-AA49-A06BAAFA2522}">
      <dsp:nvSpPr>
        <dsp:cNvPr id="0" name=""/>
        <dsp:cNvSpPr/>
      </dsp:nvSpPr>
      <dsp:spPr>
        <a:xfrm>
          <a:off x="1403098" y="-2707"/>
          <a:ext cx="3989836" cy="3989836"/>
        </a:xfrm>
        <a:prstGeom prst="circularArrow">
          <a:avLst>
            <a:gd name="adj1" fmla="val 3991"/>
            <a:gd name="adj2" fmla="val 250392"/>
            <a:gd name="adj3" fmla="val 2039237"/>
            <a:gd name="adj4" fmla="val 792717"/>
            <a:gd name="adj5" fmla="val 4657"/>
          </a:avLst>
        </a:prstGeom>
        <a:gradFill rotWithShape="0">
          <a:gsLst>
            <a:gs pos="0">
              <a:schemeClr val="accent4">
                <a:hueOff val="2079139"/>
                <a:satOff val="-9594"/>
                <a:lumOff val="353"/>
                <a:alphaOff val="0"/>
                <a:satMod val="103000"/>
                <a:lumMod val="102000"/>
                <a:tint val="94000"/>
              </a:schemeClr>
            </a:gs>
            <a:gs pos="50000">
              <a:schemeClr val="accent4">
                <a:hueOff val="2079139"/>
                <a:satOff val="-9594"/>
                <a:lumOff val="353"/>
                <a:alphaOff val="0"/>
                <a:satMod val="110000"/>
                <a:lumMod val="100000"/>
                <a:shade val="100000"/>
              </a:schemeClr>
            </a:gs>
            <a:gs pos="100000">
              <a:schemeClr val="accent4">
                <a:hueOff val="2079139"/>
                <a:satOff val="-9594"/>
                <a:lumOff val="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CAA6001-386E-45F4-B483-9F4D90A307D7}">
      <dsp:nvSpPr>
        <dsp:cNvPr id="0" name=""/>
        <dsp:cNvSpPr/>
      </dsp:nvSpPr>
      <dsp:spPr>
        <a:xfrm>
          <a:off x="3780871" y="3118210"/>
          <a:ext cx="1056690" cy="904490"/>
        </a:xfrm>
        <a:prstGeom prst="rect">
          <a:avLst/>
        </a:prstGeom>
        <a:blipFill rotWithShape="0">
          <a:blip xmlns:r="http://schemas.openxmlformats.org/officeDocument/2006/relationships"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endParaRPr lang="es-ES" sz="5000" kern="1200"/>
        </a:p>
      </dsp:txBody>
      <dsp:txXfrm>
        <a:off x="3780871" y="3118210"/>
        <a:ext cx="1056690" cy="904490"/>
      </dsp:txXfrm>
    </dsp:sp>
    <dsp:sp modelId="{4B56C3A5-66A9-4BCD-AA0E-E225EC3D90BA}">
      <dsp:nvSpPr>
        <dsp:cNvPr id="0" name=""/>
        <dsp:cNvSpPr/>
      </dsp:nvSpPr>
      <dsp:spPr>
        <a:xfrm>
          <a:off x="1403098" y="-2707"/>
          <a:ext cx="3989836" cy="3989836"/>
        </a:xfrm>
        <a:prstGeom prst="circularArrow">
          <a:avLst>
            <a:gd name="adj1" fmla="val 3991"/>
            <a:gd name="adj2" fmla="val 250392"/>
            <a:gd name="adj3" fmla="val 6037712"/>
            <a:gd name="adj4" fmla="val 4672369"/>
            <a:gd name="adj5" fmla="val 4657"/>
          </a:avLst>
        </a:prstGeom>
        <a:gradFill rotWithShape="0">
          <a:gsLst>
            <a:gs pos="0">
              <a:schemeClr val="accent4">
                <a:hueOff val="4158277"/>
                <a:satOff val="-19187"/>
                <a:lumOff val="706"/>
                <a:alphaOff val="0"/>
                <a:satMod val="103000"/>
                <a:lumMod val="102000"/>
                <a:tint val="94000"/>
              </a:schemeClr>
            </a:gs>
            <a:gs pos="50000">
              <a:schemeClr val="accent4">
                <a:hueOff val="4158277"/>
                <a:satOff val="-19187"/>
                <a:lumOff val="706"/>
                <a:alphaOff val="0"/>
                <a:satMod val="110000"/>
                <a:lumMod val="100000"/>
                <a:shade val="100000"/>
              </a:schemeClr>
            </a:gs>
            <a:gs pos="100000">
              <a:schemeClr val="accent4">
                <a:hueOff val="4158277"/>
                <a:satOff val="-19187"/>
                <a:lumOff val="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0009AF6-9AF4-4BC8-8AFF-7990ACF5AC7C}">
      <dsp:nvSpPr>
        <dsp:cNvPr id="0" name=""/>
        <dsp:cNvSpPr/>
      </dsp:nvSpPr>
      <dsp:spPr>
        <a:xfrm>
          <a:off x="2041195" y="3064804"/>
          <a:ext cx="891244" cy="1011300"/>
        </a:xfrm>
        <a:prstGeom prst="rect">
          <a:avLst/>
        </a:prstGeom>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s-ES" sz="5000" kern="1200" dirty="0" smtClean="0"/>
            <a:t> </a:t>
          </a:r>
          <a:endParaRPr lang="es-ES" sz="5000" kern="1200" dirty="0"/>
        </a:p>
      </dsp:txBody>
      <dsp:txXfrm>
        <a:off x="2041195" y="3064804"/>
        <a:ext cx="891244" cy="1011300"/>
      </dsp:txXfrm>
    </dsp:sp>
    <dsp:sp modelId="{7353A565-933C-4ED6-8CA0-C9800882E79B}">
      <dsp:nvSpPr>
        <dsp:cNvPr id="0" name=""/>
        <dsp:cNvSpPr/>
      </dsp:nvSpPr>
      <dsp:spPr>
        <a:xfrm>
          <a:off x="1403098" y="-2707"/>
          <a:ext cx="3989836" cy="3989836"/>
        </a:xfrm>
        <a:prstGeom prst="circularArrow">
          <a:avLst>
            <a:gd name="adj1" fmla="val 3991"/>
            <a:gd name="adj2" fmla="val 250392"/>
            <a:gd name="adj3" fmla="val 9627536"/>
            <a:gd name="adj4" fmla="val 8287098"/>
            <a:gd name="adj5" fmla="val 4657"/>
          </a:avLst>
        </a:prstGeom>
        <a:gradFill rotWithShape="0">
          <a:gsLst>
            <a:gs pos="0">
              <a:schemeClr val="accent4">
                <a:hueOff val="6237415"/>
                <a:satOff val="-28781"/>
                <a:lumOff val="1059"/>
                <a:alphaOff val="0"/>
                <a:satMod val="103000"/>
                <a:lumMod val="102000"/>
                <a:tint val="94000"/>
              </a:schemeClr>
            </a:gs>
            <a:gs pos="50000">
              <a:schemeClr val="accent4">
                <a:hueOff val="6237415"/>
                <a:satOff val="-28781"/>
                <a:lumOff val="1059"/>
                <a:alphaOff val="0"/>
                <a:satMod val="110000"/>
                <a:lumMod val="100000"/>
                <a:shade val="100000"/>
              </a:schemeClr>
            </a:gs>
            <a:gs pos="100000">
              <a:schemeClr val="accent4">
                <a:hueOff val="6237415"/>
                <a:satOff val="-28781"/>
                <a:lumOff val="105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821ABD6-AC5F-4123-B75E-321F50E7C5DB}">
      <dsp:nvSpPr>
        <dsp:cNvPr id="0" name=""/>
        <dsp:cNvSpPr/>
      </dsp:nvSpPr>
      <dsp:spPr>
        <a:xfrm>
          <a:off x="1071531" y="1509247"/>
          <a:ext cx="1008173" cy="965927"/>
        </a:xfrm>
        <a:prstGeom prst="rect">
          <a:avLst/>
        </a:prstGeom>
        <a:blipFill rotWithShape="0">
          <a:blip xmlns:r="http://schemas.openxmlformats.org/officeDocument/2006/relationships"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s-ES" sz="5000" kern="1200" dirty="0" smtClean="0"/>
            <a:t> </a:t>
          </a:r>
          <a:endParaRPr lang="es-ES" sz="5000" kern="1200" dirty="0"/>
        </a:p>
      </dsp:txBody>
      <dsp:txXfrm>
        <a:off x="1071531" y="1509247"/>
        <a:ext cx="1008173" cy="965927"/>
      </dsp:txXfrm>
    </dsp:sp>
    <dsp:sp modelId="{834A3384-BFF3-4B95-97F1-98A37BA12141}">
      <dsp:nvSpPr>
        <dsp:cNvPr id="0" name=""/>
        <dsp:cNvSpPr/>
      </dsp:nvSpPr>
      <dsp:spPr>
        <a:xfrm>
          <a:off x="1403098" y="-2707"/>
          <a:ext cx="3989836" cy="3989836"/>
        </a:xfrm>
        <a:prstGeom prst="circularArrow">
          <a:avLst>
            <a:gd name="adj1" fmla="val 3991"/>
            <a:gd name="adj2" fmla="val 250392"/>
            <a:gd name="adj3" fmla="val 12902296"/>
            <a:gd name="adj4" fmla="val 11722072"/>
            <a:gd name="adj5" fmla="val 4657"/>
          </a:avLst>
        </a:prstGeom>
        <a:gradFill rotWithShape="0">
          <a:gsLst>
            <a:gs pos="0">
              <a:schemeClr val="accent4">
                <a:hueOff val="8316554"/>
                <a:satOff val="-38374"/>
                <a:lumOff val="1412"/>
                <a:alphaOff val="0"/>
                <a:satMod val="103000"/>
                <a:lumMod val="102000"/>
                <a:tint val="94000"/>
              </a:schemeClr>
            </a:gs>
            <a:gs pos="50000">
              <a:schemeClr val="accent4">
                <a:hueOff val="8316554"/>
                <a:satOff val="-38374"/>
                <a:lumOff val="1412"/>
                <a:alphaOff val="0"/>
                <a:satMod val="110000"/>
                <a:lumMod val="100000"/>
                <a:shade val="100000"/>
              </a:schemeClr>
            </a:gs>
            <a:gs pos="100000">
              <a:schemeClr val="accent4">
                <a:hueOff val="8316554"/>
                <a:satOff val="-38374"/>
                <a:lumOff val="1412"/>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07BDA04-9703-4963-8176-DB633B954ADA}">
      <dsp:nvSpPr>
        <dsp:cNvPr id="0" name=""/>
        <dsp:cNvSpPr/>
      </dsp:nvSpPr>
      <dsp:spPr>
        <a:xfrm>
          <a:off x="1985989" y="-64251"/>
          <a:ext cx="1001656" cy="956437"/>
        </a:xfrm>
        <a:prstGeom prst="rect">
          <a:avLst/>
        </a:prstGeom>
        <a:blipFill rotWithShape="0">
          <a:blip xmlns:r="http://schemas.openxmlformats.org/officeDocument/2006/relationships"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lvl="0" algn="ctr" defTabSz="2222500">
            <a:lnSpc>
              <a:spcPct val="90000"/>
            </a:lnSpc>
            <a:spcBef>
              <a:spcPct val="0"/>
            </a:spcBef>
            <a:spcAft>
              <a:spcPct val="35000"/>
            </a:spcAft>
          </a:pPr>
          <a:r>
            <a:rPr lang="es-ES" sz="5000" kern="1200" dirty="0" smtClean="0"/>
            <a:t> </a:t>
          </a:r>
          <a:endParaRPr lang="es-ES" sz="5000" kern="1200" dirty="0"/>
        </a:p>
      </dsp:txBody>
      <dsp:txXfrm>
        <a:off x="1985989" y="-64251"/>
        <a:ext cx="1001656" cy="956437"/>
      </dsp:txXfrm>
    </dsp:sp>
    <dsp:sp modelId="{6A57BE25-1DFA-4F6D-A957-0C227BBEE344}">
      <dsp:nvSpPr>
        <dsp:cNvPr id="0" name=""/>
        <dsp:cNvSpPr/>
      </dsp:nvSpPr>
      <dsp:spPr>
        <a:xfrm>
          <a:off x="1403098" y="-2707"/>
          <a:ext cx="3989836" cy="3989836"/>
        </a:xfrm>
        <a:prstGeom prst="circularArrow">
          <a:avLst>
            <a:gd name="adj1" fmla="val 3991"/>
            <a:gd name="adj2" fmla="val 250392"/>
            <a:gd name="adj3" fmla="val 16732439"/>
            <a:gd name="adj4" fmla="val 15419185"/>
            <a:gd name="adj5" fmla="val 4657"/>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433B80-696F-49B9-8184-7CA0E62E65FB}">
      <dsp:nvSpPr>
        <dsp:cNvPr id="0" name=""/>
        <dsp:cNvSpPr/>
      </dsp:nvSpPr>
      <dsp:spPr>
        <a:xfrm>
          <a:off x="3949225" y="50065"/>
          <a:ext cx="1041860" cy="1048496"/>
        </a:xfrm>
        <a:prstGeom prst="rect">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Effect>
                      <a14:brightnessContrast contrast="2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ES" sz="5200" kern="1200" dirty="0" smtClean="0"/>
            <a:t> </a:t>
          </a:r>
          <a:endParaRPr lang="es-ES" sz="5200" kern="1200" dirty="0"/>
        </a:p>
      </dsp:txBody>
      <dsp:txXfrm>
        <a:off x="3949225" y="50065"/>
        <a:ext cx="1041860" cy="1048496"/>
      </dsp:txXfrm>
    </dsp:sp>
    <dsp:sp modelId="{286DFFEB-510B-4523-A121-D7BEC04360A8}">
      <dsp:nvSpPr>
        <dsp:cNvPr id="0" name=""/>
        <dsp:cNvSpPr/>
      </dsp:nvSpPr>
      <dsp:spPr>
        <a:xfrm>
          <a:off x="1564859" y="73310"/>
          <a:ext cx="3814985" cy="3814985"/>
        </a:xfrm>
        <a:prstGeom prst="circularArrow">
          <a:avLst>
            <a:gd name="adj1" fmla="val 5203"/>
            <a:gd name="adj2" fmla="val 336084"/>
            <a:gd name="adj3" fmla="val 21238913"/>
            <a:gd name="adj4" fmla="val 19714944"/>
            <a:gd name="adj5" fmla="val 60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A9EE0B4-7143-41FC-86D4-0172ADB51CDC}">
      <dsp:nvSpPr>
        <dsp:cNvPr id="0" name=""/>
        <dsp:cNvSpPr/>
      </dsp:nvSpPr>
      <dsp:spPr>
        <a:xfrm>
          <a:off x="4295718" y="1968493"/>
          <a:ext cx="1601813" cy="869421"/>
        </a:xfrm>
        <a:prstGeom prst="rect">
          <a:avLst/>
        </a:prstGeom>
        <a:blipFill rotWithShape="0">
          <a:blip xmlns:r="http://schemas.openxmlformats.org/officeDocument/2006/relationships"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ES" sz="5200" kern="1200" dirty="0" smtClean="0"/>
            <a:t> </a:t>
          </a:r>
          <a:endParaRPr lang="es-ES" sz="5200" kern="1200" dirty="0"/>
        </a:p>
      </dsp:txBody>
      <dsp:txXfrm>
        <a:off x="4295718" y="1968493"/>
        <a:ext cx="1601813" cy="869421"/>
      </dsp:txXfrm>
    </dsp:sp>
    <dsp:sp modelId="{7DCDAD4B-23A8-4F6F-AA49-A06BAAFA2522}">
      <dsp:nvSpPr>
        <dsp:cNvPr id="0" name=""/>
        <dsp:cNvSpPr/>
      </dsp:nvSpPr>
      <dsp:spPr>
        <a:xfrm>
          <a:off x="1590983" y="-14045"/>
          <a:ext cx="3814985" cy="3814985"/>
        </a:xfrm>
        <a:prstGeom prst="circularArrow">
          <a:avLst>
            <a:gd name="adj1" fmla="val 5203"/>
            <a:gd name="adj2" fmla="val 336084"/>
            <a:gd name="adj3" fmla="val 4050011"/>
            <a:gd name="adj4" fmla="val 2035215"/>
            <a:gd name="adj5" fmla="val 6070"/>
          </a:avLst>
        </a:prstGeom>
        <a:gradFill rotWithShape="0">
          <a:gsLst>
            <a:gs pos="0">
              <a:schemeClr val="accent4">
                <a:hueOff val="2598923"/>
                <a:satOff val="-11992"/>
                <a:lumOff val="441"/>
                <a:alphaOff val="0"/>
                <a:satMod val="103000"/>
                <a:lumMod val="102000"/>
                <a:tint val="94000"/>
              </a:schemeClr>
            </a:gs>
            <a:gs pos="50000">
              <a:schemeClr val="accent4">
                <a:hueOff val="2598923"/>
                <a:satOff val="-11992"/>
                <a:lumOff val="441"/>
                <a:alphaOff val="0"/>
                <a:satMod val="110000"/>
                <a:lumMod val="100000"/>
                <a:shade val="100000"/>
              </a:schemeClr>
            </a:gs>
            <a:gs pos="100000">
              <a:schemeClr val="accent4">
                <a:hueOff val="2598923"/>
                <a:satOff val="-11992"/>
                <a:lumOff val="44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CAA6001-386E-45F4-B483-9F4D90A307D7}">
      <dsp:nvSpPr>
        <dsp:cNvPr id="0" name=""/>
        <dsp:cNvSpPr/>
      </dsp:nvSpPr>
      <dsp:spPr>
        <a:xfrm>
          <a:off x="2856485" y="3114188"/>
          <a:ext cx="1133952" cy="992903"/>
        </a:xfrm>
        <a:prstGeom prst="rect">
          <a:avLst/>
        </a:prstGeom>
        <a:blipFill rotWithShape="0">
          <a:blip xmlns:r="http://schemas.openxmlformats.org/officeDocument/2006/relationships"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s-ES" sz="5200" kern="1200"/>
        </a:p>
      </dsp:txBody>
      <dsp:txXfrm>
        <a:off x="2856485" y="3114188"/>
        <a:ext cx="1133952" cy="992903"/>
      </dsp:txXfrm>
    </dsp:sp>
    <dsp:sp modelId="{4B56C3A5-66A9-4BCD-AA0E-E225EC3D90BA}">
      <dsp:nvSpPr>
        <dsp:cNvPr id="0" name=""/>
        <dsp:cNvSpPr/>
      </dsp:nvSpPr>
      <dsp:spPr>
        <a:xfrm>
          <a:off x="1515969" y="10669"/>
          <a:ext cx="3814985" cy="3814985"/>
        </a:xfrm>
        <a:prstGeom prst="circularArrow">
          <a:avLst>
            <a:gd name="adj1" fmla="val 5203"/>
            <a:gd name="adj2" fmla="val 336084"/>
            <a:gd name="adj3" fmla="val 8044979"/>
            <a:gd name="adj4" fmla="val 6574344"/>
            <a:gd name="adj5" fmla="val 607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0009AF6-9AF4-4BC8-8AFF-7990ACF5AC7C}">
      <dsp:nvSpPr>
        <dsp:cNvPr id="0" name=""/>
        <dsp:cNvSpPr/>
      </dsp:nvSpPr>
      <dsp:spPr>
        <a:xfrm>
          <a:off x="1256105" y="1869141"/>
          <a:ext cx="1115428" cy="1144049"/>
        </a:xfrm>
        <a:prstGeom prst="rect">
          <a:avLst/>
        </a:prstGeom>
        <a:blipFill rotWithShape="0">
          <a:blip xmlns:r="http://schemas.openxmlformats.org/officeDocument/2006/relationships"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ES" sz="5200" kern="1200" dirty="0" smtClean="0"/>
            <a:t> </a:t>
          </a:r>
          <a:endParaRPr lang="es-ES" sz="5200" kern="1200" dirty="0"/>
        </a:p>
      </dsp:txBody>
      <dsp:txXfrm>
        <a:off x="1256105" y="1869141"/>
        <a:ext cx="1115428" cy="1144049"/>
      </dsp:txXfrm>
    </dsp:sp>
    <dsp:sp modelId="{7353A565-933C-4ED6-8CA0-C9800882E79B}">
      <dsp:nvSpPr>
        <dsp:cNvPr id="0" name=""/>
        <dsp:cNvSpPr/>
      </dsp:nvSpPr>
      <dsp:spPr>
        <a:xfrm>
          <a:off x="1515969" y="10669"/>
          <a:ext cx="3814985" cy="3814985"/>
        </a:xfrm>
        <a:prstGeom prst="circularArrow">
          <a:avLst>
            <a:gd name="adj1" fmla="val 5203"/>
            <a:gd name="adj2" fmla="val 336084"/>
            <a:gd name="adj3" fmla="val 12209786"/>
            <a:gd name="adj4" fmla="val 10899583"/>
            <a:gd name="adj5" fmla="val 6070"/>
          </a:avLst>
        </a:prstGeom>
        <a:gradFill rotWithShape="0">
          <a:gsLst>
            <a:gs pos="0">
              <a:schemeClr val="accent4">
                <a:hueOff val="7796769"/>
                <a:satOff val="-35976"/>
                <a:lumOff val="1324"/>
                <a:alphaOff val="0"/>
                <a:satMod val="103000"/>
                <a:lumMod val="102000"/>
                <a:tint val="94000"/>
              </a:schemeClr>
            </a:gs>
            <a:gs pos="50000">
              <a:schemeClr val="accent4">
                <a:hueOff val="7796769"/>
                <a:satOff val="-35976"/>
                <a:lumOff val="1324"/>
                <a:alphaOff val="0"/>
                <a:satMod val="110000"/>
                <a:lumMod val="100000"/>
                <a:shade val="100000"/>
              </a:schemeClr>
            </a:gs>
            <a:gs pos="100000">
              <a:schemeClr val="accent4">
                <a:hueOff val="7796769"/>
                <a:satOff val="-35976"/>
                <a:lumOff val="132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821ABD6-AC5F-4123-B75E-321F50E7C5DB}">
      <dsp:nvSpPr>
        <dsp:cNvPr id="0" name=""/>
        <dsp:cNvSpPr/>
      </dsp:nvSpPr>
      <dsp:spPr>
        <a:xfrm>
          <a:off x="1857458" y="2730"/>
          <a:ext cx="1142380" cy="1092374"/>
        </a:xfrm>
        <a:prstGeom prst="rect">
          <a:avLst/>
        </a:prstGeom>
        <a:blipFill rotWithShape="0">
          <a:blip xmlns:r="http://schemas.openxmlformats.org/officeDocument/2006/relationships"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ES" sz="5200" kern="1200" dirty="0" smtClean="0"/>
            <a:t> </a:t>
          </a:r>
          <a:endParaRPr lang="es-ES" sz="5200" kern="1200" dirty="0"/>
        </a:p>
      </dsp:txBody>
      <dsp:txXfrm>
        <a:off x="1857458" y="2730"/>
        <a:ext cx="1142380" cy="1092374"/>
      </dsp:txXfrm>
    </dsp:sp>
    <dsp:sp modelId="{834A3384-BFF3-4B95-97F1-98A37BA12141}">
      <dsp:nvSpPr>
        <dsp:cNvPr id="0" name=""/>
        <dsp:cNvSpPr/>
      </dsp:nvSpPr>
      <dsp:spPr>
        <a:xfrm>
          <a:off x="1535563" y="5478"/>
          <a:ext cx="3814985" cy="3814985"/>
        </a:xfrm>
        <a:prstGeom prst="circularArrow">
          <a:avLst>
            <a:gd name="adj1" fmla="val 5203"/>
            <a:gd name="adj2" fmla="val 336084"/>
            <a:gd name="adj3" fmla="val 16908022"/>
            <a:gd name="adj4" fmla="val 15289120"/>
            <a:gd name="adj5" fmla="val 607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BDA77-C48E-4764-8E11-115356893AAE}">
      <dsp:nvSpPr>
        <dsp:cNvPr id="0" name=""/>
        <dsp:cNvSpPr/>
      </dsp:nvSpPr>
      <dsp:spPr>
        <a:xfrm>
          <a:off x="862936" y="0"/>
          <a:ext cx="9779941" cy="472665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4567B67-8D10-43F1-B632-2505A9B7F572}">
      <dsp:nvSpPr>
        <dsp:cNvPr id="0" name=""/>
        <dsp:cNvSpPr/>
      </dsp:nvSpPr>
      <dsp:spPr>
        <a:xfrm>
          <a:off x="187935" y="1417997"/>
          <a:ext cx="1841258" cy="1890662"/>
        </a:xfrm>
        <a:prstGeom prst="roundRect">
          <a:avLst/>
        </a:prstGeom>
        <a:blipFill rotWithShape="0">
          <a:blip xmlns:r="http://schemas.openxmlformats.org/officeDocument/2006/relationships" r:embed="rId1"/>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277818" y="1507880"/>
        <a:ext cx="1661492" cy="1710896"/>
      </dsp:txXfrm>
    </dsp:sp>
    <dsp:sp modelId="{1CA4B42B-B0D5-4D71-8987-AE9D255FF4E0}">
      <dsp:nvSpPr>
        <dsp:cNvPr id="0" name=""/>
        <dsp:cNvSpPr/>
      </dsp:nvSpPr>
      <dsp:spPr>
        <a:xfrm>
          <a:off x="2218674" y="1417997"/>
          <a:ext cx="1143031" cy="1890662"/>
        </a:xfrm>
        <a:prstGeom prst="roundRect">
          <a:avLst/>
        </a:prstGeom>
        <a:blipFill rotWithShape="0">
          <a:blip xmlns:r="http://schemas.openxmlformats.org/officeDocument/2006/relationships" r:embed="rId2"/>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2274472" y="1473795"/>
        <a:ext cx="1031435" cy="1779066"/>
      </dsp:txXfrm>
    </dsp:sp>
    <dsp:sp modelId="{2E847EA7-3168-482A-8AD1-F316D9145464}">
      <dsp:nvSpPr>
        <dsp:cNvPr id="0" name=""/>
        <dsp:cNvSpPr/>
      </dsp:nvSpPr>
      <dsp:spPr>
        <a:xfrm>
          <a:off x="3551186" y="1417997"/>
          <a:ext cx="1046260" cy="1890662"/>
        </a:xfrm>
        <a:prstGeom prst="roundRect">
          <a:avLst/>
        </a:prstGeom>
        <a:blipFill rotWithShape="0">
          <a:blip xmlns:r="http://schemas.openxmlformats.org/officeDocument/2006/relationships" r:embed="rId3"/>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3602260" y="1469071"/>
        <a:ext cx="944112" cy="1788514"/>
      </dsp:txXfrm>
    </dsp:sp>
    <dsp:sp modelId="{756B0D3E-811E-4A76-A075-3C28CE74446E}">
      <dsp:nvSpPr>
        <dsp:cNvPr id="0" name=""/>
        <dsp:cNvSpPr/>
      </dsp:nvSpPr>
      <dsp:spPr>
        <a:xfrm>
          <a:off x="4786927" y="1417997"/>
          <a:ext cx="1072863" cy="1890662"/>
        </a:xfrm>
        <a:prstGeom prst="roundRect">
          <a:avLst/>
        </a:prstGeom>
        <a:blipFill rotWithShape="0">
          <a:blip xmlns:r="http://schemas.openxmlformats.org/officeDocument/2006/relationships" r:embed="rId4"/>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4839300" y="1470370"/>
        <a:ext cx="968117" cy="1785916"/>
      </dsp:txXfrm>
    </dsp:sp>
    <dsp:sp modelId="{FDFC1E03-EB8F-4523-8213-5BA21F421648}">
      <dsp:nvSpPr>
        <dsp:cNvPr id="0" name=""/>
        <dsp:cNvSpPr/>
      </dsp:nvSpPr>
      <dsp:spPr>
        <a:xfrm>
          <a:off x="6049271" y="1417997"/>
          <a:ext cx="923716" cy="1890662"/>
        </a:xfrm>
        <a:prstGeom prst="roundRect">
          <a:avLst/>
        </a:prstGeom>
        <a:blipFill rotWithShape="0">
          <a:blip xmlns:r="http://schemas.openxmlformats.org/officeDocument/2006/relationships" r:embed="rId5"/>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6094363" y="1463089"/>
        <a:ext cx="833532" cy="1800478"/>
      </dsp:txXfrm>
    </dsp:sp>
    <dsp:sp modelId="{A2C894D0-1B2F-4BD9-9085-5F0C0CD158AF}">
      <dsp:nvSpPr>
        <dsp:cNvPr id="0" name=""/>
        <dsp:cNvSpPr/>
      </dsp:nvSpPr>
      <dsp:spPr>
        <a:xfrm>
          <a:off x="7162467" y="1417997"/>
          <a:ext cx="2307675" cy="1890662"/>
        </a:xfrm>
        <a:prstGeom prst="roundRect">
          <a:avLst/>
        </a:prstGeom>
        <a:blipFill rotWithShape="0">
          <a:blip xmlns:r="http://schemas.openxmlformats.org/officeDocument/2006/relationships" r:embed="rId6"/>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7254762" y="1510292"/>
        <a:ext cx="2123085" cy="1706072"/>
      </dsp:txXfrm>
    </dsp:sp>
    <dsp:sp modelId="{EA8B4B94-6F0A-4B4E-B286-E036C8F21239}">
      <dsp:nvSpPr>
        <dsp:cNvPr id="0" name=""/>
        <dsp:cNvSpPr/>
      </dsp:nvSpPr>
      <dsp:spPr>
        <a:xfrm>
          <a:off x="9659623" y="910694"/>
          <a:ext cx="1658255" cy="2905268"/>
        </a:xfrm>
        <a:prstGeom prst="roundRect">
          <a:avLst/>
        </a:prstGeom>
        <a:blipFill rotWithShape="0">
          <a:blip xmlns:r="http://schemas.openxmlformats.org/officeDocument/2006/relationships" r:embed="rId7"/>
          <a:stretch>
            <a:fillRect/>
          </a:stretch>
        </a:blip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9740572" y="991643"/>
        <a:ext cx="1496357" cy="27433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91BB2-828E-41A8-93D3-5856641B0931}">
      <dsp:nvSpPr>
        <dsp:cNvPr id="0" name=""/>
        <dsp:cNvSpPr/>
      </dsp:nvSpPr>
      <dsp:spPr>
        <a:xfrm>
          <a:off x="1736347" y="0"/>
          <a:ext cx="2337108" cy="2416706"/>
        </a:xfrm>
        <a:prstGeom prst="roundRect">
          <a:avLst/>
        </a:prstGeom>
        <a:blipFill dpi="0" rotWithShape="0">
          <a:blip xmlns:r="http://schemas.openxmlformats.org/officeDocument/2006/relationships" r:embed="rId1">
            <a:extLst>
              <a:ext uri="{BEBA8EAE-BF5A-486C-A8C5-ECC9F3942E4B}">
                <a14:imgProps xmlns:a14="http://schemas.microsoft.com/office/drawing/2010/main">
                  <a14:imgLayer r:embed="rId2">
                    <a14:imgEffect>
                      <a14:sharpenSoften amount="25000"/>
                    </a14:imgEffect>
                    <a14:imgEffect>
                      <a14:brightnessContrast bright="-20000" contrast="40000"/>
                    </a14:imgEffect>
                  </a14:imgLayer>
                </a14:imgProps>
              </a:ext>
            </a:extLst>
          </a:blip>
          <a:srcRect/>
          <a:stretch>
            <a:fillRect l="-150621" t="-22735" r="-120610" b="-34187"/>
          </a:stretch>
        </a:blipFill>
        <a:ln>
          <a:solidFill>
            <a:schemeClr val="tx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s-ES" sz="3500" kern="1200" dirty="0"/>
            <a:t/>
          </a:r>
          <a:br>
            <a:rPr lang="es-ES" sz="3500" kern="1200" dirty="0"/>
          </a:br>
          <a:endParaRPr lang="es-ES" sz="3500" kern="1200" dirty="0"/>
        </a:p>
      </dsp:txBody>
      <dsp:txXfrm>
        <a:off x="1850435" y="114088"/>
        <a:ext cx="2108932" cy="2188530"/>
      </dsp:txXfrm>
    </dsp:sp>
    <dsp:sp modelId="{B38B2075-0BCF-4CF9-816D-03D1945AA348}">
      <dsp:nvSpPr>
        <dsp:cNvPr id="0" name=""/>
        <dsp:cNvSpPr/>
      </dsp:nvSpPr>
      <dsp:spPr>
        <a:xfrm rot="5429513">
          <a:off x="2783560" y="2526724"/>
          <a:ext cx="220044" cy="0"/>
        </a:xfrm>
        <a:custGeom>
          <a:avLst/>
          <a:gdLst/>
          <a:ahLst/>
          <a:cxnLst/>
          <a:rect l="0" t="0" r="0" b="0"/>
          <a:pathLst>
            <a:path>
              <a:moveTo>
                <a:pt x="0" y="0"/>
              </a:moveTo>
              <a:lnTo>
                <a:pt x="220044" y="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12F47B-6063-40E7-80E5-3D0D77898857}">
      <dsp:nvSpPr>
        <dsp:cNvPr id="0" name=""/>
        <dsp:cNvSpPr/>
      </dsp:nvSpPr>
      <dsp:spPr>
        <a:xfrm>
          <a:off x="2341349" y="2636743"/>
          <a:ext cx="1088798" cy="1605056"/>
        </a:xfrm>
        <a:prstGeom prst="roundRect">
          <a:avLst/>
        </a:prstGeom>
        <a:blipFill rotWithShape="0">
          <a:blip xmlns:r="http://schemas.openxmlformats.org/officeDocument/2006/relationships"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a:blipFill>
        <a:ln>
          <a:solidFill>
            <a:schemeClr val="tx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s-ES" sz="3500" kern="1200" dirty="0"/>
            <a:t/>
          </a:r>
          <a:br>
            <a:rPr lang="es-ES" sz="3500" kern="1200" dirty="0"/>
          </a:br>
          <a:endParaRPr lang="es-ES" sz="3500" kern="1200" dirty="0"/>
        </a:p>
      </dsp:txBody>
      <dsp:txXfrm>
        <a:off x="2394500" y="2689894"/>
        <a:ext cx="982496" cy="1498754"/>
      </dsp:txXfrm>
    </dsp:sp>
    <dsp:sp modelId="{9283C3D4-E242-4C31-9257-9E2A225CA2BC}">
      <dsp:nvSpPr>
        <dsp:cNvPr id="0" name=""/>
        <dsp:cNvSpPr/>
      </dsp:nvSpPr>
      <dsp:spPr>
        <a:xfrm rot="16603">
          <a:off x="4073450" y="1216136"/>
          <a:ext cx="886045" cy="0"/>
        </a:xfrm>
        <a:custGeom>
          <a:avLst/>
          <a:gdLst/>
          <a:ahLst/>
          <a:cxnLst/>
          <a:rect l="0" t="0" r="0" b="0"/>
          <a:pathLst>
            <a:path>
              <a:moveTo>
                <a:pt x="0" y="0"/>
              </a:moveTo>
              <a:lnTo>
                <a:pt x="886045" y="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6E0B3-9A26-436B-8D3E-B0C973C3BC5B}">
      <dsp:nvSpPr>
        <dsp:cNvPr id="0" name=""/>
        <dsp:cNvSpPr/>
      </dsp:nvSpPr>
      <dsp:spPr>
        <a:xfrm>
          <a:off x="4959491" y="67532"/>
          <a:ext cx="525935" cy="2304028"/>
        </a:xfrm>
        <a:prstGeom prst="roundRect">
          <a:avLst/>
        </a:prstGeom>
        <a:blipFill rotWithShape="0">
          <a:blip xmlns:r="http://schemas.openxmlformats.org/officeDocument/2006/relationships"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a:blipFill>
        <a:ln>
          <a:solidFill>
            <a:schemeClr val="tx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s-ES" sz="3500" kern="1200" dirty="0"/>
            <a:t/>
          </a:r>
          <a:br>
            <a:rPr lang="es-ES" sz="3500" kern="1200" dirty="0"/>
          </a:br>
          <a:endParaRPr lang="es-ES" sz="3500" kern="1200" dirty="0"/>
        </a:p>
      </dsp:txBody>
      <dsp:txXfrm>
        <a:off x="4985165" y="93206"/>
        <a:ext cx="474587" cy="2252680"/>
      </dsp:txXfrm>
    </dsp:sp>
    <dsp:sp modelId="{BA47501A-4C9A-4AA1-9845-24C3523F7F63}">
      <dsp:nvSpPr>
        <dsp:cNvPr id="0" name=""/>
        <dsp:cNvSpPr/>
      </dsp:nvSpPr>
      <dsp:spPr>
        <a:xfrm rot="10776966">
          <a:off x="751901" y="1219480"/>
          <a:ext cx="984456" cy="0"/>
        </a:xfrm>
        <a:custGeom>
          <a:avLst/>
          <a:gdLst/>
          <a:ahLst/>
          <a:cxnLst/>
          <a:rect l="0" t="0" r="0" b="0"/>
          <a:pathLst>
            <a:path>
              <a:moveTo>
                <a:pt x="0" y="0"/>
              </a:moveTo>
              <a:lnTo>
                <a:pt x="984456" y="0"/>
              </a:lnTo>
            </a:path>
          </a:pathLst>
        </a:cu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4DE46E-365F-4B5E-B206-A890CE1AB9A2}">
      <dsp:nvSpPr>
        <dsp:cNvPr id="0" name=""/>
        <dsp:cNvSpPr/>
      </dsp:nvSpPr>
      <dsp:spPr>
        <a:xfrm>
          <a:off x="225533" y="122767"/>
          <a:ext cx="526379" cy="2203549"/>
        </a:xfrm>
        <a:prstGeom prst="roundRect">
          <a:avLst/>
        </a:prstGeom>
        <a:blipFill rotWithShape="0">
          <a:blip xmlns:r="http://schemas.openxmlformats.org/officeDocument/2006/relationships"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a:blipFill>
        <a:ln>
          <a:solidFill>
            <a:schemeClr val="tx2"/>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0" tIns="88900" rIns="88900" bIns="88900" numCol="1" spcCol="1270" anchor="ctr" anchorCtr="0">
          <a:noAutofit/>
        </a:bodyPr>
        <a:lstStyle/>
        <a:p>
          <a:pPr lvl="0" algn="ctr" defTabSz="1555750">
            <a:lnSpc>
              <a:spcPct val="90000"/>
            </a:lnSpc>
            <a:spcBef>
              <a:spcPct val="0"/>
            </a:spcBef>
            <a:spcAft>
              <a:spcPct val="35000"/>
            </a:spcAft>
          </a:pPr>
          <a:r>
            <a:rPr lang="es-ES" sz="3500" kern="1200" dirty="0"/>
            <a:t/>
          </a:r>
          <a:br>
            <a:rPr lang="es-ES" sz="3500" kern="1200" dirty="0"/>
          </a:br>
          <a:endParaRPr lang="es-ES" sz="3500" kern="1200" dirty="0"/>
        </a:p>
      </dsp:txBody>
      <dsp:txXfrm>
        <a:off x="251229" y="148463"/>
        <a:ext cx="474987" cy="21521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FD47B-E834-4ED1-8FBF-02F6F4A24062}">
      <dsp:nvSpPr>
        <dsp:cNvPr id="0" name=""/>
        <dsp:cNvSpPr/>
      </dsp:nvSpPr>
      <dsp:spPr>
        <a:xfrm>
          <a:off x="0" y="0"/>
          <a:ext cx="4011054" cy="40907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lvl="0" algn="just" defTabSz="933450">
            <a:lnSpc>
              <a:spcPct val="90000"/>
            </a:lnSpc>
            <a:spcBef>
              <a:spcPct val="0"/>
            </a:spcBef>
            <a:spcAft>
              <a:spcPct val="35000"/>
            </a:spcAft>
          </a:pPr>
          <a:endParaRPr lang="es-EC" sz="2100" kern="1200" dirty="0" smtClean="0">
            <a:solidFill>
              <a:schemeClr val="tx1"/>
            </a:solidFill>
          </a:endParaRPr>
        </a:p>
        <a:p>
          <a:pPr lvl="0" algn="just" defTabSz="933450">
            <a:lnSpc>
              <a:spcPct val="90000"/>
            </a:lnSpc>
            <a:spcBef>
              <a:spcPct val="0"/>
            </a:spcBef>
            <a:spcAft>
              <a:spcPct val="35000"/>
            </a:spcAft>
          </a:pPr>
          <a:r>
            <a:rPr lang="es-EC" sz="2100" kern="1200" dirty="0" smtClean="0">
              <a:solidFill>
                <a:schemeClr val="tx1"/>
              </a:solidFill>
            </a:rPr>
            <a:t>Realizar </a:t>
          </a:r>
          <a:r>
            <a:rPr lang="es-EC" sz="2100" kern="1200" dirty="0">
              <a:solidFill>
                <a:schemeClr val="tx1"/>
              </a:solidFill>
            </a:rPr>
            <a:t>el diseño </a:t>
          </a:r>
          <a:r>
            <a:rPr lang="es-EC" sz="2100" kern="1200" dirty="0" smtClean="0">
              <a:solidFill>
                <a:schemeClr val="tx1"/>
              </a:solidFill>
            </a:rPr>
            <a:t>mecatrónico </a:t>
          </a:r>
          <a:r>
            <a:rPr lang="es-EC" sz="2100" kern="1200" dirty="0">
              <a:solidFill>
                <a:schemeClr val="tx1"/>
              </a:solidFill>
            </a:rPr>
            <a:t>de un torso </a:t>
          </a:r>
          <a:r>
            <a:rPr lang="es-EC" sz="2100" kern="1200" dirty="0" smtClean="0">
              <a:solidFill>
                <a:schemeClr val="tx1"/>
              </a:solidFill>
            </a:rPr>
            <a:t>robótico de dos </a:t>
          </a:r>
          <a:r>
            <a:rPr lang="es-EC" sz="2100" kern="1200" dirty="0">
              <a:solidFill>
                <a:schemeClr val="tx1"/>
              </a:solidFill>
            </a:rPr>
            <a:t>brazos </a:t>
          </a:r>
          <a:r>
            <a:rPr lang="es-EC" sz="2100" kern="1200" dirty="0" smtClean="0">
              <a:solidFill>
                <a:schemeClr val="tx1"/>
              </a:solidFill>
            </a:rPr>
            <a:t>y una </a:t>
          </a:r>
          <a:r>
            <a:rPr lang="es-EC" sz="2100" kern="1200" dirty="0">
              <a:solidFill>
                <a:schemeClr val="tx1"/>
              </a:solidFill>
            </a:rPr>
            <a:t>celda de trabajo </a:t>
          </a:r>
          <a:r>
            <a:rPr lang="es-ES" sz="2100" kern="1200" dirty="0" smtClean="0">
              <a:solidFill>
                <a:schemeClr val="tx1"/>
              </a:solidFill>
            </a:rPr>
            <a:t>para llevar a cabo </a:t>
          </a:r>
          <a:r>
            <a:rPr lang="es-ES" sz="2100" kern="1200" dirty="0">
              <a:solidFill>
                <a:schemeClr val="tx1"/>
              </a:solidFill>
            </a:rPr>
            <a:t>un proceso </a:t>
          </a:r>
          <a:r>
            <a:rPr lang="es-ES" sz="2100" kern="1200" dirty="0" smtClean="0">
              <a:solidFill>
                <a:schemeClr val="tx1"/>
              </a:solidFill>
            </a:rPr>
            <a:t>automático de </a:t>
          </a:r>
          <a:r>
            <a:rPr lang="es-ES" sz="2100" kern="1200" dirty="0">
              <a:solidFill>
                <a:schemeClr val="tx1"/>
              </a:solidFill>
            </a:rPr>
            <a:t>junta empernada.</a:t>
          </a:r>
          <a:endParaRPr lang="es-EC" sz="2100" kern="1200" dirty="0">
            <a:solidFill>
              <a:schemeClr val="tx1"/>
            </a:solidFill>
          </a:endParaRPr>
        </a:p>
      </dsp:txBody>
      <dsp:txXfrm>
        <a:off x="0" y="1636295"/>
        <a:ext cx="4011054" cy="1636295"/>
      </dsp:txXfrm>
    </dsp:sp>
    <dsp:sp modelId="{33382F55-2F55-4C2E-83FF-9106FE701B23}">
      <dsp:nvSpPr>
        <dsp:cNvPr id="0" name=""/>
        <dsp:cNvSpPr/>
      </dsp:nvSpPr>
      <dsp:spPr>
        <a:xfrm>
          <a:off x="915611" y="119963"/>
          <a:ext cx="2065990" cy="1708722"/>
        </a:xfrm>
        <a:prstGeom prst="ellipse">
          <a:avLst/>
        </a:prstGeom>
        <a:blipFill dpi="0" rotWithShape="1">
          <a:blip xmlns:r="http://schemas.openxmlformats.org/officeDocument/2006/relationships" r:embed="rId1"/>
          <a:srcRect/>
          <a:stretch>
            <a:fillRect l="-1450" t="-9076" r="-2173" b="-2434"/>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74E4F99-B509-4895-8DD1-F8AE660AAF83}">
      <dsp:nvSpPr>
        <dsp:cNvPr id="0" name=""/>
        <dsp:cNvSpPr/>
      </dsp:nvSpPr>
      <dsp:spPr>
        <a:xfrm>
          <a:off x="4138871" y="25531"/>
          <a:ext cx="4011054" cy="40907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lvl="0" algn="l" defTabSz="933450">
            <a:lnSpc>
              <a:spcPct val="90000"/>
            </a:lnSpc>
            <a:spcBef>
              <a:spcPct val="0"/>
            </a:spcBef>
            <a:spcAft>
              <a:spcPct val="35000"/>
            </a:spcAft>
          </a:pPr>
          <a:endParaRPr lang="es-EC" sz="2100" kern="1200" dirty="0" smtClean="0">
            <a:solidFill>
              <a:schemeClr val="tx1"/>
            </a:solidFill>
          </a:endParaRPr>
        </a:p>
        <a:p>
          <a:pPr lvl="0" algn="l" defTabSz="933450">
            <a:lnSpc>
              <a:spcPct val="90000"/>
            </a:lnSpc>
            <a:spcBef>
              <a:spcPct val="0"/>
            </a:spcBef>
            <a:spcAft>
              <a:spcPct val="35000"/>
            </a:spcAft>
          </a:pPr>
          <a:r>
            <a:rPr lang="es-EC" sz="2100" kern="1200" dirty="0" smtClean="0">
              <a:solidFill>
                <a:schemeClr val="tx1"/>
              </a:solidFill>
            </a:rPr>
            <a:t>Diseñar </a:t>
          </a:r>
          <a:r>
            <a:rPr lang="es-EC" sz="2100" kern="1200" dirty="0">
              <a:solidFill>
                <a:schemeClr val="tx1"/>
              </a:solidFill>
            </a:rPr>
            <a:t>e implementar una placa PCB que contenga el circuito de potencia, circuito de sensores y </a:t>
          </a:r>
          <a:r>
            <a:rPr lang="es-EC" sz="2100" kern="1200" dirty="0" smtClean="0">
              <a:solidFill>
                <a:schemeClr val="tx1"/>
              </a:solidFill>
            </a:rPr>
            <a:t>actuadores.</a:t>
          </a:r>
          <a:endParaRPr lang="es-EC" sz="2100" kern="1200" dirty="0">
            <a:solidFill>
              <a:schemeClr val="tx1"/>
            </a:solidFill>
          </a:endParaRPr>
        </a:p>
      </dsp:txBody>
      <dsp:txXfrm>
        <a:off x="4138871" y="1661826"/>
        <a:ext cx="4011054" cy="1636295"/>
      </dsp:txXfrm>
    </dsp:sp>
    <dsp:sp modelId="{5AA6D74C-4AE7-4FB7-A33E-C51760C475AA}">
      <dsp:nvSpPr>
        <dsp:cNvPr id="0" name=""/>
        <dsp:cNvSpPr/>
      </dsp:nvSpPr>
      <dsp:spPr>
        <a:xfrm>
          <a:off x="4704066" y="90379"/>
          <a:ext cx="2854918" cy="1955229"/>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29554E8-47BC-46F4-8871-D42F1B8C5273}">
      <dsp:nvSpPr>
        <dsp:cNvPr id="0" name=""/>
        <dsp:cNvSpPr/>
      </dsp:nvSpPr>
      <dsp:spPr>
        <a:xfrm>
          <a:off x="377779" y="3434282"/>
          <a:ext cx="7504818" cy="613610"/>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90B3D-A726-47E4-B2ED-5380DE7BBA98}">
      <dsp:nvSpPr>
        <dsp:cNvPr id="0" name=""/>
        <dsp:cNvSpPr/>
      </dsp:nvSpPr>
      <dsp:spPr>
        <a:xfrm>
          <a:off x="120589" y="282649"/>
          <a:ext cx="3010849" cy="2969130"/>
        </a:xfrm>
        <a:prstGeom prst="round2SameRect">
          <a:avLst>
            <a:gd name="adj1" fmla="val 8000"/>
            <a:gd name="adj2" fmla="val 0"/>
          </a:avLst>
        </a:prstGeom>
        <a:blipFill rotWithShape="0">
          <a:blip xmlns:r="http://schemas.openxmlformats.org/officeDocument/2006/relationships" r:embed="rId1"/>
          <a:stretch>
            <a:fillRect/>
          </a:stretch>
        </a:blip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sp>
    <dsp:sp modelId="{81C20E36-9B2E-40C3-9AC4-550BBBF024AC}">
      <dsp:nvSpPr>
        <dsp:cNvPr id="0" name=""/>
        <dsp:cNvSpPr/>
      </dsp:nvSpPr>
      <dsp:spPr>
        <a:xfrm>
          <a:off x="3002" y="2978758"/>
          <a:ext cx="3246023" cy="10419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0" rIns="73660" bIns="0" numCol="1" spcCol="1270" anchor="ctr" anchorCtr="0">
          <a:noAutofit/>
        </a:bodyPr>
        <a:lstStyle/>
        <a:p>
          <a:pPr lvl="0" algn="l" defTabSz="2578100">
            <a:lnSpc>
              <a:spcPct val="90000"/>
            </a:lnSpc>
            <a:spcBef>
              <a:spcPct val="0"/>
            </a:spcBef>
            <a:spcAft>
              <a:spcPct val="35000"/>
            </a:spcAft>
          </a:pPr>
          <a:r>
            <a:rPr lang="es-ES" sz="5800" kern="1200" dirty="0"/>
            <a:t>Perno</a:t>
          </a:r>
        </a:p>
      </dsp:txBody>
      <dsp:txXfrm>
        <a:off x="3002" y="2978758"/>
        <a:ext cx="2285932" cy="1041927"/>
      </dsp:txXfrm>
    </dsp:sp>
    <dsp:sp modelId="{5B4CF905-7511-4874-BBC2-EEDFA2A3E518}">
      <dsp:nvSpPr>
        <dsp:cNvPr id="0" name=""/>
        <dsp:cNvSpPr/>
      </dsp:nvSpPr>
      <dsp:spPr>
        <a:xfrm>
          <a:off x="2380759" y="3144259"/>
          <a:ext cx="1136108" cy="1136108"/>
        </a:xfrm>
        <a:prstGeom prst="ellipse">
          <a:avLst/>
        </a:prstGeom>
        <a:blipFill rotWithShape="1">
          <a:blip xmlns:r="http://schemas.openxmlformats.org/officeDocument/2006/relationships" r:embed="rId2"/>
          <a:stretch>
            <a:fillRect/>
          </a:stretch>
        </a:blip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sp>
    <dsp:sp modelId="{49253EE2-B9E7-41C8-883C-0A1CA1FE8CBB}">
      <dsp:nvSpPr>
        <dsp:cNvPr id="0" name=""/>
        <dsp:cNvSpPr/>
      </dsp:nvSpPr>
      <dsp:spPr>
        <a:xfrm>
          <a:off x="3971815" y="268989"/>
          <a:ext cx="2899056" cy="3023771"/>
        </a:xfrm>
        <a:prstGeom prst="round2SameRect">
          <a:avLst>
            <a:gd name="adj1" fmla="val 8000"/>
            <a:gd name="adj2" fmla="val 0"/>
          </a:avLst>
        </a:prstGeom>
        <a:blipFill rotWithShape="0">
          <a:blip xmlns:r="http://schemas.openxmlformats.org/officeDocument/2006/relationships" r:embed="rId3"/>
          <a:stretch>
            <a:fillRect/>
          </a:stretch>
        </a:blip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sp>
    <dsp:sp modelId="{382FE754-AEDC-46EA-A0C6-301389F73DD7}">
      <dsp:nvSpPr>
        <dsp:cNvPr id="0" name=""/>
        <dsp:cNvSpPr/>
      </dsp:nvSpPr>
      <dsp:spPr>
        <a:xfrm>
          <a:off x="3798331" y="2992418"/>
          <a:ext cx="3246023" cy="10419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0" rIns="73660" bIns="0" numCol="1" spcCol="1270" anchor="ctr" anchorCtr="0">
          <a:noAutofit/>
        </a:bodyPr>
        <a:lstStyle/>
        <a:p>
          <a:pPr lvl="0" algn="l" defTabSz="2578100">
            <a:lnSpc>
              <a:spcPct val="90000"/>
            </a:lnSpc>
            <a:spcBef>
              <a:spcPct val="0"/>
            </a:spcBef>
            <a:spcAft>
              <a:spcPct val="35000"/>
            </a:spcAft>
          </a:pPr>
          <a:r>
            <a:rPr lang="es-ES" sz="5800" kern="1200" dirty="0"/>
            <a:t>Tuerca</a:t>
          </a:r>
        </a:p>
      </dsp:txBody>
      <dsp:txXfrm>
        <a:off x="3798331" y="2992418"/>
        <a:ext cx="2285932" cy="1041927"/>
      </dsp:txXfrm>
    </dsp:sp>
    <dsp:sp modelId="{563BEE51-FCF3-4A39-87B7-FD344FA7AD08}">
      <dsp:nvSpPr>
        <dsp:cNvPr id="0" name=""/>
        <dsp:cNvSpPr/>
      </dsp:nvSpPr>
      <dsp:spPr>
        <a:xfrm>
          <a:off x="6176088" y="3157919"/>
          <a:ext cx="1136108" cy="1136108"/>
        </a:xfrm>
        <a:prstGeom prst="ellipse">
          <a:avLst/>
        </a:prstGeom>
        <a:blipFill rotWithShape="1">
          <a:blip xmlns:r="http://schemas.openxmlformats.org/officeDocument/2006/relationships" r:embed="rId2"/>
          <a:stretch>
            <a:fillRect/>
          </a:stretch>
        </a:blip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54654"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Estructura</a:t>
          </a:r>
          <a:endParaRPr lang="es-EC" sz="2800" kern="1200" dirty="0"/>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75F1-F589-431F-B395-D638C71E9D5E}">
      <dsp:nvSpPr>
        <dsp:cNvPr id="0" name=""/>
        <dsp:cNvSpPr/>
      </dsp:nvSpPr>
      <dsp:spPr>
        <a:xfrm rot="10800000">
          <a:off x="1693736" y="417"/>
          <a:ext cx="6393271" cy="799582"/>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49940"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Planificador</a:t>
          </a:r>
        </a:p>
      </dsp:txBody>
      <dsp:txXfrm rot="10800000">
        <a:off x="1893631" y="417"/>
        <a:ext cx="6193376" cy="799582"/>
      </dsp:txXfrm>
    </dsp:sp>
    <dsp:sp modelId="{C62E3DF6-F9B4-4814-821E-5678E481BE4A}">
      <dsp:nvSpPr>
        <dsp:cNvPr id="0" name=""/>
        <dsp:cNvSpPr/>
      </dsp:nvSpPr>
      <dsp:spPr>
        <a:xfrm>
          <a:off x="1360747" y="15638"/>
          <a:ext cx="776492" cy="7691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1ACD-C39F-46B6-8055-333D3DF00A38}">
      <dsp:nvSpPr>
        <dsp:cNvPr id="0" name=""/>
        <dsp:cNvSpPr/>
      </dsp:nvSpPr>
      <dsp:spPr>
        <a:xfrm rot="10800000">
          <a:off x="1699413" y="286"/>
          <a:ext cx="6385606" cy="810582"/>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55444"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 Visión artificial</a:t>
          </a:r>
        </a:p>
      </dsp:txBody>
      <dsp:txXfrm rot="10800000">
        <a:off x="1902058" y="286"/>
        <a:ext cx="6182961" cy="810582"/>
      </dsp:txXfrm>
    </dsp:sp>
    <dsp:sp modelId="{CD02291E-CFB9-4368-A499-4B46FB9C4859}">
      <dsp:nvSpPr>
        <dsp:cNvPr id="0" name=""/>
        <dsp:cNvSpPr/>
      </dsp:nvSpPr>
      <dsp:spPr>
        <a:xfrm>
          <a:off x="1362736" y="17523"/>
          <a:ext cx="776202" cy="77610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2191" tIns="137160" rIns="256032" bIns="137160" numCol="1" spcCol="1270" anchor="ctr" anchorCtr="0">
          <a:noAutofit/>
        </a:bodyPr>
        <a:lstStyle/>
        <a:p>
          <a:pPr lvl="0" algn="ctr" defTabSz="1600200">
            <a:lnSpc>
              <a:spcPct val="90000"/>
            </a:lnSpc>
            <a:spcBef>
              <a:spcPct val="0"/>
            </a:spcBef>
            <a:spcAft>
              <a:spcPct val="35000"/>
            </a:spcAft>
          </a:pPr>
          <a:r>
            <a:rPr lang="es-EC" sz="3600" b="0" kern="1200" dirty="0"/>
            <a:t>Cinemática del manipulador</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54654"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Estructura</a:t>
          </a:r>
          <a:endParaRPr lang="es-EC" sz="2800" kern="1200" dirty="0"/>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75F1-F589-431F-B395-D638C71E9D5E}">
      <dsp:nvSpPr>
        <dsp:cNvPr id="0" name=""/>
        <dsp:cNvSpPr/>
      </dsp:nvSpPr>
      <dsp:spPr>
        <a:xfrm rot="10800000">
          <a:off x="1693736" y="417"/>
          <a:ext cx="6393271" cy="799582"/>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49940"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Planificador</a:t>
          </a:r>
        </a:p>
      </dsp:txBody>
      <dsp:txXfrm rot="10800000">
        <a:off x="1893631" y="417"/>
        <a:ext cx="6193376" cy="799582"/>
      </dsp:txXfrm>
    </dsp:sp>
    <dsp:sp modelId="{C62E3DF6-F9B4-4814-821E-5678E481BE4A}">
      <dsp:nvSpPr>
        <dsp:cNvPr id="0" name=""/>
        <dsp:cNvSpPr/>
      </dsp:nvSpPr>
      <dsp:spPr>
        <a:xfrm>
          <a:off x="1360747" y="15638"/>
          <a:ext cx="776492" cy="7691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42191"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Cinemática del manipulador</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EDB09-AC8B-4BE5-832A-93DD98CDDB94}">
      <dsp:nvSpPr>
        <dsp:cNvPr id="0" name=""/>
        <dsp:cNvSpPr/>
      </dsp:nvSpPr>
      <dsp:spPr>
        <a:xfrm rot="10800000">
          <a:off x="1699413" y="286"/>
          <a:ext cx="6385606" cy="81058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5444" tIns="140970" rIns="263144" bIns="140970" numCol="1" spcCol="1270" anchor="ctr" anchorCtr="0">
          <a:noAutofit/>
        </a:bodyPr>
        <a:lstStyle/>
        <a:p>
          <a:pPr lvl="0" algn="ctr" defTabSz="1644650">
            <a:lnSpc>
              <a:spcPct val="90000"/>
            </a:lnSpc>
            <a:spcBef>
              <a:spcPct val="0"/>
            </a:spcBef>
            <a:spcAft>
              <a:spcPct val="35000"/>
            </a:spcAft>
          </a:pPr>
          <a:r>
            <a:rPr lang="es-EC" sz="3700" b="0" kern="1200" dirty="0"/>
            <a:t> Visión artificial</a:t>
          </a:r>
        </a:p>
      </dsp:txBody>
      <dsp:txXfrm rot="10800000">
        <a:off x="1902058" y="286"/>
        <a:ext cx="6182961" cy="810582"/>
      </dsp:txXfrm>
    </dsp:sp>
    <dsp:sp modelId="{89EF32EC-712D-42A5-ACA7-5521C1506982}">
      <dsp:nvSpPr>
        <dsp:cNvPr id="0" name=""/>
        <dsp:cNvSpPr/>
      </dsp:nvSpPr>
      <dsp:spPr>
        <a:xfrm>
          <a:off x="1362736" y="17523"/>
          <a:ext cx="776202" cy="77610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54654"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Estructura</a:t>
          </a:r>
          <a:endParaRPr lang="es-EC" sz="2800" kern="1200" dirty="0"/>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FD47B-E834-4ED1-8FBF-02F6F4A24062}">
      <dsp:nvSpPr>
        <dsp:cNvPr id="0" name=""/>
        <dsp:cNvSpPr/>
      </dsp:nvSpPr>
      <dsp:spPr>
        <a:xfrm>
          <a:off x="0" y="0"/>
          <a:ext cx="4014975" cy="40907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lvl="0" algn="just" defTabSz="933450">
            <a:lnSpc>
              <a:spcPct val="90000"/>
            </a:lnSpc>
            <a:spcBef>
              <a:spcPct val="0"/>
            </a:spcBef>
            <a:spcAft>
              <a:spcPct val="35000"/>
            </a:spcAft>
          </a:pPr>
          <a:endParaRPr lang="es-EC" sz="2100" kern="1200" dirty="0" smtClean="0">
            <a:solidFill>
              <a:schemeClr val="tx1"/>
            </a:solidFill>
          </a:endParaRPr>
        </a:p>
        <a:p>
          <a:pPr lvl="0" algn="just" defTabSz="933450">
            <a:lnSpc>
              <a:spcPct val="90000"/>
            </a:lnSpc>
            <a:spcBef>
              <a:spcPct val="0"/>
            </a:spcBef>
            <a:spcAft>
              <a:spcPct val="35000"/>
            </a:spcAft>
          </a:pPr>
          <a:endParaRPr lang="es-ES" sz="2100" kern="1200" dirty="0" smtClean="0">
            <a:solidFill>
              <a:schemeClr val="tx1"/>
            </a:solidFill>
          </a:endParaRPr>
        </a:p>
        <a:p>
          <a:pPr lvl="0" algn="just" defTabSz="933450">
            <a:lnSpc>
              <a:spcPct val="90000"/>
            </a:lnSpc>
            <a:spcBef>
              <a:spcPct val="0"/>
            </a:spcBef>
            <a:spcAft>
              <a:spcPct val="35000"/>
            </a:spcAft>
          </a:pPr>
          <a:r>
            <a:rPr lang="es-ES" sz="2100" kern="1200" dirty="0" smtClean="0">
              <a:solidFill>
                <a:schemeClr val="tx1"/>
              </a:solidFill>
            </a:rPr>
            <a:t>Desarrollar e implementar un planificador como una unidad de control jerárquica que cumpla con la función de administrar y controlar la posición de los brazos del manipulador.</a:t>
          </a:r>
        </a:p>
        <a:p>
          <a:pPr lvl="0" algn="just" defTabSz="933450">
            <a:lnSpc>
              <a:spcPct val="90000"/>
            </a:lnSpc>
            <a:spcBef>
              <a:spcPct val="0"/>
            </a:spcBef>
            <a:spcAft>
              <a:spcPct val="35000"/>
            </a:spcAft>
          </a:pPr>
          <a:endParaRPr lang="es-EC" sz="2100" kern="1200" dirty="0">
            <a:solidFill>
              <a:schemeClr val="tx1"/>
            </a:solidFill>
          </a:endParaRPr>
        </a:p>
      </dsp:txBody>
      <dsp:txXfrm>
        <a:off x="0" y="1636295"/>
        <a:ext cx="4014975" cy="1636295"/>
      </dsp:txXfrm>
    </dsp:sp>
    <dsp:sp modelId="{33382F55-2F55-4C2E-83FF-9106FE701B23}">
      <dsp:nvSpPr>
        <dsp:cNvPr id="0" name=""/>
        <dsp:cNvSpPr/>
      </dsp:nvSpPr>
      <dsp:spPr>
        <a:xfrm>
          <a:off x="913591" y="119963"/>
          <a:ext cx="2065990" cy="1708722"/>
        </a:xfrm>
        <a:prstGeom prst="ellipse">
          <a:avLst/>
        </a:prstGeom>
        <a:blipFill rotWithShape="1">
          <a:blip xmlns:r="http://schemas.openxmlformats.org/officeDocument/2006/relationships" r:embed="rId1"/>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74E4F99-B509-4895-8DD1-F8AE660AAF83}">
      <dsp:nvSpPr>
        <dsp:cNvPr id="0" name=""/>
        <dsp:cNvSpPr/>
      </dsp:nvSpPr>
      <dsp:spPr>
        <a:xfrm>
          <a:off x="4138930" y="0"/>
          <a:ext cx="4014975" cy="409073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49352" tIns="149352" rIns="149352" bIns="149352" numCol="1" spcCol="1270" anchor="ctr" anchorCtr="0">
          <a:noAutofit/>
        </a:bodyPr>
        <a:lstStyle/>
        <a:p>
          <a:pPr lvl="0" algn="l" defTabSz="933450">
            <a:lnSpc>
              <a:spcPct val="90000"/>
            </a:lnSpc>
            <a:spcBef>
              <a:spcPct val="0"/>
            </a:spcBef>
            <a:spcAft>
              <a:spcPct val="35000"/>
            </a:spcAft>
          </a:pPr>
          <a:endParaRPr lang="es-EC" sz="2100" kern="1200" dirty="0" smtClean="0">
            <a:solidFill>
              <a:schemeClr val="tx1"/>
            </a:solidFill>
          </a:endParaRPr>
        </a:p>
        <a:p>
          <a:pPr lvl="0" algn="just" defTabSz="933450">
            <a:lnSpc>
              <a:spcPct val="90000"/>
            </a:lnSpc>
            <a:spcBef>
              <a:spcPct val="0"/>
            </a:spcBef>
            <a:spcAft>
              <a:spcPct val="35000"/>
            </a:spcAft>
          </a:pPr>
          <a:endParaRPr lang="es-ES" sz="1600" kern="1200" dirty="0" smtClean="0">
            <a:solidFill>
              <a:schemeClr val="tx1"/>
            </a:solidFill>
          </a:endParaRPr>
        </a:p>
        <a:p>
          <a:pPr lvl="0" algn="just" defTabSz="933450">
            <a:lnSpc>
              <a:spcPct val="90000"/>
            </a:lnSpc>
            <a:spcBef>
              <a:spcPct val="0"/>
            </a:spcBef>
            <a:spcAft>
              <a:spcPct val="35000"/>
            </a:spcAft>
          </a:pPr>
          <a:r>
            <a:rPr lang="es-ES" sz="1920" kern="1200" dirty="0" smtClean="0">
              <a:solidFill>
                <a:schemeClr val="tx1"/>
              </a:solidFill>
            </a:rPr>
            <a:t>Codificar la adquisición y tratamiento de imágenes del sistema de visión artificial ubicado en los efectores finales de cada brazo, para supervisar el proceso de junta empernada.</a:t>
          </a:r>
        </a:p>
        <a:p>
          <a:pPr lvl="0" algn="l" defTabSz="933450">
            <a:lnSpc>
              <a:spcPct val="90000"/>
            </a:lnSpc>
            <a:spcBef>
              <a:spcPct val="0"/>
            </a:spcBef>
            <a:spcAft>
              <a:spcPct val="35000"/>
            </a:spcAft>
          </a:pPr>
          <a:endParaRPr lang="es-EC" sz="2100" kern="1200" dirty="0">
            <a:solidFill>
              <a:schemeClr val="tx1"/>
            </a:solidFill>
          </a:endParaRPr>
        </a:p>
      </dsp:txBody>
      <dsp:txXfrm>
        <a:off x="4138930" y="1636295"/>
        <a:ext cx="4014975" cy="1636295"/>
      </dsp:txXfrm>
    </dsp:sp>
    <dsp:sp modelId="{5AA6D74C-4AE7-4FB7-A33E-C51760C475AA}">
      <dsp:nvSpPr>
        <dsp:cNvPr id="0" name=""/>
        <dsp:cNvSpPr/>
      </dsp:nvSpPr>
      <dsp:spPr>
        <a:xfrm>
          <a:off x="5066684" y="63329"/>
          <a:ext cx="2030682" cy="1702388"/>
        </a:xfrm>
        <a:prstGeom prst="ellipse">
          <a:avLst/>
        </a:prstGeom>
        <a:blipFill rotWithShape="1">
          <a:blip xmlns:r="http://schemas.openxmlformats.org/officeDocument/2006/relationships" r:embed="rId2"/>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29554E8-47BC-46F4-8871-D42F1B8C5273}">
      <dsp:nvSpPr>
        <dsp:cNvPr id="0" name=""/>
        <dsp:cNvSpPr/>
      </dsp:nvSpPr>
      <dsp:spPr>
        <a:xfrm>
          <a:off x="377779" y="3434282"/>
          <a:ext cx="7504818" cy="613610"/>
        </a:xfrm>
        <a:prstGeom prst="leftRightArrow">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D50CB-06FD-438C-8B17-FE6495CE6AF7}">
      <dsp:nvSpPr>
        <dsp:cNvPr id="0" name=""/>
        <dsp:cNvSpPr/>
      </dsp:nvSpPr>
      <dsp:spPr>
        <a:xfrm rot="10800000">
          <a:off x="1693736" y="417"/>
          <a:ext cx="6393271" cy="79958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9940" tIns="140970" rIns="263144" bIns="140970" numCol="1" spcCol="1270" anchor="ctr" anchorCtr="0">
          <a:noAutofit/>
        </a:bodyPr>
        <a:lstStyle/>
        <a:p>
          <a:pPr lvl="0" algn="ctr" defTabSz="1644650">
            <a:lnSpc>
              <a:spcPct val="90000"/>
            </a:lnSpc>
            <a:spcBef>
              <a:spcPct val="0"/>
            </a:spcBef>
            <a:spcAft>
              <a:spcPct val="35000"/>
            </a:spcAft>
          </a:pPr>
          <a:r>
            <a:rPr lang="es-EC" sz="3700" b="0" kern="1200" dirty="0"/>
            <a:t>Planificador</a:t>
          </a:r>
        </a:p>
      </dsp:txBody>
      <dsp:txXfrm rot="10800000">
        <a:off x="1893631" y="417"/>
        <a:ext cx="6193376" cy="799582"/>
      </dsp:txXfrm>
    </dsp:sp>
    <dsp:sp modelId="{B553E7F9-B245-42A5-8392-B48E2294CF62}">
      <dsp:nvSpPr>
        <dsp:cNvPr id="0" name=""/>
        <dsp:cNvSpPr/>
      </dsp:nvSpPr>
      <dsp:spPr>
        <a:xfrm>
          <a:off x="1360747" y="15638"/>
          <a:ext cx="776492" cy="7691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42191"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Cinemática del manipulador</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1ACD-C39F-46B6-8055-333D3DF00A38}">
      <dsp:nvSpPr>
        <dsp:cNvPr id="0" name=""/>
        <dsp:cNvSpPr/>
      </dsp:nvSpPr>
      <dsp:spPr>
        <a:xfrm rot="10800000">
          <a:off x="1699413" y="286"/>
          <a:ext cx="6385606" cy="810582"/>
        </a:xfrm>
        <a:prstGeom prst="homePlate">
          <a:avLst/>
        </a:prstGeom>
        <a:solidFill>
          <a:schemeClr val="accent3"/>
        </a:solidFill>
        <a:ln w="12700" cap="flat" cmpd="sng" algn="ctr">
          <a:solidFill>
            <a:schemeClr val="accent3">
              <a:shade val="50000"/>
            </a:schemeClr>
          </a:solidFill>
          <a:prstDash val="solid"/>
          <a:miter lim="800000"/>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55444"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 Visión artificial</a:t>
          </a:r>
        </a:p>
      </dsp:txBody>
      <dsp:txXfrm rot="10800000">
        <a:off x="1902058" y="286"/>
        <a:ext cx="6182961" cy="810582"/>
      </dsp:txXfrm>
    </dsp:sp>
    <dsp:sp modelId="{CD02291E-CFB9-4368-A499-4B46FB9C4859}">
      <dsp:nvSpPr>
        <dsp:cNvPr id="0" name=""/>
        <dsp:cNvSpPr/>
      </dsp:nvSpPr>
      <dsp:spPr>
        <a:xfrm>
          <a:off x="1362736" y="17523"/>
          <a:ext cx="776202" cy="77610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D719D5-1346-44E9-AA0C-28C5F98F478F}">
      <dsp:nvSpPr>
        <dsp:cNvPr id="0" name=""/>
        <dsp:cNvSpPr/>
      </dsp:nvSpPr>
      <dsp:spPr>
        <a:xfrm>
          <a:off x="1726732" y="903356"/>
          <a:ext cx="3889819" cy="2664533"/>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2296383" y="1293568"/>
        <a:ext cx="2750517" cy="1884109"/>
      </dsp:txXfrm>
    </dsp:sp>
    <dsp:sp modelId="{154B4BC3-DEDF-45DD-8CBE-68915EEFC635}">
      <dsp:nvSpPr>
        <dsp:cNvPr id="0" name=""/>
        <dsp:cNvSpPr/>
      </dsp:nvSpPr>
      <dsp:spPr>
        <a:xfrm rot="12377839">
          <a:off x="1770376" y="1119073"/>
          <a:ext cx="400806" cy="398088"/>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BAE178-ABDF-43A8-9C8F-8DF97FF7897E}">
      <dsp:nvSpPr>
        <dsp:cNvPr id="0" name=""/>
        <dsp:cNvSpPr/>
      </dsp:nvSpPr>
      <dsp:spPr>
        <a:xfrm>
          <a:off x="0" y="28562"/>
          <a:ext cx="2062458" cy="1838620"/>
        </a:xfrm>
        <a:prstGeom prst="roundRect">
          <a:avLst>
            <a:gd name="adj" fmla="val 10000"/>
          </a:avLst>
        </a:prstGeom>
        <a:blipFill rotWithShape="0">
          <a:blip xmlns:r="http://schemas.openxmlformats.org/officeDocument/2006/relationships" r:embed="rId2"/>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53851" y="82413"/>
        <a:ext cx="1954756" cy="1730918"/>
      </dsp:txXfrm>
    </dsp:sp>
    <dsp:sp modelId="{5EE75413-BE01-461E-8B9E-5DBEC9920889}">
      <dsp:nvSpPr>
        <dsp:cNvPr id="0" name=""/>
        <dsp:cNvSpPr/>
      </dsp:nvSpPr>
      <dsp:spPr>
        <a:xfrm rot="9372959">
          <a:off x="627314" y="3056265"/>
          <a:ext cx="371725" cy="40587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3731AE-23B3-4DDE-9AA6-3B43FB6AD934}">
      <dsp:nvSpPr>
        <dsp:cNvPr id="0" name=""/>
        <dsp:cNvSpPr/>
      </dsp:nvSpPr>
      <dsp:spPr>
        <a:xfrm>
          <a:off x="0" y="2462023"/>
          <a:ext cx="1637300" cy="1540391"/>
        </a:xfrm>
        <a:prstGeom prst="roundRect">
          <a:avLst>
            <a:gd name="adj" fmla="val 10000"/>
          </a:avLst>
        </a:prstGeom>
        <a:blipFill rotWithShape="0">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r>
            <a:rPr lang="es-ES" sz="6500" kern="1200" dirty="0" smtClean="0"/>
            <a:t> </a:t>
          </a:r>
          <a:endParaRPr lang="es-ES" sz="6500" kern="1200" dirty="0"/>
        </a:p>
      </dsp:txBody>
      <dsp:txXfrm>
        <a:off x="45117" y="2507140"/>
        <a:ext cx="1547066" cy="14501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175C3-3916-4844-9EF4-69F08B37CA4E}">
      <dsp:nvSpPr>
        <dsp:cNvPr id="0" name=""/>
        <dsp:cNvSpPr/>
      </dsp:nvSpPr>
      <dsp:spPr>
        <a:xfrm>
          <a:off x="975" y="107702"/>
          <a:ext cx="1548391" cy="1066842"/>
        </a:xfrm>
        <a:prstGeom prst="round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FB40DB-8A9D-45EE-BF65-7F5831AC3E3D}">
      <dsp:nvSpPr>
        <dsp:cNvPr id="0" name=""/>
        <dsp:cNvSpPr/>
      </dsp:nvSpPr>
      <dsp:spPr>
        <a:xfrm>
          <a:off x="975" y="1174544"/>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t>CARTESIANO</a:t>
          </a:r>
          <a:endParaRPr lang="es-ES" sz="1800" kern="1200" dirty="0"/>
        </a:p>
      </dsp:txBody>
      <dsp:txXfrm>
        <a:off x="975" y="1174544"/>
        <a:ext cx="1548391" cy="574453"/>
      </dsp:txXfrm>
    </dsp:sp>
    <dsp:sp modelId="{1E218DB0-EE0D-44E8-8BE7-30ED95B8EB79}">
      <dsp:nvSpPr>
        <dsp:cNvPr id="0" name=""/>
        <dsp:cNvSpPr/>
      </dsp:nvSpPr>
      <dsp:spPr>
        <a:xfrm>
          <a:off x="1704272" y="107702"/>
          <a:ext cx="1548391" cy="1066842"/>
        </a:xfrm>
        <a:prstGeom prst="round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BF6694-75EC-4AF6-A994-BB135C358AC7}">
      <dsp:nvSpPr>
        <dsp:cNvPr id="0" name=""/>
        <dsp:cNvSpPr/>
      </dsp:nvSpPr>
      <dsp:spPr>
        <a:xfrm>
          <a:off x="1704272" y="1174544"/>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t>CILÍNDRICO</a:t>
          </a:r>
          <a:endParaRPr lang="es-ES" sz="1800" kern="1200" dirty="0"/>
        </a:p>
      </dsp:txBody>
      <dsp:txXfrm>
        <a:off x="1704272" y="1174544"/>
        <a:ext cx="1548391" cy="574453"/>
      </dsp:txXfrm>
    </dsp:sp>
    <dsp:sp modelId="{48075D2E-BA98-49CF-9A85-697E56D085E7}">
      <dsp:nvSpPr>
        <dsp:cNvPr id="0" name=""/>
        <dsp:cNvSpPr/>
      </dsp:nvSpPr>
      <dsp:spPr>
        <a:xfrm>
          <a:off x="3407568" y="107702"/>
          <a:ext cx="1548391" cy="1066842"/>
        </a:xfrm>
        <a:prstGeom prst="roundRect">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8D58B-AB7B-482F-82A2-9A60E0E4591A}">
      <dsp:nvSpPr>
        <dsp:cNvPr id="0" name=""/>
        <dsp:cNvSpPr/>
      </dsp:nvSpPr>
      <dsp:spPr>
        <a:xfrm>
          <a:off x="3407568" y="1174544"/>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t>ESFÉRICO</a:t>
          </a:r>
          <a:endParaRPr lang="es-ES" sz="1800" kern="1200" dirty="0"/>
        </a:p>
      </dsp:txBody>
      <dsp:txXfrm>
        <a:off x="3407568" y="1174544"/>
        <a:ext cx="1548391" cy="574453"/>
      </dsp:txXfrm>
    </dsp:sp>
    <dsp:sp modelId="{4CCD59AB-1699-43F2-A6FD-45ADFC779E50}">
      <dsp:nvSpPr>
        <dsp:cNvPr id="0" name=""/>
        <dsp:cNvSpPr/>
      </dsp:nvSpPr>
      <dsp:spPr>
        <a:xfrm>
          <a:off x="975" y="1903837"/>
          <a:ext cx="1548391" cy="1066842"/>
        </a:xfrm>
        <a:prstGeom prst="roundRect">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A5E067-B997-4575-A33E-D31810AE9BF5}">
      <dsp:nvSpPr>
        <dsp:cNvPr id="0" name=""/>
        <dsp:cNvSpPr/>
      </dsp:nvSpPr>
      <dsp:spPr>
        <a:xfrm>
          <a:off x="975" y="2970679"/>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t>SCARA</a:t>
          </a:r>
          <a:endParaRPr lang="es-ES" sz="1800" kern="1200" dirty="0"/>
        </a:p>
      </dsp:txBody>
      <dsp:txXfrm>
        <a:off x="975" y="2970679"/>
        <a:ext cx="1548391" cy="574453"/>
      </dsp:txXfrm>
    </dsp:sp>
    <dsp:sp modelId="{9D2220F8-F21E-4DD6-B29D-9065F3AE4744}">
      <dsp:nvSpPr>
        <dsp:cNvPr id="0" name=""/>
        <dsp:cNvSpPr/>
      </dsp:nvSpPr>
      <dsp:spPr>
        <a:xfrm>
          <a:off x="1704272" y="1903837"/>
          <a:ext cx="1548391" cy="1066842"/>
        </a:xfrm>
        <a:prstGeom prst="roundRect">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AF8546-3626-4599-801B-3737FAE0920F}">
      <dsp:nvSpPr>
        <dsp:cNvPr id="0" name=""/>
        <dsp:cNvSpPr/>
      </dsp:nvSpPr>
      <dsp:spPr>
        <a:xfrm>
          <a:off x="1704272" y="2970679"/>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t>ARTICULADO</a:t>
          </a:r>
          <a:endParaRPr lang="es-ES" sz="1800" kern="1200" dirty="0"/>
        </a:p>
      </dsp:txBody>
      <dsp:txXfrm>
        <a:off x="1704272" y="2970679"/>
        <a:ext cx="1548391" cy="574453"/>
      </dsp:txXfrm>
    </dsp:sp>
    <dsp:sp modelId="{659EE55B-5B8B-4D7E-801B-183D66AA5042}">
      <dsp:nvSpPr>
        <dsp:cNvPr id="0" name=""/>
        <dsp:cNvSpPr/>
      </dsp:nvSpPr>
      <dsp:spPr>
        <a:xfrm>
          <a:off x="3407568" y="1903837"/>
          <a:ext cx="1548391" cy="1066842"/>
        </a:xfrm>
        <a:prstGeom prst="roundRect">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4A7E78-54D0-429C-9541-0366B6816351}">
      <dsp:nvSpPr>
        <dsp:cNvPr id="0" name=""/>
        <dsp:cNvSpPr/>
      </dsp:nvSpPr>
      <dsp:spPr>
        <a:xfrm>
          <a:off x="3407568" y="2970679"/>
          <a:ext cx="1548391" cy="5744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s-ES" sz="1800" kern="1200" dirty="0" smtClean="0"/>
            <a:t>PARALELO</a:t>
          </a:r>
          <a:endParaRPr lang="es-ES" sz="1800" kern="1200" dirty="0"/>
        </a:p>
      </dsp:txBody>
      <dsp:txXfrm>
        <a:off x="3407568" y="2970679"/>
        <a:ext cx="1548391" cy="5744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9D8F7-44E9-4C98-9E51-3ABC7329AF30}">
      <dsp:nvSpPr>
        <dsp:cNvPr id="0" name=""/>
        <dsp:cNvSpPr/>
      </dsp:nvSpPr>
      <dsp:spPr>
        <a:xfrm rot="10800000">
          <a:off x="1647873" y="119437"/>
          <a:ext cx="6453774" cy="82345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4654"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t>Estructura</a:t>
          </a:r>
          <a:endParaRPr lang="es-EC" sz="2800" kern="1200" dirty="0"/>
        </a:p>
      </dsp:txBody>
      <dsp:txXfrm rot="10800000">
        <a:off x="1853736" y="119437"/>
        <a:ext cx="6247911" cy="823452"/>
      </dsp:txXfrm>
    </dsp:sp>
    <dsp:sp modelId="{069D7644-4E1F-4AB2-B13F-F242390B0580}">
      <dsp:nvSpPr>
        <dsp:cNvPr id="0" name=""/>
        <dsp:cNvSpPr/>
      </dsp:nvSpPr>
      <dsp:spPr>
        <a:xfrm>
          <a:off x="1342966" y="440"/>
          <a:ext cx="900703" cy="945879"/>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F75F1-F589-431F-B395-D638C71E9D5E}">
      <dsp:nvSpPr>
        <dsp:cNvPr id="0" name=""/>
        <dsp:cNvSpPr/>
      </dsp:nvSpPr>
      <dsp:spPr>
        <a:xfrm rot="10800000">
          <a:off x="1693736" y="417"/>
          <a:ext cx="6393271" cy="79958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9940"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Planificador</a:t>
          </a:r>
        </a:p>
      </dsp:txBody>
      <dsp:txXfrm rot="10800000">
        <a:off x="1893631" y="417"/>
        <a:ext cx="6193376" cy="799582"/>
      </dsp:txXfrm>
    </dsp:sp>
    <dsp:sp modelId="{C62E3DF6-F9B4-4814-821E-5678E481BE4A}">
      <dsp:nvSpPr>
        <dsp:cNvPr id="0" name=""/>
        <dsp:cNvSpPr/>
      </dsp:nvSpPr>
      <dsp:spPr>
        <a:xfrm>
          <a:off x="1360747" y="15638"/>
          <a:ext cx="776492" cy="7691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79F40C-C989-4B8C-8384-909CC5F2166F}">
      <dsp:nvSpPr>
        <dsp:cNvPr id="0" name=""/>
        <dsp:cNvSpPr/>
      </dsp:nvSpPr>
      <dsp:spPr>
        <a:xfrm rot="10800000">
          <a:off x="1722682" y="454"/>
          <a:ext cx="6394716" cy="831848"/>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42191"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Cinemática del manipulador</a:t>
          </a:r>
        </a:p>
      </dsp:txBody>
      <dsp:txXfrm rot="10800000">
        <a:off x="1930644" y="454"/>
        <a:ext cx="6186754" cy="831848"/>
      </dsp:txXfrm>
    </dsp:sp>
    <dsp:sp modelId="{BCEE1B67-7B90-443B-809C-B01F57DDA4E9}">
      <dsp:nvSpPr>
        <dsp:cNvPr id="0" name=""/>
        <dsp:cNvSpPr/>
      </dsp:nvSpPr>
      <dsp:spPr>
        <a:xfrm>
          <a:off x="1343047" y="58058"/>
          <a:ext cx="845845" cy="716640"/>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11ACD-C39F-46B6-8055-333D3DF00A38}">
      <dsp:nvSpPr>
        <dsp:cNvPr id="0" name=""/>
        <dsp:cNvSpPr/>
      </dsp:nvSpPr>
      <dsp:spPr>
        <a:xfrm rot="10800000">
          <a:off x="1699413" y="286"/>
          <a:ext cx="6385606" cy="810582"/>
        </a:xfrm>
        <a:prstGeom prst="homePlate">
          <a:avLst/>
        </a:prstGeom>
        <a:solidFill>
          <a:schemeClr val="accent5"/>
        </a:solidFill>
        <a:ln w="12700" cap="flat" cmpd="sng" algn="ctr">
          <a:solidFill>
            <a:schemeClr val="accent5">
              <a:shade val="50000"/>
            </a:schemeClr>
          </a:solidFill>
          <a:prstDash val="solid"/>
          <a:miter lim="800000"/>
        </a:ln>
        <a:effectLst/>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155444" tIns="106680" rIns="199136" bIns="106680" numCol="1" spcCol="1270" anchor="ctr" anchorCtr="0">
          <a:noAutofit/>
        </a:bodyPr>
        <a:lstStyle/>
        <a:p>
          <a:pPr lvl="0" algn="ctr" defTabSz="1244600">
            <a:lnSpc>
              <a:spcPct val="90000"/>
            </a:lnSpc>
            <a:spcBef>
              <a:spcPct val="0"/>
            </a:spcBef>
            <a:spcAft>
              <a:spcPct val="35000"/>
            </a:spcAft>
          </a:pPr>
          <a:r>
            <a:rPr lang="es-EC" sz="2800" b="0" kern="1200" dirty="0"/>
            <a:t> Visión artificial</a:t>
          </a:r>
        </a:p>
      </dsp:txBody>
      <dsp:txXfrm rot="10800000">
        <a:off x="1902058" y="286"/>
        <a:ext cx="6182961" cy="810582"/>
      </dsp:txXfrm>
    </dsp:sp>
    <dsp:sp modelId="{CD02291E-CFB9-4368-A499-4B46FB9C4859}">
      <dsp:nvSpPr>
        <dsp:cNvPr id="0" name=""/>
        <dsp:cNvSpPr/>
      </dsp:nvSpPr>
      <dsp:spPr>
        <a:xfrm>
          <a:off x="1362736" y="17523"/>
          <a:ext cx="776202" cy="776107"/>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38" name="Rectángulo 37"/>
          <p:cNvSpPr/>
          <p:nvPr userDrawn="1"/>
        </p:nvSpPr>
        <p:spPr>
          <a:xfrm>
            <a:off x="0" y="-1"/>
            <a:ext cx="12192000" cy="6851921"/>
          </a:xfrm>
          <a:prstGeom prst="rect">
            <a:avLst/>
          </a:prstGeom>
          <a:gradFill flip="none" rotWithShape="1">
            <a:gsLst>
              <a:gs pos="33000">
                <a:schemeClr val="accent6">
                  <a:lumMod val="0"/>
                  <a:lumOff val="100000"/>
                </a:schemeClr>
              </a:gs>
              <a:gs pos="79000">
                <a:schemeClr val="accent6">
                  <a:lumMod val="0"/>
                  <a:lumOff val="100000"/>
                </a:schemeClr>
              </a:gs>
              <a:gs pos="96000">
                <a:schemeClr val="accent1">
                  <a:lumMod val="75000"/>
                </a:schemeClr>
              </a:gs>
            </a:gsLst>
            <a:lin ang="19200000" scaled="0"/>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dirty="0"/>
              <a:t>Haga clic para modificar el estilo de título del patrón</a:t>
            </a:r>
          </a:p>
        </p:txBody>
      </p:sp>
      <p:sp>
        <p:nvSpPr>
          <p:cNvPr id="3" name="Subtítulo 2"/>
          <p:cNvSpPr>
            <a:spLocks noGrp="1"/>
          </p:cNvSpPr>
          <p:nvPr>
            <p:ph type="subTitle" idx="1"/>
          </p:nvPr>
        </p:nvSpPr>
        <p:spPr>
          <a:xfrm>
            <a:off x="1524000" y="3599657"/>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09/11/2016</a:t>
            </a:fld>
            <a:endParaRPr lang="es-ES" dirty="0"/>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0" name="Imagen 9"/>
          <p:cNvPicPr>
            <a:picLocks noChangeAspect="1"/>
          </p:cNvPicPr>
          <p:nvPr userDrawn="1"/>
        </p:nvPicPr>
        <p:blipFill rotWithShape="1">
          <a:blip r:embed="rId2">
            <a:extLst>
              <a:ext uri="{28A0092B-C50C-407E-A947-70E740481C1C}">
                <a14:useLocalDpi xmlns:a14="http://schemas.microsoft.com/office/drawing/2010/main" val="0"/>
              </a:ext>
            </a:extLst>
          </a:blip>
          <a:srcRect l="-126"/>
          <a:stretch/>
        </p:blipFill>
        <p:spPr>
          <a:xfrm>
            <a:off x="-19050" y="5603707"/>
            <a:ext cx="4109963" cy="1258802"/>
          </a:xfrm>
          <a:prstGeom prst="rect">
            <a:avLst/>
          </a:prstGeom>
        </p:spPr>
      </p:pic>
      <p:pic>
        <p:nvPicPr>
          <p:cNvPr id="11" name="Imagen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86378" y="5607128"/>
            <a:ext cx="2729712" cy="1252000"/>
          </a:xfrm>
          <a:prstGeom prst="rect">
            <a:avLst/>
          </a:prstGeom>
        </p:spPr>
      </p:pic>
      <p:pic>
        <p:nvPicPr>
          <p:cNvPr id="12" name="Imagen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00851" y="5597602"/>
            <a:ext cx="2297430" cy="1254319"/>
          </a:xfrm>
          <a:prstGeom prst="rect">
            <a:avLst/>
          </a:prstGeom>
        </p:spPr>
      </p:pic>
      <p:pic>
        <p:nvPicPr>
          <p:cNvPr id="13" name="Imagen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98280" y="5585611"/>
            <a:ext cx="3093720" cy="1278520"/>
          </a:xfrm>
          <a:prstGeom prst="rect">
            <a:avLst/>
          </a:prstGeom>
        </p:spPr>
      </p:pic>
      <p:sp>
        <p:nvSpPr>
          <p:cNvPr id="18" name="Rectángulo 17"/>
          <p:cNvSpPr/>
          <p:nvPr userDrawn="1"/>
        </p:nvSpPr>
        <p:spPr>
          <a:xfrm>
            <a:off x="0" y="5556145"/>
            <a:ext cx="12191999" cy="54488"/>
          </a:xfrm>
          <a:prstGeom prst="rect">
            <a:avLst/>
          </a:prstGeom>
          <a:solidFill>
            <a:srgbClr val="035E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3" name="Grupo 42"/>
          <p:cNvGrpSpPr/>
          <p:nvPr userDrawn="1"/>
        </p:nvGrpSpPr>
        <p:grpSpPr>
          <a:xfrm>
            <a:off x="4619625" y="956603"/>
            <a:ext cx="6371328" cy="153549"/>
            <a:chOff x="4619625" y="956603"/>
            <a:chExt cx="6371328" cy="153549"/>
          </a:xfrm>
        </p:grpSpPr>
        <p:sp>
          <p:nvSpPr>
            <p:cNvPr id="36" name="Rectángulo 35"/>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9" name="Imagen 38"/>
          <p:cNvPicPr>
            <a:picLocks noChangeAspect="1"/>
          </p:cNvPicPr>
          <p:nvPr userDrawn="1"/>
        </p:nvPicPr>
        <p:blipFill rotWithShape="1">
          <a:blip r:embed="rId6">
            <a:extLst>
              <a:ext uri="{28A0092B-C50C-407E-A947-70E740481C1C}">
                <a14:useLocalDpi xmlns:a14="http://schemas.microsoft.com/office/drawing/2010/main" val="0"/>
              </a:ext>
            </a:extLst>
          </a:blip>
          <a:srcRect l="36286" t="29619" r="35524" b="31524"/>
          <a:stretch/>
        </p:blipFill>
        <p:spPr>
          <a:xfrm>
            <a:off x="10829926" y="126027"/>
            <a:ext cx="1195488" cy="1235876"/>
          </a:xfrm>
          <a:prstGeom prst="rect">
            <a:avLst/>
          </a:prstGeom>
        </p:spPr>
      </p:pic>
      <p:sp>
        <p:nvSpPr>
          <p:cNvPr id="40" name="Rectángulo 39"/>
          <p:cNvSpPr/>
          <p:nvPr userDrawn="1"/>
        </p:nvSpPr>
        <p:spPr>
          <a:xfrm rot="16200000">
            <a:off x="-1341110" y="3323115"/>
            <a:ext cx="4461027" cy="59519"/>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p:cNvSpPr/>
          <p:nvPr userDrawn="1"/>
        </p:nvSpPr>
        <p:spPr>
          <a:xfrm rot="5400000">
            <a:off x="-1411487" y="3306457"/>
            <a:ext cx="4433781"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2" name="Imagen 4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0767" y="277932"/>
            <a:ext cx="4210396" cy="1087410"/>
          </a:xfrm>
          <a:prstGeom prst="rect">
            <a:avLst/>
          </a:prstGeom>
        </p:spPr>
      </p:pic>
    </p:spTree>
    <p:extLst>
      <p:ext uri="{BB962C8B-B14F-4D97-AF65-F5344CB8AC3E}">
        <p14:creationId xmlns:p14="http://schemas.microsoft.com/office/powerpoint/2010/main" val="388051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09/11/2016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86739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09/11/2016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2560768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226841" y="502285"/>
            <a:ext cx="11738317" cy="614295"/>
          </a:xfrm>
        </p:spPr>
        <p:txBody>
          <a:bodyPr/>
          <a:lstStyle/>
          <a:p>
            <a:r>
              <a:rPr lang="es-ES" dirty="0"/>
              <a:t>Haga clic para modificar el estilo</a:t>
            </a:r>
          </a:p>
        </p:txBody>
      </p:sp>
      <p:sp>
        <p:nvSpPr>
          <p:cNvPr id="3" name="Marcador de contenido 2"/>
          <p:cNvSpPr>
            <a:spLocks noGrp="1"/>
          </p:cNvSpPr>
          <p:nvPr>
            <p:ph idx="1"/>
          </p:nvPr>
        </p:nvSpPr>
        <p:spPr>
          <a:xfrm>
            <a:off x="838200" y="1153687"/>
            <a:ext cx="10515600" cy="4351338"/>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10"/>
          </p:nvPr>
        </p:nvSpPr>
        <p:spPr/>
        <p:txBody>
          <a:bodyPr/>
          <a:lstStyle/>
          <a:p>
            <a:fld id="{687CB43C-0A5C-4734-AC4C-84FE513CA017}" type="datetimeFigureOut">
              <a:rPr lang="es-ES" smtClean="0"/>
              <a:t>09/11/2016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pic>
        <p:nvPicPr>
          <p:cNvPr id="11" name="Imagen 10"/>
          <p:cNvPicPr>
            <a:picLocks noChangeAspect="1"/>
          </p:cNvPicPr>
          <p:nvPr userDrawn="1"/>
        </p:nvPicPr>
        <p:blipFill rotWithShape="1">
          <a:blip r:embed="rId2">
            <a:extLst>
              <a:ext uri="{28A0092B-C50C-407E-A947-70E740481C1C}">
                <a14:useLocalDpi xmlns:a14="http://schemas.microsoft.com/office/drawing/2010/main" val="0"/>
              </a:ext>
            </a:extLst>
          </a:blip>
          <a:srcRect l="36286" t="29619" r="35524" b="31524"/>
          <a:stretch/>
        </p:blipFill>
        <p:spPr>
          <a:xfrm>
            <a:off x="10919469" y="118115"/>
            <a:ext cx="1045689" cy="1081017"/>
          </a:xfrm>
          <a:prstGeom prst="rect">
            <a:avLst/>
          </a:prstGeom>
        </p:spPr>
      </p:pic>
      <p:grpSp>
        <p:nvGrpSpPr>
          <p:cNvPr id="15" name="Grupo 14"/>
          <p:cNvGrpSpPr/>
          <p:nvPr userDrawn="1"/>
        </p:nvGrpSpPr>
        <p:grpSpPr>
          <a:xfrm>
            <a:off x="4663167" y="732657"/>
            <a:ext cx="6371328" cy="153549"/>
            <a:chOff x="4619625" y="956603"/>
            <a:chExt cx="6371328" cy="153549"/>
          </a:xfrm>
        </p:grpSpPr>
        <p:sp>
          <p:nvSpPr>
            <p:cNvPr id="16" name="Rectángulo 15"/>
            <p:cNvSpPr/>
            <p:nvPr userDrawn="1"/>
          </p:nvSpPr>
          <p:spPr>
            <a:xfrm rot="10800000">
              <a:off x="4619625" y="1047687"/>
              <a:ext cx="6371328" cy="62465"/>
            </a:xfrm>
            <a:prstGeom prst="rect">
              <a:avLst/>
            </a:prstGeom>
            <a:gradFill flip="none" rotWithShape="1">
              <a:gsLst>
                <a:gs pos="0">
                  <a:schemeClr val="tx1">
                    <a:lumMod val="75000"/>
                    <a:lumOff val="25000"/>
                  </a:schemeClr>
                </a:gs>
                <a:gs pos="22000">
                  <a:schemeClr val="bg1">
                    <a:lumMod val="65000"/>
                  </a:schemeClr>
                </a:gs>
                <a:gs pos="46000">
                  <a:schemeClr val="bg1">
                    <a:lumMod val="95000"/>
                  </a:schemeClr>
                </a:gs>
                <a:gs pos="70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p:cNvSpPr/>
            <p:nvPr userDrawn="1"/>
          </p:nvSpPr>
          <p:spPr>
            <a:xfrm>
              <a:off x="4619629" y="956603"/>
              <a:ext cx="6371324" cy="65591"/>
            </a:xfrm>
            <a:prstGeom prst="rect">
              <a:avLst/>
            </a:prstGeom>
            <a:gradFill flip="none" rotWithShape="1">
              <a:gsLst>
                <a:gs pos="40000">
                  <a:srgbClr val="8CB7FE"/>
                </a:gs>
                <a:gs pos="0">
                  <a:srgbClr val="025DF2"/>
                </a:gs>
                <a:gs pos="19000">
                  <a:srgbClr val="3D86FD"/>
                </a:gs>
                <a:gs pos="71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18292095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687CB43C-0A5C-4734-AC4C-84FE513CA017}" type="datetimeFigureOut">
              <a:rPr lang="es-ES" smtClean="0"/>
              <a:t>09/11/2016</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3759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687CB43C-0A5C-4734-AC4C-84FE513CA017}" type="datetimeFigureOut">
              <a:rPr lang="es-ES" smtClean="0"/>
              <a:t>09/11/2016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46463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687CB43C-0A5C-4734-AC4C-84FE513CA017}" type="datetimeFigureOut">
              <a:rPr lang="es-ES" smtClean="0"/>
              <a:t>09/11/2016</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510362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687CB43C-0A5C-4734-AC4C-84FE513CA017}" type="datetimeFigureOut">
              <a:rPr lang="es-ES" smtClean="0"/>
              <a:t>09/11/2016</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470229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87CB43C-0A5C-4734-AC4C-84FE513CA017}" type="datetimeFigureOut">
              <a:rPr lang="es-ES" smtClean="0"/>
              <a:t>09/11/2016</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468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09/11/2016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32681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687CB43C-0A5C-4734-AC4C-84FE513CA017}" type="datetimeFigureOut">
              <a:rPr lang="es-ES" smtClean="0"/>
              <a:t>09/11/2016</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4B5988A-A193-4A37-A7EC-39EDA2131960}" type="slidenum">
              <a:rPr lang="es-ES" smtClean="0"/>
              <a:t>‹Nº›</a:t>
            </a:fld>
            <a:endParaRPr lang="es-ES"/>
          </a:p>
        </p:txBody>
      </p:sp>
    </p:spTree>
    <p:extLst>
      <p:ext uri="{BB962C8B-B14F-4D97-AF65-F5344CB8AC3E}">
        <p14:creationId xmlns:p14="http://schemas.microsoft.com/office/powerpoint/2010/main" val="773463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ángulo 21"/>
          <p:cNvSpPr/>
          <p:nvPr userDrawn="1"/>
        </p:nvSpPr>
        <p:spPr>
          <a:xfrm rot="10800000">
            <a:off x="0" y="-7206"/>
            <a:ext cx="12192000" cy="1143000"/>
          </a:xfrm>
          <a:prstGeom prst="rect">
            <a:avLst/>
          </a:prstGeom>
          <a:gradFill flip="none" rotWithShape="1">
            <a:gsLst>
              <a:gs pos="45000">
                <a:schemeClr val="accent6">
                  <a:lumMod val="0"/>
                  <a:lumOff val="100000"/>
                </a:schemeClr>
              </a:gs>
              <a:gs pos="80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12" name="Rectángulo 11"/>
          <p:cNvSpPr/>
          <p:nvPr userDrawn="1"/>
        </p:nvSpPr>
        <p:spPr>
          <a:xfrm>
            <a:off x="0" y="5715000"/>
            <a:ext cx="12192000" cy="1143000"/>
          </a:xfrm>
          <a:prstGeom prst="rect">
            <a:avLst/>
          </a:prstGeom>
          <a:gradFill flip="none" rotWithShape="1">
            <a:gsLst>
              <a:gs pos="51000">
                <a:schemeClr val="accent6">
                  <a:lumMod val="0"/>
                  <a:lumOff val="100000"/>
                </a:schemeClr>
              </a:gs>
              <a:gs pos="88000">
                <a:srgbClr val="3D86FD"/>
              </a:gs>
              <a:gs pos="100000">
                <a:srgbClr val="035EF2"/>
              </a:gs>
            </a:gsLst>
            <a:lin ang="8100000" scaled="1"/>
            <a:tileRec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2" name="Marcador de título 1"/>
          <p:cNvSpPr>
            <a:spLocks noGrp="1"/>
          </p:cNvSpPr>
          <p:nvPr>
            <p:ph type="title"/>
          </p:nvPr>
        </p:nvSpPr>
        <p:spPr>
          <a:xfrm>
            <a:off x="137886" y="561261"/>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CB43C-0A5C-4734-AC4C-84FE513CA017}" type="datetimeFigureOut">
              <a:rPr lang="es-ES" smtClean="0"/>
              <a:t>09/11/2016</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B5988A-A193-4A37-A7EC-39EDA2131960}" type="slidenum">
              <a:rPr lang="es-ES" smtClean="0"/>
              <a:t>‹Nº›</a:t>
            </a:fld>
            <a:endParaRPr lang="es-ES"/>
          </a:p>
        </p:txBody>
      </p:sp>
      <p:pic>
        <p:nvPicPr>
          <p:cNvPr id="9" name="Imagen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7886" y="5939756"/>
            <a:ext cx="2872014" cy="741749"/>
          </a:xfrm>
          <a:prstGeom prst="rect">
            <a:avLst/>
          </a:prstGeom>
        </p:spPr>
      </p:pic>
      <p:grpSp>
        <p:nvGrpSpPr>
          <p:cNvPr id="31" name="Grupo 30"/>
          <p:cNvGrpSpPr/>
          <p:nvPr userDrawn="1"/>
        </p:nvGrpSpPr>
        <p:grpSpPr>
          <a:xfrm rot="10800000">
            <a:off x="3082470" y="6426167"/>
            <a:ext cx="6371328" cy="153549"/>
            <a:chOff x="4619625" y="956603"/>
            <a:chExt cx="6371328" cy="153549"/>
          </a:xfrm>
        </p:grpSpPr>
        <p:sp>
          <p:nvSpPr>
            <p:cNvPr id="32" name="Rectángulo 31"/>
            <p:cNvSpPr/>
            <p:nvPr userDrawn="1"/>
          </p:nvSpPr>
          <p:spPr>
            <a:xfrm rot="10800000">
              <a:off x="4619625" y="1047687"/>
              <a:ext cx="6371328" cy="62465"/>
            </a:xfrm>
            <a:prstGeom prst="rect">
              <a:avLst/>
            </a:prstGeom>
            <a:gradFill flip="none" rotWithShape="1">
              <a:gsLst>
                <a:gs pos="0">
                  <a:schemeClr val="tx1">
                    <a:lumMod val="75000"/>
                    <a:lumOff val="25000"/>
                  </a:schemeClr>
                </a:gs>
                <a:gs pos="41000">
                  <a:schemeClr val="bg1">
                    <a:lumMod val="65000"/>
                  </a:schemeClr>
                </a:gs>
                <a:gs pos="70000">
                  <a:schemeClr val="bg1">
                    <a:lumMod val="95000"/>
                  </a:schemeClr>
                </a:gs>
                <a:gs pos="91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ángulo 32"/>
            <p:cNvSpPr/>
            <p:nvPr userDrawn="1"/>
          </p:nvSpPr>
          <p:spPr>
            <a:xfrm>
              <a:off x="4619629" y="956603"/>
              <a:ext cx="6371324" cy="65591"/>
            </a:xfrm>
            <a:prstGeom prst="rect">
              <a:avLst/>
            </a:prstGeom>
            <a:gradFill flip="none" rotWithShape="1">
              <a:gsLst>
                <a:gs pos="59000">
                  <a:srgbClr val="8CB7FE"/>
                </a:gs>
                <a:gs pos="0">
                  <a:srgbClr val="025DF2"/>
                </a:gs>
                <a:gs pos="32000">
                  <a:srgbClr val="3D86FD"/>
                </a:gs>
                <a:gs pos="9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extLst>
      <p:ext uri="{BB962C8B-B14F-4D97-AF65-F5344CB8AC3E}">
        <p14:creationId xmlns:p14="http://schemas.microsoft.com/office/powerpoint/2010/main" val="249471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cap="all" baseline="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3" Type="http://schemas.openxmlformats.org/officeDocument/2006/relationships/diagramLayout" Target="../diagrams/layout6.xml"/><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 Type="http://schemas.openxmlformats.org/officeDocument/2006/relationships/diagramData" Target="../diagrams/data6.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18" Type="http://schemas.openxmlformats.org/officeDocument/2006/relationships/diagramLayout" Target="../diagrams/layout13.xml"/><Relationship Id="rId3" Type="http://schemas.openxmlformats.org/officeDocument/2006/relationships/diagramLayout" Target="../diagrams/layout10.xml"/><Relationship Id="rId21" Type="http://schemas.microsoft.com/office/2007/relationships/diagramDrawing" Target="../diagrams/drawing13.xml"/><Relationship Id="rId7" Type="http://schemas.openxmlformats.org/officeDocument/2006/relationships/diagramData" Target="../diagrams/data11.xml"/><Relationship Id="rId12" Type="http://schemas.openxmlformats.org/officeDocument/2006/relationships/diagramData" Target="../diagrams/data12.xml"/><Relationship Id="rId17" Type="http://schemas.openxmlformats.org/officeDocument/2006/relationships/diagramData" Target="../diagrams/data13.xml"/><Relationship Id="rId2" Type="http://schemas.openxmlformats.org/officeDocument/2006/relationships/diagramData" Target="../diagrams/data10.xml"/><Relationship Id="rId16" Type="http://schemas.microsoft.com/office/2007/relationships/diagramDrawing" Target="../diagrams/drawing12.xml"/><Relationship Id="rId20" Type="http://schemas.openxmlformats.org/officeDocument/2006/relationships/diagramColors" Target="../diagrams/colors13.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19" Type="http://schemas.openxmlformats.org/officeDocument/2006/relationships/diagramQuickStyle" Target="../diagrams/quickStyle13.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jpeg"/><Relationship Id="rId5" Type="http://schemas.microsoft.com/office/2007/relationships/hdphoto" Target="../media/hdphoto3.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microsoft.com/office/2007/relationships/hdphoto" Target="../media/hdphoto4.wdp"/><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5.wdp"/><Relationship Id="rId4" Type="http://schemas.openxmlformats.org/officeDocument/2006/relationships/image" Target="../media/image65.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83.png"/><Relationship Id="rId18" Type="http://schemas.openxmlformats.org/officeDocument/2006/relationships/image" Target="../media/image48.png"/><Relationship Id="rId3" Type="http://schemas.openxmlformats.org/officeDocument/2006/relationships/diagramLayout" Target="../diagrams/layout15.xml"/><Relationship Id="rId7" Type="http://schemas.openxmlformats.org/officeDocument/2006/relationships/image" Target="../media/image79.png"/><Relationship Id="rId12" Type="http://schemas.openxmlformats.org/officeDocument/2006/relationships/image" Target="../media/image82.png"/><Relationship Id="rId17" Type="http://schemas.microsoft.com/office/2007/relationships/hdphoto" Target="../media/hdphoto14.wdp"/><Relationship Id="rId2" Type="http://schemas.openxmlformats.org/officeDocument/2006/relationships/diagramData" Target="../diagrams/data15.xml"/><Relationship Id="rId16" Type="http://schemas.openxmlformats.org/officeDocument/2006/relationships/image" Target="../media/image85.png"/><Relationship Id="rId1" Type="http://schemas.openxmlformats.org/officeDocument/2006/relationships/slideLayout" Target="../slideLayouts/slideLayout2.xml"/><Relationship Id="rId6" Type="http://schemas.microsoft.com/office/2007/relationships/diagramDrawing" Target="../diagrams/drawing15.xml"/><Relationship Id="rId11" Type="http://schemas.openxmlformats.org/officeDocument/2006/relationships/image" Target="../media/image81.png"/><Relationship Id="rId5" Type="http://schemas.openxmlformats.org/officeDocument/2006/relationships/diagramColors" Target="../diagrams/colors15.xml"/><Relationship Id="rId15" Type="http://schemas.microsoft.com/office/2007/relationships/hdphoto" Target="../media/hdphoto13.wdp"/><Relationship Id="rId10" Type="http://schemas.microsoft.com/office/2007/relationships/hdphoto" Target="../media/hdphoto12.wdp"/><Relationship Id="rId4" Type="http://schemas.openxmlformats.org/officeDocument/2006/relationships/diagramQuickStyle" Target="../diagrams/quickStyle15.xml"/><Relationship Id="rId9" Type="http://schemas.openxmlformats.org/officeDocument/2006/relationships/image" Target="../media/image80.png"/><Relationship Id="rId14"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Layout" Target="../diagrams/layout16.xml"/><Relationship Id="rId7" Type="http://schemas.openxmlformats.org/officeDocument/2006/relationships/image" Target="../media/image92.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48.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48.png"/><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48.png"/><Relationship Id="rId1" Type="http://schemas.openxmlformats.org/officeDocument/2006/relationships/slideLayout" Target="../slideLayouts/slideLayout2.xml"/><Relationship Id="rId5" Type="http://schemas.microsoft.com/office/2007/relationships/hdphoto" Target="../media/hdphoto26.wdp"/><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48.png"/><Relationship Id="rId1" Type="http://schemas.openxmlformats.org/officeDocument/2006/relationships/slideLayout" Target="../slideLayouts/slideLayout2.xml"/><Relationship Id="rId4" Type="http://schemas.microsoft.com/office/2007/relationships/hdphoto" Target="../media/hdphoto27.wdp"/></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microsoft.com/office/2007/relationships/hdphoto" Target="../media/hdphoto28.wdp"/></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2.xml"/><Relationship Id="rId13" Type="http://schemas.openxmlformats.org/officeDocument/2006/relationships/diagramLayout" Target="../diagrams/layout23.xml"/><Relationship Id="rId18" Type="http://schemas.openxmlformats.org/officeDocument/2006/relationships/diagramLayout" Target="../diagrams/layout24.xml"/><Relationship Id="rId3" Type="http://schemas.openxmlformats.org/officeDocument/2006/relationships/diagramLayout" Target="../diagrams/layout21.xml"/><Relationship Id="rId21" Type="http://schemas.microsoft.com/office/2007/relationships/diagramDrawing" Target="../diagrams/drawing24.xml"/><Relationship Id="rId7" Type="http://schemas.openxmlformats.org/officeDocument/2006/relationships/diagramData" Target="../diagrams/data22.xml"/><Relationship Id="rId12" Type="http://schemas.openxmlformats.org/officeDocument/2006/relationships/diagramData" Target="../diagrams/data23.xml"/><Relationship Id="rId17" Type="http://schemas.openxmlformats.org/officeDocument/2006/relationships/diagramData" Target="../diagrams/data24.xml"/><Relationship Id="rId2" Type="http://schemas.openxmlformats.org/officeDocument/2006/relationships/diagramData" Target="../diagrams/data21.xml"/><Relationship Id="rId16" Type="http://schemas.microsoft.com/office/2007/relationships/diagramDrawing" Target="../diagrams/drawing23.xml"/><Relationship Id="rId20" Type="http://schemas.openxmlformats.org/officeDocument/2006/relationships/diagramColors" Target="../diagrams/colors24.xml"/><Relationship Id="rId1" Type="http://schemas.openxmlformats.org/officeDocument/2006/relationships/slideLayout" Target="../slideLayouts/slideLayout2.xml"/><Relationship Id="rId6" Type="http://schemas.microsoft.com/office/2007/relationships/diagramDrawing" Target="../diagrams/drawing21.xml"/><Relationship Id="rId11" Type="http://schemas.microsoft.com/office/2007/relationships/diagramDrawing" Target="../diagrams/drawing22.xml"/><Relationship Id="rId5" Type="http://schemas.openxmlformats.org/officeDocument/2006/relationships/diagramColors" Target="../diagrams/colors21.xml"/><Relationship Id="rId15" Type="http://schemas.openxmlformats.org/officeDocument/2006/relationships/diagramColors" Target="../diagrams/colors23.xml"/><Relationship Id="rId10" Type="http://schemas.openxmlformats.org/officeDocument/2006/relationships/diagramColors" Target="../diagrams/colors22.xml"/><Relationship Id="rId19" Type="http://schemas.openxmlformats.org/officeDocument/2006/relationships/diagramQuickStyle" Target="../diagrams/quickStyle24.xml"/><Relationship Id="rId4" Type="http://schemas.openxmlformats.org/officeDocument/2006/relationships/diagramQuickStyle" Target="../diagrams/quickStyle21.xml"/><Relationship Id="rId9" Type="http://schemas.openxmlformats.org/officeDocument/2006/relationships/diagramQuickStyle" Target="../diagrams/quickStyle22.xml"/><Relationship Id="rId14" Type="http://schemas.openxmlformats.org/officeDocument/2006/relationships/diagramQuickStyle" Target="../diagrams/quickStyle23.xml"/></Relationships>
</file>

<file path=ppt/slides/_rels/slide3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26.xml"/><Relationship Id="rId13" Type="http://schemas.openxmlformats.org/officeDocument/2006/relationships/diagramLayout" Target="../diagrams/layout27.xml"/><Relationship Id="rId18" Type="http://schemas.openxmlformats.org/officeDocument/2006/relationships/diagramLayout" Target="../diagrams/layout28.xml"/><Relationship Id="rId3" Type="http://schemas.openxmlformats.org/officeDocument/2006/relationships/diagramLayout" Target="../diagrams/layout25.xml"/><Relationship Id="rId21" Type="http://schemas.microsoft.com/office/2007/relationships/diagramDrawing" Target="../diagrams/drawing28.xml"/><Relationship Id="rId7" Type="http://schemas.openxmlformats.org/officeDocument/2006/relationships/diagramData" Target="../diagrams/data26.xml"/><Relationship Id="rId12" Type="http://schemas.openxmlformats.org/officeDocument/2006/relationships/diagramData" Target="../diagrams/data27.xml"/><Relationship Id="rId17" Type="http://schemas.openxmlformats.org/officeDocument/2006/relationships/diagramData" Target="../diagrams/data28.xml"/><Relationship Id="rId2" Type="http://schemas.openxmlformats.org/officeDocument/2006/relationships/diagramData" Target="../diagrams/data25.xml"/><Relationship Id="rId16" Type="http://schemas.microsoft.com/office/2007/relationships/diagramDrawing" Target="../diagrams/drawing27.xml"/><Relationship Id="rId20" Type="http://schemas.openxmlformats.org/officeDocument/2006/relationships/diagramColors" Target="../diagrams/colors28.xml"/><Relationship Id="rId1" Type="http://schemas.openxmlformats.org/officeDocument/2006/relationships/slideLayout" Target="../slideLayouts/slideLayout2.xml"/><Relationship Id="rId6" Type="http://schemas.microsoft.com/office/2007/relationships/diagramDrawing" Target="../diagrams/drawing25.xml"/><Relationship Id="rId11" Type="http://schemas.microsoft.com/office/2007/relationships/diagramDrawing" Target="../diagrams/drawing26.xml"/><Relationship Id="rId5" Type="http://schemas.openxmlformats.org/officeDocument/2006/relationships/diagramColors" Target="../diagrams/colors25.xml"/><Relationship Id="rId15" Type="http://schemas.openxmlformats.org/officeDocument/2006/relationships/diagramColors" Target="../diagrams/colors27.xml"/><Relationship Id="rId10" Type="http://schemas.openxmlformats.org/officeDocument/2006/relationships/diagramColors" Target="../diagrams/colors26.xml"/><Relationship Id="rId19" Type="http://schemas.openxmlformats.org/officeDocument/2006/relationships/diagramQuickStyle" Target="../diagrams/quickStyle28.xml"/><Relationship Id="rId4" Type="http://schemas.openxmlformats.org/officeDocument/2006/relationships/diagramQuickStyle" Target="../diagrams/quickStyle25.xml"/><Relationship Id="rId9" Type="http://schemas.openxmlformats.org/officeDocument/2006/relationships/diagramQuickStyle" Target="../diagrams/quickStyle26.xml"/><Relationship Id="rId14" Type="http://schemas.openxmlformats.org/officeDocument/2006/relationships/diagramQuickStyle" Target="../diagrams/quickStyle2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30.xml"/><Relationship Id="rId13" Type="http://schemas.openxmlformats.org/officeDocument/2006/relationships/diagramLayout" Target="../diagrams/layout31.xml"/><Relationship Id="rId18" Type="http://schemas.openxmlformats.org/officeDocument/2006/relationships/diagramLayout" Target="../diagrams/layout32.xml"/><Relationship Id="rId3" Type="http://schemas.openxmlformats.org/officeDocument/2006/relationships/diagramLayout" Target="../diagrams/layout29.xml"/><Relationship Id="rId21" Type="http://schemas.microsoft.com/office/2007/relationships/diagramDrawing" Target="../diagrams/drawing32.xml"/><Relationship Id="rId7" Type="http://schemas.openxmlformats.org/officeDocument/2006/relationships/diagramData" Target="../diagrams/data30.xml"/><Relationship Id="rId12" Type="http://schemas.openxmlformats.org/officeDocument/2006/relationships/diagramData" Target="../diagrams/data31.xml"/><Relationship Id="rId17" Type="http://schemas.openxmlformats.org/officeDocument/2006/relationships/diagramData" Target="../diagrams/data32.xml"/><Relationship Id="rId2" Type="http://schemas.openxmlformats.org/officeDocument/2006/relationships/diagramData" Target="../diagrams/data29.xml"/><Relationship Id="rId16" Type="http://schemas.microsoft.com/office/2007/relationships/diagramDrawing" Target="../diagrams/drawing31.xml"/><Relationship Id="rId20" Type="http://schemas.openxmlformats.org/officeDocument/2006/relationships/diagramColors" Target="../diagrams/colors32.xml"/><Relationship Id="rId1" Type="http://schemas.openxmlformats.org/officeDocument/2006/relationships/slideLayout" Target="../slideLayouts/slideLayout2.xml"/><Relationship Id="rId6" Type="http://schemas.microsoft.com/office/2007/relationships/diagramDrawing" Target="../diagrams/drawing29.xml"/><Relationship Id="rId11" Type="http://schemas.microsoft.com/office/2007/relationships/diagramDrawing" Target="../diagrams/drawing30.xml"/><Relationship Id="rId5" Type="http://schemas.openxmlformats.org/officeDocument/2006/relationships/diagramColors" Target="../diagrams/colors29.xml"/><Relationship Id="rId15" Type="http://schemas.openxmlformats.org/officeDocument/2006/relationships/diagramColors" Target="../diagrams/colors31.xml"/><Relationship Id="rId10" Type="http://schemas.openxmlformats.org/officeDocument/2006/relationships/diagramColors" Target="../diagrams/colors30.xml"/><Relationship Id="rId19" Type="http://schemas.openxmlformats.org/officeDocument/2006/relationships/diagramQuickStyle" Target="../diagrams/quickStyle32.xml"/><Relationship Id="rId4" Type="http://schemas.openxmlformats.org/officeDocument/2006/relationships/diagramQuickStyle" Target="../diagrams/quickStyle29.xml"/><Relationship Id="rId9" Type="http://schemas.openxmlformats.org/officeDocument/2006/relationships/diagramQuickStyle" Target="../diagrams/quickStyle30.xml"/><Relationship Id="rId14" Type="http://schemas.openxmlformats.org/officeDocument/2006/relationships/diagramQuickStyle" Target="../diagrams/quickStyle31.xml"/></Relationships>
</file>

<file path=ppt/slides/_rels/slide42.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33.PNG"/></Relationships>
</file>

<file path=ppt/slides/_rels/slide43.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29.wdp"/><Relationship Id="rId7" Type="http://schemas.openxmlformats.org/officeDocument/2006/relationships/image" Target="../media/image144.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3.png"/><Relationship Id="rId5" Type="http://schemas.microsoft.com/office/2007/relationships/hdphoto" Target="../media/hdphoto30.wdp"/><Relationship Id="rId4" Type="http://schemas.openxmlformats.org/officeDocument/2006/relationships/image" Target="../media/image142.png"/></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JP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5.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26.png"/><Relationship Id="rId4" Type="http://schemas.openxmlformats.org/officeDocument/2006/relationships/diagramData" Target="../diagrams/data5.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5.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rotWithShape="1">
          <a:blip r:embed="rId2">
            <a:extLst>
              <a:ext uri="{28A0092B-C50C-407E-A947-70E740481C1C}">
                <a14:useLocalDpi xmlns:a14="http://schemas.microsoft.com/office/drawing/2010/main" val="0"/>
              </a:ext>
            </a:extLst>
          </a:blip>
          <a:srcRect l="37884" t="2631" r="30907" b="17645"/>
          <a:stretch/>
        </p:blipFill>
        <p:spPr>
          <a:xfrm>
            <a:off x="9351694" y="2391508"/>
            <a:ext cx="2870597" cy="3124956"/>
          </a:xfrm>
          <a:prstGeom prst="rect">
            <a:avLst/>
          </a:prstGeom>
        </p:spPr>
      </p:pic>
      <p:grpSp>
        <p:nvGrpSpPr>
          <p:cNvPr id="25" name="Grupo 24"/>
          <p:cNvGrpSpPr/>
          <p:nvPr/>
        </p:nvGrpSpPr>
        <p:grpSpPr>
          <a:xfrm>
            <a:off x="282300" y="1512370"/>
            <a:ext cx="10775406" cy="3841918"/>
            <a:chOff x="1084159" y="1638979"/>
            <a:chExt cx="10775406" cy="3841918"/>
          </a:xfrm>
        </p:grpSpPr>
        <p:grpSp>
          <p:nvGrpSpPr>
            <p:cNvPr id="26" name="Grupo 25"/>
            <p:cNvGrpSpPr/>
            <p:nvPr/>
          </p:nvGrpSpPr>
          <p:grpSpPr>
            <a:xfrm>
              <a:off x="1084159" y="1638979"/>
              <a:ext cx="10775406" cy="3841918"/>
              <a:chOff x="-519559" y="1582708"/>
              <a:chExt cx="10775406" cy="3841918"/>
            </a:xfrm>
          </p:grpSpPr>
          <p:sp>
            <p:nvSpPr>
              <p:cNvPr id="28" name="Rectángulo 27"/>
              <p:cNvSpPr/>
              <p:nvPr/>
            </p:nvSpPr>
            <p:spPr>
              <a:xfrm>
                <a:off x="2017039" y="1582708"/>
                <a:ext cx="5871029" cy="507831"/>
              </a:xfrm>
              <a:prstGeom prst="rect">
                <a:avLst/>
              </a:prstGeom>
            </p:spPr>
            <p:txBody>
              <a:bodyPr wrap="square">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CARRERA DE INGENIERÍA MECATRÓNICA</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29" name="Rectángulo 28"/>
              <p:cNvSpPr/>
              <p:nvPr/>
            </p:nvSpPr>
            <p:spPr>
              <a:xfrm>
                <a:off x="-519559" y="2217656"/>
                <a:ext cx="10775406" cy="507831"/>
              </a:xfrm>
              <a:prstGeom prst="rect">
                <a:avLst/>
              </a:prstGeom>
            </p:spPr>
            <p:txBody>
              <a:bodyPr wrap="square">
                <a:spAutoFit/>
              </a:bodyPr>
              <a:lstStyle/>
              <a:p>
                <a:pPr indent="457200" algn="ctr">
                  <a:lnSpc>
                    <a:spcPct val="150000"/>
                  </a:lnSpc>
                  <a:spcBef>
                    <a:spcPts val="1200"/>
                  </a:spcBef>
                  <a:spcAft>
                    <a:spcPts val="1200"/>
                  </a:spcAft>
                </a:pPr>
                <a:r>
                  <a:rPr lang="es-EC" b="1" dirty="0">
                    <a:latin typeface="Arial" panose="020B0604020202020204" pitchFamily="34" charset="0"/>
                    <a:cs typeface="Arial" panose="020B0604020202020204" pitchFamily="34" charset="0"/>
                  </a:rPr>
                  <a:t>TEMA: DISEÑO Y CONSTRUCCIÓN DE UN TORSO ROBÓTICO COLABORATIVO DE DOS</a:t>
                </a:r>
                <a:endParaRPr lang="es-EC" sz="1600" dirty="0">
                  <a:effectLst/>
                  <a:latin typeface="Arial" panose="020B0604020202020204" pitchFamily="34" charset="0"/>
                  <a:ea typeface="Cambria" panose="02040503050406030204" pitchFamily="18" charset="0"/>
                  <a:cs typeface="Arial" panose="020B0604020202020204" pitchFamily="34" charset="0"/>
                </a:endParaRPr>
              </a:p>
            </p:txBody>
          </p:sp>
          <p:sp>
            <p:nvSpPr>
              <p:cNvPr id="30" name="Rectángulo 29"/>
              <p:cNvSpPr/>
              <p:nvPr/>
            </p:nvSpPr>
            <p:spPr>
              <a:xfrm>
                <a:off x="718782" y="3234003"/>
                <a:ext cx="7547428" cy="507831"/>
              </a:xfrm>
              <a:prstGeom prst="rect">
                <a:avLst/>
              </a:prstGeom>
            </p:spPr>
            <p:txBody>
              <a:bodyPr wrap="square">
                <a:spAutoFit/>
              </a:bodyPr>
              <a:lstStyle/>
              <a:p>
                <a:pPr indent="457200" algn="ctr">
                  <a:lnSpc>
                    <a:spcPct val="150000"/>
                  </a:lnSpc>
                  <a:spcBef>
                    <a:spcPts val="1200"/>
                  </a:spcBef>
                  <a:spcAft>
                    <a:spcPts val="0"/>
                  </a:spcAft>
                </a:pPr>
                <a:r>
                  <a:rPr lang="es-EC" b="1" dirty="0">
                    <a:effectLst/>
                    <a:latin typeface="Arial" panose="020B0604020202020204" pitchFamily="34" charset="0"/>
                    <a:ea typeface="Cambria" panose="02040503050406030204" pitchFamily="18" charset="0"/>
                    <a:cs typeface="Arial" panose="020B0604020202020204" pitchFamily="34" charset="0"/>
                  </a:rPr>
                  <a:t>REALIZADO POR: </a:t>
                </a:r>
                <a:r>
                  <a:rPr lang="es-EC" b="1" dirty="0">
                    <a:latin typeface="Arial" panose="020B0604020202020204" pitchFamily="34" charset="0"/>
                    <a:ea typeface="Cambria" panose="02040503050406030204" pitchFamily="18" charset="0"/>
                    <a:cs typeface="Arial" panose="020B0604020202020204" pitchFamily="34" charset="0"/>
                  </a:rPr>
                  <a:t>CARVAJAL MORALES ANAHÍ SALOMÉ</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1" name="Rectángulo 30"/>
              <p:cNvSpPr/>
              <p:nvPr/>
            </p:nvSpPr>
            <p:spPr>
              <a:xfrm>
                <a:off x="1763154" y="4217434"/>
                <a:ext cx="6378797" cy="507831"/>
              </a:xfrm>
              <a:prstGeom prst="rect">
                <a:avLst/>
              </a:prstGeom>
            </p:spPr>
            <p:txBody>
              <a:bodyPr wrap="none">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DIRECTOR: </a:t>
                </a:r>
                <a:r>
                  <a:rPr lang="it-IT" b="1" dirty="0">
                    <a:latin typeface="Arial" panose="020B0604020202020204" pitchFamily="34" charset="0"/>
                    <a:ea typeface="Cambria" panose="02040503050406030204" pitchFamily="18" charset="0"/>
                    <a:cs typeface="Arial" panose="020B0604020202020204" pitchFamily="34" charset="0"/>
                  </a:rPr>
                  <a:t>MSc. LOZA MATOVELLE DAVID CÉSAR</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2" name="Rectángulo 31"/>
              <p:cNvSpPr/>
              <p:nvPr/>
            </p:nvSpPr>
            <p:spPr>
              <a:xfrm>
                <a:off x="1613656" y="3523431"/>
                <a:ext cx="7034298" cy="507831"/>
              </a:xfrm>
              <a:prstGeom prst="rect">
                <a:avLst/>
              </a:prstGeom>
            </p:spPr>
            <p:txBody>
              <a:bodyPr wrap="none">
                <a:spAutoFit/>
              </a:bodyPr>
              <a:lstStyle/>
              <a:p>
                <a:pPr indent="457200" algn="ctr">
                  <a:lnSpc>
                    <a:spcPct val="150000"/>
                  </a:lnSpc>
                  <a:spcBef>
                    <a:spcPts val="1200"/>
                  </a:spcBef>
                  <a:spcAft>
                    <a:spcPts val="0"/>
                  </a:spcAft>
                </a:pPr>
                <a:r>
                  <a:rPr lang="es-EC" b="1" dirty="0">
                    <a:latin typeface="Arial" panose="020B0604020202020204" pitchFamily="34" charset="0"/>
                    <a:ea typeface="Cambria" panose="02040503050406030204" pitchFamily="18" charset="0"/>
                    <a:cs typeface="Arial" panose="020B0604020202020204" pitchFamily="34" charset="0"/>
                  </a:rPr>
                  <a:t>			MARTÍNEZ PEÑAHERRERA SONIA SALOMÉ</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3" name="Rectángulo 32"/>
              <p:cNvSpPr/>
              <p:nvPr/>
            </p:nvSpPr>
            <p:spPr>
              <a:xfrm>
                <a:off x="2460171" y="4613218"/>
                <a:ext cx="4572000" cy="456535"/>
              </a:xfrm>
              <a:prstGeom prst="rect">
                <a:avLst/>
              </a:prstGeom>
            </p:spPr>
            <p:txBody>
              <a:bodyPr>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SANGOLQUÍ – ECUADOR</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sp>
            <p:nvSpPr>
              <p:cNvPr id="34" name="Rectángulo 33"/>
              <p:cNvSpPr/>
              <p:nvPr/>
            </p:nvSpPr>
            <p:spPr>
              <a:xfrm>
                <a:off x="4195554" y="4916795"/>
                <a:ext cx="1203760" cy="507831"/>
              </a:xfrm>
              <a:prstGeom prst="rect">
                <a:avLst/>
              </a:prstGeom>
            </p:spPr>
            <p:txBody>
              <a:bodyPr wrap="square">
                <a:spAutoFit/>
              </a:bodyPr>
              <a:lstStyle/>
              <a:p>
                <a:pPr indent="457200" algn="ctr">
                  <a:lnSpc>
                    <a:spcPct val="150000"/>
                  </a:lnSpc>
                  <a:spcBef>
                    <a:spcPts val="1200"/>
                  </a:spcBef>
                  <a:spcAft>
                    <a:spcPts val="1200"/>
                  </a:spcAft>
                </a:pPr>
                <a:r>
                  <a:rPr lang="es-EC" b="1" dirty="0">
                    <a:effectLst/>
                    <a:latin typeface="Arial" panose="020B0604020202020204" pitchFamily="34" charset="0"/>
                    <a:ea typeface="Cambria" panose="02040503050406030204" pitchFamily="18" charset="0"/>
                    <a:cs typeface="Arial" panose="020B0604020202020204" pitchFamily="34" charset="0"/>
                  </a:rPr>
                  <a:t>2016</a:t>
                </a:r>
                <a:endParaRPr lang="es-EC" sz="1600" dirty="0">
                  <a:effectLst/>
                  <a:latin typeface="Arial" panose="020B0604020202020204" pitchFamily="34" charset="0"/>
                  <a:ea typeface="Cambria" panose="02040503050406030204" pitchFamily="18" charset="0"/>
                  <a:cs typeface="Cambria" panose="02040503050406030204" pitchFamily="18" charset="0"/>
                </a:endParaRPr>
              </a:p>
            </p:txBody>
          </p:sp>
        </p:grpSp>
        <p:sp>
          <p:nvSpPr>
            <p:cNvPr id="27" name="Rectángulo 26"/>
            <p:cNvSpPr/>
            <p:nvPr/>
          </p:nvSpPr>
          <p:spPr>
            <a:xfrm>
              <a:off x="1946382" y="2720349"/>
              <a:ext cx="9725464" cy="369332"/>
            </a:xfrm>
            <a:prstGeom prst="rect">
              <a:avLst/>
            </a:prstGeom>
          </p:spPr>
          <p:txBody>
            <a:bodyPr wrap="square">
              <a:spAutoFit/>
            </a:bodyPr>
            <a:lstStyle/>
            <a:p>
              <a:r>
                <a:rPr lang="es-EC" b="1" dirty="0">
                  <a:latin typeface="Arial" panose="020B0604020202020204" pitchFamily="34" charset="0"/>
                  <a:cs typeface="Arial" panose="020B0604020202020204" pitchFamily="34" charset="0"/>
                </a:rPr>
                <a:t>BRAZOS PARA LA UNIÓN DE UNA JUNTA EMPERNADA EN UNA CELDA DE TRABAJO</a:t>
              </a:r>
              <a:endParaRPr lang="es-ES" dirty="0"/>
            </a:p>
          </p:txBody>
        </p:sp>
      </p:grpSp>
    </p:spTree>
    <p:extLst>
      <p:ext uri="{BB962C8B-B14F-4D97-AF65-F5344CB8AC3E}">
        <p14:creationId xmlns:p14="http://schemas.microsoft.com/office/powerpoint/2010/main" val="242406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Estado del arte</a:t>
            </a:r>
            <a:endParaRPr lang="es-ES" dirty="0"/>
          </a:p>
        </p:txBody>
      </p:sp>
      <p:sp>
        <p:nvSpPr>
          <p:cNvPr id="3" name="Marcador de contenido 2"/>
          <p:cNvSpPr>
            <a:spLocks noGrp="1"/>
          </p:cNvSpPr>
          <p:nvPr>
            <p:ph idx="1"/>
          </p:nvPr>
        </p:nvSpPr>
        <p:spPr/>
        <p:txBody>
          <a:bodyPr/>
          <a:lstStyle/>
          <a:p>
            <a:r>
              <a:rPr lang="es-ES" dirty="0" smtClean="0"/>
              <a:t>MANIPULADORES COLABORATIVOS</a:t>
            </a:r>
            <a:endParaRPr lang="es-ES" dirty="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4876" y="1875417"/>
            <a:ext cx="2990497" cy="3691972"/>
          </a:xfrm>
          <a:prstGeom prst="rect">
            <a:avLst/>
          </a:prstGeom>
        </p:spPr>
      </p:pic>
      <p:pic>
        <p:nvPicPr>
          <p:cNvPr id="10" name="Marcador de contenido 8"/>
          <p:cNvPicPr>
            <a:picLocks noChangeAspect="1"/>
          </p:cNvPicPr>
          <p:nvPr/>
        </p:nvPicPr>
        <p:blipFill rotWithShape="1">
          <a:blip r:embed="rId3">
            <a:extLst>
              <a:ext uri="{28A0092B-C50C-407E-A947-70E740481C1C}">
                <a14:useLocalDpi xmlns:a14="http://schemas.microsoft.com/office/drawing/2010/main" val="0"/>
              </a:ext>
            </a:extLst>
          </a:blip>
          <a:srcRect l="5836" r="8593"/>
          <a:stretch/>
        </p:blipFill>
        <p:spPr>
          <a:xfrm>
            <a:off x="426449" y="2111240"/>
            <a:ext cx="3695942" cy="2465292"/>
          </a:xfrm>
          <a:prstGeom prst="rect">
            <a:avLst/>
          </a:prstGeom>
        </p:spPr>
      </p:pic>
      <p:pic>
        <p:nvPicPr>
          <p:cNvPr id="11" name="Marcador de contenido 18"/>
          <p:cNvPicPr>
            <a:picLocks noChangeAspect="1"/>
          </p:cNvPicPr>
          <p:nvPr/>
        </p:nvPicPr>
        <p:blipFill rotWithShape="1">
          <a:blip r:embed="rId4" cstate="print">
            <a:extLst>
              <a:ext uri="{28A0092B-C50C-407E-A947-70E740481C1C}">
                <a14:useLocalDpi xmlns:a14="http://schemas.microsoft.com/office/drawing/2010/main" val="0"/>
              </a:ext>
            </a:extLst>
          </a:blip>
          <a:srcRect l="18545" t="13953" r="21429" b="12632"/>
          <a:stretch/>
        </p:blipFill>
        <p:spPr>
          <a:xfrm>
            <a:off x="8058251" y="2111240"/>
            <a:ext cx="3379585" cy="2757173"/>
          </a:xfrm>
          <a:prstGeom prst="rect">
            <a:avLst/>
          </a:prstGeom>
        </p:spPr>
      </p:pic>
      <p:sp>
        <p:nvSpPr>
          <p:cNvPr id="12" name="CuadroTexto 11"/>
          <p:cNvSpPr txBox="1"/>
          <p:nvPr/>
        </p:nvSpPr>
        <p:spPr>
          <a:xfrm>
            <a:off x="1241347" y="4930450"/>
            <a:ext cx="1897507" cy="338554"/>
          </a:xfrm>
          <a:prstGeom prst="rect">
            <a:avLst/>
          </a:prstGeom>
          <a:noFill/>
        </p:spPr>
        <p:txBody>
          <a:bodyPr wrap="none" rtlCol="0">
            <a:spAutoFit/>
          </a:bodyPr>
          <a:lstStyle/>
          <a:p>
            <a:pPr algn="ctr"/>
            <a:r>
              <a:rPr lang="es-EC" sz="1600" b="1" dirty="0" smtClean="0"/>
              <a:t>UNIVERSAL ROBOTS</a:t>
            </a:r>
            <a:endParaRPr lang="es-EC" sz="1600" b="1" dirty="0"/>
          </a:p>
        </p:txBody>
      </p:sp>
      <p:sp>
        <p:nvSpPr>
          <p:cNvPr id="13" name="CuadroTexto 12"/>
          <p:cNvSpPr txBox="1"/>
          <p:nvPr/>
        </p:nvSpPr>
        <p:spPr>
          <a:xfrm>
            <a:off x="9437092" y="4930450"/>
            <a:ext cx="621902" cy="338554"/>
          </a:xfrm>
          <a:prstGeom prst="rect">
            <a:avLst/>
          </a:prstGeom>
          <a:noFill/>
        </p:spPr>
        <p:txBody>
          <a:bodyPr wrap="none" rtlCol="0">
            <a:spAutoFit/>
          </a:bodyPr>
          <a:lstStyle/>
          <a:p>
            <a:pPr algn="ctr"/>
            <a:r>
              <a:rPr lang="es-EC" sz="1600" b="1" dirty="0" err="1" smtClean="0"/>
              <a:t>YuMi</a:t>
            </a:r>
            <a:endParaRPr lang="es-EC" sz="1600" b="1" dirty="0"/>
          </a:p>
        </p:txBody>
      </p:sp>
      <p:sp>
        <p:nvSpPr>
          <p:cNvPr id="14" name="CuadroTexto 13"/>
          <p:cNvSpPr txBox="1"/>
          <p:nvPr/>
        </p:nvSpPr>
        <p:spPr>
          <a:xfrm>
            <a:off x="5509332" y="5567389"/>
            <a:ext cx="1173335" cy="338554"/>
          </a:xfrm>
          <a:prstGeom prst="rect">
            <a:avLst/>
          </a:prstGeom>
          <a:noFill/>
        </p:spPr>
        <p:txBody>
          <a:bodyPr wrap="none" rtlCol="0">
            <a:spAutoFit/>
          </a:bodyPr>
          <a:lstStyle/>
          <a:p>
            <a:pPr algn="ctr"/>
            <a:r>
              <a:rPr lang="es-EC" sz="1600" b="1" dirty="0" smtClean="0"/>
              <a:t>MOTOMAN</a:t>
            </a:r>
            <a:endParaRPr lang="es-EC" sz="1600" b="1" dirty="0"/>
          </a:p>
        </p:txBody>
      </p:sp>
    </p:spTree>
    <p:extLst>
      <p:ext uri="{BB962C8B-B14F-4D97-AF65-F5344CB8AC3E}">
        <p14:creationId xmlns:p14="http://schemas.microsoft.com/office/powerpoint/2010/main" val="829177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Estado del arte</a:t>
            </a:r>
            <a:endParaRPr lang="es-ES" dirty="0"/>
          </a:p>
        </p:txBody>
      </p:sp>
      <p:sp>
        <p:nvSpPr>
          <p:cNvPr id="3" name="Marcador de contenido 2"/>
          <p:cNvSpPr>
            <a:spLocks noGrp="1"/>
          </p:cNvSpPr>
          <p:nvPr>
            <p:ph idx="1"/>
          </p:nvPr>
        </p:nvSpPr>
        <p:spPr/>
        <p:txBody>
          <a:bodyPr/>
          <a:lstStyle/>
          <a:p>
            <a:r>
              <a:rPr lang="es-ES" dirty="0" smtClean="0"/>
              <a:t>VISIÓN ARTIFICIAL – TRATAMIENTO DE IMÁGENES</a:t>
            </a:r>
            <a:endParaRPr lang="es-ES" dirty="0"/>
          </a:p>
        </p:txBody>
      </p:sp>
      <p:pic>
        <p:nvPicPr>
          <p:cNvPr id="4" name="Imagen 3"/>
          <p:cNvPicPr>
            <a:picLocks noChangeAspect="1"/>
          </p:cNvPicPr>
          <p:nvPr/>
        </p:nvPicPr>
        <p:blipFill>
          <a:blip r:embed="rId2"/>
          <a:stretch>
            <a:fillRect/>
          </a:stretch>
        </p:blipFill>
        <p:spPr>
          <a:xfrm>
            <a:off x="1306453" y="2021883"/>
            <a:ext cx="9882303" cy="2132281"/>
          </a:xfrm>
          <a:prstGeom prst="rect">
            <a:avLst/>
          </a:prstGeom>
        </p:spPr>
      </p:pic>
      <p:pic>
        <p:nvPicPr>
          <p:cNvPr id="5" name="Imagen 4"/>
          <p:cNvPicPr>
            <a:picLocks noChangeAspect="1"/>
          </p:cNvPicPr>
          <p:nvPr/>
        </p:nvPicPr>
        <p:blipFill>
          <a:blip r:embed="rId3"/>
          <a:stretch>
            <a:fillRect/>
          </a:stretch>
        </p:blipFill>
        <p:spPr>
          <a:xfrm>
            <a:off x="3714352" y="4191271"/>
            <a:ext cx="5066507" cy="1678241"/>
          </a:xfrm>
          <a:prstGeom prst="rect">
            <a:avLst/>
          </a:prstGeom>
        </p:spPr>
      </p:pic>
    </p:spTree>
    <p:extLst>
      <p:ext uri="{BB962C8B-B14F-4D97-AF65-F5344CB8AC3E}">
        <p14:creationId xmlns:p14="http://schemas.microsoft.com/office/powerpoint/2010/main" val="2782661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200" y="1116580"/>
            <a:ext cx="10515600" cy="4351338"/>
          </a:xfrm>
        </p:spPr>
        <p:txBody>
          <a:bodyPr/>
          <a:lstStyle/>
          <a:p>
            <a:r>
              <a:rPr lang="es-ES" dirty="0"/>
              <a:t>DESPLIEGUE DE LA FUNCIÓN DE CALIDAD (QFD</a:t>
            </a:r>
            <a:r>
              <a:rPr lang="es-ES" dirty="0" smtClean="0"/>
              <a:t>) - NECESIDADES</a:t>
            </a:r>
            <a:endParaRPr lang="es-ES" dirty="0"/>
          </a:p>
        </p:txBody>
      </p:sp>
      <p:pic>
        <p:nvPicPr>
          <p:cNvPr id="4" name="Imagen 3"/>
          <p:cNvPicPr>
            <a:picLocks noChangeAspect="1"/>
          </p:cNvPicPr>
          <p:nvPr/>
        </p:nvPicPr>
        <p:blipFill>
          <a:blip r:embed="rId2"/>
          <a:stretch>
            <a:fillRect/>
          </a:stretch>
        </p:blipFill>
        <p:spPr>
          <a:xfrm>
            <a:off x="2791204" y="1826639"/>
            <a:ext cx="6609589" cy="3848048"/>
          </a:xfrm>
          <a:prstGeom prst="rect">
            <a:avLst/>
          </a:prstGeom>
        </p:spPr>
      </p:pic>
    </p:spTree>
    <p:extLst>
      <p:ext uri="{BB962C8B-B14F-4D97-AF65-F5344CB8AC3E}">
        <p14:creationId xmlns:p14="http://schemas.microsoft.com/office/powerpoint/2010/main" val="20023665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200" y="1116580"/>
            <a:ext cx="10515600" cy="4351338"/>
          </a:xfrm>
        </p:spPr>
        <p:txBody>
          <a:bodyPr/>
          <a:lstStyle/>
          <a:p>
            <a:r>
              <a:rPr lang="es-ES" dirty="0"/>
              <a:t>DESPLIEGUE DE LA FUNCIÓN DE CALIDAD (QFD</a:t>
            </a:r>
            <a:r>
              <a:rPr lang="es-ES" dirty="0" smtClean="0"/>
              <a:t>) - ESP. TÉCNICAS</a:t>
            </a:r>
            <a:endParaRPr lang="es-ES" dirty="0"/>
          </a:p>
        </p:txBody>
      </p:sp>
      <p:pic>
        <p:nvPicPr>
          <p:cNvPr id="4" name="Imagen 3"/>
          <p:cNvPicPr>
            <a:picLocks noChangeAspect="1"/>
          </p:cNvPicPr>
          <p:nvPr/>
        </p:nvPicPr>
        <p:blipFill>
          <a:blip r:embed="rId2"/>
          <a:stretch>
            <a:fillRect/>
          </a:stretch>
        </p:blipFill>
        <p:spPr>
          <a:xfrm>
            <a:off x="3304626" y="1761239"/>
            <a:ext cx="5582745" cy="4320974"/>
          </a:xfrm>
          <a:prstGeom prst="rect">
            <a:avLst/>
          </a:prstGeom>
        </p:spPr>
      </p:pic>
    </p:spTree>
    <p:extLst>
      <p:ext uri="{BB962C8B-B14F-4D97-AF65-F5344CB8AC3E}">
        <p14:creationId xmlns:p14="http://schemas.microsoft.com/office/powerpoint/2010/main" val="321999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7" name="Marcador de contenido 2"/>
          <p:cNvSpPr txBox="1">
            <a:spLocks/>
          </p:cNvSpPr>
          <p:nvPr/>
        </p:nvSpPr>
        <p:spPr>
          <a:xfrm>
            <a:off x="838199" y="1116580"/>
            <a:ext cx="10515600" cy="435133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smtClean="0"/>
              <a:t>DESPLIEGUE DE LA FUNCIÓN DE CALIDAD (QFD) – MATRIZ QFD</a:t>
            </a:r>
            <a:endParaRPr lang="es-ES" dirty="0"/>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8193" t="16241" r="18858" b="14616"/>
          <a:stretch/>
        </p:blipFill>
        <p:spPr>
          <a:xfrm>
            <a:off x="3519713" y="1529945"/>
            <a:ext cx="5152572" cy="4943427"/>
          </a:xfrm>
          <a:prstGeom prst="rect">
            <a:avLst/>
          </a:prstGeom>
        </p:spPr>
      </p:pic>
    </p:spTree>
    <p:extLst>
      <p:ext uri="{BB962C8B-B14F-4D97-AF65-F5344CB8AC3E}">
        <p14:creationId xmlns:p14="http://schemas.microsoft.com/office/powerpoint/2010/main" val="1669211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8" y="1116580"/>
            <a:ext cx="10515600" cy="4351338"/>
          </a:xfrm>
        </p:spPr>
        <p:txBody>
          <a:bodyPr/>
          <a:lstStyle/>
          <a:p>
            <a:r>
              <a:rPr lang="es-ES" dirty="0" smtClean="0"/>
              <a:t>MÓDULOS</a:t>
            </a:r>
            <a:endParaRPr lang="es-ES" dirty="0"/>
          </a:p>
        </p:txBody>
      </p:sp>
      <p:pic>
        <p:nvPicPr>
          <p:cNvPr id="5" name="Imagen 4"/>
          <p:cNvPicPr>
            <a:picLocks noChangeAspect="1"/>
          </p:cNvPicPr>
          <p:nvPr/>
        </p:nvPicPr>
        <p:blipFill>
          <a:blip r:embed="rId2"/>
          <a:stretch>
            <a:fillRect/>
          </a:stretch>
        </p:blipFill>
        <p:spPr>
          <a:xfrm>
            <a:off x="3322737" y="1284005"/>
            <a:ext cx="5546522" cy="4740706"/>
          </a:xfrm>
          <a:prstGeom prst="rect">
            <a:avLst/>
          </a:prstGeom>
        </p:spPr>
      </p:pic>
    </p:spTree>
    <p:extLst>
      <p:ext uri="{BB962C8B-B14F-4D97-AF65-F5344CB8AC3E}">
        <p14:creationId xmlns:p14="http://schemas.microsoft.com/office/powerpoint/2010/main" val="22385722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ETAPAS DE DESARROLLO</a:t>
            </a:r>
            <a:endParaRPr lang="es-ES" dirty="0"/>
          </a:p>
        </p:txBody>
      </p:sp>
      <p:graphicFrame>
        <p:nvGraphicFramePr>
          <p:cNvPr id="4" name="Marcador de contenido 4"/>
          <p:cNvGraphicFramePr>
            <a:graphicFrameLocks/>
          </p:cNvGraphicFramePr>
          <p:nvPr>
            <p:extLst>
              <p:ext uri="{D42A27DB-BD31-4B8C-83A1-F6EECF244321}">
                <p14:modId xmlns:p14="http://schemas.microsoft.com/office/powerpoint/2010/main" val="156594895"/>
              </p:ext>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2106488241"/>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Marcador de contenido 4"/>
          <p:cNvGraphicFramePr>
            <a:graphicFrameLocks/>
          </p:cNvGraphicFramePr>
          <p:nvPr>
            <p:extLst>
              <p:ext uri="{D42A27DB-BD31-4B8C-83A1-F6EECF244321}">
                <p14:modId xmlns:p14="http://schemas.microsoft.com/office/powerpoint/2010/main" val="1632578346"/>
              </p:ext>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Marcador de contenido 4"/>
          <p:cNvGraphicFramePr>
            <a:graphicFrameLocks/>
          </p:cNvGraphicFramePr>
          <p:nvPr>
            <p:extLst>
              <p:ext uri="{D42A27DB-BD31-4B8C-83A1-F6EECF244321}">
                <p14:modId xmlns:p14="http://schemas.microsoft.com/office/powerpoint/2010/main" val="3103102492"/>
              </p:ext>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165358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ETAPAS DE DESARROLLO</a:t>
            </a:r>
            <a:endParaRPr lang="es-ES" dirty="0"/>
          </a:p>
        </p:txBody>
      </p:sp>
      <p:graphicFrame>
        <p:nvGraphicFramePr>
          <p:cNvPr id="6" name="Marcador de contenido 4"/>
          <p:cNvGraphicFramePr>
            <a:graphicFrameLocks/>
          </p:cNvGraphicFramePr>
          <p:nvPr>
            <p:extLst>
              <p:ext uri="{D42A27DB-BD31-4B8C-83A1-F6EECF244321}">
                <p14:modId xmlns:p14="http://schemas.microsoft.com/office/powerpoint/2010/main" val="3040365842"/>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Marcador de contenido 4"/>
          <p:cNvGraphicFramePr>
            <a:graphicFrameLocks/>
          </p:cNvGraphicFramePr>
          <p:nvPr>
            <p:extLst>
              <p:ext uri="{D42A27DB-BD31-4B8C-83A1-F6EECF244321}">
                <p14:modId xmlns:p14="http://schemas.microsoft.com/office/powerpoint/2010/main" val="1702539903"/>
              </p:ext>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Marcador de contenido 4"/>
          <p:cNvGraphicFramePr>
            <a:graphicFrameLocks/>
          </p:cNvGraphicFramePr>
          <p:nvPr>
            <p:extLst>
              <p:ext uri="{D42A27DB-BD31-4B8C-83A1-F6EECF244321}">
                <p14:modId xmlns:p14="http://schemas.microsoft.com/office/powerpoint/2010/main" val="2821936045"/>
              </p:ext>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Marcador de contenido 4"/>
          <p:cNvGraphicFramePr>
            <a:graphicFrameLocks/>
          </p:cNvGraphicFramePr>
          <p:nvPr>
            <p:extLst>
              <p:ext uri="{D42A27DB-BD31-4B8C-83A1-F6EECF244321}">
                <p14:modId xmlns:p14="http://schemas.microsoft.com/office/powerpoint/2010/main" val="1775374979"/>
              </p:ext>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54991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000"/>
                                        <p:tgtEl>
                                          <p:spTgt spid="9"/>
                                        </p:tgtEl>
                                        <p:attrNameLst>
                                          <p:attrName>ppt_x</p:attrName>
                                        </p:attrNameLst>
                                      </p:cBhvr>
                                      <p:tavLst>
                                        <p:tav tm="0">
                                          <p:val>
                                            <p:strVal val="ppt_x"/>
                                          </p:val>
                                        </p:tav>
                                        <p:tav tm="100000">
                                          <p:val>
                                            <p:strVal val="ppt_x"/>
                                          </p:val>
                                        </p:tav>
                                      </p:tavLst>
                                    </p:anim>
                                    <p:anim calcmode="lin" valueType="num">
                                      <p:cBhvr additive="base">
                                        <p:cTn id="7" dur="2000"/>
                                        <p:tgtEl>
                                          <p:spTgt spid="9"/>
                                        </p:tgtEl>
                                        <p:attrNameLst>
                                          <p:attrName>ppt_y</p:attrName>
                                        </p:attrNameLst>
                                      </p:cBhvr>
                                      <p:tavLst>
                                        <p:tav tm="0">
                                          <p:val>
                                            <p:strVal val="ppt_y"/>
                                          </p:val>
                                        </p:tav>
                                        <p:tav tm="100000">
                                          <p:val>
                                            <p:strVal val="1+ppt_h/2"/>
                                          </p:val>
                                        </p:tav>
                                      </p:tavLst>
                                    </p:anim>
                                    <p:set>
                                      <p:cBhvr>
                                        <p:cTn id="8"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BRAZOS ANTROPOMORFOS – DISEÑO DE LOS ESLABONES </a:t>
            </a:r>
            <a:endParaRPr lang="es-ES" dirty="0"/>
          </a:p>
        </p:txBody>
      </p:sp>
      <p:pic>
        <p:nvPicPr>
          <p:cNvPr id="5" name="Imagen 4"/>
          <p:cNvPicPr>
            <a:picLocks noChangeAspect="1"/>
          </p:cNvPicPr>
          <p:nvPr/>
        </p:nvPicPr>
        <p:blipFill>
          <a:blip r:embed="rId2"/>
          <a:stretch>
            <a:fillRect/>
          </a:stretch>
        </p:blipFill>
        <p:spPr>
          <a:xfrm>
            <a:off x="1901409" y="1584102"/>
            <a:ext cx="8389182" cy="4321700"/>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249201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BRAZOS ANTROPOMORFOS – CARACTERÍSTICAS DE LOS ESLABONES</a:t>
            </a:r>
            <a:endParaRPr lang="es-ES"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26347" r="22157"/>
          <a:stretch/>
        </p:blipFill>
        <p:spPr>
          <a:xfrm>
            <a:off x="1387388" y="1648494"/>
            <a:ext cx="879994" cy="4206437"/>
          </a:xfrm>
          <a:prstGeom prst="rect">
            <a:avLst/>
          </a:prstGeom>
        </p:spPr>
      </p:pic>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1496976559"/>
                  </p:ext>
                </p:extLst>
              </p:nvPr>
            </p:nvGraphicFramePr>
            <p:xfrm>
              <a:off x="2636265" y="1739594"/>
              <a:ext cx="7958665" cy="4058219"/>
            </p:xfrm>
            <a:graphic>
              <a:graphicData uri="http://schemas.openxmlformats.org/drawingml/2006/table">
                <a:tbl>
                  <a:tblPr firstRow="1" bandRow="1">
                    <a:tableStyleId>{5C22544A-7EE6-4342-B048-85BDC9FD1C3A}</a:tableStyleId>
                  </a:tblPr>
                  <a:tblGrid>
                    <a:gridCol w="993640">
                      <a:extLst>
                        <a:ext uri="{9D8B030D-6E8A-4147-A177-3AD203B41FA5}">
                          <a16:colId xmlns:a16="http://schemas.microsoft.com/office/drawing/2014/main" xmlns="" val="1678802324"/>
                        </a:ext>
                      </a:extLst>
                    </a:gridCol>
                    <a:gridCol w="1949418">
                      <a:extLst>
                        <a:ext uri="{9D8B030D-6E8A-4147-A177-3AD203B41FA5}">
                          <a16:colId xmlns:a16="http://schemas.microsoft.com/office/drawing/2014/main" xmlns="" val="1851591568"/>
                        </a:ext>
                      </a:extLst>
                    </a:gridCol>
                    <a:gridCol w="2025747">
                      <a:extLst>
                        <a:ext uri="{9D8B030D-6E8A-4147-A177-3AD203B41FA5}">
                          <a16:colId xmlns:a16="http://schemas.microsoft.com/office/drawing/2014/main" xmlns="" val="2122060577"/>
                        </a:ext>
                      </a:extLst>
                    </a:gridCol>
                    <a:gridCol w="1659988">
                      <a:extLst>
                        <a:ext uri="{9D8B030D-6E8A-4147-A177-3AD203B41FA5}">
                          <a16:colId xmlns:a16="http://schemas.microsoft.com/office/drawing/2014/main" xmlns="" val="1625880908"/>
                        </a:ext>
                      </a:extLst>
                    </a:gridCol>
                    <a:gridCol w="1329872">
                      <a:extLst>
                        <a:ext uri="{9D8B030D-6E8A-4147-A177-3AD203B41FA5}">
                          <a16:colId xmlns:a16="http://schemas.microsoft.com/office/drawing/2014/main" xmlns="" val="3699562251"/>
                        </a:ext>
                      </a:extLst>
                    </a:gridCol>
                  </a:tblGrid>
                  <a:tr h="666922">
                    <a:tc>
                      <a:txBody>
                        <a:bodyPr/>
                        <a:lstStyle/>
                        <a:p>
                          <a:pPr algn="ctr"/>
                          <a:r>
                            <a:rPr lang="es-EC" dirty="0"/>
                            <a:t>Eslabón</a:t>
                          </a:r>
                        </a:p>
                      </a:txBody>
                      <a:tcPr/>
                    </a:tc>
                    <a:tc>
                      <a:txBody>
                        <a:bodyPr/>
                        <a:lstStyle/>
                        <a:p>
                          <a:pPr algn="ctr"/>
                          <a:r>
                            <a:rPr lang="es-EC" dirty="0"/>
                            <a:t>Esfuerzo</a:t>
                          </a:r>
                        </a:p>
                        <a:p>
                          <a:pPr algn="ctr"/>
                          <a:r>
                            <a:rPr lang="es-EC" dirty="0"/>
                            <a:t>Von</a:t>
                          </a:r>
                          <a:r>
                            <a:rPr lang="es-EC" baseline="0" dirty="0"/>
                            <a:t> Mises</a:t>
                          </a:r>
                          <a:endParaRPr lang="es-EC" dirty="0"/>
                        </a:p>
                      </a:txBody>
                      <a:tcPr/>
                    </a:tc>
                    <a:tc>
                      <a:txBody>
                        <a:bodyPr/>
                        <a:lstStyle/>
                        <a:p>
                          <a:pPr algn="ctr"/>
                          <a:r>
                            <a:rPr lang="es-EC" dirty="0"/>
                            <a:t>Desplazamiento</a:t>
                          </a:r>
                        </a:p>
                      </a:txBody>
                      <a:tcPr/>
                    </a:tc>
                    <a:tc>
                      <a:txBody>
                        <a:bodyPr/>
                        <a:lstStyle/>
                        <a:p>
                          <a:pPr algn="ctr"/>
                          <a:r>
                            <a:rPr lang="es-EC" dirty="0"/>
                            <a:t>Deformación </a:t>
                          </a:r>
                        </a:p>
                        <a:p>
                          <a:pPr algn="ctr"/>
                          <a:r>
                            <a:rPr lang="es-EC" dirty="0"/>
                            <a:t>Unitaria</a:t>
                          </a:r>
                        </a:p>
                      </a:txBody>
                      <a:tcPr/>
                    </a:tc>
                    <a:tc>
                      <a:txBody>
                        <a:bodyPr/>
                        <a:lstStyle/>
                        <a:p>
                          <a:pPr algn="just"/>
                          <a:r>
                            <a:rPr lang="es-EC" dirty="0"/>
                            <a:t>Factor de </a:t>
                          </a:r>
                        </a:p>
                        <a:p>
                          <a:pPr algn="just"/>
                          <a:r>
                            <a:rPr lang="es-EC" dirty="0"/>
                            <a:t>Seguridad</a:t>
                          </a:r>
                        </a:p>
                      </a:txBody>
                      <a:tcPr/>
                    </a:tc>
                    <a:extLst>
                      <a:ext uri="{0D108BD9-81ED-4DB2-BD59-A6C34878D82A}">
                        <a16:rowId xmlns:a16="http://schemas.microsoft.com/office/drawing/2014/main" xmlns="" val="815537592"/>
                      </a:ext>
                    </a:extLst>
                  </a:tr>
                  <a:tr h="393031">
                    <a:tc>
                      <a:txBody>
                        <a:bodyPr/>
                        <a:lstStyle/>
                        <a:p>
                          <a:pPr algn="just"/>
                          <a:r>
                            <a:rPr lang="es-EC" dirty="0"/>
                            <a:t>Base</a:t>
                          </a:r>
                        </a:p>
                      </a:txBody>
                      <a:tcPr/>
                    </a:tc>
                    <a:tc>
                      <a:txBody>
                        <a:bodyPr/>
                        <a:lstStyle/>
                        <a:p>
                          <a:pPr algn="just"/>
                          <a14:m>
                            <m:oMathPara xmlns:m="http://schemas.openxmlformats.org/officeDocument/2006/math">
                              <m:oMathParaPr>
                                <m:jc m:val="centerGroup"/>
                              </m:oMathParaPr>
                              <m:oMath xmlns:m="http://schemas.openxmlformats.org/officeDocument/2006/math">
                                <m:r>
                                  <a:rPr lang="es-EC" i="1" dirty="0" smtClean="0">
                                    <a:latin typeface="Cambria Math" panose="02040503050406030204" pitchFamily="18" charset="0"/>
                                  </a:rPr>
                                  <m:t>1.92</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8</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1.22 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6.01</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1.9</m:t>
                                </m:r>
                              </m:oMath>
                            </m:oMathPara>
                          </a14:m>
                          <a:endParaRPr lang="es-EC" dirty="0"/>
                        </a:p>
                      </a:txBody>
                      <a:tcPr/>
                    </a:tc>
                    <a:extLst>
                      <a:ext uri="{0D108BD9-81ED-4DB2-BD59-A6C34878D82A}">
                        <a16:rowId xmlns:a16="http://schemas.microsoft.com/office/drawing/2014/main" xmlns="" val="840599349"/>
                      </a:ext>
                    </a:extLst>
                  </a:tr>
                  <a:tr h="393031">
                    <a:tc>
                      <a:txBody>
                        <a:bodyPr/>
                        <a:lstStyle/>
                        <a:p>
                          <a:pPr algn="just"/>
                          <a:r>
                            <a:rPr lang="es-EC" dirty="0"/>
                            <a:t>1</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8.82</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7</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4.25</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2.22</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−2</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2.57</m:t>
                                </m:r>
                              </m:oMath>
                            </m:oMathPara>
                          </a14:m>
                          <a:endParaRPr lang="es-EC" dirty="0"/>
                        </a:p>
                      </a:txBody>
                      <a:tcPr/>
                    </a:tc>
                    <a:extLst>
                      <a:ext uri="{0D108BD9-81ED-4DB2-BD59-A6C34878D82A}">
                        <a16:rowId xmlns:a16="http://schemas.microsoft.com/office/drawing/2014/main" xmlns="" val="1390832649"/>
                      </a:ext>
                    </a:extLst>
                  </a:tr>
                  <a:tr h="393031">
                    <a:tc>
                      <a:txBody>
                        <a:bodyPr/>
                        <a:lstStyle/>
                        <a:p>
                          <a:pPr algn="just"/>
                          <a:r>
                            <a:rPr lang="es-EC" dirty="0"/>
                            <a:t>2</a:t>
                          </a:r>
                        </a:p>
                      </a:txBody>
                      <a:tcPr/>
                    </a:tc>
                    <a:tc>
                      <a:txBody>
                        <a:bodyPr/>
                        <a:lstStyle/>
                        <a:p>
                          <a:pPr algn="just"/>
                          <a14:m>
                            <m:oMathPara xmlns:m="http://schemas.openxmlformats.org/officeDocument/2006/math">
                              <m:oMathParaPr>
                                <m:jc m:val="centerGroup"/>
                              </m:oMathParaPr>
                              <m:oMath xmlns:m="http://schemas.openxmlformats.org/officeDocument/2006/math">
                                <m:r>
                                  <a:rPr lang="es-EC" i="1" dirty="0" smtClean="0">
                                    <a:latin typeface="Cambria Math" panose="02040503050406030204" pitchFamily="18" charset="0"/>
                                  </a:rPr>
                                  <m:t>2</m:t>
                                </m:r>
                                <m:r>
                                  <a:rPr lang="es-EC" b="0" i="1" dirty="0" smtClean="0">
                                    <a:latin typeface="Cambria Math" panose="02040503050406030204" pitchFamily="18" charset="0"/>
                                  </a:rPr>
                                  <m:t>.16</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8</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1.87</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2.21</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−2</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1.1</m:t>
                                </m:r>
                              </m:oMath>
                            </m:oMathPara>
                          </a14:m>
                          <a:endParaRPr lang="es-EC" dirty="0"/>
                        </a:p>
                      </a:txBody>
                      <a:tcPr/>
                    </a:tc>
                    <a:extLst>
                      <a:ext uri="{0D108BD9-81ED-4DB2-BD59-A6C34878D82A}">
                        <a16:rowId xmlns:a16="http://schemas.microsoft.com/office/drawing/2014/main" xmlns="" val="1560112544"/>
                      </a:ext>
                    </a:extLst>
                  </a:tr>
                  <a:tr h="393031">
                    <a:tc>
                      <a:txBody>
                        <a:bodyPr/>
                        <a:lstStyle/>
                        <a:p>
                          <a:pPr algn="just"/>
                          <a:r>
                            <a:rPr lang="es-EC" dirty="0"/>
                            <a:t>3</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1.35</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8</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8.45</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4.69</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−2</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3.73</m:t>
                                </m:r>
                              </m:oMath>
                            </m:oMathPara>
                          </a14:m>
                          <a:endParaRPr lang="es-EC" dirty="0"/>
                        </a:p>
                      </a:txBody>
                      <a:tcPr/>
                    </a:tc>
                    <a:extLst>
                      <a:ext uri="{0D108BD9-81ED-4DB2-BD59-A6C34878D82A}">
                        <a16:rowId xmlns:a16="http://schemas.microsoft.com/office/drawing/2014/main" xmlns="" val="400185082"/>
                      </a:ext>
                    </a:extLst>
                  </a:tr>
                  <a:tr h="393031">
                    <a:tc>
                      <a:txBody>
                        <a:bodyPr/>
                        <a:lstStyle/>
                        <a:p>
                          <a:pPr algn="just"/>
                          <a:r>
                            <a:rPr lang="es-EC" dirty="0"/>
                            <a:t>4</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1,77</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7</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10.96</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5.79</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−3</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1.69</m:t>
                                </m:r>
                              </m:oMath>
                            </m:oMathPara>
                          </a14:m>
                          <a:endParaRPr lang="es-EC" dirty="0"/>
                        </a:p>
                      </a:txBody>
                      <a:tcPr/>
                    </a:tc>
                    <a:extLst>
                      <a:ext uri="{0D108BD9-81ED-4DB2-BD59-A6C34878D82A}">
                        <a16:rowId xmlns:a16="http://schemas.microsoft.com/office/drawing/2014/main" xmlns="" val="1486743115"/>
                      </a:ext>
                    </a:extLst>
                  </a:tr>
                  <a:tr h="393031">
                    <a:tc>
                      <a:txBody>
                        <a:bodyPr/>
                        <a:lstStyle/>
                        <a:p>
                          <a:pPr algn="just"/>
                          <a:r>
                            <a:rPr lang="es-EC" dirty="0"/>
                            <a:t>5</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6.77</m:t>
                                </m:r>
                                <m:r>
                                  <a:rPr lang="es-EC" b="0"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6</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2.51</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6.68</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−3</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1.5</m:t>
                                </m:r>
                              </m:oMath>
                            </m:oMathPara>
                          </a14:m>
                          <a:endParaRPr lang="es-EC" dirty="0"/>
                        </a:p>
                      </a:txBody>
                      <a:tcPr/>
                    </a:tc>
                    <a:extLst>
                      <a:ext uri="{0D108BD9-81ED-4DB2-BD59-A6C34878D82A}">
                        <a16:rowId xmlns:a16="http://schemas.microsoft.com/office/drawing/2014/main" xmlns="" val="3876823585"/>
                      </a:ext>
                    </a:extLst>
                  </a:tr>
                  <a:tr h="393031">
                    <a:tc>
                      <a:txBody>
                        <a:bodyPr/>
                        <a:lstStyle/>
                        <a:p>
                          <a:pPr algn="just"/>
                          <a:r>
                            <a:rPr lang="es-EC" dirty="0"/>
                            <a:t>6</a:t>
                          </a:r>
                        </a:p>
                      </a:txBody>
                      <a:tcPr/>
                    </a:tc>
                    <a:tc>
                      <a:txBody>
                        <a:bodyPr/>
                        <a:lstStyle/>
                        <a:p>
                          <a:pPr algn="just"/>
                          <a14:m>
                            <m:oMathPara xmlns:m="http://schemas.openxmlformats.org/officeDocument/2006/math">
                              <m:oMathParaPr>
                                <m:jc m:val="centerGroup"/>
                              </m:oMathParaPr>
                              <m:oMath xmlns:m="http://schemas.openxmlformats.org/officeDocument/2006/math">
                                <m:r>
                                  <a:rPr lang="es-EC" b="0" i="1" dirty="0" smtClean="0">
                                    <a:latin typeface="Cambria Math" panose="02040503050406030204" pitchFamily="18" charset="0"/>
                                  </a:rPr>
                                  <m:t>2.01</m:t>
                                </m:r>
                                <m:r>
                                  <a:rPr lang="es-EC" b="0"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7</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7.27</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4.27</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−3</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2.26</m:t>
                                </m:r>
                              </m:oMath>
                            </m:oMathPara>
                          </a14:m>
                          <a:endParaRPr lang="es-EC" dirty="0"/>
                        </a:p>
                      </a:txBody>
                      <a:tcPr/>
                    </a:tc>
                    <a:extLst>
                      <a:ext uri="{0D108BD9-81ED-4DB2-BD59-A6C34878D82A}">
                        <a16:rowId xmlns:a16="http://schemas.microsoft.com/office/drawing/2014/main" xmlns="" val="2235580675"/>
                      </a:ext>
                    </a:extLst>
                  </a:tr>
                  <a:tr h="393031">
                    <a:tc>
                      <a:txBody>
                        <a:bodyPr/>
                        <a:lstStyle/>
                        <a:p>
                          <a:pPr algn="just"/>
                          <a:r>
                            <a:rPr lang="es-EC" dirty="0"/>
                            <a:t>Soporte</a:t>
                          </a:r>
                        </a:p>
                        <a:p>
                          <a:pPr algn="just"/>
                          <a:r>
                            <a:rPr lang="es-EC" dirty="0"/>
                            <a:t>gripper</a:t>
                          </a:r>
                        </a:p>
                      </a:txBody>
                      <a:tcPr/>
                    </a:tc>
                    <a:tc>
                      <a:txBody>
                        <a:bodyPr/>
                        <a:lstStyle/>
                        <a:p>
                          <a:pPr algn="just"/>
                          <a14:m>
                            <m:oMathPara xmlns:m="http://schemas.openxmlformats.org/officeDocument/2006/math">
                              <m:oMathParaPr>
                                <m:jc m:val="centerGroup"/>
                              </m:oMathParaPr>
                              <m:oMath xmlns:m="http://schemas.openxmlformats.org/officeDocument/2006/math">
                                <m:r>
                                  <a:rPr lang="es-EC" i="1" dirty="0" smtClean="0">
                                    <a:latin typeface="Cambria Math" panose="02040503050406030204" pitchFamily="18" charset="0"/>
                                  </a:rPr>
                                  <m:t>4</m:t>
                                </m:r>
                                <m:r>
                                  <a:rPr lang="es-EC" b="0" i="1" dirty="0" smtClean="0">
                                    <a:latin typeface="Cambria Math" panose="02040503050406030204" pitchFamily="18" charset="0"/>
                                  </a:rPr>
                                  <m:t>.23</m:t>
                                </m:r>
                                <m:r>
                                  <a:rPr lang="es-EC" i="1" dirty="0" smtClean="0">
                                    <a:latin typeface="Cambria Math" panose="02040503050406030204" pitchFamily="18" charset="0"/>
                                  </a:rPr>
                                  <m:t>𝑥</m:t>
                                </m:r>
                                <m:sSup>
                                  <m:sSupPr>
                                    <m:ctrlPr>
                                      <a:rPr lang="es-EC" i="1" dirty="0" smtClean="0">
                                        <a:latin typeface="Cambria Math" panose="02040503050406030204" pitchFamily="18" charset="0"/>
                                      </a:rPr>
                                    </m:ctrlPr>
                                  </m:sSupPr>
                                  <m:e>
                                    <m:r>
                                      <a:rPr lang="es-EC" b="0" i="1" dirty="0" smtClean="0">
                                        <a:latin typeface="Cambria Math" panose="02040503050406030204" pitchFamily="18" charset="0"/>
                                      </a:rPr>
                                      <m:t>10</m:t>
                                    </m:r>
                                  </m:e>
                                  <m:sup>
                                    <m:r>
                                      <a:rPr lang="es-EC" b="0" i="1" dirty="0" smtClean="0">
                                        <a:latin typeface="Cambria Math" panose="02040503050406030204" pitchFamily="18" charset="0"/>
                                      </a:rPr>
                                      <m:t>6</m:t>
                                    </m:r>
                                  </m:sup>
                                </m:sSup>
                                <m:r>
                                  <a:rPr lang="es-EC" b="0" i="1" dirty="0" smtClean="0">
                                    <a:latin typeface="Cambria Math" panose="02040503050406030204" pitchFamily="18" charset="0"/>
                                  </a:rPr>
                                  <m:t> </m:t>
                                </m:r>
                                <m:r>
                                  <a:rPr lang="es-EC" b="0" i="1" dirty="0" smtClean="0">
                                    <a:latin typeface="Cambria Math" panose="02040503050406030204" pitchFamily="18" charset="0"/>
                                  </a:rPr>
                                  <m:t>𝑁</m:t>
                                </m:r>
                                <m:r>
                                  <a:rPr lang="es-EC" b="0" i="1" dirty="0" smtClean="0">
                                    <a:latin typeface="Cambria Math" panose="02040503050406030204" pitchFamily="18" charset="0"/>
                                  </a:rPr>
                                  <m:t>/</m:t>
                                </m:r>
                                <m:sSup>
                                  <m:sSupPr>
                                    <m:ctrlPr>
                                      <a:rPr lang="es-EC" b="0" i="1" dirty="0" smtClean="0">
                                        <a:latin typeface="Cambria Math" panose="02040503050406030204" pitchFamily="18" charset="0"/>
                                      </a:rPr>
                                    </m:ctrlPr>
                                  </m:sSupPr>
                                  <m:e>
                                    <m:r>
                                      <a:rPr lang="es-EC" b="0" i="1" dirty="0" smtClean="0">
                                        <a:latin typeface="Cambria Math" panose="02040503050406030204" pitchFamily="18" charset="0"/>
                                      </a:rPr>
                                      <m:t>𝑚</m:t>
                                    </m:r>
                                  </m:e>
                                  <m:sup>
                                    <m:r>
                                      <a:rPr lang="es-EC" b="0" i="1" dirty="0" smtClean="0">
                                        <a:latin typeface="Cambria Math" panose="02040503050406030204" pitchFamily="18" charset="0"/>
                                      </a:rPr>
                                      <m:t>2</m:t>
                                    </m:r>
                                  </m:sup>
                                </m:sSup>
                              </m:oMath>
                            </m:oMathPara>
                          </a14:m>
                          <a:endParaRPr lang="es-EC" dirty="0"/>
                        </a:p>
                      </a:txBody>
                      <a:tcPr/>
                    </a:tc>
                    <a:tc>
                      <a:txBody>
                        <a:bodyPr/>
                        <a:lstStyle/>
                        <a:p>
                          <a:pPr algn="l"/>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1.45</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−1</m:t>
                                    </m:r>
                                  </m:sup>
                                </m:sSup>
                                <m:r>
                                  <a:rPr lang="es-EC" b="0" i="1" smtClean="0">
                                    <a:latin typeface="Cambria Math" panose="02040503050406030204" pitchFamily="18" charset="0"/>
                                  </a:rPr>
                                  <m:t> </m:t>
                                </m:r>
                                <m:r>
                                  <a:rPr lang="es-EC" b="0" i="1" smtClean="0">
                                    <a:latin typeface="Cambria Math" panose="02040503050406030204" pitchFamily="18" charset="0"/>
                                  </a:rPr>
                                  <m:t>𝑚𝑚</m:t>
                                </m:r>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1.51</m:t>
                                </m:r>
                                <m:r>
                                  <a:rPr lang="es-EC" b="0" i="1" smtClean="0">
                                    <a:latin typeface="Cambria Math" panose="02040503050406030204" pitchFamily="18" charset="0"/>
                                  </a:rPr>
                                  <m:t>𝑥</m:t>
                                </m:r>
                                <m:sSup>
                                  <m:sSupPr>
                                    <m:ctrlPr>
                                      <a:rPr lang="es-EC" b="0" i="1" smtClean="0">
                                        <a:latin typeface="Cambria Math" panose="02040503050406030204" pitchFamily="18" charset="0"/>
                                      </a:rPr>
                                    </m:ctrlPr>
                                  </m:sSupPr>
                                  <m:e>
                                    <m:r>
                                      <a:rPr lang="es-EC" b="0" i="1" smtClean="0">
                                        <a:latin typeface="Cambria Math" panose="02040503050406030204" pitchFamily="18" charset="0"/>
                                      </a:rPr>
                                      <m:t>10</m:t>
                                    </m:r>
                                  </m:e>
                                  <m:sup>
                                    <m:r>
                                      <a:rPr lang="es-EC" b="0" i="1" smtClean="0">
                                        <a:latin typeface="Cambria Math" panose="02040503050406030204" pitchFamily="18" charset="0"/>
                                      </a:rPr>
                                      <m:t>−3</m:t>
                                    </m:r>
                                  </m:sup>
                                </m:sSup>
                              </m:oMath>
                            </m:oMathPara>
                          </a14:m>
                          <a:endParaRPr lang="es-EC" dirty="0"/>
                        </a:p>
                      </a:txBody>
                      <a:tcPr/>
                    </a:tc>
                    <a:tc>
                      <a:txBody>
                        <a:bodyPr/>
                        <a:lstStyle/>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7.08</m:t>
                                </m:r>
                              </m:oMath>
                            </m:oMathPara>
                          </a14:m>
                          <a:endParaRPr lang="es-EC" dirty="0"/>
                        </a:p>
                      </a:txBody>
                      <a:tcPr/>
                    </a:tc>
                    <a:extLst>
                      <a:ext uri="{0D108BD9-81ED-4DB2-BD59-A6C34878D82A}">
                        <a16:rowId xmlns:a16="http://schemas.microsoft.com/office/drawing/2014/main" xmlns="" val="2434717820"/>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1496976559"/>
                  </p:ext>
                </p:extLst>
              </p:nvPr>
            </p:nvGraphicFramePr>
            <p:xfrm>
              <a:off x="2636265" y="1739594"/>
              <a:ext cx="7958665" cy="4058219"/>
            </p:xfrm>
            <a:graphic>
              <a:graphicData uri="http://schemas.openxmlformats.org/drawingml/2006/table">
                <a:tbl>
                  <a:tblPr firstRow="1" bandRow="1">
                    <a:tableStyleId>{5C22544A-7EE6-4342-B048-85BDC9FD1C3A}</a:tableStyleId>
                  </a:tblPr>
                  <a:tblGrid>
                    <a:gridCol w="993640">
                      <a:extLst>
                        <a:ext uri="{9D8B030D-6E8A-4147-A177-3AD203B41FA5}">
                          <a16:colId xmlns:a16="http://schemas.microsoft.com/office/drawing/2014/main" xmlns:a14="http://schemas.microsoft.com/office/drawing/2010/main" xmlns="" val="1678802324"/>
                        </a:ext>
                      </a:extLst>
                    </a:gridCol>
                    <a:gridCol w="1949418">
                      <a:extLst>
                        <a:ext uri="{9D8B030D-6E8A-4147-A177-3AD203B41FA5}">
                          <a16:colId xmlns:a16="http://schemas.microsoft.com/office/drawing/2014/main" xmlns:a14="http://schemas.microsoft.com/office/drawing/2010/main" xmlns="" val="1851591568"/>
                        </a:ext>
                      </a:extLst>
                    </a:gridCol>
                    <a:gridCol w="2025747">
                      <a:extLst>
                        <a:ext uri="{9D8B030D-6E8A-4147-A177-3AD203B41FA5}">
                          <a16:colId xmlns:a16="http://schemas.microsoft.com/office/drawing/2014/main" xmlns:a14="http://schemas.microsoft.com/office/drawing/2010/main" xmlns="" val="2122060577"/>
                        </a:ext>
                      </a:extLst>
                    </a:gridCol>
                    <a:gridCol w="1659988">
                      <a:extLst>
                        <a:ext uri="{9D8B030D-6E8A-4147-A177-3AD203B41FA5}">
                          <a16:colId xmlns:a16="http://schemas.microsoft.com/office/drawing/2014/main" xmlns:a14="http://schemas.microsoft.com/office/drawing/2010/main" xmlns="" val="1625880908"/>
                        </a:ext>
                      </a:extLst>
                    </a:gridCol>
                    <a:gridCol w="1329872">
                      <a:extLst>
                        <a:ext uri="{9D8B030D-6E8A-4147-A177-3AD203B41FA5}">
                          <a16:colId xmlns:a16="http://schemas.microsoft.com/office/drawing/2014/main" xmlns:a14="http://schemas.microsoft.com/office/drawing/2010/main" xmlns="" val="3699562251"/>
                        </a:ext>
                      </a:extLst>
                    </a:gridCol>
                  </a:tblGrid>
                  <a:tr h="666922">
                    <a:tc>
                      <a:txBody>
                        <a:bodyPr/>
                        <a:lstStyle/>
                        <a:p>
                          <a:pPr algn="ctr"/>
                          <a:r>
                            <a:rPr lang="es-EC" dirty="0"/>
                            <a:t>Eslabón</a:t>
                          </a:r>
                        </a:p>
                      </a:txBody>
                      <a:tcPr/>
                    </a:tc>
                    <a:tc>
                      <a:txBody>
                        <a:bodyPr/>
                        <a:lstStyle/>
                        <a:p>
                          <a:pPr algn="ctr"/>
                          <a:r>
                            <a:rPr lang="es-EC" dirty="0"/>
                            <a:t>Esfuerzo</a:t>
                          </a:r>
                        </a:p>
                        <a:p>
                          <a:pPr algn="ctr"/>
                          <a:r>
                            <a:rPr lang="es-EC" dirty="0"/>
                            <a:t>Von</a:t>
                          </a:r>
                          <a:r>
                            <a:rPr lang="es-EC" baseline="0" dirty="0"/>
                            <a:t> Mises</a:t>
                          </a:r>
                          <a:endParaRPr lang="es-EC" dirty="0"/>
                        </a:p>
                      </a:txBody>
                      <a:tcPr/>
                    </a:tc>
                    <a:tc>
                      <a:txBody>
                        <a:bodyPr/>
                        <a:lstStyle/>
                        <a:p>
                          <a:pPr algn="ctr"/>
                          <a:r>
                            <a:rPr lang="es-EC" dirty="0"/>
                            <a:t>Desplazamiento</a:t>
                          </a:r>
                        </a:p>
                      </a:txBody>
                      <a:tcPr/>
                    </a:tc>
                    <a:tc>
                      <a:txBody>
                        <a:bodyPr/>
                        <a:lstStyle/>
                        <a:p>
                          <a:pPr algn="ctr"/>
                          <a:r>
                            <a:rPr lang="es-EC" dirty="0"/>
                            <a:t>Deformación </a:t>
                          </a:r>
                        </a:p>
                        <a:p>
                          <a:pPr algn="ctr"/>
                          <a:r>
                            <a:rPr lang="es-EC" dirty="0"/>
                            <a:t>Unitaria</a:t>
                          </a:r>
                        </a:p>
                      </a:txBody>
                      <a:tcPr/>
                    </a:tc>
                    <a:tc>
                      <a:txBody>
                        <a:bodyPr/>
                        <a:lstStyle/>
                        <a:p>
                          <a:pPr algn="just"/>
                          <a:r>
                            <a:rPr lang="es-EC" dirty="0"/>
                            <a:t>Factor de </a:t>
                          </a:r>
                        </a:p>
                        <a:p>
                          <a:pPr algn="just"/>
                          <a:r>
                            <a:rPr lang="es-EC" dirty="0"/>
                            <a:t>Seguridad</a:t>
                          </a:r>
                        </a:p>
                      </a:txBody>
                      <a:tcPr/>
                    </a:tc>
                    <a:extLst>
                      <a:ext uri="{0D108BD9-81ED-4DB2-BD59-A6C34878D82A}">
                        <a16:rowId xmlns:a16="http://schemas.microsoft.com/office/drawing/2014/main" xmlns:a14="http://schemas.microsoft.com/office/drawing/2010/main" xmlns="" val="815537592"/>
                      </a:ext>
                    </a:extLst>
                  </a:tr>
                  <a:tr h="393031">
                    <a:tc>
                      <a:txBody>
                        <a:bodyPr/>
                        <a:lstStyle/>
                        <a:p>
                          <a:pPr algn="just"/>
                          <a:r>
                            <a:rPr lang="es-EC" dirty="0"/>
                            <a:t>Base</a:t>
                          </a:r>
                        </a:p>
                      </a:txBody>
                      <a:tcPr/>
                    </a:tc>
                    <a:tc>
                      <a:txBody>
                        <a:bodyPr/>
                        <a:lstStyle/>
                        <a:p>
                          <a:endParaRPr lang="es-ES"/>
                        </a:p>
                      </a:txBody>
                      <a:tcPr>
                        <a:blipFill rotWithShape="0">
                          <a:blip r:embed="rId3"/>
                          <a:stretch>
                            <a:fillRect l="-51250" t="-179688" r="-258750" b="-793750"/>
                          </a:stretch>
                        </a:blipFill>
                      </a:tcPr>
                    </a:tc>
                    <a:tc>
                      <a:txBody>
                        <a:bodyPr/>
                        <a:lstStyle/>
                        <a:p>
                          <a:endParaRPr lang="es-ES"/>
                        </a:p>
                      </a:txBody>
                      <a:tcPr>
                        <a:blipFill rotWithShape="0">
                          <a:blip r:embed="rId3"/>
                          <a:stretch>
                            <a:fillRect l="-145345" t="-179688" r="-148649" b="-793750"/>
                          </a:stretch>
                        </a:blipFill>
                      </a:tcPr>
                    </a:tc>
                    <a:tc>
                      <a:txBody>
                        <a:bodyPr/>
                        <a:lstStyle/>
                        <a:p>
                          <a:endParaRPr lang="es-ES"/>
                        </a:p>
                      </a:txBody>
                      <a:tcPr>
                        <a:blipFill rotWithShape="0">
                          <a:blip r:embed="rId3"/>
                          <a:stretch>
                            <a:fillRect l="-299267" t="-179688" r="-81319" b="-793750"/>
                          </a:stretch>
                        </a:blipFill>
                      </a:tcPr>
                    </a:tc>
                    <a:tc>
                      <a:txBody>
                        <a:bodyPr/>
                        <a:lstStyle/>
                        <a:p>
                          <a:endParaRPr lang="es-ES"/>
                        </a:p>
                      </a:txBody>
                      <a:tcPr>
                        <a:blipFill rotWithShape="0">
                          <a:blip r:embed="rId3"/>
                          <a:stretch>
                            <a:fillRect l="-500000" t="-179688" r="-1835" b="-793750"/>
                          </a:stretch>
                        </a:blipFill>
                      </a:tcPr>
                    </a:tc>
                    <a:extLst>
                      <a:ext uri="{0D108BD9-81ED-4DB2-BD59-A6C34878D82A}">
                        <a16:rowId xmlns:a16="http://schemas.microsoft.com/office/drawing/2014/main" xmlns:a14="http://schemas.microsoft.com/office/drawing/2010/main" xmlns="" val="840599349"/>
                      </a:ext>
                    </a:extLst>
                  </a:tr>
                  <a:tr h="393031">
                    <a:tc>
                      <a:txBody>
                        <a:bodyPr/>
                        <a:lstStyle/>
                        <a:p>
                          <a:pPr algn="just"/>
                          <a:r>
                            <a:rPr lang="es-EC" dirty="0"/>
                            <a:t>1</a:t>
                          </a:r>
                        </a:p>
                      </a:txBody>
                      <a:tcPr/>
                    </a:tc>
                    <a:tc>
                      <a:txBody>
                        <a:bodyPr/>
                        <a:lstStyle/>
                        <a:p>
                          <a:endParaRPr lang="es-ES"/>
                        </a:p>
                      </a:txBody>
                      <a:tcPr>
                        <a:blipFill rotWithShape="0">
                          <a:blip r:embed="rId3"/>
                          <a:stretch>
                            <a:fillRect l="-51250" t="-275385" r="-258750" b="-681538"/>
                          </a:stretch>
                        </a:blipFill>
                      </a:tcPr>
                    </a:tc>
                    <a:tc>
                      <a:txBody>
                        <a:bodyPr/>
                        <a:lstStyle/>
                        <a:p>
                          <a:endParaRPr lang="es-ES"/>
                        </a:p>
                      </a:txBody>
                      <a:tcPr>
                        <a:blipFill rotWithShape="0">
                          <a:blip r:embed="rId3"/>
                          <a:stretch>
                            <a:fillRect l="-145345" t="-275385" r="-148649" b="-681538"/>
                          </a:stretch>
                        </a:blipFill>
                      </a:tcPr>
                    </a:tc>
                    <a:tc>
                      <a:txBody>
                        <a:bodyPr/>
                        <a:lstStyle/>
                        <a:p>
                          <a:endParaRPr lang="es-ES"/>
                        </a:p>
                      </a:txBody>
                      <a:tcPr>
                        <a:blipFill rotWithShape="0">
                          <a:blip r:embed="rId3"/>
                          <a:stretch>
                            <a:fillRect l="-299267" t="-275385" r="-81319" b="-681538"/>
                          </a:stretch>
                        </a:blipFill>
                      </a:tcPr>
                    </a:tc>
                    <a:tc>
                      <a:txBody>
                        <a:bodyPr/>
                        <a:lstStyle/>
                        <a:p>
                          <a:endParaRPr lang="es-ES"/>
                        </a:p>
                      </a:txBody>
                      <a:tcPr>
                        <a:blipFill rotWithShape="0">
                          <a:blip r:embed="rId3"/>
                          <a:stretch>
                            <a:fillRect l="-500000" t="-275385" r="-1835" b="-681538"/>
                          </a:stretch>
                        </a:blipFill>
                      </a:tcPr>
                    </a:tc>
                    <a:extLst>
                      <a:ext uri="{0D108BD9-81ED-4DB2-BD59-A6C34878D82A}">
                        <a16:rowId xmlns:a16="http://schemas.microsoft.com/office/drawing/2014/main" xmlns:a14="http://schemas.microsoft.com/office/drawing/2010/main" xmlns="" val="1390832649"/>
                      </a:ext>
                    </a:extLst>
                  </a:tr>
                  <a:tr h="393031">
                    <a:tc>
                      <a:txBody>
                        <a:bodyPr/>
                        <a:lstStyle/>
                        <a:p>
                          <a:pPr algn="just"/>
                          <a:r>
                            <a:rPr lang="es-EC" dirty="0"/>
                            <a:t>2</a:t>
                          </a:r>
                        </a:p>
                      </a:txBody>
                      <a:tcPr/>
                    </a:tc>
                    <a:tc>
                      <a:txBody>
                        <a:bodyPr/>
                        <a:lstStyle/>
                        <a:p>
                          <a:endParaRPr lang="es-ES"/>
                        </a:p>
                      </a:txBody>
                      <a:tcPr>
                        <a:blipFill rotWithShape="0">
                          <a:blip r:embed="rId3"/>
                          <a:stretch>
                            <a:fillRect l="-51250" t="-381250" r="-258750" b="-592188"/>
                          </a:stretch>
                        </a:blipFill>
                      </a:tcPr>
                    </a:tc>
                    <a:tc>
                      <a:txBody>
                        <a:bodyPr/>
                        <a:lstStyle/>
                        <a:p>
                          <a:endParaRPr lang="es-ES"/>
                        </a:p>
                      </a:txBody>
                      <a:tcPr>
                        <a:blipFill rotWithShape="0">
                          <a:blip r:embed="rId3"/>
                          <a:stretch>
                            <a:fillRect l="-145345" t="-381250" r="-148649" b="-592188"/>
                          </a:stretch>
                        </a:blipFill>
                      </a:tcPr>
                    </a:tc>
                    <a:tc>
                      <a:txBody>
                        <a:bodyPr/>
                        <a:lstStyle/>
                        <a:p>
                          <a:endParaRPr lang="es-ES"/>
                        </a:p>
                      </a:txBody>
                      <a:tcPr>
                        <a:blipFill rotWithShape="0">
                          <a:blip r:embed="rId3"/>
                          <a:stretch>
                            <a:fillRect l="-299267" t="-381250" r="-81319" b="-592188"/>
                          </a:stretch>
                        </a:blipFill>
                      </a:tcPr>
                    </a:tc>
                    <a:tc>
                      <a:txBody>
                        <a:bodyPr/>
                        <a:lstStyle/>
                        <a:p>
                          <a:endParaRPr lang="es-ES"/>
                        </a:p>
                      </a:txBody>
                      <a:tcPr>
                        <a:blipFill rotWithShape="0">
                          <a:blip r:embed="rId3"/>
                          <a:stretch>
                            <a:fillRect l="-500000" t="-381250" r="-1835" b="-592188"/>
                          </a:stretch>
                        </a:blipFill>
                      </a:tcPr>
                    </a:tc>
                    <a:extLst>
                      <a:ext uri="{0D108BD9-81ED-4DB2-BD59-A6C34878D82A}">
                        <a16:rowId xmlns:a16="http://schemas.microsoft.com/office/drawing/2014/main" xmlns:a14="http://schemas.microsoft.com/office/drawing/2010/main" xmlns="" val="1560112544"/>
                      </a:ext>
                    </a:extLst>
                  </a:tr>
                  <a:tr h="393031">
                    <a:tc>
                      <a:txBody>
                        <a:bodyPr/>
                        <a:lstStyle/>
                        <a:p>
                          <a:pPr algn="just"/>
                          <a:r>
                            <a:rPr lang="es-EC" dirty="0"/>
                            <a:t>3</a:t>
                          </a:r>
                        </a:p>
                      </a:txBody>
                      <a:tcPr/>
                    </a:tc>
                    <a:tc>
                      <a:txBody>
                        <a:bodyPr/>
                        <a:lstStyle/>
                        <a:p>
                          <a:endParaRPr lang="es-ES"/>
                        </a:p>
                      </a:txBody>
                      <a:tcPr>
                        <a:blipFill rotWithShape="0">
                          <a:blip r:embed="rId3"/>
                          <a:stretch>
                            <a:fillRect l="-51250" t="-473846" r="-258750" b="-483077"/>
                          </a:stretch>
                        </a:blipFill>
                      </a:tcPr>
                    </a:tc>
                    <a:tc>
                      <a:txBody>
                        <a:bodyPr/>
                        <a:lstStyle/>
                        <a:p>
                          <a:endParaRPr lang="es-ES"/>
                        </a:p>
                      </a:txBody>
                      <a:tcPr>
                        <a:blipFill rotWithShape="0">
                          <a:blip r:embed="rId3"/>
                          <a:stretch>
                            <a:fillRect l="-145345" t="-473846" r="-148649" b="-483077"/>
                          </a:stretch>
                        </a:blipFill>
                      </a:tcPr>
                    </a:tc>
                    <a:tc>
                      <a:txBody>
                        <a:bodyPr/>
                        <a:lstStyle/>
                        <a:p>
                          <a:endParaRPr lang="es-ES"/>
                        </a:p>
                      </a:txBody>
                      <a:tcPr>
                        <a:blipFill rotWithShape="0">
                          <a:blip r:embed="rId3"/>
                          <a:stretch>
                            <a:fillRect l="-299267" t="-473846" r="-81319" b="-483077"/>
                          </a:stretch>
                        </a:blipFill>
                      </a:tcPr>
                    </a:tc>
                    <a:tc>
                      <a:txBody>
                        <a:bodyPr/>
                        <a:lstStyle/>
                        <a:p>
                          <a:endParaRPr lang="es-ES"/>
                        </a:p>
                      </a:txBody>
                      <a:tcPr>
                        <a:blipFill rotWithShape="0">
                          <a:blip r:embed="rId3"/>
                          <a:stretch>
                            <a:fillRect l="-500000" t="-473846" r="-1835" b="-483077"/>
                          </a:stretch>
                        </a:blipFill>
                      </a:tcPr>
                    </a:tc>
                    <a:extLst>
                      <a:ext uri="{0D108BD9-81ED-4DB2-BD59-A6C34878D82A}">
                        <a16:rowId xmlns:a16="http://schemas.microsoft.com/office/drawing/2014/main" xmlns:a14="http://schemas.microsoft.com/office/drawing/2010/main" xmlns="" val="400185082"/>
                      </a:ext>
                    </a:extLst>
                  </a:tr>
                  <a:tr h="393031">
                    <a:tc>
                      <a:txBody>
                        <a:bodyPr/>
                        <a:lstStyle/>
                        <a:p>
                          <a:pPr algn="just"/>
                          <a:r>
                            <a:rPr lang="es-EC" dirty="0"/>
                            <a:t>4</a:t>
                          </a:r>
                        </a:p>
                      </a:txBody>
                      <a:tcPr/>
                    </a:tc>
                    <a:tc>
                      <a:txBody>
                        <a:bodyPr/>
                        <a:lstStyle/>
                        <a:p>
                          <a:endParaRPr lang="es-ES"/>
                        </a:p>
                      </a:txBody>
                      <a:tcPr>
                        <a:blipFill rotWithShape="0">
                          <a:blip r:embed="rId3"/>
                          <a:stretch>
                            <a:fillRect l="-51250" t="-573846" r="-258750" b="-383077"/>
                          </a:stretch>
                        </a:blipFill>
                      </a:tcPr>
                    </a:tc>
                    <a:tc>
                      <a:txBody>
                        <a:bodyPr/>
                        <a:lstStyle/>
                        <a:p>
                          <a:endParaRPr lang="es-ES"/>
                        </a:p>
                      </a:txBody>
                      <a:tcPr>
                        <a:blipFill rotWithShape="0">
                          <a:blip r:embed="rId3"/>
                          <a:stretch>
                            <a:fillRect l="-145345" t="-573846" r="-148649" b="-383077"/>
                          </a:stretch>
                        </a:blipFill>
                      </a:tcPr>
                    </a:tc>
                    <a:tc>
                      <a:txBody>
                        <a:bodyPr/>
                        <a:lstStyle/>
                        <a:p>
                          <a:endParaRPr lang="es-ES"/>
                        </a:p>
                      </a:txBody>
                      <a:tcPr>
                        <a:blipFill rotWithShape="0">
                          <a:blip r:embed="rId3"/>
                          <a:stretch>
                            <a:fillRect l="-299267" t="-573846" r="-81319" b="-383077"/>
                          </a:stretch>
                        </a:blipFill>
                      </a:tcPr>
                    </a:tc>
                    <a:tc>
                      <a:txBody>
                        <a:bodyPr/>
                        <a:lstStyle/>
                        <a:p>
                          <a:endParaRPr lang="es-ES"/>
                        </a:p>
                      </a:txBody>
                      <a:tcPr>
                        <a:blipFill rotWithShape="0">
                          <a:blip r:embed="rId3"/>
                          <a:stretch>
                            <a:fillRect l="-500000" t="-573846" r="-1835" b="-383077"/>
                          </a:stretch>
                        </a:blipFill>
                      </a:tcPr>
                    </a:tc>
                    <a:extLst>
                      <a:ext uri="{0D108BD9-81ED-4DB2-BD59-A6C34878D82A}">
                        <a16:rowId xmlns:a16="http://schemas.microsoft.com/office/drawing/2014/main" xmlns:a14="http://schemas.microsoft.com/office/drawing/2010/main" xmlns="" val="1486743115"/>
                      </a:ext>
                    </a:extLst>
                  </a:tr>
                  <a:tr h="393031">
                    <a:tc>
                      <a:txBody>
                        <a:bodyPr/>
                        <a:lstStyle/>
                        <a:p>
                          <a:pPr algn="just"/>
                          <a:r>
                            <a:rPr lang="es-EC" dirty="0"/>
                            <a:t>5</a:t>
                          </a:r>
                        </a:p>
                      </a:txBody>
                      <a:tcPr/>
                    </a:tc>
                    <a:tc>
                      <a:txBody>
                        <a:bodyPr/>
                        <a:lstStyle/>
                        <a:p>
                          <a:endParaRPr lang="es-ES"/>
                        </a:p>
                      </a:txBody>
                      <a:tcPr>
                        <a:blipFill rotWithShape="0">
                          <a:blip r:embed="rId3"/>
                          <a:stretch>
                            <a:fillRect l="-51250" t="-684375" r="-258750" b="-289063"/>
                          </a:stretch>
                        </a:blipFill>
                      </a:tcPr>
                    </a:tc>
                    <a:tc>
                      <a:txBody>
                        <a:bodyPr/>
                        <a:lstStyle/>
                        <a:p>
                          <a:endParaRPr lang="es-ES"/>
                        </a:p>
                      </a:txBody>
                      <a:tcPr>
                        <a:blipFill rotWithShape="0">
                          <a:blip r:embed="rId3"/>
                          <a:stretch>
                            <a:fillRect l="-145345" t="-684375" r="-148649" b="-289063"/>
                          </a:stretch>
                        </a:blipFill>
                      </a:tcPr>
                    </a:tc>
                    <a:tc>
                      <a:txBody>
                        <a:bodyPr/>
                        <a:lstStyle/>
                        <a:p>
                          <a:endParaRPr lang="es-ES"/>
                        </a:p>
                      </a:txBody>
                      <a:tcPr>
                        <a:blipFill rotWithShape="0">
                          <a:blip r:embed="rId3"/>
                          <a:stretch>
                            <a:fillRect l="-299267" t="-684375" r="-81319" b="-289063"/>
                          </a:stretch>
                        </a:blipFill>
                      </a:tcPr>
                    </a:tc>
                    <a:tc>
                      <a:txBody>
                        <a:bodyPr/>
                        <a:lstStyle/>
                        <a:p>
                          <a:endParaRPr lang="es-ES"/>
                        </a:p>
                      </a:txBody>
                      <a:tcPr>
                        <a:blipFill rotWithShape="0">
                          <a:blip r:embed="rId3"/>
                          <a:stretch>
                            <a:fillRect l="-500000" t="-684375" r="-1835" b="-289063"/>
                          </a:stretch>
                        </a:blipFill>
                      </a:tcPr>
                    </a:tc>
                    <a:extLst>
                      <a:ext uri="{0D108BD9-81ED-4DB2-BD59-A6C34878D82A}">
                        <a16:rowId xmlns:a16="http://schemas.microsoft.com/office/drawing/2014/main" xmlns:a14="http://schemas.microsoft.com/office/drawing/2010/main" xmlns="" val="3876823585"/>
                      </a:ext>
                    </a:extLst>
                  </a:tr>
                  <a:tr h="393031">
                    <a:tc>
                      <a:txBody>
                        <a:bodyPr/>
                        <a:lstStyle/>
                        <a:p>
                          <a:pPr algn="just"/>
                          <a:r>
                            <a:rPr lang="es-EC" dirty="0"/>
                            <a:t>6</a:t>
                          </a:r>
                        </a:p>
                      </a:txBody>
                      <a:tcPr/>
                    </a:tc>
                    <a:tc>
                      <a:txBody>
                        <a:bodyPr/>
                        <a:lstStyle/>
                        <a:p>
                          <a:endParaRPr lang="es-ES"/>
                        </a:p>
                      </a:txBody>
                      <a:tcPr>
                        <a:blipFill rotWithShape="0">
                          <a:blip r:embed="rId3"/>
                          <a:stretch>
                            <a:fillRect l="-51250" t="-772308" r="-258750" b="-184615"/>
                          </a:stretch>
                        </a:blipFill>
                      </a:tcPr>
                    </a:tc>
                    <a:tc>
                      <a:txBody>
                        <a:bodyPr/>
                        <a:lstStyle/>
                        <a:p>
                          <a:endParaRPr lang="es-ES"/>
                        </a:p>
                      </a:txBody>
                      <a:tcPr>
                        <a:blipFill rotWithShape="0">
                          <a:blip r:embed="rId3"/>
                          <a:stretch>
                            <a:fillRect l="-145345" t="-772308" r="-148649" b="-184615"/>
                          </a:stretch>
                        </a:blipFill>
                      </a:tcPr>
                    </a:tc>
                    <a:tc>
                      <a:txBody>
                        <a:bodyPr/>
                        <a:lstStyle/>
                        <a:p>
                          <a:endParaRPr lang="es-ES"/>
                        </a:p>
                      </a:txBody>
                      <a:tcPr>
                        <a:blipFill rotWithShape="0">
                          <a:blip r:embed="rId3"/>
                          <a:stretch>
                            <a:fillRect l="-299267" t="-772308" r="-81319" b="-184615"/>
                          </a:stretch>
                        </a:blipFill>
                      </a:tcPr>
                    </a:tc>
                    <a:tc>
                      <a:txBody>
                        <a:bodyPr/>
                        <a:lstStyle/>
                        <a:p>
                          <a:endParaRPr lang="es-ES"/>
                        </a:p>
                      </a:txBody>
                      <a:tcPr>
                        <a:blipFill rotWithShape="0">
                          <a:blip r:embed="rId3"/>
                          <a:stretch>
                            <a:fillRect l="-500000" t="-772308" r="-1835" b="-184615"/>
                          </a:stretch>
                        </a:blipFill>
                      </a:tcPr>
                    </a:tc>
                    <a:extLst>
                      <a:ext uri="{0D108BD9-81ED-4DB2-BD59-A6C34878D82A}">
                        <a16:rowId xmlns:a16="http://schemas.microsoft.com/office/drawing/2014/main" xmlns:a14="http://schemas.microsoft.com/office/drawing/2010/main" xmlns="" val="2235580675"/>
                      </a:ext>
                    </a:extLst>
                  </a:tr>
                  <a:tr h="640080">
                    <a:tc>
                      <a:txBody>
                        <a:bodyPr/>
                        <a:lstStyle/>
                        <a:p>
                          <a:pPr algn="just"/>
                          <a:r>
                            <a:rPr lang="es-EC" dirty="0"/>
                            <a:t>Soporte</a:t>
                          </a:r>
                        </a:p>
                        <a:p>
                          <a:pPr algn="just"/>
                          <a:r>
                            <a:rPr lang="es-EC" dirty="0"/>
                            <a:t>gripper</a:t>
                          </a:r>
                        </a:p>
                      </a:txBody>
                      <a:tcPr/>
                    </a:tc>
                    <a:tc>
                      <a:txBody>
                        <a:bodyPr/>
                        <a:lstStyle/>
                        <a:p>
                          <a:endParaRPr lang="es-ES"/>
                        </a:p>
                      </a:txBody>
                      <a:tcPr>
                        <a:blipFill rotWithShape="0">
                          <a:blip r:embed="rId3"/>
                          <a:stretch>
                            <a:fillRect l="-51250" t="-540000" r="-258750" b="-14286"/>
                          </a:stretch>
                        </a:blipFill>
                      </a:tcPr>
                    </a:tc>
                    <a:tc>
                      <a:txBody>
                        <a:bodyPr/>
                        <a:lstStyle/>
                        <a:p>
                          <a:endParaRPr lang="es-ES"/>
                        </a:p>
                      </a:txBody>
                      <a:tcPr>
                        <a:blipFill rotWithShape="0">
                          <a:blip r:embed="rId3"/>
                          <a:stretch>
                            <a:fillRect l="-145345" t="-540000" r="-148649" b="-14286"/>
                          </a:stretch>
                        </a:blipFill>
                      </a:tcPr>
                    </a:tc>
                    <a:tc>
                      <a:txBody>
                        <a:bodyPr/>
                        <a:lstStyle/>
                        <a:p>
                          <a:endParaRPr lang="es-ES"/>
                        </a:p>
                      </a:txBody>
                      <a:tcPr>
                        <a:blipFill rotWithShape="0">
                          <a:blip r:embed="rId3"/>
                          <a:stretch>
                            <a:fillRect l="-299267" t="-540000" r="-81319" b="-14286"/>
                          </a:stretch>
                        </a:blipFill>
                      </a:tcPr>
                    </a:tc>
                    <a:tc>
                      <a:txBody>
                        <a:bodyPr/>
                        <a:lstStyle/>
                        <a:p>
                          <a:endParaRPr lang="es-ES"/>
                        </a:p>
                      </a:txBody>
                      <a:tcPr>
                        <a:blipFill rotWithShape="0">
                          <a:blip r:embed="rId3"/>
                          <a:stretch>
                            <a:fillRect l="-500000" t="-540000" r="-1835" b="-14286"/>
                          </a:stretch>
                        </a:blipFill>
                      </a:tcPr>
                    </a:tc>
                    <a:extLst>
                      <a:ext uri="{0D108BD9-81ED-4DB2-BD59-A6C34878D82A}">
                        <a16:rowId xmlns:a16="http://schemas.microsoft.com/office/drawing/2014/main" xmlns:a14="http://schemas.microsoft.com/office/drawing/2010/main" xmlns="" val="2434717820"/>
                      </a:ext>
                    </a:extLst>
                  </a:tr>
                </a:tbl>
              </a:graphicData>
            </a:graphic>
          </p:graphicFrame>
        </mc:Fallback>
      </mc:AlternateContent>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14529803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b="1" dirty="0"/>
              <a:t>CONTENIDO</a:t>
            </a:r>
          </a:p>
        </p:txBody>
      </p:sp>
      <p:sp>
        <p:nvSpPr>
          <p:cNvPr id="3" name="Marcador de contenido 2"/>
          <p:cNvSpPr>
            <a:spLocks noGrp="1"/>
          </p:cNvSpPr>
          <p:nvPr>
            <p:ph idx="1"/>
          </p:nvPr>
        </p:nvSpPr>
        <p:spPr>
          <a:xfrm>
            <a:off x="838199" y="1862025"/>
            <a:ext cx="10515600" cy="4351338"/>
          </a:xfrm>
        </p:spPr>
        <p:txBody>
          <a:bodyPr/>
          <a:lstStyle/>
          <a:p>
            <a:pPr marL="457200" indent="-457200">
              <a:buFont typeface="Arial" panose="020B0604020202020204" pitchFamily="34" charset="0"/>
              <a:buChar char="•"/>
            </a:pPr>
            <a:r>
              <a:rPr lang="es-ES" dirty="0"/>
              <a:t>Objetivos</a:t>
            </a:r>
          </a:p>
          <a:p>
            <a:pPr marL="457200" indent="-457200">
              <a:buFont typeface="Arial" panose="020B0604020202020204" pitchFamily="34" charset="0"/>
              <a:buChar char="•"/>
            </a:pPr>
            <a:r>
              <a:rPr lang="es-ES" dirty="0"/>
              <a:t>Introducción </a:t>
            </a:r>
          </a:p>
          <a:p>
            <a:pPr marL="457200" indent="-457200">
              <a:buFont typeface="Arial" panose="020B0604020202020204" pitchFamily="34" charset="0"/>
              <a:buChar char="•"/>
            </a:pPr>
            <a:r>
              <a:rPr lang="es-ES" dirty="0"/>
              <a:t>Estado del arte</a:t>
            </a:r>
          </a:p>
          <a:p>
            <a:pPr marL="457200" indent="-457200">
              <a:buFont typeface="Arial" panose="020B0604020202020204" pitchFamily="34" charset="0"/>
              <a:buChar char="•"/>
            </a:pPr>
            <a:r>
              <a:rPr lang="es-ES" dirty="0"/>
              <a:t>Diseño y Construcción   </a:t>
            </a:r>
          </a:p>
          <a:p>
            <a:pPr marL="457200" indent="-457200">
              <a:buFont typeface="Arial" panose="020B0604020202020204" pitchFamily="34" charset="0"/>
              <a:buChar char="•"/>
            </a:pPr>
            <a:r>
              <a:rPr lang="es-ES" dirty="0"/>
              <a:t>Pruebas y Resultados</a:t>
            </a:r>
          </a:p>
          <a:p>
            <a:pPr marL="457200" indent="-457200">
              <a:buFont typeface="Arial" panose="020B0604020202020204" pitchFamily="34" charset="0"/>
              <a:buChar char="•"/>
            </a:pPr>
            <a:r>
              <a:rPr lang="es-ES" dirty="0"/>
              <a:t>Conclusiones y Recomendaciones</a:t>
            </a:r>
          </a:p>
        </p:txBody>
      </p:sp>
    </p:spTree>
    <p:extLst>
      <p:ext uri="{BB962C8B-B14F-4D97-AF65-F5344CB8AC3E}">
        <p14:creationId xmlns:p14="http://schemas.microsoft.com/office/powerpoint/2010/main" val="17435467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BRAZOS ANTROPOMORFOS </a:t>
            </a:r>
            <a:r>
              <a:rPr lang="es-ES" dirty="0"/>
              <a:t>– MOVILIDAD DE LOS ESLABONES</a:t>
            </a:r>
          </a:p>
          <a:p>
            <a:endParaRPr lang="es-ES" dirty="0"/>
          </a:p>
        </p:txBody>
      </p:sp>
      <p:pic>
        <p:nvPicPr>
          <p:cNvPr id="8" name="Imagen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547458" y="1785894"/>
            <a:ext cx="4504896" cy="3911725"/>
          </a:xfrm>
          <a:prstGeom prst="rect">
            <a:avLst/>
          </a:prstGeom>
        </p:spPr>
      </p:pic>
      <p:sp>
        <p:nvSpPr>
          <p:cNvPr id="9" name="CuadroTexto 8"/>
          <p:cNvSpPr txBox="1"/>
          <p:nvPr/>
        </p:nvSpPr>
        <p:spPr>
          <a:xfrm>
            <a:off x="6848412" y="3480146"/>
            <a:ext cx="1082348" cy="523220"/>
          </a:xfrm>
          <a:prstGeom prst="rect">
            <a:avLst/>
          </a:prstGeom>
          <a:noFill/>
        </p:spPr>
        <p:txBody>
          <a:bodyPr wrap="none" rtlCol="0">
            <a:spAutoFit/>
          </a:bodyPr>
          <a:lstStyle/>
          <a:p>
            <a:r>
              <a:rPr lang="es-EC" sz="1400" b="1" dirty="0" smtClean="0"/>
              <a:t>  MOTORES</a:t>
            </a:r>
            <a:endParaRPr lang="es-EC" sz="1400" b="1" dirty="0"/>
          </a:p>
          <a:p>
            <a:r>
              <a:rPr lang="es-EC" sz="1400" b="1" dirty="0"/>
              <a:t>DYNAMIXEL</a:t>
            </a:r>
          </a:p>
        </p:txBody>
      </p:sp>
      <p:sp>
        <p:nvSpPr>
          <p:cNvPr id="10" name="Abrir llave 9"/>
          <p:cNvSpPr/>
          <p:nvPr/>
        </p:nvSpPr>
        <p:spPr>
          <a:xfrm flipH="1">
            <a:off x="6413669" y="1785894"/>
            <a:ext cx="310543" cy="3911725"/>
          </a:xfrm>
          <a:prstGeom prst="leftBrace">
            <a:avLst/>
          </a:prstGeom>
          <a:ln w="28575">
            <a:solidFill>
              <a:srgbClr val="035EF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EC" dirty="0">
              <a:ln w="0"/>
              <a:effectLst>
                <a:outerShdw blurRad="38100" dist="19050" dir="2700000" algn="tl" rotWithShape="0">
                  <a:schemeClr val="dk1">
                    <a:alpha val="40000"/>
                  </a:schemeClr>
                </a:outerShdw>
              </a:effectLst>
            </a:endParaRPr>
          </a:p>
        </p:txBody>
      </p:sp>
      <p:sp>
        <p:nvSpPr>
          <p:cNvPr id="11" name="Abrir llave 10"/>
          <p:cNvSpPr/>
          <p:nvPr/>
        </p:nvSpPr>
        <p:spPr>
          <a:xfrm>
            <a:off x="8061444" y="1785894"/>
            <a:ext cx="311253" cy="3911725"/>
          </a:xfrm>
          <a:prstGeom prst="leftBrace">
            <a:avLst>
              <a:gd name="adj1" fmla="val 8333"/>
              <a:gd name="adj2" fmla="val 50562"/>
            </a:avLst>
          </a:prstGeom>
          <a:ln w="28575">
            <a:solidFill>
              <a:srgbClr val="035EF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pic>
        <p:nvPicPr>
          <p:cNvPr id="12" name="Imagen 1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513872" y="1986513"/>
            <a:ext cx="2392109" cy="1050503"/>
          </a:xfrm>
          <a:prstGeom prst="rect">
            <a:avLst/>
          </a:prstGeom>
        </p:spPr>
      </p:pic>
      <p:sp>
        <p:nvSpPr>
          <p:cNvPr id="13" name="Flecha: hacia abajo 11"/>
          <p:cNvSpPr/>
          <p:nvPr/>
        </p:nvSpPr>
        <p:spPr>
          <a:xfrm>
            <a:off x="9548751" y="3164636"/>
            <a:ext cx="531096" cy="4912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Picture 2" descr="Resultado de imagen para fuente de alimentac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0704" y="3717659"/>
            <a:ext cx="1862644" cy="1395185"/>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8982133" y="5112844"/>
            <a:ext cx="1953548" cy="523220"/>
          </a:xfrm>
          <a:prstGeom prst="rect">
            <a:avLst/>
          </a:prstGeom>
          <a:noFill/>
        </p:spPr>
        <p:txBody>
          <a:bodyPr wrap="none" rtlCol="0">
            <a:spAutoFit/>
          </a:bodyPr>
          <a:lstStyle/>
          <a:p>
            <a:pPr algn="ctr"/>
            <a:r>
              <a:rPr lang="es-EC" sz="1400" b="1" dirty="0" smtClean="0"/>
              <a:t>Fuente de Alimentación</a:t>
            </a:r>
          </a:p>
          <a:p>
            <a:pPr algn="ctr"/>
            <a:r>
              <a:rPr lang="es-EC" sz="1400" b="1" dirty="0" smtClean="0"/>
              <a:t>12 VDC – 6 A </a:t>
            </a:r>
            <a:endParaRPr lang="es-EC" sz="1400" b="1" dirty="0"/>
          </a:p>
        </p:txBody>
      </p:sp>
      <p:sp>
        <p:nvSpPr>
          <p:cNvPr id="4" name="Rectángulo 3"/>
          <p:cNvSpPr/>
          <p:nvPr/>
        </p:nvSpPr>
        <p:spPr>
          <a:xfrm>
            <a:off x="1547458" y="2356833"/>
            <a:ext cx="4585055" cy="641546"/>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p:cNvPicPr>
            <a:picLocks noChangeAspect="1"/>
          </p:cNvPicPr>
          <p:nvPr/>
        </p:nvPicPr>
        <p:blipFill rotWithShape="1">
          <a:blip r:embed="rId7">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4264028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BRAZOS ANTROPOMORFOS </a:t>
            </a:r>
            <a:r>
              <a:rPr lang="es-ES" dirty="0"/>
              <a:t>– </a:t>
            </a:r>
            <a:r>
              <a:rPr lang="es-ES" dirty="0" smtClean="0"/>
              <a:t>ESQUEMA DE CONEXIÓN</a:t>
            </a:r>
            <a:endParaRPr lang="es-ES" dirty="0"/>
          </a:p>
          <a:p>
            <a:endParaRPr lang="es-ES" dirty="0"/>
          </a:p>
        </p:txBody>
      </p:sp>
      <p:pic>
        <p:nvPicPr>
          <p:cNvPr id="18" name="Imagen 17"/>
          <p:cNvPicPr>
            <a:picLocks noChangeAspect="1"/>
          </p:cNvPicPr>
          <p:nvPr/>
        </p:nvPicPr>
        <p:blipFill>
          <a:blip r:embed="rId2"/>
          <a:stretch>
            <a:fillRect/>
          </a:stretch>
        </p:blipFill>
        <p:spPr>
          <a:xfrm>
            <a:off x="8140736" y="4608309"/>
            <a:ext cx="2857500" cy="1343025"/>
          </a:xfrm>
          <a:prstGeom prst="rect">
            <a:avLst/>
          </a:prstGeom>
        </p:spPr>
      </p:pic>
      <p:sp>
        <p:nvSpPr>
          <p:cNvPr id="19" name="Flecha doblada 18"/>
          <p:cNvSpPr/>
          <p:nvPr/>
        </p:nvSpPr>
        <p:spPr>
          <a:xfrm rot="5400000">
            <a:off x="8574971" y="3079667"/>
            <a:ext cx="1344119" cy="133940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1" name="CuadroTexto 20"/>
          <p:cNvSpPr txBox="1"/>
          <p:nvPr/>
        </p:nvSpPr>
        <p:spPr>
          <a:xfrm>
            <a:off x="9115387" y="5968938"/>
            <a:ext cx="908197" cy="307777"/>
          </a:xfrm>
          <a:prstGeom prst="rect">
            <a:avLst/>
          </a:prstGeom>
          <a:noFill/>
        </p:spPr>
        <p:txBody>
          <a:bodyPr wrap="none" rtlCol="0">
            <a:spAutoFit/>
          </a:bodyPr>
          <a:lstStyle/>
          <a:p>
            <a:pPr algn="ctr"/>
            <a:r>
              <a:rPr lang="es-EC" sz="1400" b="1" dirty="0" smtClean="0"/>
              <a:t>Placa PCB</a:t>
            </a:r>
            <a:endParaRPr lang="es-EC" sz="1400" b="1" dirty="0"/>
          </a:p>
        </p:txBody>
      </p:sp>
      <p:pic>
        <p:nvPicPr>
          <p:cNvPr id="4" name="Imagen 3"/>
          <p:cNvPicPr>
            <a:picLocks noChangeAspect="1"/>
          </p:cNvPicPr>
          <p:nvPr/>
        </p:nvPicPr>
        <p:blipFill>
          <a:blip r:embed="rId3"/>
          <a:stretch>
            <a:fillRect/>
          </a:stretch>
        </p:blipFill>
        <p:spPr>
          <a:xfrm>
            <a:off x="1327045" y="1973036"/>
            <a:ext cx="6638925" cy="2638425"/>
          </a:xfrm>
          <a:prstGeom prst="rect">
            <a:avLst/>
          </a:prstGeom>
        </p:spPr>
      </p:pic>
      <p:pic>
        <p:nvPicPr>
          <p:cNvPr id="22" name="Picture 2" descr="Resultado de imagen para fuente de alimentac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6490" y="4385068"/>
            <a:ext cx="1178903" cy="883039"/>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p:cNvSpPr txBox="1"/>
          <p:nvPr/>
        </p:nvSpPr>
        <p:spPr>
          <a:xfrm>
            <a:off x="2654733" y="5185069"/>
            <a:ext cx="1122423" cy="523220"/>
          </a:xfrm>
          <a:prstGeom prst="rect">
            <a:avLst/>
          </a:prstGeom>
          <a:noFill/>
        </p:spPr>
        <p:txBody>
          <a:bodyPr wrap="none" rtlCol="0">
            <a:spAutoFit/>
          </a:bodyPr>
          <a:lstStyle/>
          <a:p>
            <a:pPr algn="ctr"/>
            <a:r>
              <a:rPr lang="es-EC" sz="1400" b="1" dirty="0" smtClean="0"/>
              <a:t>Fuente</a:t>
            </a:r>
          </a:p>
          <a:p>
            <a:pPr algn="ctr"/>
            <a:r>
              <a:rPr lang="es-EC" sz="1400" b="1" dirty="0" smtClean="0"/>
              <a:t>12 VDC – 6 A</a:t>
            </a:r>
            <a:endParaRPr lang="es-EC" sz="1400" b="1" dirty="0"/>
          </a:p>
        </p:txBody>
      </p:sp>
      <p:sp>
        <p:nvSpPr>
          <p:cNvPr id="24" name="CuadroTexto 23"/>
          <p:cNvSpPr txBox="1"/>
          <p:nvPr/>
        </p:nvSpPr>
        <p:spPr>
          <a:xfrm>
            <a:off x="1261501" y="3292248"/>
            <a:ext cx="1364989" cy="307777"/>
          </a:xfrm>
          <a:prstGeom prst="rect">
            <a:avLst/>
          </a:prstGeom>
          <a:noFill/>
        </p:spPr>
        <p:txBody>
          <a:bodyPr wrap="none" rtlCol="0">
            <a:spAutoFit/>
          </a:bodyPr>
          <a:lstStyle/>
          <a:p>
            <a:pPr algn="ctr"/>
            <a:r>
              <a:rPr lang="es-EC" sz="1400" b="1" dirty="0" smtClean="0"/>
              <a:t>USB2Dynamixel</a:t>
            </a:r>
            <a:endParaRPr lang="es-EC" sz="1400" b="1" dirty="0"/>
          </a:p>
        </p:txBody>
      </p:sp>
      <p:sp>
        <p:nvSpPr>
          <p:cNvPr id="25" name="CuadroTexto 24"/>
          <p:cNvSpPr txBox="1"/>
          <p:nvPr/>
        </p:nvSpPr>
        <p:spPr>
          <a:xfrm>
            <a:off x="5573890" y="1730875"/>
            <a:ext cx="1405000" cy="307777"/>
          </a:xfrm>
          <a:prstGeom prst="rect">
            <a:avLst/>
          </a:prstGeom>
          <a:noFill/>
        </p:spPr>
        <p:txBody>
          <a:bodyPr wrap="none" rtlCol="0">
            <a:spAutoFit/>
          </a:bodyPr>
          <a:lstStyle/>
          <a:p>
            <a:pPr algn="ctr"/>
            <a:r>
              <a:rPr lang="es-EC" sz="1400" b="1" dirty="0" smtClean="0"/>
              <a:t>Motores Brazo 1</a:t>
            </a:r>
            <a:endParaRPr lang="es-EC" sz="1400" b="1" dirty="0"/>
          </a:p>
        </p:txBody>
      </p:sp>
      <p:sp>
        <p:nvSpPr>
          <p:cNvPr id="26" name="CuadroTexto 25"/>
          <p:cNvSpPr txBox="1"/>
          <p:nvPr/>
        </p:nvSpPr>
        <p:spPr>
          <a:xfrm>
            <a:off x="5593684" y="4632006"/>
            <a:ext cx="1405000" cy="307777"/>
          </a:xfrm>
          <a:prstGeom prst="rect">
            <a:avLst/>
          </a:prstGeom>
          <a:noFill/>
        </p:spPr>
        <p:txBody>
          <a:bodyPr wrap="none" rtlCol="0">
            <a:spAutoFit/>
          </a:bodyPr>
          <a:lstStyle/>
          <a:p>
            <a:pPr algn="ctr"/>
            <a:r>
              <a:rPr lang="es-EC" sz="1400" b="1" dirty="0" smtClean="0"/>
              <a:t>Motores Brazo 2</a:t>
            </a:r>
            <a:endParaRPr lang="es-EC" sz="1400" b="1" dirty="0"/>
          </a:p>
        </p:txBody>
      </p:sp>
      <p:pic>
        <p:nvPicPr>
          <p:cNvPr id="15" name="Imagen 14"/>
          <p:cNvPicPr>
            <a:picLocks noChangeAspect="1"/>
          </p:cNvPicPr>
          <p:nvPr/>
        </p:nvPicPr>
        <p:blipFill rotWithShape="1">
          <a:blip r:embed="rId5">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4673395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TORSO ROBÓTICO – SELECCIÓN</a:t>
            </a:r>
            <a:endParaRPr lang="es-ES" dirty="0"/>
          </a:p>
          <a:p>
            <a:endParaRPr lang="es-ES" dirty="0"/>
          </a:p>
        </p:txBody>
      </p:sp>
      <p:pic>
        <p:nvPicPr>
          <p:cNvPr id="5" name="Imagen 4"/>
          <p:cNvPicPr>
            <a:picLocks noChangeAspect="1"/>
          </p:cNvPicPr>
          <p:nvPr/>
        </p:nvPicPr>
        <p:blipFill>
          <a:blip r:embed="rId2"/>
          <a:stretch>
            <a:fillRect/>
          </a:stretch>
        </p:blipFill>
        <p:spPr>
          <a:xfrm>
            <a:off x="2409502" y="1730875"/>
            <a:ext cx="7372995" cy="4038524"/>
          </a:xfrm>
          <a:prstGeom prst="rect">
            <a:avLst/>
          </a:prstGeom>
        </p:spPr>
      </p:pic>
      <p:pic>
        <p:nvPicPr>
          <p:cNvPr id="8" name="Imagen 7"/>
          <p:cNvPicPr>
            <a:picLocks noChangeAspect="1"/>
          </p:cNvPicPr>
          <p:nvPr/>
        </p:nvPicPr>
        <p:blipFill rotWithShape="1">
          <a:blip r:embed="rId3">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2520071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08107"/>
            <a:ext cx="10515600" cy="4351338"/>
          </a:xfrm>
        </p:spPr>
        <p:txBody>
          <a:bodyPr/>
          <a:lstStyle/>
          <a:p>
            <a:r>
              <a:rPr lang="es-ES" dirty="0" smtClean="0"/>
              <a:t>TORSO ROBÓTICO – ANÁLISIS DE APLASTAMIENTO</a:t>
            </a:r>
            <a:endParaRPr lang="es-ES" dirty="0"/>
          </a:p>
          <a:p>
            <a:endParaRPr lang="es-ES" dirty="0"/>
          </a:p>
        </p:txBody>
      </p:sp>
      <p:pic>
        <p:nvPicPr>
          <p:cNvPr id="15" name="Imagen 14"/>
          <p:cNvPicPr>
            <a:picLocks noChangeAspect="1"/>
          </p:cNvPicPr>
          <p:nvPr/>
        </p:nvPicPr>
        <p:blipFill rotWithShape="1">
          <a:blip r:embed="rId2">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pic>
        <p:nvPicPr>
          <p:cNvPr id="17" name="Imagen 1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43965" y="1810988"/>
            <a:ext cx="5457374" cy="3763707"/>
          </a:xfrm>
          <a:prstGeom prst="rect">
            <a:avLst/>
          </a:prstGeom>
        </p:spPr>
      </p:pic>
      <p:pic>
        <p:nvPicPr>
          <p:cNvPr id="21" name="Imagen 20"/>
          <p:cNvPicPr>
            <a:picLocks noChangeAspect="1"/>
          </p:cNvPicPr>
          <p:nvPr/>
        </p:nvPicPr>
        <p:blipFill>
          <a:blip r:embed="rId5"/>
          <a:stretch>
            <a:fillRect/>
          </a:stretch>
        </p:blipFill>
        <p:spPr>
          <a:xfrm>
            <a:off x="6839819" y="2826415"/>
            <a:ext cx="1282388" cy="408673"/>
          </a:xfrm>
          <a:prstGeom prst="rect">
            <a:avLst/>
          </a:prstGeom>
        </p:spPr>
      </p:pic>
      <p:pic>
        <p:nvPicPr>
          <p:cNvPr id="22" name="Imagen 21"/>
          <p:cNvPicPr>
            <a:picLocks noChangeAspect="1"/>
          </p:cNvPicPr>
          <p:nvPr/>
        </p:nvPicPr>
        <p:blipFill>
          <a:blip r:embed="rId6"/>
          <a:stretch>
            <a:fillRect/>
          </a:stretch>
        </p:blipFill>
        <p:spPr>
          <a:xfrm>
            <a:off x="6962737" y="3172935"/>
            <a:ext cx="1036552" cy="350384"/>
          </a:xfrm>
          <a:prstGeom prst="rect">
            <a:avLst/>
          </a:prstGeom>
        </p:spPr>
      </p:pic>
      <p:sp>
        <p:nvSpPr>
          <p:cNvPr id="23" name="CuadroTexto 22"/>
          <p:cNvSpPr txBox="1"/>
          <p:nvPr/>
        </p:nvSpPr>
        <p:spPr>
          <a:xfrm>
            <a:off x="6954667" y="2518638"/>
            <a:ext cx="640816" cy="338554"/>
          </a:xfrm>
          <a:prstGeom prst="rect">
            <a:avLst/>
          </a:prstGeom>
          <a:noFill/>
        </p:spPr>
        <p:txBody>
          <a:bodyPr wrap="none" rtlCol="0">
            <a:spAutoFit/>
          </a:bodyPr>
          <a:lstStyle/>
          <a:p>
            <a:r>
              <a:rPr lang="es-EC" sz="1600" b="1" dirty="0">
                <a:cs typeface="Times New Roman" panose="02020603050405020304" pitchFamily="18" charset="0"/>
              </a:rPr>
              <a:t>Área:</a:t>
            </a:r>
          </a:p>
        </p:txBody>
      </p:sp>
      <p:sp>
        <p:nvSpPr>
          <p:cNvPr id="24" name="CuadroTexto 23"/>
          <p:cNvSpPr txBox="1"/>
          <p:nvPr/>
        </p:nvSpPr>
        <p:spPr>
          <a:xfrm>
            <a:off x="9370927" y="2473475"/>
            <a:ext cx="1903663" cy="338554"/>
          </a:xfrm>
          <a:prstGeom prst="rect">
            <a:avLst/>
          </a:prstGeom>
          <a:noFill/>
        </p:spPr>
        <p:txBody>
          <a:bodyPr wrap="none" rtlCol="0">
            <a:spAutoFit/>
          </a:bodyPr>
          <a:lstStyle/>
          <a:p>
            <a:r>
              <a:rPr lang="es-EC" sz="1600" b="1" dirty="0">
                <a:cs typeface="Times New Roman" panose="02020603050405020304" pitchFamily="18" charset="0"/>
              </a:rPr>
              <a:t>Esfuerzo de Trabajo:</a:t>
            </a:r>
          </a:p>
        </p:txBody>
      </p:sp>
      <p:pic>
        <p:nvPicPr>
          <p:cNvPr id="25" name="Imagen 24"/>
          <p:cNvPicPr>
            <a:picLocks noChangeAspect="1"/>
          </p:cNvPicPr>
          <p:nvPr/>
        </p:nvPicPr>
        <p:blipFill>
          <a:blip r:embed="rId7"/>
          <a:stretch>
            <a:fillRect/>
          </a:stretch>
        </p:blipFill>
        <p:spPr>
          <a:xfrm>
            <a:off x="9569810" y="2856466"/>
            <a:ext cx="631264" cy="411694"/>
          </a:xfrm>
          <a:prstGeom prst="rect">
            <a:avLst/>
          </a:prstGeom>
        </p:spPr>
      </p:pic>
      <p:pic>
        <p:nvPicPr>
          <p:cNvPr id="26" name="Imagen 25"/>
          <p:cNvPicPr>
            <a:picLocks noChangeAspect="1"/>
          </p:cNvPicPr>
          <p:nvPr/>
        </p:nvPicPr>
        <p:blipFill>
          <a:blip r:embed="rId8"/>
          <a:stretch>
            <a:fillRect/>
          </a:stretch>
        </p:blipFill>
        <p:spPr>
          <a:xfrm>
            <a:off x="9569810" y="3379090"/>
            <a:ext cx="1267331" cy="324201"/>
          </a:xfrm>
          <a:prstGeom prst="rect">
            <a:avLst/>
          </a:prstGeom>
        </p:spPr>
      </p:pic>
      <p:sp>
        <p:nvSpPr>
          <p:cNvPr id="31" name="CuadroTexto 30"/>
          <p:cNvSpPr txBox="1"/>
          <p:nvPr/>
        </p:nvSpPr>
        <p:spPr>
          <a:xfrm>
            <a:off x="6850742" y="4337020"/>
            <a:ext cx="2297384" cy="338554"/>
          </a:xfrm>
          <a:prstGeom prst="rect">
            <a:avLst/>
          </a:prstGeom>
          <a:noFill/>
        </p:spPr>
        <p:txBody>
          <a:bodyPr wrap="square" rtlCol="0">
            <a:spAutoFit/>
          </a:bodyPr>
          <a:lstStyle/>
          <a:p>
            <a:r>
              <a:rPr lang="es-EC" sz="1600" b="1" dirty="0">
                <a:cs typeface="Times New Roman" panose="02020603050405020304" pitchFamily="18" charset="0"/>
              </a:rPr>
              <a:t>Esfuerzo del M</a:t>
            </a:r>
            <a:r>
              <a:rPr lang="es-EC" sz="1600" b="1" dirty="0" smtClean="0">
                <a:cs typeface="Times New Roman" panose="02020603050405020304" pitchFamily="18" charset="0"/>
              </a:rPr>
              <a:t>aterial</a:t>
            </a:r>
            <a:r>
              <a:rPr lang="es-EC" sz="1600" b="1" dirty="0">
                <a:cs typeface="Times New Roman" panose="02020603050405020304" pitchFamily="18" charset="0"/>
              </a:rPr>
              <a:t>:</a:t>
            </a:r>
          </a:p>
        </p:txBody>
      </p:sp>
      <p:pic>
        <p:nvPicPr>
          <p:cNvPr id="36" name="Imagen 35"/>
          <p:cNvPicPr>
            <a:picLocks noChangeAspect="1"/>
          </p:cNvPicPr>
          <p:nvPr/>
        </p:nvPicPr>
        <p:blipFill>
          <a:blip r:embed="rId9"/>
          <a:stretch>
            <a:fillRect/>
          </a:stretch>
        </p:blipFill>
        <p:spPr>
          <a:xfrm>
            <a:off x="6950998" y="4706262"/>
            <a:ext cx="1758583" cy="399111"/>
          </a:xfrm>
          <a:prstGeom prst="rect">
            <a:avLst/>
          </a:prstGeom>
        </p:spPr>
      </p:pic>
      <p:sp>
        <p:nvSpPr>
          <p:cNvPr id="37" name="Rectángulo 36"/>
          <p:cNvSpPr/>
          <p:nvPr/>
        </p:nvSpPr>
        <p:spPr>
          <a:xfrm>
            <a:off x="9427500" y="4328758"/>
            <a:ext cx="2053299" cy="338554"/>
          </a:xfrm>
          <a:prstGeom prst="rect">
            <a:avLst/>
          </a:prstGeom>
        </p:spPr>
        <p:txBody>
          <a:bodyPr wrap="square">
            <a:spAutoFit/>
          </a:bodyPr>
          <a:lstStyle/>
          <a:p>
            <a:r>
              <a:rPr lang="es-EC" sz="1600" b="1" dirty="0">
                <a:cs typeface="Times New Roman" panose="02020603050405020304" pitchFamily="18" charset="0"/>
              </a:rPr>
              <a:t>Factor de </a:t>
            </a:r>
            <a:r>
              <a:rPr lang="es-EC" sz="1600" b="1" dirty="0" smtClean="0">
                <a:cs typeface="Times New Roman" panose="02020603050405020304" pitchFamily="18" charset="0"/>
              </a:rPr>
              <a:t>Seguridad</a:t>
            </a:r>
            <a:r>
              <a:rPr lang="es-EC" sz="1600" b="1" dirty="0">
                <a:cs typeface="Times New Roman" panose="02020603050405020304" pitchFamily="18" charset="0"/>
              </a:rPr>
              <a:t>:</a:t>
            </a:r>
          </a:p>
        </p:txBody>
      </p:sp>
      <p:pic>
        <p:nvPicPr>
          <p:cNvPr id="38" name="Imagen 37"/>
          <p:cNvPicPr>
            <a:picLocks noChangeAspect="1"/>
          </p:cNvPicPr>
          <p:nvPr/>
        </p:nvPicPr>
        <p:blipFill>
          <a:blip r:embed="rId10"/>
          <a:stretch>
            <a:fillRect/>
          </a:stretch>
        </p:blipFill>
        <p:spPr>
          <a:xfrm>
            <a:off x="9607548" y="4716748"/>
            <a:ext cx="819072" cy="445824"/>
          </a:xfrm>
          <a:prstGeom prst="rect">
            <a:avLst/>
          </a:prstGeom>
        </p:spPr>
      </p:pic>
      <p:pic>
        <p:nvPicPr>
          <p:cNvPr id="39" name="Imagen 38"/>
          <p:cNvPicPr>
            <a:picLocks noChangeAspect="1"/>
          </p:cNvPicPr>
          <p:nvPr/>
        </p:nvPicPr>
        <p:blipFill>
          <a:blip r:embed="rId11"/>
          <a:stretch>
            <a:fillRect/>
          </a:stretch>
        </p:blipFill>
        <p:spPr>
          <a:xfrm>
            <a:off x="9569810" y="5242659"/>
            <a:ext cx="1295344" cy="345425"/>
          </a:xfrm>
          <a:prstGeom prst="rect">
            <a:avLst/>
          </a:prstGeom>
        </p:spPr>
      </p:pic>
    </p:spTree>
    <p:extLst>
      <p:ext uri="{BB962C8B-B14F-4D97-AF65-F5344CB8AC3E}">
        <p14:creationId xmlns:p14="http://schemas.microsoft.com/office/powerpoint/2010/main" val="3672695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TORSO ROBÓTICO – ANÁLISIS DE VOLCAMIENTO</a:t>
            </a:r>
            <a:endParaRPr lang="es-ES" dirty="0"/>
          </a:p>
          <a:p>
            <a:endParaRPr lang="es-ES" dirty="0"/>
          </a:p>
        </p:txBody>
      </p:sp>
      <p:pic>
        <p:nvPicPr>
          <p:cNvPr id="15" name="Imagen 14"/>
          <p:cNvPicPr>
            <a:picLocks noChangeAspect="1"/>
          </p:cNvPicPr>
          <p:nvPr/>
        </p:nvPicPr>
        <p:blipFill rotWithShape="1">
          <a:blip r:embed="rId2">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pic>
        <p:nvPicPr>
          <p:cNvPr id="14" name="Imagen 13"/>
          <p:cNvPicPr>
            <a:picLocks noChangeAspect="1"/>
          </p:cNvPicPr>
          <p:nvPr/>
        </p:nvPicPr>
        <p:blipFill>
          <a:blip r:embed="rId3"/>
          <a:stretch>
            <a:fillRect/>
          </a:stretch>
        </p:blipFill>
        <p:spPr>
          <a:xfrm>
            <a:off x="662572" y="2012483"/>
            <a:ext cx="4351289" cy="3455435"/>
          </a:xfrm>
          <a:prstGeom prst="rect">
            <a:avLst/>
          </a:prstGeom>
        </p:spPr>
      </p:pic>
      <p:pic>
        <p:nvPicPr>
          <p:cNvPr id="16" name="Imagen 15"/>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1" r="64022" b="88125"/>
          <a:stretch/>
        </p:blipFill>
        <p:spPr>
          <a:xfrm>
            <a:off x="5665653" y="2185538"/>
            <a:ext cx="1959430" cy="334772"/>
          </a:xfrm>
          <a:prstGeom prst="rect">
            <a:avLst/>
          </a:prstGeom>
        </p:spPr>
      </p:pic>
      <p:pic>
        <p:nvPicPr>
          <p:cNvPr id="20" name="Imagen 19"/>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396081" y="4791553"/>
            <a:ext cx="1396850" cy="638984"/>
          </a:xfrm>
          <a:prstGeom prst="rect">
            <a:avLst/>
          </a:prstGeom>
        </p:spPr>
      </p:pic>
      <p:pic>
        <p:nvPicPr>
          <p:cNvPr id="27" name="Imagen 26"/>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514486" y="5434847"/>
            <a:ext cx="1203965" cy="412788"/>
          </a:xfrm>
          <a:prstGeom prst="rect">
            <a:avLst/>
          </a:prstGeom>
        </p:spPr>
      </p:pic>
      <p:graphicFrame>
        <p:nvGraphicFramePr>
          <p:cNvPr id="28" name="Tabla 27"/>
          <p:cNvGraphicFramePr>
            <a:graphicFrameLocks noGrp="1"/>
          </p:cNvGraphicFramePr>
          <p:nvPr>
            <p:extLst>
              <p:ext uri="{D42A27DB-BD31-4B8C-83A1-F6EECF244321}">
                <p14:modId xmlns:p14="http://schemas.microsoft.com/office/powerpoint/2010/main" val="3975275918"/>
              </p:ext>
            </p:extLst>
          </p:nvPr>
        </p:nvGraphicFramePr>
        <p:xfrm>
          <a:off x="9346117" y="4784447"/>
          <a:ext cx="2187309" cy="609600"/>
        </p:xfrm>
        <a:graphic>
          <a:graphicData uri="http://schemas.openxmlformats.org/drawingml/2006/table">
            <a:tbl>
              <a:tblPr firstRow="1" bandRow="1">
                <a:tableStyleId>{5C22544A-7EE6-4342-B048-85BDC9FD1C3A}</a:tableStyleId>
              </a:tblPr>
              <a:tblGrid>
                <a:gridCol w="1407634">
                  <a:extLst>
                    <a:ext uri="{9D8B030D-6E8A-4147-A177-3AD203B41FA5}">
                      <a16:colId xmlns:a16="http://schemas.microsoft.com/office/drawing/2014/main" xmlns="" val="2463147872"/>
                    </a:ext>
                  </a:extLst>
                </a:gridCol>
                <a:gridCol w="779675">
                  <a:extLst>
                    <a:ext uri="{9D8B030D-6E8A-4147-A177-3AD203B41FA5}">
                      <a16:colId xmlns:a16="http://schemas.microsoft.com/office/drawing/2014/main" xmlns="" val="3096544208"/>
                    </a:ext>
                  </a:extLst>
                </a:gridCol>
              </a:tblGrid>
              <a:tr h="210625">
                <a:tc>
                  <a:txBody>
                    <a:bodyPr/>
                    <a:lstStyle/>
                    <a:p>
                      <a:pPr algn="ctr"/>
                      <a:r>
                        <a:rPr lang="es-EC" sz="1400" dirty="0" smtClean="0">
                          <a:latin typeface="Arial" panose="020B0604020202020204" pitchFamily="34" charset="0"/>
                          <a:cs typeface="Arial" panose="020B0604020202020204" pitchFamily="34" charset="0"/>
                        </a:rPr>
                        <a:t>PESO</a:t>
                      </a:r>
                      <a:r>
                        <a:rPr lang="es-EC" sz="1400" baseline="0" dirty="0" smtClean="0">
                          <a:latin typeface="Arial" panose="020B0604020202020204" pitchFamily="34" charset="0"/>
                          <a:cs typeface="Arial" panose="020B0604020202020204" pitchFamily="34" charset="0"/>
                        </a:rPr>
                        <a:t> REAL</a:t>
                      </a:r>
                      <a:endParaRPr lang="es-EC" sz="1400" dirty="0">
                        <a:latin typeface="Arial" panose="020B0604020202020204" pitchFamily="34" charset="0"/>
                        <a:cs typeface="Arial" panose="020B0604020202020204" pitchFamily="34" charset="0"/>
                      </a:endParaRPr>
                    </a:p>
                  </a:txBody>
                  <a:tcPr/>
                </a:tc>
                <a:tc>
                  <a:txBody>
                    <a:bodyPr/>
                    <a:lstStyle/>
                    <a:p>
                      <a:pPr algn="ctr"/>
                      <a:r>
                        <a:rPr lang="es-EC" sz="1400" dirty="0" err="1">
                          <a:latin typeface="Arial" panose="020B0604020202020204" pitchFamily="34" charset="0"/>
                          <a:cs typeface="Arial" panose="020B0604020202020204" pitchFamily="34" charset="0"/>
                        </a:rPr>
                        <a:t>fs</a:t>
                      </a:r>
                      <a:endParaRPr lang="es-EC"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618773037"/>
                  </a:ext>
                </a:extLst>
              </a:tr>
              <a:tr h="203591">
                <a:tc>
                  <a:txBody>
                    <a:bodyPr/>
                    <a:lstStyle/>
                    <a:p>
                      <a:pPr algn="ctr"/>
                      <a:r>
                        <a:rPr lang="es-EC" sz="1400" dirty="0">
                          <a:latin typeface="Arial" panose="020B0604020202020204" pitchFamily="34" charset="0"/>
                          <a:cs typeface="Arial" panose="020B0604020202020204" pitchFamily="34" charset="0"/>
                        </a:rPr>
                        <a:t>13,82 kg</a:t>
                      </a:r>
                    </a:p>
                  </a:txBody>
                  <a:tcPr/>
                </a:tc>
                <a:tc>
                  <a:txBody>
                    <a:bodyPr/>
                    <a:lstStyle/>
                    <a:p>
                      <a:pPr algn="ctr"/>
                      <a:r>
                        <a:rPr lang="es-EC" sz="1400" dirty="0">
                          <a:latin typeface="Arial" panose="020B0604020202020204" pitchFamily="34" charset="0"/>
                          <a:cs typeface="Arial" panose="020B0604020202020204" pitchFamily="34" charset="0"/>
                        </a:rPr>
                        <a:t>1.66</a:t>
                      </a:r>
                    </a:p>
                  </a:txBody>
                  <a:tcPr/>
                </a:tc>
                <a:extLst>
                  <a:ext uri="{0D108BD9-81ED-4DB2-BD59-A6C34878D82A}">
                    <a16:rowId xmlns:a16="http://schemas.microsoft.com/office/drawing/2014/main" xmlns="" val="277936674"/>
                  </a:ext>
                </a:extLst>
              </a:tr>
            </a:tbl>
          </a:graphicData>
        </a:graphic>
      </p:graphicFrame>
      <p:pic>
        <p:nvPicPr>
          <p:cNvPr id="29" name="Imagen 28"/>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44409" t="12765" r="28407" b="71275"/>
          <a:stretch/>
        </p:blipFill>
        <p:spPr>
          <a:xfrm>
            <a:off x="6418044" y="2474970"/>
            <a:ext cx="1480457" cy="449943"/>
          </a:xfrm>
          <a:prstGeom prst="rect">
            <a:avLst/>
          </a:prstGeom>
        </p:spPr>
      </p:pic>
      <p:pic>
        <p:nvPicPr>
          <p:cNvPr id="30" name="Imagen 2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45931" t="47834" r="26473" b="35503"/>
          <a:stretch/>
        </p:blipFill>
        <p:spPr>
          <a:xfrm>
            <a:off x="6486864" y="3331740"/>
            <a:ext cx="1502934" cy="469759"/>
          </a:xfrm>
          <a:prstGeom prst="rect">
            <a:avLst/>
          </a:prstGeom>
        </p:spPr>
      </p:pic>
      <p:pic>
        <p:nvPicPr>
          <p:cNvPr id="32" name="Imagen 31"/>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l="49229" t="78142" r="32916" b="2295"/>
          <a:stretch/>
        </p:blipFill>
        <p:spPr>
          <a:xfrm>
            <a:off x="6701628" y="4102367"/>
            <a:ext cx="972457" cy="551543"/>
          </a:xfrm>
          <a:prstGeom prst="rect">
            <a:avLst/>
          </a:prstGeom>
        </p:spPr>
      </p:pic>
      <p:sp>
        <p:nvSpPr>
          <p:cNvPr id="33" name="Flecha a la derecha con bandas 32"/>
          <p:cNvSpPr/>
          <p:nvPr/>
        </p:nvSpPr>
        <p:spPr>
          <a:xfrm>
            <a:off x="8152186" y="4747957"/>
            <a:ext cx="805500" cy="68258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4" name="Imagen 33"/>
          <p:cNvPicPr>
            <a:picLocks noChangeAspect="1"/>
          </p:cNvPicPr>
          <p:nvPr/>
        </p:nvPicPr>
        <p:blipFill rotWithShape="1">
          <a:blip r:embed="rId4"/>
          <a:srcRect t="66937" b="22921"/>
          <a:stretch/>
        </p:blipFill>
        <p:spPr>
          <a:xfrm>
            <a:off x="5696780" y="3816425"/>
            <a:ext cx="5446203" cy="285942"/>
          </a:xfrm>
          <a:prstGeom prst="rect">
            <a:avLst/>
          </a:prstGeom>
        </p:spPr>
      </p:pic>
      <p:pic>
        <p:nvPicPr>
          <p:cNvPr id="35" name="Imagen 34"/>
          <p:cNvPicPr>
            <a:picLocks noChangeAspect="1"/>
          </p:cNvPicPr>
          <p:nvPr/>
        </p:nvPicPr>
        <p:blipFill rotWithShape="1">
          <a:blip r:embed="rId4"/>
          <a:srcRect l="-424" t="31676" r="56450" b="53393"/>
          <a:stretch/>
        </p:blipFill>
        <p:spPr>
          <a:xfrm>
            <a:off x="5670558" y="2971319"/>
            <a:ext cx="2394857" cy="420915"/>
          </a:xfrm>
          <a:prstGeom prst="rect">
            <a:avLst/>
          </a:prstGeom>
        </p:spPr>
      </p:pic>
    </p:spTree>
    <p:extLst>
      <p:ext uri="{BB962C8B-B14F-4D97-AF65-F5344CB8AC3E}">
        <p14:creationId xmlns:p14="http://schemas.microsoft.com/office/powerpoint/2010/main" val="6539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BRAZO ANTROPOMORFO– IMPLEMENTACIÓN</a:t>
            </a:r>
            <a:endParaRPr lang="es-ES" dirty="0"/>
          </a:p>
          <a:p>
            <a:endParaRPr lang="es-ES" dirty="0"/>
          </a:p>
        </p:txBody>
      </p:sp>
      <p:pic>
        <p:nvPicPr>
          <p:cNvPr id="6" name="Imagen 5"/>
          <p:cNvPicPr>
            <a:picLocks noChangeAspect="1"/>
          </p:cNvPicPr>
          <p:nvPr/>
        </p:nvPicPr>
        <p:blipFill>
          <a:blip r:embed="rId2"/>
          <a:stretch>
            <a:fillRect/>
          </a:stretch>
        </p:blipFill>
        <p:spPr>
          <a:xfrm>
            <a:off x="9437072" y="2214140"/>
            <a:ext cx="2222408" cy="276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Diagrama 6"/>
          <p:cNvGraphicFramePr/>
          <p:nvPr>
            <p:extLst>
              <p:ext uri="{D42A27DB-BD31-4B8C-83A1-F6EECF244321}">
                <p14:modId xmlns:p14="http://schemas.microsoft.com/office/powerpoint/2010/main" val="560824148"/>
              </p:ext>
            </p:extLst>
          </p:nvPr>
        </p:nvGraphicFramePr>
        <p:xfrm>
          <a:off x="544331" y="2360512"/>
          <a:ext cx="4864558" cy="2681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s igual a 7"/>
          <p:cNvSpPr/>
          <p:nvPr/>
        </p:nvSpPr>
        <p:spPr>
          <a:xfrm>
            <a:off x="8201388" y="3047014"/>
            <a:ext cx="894932" cy="1023025"/>
          </a:xfrm>
          <a:prstGeom prst="mathEqual">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solidFill>
                <a:schemeClr val="tx1"/>
              </a:solidFill>
            </a:endParaRPr>
          </a:p>
        </p:txBody>
      </p:sp>
      <p:sp>
        <p:nvSpPr>
          <p:cNvPr id="10" name="Signo más 8"/>
          <p:cNvSpPr/>
          <p:nvPr/>
        </p:nvSpPr>
        <p:spPr>
          <a:xfrm>
            <a:off x="5408889" y="3189215"/>
            <a:ext cx="858129" cy="813613"/>
          </a:xfrm>
          <a:prstGeom prst="mathPlu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8"/>
          <a:stretch>
            <a:fillRect/>
          </a:stretch>
        </p:blipFill>
        <p:spPr>
          <a:xfrm>
            <a:off x="6514679" y="2719043"/>
            <a:ext cx="1568941" cy="1753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uadroTexto 10"/>
          <p:cNvSpPr txBox="1"/>
          <p:nvPr/>
        </p:nvSpPr>
        <p:spPr>
          <a:xfrm>
            <a:off x="2449221" y="5210997"/>
            <a:ext cx="1181350" cy="307777"/>
          </a:xfrm>
          <a:prstGeom prst="rect">
            <a:avLst/>
          </a:prstGeom>
          <a:noFill/>
        </p:spPr>
        <p:txBody>
          <a:bodyPr wrap="none" rtlCol="0">
            <a:spAutoFit/>
          </a:bodyPr>
          <a:lstStyle/>
          <a:p>
            <a:pPr algn="ctr"/>
            <a:r>
              <a:rPr lang="es-EC" sz="1400" b="1" dirty="0" smtClean="0"/>
              <a:t>Impresión 3D</a:t>
            </a:r>
            <a:endParaRPr lang="es-EC" sz="1400" b="1" dirty="0"/>
          </a:p>
        </p:txBody>
      </p:sp>
      <p:sp>
        <p:nvSpPr>
          <p:cNvPr id="12" name="CuadroTexto 11"/>
          <p:cNvSpPr txBox="1"/>
          <p:nvPr/>
        </p:nvSpPr>
        <p:spPr>
          <a:xfrm>
            <a:off x="6369984" y="5210995"/>
            <a:ext cx="1858330" cy="307777"/>
          </a:xfrm>
          <a:prstGeom prst="rect">
            <a:avLst/>
          </a:prstGeom>
          <a:noFill/>
        </p:spPr>
        <p:txBody>
          <a:bodyPr wrap="none" rtlCol="0">
            <a:spAutoFit/>
          </a:bodyPr>
          <a:lstStyle/>
          <a:p>
            <a:pPr algn="ctr"/>
            <a:r>
              <a:rPr lang="es-EC" sz="1400" b="1" dirty="0" smtClean="0"/>
              <a:t>Actuadores </a:t>
            </a:r>
            <a:r>
              <a:rPr lang="es-EC" sz="1400" b="1" dirty="0" err="1" smtClean="0"/>
              <a:t>Dynamixel</a:t>
            </a:r>
            <a:endParaRPr lang="es-EC" sz="1400" b="1" dirty="0"/>
          </a:p>
        </p:txBody>
      </p:sp>
      <p:sp>
        <p:nvSpPr>
          <p:cNvPr id="13" name="CuadroTexto 12"/>
          <p:cNvSpPr txBox="1"/>
          <p:nvPr/>
        </p:nvSpPr>
        <p:spPr>
          <a:xfrm>
            <a:off x="9428120" y="5210996"/>
            <a:ext cx="2078519" cy="307777"/>
          </a:xfrm>
          <a:prstGeom prst="rect">
            <a:avLst/>
          </a:prstGeom>
          <a:noFill/>
        </p:spPr>
        <p:txBody>
          <a:bodyPr wrap="none" rtlCol="0">
            <a:spAutoFit/>
          </a:bodyPr>
          <a:lstStyle/>
          <a:p>
            <a:pPr algn="ctr"/>
            <a:r>
              <a:rPr lang="es-EC" sz="1400" b="1" dirty="0" smtClean="0"/>
              <a:t>BRAZO ANTROPOMORFO</a:t>
            </a:r>
            <a:endParaRPr lang="es-EC" sz="1400" b="1" dirty="0"/>
          </a:p>
        </p:txBody>
      </p:sp>
      <p:pic>
        <p:nvPicPr>
          <p:cNvPr id="15" name="Imagen 14"/>
          <p:cNvPicPr>
            <a:picLocks noChangeAspect="1"/>
          </p:cNvPicPr>
          <p:nvPr/>
        </p:nvPicPr>
        <p:blipFill rotWithShape="1">
          <a:blip r:embed="rId9">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17022552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TORSO ROBÓTICO – ENSAMBLAJE DE LA ESTRUCTURA</a:t>
            </a:r>
            <a:endParaRPr lang="es-ES" dirty="0"/>
          </a:p>
          <a:p>
            <a:endParaRPr lang="es-ES" dirty="0"/>
          </a:p>
        </p:txBody>
      </p:sp>
      <p:graphicFrame>
        <p:nvGraphicFramePr>
          <p:cNvPr id="6" name="Diagrama 5"/>
          <p:cNvGraphicFramePr/>
          <p:nvPr>
            <p:extLst/>
          </p:nvPr>
        </p:nvGraphicFramePr>
        <p:xfrm>
          <a:off x="3215640" y="198717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uadroTexto 6"/>
          <p:cNvSpPr txBox="1"/>
          <p:nvPr/>
        </p:nvSpPr>
        <p:spPr>
          <a:xfrm>
            <a:off x="3400820" y="4575463"/>
            <a:ext cx="862800" cy="369332"/>
          </a:xfrm>
          <a:prstGeom prst="rect">
            <a:avLst/>
          </a:prstGeom>
          <a:noFill/>
        </p:spPr>
        <p:txBody>
          <a:bodyPr wrap="none" rtlCol="0">
            <a:spAutoFit/>
          </a:bodyPr>
          <a:lstStyle/>
          <a:p>
            <a:r>
              <a:rPr lang="es-EC" b="1" dirty="0"/>
              <a:t>TORSO</a:t>
            </a:r>
          </a:p>
        </p:txBody>
      </p:sp>
      <p:sp>
        <p:nvSpPr>
          <p:cNvPr id="8" name="CuadroTexto 7"/>
          <p:cNvSpPr txBox="1"/>
          <p:nvPr/>
        </p:nvSpPr>
        <p:spPr>
          <a:xfrm>
            <a:off x="8158167" y="3363422"/>
            <a:ext cx="782522" cy="369332"/>
          </a:xfrm>
          <a:prstGeom prst="rect">
            <a:avLst/>
          </a:prstGeom>
          <a:noFill/>
        </p:spPr>
        <p:txBody>
          <a:bodyPr wrap="none" rtlCol="0">
            <a:spAutoFit/>
          </a:bodyPr>
          <a:lstStyle/>
          <a:p>
            <a:r>
              <a:rPr lang="es-EC" b="1" dirty="0"/>
              <a:t>TAPAS</a:t>
            </a:r>
          </a:p>
        </p:txBody>
      </p:sp>
      <p:sp>
        <p:nvSpPr>
          <p:cNvPr id="9" name="CuadroTexto 8"/>
          <p:cNvSpPr txBox="1"/>
          <p:nvPr/>
        </p:nvSpPr>
        <p:spPr>
          <a:xfrm>
            <a:off x="8241642" y="5022370"/>
            <a:ext cx="684803" cy="369332"/>
          </a:xfrm>
          <a:prstGeom prst="rect">
            <a:avLst/>
          </a:prstGeom>
          <a:noFill/>
        </p:spPr>
        <p:txBody>
          <a:bodyPr wrap="none" rtlCol="0">
            <a:spAutoFit/>
          </a:bodyPr>
          <a:lstStyle/>
          <a:p>
            <a:r>
              <a:rPr lang="es-EC" b="1" dirty="0"/>
              <a:t>BASE</a:t>
            </a:r>
          </a:p>
        </p:txBody>
      </p:sp>
      <p:pic>
        <p:nvPicPr>
          <p:cNvPr id="10" name="Imagen 9"/>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9441508" y="2588029"/>
            <a:ext cx="628475" cy="617576"/>
          </a:xfrm>
          <a:prstGeom prst="rect">
            <a:avLst/>
          </a:prstGeom>
        </p:spPr>
      </p:pic>
      <p:pic>
        <p:nvPicPr>
          <p:cNvPr id="11" name="Imagen 10"/>
          <p:cNvPicPr>
            <a:picLocks noChangeAspect="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8270712" y="1719014"/>
            <a:ext cx="557432" cy="552863"/>
          </a:xfrm>
          <a:prstGeom prst="rect">
            <a:avLst/>
          </a:prstGeom>
        </p:spPr>
      </p:pic>
      <p:pic>
        <p:nvPicPr>
          <p:cNvPr id="12" name="Imagen 11"/>
          <p:cNvPicPr>
            <a:picLocks noChangeAspect="1"/>
          </p:cNvPicPr>
          <p:nvPr/>
        </p:nvPicPr>
        <p:blipFill>
          <a:blip r:embed="rId11"/>
          <a:stretch>
            <a:fillRect/>
          </a:stretch>
        </p:blipFill>
        <p:spPr>
          <a:xfrm rot="16200000">
            <a:off x="3528717" y="2022500"/>
            <a:ext cx="705286" cy="781123"/>
          </a:xfrm>
          <a:prstGeom prst="rect">
            <a:avLst/>
          </a:prstGeom>
        </p:spPr>
      </p:pic>
      <p:pic>
        <p:nvPicPr>
          <p:cNvPr id="13" name="Imagen 12"/>
          <p:cNvPicPr>
            <a:picLocks noChangeAspect="1"/>
          </p:cNvPicPr>
          <p:nvPr/>
        </p:nvPicPr>
        <p:blipFill>
          <a:blip r:embed="rId12"/>
          <a:stretch>
            <a:fillRect/>
          </a:stretch>
        </p:blipFill>
        <p:spPr>
          <a:xfrm>
            <a:off x="2070528" y="3356644"/>
            <a:ext cx="495394" cy="952680"/>
          </a:xfrm>
          <a:prstGeom prst="rect">
            <a:avLst/>
          </a:prstGeom>
        </p:spPr>
      </p:pic>
      <p:pic>
        <p:nvPicPr>
          <p:cNvPr id="14" name="Imagen 13"/>
          <p:cNvPicPr>
            <a:picLocks noChangeAspect="1"/>
          </p:cNvPicPr>
          <p:nvPr/>
        </p:nvPicPr>
        <p:blipFill>
          <a:blip r:embed="rId13"/>
          <a:stretch>
            <a:fillRect/>
          </a:stretch>
        </p:blipFill>
        <p:spPr>
          <a:xfrm>
            <a:off x="3466732" y="5024723"/>
            <a:ext cx="781124" cy="635314"/>
          </a:xfrm>
          <a:prstGeom prst="rect">
            <a:avLst/>
          </a:prstGeom>
        </p:spPr>
      </p:pic>
      <p:pic>
        <p:nvPicPr>
          <p:cNvPr id="15" name="Imagen 14"/>
          <p:cNvPicPr>
            <a:picLocks noChangeAspect="1"/>
          </p:cNvPicPr>
          <p:nvPr/>
        </p:nvPicPr>
        <p:blipFill>
          <a:blip r:embed="rId14">
            <a:extLst>
              <a:ext uri="{BEBA8EAE-BF5A-486C-A8C5-ECC9F3942E4B}">
                <a14:imgProps xmlns:a14="http://schemas.microsoft.com/office/drawing/2010/main">
                  <a14:imgLayer r:embed="rId15">
                    <a14:imgEffect>
                      <a14:colorTemperature colorTemp="4700"/>
                    </a14:imgEffect>
                    <a14:imgEffect>
                      <a14:brightnessContrast bright="40000" contrast="-40000"/>
                    </a14:imgEffect>
                  </a14:imgLayer>
                </a14:imgProps>
              </a:ext>
            </a:extLst>
          </a:blip>
          <a:stretch>
            <a:fillRect/>
          </a:stretch>
        </p:blipFill>
        <p:spPr>
          <a:xfrm flipH="1">
            <a:off x="9441509" y="4151544"/>
            <a:ext cx="628475" cy="749247"/>
          </a:xfrm>
          <a:prstGeom prst="rect">
            <a:avLst/>
          </a:prstGeom>
        </p:spPr>
      </p:pic>
      <p:pic>
        <p:nvPicPr>
          <p:cNvPr id="16" name="Imagen 15"/>
          <p:cNvPicPr>
            <a:picLocks noChangeAspect="1"/>
          </p:cNvPicPr>
          <p:nvPr/>
        </p:nvPicPr>
        <p:blipFill>
          <a:blip r:embed="rId16">
            <a:extLst>
              <a:ext uri="{BEBA8EAE-BF5A-486C-A8C5-ECC9F3942E4B}">
                <a14:imgProps xmlns:a14="http://schemas.microsoft.com/office/drawing/2010/main">
                  <a14:imgLayer r:embed="rId17">
                    <a14:imgEffect>
                      <a14:artisticMarker/>
                    </a14:imgEffect>
                    <a14:imgEffect>
                      <a14:saturation sat="300000"/>
                    </a14:imgEffect>
                  </a14:imgLayer>
                </a14:imgProps>
              </a:ext>
            </a:extLst>
          </a:blip>
          <a:stretch>
            <a:fillRect/>
          </a:stretch>
        </p:blipFill>
        <p:spPr>
          <a:xfrm>
            <a:off x="8158167" y="5429437"/>
            <a:ext cx="908444" cy="624555"/>
          </a:xfrm>
          <a:prstGeom prst="rect">
            <a:avLst/>
          </a:prstGeom>
        </p:spPr>
      </p:pic>
      <p:sp>
        <p:nvSpPr>
          <p:cNvPr id="17" name="CuadroTexto 16"/>
          <p:cNvSpPr txBox="1"/>
          <p:nvPr/>
        </p:nvSpPr>
        <p:spPr>
          <a:xfrm>
            <a:off x="3092842" y="2698669"/>
            <a:ext cx="1577035" cy="307777"/>
          </a:xfrm>
          <a:prstGeom prst="rect">
            <a:avLst/>
          </a:prstGeom>
          <a:noFill/>
        </p:spPr>
        <p:txBody>
          <a:bodyPr wrap="none" rtlCol="0">
            <a:spAutoFit/>
          </a:bodyPr>
          <a:lstStyle/>
          <a:p>
            <a:pPr algn="ctr"/>
            <a:r>
              <a:rPr lang="es-EC" sz="1400" b="1" dirty="0"/>
              <a:t>Cilindro </a:t>
            </a:r>
            <a:r>
              <a:rPr lang="es-EC" sz="1400" b="1" dirty="0" smtClean="0"/>
              <a:t>Horizontal</a:t>
            </a:r>
            <a:endParaRPr lang="es-EC" sz="1400" b="1" dirty="0"/>
          </a:p>
        </p:txBody>
      </p:sp>
      <p:sp>
        <p:nvSpPr>
          <p:cNvPr id="18" name="CuadroTexto 17"/>
          <p:cNvSpPr txBox="1"/>
          <p:nvPr/>
        </p:nvSpPr>
        <p:spPr>
          <a:xfrm>
            <a:off x="1633390" y="4368857"/>
            <a:ext cx="1369670" cy="307777"/>
          </a:xfrm>
          <a:prstGeom prst="rect">
            <a:avLst/>
          </a:prstGeom>
          <a:noFill/>
        </p:spPr>
        <p:txBody>
          <a:bodyPr wrap="none" rtlCol="0">
            <a:spAutoFit/>
          </a:bodyPr>
          <a:lstStyle/>
          <a:p>
            <a:pPr algn="ctr"/>
            <a:r>
              <a:rPr lang="es-EC" sz="1400" b="1" dirty="0"/>
              <a:t>Cilindro </a:t>
            </a:r>
            <a:r>
              <a:rPr lang="es-EC" sz="1400" b="1" dirty="0" smtClean="0"/>
              <a:t>Vertical</a:t>
            </a:r>
            <a:endParaRPr lang="es-EC" sz="1400" b="1" dirty="0"/>
          </a:p>
        </p:txBody>
      </p:sp>
      <p:sp>
        <p:nvSpPr>
          <p:cNvPr id="19" name="CuadroTexto 18"/>
          <p:cNvSpPr txBox="1"/>
          <p:nvPr/>
        </p:nvSpPr>
        <p:spPr>
          <a:xfrm>
            <a:off x="3136776" y="5629533"/>
            <a:ext cx="1441036" cy="307777"/>
          </a:xfrm>
          <a:prstGeom prst="rect">
            <a:avLst/>
          </a:prstGeom>
          <a:noFill/>
        </p:spPr>
        <p:txBody>
          <a:bodyPr wrap="none" rtlCol="0">
            <a:spAutoFit/>
          </a:bodyPr>
          <a:lstStyle/>
          <a:p>
            <a:pPr algn="ctr"/>
            <a:r>
              <a:rPr lang="es-EC" sz="1400" b="1" dirty="0" smtClean="0"/>
              <a:t>Chapa Transición</a:t>
            </a:r>
            <a:endParaRPr lang="es-EC" sz="1400" b="1" dirty="0"/>
          </a:p>
        </p:txBody>
      </p:sp>
      <p:sp>
        <p:nvSpPr>
          <p:cNvPr id="20" name="CuadroTexto 19"/>
          <p:cNvSpPr txBox="1"/>
          <p:nvPr/>
        </p:nvSpPr>
        <p:spPr>
          <a:xfrm>
            <a:off x="9171108" y="3138360"/>
            <a:ext cx="1311001" cy="307777"/>
          </a:xfrm>
          <a:prstGeom prst="rect">
            <a:avLst/>
          </a:prstGeom>
          <a:noFill/>
        </p:spPr>
        <p:txBody>
          <a:bodyPr wrap="none" rtlCol="0">
            <a:spAutoFit/>
          </a:bodyPr>
          <a:lstStyle/>
          <a:p>
            <a:pPr algn="ctr"/>
            <a:r>
              <a:rPr lang="es-EC" sz="1400" b="1" dirty="0" smtClean="0"/>
              <a:t>Tapas Laterales</a:t>
            </a:r>
            <a:endParaRPr lang="es-EC" sz="1400" b="1" dirty="0"/>
          </a:p>
        </p:txBody>
      </p:sp>
      <p:sp>
        <p:nvSpPr>
          <p:cNvPr id="21" name="CuadroTexto 20"/>
          <p:cNvSpPr txBox="1"/>
          <p:nvPr/>
        </p:nvSpPr>
        <p:spPr>
          <a:xfrm>
            <a:off x="8041384" y="2207303"/>
            <a:ext cx="976549" cy="307777"/>
          </a:xfrm>
          <a:prstGeom prst="rect">
            <a:avLst/>
          </a:prstGeom>
          <a:noFill/>
        </p:spPr>
        <p:txBody>
          <a:bodyPr wrap="none" rtlCol="0">
            <a:spAutoFit/>
          </a:bodyPr>
          <a:lstStyle/>
          <a:p>
            <a:pPr algn="ctr"/>
            <a:r>
              <a:rPr lang="es-EC" sz="1400" b="1" dirty="0"/>
              <a:t>Sujeciones</a:t>
            </a:r>
          </a:p>
        </p:txBody>
      </p:sp>
      <p:sp>
        <p:nvSpPr>
          <p:cNvPr id="22" name="CuadroTexto 21"/>
          <p:cNvSpPr txBox="1"/>
          <p:nvPr/>
        </p:nvSpPr>
        <p:spPr>
          <a:xfrm>
            <a:off x="9378410" y="4807040"/>
            <a:ext cx="896399" cy="307777"/>
          </a:xfrm>
          <a:prstGeom prst="rect">
            <a:avLst/>
          </a:prstGeom>
          <a:noFill/>
        </p:spPr>
        <p:txBody>
          <a:bodyPr wrap="none" rtlCol="0">
            <a:spAutoFit/>
          </a:bodyPr>
          <a:lstStyle/>
          <a:p>
            <a:pPr algn="ctr"/>
            <a:r>
              <a:rPr lang="es-EC" sz="1400" b="1" dirty="0"/>
              <a:t>Base en C</a:t>
            </a:r>
          </a:p>
        </p:txBody>
      </p:sp>
      <p:sp>
        <p:nvSpPr>
          <p:cNvPr id="23" name="CuadroTexto 22"/>
          <p:cNvSpPr txBox="1"/>
          <p:nvPr/>
        </p:nvSpPr>
        <p:spPr>
          <a:xfrm>
            <a:off x="7942750" y="5992719"/>
            <a:ext cx="1339277" cy="307777"/>
          </a:xfrm>
          <a:prstGeom prst="rect">
            <a:avLst/>
          </a:prstGeom>
          <a:noFill/>
        </p:spPr>
        <p:txBody>
          <a:bodyPr wrap="none" rtlCol="0">
            <a:spAutoFit/>
          </a:bodyPr>
          <a:lstStyle/>
          <a:p>
            <a:pPr algn="ctr"/>
            <a:r>
              <a:rPr lang="es-EC" sz="1400" b="1" dirty="0"/>
              <a:t>Base Estructura</a:t>
            </a:r>
          </a:p>
        </p:txBody>
      </p:sp>
      <p:pic>
        <p:nvPicPr>
          <p:cNvPr id="25" name="Imagen 24"/>
          <p:cNvPicPr>
            <a:picLocks noChangeAspect="1"/>
          </p:cNvPicPr>
          <p:nvPr/>
        </p:nvPicPr>
        <p:blipFill rotWithShape="1">
          <a:blip r:embed="rId18">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35615639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TORSO – </a:t>
            </a:r>
            <a:r>
              <a:rPr lang="es-ES" dirty="0"/>
              <a:t>IMPLEMENTACIÓN </a:t>
            </a:r>
            <a:r>
              <a:rPr lang="es-ES" dirty="0" smtClean="0"/>
              <a:t>ESTRUCTURA</a:t>
            </a:r>
            <a:endParaRPr lang="es-ES" dirty="0"/>
          </a:p>
          <a:p>
            <a:endParaRPr lang="es-ES" dirty="0"/>
          </a:p>
        </p:txBody>
      </p:sp>
      <p:sp>
        <p:nvSpPr>
          <p:cNvPr id="16" name="Flecha: a la derecha 6"/>
          <p:cNvSpPr/>
          <p:nvPr/>
        </p:nvSpPr>
        <p:spPr>
          <a:xfrm>
            <a:off x="7059391" y="3346338"/>
            <a:ext cx="938544" cy="62252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7" name="CuadroTexto 16"/>
          <p:cNvSpPr txBox="1"/>
          <p:nvPr/>
        </p:nvSpPr>
        <p:spPr>
          <a:xfrm>
            <a:off x="2823814" y="3445642"/>
            <a:ext cx="2100895" cy="523220"/>
          </a:xfrm>
          <a:prstGeom prst="rect">
            <a:avLst/>
          </a:prstGeom>
          <a:noFill/>
        </p:spPr>
        <p:txBody>
          <a:bodyPr wrap="none" rtlCol="0">
            <a:spAutoFit/>
          </a:bodyPr>
          <a:lstStyle/>
          <a:p>
            <a:pPr algn="ctr"/>
            <a:r>
              <a:rPr lang="es-EC" sz="1400" b="1" dirty="0" smtClean="0"/>
              <a:t>Operaciones con </a:t>
            </a:r>
          </a:p>
          <a:p>
            <a:pPr algn="ctr"/>
            <a:r>
              <a:rPr lang="es-EC" sz="1400" b="1" dirty="0" smtClean="0"/>
              <a:t>Máquinas y Herramientas</a:t>
            </a:r>
            <a:endParaRPr lang="es-EC" sz="1400" b="1" dirty="0"/>
          </a:p>
        </p:txBody>
      </p:sp>
      <p:sp>
        <p:nvSpPr>
          <p:cNvPr id="18" name="CuadroTexto 17"/>
          <p:cNvSpPr txBox="1"/>
          <p:nvPr/>
        </p:nvSpPr>
        <p:spPr>
          <a:xfrm>
            <a:off x="9259367" y="5314029"/>
            <a:ext cx="695896" cy="307777"/>
          </a:xfrm>
          <a:prstGeom prst="rect">
            <a:avLst/>
          </a:prstGeom>
          <a:noFill/>
        </p:spPr>
        <p:txBody>
          <a:bodyPr wrap="none" rtlCol="0">
            <a:spAutoFit/>
          </a:bodyPr>
          <a:lstStyle/>
          <a:p>
            <a:pPr algn="ctr"/>
            <a:r>
              <a:rPr lang="es-EC" sz="1400" b="1" dirty="0" smtClean="0"/>
              <a:t>TORSO</a:t>
            </a:r>
            <a:endParaRPr lang="es-EC" sz="1400" b="1" dirty="0"/>
          </a:p>
        </p:txBody>
      </p:sp>
      <p:graphicFrame>
        <p:nvGraphicFramePr>
          <p:cNvPr id="9" name="Diagrama 8"/>
          <p:cNvGraphicFramePr/>
          <p:nvPr>
            <p:extLst/>
          </p:nvPr>
        </p:nvGraphicFramePr>
        <p:xfrm>
          <a:off x="497868" y="1730875"/>
          <a:ext cx="6847561" cy="3993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n 11"/>
          <p:cNvPicPr>
            <a:picLocks noChangeAspect="1"/>
          </p:cNvPicPr>
          <p:nvPr/>
        </p:nvPicPr>
        <p:blipFill rotWithShape="1">
          <a:blip r:embed="rId7"/>
          <a:srcRect l="1" r="1311" b="3988"/>
          <a:stretch/>
        </p:blipFill>
        <p:spPr>
          <a:xfrm>
            <a:off x="8689689" y="2040902"/>
            <a:ext cx="1885153" cy="30924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p:cNvPicPr>
            <a:picLocks noChangeAspect="1"/>
          </p:cNvPicPr>
          <p:nvPr/>
        </p:nvPicPr>
        <p:blipFill rotWithShape="1">
          <a:blip r:embed="rId8">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8012707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BASE Y TAPAS LATERALES </a:t>
            </a:r>
            <a:r>
              <a:rPr lang="es-ES" dirty="0"/>
              <a:t>– IMPLEMENTACIÓN </a:t>
            </a:r>
            <a:r>
              <a:rPr lang="es-ES" dirty="0" smtClean="0"/>
              <a:t>ESTRUCTURA</a:t>
            </a:r>
            <a:endParaRPr lang="es-ES" dirty="0"/>
          </a:p>
          <a:p>
            <a:endParaRPr lang="es-ES" dirty="0"/>
          </a:p>
        </p:txBody>
      </p:sp>
      <p:pic>
        <p:nvPicPr>
          <p:cNvPr id="14" name="Imagen 13"/>
          <p:cNvPicPr>
            <a:picLocks noChangeAspect="1"/>
          </p:cNvPicPr>
          <p:nvPr/>
        </p:nvPicPr>
        <p:blipFill>
          <a:blip r:embed="rId2"/>
          <a:stretch>
            <a:fillRect/>
          </a:stretch>
        </p:blipFill>
        <p:spPr>
          <a:xfrm>
            <a:off x="7876261" y="2782849"/>
            <a:ext cx="2931438" cy="1749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15" name="Diagrama 14"/>
          <p:cNvGraphicFramePr/>
          <p:nvPr>
            <p:extLst>
              <p:ext uri="{D42A27DB-BD31-4B8C-83A1-F6EECF244321}">
                <p14:modId xmlns:p14="http://schemas.microsoft.com/office/powerpoint/2010/main" val="3588408996"/>
              </p:ext>
            </p:extLst>
          </p:nvPr>
        </p:nvGraphicFramePr>
        <p:xfrm>
          <a:off x="454565" y="1830490"/>
          <a:ext cx="7090117" cy="4109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Flecha: a la derecha 6"/>
          <p:cNvSpPr/>
          <p:nvPr/>
        </p:nvSpPr>
        <p:spPr>
          <a:xfrm>
            <a:off x="6529310" y="3346338"/>
            <a:ext cx="938544" cy="62252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17" name="CuadroTexto 16"/>
          <p:cNvSpPr txBox="1"/>
          <p:nvPr/>
        </p:nvSpPr>
        <p:spPr>
          <a:xfrm>
            <a:off x="2823814" y="3445642"/>
            <a:ext cx="2100895" cy="523220"/>
          </a:xfrm>
          <a:prstGeom prst="rect">
            <a:avLst/>
          </a:prstGeom>
          <a:noFill/>
        </p:spPr>
        <p:txBody>
          <a:bodyPr wrap="none" rtlCol="0">
            <a:spAutoFit/>
          </a:bodyPr>
          <a:lstStyle/>
          <a:p>
            <a:pPr algn="ctr"/>
            <a:r>
              <a:rPr lang="es-EC" sz="1400" b="1" dirty="0" smtClean="0"/>
              <a:t>Operaciones con </a:t>
            </a:r>
          </a:p>
          <a:p>
            <a:pPr algn="ctr"/>
            <a:r>
              <a:rPr lang="es-EC" sz="1400" b="1" dirty="0" smtClean="0"/>
              <a:t>Máquinas y Herramientas</a:t>
            </a:r>
            <a:endParaRPr lang="es-EC" sz="1400" b="1" dirty="0"/>
          </a:p>
        </p:txBody>
      </p:sp>
      <p:sp>
        <p:nvSpPr>
          <p:cNvPr id="18" name="CuadroTexto 17"/>
          <p:cNvSpPr txBox="1"/>
          <p:nvPr/>
        </p:nvSpPr>
        <p:spPr>
          <a:xfrm>
            <a:off x="8320162" y="4802363"/>
            <a:ext cx="2043636" cy="307777"/>
          </a:xfrm>
          <a:prstGeom prst="rect">
            <a:avLst/>
          </a:prstGeom>
          <a:noFill/>
        </p:spPr>
        <p:txBody>
          <a:bodyPr wrap="none" rtlCol="0">
            <a:spAutoFit/>
          </a:bodyPr>
          <a:lstStyle/>
          <a:p>
            <a:pPr algn="ctr"/>
            <a:r>
              <a:rPr lang="es-EC" sz="1400" b="1" dirty="0" smtClean="0"/>
              <a:t>BASE Y TAPAS LATERALES</a:t>
            </a:r>
            <a:endParaRPr lang="es-EC" sz="1400" b="1" dirty="0"/>
          </a:p>
        </p:txBody>
      </p:sp>
      <p:pic>
        <p:nvPicPr>
          <p:cNvPr id="10" name="Imagen 9"/>
          <p:cNvPicPr>
            <a:picLocks noChangeAspect="1"/>
          </p:cNvPicPr>
          <p:nvPr/>
        </p:nvPicPr>
        <p:blipFill rotWithShape="1">
          <a:blip r:embed="rId8">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4287068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791424" cy="4351338"/>
          </a:xfrm>
        </p:spPr>
        <p:txBody>
          <a:bodyPr/>
          <a:lstStyle/>
          <a:p>
            <a:r>
              <a:rPr lang="es-ES" dirty="0"/>
              <a:t>TORSO </a:t>
            </a:r>
            <a:r>
              <a:rPr lang="es-ES" dirty="0" smtClean="0"/>
              <a:t>ROBÓTICO – IMPLEMENTACIÓN DE LA ESTRUCTURA</a:t>
            </a:r>
            <a:endParaRPr lang="es-ES" dirty="0"/>
          </a:p>
          <a:p>
            <a:endParaRPr lang="es-ES" dirty="0"/>
          </a:p>
        </p:txBody>
      </p:sp>
      <p:graphicFrame>
        <p:nvGraphicFramePr>
          <p:cNvPr id="10" name="Diagrama 9"/>
          <p:cNvGraphicFramePr/>
          <p:nvPr>
            <p:extLst>
              <p:ext uri="{D42A27DB-BD31-4B8C-83A1-F6EECF244321}">
                <p14:modId xmlns:p14="http://schemas.microsoft.com/office/powerpoint/2010/main" val="977327050"/>
              </p:ext>
            </p:extLst>
          </p:nvPr>
        </p:nvGraphicFramePr>
        <p:xfrm>
          <a:off x="343093" y="1635617"/>
          <a:ext cx="11505814" cy="4726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rotWithShape="1">
          <a:blip r:embed="rId7">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
        <p:nvSpPr>
          <p:cNvPr id="6" name="CuadroTexto 5"/>
          <p:cNvSpPr txBox="1"/>
          <p:nvPr/>
        </p:nvSpPr>
        <p:spPr>
          <a:xfrm>
            <a:off x="1099891" y="5160141"/>
            <a:ext cx="736485" cy="307777"/>
          </a:xfrm>
          <a:prstGeom prst="rect">
            <a:avLst/>
          </a:prstGeom>
          <a:noFill/>
        </p:spPr>
        <p:txBody>
          <a:bodyPr wrap="none" rtlCol="0">
            <a:spAutoFit/>
          </a:bodyPr>
          <a:lstStyle/>
          <a:p>
            <a:pPr algn="ctr"/>
            <a:r>
              <a:rPr lang="es-EC" sz="1400" b="1" dirty="0" smtClean="0"/>
              <a:t>PARTES</a:t>
            </a:r>
            <a:endParaRPr lang="es-EC" sz="1400" b="1" dirty="0"/>
          </a:p>
        </p:txBody>
      </p:sp>
      <p:sp>
        <p:nvSpPr>
          <p:cNvPr id="7" name="CuadroTexto 6"/>
          <p:cNvSpPr txBox="1"/>
          <p:nvPr/>
        </p:nvSpPr>
        <p:spPr>
          <a:xfrm>
            <a:off x="4619170" y="5160141"/>
            <a:ext cx="2447658" cy="307777"/>
          </a:xfrm>
          <a:prstGeom prst="rect">
            <a:avLst/>
          </a:prstGeom>
          <a:noFill/>
        </p:spPr>
        <p:txBody>
          <a:bodyPr wrap="none" rtlCol="0">
            <a:spAutoFit/>
          </a:bodyPr>
          <a:lstStyle/>
          <a:p>
            <a:pPr algn="ctr"/>
            <a:r>
              <a:rPr lang="es-EC" sz="1400" b="1" dirty="0" smtClean="0"/>
              <a:t>PROCESOS DE MANUFACTURA</a:t>
            </a:r>
            <a:endParaRPr lang="es-EC" sz="1400" b="1" dirty="0"/>
          </a:p>
        </p:txBody>
      </p:sp>
    </p:spTree>
    <p:extLst>
      <p:ext uri="{BB962C8B-B14F-4D97-AF65-F5344CB8AC3E}">
        <p14:creationId xmlns:p14="http://schemas.microsoft.com/office/powerpoint/2010/main" val="2607885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OBJETIVOS</a:t>
            </a:r>
            <a:endParaRPr lang="es-ES" dirty="0"/>
          </a:p>
        </p:txBody>
      </p:sp>
      <p:sp>
        <p:nvSpPr>
          <p:cNvPr id="3" name="Marcador de contenido 2"/>
          <p:cNvSpPr>
            <a:spLocks noGrp="1"/>
          </p:cNvSpPr>
          <p:nvPr>
            <p:ph idx="1"/>
          </p:nvPr>
        </p:nvSpPr>
        <p:spPr>
          <a:xfrm>
            <a:off x="838199" y="1116580"/>
            <a:ext cx="10515600" cy="4351338"/>
          </a:xfrm>
        </p:spPr>
        <p:txBody>
          <a:bodyPr/>
          <a:lstStyle/>
          <a:p>
            <a:r>
              <a:rPr lang="es-ES" dirty="0" smtClean="0"/>
              <a:t>OBJETIVO GENERAL</a:t>
            </a:r>
            <a:endParaRPr lang="es-ES" dirty="0"/>
          </a:p>
        </p:txBody>
      </p:sp>
      <p:graphicFrame>
        <p:nvGraphicFramePr>
          <p:cNvPr id="4" name="Diagrama 3"/>
          <p:cNvGraphicFramePr/>
          <p:nvPr>
            <p:extLst>
              <p:ext uri="{D42A27DB-BD31-4B8C-83A1-F6EECF244321}">
                <p14:modId xmlns:p14="http://schemas.microsoft.com/office/powerpoint/2010/main" val="163482969"/>
              </p:ext>
            </p:extLst>
          </p:nvPr>
        </p:nvGraphicFramePr>
        <p:xfrm>
          <a:off x="1545274" y="1896866"/>
          <a:ext cx="9101452" cy="27907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2705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TORSO ROBÓTICO COLABORATIVO – ENSAMBLAJE </a:t>
            </a:r>
            <a:r>
              <a:rPr lang="es-ES" dirty="0" smtClean="0"/>
              <a:t> MODULAR</a:t>
            </a:r>
            <a:endParaRPr lang="es-ES" dirty="0"/>
          </a:p>
          <a:p>
            <a:endParaRPr lang="es-ES" dirty="0"/>
          </a:p>
        </p:txBody>
      </p:sp>
      <p:sp>
        <p:nvSpPr>
          <p:cNvPr id="18" name="CuadroTexto 17"/>
          <p:cNvSpPr txBox="1"/>
          <p:nvPr/>
        </p:nvSpPr>
        <p:spPr>
          <a:xfrm>
            <a:off x="2839516" y="4196429"/>
            <a:ext cx="1843005" cy="307777"/>
          </a:xfrm>
          <a:prstGeom prst="rect">
            <a:avLst/>
          </a:prstGeom>
          <a:noFill/>
        </p:spPr>
        <p:txBody>
          <a:bodyPr wrap="none" rtlCol="0">
            <a:spAutoFit/>
          </a:bodyPr>
          <a:lstStyle/>
          <a:p>
            <a:pPr algn="ctr"/>
            <a:r>
              <a:rPr lang="es-EC" sz="1400" b="1" dirty="0" smtClean="0"/>
              <a:t>Brazo Antropomorfo 1</a:t>
            </a:r>
            <a:endParaRPr lang="es-EC" sz="1400" b="1" dirty="0"/>
          </a:p>
        </p:txBody>
      </p:sp>
      <p:graphicFrame>
        <p:nvGraphicFramePr>
          <p:cNvPr id="24" name="Diagrama 23"/>
          <p:cNvGraphicFramePr/>
          <p:nvPr>
            <p:extLst>
              <p:ext uri="{D42A27DB-BD31-4B8C-83A1-F6EECF244321}">
                <p14:modId xmlns:p14="http://schemas.microsoft.com/office/powerpoint/2010/main" val="2607208362"/>
              </p:ext>
            </p:extLst>
          </p:nvPr>
        </p:nvGraphicFramePr>
        <p:xfrm>
          <a:off x="3306763" y="1739900"/>
          <a:ext cx="6243637" cy="424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 name="CuadroTexto 24"/>
          <p:cNvSpPr txBox="1"/>
          <p:nvPr/>
        </p:nvSpPr>
        <p:spPr>
          <a:xfrm>
            <a:off x="7640116" y="4196429"/>
            <a:ext cx="1843005" cy="307777"/>
          </a:xfrm>
          <a:prstGeom prst="rect">
            <a:avLst/>
          </a:prstGeom>
          <a:noFill/>
        </p:spPr>
        <p:txBody>
          <a:bodyPr wrap="none" rtlCol="0">
            <a:spAutoFit/>
          </a:bodyPr>
          <a:lstStyle/>
          <a:p>
            <a:pPr algn="ctr"/>
            <a:r>
              <a:rPr lang="es-EC" sz="1400" b="1" dirty="0" smtClean="0"/>
              <a:t>Brazo Antropomorfo 2</a:t>
            </a:r>
            <a:endParaRPr lang="es-EC" sz="1400" b="1" dirty="0"/>
          </a:p>
        </p:txBody>
      </p:sp>
      <p:sp>
        <p:nvSpPr>
          <p:cNvPr id="26" name="CuadroTexto 25"/>
          <p:cNvSpPr txBox="1"/>
          <p:nvPr/>
        </p:nvSpPr>
        <p:spPr>
          <a:xfrm>
            <a:off x="5526494" y="6031413"/>
            <a:ext cx="1288238" cy="307777"/>
          </a:xfrm>
          <a:prstGeom prst="rect">
            <a:avLst/>
          </a:prstGeom>
          <a:noFill/>
        </p:spPr>
        <p:txBody>
          <a:bodyPr wrap="none" rtlCol="0">
            <a:spAutoFit/>
          </a:bodyPr>
          <a:lstStyle/>
          <a:p>
            <a:pPr algn="ctr"/>
            <a:r>
              <a:rPr lang="es-EC" sz="1400" b="1" dirty="0" smtClean="0"/>
              <a:t>Torso Robótico</a:t>
            </a:r>
            <a:endParaRPr lang="es-EC" sz="1400" b="1" dirty="0"/>
          </a:p>
        </p:txBody>
      </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spTree>
    <p:extLst>
      <p:ext uri="{BB962C8B-B14F-4D97-AF65-F5344CB8AC3E}">
        <p14:creationId xmlns:p14="http://schemas.microsoft.com/office/powerpoint/2010/main" val="39637156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a:t>TORSO ROBÓTICO COLABORATIVO </a:t>
            </a:r>
            <a:r>
              <a:rPr lang="es-ES" dirty="0" smtClean="0"/>
              <a:t>– DISEÑO E IMPLEMENTACIÓN</a:t>
            </a:r>
            <a:endParaRPr lang="es-ES" dirty="0"/>
          </a:p>
          <a:p>
            <a:endParaRPr lang="es-ES"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pic>
        <p:nvPicPr>
          <p:cNvPr id="9" name="Imagen 8"/>
          <p:cNvPicPr>
            <a:picLocks noChangeAspect="1"/>
          </p:cNvPicPr>
          <p:nvPr/>
        </p:nvPicPr>
        <p:blipFill rotWithShape="1">
          <a:blip r:embed="rId3" cstate="print">
            <a:extLst>
              <a:ext uri="{28A0092B-C50C-407E-A947-70E740481C1C}">
                <a14:useLocalDpi xmlns:a14="http://schemas.microsoft.com/office/drawing/2010/main" val="0"/>
              </a:ext>
            </a:extLst>
          </a:blip>
          <a:srcRect t="2158"/>
          <a:stretch/>
        </p:blipFill>
        <p:spPr>
          <a:xfrm>
            <a:off x="6728753" y="1815353"/>
            <a:ext cx="3293802" cy="3828800"/>
          </a:xfrm>
          <a:prstGeom prst="rect">
            <a:avLst/>
          </a:prstGeom>
        </p:spPr>
      </p:pic>
      <p:pic>
        <p:nvPicPr>
          <p:cNvPr id="10" name="Imagen 9"/>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2457070" y="1715148"/>
            <a:ext cx="3083118" cy="4096112"/>
          </a:xfrm>
          <a:prstGeom prst="rect">
            <a:avLst/>
          </a:prstGeom>
        </p:spPr>
      </p:pic>
    </p:spTree>
    <p:extLst>
      <p:ext uri="{BB962C8B-B14F-4D97-AF65-F5344CB8AC3E}">
        <p14:creationId xmlns:p14="http://schemas.microsoft.com/office/powerpoint/2010/main" val="800164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PANEL DE CONTROL</a:t>
            </a:r>
            <a:endParaRPr lang="es-ES" dirty="0"/>
          </a:p>
          <a:p>
            <a:endParaRPr lang="es-ES"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pic>
        <p:nvPicPr>
          <p:cNvPr id="10" name="Imagen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168" t="11373" r="5401" b="13367"/>
          <a:stretch/>
        </p:blipFill>
        <p:spPr>
          <a:xfrm>
            <a:off x="2757714" y="1316607"/>
            <a:ext cx="6970191" cy="5123543"/>
          </a:xfrm>
          <a:prstGeom prst="rect">
            <a:avLst/>
          </a:prstGeom>
        </p:spPr>
      </p:pic>
      <p:cxnSp>
        <p:nvCxnSpPr>
          <p:cNvPr id="14" name="Conector recto de flecha 13"/>
          <p:cNvCxnSpPr/>
          <p:nvPr/>
        </p:nvCxnSpPr>
        <p:spPr>
          <a:xfrm flipH="1" flipV="1">
            <a:off x="5359400" y="1785257"/>
            <a:ext cx="248445" cy="15069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p:cNvCxnSpPr/>
          <p:nvPr/>
        </p:nvCxnSpPr>
        <p:spPr>
          <a:xfrm flipV="1">
            <a:off x="6596742" y="1785257"/>
            <a:ext cx="195944" cy="14705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p:nvPr/>
        </p:nvCxnSpPr>
        <p:spPr>
          <a:xfrm flipV="1">
            <a:off x="7144658" y="3317875"/>
            <a:ext cx="1097642" cy="805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a:off x="6935334" y="4552842"/>
            <a:ext cx="1516289" cy="64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de flecha 24"/>
          <p:cNvCxnSpPr/>
          <p:nvPr/>
        </p:nvCxnSpPr>
        <p:spPr>
          <a:xfrm>
            <a:off x="6323013" y="5551477"/>
            <a:ext cx="223837" cy="4429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H="1">
            <a:off x="6997700" y="5547922"/>
            <a:ext cx="7938" cy="4464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p:nvPr/>
        </p:nvCxnSpPr>
        <p:spPr>
          <a:xfrm>
            <a:off x="5513388" y="5547922"/>
            <a:ext cx="94456" cy="4814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p:nvPr/>
        </p:nvCxnSpPr>
        <p:spPr>
          <a:xfrm flipH="1">
            <a:off x="4593431" y="5547921"/>
            <a:ext cx="204788" cy="4814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recto de flecha 33"/>
          <p:cNvCxnSpPr/>
          <p:nvPr/>
        </p:nvCxnSpPr>
        <p:spPr>
          <a:xfrm flipH="1">
            <a:off x="3570220" y="3255851"/>
            <a:ext cx="140062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4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dow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CELDA DE TRABAJO</a:t>
            </a:r>
            <a:endParaRPr lang="es-ES" dirty="0"/>
          </a:p>
          <a:p>
            <a:endParaRPr lang="es-ES"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pic>
        <p:nvPicPr>
          <p:cNvPr id="4" name="Imagen 3"/>
          <p:cNvPicPr>
            <a:picLocks noChangeAspect="1"/>
          </p:cNvPicPr>
          <p:nvPr/>
        </p:nvPicPr>
        <p:blipFill>
          <a:blip r:embed="rId3"/>
          <a:stretch>
            <a:fillRect/>
          </a:stretch>
        </p:blipFill>
        <p:spPr>
          <a:xfrm>
            <a:off x="837320" y="2099535"/>
            <a:ext cx="4184625" cy="3670236"/>
          </a:xfrm>
          <a:prstGeom prst="rect">
            <a:avLst/>
          </a:prstGeom>
        </p:spPr>
      </p:pic>
      <p:pic>
        <p:nvPicPr>
          <p:cNvPr id="6" name="Imagen 5"/>
          <p:cNvPicPr>
            <a:picLocks noChangeAspect="1"/>
          </p:cNvPicPr>
          <p:nvPr/>
        </p:nvPicPr>
        <p:blipFill>
          <a:blip r:embed="rId4"/>
          <a:stretch>
            <a:fillRect/>
          </a:stretch>
        </p:blipFill>
        <p:spPr>
          <a:xfrm>
            <a:off x="7057998" y="2099534"/>
            <a:ext cx="4237746" cy="3722465"/>
          </a:xfrm>
          <a:prstGeom prst="rect">
            <a:avLst/>
          </a:prstGeom>
        </p:spPr>
      </p:pic>
      <p:pic>
        <p:nvPicPr>
          <p:cNvPr id="7" name="Imagen 6"/>
          <p:cNvPicPr>
            <a:picLocks noChangeAspect="1"/>
          </p:cNvPicPr>
          <p:nvPr/>
        </p:nvPicPr>
        <p:blipFill rotWithShape="1">
          <a:blip r:embed="rId5"/>
          <a:srcRect l="8147" r="5789"/>
          <a:stretch/>
        </p:blipFill>
        <p:spPr>
          <a:xfrm>
            <a:off x="4641361" y="2008028"/>
            <a:ext cx="2169013" cy="2013254"/>
          </a:xfrm>
          <a:prstGeom prst="ellipse">
            <a:avLst/>
          </a:prstGeom>
          <a:ln w="1905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Flecha curvada hacia abajo 7"/>
          <p:cNvSpPr/>
          <p:nvPr/>
        </p:nvSpPr>
        <p:spPr>
          <a:xfrm rot="271075" flipH="1">
            <a:off x="6433737" y="1333452"/>
            <a:ext cx="2569873" cy="1001485"/>
          </a:xfrm>
          <a:prstGeom prst="curvedDownArrow">
            <a:avLst>
              <a:gd name="adj1" fmla="val 16440"/>
              <a:gd name="adj2" fmla="val 55844"/>
              <a:gd name="adj3" fmla="val 380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73652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ELEMENTOS DE JUNTA EMPERNADA</a:t>
            </a:r>
            <a:endParaRPr lang="es-ES" dirty="0"/>
          </a:p>
          <a:p>
            <a:endParaRPr lang="es-ES"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graphicFrame>
        <p:nvGraphicFramePr>
          <p:cNvPr id="6" name="Diagrama 5"/>
          <p:cNvGraphicFramePr/>
          <p:nvPr>
            <p:extLst>
              <p:ext uri="{D42A27DB-BD31-4B8C-83A1-F6EECF244321}">
                <p14:modId xmlns:p14="http://schemas.microsoft.com/office/powerpoint/2010/main" val="1268635011"/>
              </p:ext>
            </p:extLst>
          </p:nvPr>
        </p:nvGraphicFramePr>
        <p:xfrm>
          <a:off x="2438399" y="1578785"/>
          <a:ext cx="7315199" cy="4563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30172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MODIFICACIÓN DEL GRIPPER</a:t>
            </a:r>
            <a:endParaRPr lang="es-ES" dirty="0"/>
          </a:p>
          <a:p>
            <a:endParaRPr lang="es-ES" dirty="0"/>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2917" t="40329" r="21457" b="40580"/>
          <a:stretch/>
        </p:blipFill>
        <p:spPr>
          <a:xfrm>
            <a:off x="8957686" y="6316394"/>
            <a:ext cx="3234313" cy="508769"/>
          </a:xfrm>
          <a:prstGeom prst="rect">
            <a:avLst/>
          </a:prstGeom>
        </p:spPr>
      </p:pic>
      <p:pic>
        <p:nvPicPr>
          <p:cNvPr id="7" name="Imagen 6"/>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039501" y="2362487"/>
            <a:ext cx="3213500" cy="2435765"/>
          </a:xfrm>
          <a:prstGeom prst="rect">
            <a:avLst/>
          </a:prstGeom>
        </p:spPr>
      </p:pic>
      <p:pic>
        <p:nvPicPr>
          <p:cNvPr id="8" name="Imagen 7"/>
          <p:cNvPicPr>
            <a:picLocks noChangeAspect="1"/>
          </p:cNvPicPr>
          <p:nvPr/>
        </p:nvPicPr>
        <p:blipFill>
          <a:blip r:embed="rId5"/>
          <a:stretch>
            <a:fillRect/>
          </a:stretch>
        </p:blipFill>
        <p:spPr>
          <a:xfrm>
            <a:off x="5505726" y="2350384"/>
            <a:ext cx="1664908" cy="2462045"/>
          </a:xfrm>
          <a:prstGeom prst="rect">
            <a:avLst/>
          </a:prstGeom>
        </p:spPr>
      </p:pic>
      <p:pic>
        <p:nvPicPr>
          <p:cNvPr id="9" name="Imagen 8"/>
          <p:cNvPicPr>
            <a:picLocks noChangeAspect="1"/>
          </p:cNvPicPr>
          <p:nvPr/>
        </p:nvPicPr>
        <p:blipFill>
          <a:blip r:embed="rId6"/>
          <a:stretch>
            <a:fillRect/>
          </a:stretch>
        </p:blipFill>
        <p:spPr>
          <a:xfrm>
            <a:off x="8957686" y="1730875"/>
            <a:ext cx="2167032" cy="3669644"/>
          </a:xfrm>
          <a:prstGeom prst="rect">
            <a:avLst/>
          </a:prstGeom>
        </p:spPr>
      </p:pic>
      <p:sp>
        <p:nvSpPr>
          <p:cNvPr id="10" name="Signo más 7"/>
          <p:cNvSpPr/>
          <p:nvPr/>
        </p:nvSpPr>
        <p:spPr>
          <a:xfrm>
            <a:off x="4528441" y="3064327"/>
            <a:ext cx="701845" cy="6878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Es igual a 8"/>
          <p:cNvSpPr/>
          <p:nvPr/>
        </p:nvSpPr>
        <p:spPr>
          <a:xfrm>
            <a:off x="7737913" y="3157595"/>
            <a:ext cx="936347" cy="50132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24237295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ETAPAS DE DESARROLLO</a:t>
            </a:r>
            <a:endParaRPr lang="es-ES" dirty="0"/>
          </a:p>
        </p:txBody>
      </p:sp>
      <p:graphicFrame>
        <p:nvGraphicFramePr>
          <p:cNvPr id="4" name="Marcador de contenido 4"/>
          <p:cNvGraphicFramePr>
            <a:graphicFrameLocks/>
          </p:cNvGraphicFramePr>
          <p:nvPr>
            <p:extLst>
              <p:ext uri="{D42A27DB-BD31-4B8C-83A1-F6EECF244321}">
                <p14:modId xmlns:p14="http://schemas.microsoft.com/office/powerpoint/2010/main" val="2090461511"/>
              </p:ext>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3675014000"/>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Marcador de contenido 4"/>
          <p:cNvGraphicFramePr>
            <a:graphicFrameLocks/>
          </p:cNvGraphicFramePr>
          <p:nvPr>
            <p:extLst>
              <p:ext uri="{D42A27DB-BD31-4B8C-83A1-F6EECF244321}">
                <p14:modId xmlns:p14="http://schemas.microsoft.com/office/powerpoint/2010/main" val="1477535222"/>
              </p:ext>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Marcador de contenido 4"/>
          <p:cNvGraphicFramePr>
            <a:graphicFrameLocks/>
          </p:cNvGraphicFramePr>
          <p:nvPr>
            <p:extLst>
              <p:ext uri="{D42A27DB-BD31-4B8C-83A1-F6EECF244321}">
                <p14:modId xmlns:p14="http://schemas.microsoft.com/office/powerpoint/2010/main" val="713137103"/>
              </p:ext>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2248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000"/>
                                        <p:tgtEl>
                                          <p:spTgt spid="9"/>
                                        </p:tgtEl>
                                        <p:attrNameLst>
                                          <p:attrName>ppt_x</p:attrName>
                                        </p:attrNameLst>
                                      </p:cBhvr>
                                      <p:tavLst>
                                        <p:tav tm="0">
                                          <p:val>
                                            <p:strVal val="ppt_x"/>
                                          </p:val>
                                        </p:tav>
                                        <p:tav tm="100000">
                                          <p:val>
                                            <p:strVal val="ppt_x"/>
                                          </p:val>
                                        </p:tav>
                                      </p:tavLst>
                                    </p:anim>
                                    <p:anim calcmode="lin" valueType="num">
                                      <p:cBhvr additive="base">
                                        <p:cTn id="7" dur="2000"/>
                                        <p:tgtEl>
                                          <p:spTgt spid="9"/>
                                        </p:tgtEl>
                                        <p:attrNameLst>
                                          <p:attrName>ppt_y</p:attrName>
                                        </p:attrNameLst>
                                      </p:cBhvr>
                                      <p:tavLst>
                                        <p:tav tm="0">
                                          <p:val>
                                            <p:strVal val="ppt_y"/>
                                          </p:val>
                                        </p:tav>
                                        <p:tav tm="100000">
                                          <p:val>
                                            <p:strVal val="1+ppt_h/2"/>
                                          </p:val>
                                        </p:tav>
                                      </p:tavLst>
                                    </p:anim>
                                    <p:set>
                                      <p:cBhvr>
                                        <p:cTn id="8"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886010" y="1482936"/>
            <a:ext cx="2777538" cy="4816398"/>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517" y="6375410"/>
            <a:ext cx="3142049" cy="437053"/>
          </a:xfrm>
          <a:prstGeom prst="rect">
            <a:avLst/>
          </a:prstGeom>
        </p:spPr>
      </p:pic>
      <p:sp>
        <p:nvSpPr>
          <p:cNvPr id="8"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9" name="Marcador de contenido 2"/>
          <p:cNvSpPr>
            <a:spLocks noGrp="1"/>
          </p:cNvSpPr>
          <p:nvPr>
            <p:ph idx="1"/>
          </p:nvPr>
        </p:nvSpPr>
        <p:spPr>
          <a:xfrm>
            <a:off x="838199" y="1116580"/>
            <a:ext cx="10515600" cy="4351338"/>
          </a:xfrm>
        </p:spPr>
        <p:txBody>
          <a:bodyPr/>
          <a:lstStyle/>
          <a:p>
            <a:r>
              <a:rPr lang="es-ES" dirty="0" smtClean="0"/>
              <a:t>CINEMÁTICA DEL MANIPULADOR</a:t>
            </a:r>
            <a:endParaRPr lang="es-ES" dirty="0"/>
          </a:p>
          <a:p>
            <a:endParaRPr lang="es-ES" dirty="0"/>
          </a:p>
        </p:txBody>
      </p:sp>
    </p:spTree>
    <p:extLst>
      <p:ext uri="{BB962C8B-B14F-4D97-AF65-F5344CB8AC3E}">
        <p14:creationId xmlns:p14="http://schemas.microsoft.com/office/powerpoint/2010/main" val="120232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4660097" y="1445876"/>
            <a:ext cx="3263502" cy="4861491"/>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517" y="6375410"/>
            <a:ext cx="3142049" cy="437053"/>
          </a:xfrm>
          <a:prstGeom prst="rect">
            <a:avLst/>
          </a:prstGeom>
        </p:spPr>
      </p:pic>
      <p:sp>
        <p:nvSpPr>
          <p:cNvPr id="8"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9" name="Marcador de contenido 2"/>
          <p:cNvSpPr>
            <a:spLocks noGrp="1"/>
          </p:cNvSpPr>
          <p:nvPr>
            <p:ph idx="1"/>
          </p:nvPr>
        </p:nvSpPr>
        <p:spPr>
          <a:xfrm>
            <a:off x="838199" y="1116580"/>
            <a:ext cx="10515600" cy="4351338"/>
          </a:xfrm>
        </p:spPr>
        <p:txBody>
          <a:bodyPr/>
          <a:lstStyle/>
          <a:p>
            <a:r>
              <a:rPr lang="es-ES" dirty="0" smtClean="0"/>
              <a:t>ALGORITMOS GENÉTICOS</a:t>
            </a:r>
            <a:endParaRPr lang="es-ES" dirty="0"/>
          </a:p>
          <a:p>
            <a:endParaRPr lang="es-ES" dirty="0"/>
          </a:p>
        </p:txBody>
      </p:sp>
    </p:spTree>
    <p:extLst>
      <p:ext uri="{BB962C8B-B14F-4D97-AF65-F5344CB8AC3E}">
        <p14:creationId xmlns:p14="http://schemas.microsoft.com/office/powerpoint/2010/main" val="25721668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ETAPAS DE DESARROLLO</a:t>
            </a:r>
            <a:endParaRPr lang="es-ES" dirty="0"/>
          </a:p>
        </p:txBody>
      </p:sp>
      <p:graphicFrame>
        <p:nvGraphicFramePr>
          <p:cNvPr id="4" name="Marcador de contenido 4"/>
          <p:cNvGraphicFramePr>
            <a:graphicFrameLocks/>
          </p:cNvGraphicFramePr>
          <p:nvPr>
            <p:extLst>
              <p:ext uri="{D42A27DB-BD31-4B8C-83A1-F6EECF244321}">
                <p14:modId xmlns:p14="http://schemas.microsoft.com/office/powerpoint/2010/main" val="2260325806"/>
              </p:ext>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2744106977"/>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Marcador de contenido 4"/>
          <p:cNvGraphicFramePr>
            <a:graphicFrameLocks/>
          </p:cNvGraphicFramePr>
          <p:nvPr>
            <p:extLst>
              <p:ext uri="{D42A27DB-BD31-4B8C-83A1-F6EECF244321}">
                <p14:modId xmlns:p14="http://schemas.microsoft.com/office/powerpoint/2010/main" val="4119738646"/>
              </p:ext>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Marcador de contenido 4"/>
          <p:cNvGraphicFramePr>
            <a:graphicFrameLocks/>
          </p:cNvGraphicFramePr>
          <p:nvPr>
            <p:extLst>
              <p:ext uri="{D42A27DB-BD31-4B8C-83A1-F6EECF244321}">
                <p14:modId xmlns:p14="http://schemas.microsoft.com/office/powerpoint/2010/main" val="2550030033"/>
              </p:ext>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389021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000"/>
                                        <p:tgtEl>
                                          <p:spTgt spid="8"/>
                                        </p:tgtEl>
                                        <p:attrNameLst>
                                          <p:attrName>ppt_x</p:attrName>
                                        </p:attrNameLst>
                                      </p:cBhvr>
                                      <p:tavLst>
                                        <p:tav tm="0">
                                          <p:val>
                                            <p:strVal val="ppt_x"/>
                                          </p:val>
                                        </p:tav>
                                        <p:tav tm="100000">
                                          <p:val>
                                            <p:strVal val="ppt_x"/>
                                          </p:val>
                                        </p:tav>
                                      </p:tavLst>
                                    </p:anim>
                                    <p:anim calcmode="lin" valueType="num">
                                      <p:cBhvr additive="base">
                                        <p:cTn id="7" dur="2000"/>
                                        <p:tgtEl>
                                          <p:spTgt spid="8"/>
                                        </p:tgtEl>
                                        <p:attrNameLst>
                                          <p:attrName>ppt_y</p:attrName>
                                        </p:attrNameLst>
                                      </p:cBhvr>
                                      <p:tavLst>
                                        <p:tav tm="0">
                                          <p:val>
                                            <p:strVal val="ppt_y"/>
                                          </p:val>
                                        </p:tav>
                                        <p:tav tm="100000">
                                          <p:val>
                                            <p:strVal val="1+ppt_h/2"/>
                                          </p:val>
                                        </p:tav>
                                      </p:tavLst>
                                    </p:anim>
                                    <p:set>
                                      <p:cBhvr>
                                        <p:cTn id="8"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OBJETIVOS</a:t>
            </a:r>
            <a:endParaRPr lang="es-ES" dirty="0"/>
          </a:p>
        </p:txBody>
      </p:sp>
      <p:sp>
        <p:nvSpPr>
          <p:cNvPr id="3" name="Marcador de contenido 2"/>
          <p:cNvSpPr>
            <a:spLocks noGrp="1"/>
          </p:cNvSpPr>
          <p:nvPr>
            <p:ph idx="1"/>
          </p:nvPr>
        </p:nvSpPr>
        <p:spPr>
          <a:xfrm>
            <a:off x="838199" y="1116580"/>
            <a:ext cx="10515600" cy="4351338"/>
          </a:xfrm>
        </p:spPr>
        <p:txBody>
          <a:bodyPr/>
          <a:lstStyle/>
          <a:p>
            <a:r>
              <a:rPr lang="es-ES" dirty="0" smtClean="0"/>
              <a:t>OBJETIVOS ESPECÍFICOS</a:t>
            </a:r>
            <a:endParaRPr lang="es-ES" dirty="0"/>
          </a:p>
        </p:txBody>
      </p:sp>
      <p:graphicFrame>
        <p:nvGraphicFramePr>
          <p:cNvPr id="4" name="Diagrama 3"/>
          <p:cNvGraphicFramePr/>
          <p:nvPr>
            <p:extLst>
              <p:ext uri="{D42A27DB-BD31-4B8C-83A1-F6EECF244321}">
                <p14:modId xmlns:p14="http://schemas.microsoft.com/office/powerpoint/2010/main" val="1523195198"/>
              </p:ext>
            </p:extLst>
          </p:nvPr>
        </p:nvGraphicFramePr>
        <p:xfrm>
          <a:off x="2072401" y="1675312"/>
          <a:ext cx="8157411" cy="4090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63718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324335" y="843389"/>
            <a:ext cx="3425205" cy="5743811"/>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21746" t="40909" r="21428" b="41082"/>
          <a:stretch/>
        </p:blipFill>
        <p:spPr>
          <a:xfrm>
            <a:off x="8905816" y="6348045"/>
            <a:ext cx="3295710" cy="478707"/>
          </a:xfrm>
          <a:prstGeom prst="rect">
            <a:avLst/>
          </a:prstGeom>
        </p:spPr>
      </p:pic>
      <p:sp>
        <p:nvSpPr>
          <p:cNvPr id="6"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7" name="Marcador de contenido 2"/>
          <p:cNvSpPr>
            <a:spLocks noGrp="1"/>
          </p:cNvSpPr>
          <p:nvPr>
            <p:ph idx="1"/>
          </p:nvPr>
        </p:nvSpPr>
        <p:spPr>
          <a:xfrm>
            <a:off x="838199" y="1116580"/>
            <a:ext cx="10515600" cy="4351338"/>
          </a:xfrm>
        </p:spPr>
        <p:txBody>
          <a:bodyPr/>
          <a:lstStyle/>
          <a:p>
            <a:r>
              <a:rPr lang="es-ES" dirty="0" smtClean="0"/>
              <a:t>DETECCIÓN DE ELEMENTOS</a:t>
            </a:r>
            <a:endParaRPr lang="es-ES" dirty="0"/>
          </a:p>
          <a:p>
            <a:endParaRPr lang="es-ES" dirty="0"/>
          </a:p>
        </p:txBody>
      </p:sp>
    </p:spTree>
    <p:extLst>
      <p:ext uri="{BB962C8B-B14F-4D97-AF65-F5344CB8AC3E}">
        <p14:creationId xmlns:p14="http://schemas.microsoft.com/office/powerpoint/2010/main" val="393629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DISEÑO y construcción</a:t>
            </a:r>
          </a:p>
        </p:txBody>
      </p:sp>
      <p:sp>
        <p:nvSpPr>
          <p:cNvPr id="3" name="Marcador de contenido 2"/>
          <p:cNvSpPr>
            <a:spLocks noGrp="1"/>
          </p:cNvSpPr>
          <p:nvPr>
            <p:ph idx="1"/>
          </p:nvPr>
        </p:nvSpPr>
        <p:spPr>
          <a:xfrm>
            <a:off x="838199" y="1116580"/>
            <a:ext cx="10515600" cy="4351338"/>
          </a:xfrm>
        </p:spPr>
        <p:txBody>
          <a:bodyPr/>
          <a:lstStyle/>
          <a:p>
            <a:r>
              <a:rPr lang="es-ES" dirty="0" smtClean="0"/>
              <a:t>ETAPAS DE DESARROLLO</a:t>
            </a:r>
            <a:endParaRPr lang="es-ES" dirty="0"/>
          </a:p>
        </p:txBody>
      </p:sp>
      <p:graphicFrame>
        <p:nvGraphicFramePr>
          <p:cNvPr id="4" name="Marcador de contenido 4"/>
          <p:cNvGraphicFramePr>
            <a:graphicFrameLocks/>
          </p:cNvGraphicFramePr>
          <p:nvPr>
            <p:extLst>
              <p:ext uri="{D42A27DB-BD31-4B8C-83A1-F6EECF244321}">
                <p14:modId xmlns:p14="http://schemas.microsoft.com/office/powerpoint/2010/main" val="3919432634"/>
              </p:ext>
            </p:extLst>
          </p:nvPr>
        </p:nvGraphicFramePr>
        <p:xfrm>
          <a:off x="1243690" y="1911180"/>
          <a:ext cx="9447756" cy="9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4"/>
          <p:cNvGraphicFramePr>
            <a:graphicFrameLocks/>
          </p:cNvGraphicFramePr>
          <p:nvPr>
            <p:extLst>
              <p:ext uri="{D42A27DB-BD31-4B8C-83A1-F6EECF244321}">
                <p14:modId xmlns:p14="http://schemas.microsoft.com/office/powerpoint/2010/main" val="4041303760"/>
              </p:ext>
            </p:extLst>
          </p:nvPr>
        </p:nvGraphicFramePr>
        <p:xfrm>
          <a:off x="1281791" y="5009651"/>
          <a:ext cx="9447756" cy="8004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Marcador de contenido 4"/>
          <p:cNvGraphicFramePr>
            <a:graphicFrameLocks/>
          </p:cNvGraphicFramePr>
          <p:nvPr>
            <p:extLst>
              <p:ext uri="{D42A27DB-BD31-4B8C-83A1-F6EECF244321}">
                <p14:modId xmlns:p14="http://schemas.microsoft.com/office/powerpoint/2010/main" val="2238560631"/>
              </p:ext>
            </p:extLst>
          </p:nvPr>
        </p:nvGraphicFramePr>
        <p:xfrm>
          <a:off x="1223733" y="3028043"/>
          <a:ext cx="9447756" cy="83275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Marcador de contenido 4"/>
          <p:cNvGraphicFramePr>
            <a:graphicFrameLocks/>
          </p:cNvGraphicFramePr>
          <p:nvPr>
            <p:extLst>
              <p:ext uri="{D42A27DB-BD31-4B8C-83A1-F6EECF244321}">
                <p14:modId xmlns:p14="http://schemas.microsoft.com/office/powerpoint/2010/main" val="4236097785"/>
              </p:ext>
            </p:extLst>
          </p:nvPr>
        </p:nvGraphicFramePr>
        <p:xfrm>
          <a:off x="1272719" y="4022102"/>
          <a:ext cx="9447756" cy="811155"/>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52683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2000"/>
                                        <p:tgtEl>
                                          <p:spTgt spid="6"/>
                                        </p:tgtEl>
                                        <p:attrNameLst>
                                          <p:attrName>ppt_x</p:attrName>
                                        </p:attrNameLst>
                                      </p:cBhvr>
                                      <p:tavLst>
                                        <p:tav tm="0">
                                          <p:val>
                                            <p:strVal val="ppt_x"/>
                                          </p:val>
                                        </p:tav>
                                        <p:tav tm="100000">
                                          <p:val>
                                            <p:strVal val="ppt_x"/>
                                          </p:val>
                                        </p:tav>
                                      </p:tavLst>
                                    </p:anim>
                                    <p:anim calcmode="lin" valueType="num">
                                      <p:cBhvr additive="base">
                                        <p:cTn id="7" dur="2000"/>
                                        <p:tgtEl>
                                          <p:spTgt spid="6"/>
                                        </p:tgtEl>
                                        <p:attrNameLst>
                                          <p:attrName>ppt_y</p:attrName>
                                        </p:attrNameLst>
                                      </p:cBhvr>
                                      <p:tavLst>
                                        <p:tav tm="0">
                                          <p:val>
                                            <p:strVal val="ppt_y"/>
                                          </p:val>
                                        </p:tav>
                                        <p:tav tm="100000">
                                          <p:val>
                                            <p:strVal val="1+ppt_h/2"/>
                                          </p:val>
                                        </p:tav>
                                      </p:tavLst>
                                    </p:anim>
                                    <p:set>
                                      <p:cBhvr>
                                        <p:cTn id="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31" y="1861953"/>
            <a:ext cx="5041773" cy="3758114"/>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val="0"/>
              </a:ext>
            </a:extLst>
          </a:blip>
          <a:srcRect l="21794" t="41357" r="21898" b="41189"/>
          <a:stretch/>
        </p:blipFill>
        <p:spPr>
          <a:xfrm>
            <a:off x="8871974" y="6365440"/>
            <a:ext cx="3305909" cy="469692"/>
          </a:xfrm>
          <a:prstGeom prst="rect">
            <a:avLst/>
          </a:prstGeom>
        </p:spPr>
      </p:pic>
      <p:sp>
        <p:nvSpPr>
          <p:cNvPr id="6"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7" name="Marcador de contenido 2"/>
          <p:cNvSpPr>
            <a:spLocks noGrp="1"/>
          </p:cNvSpPr>
          <p:nvPr>
            <p:ph idx="1"/>
          </p:nvPr>
        </p:nvSpPr>
        <p:spPr>
          <a:xfrm>
            <a:off x="838199" y="1116580"/>
            <a:ext cx="10515600" cy="4351338"/>
          </a:xfrm>
        </p:spPr>
        <p:txBody>
          <a:bodyPr/>
          <a:lstStyle/>
          <a:p>
            <a:r>
              <a:rPr lang="es-ES" dirty="0" smtClean="0"/>
              <a:t>INTERFAZ GRÁFICA</a:t>
            </a:r>
            <a:endParaRPr lang="es-ES" dirty="0"/>
          </a:p>
          <a:p>
            <a:endParaRPr lang="es-ES" dirty="0"/>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0840" y="2043515"/>
            <a:ext cx="1935908" cy="816184"/>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2427" y="2043515"/>
            <a:ext cx="1762683" cy="816183"/>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7870" y="4862217"/>
            <a:ext cx="1634383" cy="966138"/>
          </a:xfrm>
          <a:prstGeom prst="rect">
            <a:avLst/>
          </a:prstGeom>
        </p:spPr>
      </p:pic>
      <p:pic>
        <p:nvPicPr>
          <p:cNvPr id="11" name="Imagen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6097" y="4862217"/>
            <a:ext cx="1658536" cy="966138"/>
          </a:xfrm>
          <a:prstGeom prst="rect">
            <a:avLst/>
          </a:prstGeom>
        </p:spPr>
      </p:pic>
      <p:pic>
        <p:nvPicPr>
          <p:cNvPr id="12" name="Imagen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80460" y="3111910"/>
            <a:ext cx="1616667" cy="875695"/>
          </a:xfrm>
          <a:prstGeom prst="rect">
            <a:avLst/>
          </a:prstGeom>
        </p:spPr>
      </p:pic>
      <p:pic>
        <p:nvPicPr>
          <p:cNvPr id="13" name="Imagen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1539" y="3109491"/>
            <a:ext cx="1684457" cy="875695"/>
          </a:xfrm>
          <a:prstGeom prst="rect">
            <a:avLst/>
          </a:prstGeom>
        </p:spPr>
      </p:pic>
      <p:sp>
        <p:nvSpPr>
          <p:cNvPr id="14" name="Flecha a la derecha con bandas 13"/>
          <p:cNvSpPr/>
          <p:nvPr/>
        </p:nvSpPr>
        <p:spPr>
          <a:xfrm>
            <a:off x="6203654" y="3621363"/>
            <a:ext cx="805500" cy="682580"/>
          </a:xfrm>
          <a:prstGeom prst="stripedRightArrow">
            <a:avLst/>
          </a:prstGeom>
          <a:ln w="19050">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p:cNvSpPr txBox="1"/>
          <p:nvPr/>
        </p:nvSpPr>
        <p:spPr>
          <a:xfrm>
            <a:off x="8057763" y="1454398"/>
            <a:ext cx="2682979" cy="338554"/>
          </a:xfrm>
          <a:prstGeom prst="rect">
            <a:avLst/>
          </a:prstGeom>
          <a:noFill/>
        </p:spPr>
        <p:txBody>
          <a:bodyPr wrap="none" rtlCol="0">
            <a:spAutoFit/>
          </a:bodyPr>
          <a:lstStyle/>
          <a:p>
            <a:pPr algn="ctr"/>
            <a:r>
              <a:rPr lang="es-EC" sz="1600" b="1" dirty="0" smtClean="0">
                <a:solidFill>
                  <a:srgbClr val="004D86"/>
                </a:solidFill>
              </a:rPr>
              <a:t>MENSAJES DE INFORMACIÓN</a:t>
            </a:r>
            <a:endParaRPr lang="es-EC" sz="1600" b="1" dirty="0">
              <a:solidFill>
                <a:srgbClr val="004D86"/>
              </a:solidFill>
            </a:endParaRPr>
          </a:p>
        </p:txBody>
      </p:sp>
      <p:sp>
        <p:nvSpPr>
          <p:cNvPr id="16" name="Rectángulo 15"/>
          <p:cNvSpPr/>
          <p:nvPr/>
        </p:nvSpPr>
        <p:spPr>
          <a:xfrm>
            <a:off x="7299783" y="1900666"/>
            <a:ext cx="4359695" cy="2168702"/>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17" name="Rectángulo 16"/>
          <p:cNvSpPr/>
          <p:nvPr/>
        </p:nvSpPr>
        <p:spPr>
          <a:xfrm>
            <a:off x="7299783" y="4736745"/>
            <a:ext cx="4359695" cy="1189254"/>
          </a:xfrm>
          <a:prstGeom prst="rect">
            <a:avLst/>
          </a:prstGeom>
          <a:noFill/>
          <a:ln w="28575">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18" name="CuadroTexto 17"/>
          <p:cNvSpPr txBox="1"/>
          <p:nvPr/>
        </p:nvSpPr>
        <p:spPr>
          <a:xfrm>
            <a:off x="8474423" y="4303943"/>
            <a:ext cx="1764650" cy="338554"/>
          </a:xfrm>
          <a:prstGeom prst="rect">
            <a:avLst/>
          </a:prstGeom>
          <a:noFill/>
        </p:spPr>
        <p:txBody>
          <a:bodyPr wrap="none" rtlCol="0">
            <a:spAutoFit/>
          </a:bodyPr>
          <a:lstStyle/>
          <a:p>
            <a:pPr algn="ctr"/>
            <a:r>
              <a:rPr lang="es-EC" sz="1600" b="1" dirty="0" smtClean="0">
                <a:solidFill>
                  <a:srgbClr val="FF0000"/>
                </a:solidFill>
              </a:rPr>
              <a:t>MENSAJES ALERTA</a:t>
            </a:r>
            <a:endParaRPr lang="es-EC" sz="1600" b="1" dirty="0">
              <a:solidFill>
                <a:srgbClr val="FF0000"/>
              </a:solidFill>
            </a:endParaRPr>
          </a:p>
        </p:txBody>
      </p:sp>
    </p:spTree>
    <p:extLst>
      <p:ext uri="{BB962C8B-B14F-4D97-AF65-F5344CB8AC3E}">
        <p14:creationId xmlns:p14="http://schemas.microsoft.com/office/powerpoint/2010/main" val="319754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1794" t="41357" r="21898" b="41189"/>
          <a:stretch/>
        </p:blipFill>
        <p:spPr>
          <a:xfrm>
            <a:off x="8871974" y="6365440"/>
            <a:ext cx="3305909" cy="469692"/>
          </a:xfrm>
          <a:prstGeom prst="rect">
            <a:avLst/>
          </a:prstGeom>
        </p:spPr>
      </p:pic>
      <p:pic>
        <p:nvPicPr>
          <p:cNvPr id="6" name="Imagen 5"/>
          <p:cNvPicPr>
            <a:picLocks noChangeAspect="1"/>
          </p:cNvPicPr>
          <p:nvPr/>
        </p:nvPicPr>
        <p:blipFill>
          <a:blip r:embed="rId3"/>
          <a:stretch>
            <a:fillRect/>
          </a:stretch>
        </p:blipFill>
        <p:spPr>
          <a:xfrm>
            <a:off x="3102080" y="1339057"/>
            <a:ext cx="6535405" cy="5026383"/>
          </a:xfrm>
          <a:prstGeom prst="rect">
            <a:avLst/>
          </a:prstGeom>
        </p:spPr>
      </p:pic>
      <p:sp>
        <p:nvSpPr>
          <p:cNvPr id="7"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8" name="Marcador de contenido 2"/>
          <p:cNvSpPr>
            <a:spLocks noGrp="1"/>
          </p:cNvSpPr>
          <p:nvPr>
            <p:ph idx="1"/>
          </p:nvPr>
        </p:nvSpPr>
        <p:spPr>
          <a:xfrm>
            <a:off x="838199" y="1116580"/>
            <a:ext cx="10515600" cy="4351338"/>
          </a:xfrm>
        </p:spPr>
        <p:txBody>
          <a:bodyPr/>
          <a:lstStyle/>
          <a:p>
            <a:r>
              <a:rPr lang="es-ES" dirty="0" smtClean="0"/>
              <a:t>MÁQUINA DE ESTADOS</a:t>
            </a:r>
            <a:endParaRPr lang="es-ES" dirty="0"/>
          </a:p>
          <a:p>
            <a:endParaRPr lang="es-ES" dirty="0"/>
          </a:p>
        </p:txBody>
      </p:sp>
    </p:spTree>
    <p:extLst>
      <p:ext uri="{BB962C8B-B14F-4D97-AF65-F5344CB8AC3E}">
        <p14:creationId xmlns:p14="http://schemas.microsoft.com/office/powerpoint/2010/main" val="6568964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l="21794" t="41357" r="21898" b="41189"/>
          <a:stretch/>
        </p:blipFill>
        <p:spPr>
          <a:xfrm>
            <a:off x="8871974" y="6365440"/>
            <a:ext cx="3305909" cy="469692"/>
          </a:xfrm>
          <a:prstGeom prst="rect">
            <a:avLst/>
          </a:prstGeom>
        </p:spPr>
      </p:pic>
      <p:sp>
        <p:nvSpPr>
          <p:cNvPr id="7" name="Título 1"/>
          <p:cNvSpPr>
            <a:spLocks noGrp="1"/>
          </p:cNvSpPr>
          <p:nvPr>
            <p:ph type="title"/>
          </p:nvPr>
        </p:nvSpPr>
        <p:spPr>
          <a:xfrm>
            <a:off x="226841" y="502285"/>
            <a:ext cx="11738317" cy="614295"/>
          </a:xfrm>
        </p:spPr>
        <p:txBody>
          <a:bodyPr>
            <a:normAutofit fontScale="90000"/>
          </a:bodyPr>
          <a:lstStyle/>
          <a:p>
            <a:r>
              <a:rPr lang="es-ES" dirty="0"/>
              <a:t>DISEÑO y construcción</a:t>
            </a:r>
          </a:p>
        </p:txBody>
      </p:sp>
      <p:sp>
        <p:nvSpPr>
          <p:cNvPr id="8" name="Marcador de contenido 2"/>
          <p:cNvSpPr>
            <a:spLocks noGrp="1"/>
          </p:cNvSpPr>
          <p:nvPr>
            <p:ph idx="1"/>
          </p:nvPr>
        </p:nvSpPr>
        <p:spPr>
          <a:xfrm>
            <a:off x="838199" y="1116580"/>
            <a:ext cx="10515600" cy="4351338"/>
          </a:xfrm>
        </p:spPr>
        <p:txBody>
          <a:bodyPr/>
          <a:lstStyle/>
          <a:p>
            <a:r>
              <a:rPr lang="es-ES" dirty="0" smtClean="0"/>
              <a:t>MÁQUINA DE ESTADOS</a:t>
            </a:r>
            <a:endParaRPr lang="es-ES" dirty="0"/>
          </a:p>
          <a:p>
            <a:endParaRPr lang="es-ES" dirty="0"/>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972" y="1730875"/>
            <a:ext cx="2597058" cy="4323337"/>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395" y="1772472"/>
            <a:ext cx="2768811" cy="4144207"/>
          </a:xfrm>
          <a:prstGeom prst="rect">
            <a:avLst/>
          </a:prstGeom>
        </p:spPr>
      </p:pic>
      <p:sp>
        <p:nvSpPr>
          <p:cNvPr id="11" name="Flecha a la derecha con bandas 10"/>
          <p:cNvSpPr/>
          <p:nvPr/>
        </p:nvSpPr>
        <p:spPr>
          <a:xfrm>
            <a:off x="6037216" y="3381530"/>
            <a:ext cx="805500" cy="682580"/>
          </a:xfrm>
          <a:prstGeom prst="stripedRightArrow">
            <a:avLst/>
          </a:prstGeom>
          <a:ln w="19050">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3935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uio1-1.fna.fbcdn.net/v/t34.0-12/14886286_10210223745246392_945216378_n.jpg?oh=14ff537c7b9ad2dd167cf23079281c30&amp;oe=58140BFA"/>
          <p:cNvPicPr>
            <a:picLocks noChangeAspect="1" noChangeArrowheads="1"/>
          </p:cNvPicPr>
          <p:nvPr/>
        </p:nvPicPr>
        <p:blipFill rotWithShape="1">
          <a:blip r:embed="rId2">
            <a:extLst>
              <a:ext uri="{28A0092B-C50C-407E-A947-70E740481C1C}">
                <a14:useLocalDpi xmlns:a14="http://schemas.microsoft.com/office/drawing/2010/main" val="0"/>
              </a:ext>
            </a:extLst>
          </a:blip>
          <a:srcRect t="2820" r="15362"/>
          <a:stretch/>
        </p:blipFill>
        <p:spPr bwMode="auto">
          <a:xfrm>
            <a:off x="2737835" y="1441965"/>
            <a:ext cx="6716327" cy="4337794"/>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p:cNvSpPr>
            <a:spLocks noGrp="1"/>
          </p:cNvSpPr>
          <p:nvPr>
            <p:ph type="title"/>
          </p:nvPr>
        </p:nvSpPr>
        <p:spPr/>
        <p:txBody>
          <a:bodyPr>
            <a:normAutofit fontScale="90000"/>
          </a:bodyPr>
          <a:lstStyle/>
          <a:p>
            <a:r>
              <a:rPr lang="es-ES" dirty="0" smtClean="0"/>
              <a:t>PRUEBAS Y RESULTADOS</a:t>
            </a:r>
            <a:endParaRPr lang="es-ES" dirty="0"/>
          </a:p>
        </p:txBody>
      </p:sp>
    </p:spTree>
    <p:extLst>
      <p:ext uri="{BB962C8B-B14F-4D97-AF65-F5344CB8AC3E}">
        <p14:creationId xmlns:p14="http://schemas.microsoft.com/office/powerpoint/2010/main" val="24820991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PRUEBAS Y RESULTADOS</a:t>
            </a:r>
            <a:endParaRPr lang="es-ES" dirty="0"/>
          </a:p>
        </p:txBody>
      </p:sp>
      <p:sp>
        <p:nvSpPr>
          <p:cNvPr id="3" name="Marcador de contenido 2"/>
          <p:cNvSpPr>
            <a:spLocks noGrp="1"/>
          </p:cNvSpPr>
          <p:nvPr>
            <p:ph idx="1"/>
          </p:nvPr>
        </p:nvSpPr>
        <p:spPr/>
        <p:txBody>
          <a:bodyPr/>
          <a:lstStyle/>
          <a:p>
            <a:r>
              <a:rPr lang="es-ES" dirty="0" smtClean="0"/>
              <a:t>PRIMERA PRUEBA - Funcionamiento </a:t>
            </a:r>
            <a:r>
              <a:rPr lang="es-ES" dirty="0"/>
              <a:t>de los </a:t>
            </a:r>
            <a:r>
              <a:rPr lang="es-ES" dirty="0" smtClean="0"/>
              <a:t>Componentes Instalados </a:t>
            </a:r>
            <a:r>
              <a:rPr lang="es-ES" dirty="0"/>
              <a:t>en el </a:t>
            </a:r>
            <a:r>
              <a:rPr lang="es-ES" dirty="0" smtClean="0"/>
              <a:t>Sistema</a:t>
            </a:r>
            <a:endParaRPr lang="es-ES" dirty="0"/>
          </a:p>
          <a:p>
            <a:endParaRPr lang="es-ES" dirty="0"/>
          </a:p>
        </p:txBody>
      </p:sp>
      <p:pic>
        <p:nvPicPr>
          <p:cNvPr id="4" name="Imagen 3"/>
          <p:cNvPicPr>
            <a:picLocks noChangeAspect="1"/>
          </p:cNvPicPr>
          <p:nvPr/>
        </p:nvPicPr>
        <p:blipFill>
          <a:blip r:embed="rId2"/>
          <a:stretch>
            <a:fillRect/>
          </a:stretch>
        </p:blipFill>
        <p:spPr>
          <a:xfrm>
            <a:off x="2084669" y="2215190"/>
            <a:ext cx="4514850" cy="1552575"/>
          </a:xfrm>
          <a:prstGeom prst="rect">
            <a:avLst/>
          </a:prstGeom>
        </p:spPr>
      </p:pic>
      <p:graphicFrame>
        <p:nvGraphicFramePr>
          <p:cNvPr id="5" name="Tabla 4"/>
          <p:cNvGraphicFramePr>
            <a:graphicFrameLocks noGrp="1"/>
          </p:cNvGraphicFramePr>
          <p:nvPr>
            <p:extLst>
              <p:ext uri="{D42A27DB-BD31-4B8C-83A1-F6EECF244321}">
                <p14:modId xmlns:p14="http://schemas.microsoft.com/office/powerpoint/2010/main" val="2360072535"/>
              </p:ext>
            </p:extLst>
          </p:nvPr>
        </p:nvGraphicFramePr>
        <p:xfrm>
          <a:off x="7133288" y="2157133"/>
          <a:ext cx="2678370" cy="1483360"/>
        </p:xfrm>
        <a:graphic>
          <a:graphicData uri="http://schemas.openxmlformats.org/drawingml/2006/table">
            <a:tbl>
              <a:tblPr firstRow="1" bandRow="1">
                <a:tableStyleId>{5C22544A-7EE6-4342-B048-85BDC9FD1C3A}</a:tableStyleId>
              </a:tblPr>
              <a:tblGrid>
                <a:gridCol w="2678370">
                  <a:extLst>
                    <a:ext uri="{9D8B030D-6E8A-4147-A177-3AD203B41FA5}">
                      <a16:colId xmlns:a16="http://schemas.microsoft.com/office/drawing/2014/main" xmlns="" val="1922363615"/>
                    </a:ext>
                  </a:extLst>
                </a:gridCol>
              </a:tblGrid>
              <a:tr h="370840">
                <a:tc>
                  <a:txBody>
                    <a:bodyPr/>
                    <a:lstStyle/>
                    <a:p>
                      <a:r>
                        <a:rPr lang="es-EC" dirty="0"/>
                        <a:t>16 Motores conectados</a:t>
                      </a:r>
                    </a:p>
                  </a:txBody>
                  <a:tcPr/>
                </a:tc>
                <a:extLst>
                  <a:ext uri="{0D108BD9-81ED-4DB2-BD59-A6C34878D82A}">
                    <a16:rowId xmlns:a16="http://schemas.microsoft.com/office/drawing/2014/main" xmlns="" val="1682762734"/>
                  </a:ext>
                </a:extLst>
              </a:tr>
              <a:tr h="370840">
                <a:tc>
                  <a:txBody>
                    <a:bodyPr/>
                    <a:lstStyle/>
                    <a:p>
                      <a:r>
                        <a:rPr lang="es-EC" dirty="0"/>
                        <a:t>8 AX-12</a:t>
                      </a:r>
                    </a:p>
                  </a:txBody>
                  <a:tcPr/>
                </a:tc>
                <a:extLst>
                  <a:ext uri="{0D108BD9-81ED-4DB2-BD59-A6C34878D82A}">
                    <a16:rowId xmlns:a16="http://schemas.microsoft.com/office/drawing/2014/main" xmlns="" val="4251155488"/>
                  </a:ext>
                </a:extLst>
              </a:tr>
              <a:tr h="370840">
                <a:tc>
                  <a:txBody>
                    <a:bodyPr/>
                    <a:lstStyle/>
                    <a:p>
                      <a:r>
                        <a:rPr lang="es-EC" dirty="0"/>
                        <a:t>2 MX-28</a:t>
                      </a:r>
                    </a:p>
                  </a:txBody>
                  <a:tcPr/>
                </a:tc>
                <a:extLst>
                  <a:ext uri="{0D108BD9-81ED-4DB2-BD59-A6C34878D82A}">
                    <a16:rowId xmlns:a16="http://schemas.microsoft.com/office/drawing/2014/main" xmlns="" val="3574741453"/>
                  </a:ext>
                </a:extLst>
              </a:tr>
              <a:tr h="370840">
                <a:tc>
                  <a:txBody>
                    <a:bodyPr/>
                    <a:lstStyle/>
                    <a:p>
                      <a:r>
                        <a:rPr lang="es-EC" dirty="0"/>
                        <a:t>6</a:t>
                      </a:r>
                      <a:r>
                        <a:rPr lang="es-EC" baseline="0" dirty="0"/>
                        <a:t> MX-64</a:t>
                      </a:r>
                      <a:endParaRPr lang="es-EC" dirty="0"/>
                    </a:p>
                  </a:txBody>
                  <a:tcPr/>
                </a:tc>
                <a:extLst>
                  <a:ext uri="{0D108BD9-81ED-4DB2-BD59-A6C34878D82A}">
                    <a16:rowId xmlns:a16="http://schemas.microsoft.com/office/drawing/2014/main" xmlns="" val="2425099509"/>
                  </a:ext>
                </a:extLst>
              </a:tr>
            </a:tbl>
          </a:graphicData>
        </a:graphic>
      </p:graphicFrame>
      <p:pic>
        <p:nvPicPr>
          <p:cNvPr id="7" name="Imagen 6"/>
          <p:cNvPicPr>
            <a:picLocks noChangeAspect="1"/>
          </p:cNvPicPr>
          <p:nvPr/>
        </p:nvPicPr>
        <p:blipFill>
          <a:blip r:embed="rId3">
            <a:duotone>
              <a:prstClr val="black"/>
              <a:schemeClr val="accent1">
                <a:tint val="45000"/>
                <a:satMod val="400000"/>
              </a:schemeClr>
            </a:duotone>
          </a:blip>
          <a:stretch>
            <a:fillRect/>
          </a:stretch>
        </p:blipFill>
        <p:spPr>
          <a:xfrm>
            <a:off x="3300734" y="3898394"/>
            <a:ext cx="5590530" cy="2234665"/>
          </a:xfrm>
          <a:prstGeom prst="rect">
            <a:avLst/>
          </a:prstGeom>
        </p:spPr>
      </p:pic>
    </p:spTree>
    <p:extLst>
      <p:ext uri="{BB962C8B-B14F-4D97-AF65-F5344CB8AC3E}">
        <p14:creationId xmlns:p14="http://schemas.microsoft.com/office/powerpoint/2010/main" val="42364496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PRUEBAS Y RESULTADOS</a:t>
            </a:r>
            <a:endParaRPr lang="es-ES" dirty="0"/>
          </a:p>
        </p:txBody>
      </p:sp>
      <p:sp>
        <p:nvSpPr>
          <p:cNvPr id="3" name="Marcador de contenido 2"/>
          <p:cNvSpPr>
            <a:spLocks noGrp="1"/>
          </p:cNvSpPr>
          <p:nvPr>
            <p:ph idx="1"/>
          </p:nvPr>
        </p:nvSpPr>
        <p:spPr/>
        <p:txBody>
          <a:bodyPr/>
          <a:lstStyle/>
          <a:p>
            <a:r>
              <a:rPr lang="es-ES" dirty="0" smtClean="0"/>
              <a:t>SEGUNDA PRUEBA </a:t>
            </a:r>
            <a:r>
              <a:rPr lang="es-ES" dirty="0"/>
              <a:t>- F</a:t>
            </a:r>
            <a:r>
              <a:rPr lang="es-ES" dirty="0" smtClean="0"/>
              <a:t>uncionamiento </a:t>
            </a:r>
            <a:r>
              <a:rPr lang="es-ES" dirty="0"/>
              <a:t>del </a:t>
            </a:r>
            <a:r>
              <a:rPr lang="es-ES" dirty="0" smtClean="0"/>
              <a:t>Programa </a:t>
            </a:r>
            <a:r>
              <a:rPr lang="es-ES" dirty="0"/>
              <a:t>de </a:t>
            </a:r>
            <a:r>
              <a:rPr lang="es-ES" dirty="0" smtClean="0"/>
              <a:t>Algoritmos Genéticos</a:t>
            </a:r>
            <a:endParaRPr lang="es-ES" dirty="0"/>
          </a:p>
        </p:txBody>
      </p:sp>
      <p:pic>
        <p:nvPicPr>
          <p:cNvPr id="10" name="Imagen 9"/>
          <p:cNvPicPr>
            <a:picLocks noChangeAspect="1"/>
          </p:cNvPicPr>
          <p:nvPr/>
        </p:nvPicPr>
        <p:blipFill>
          <a:blip r:embed="rId2"/>
          <a:stretch>
            <a:fillRect/>
          </a:stretch>
        </p:blipFill>
        <p:spPr>
          <a:xfrm>
            <a:off x="2127984" y="2220686"/>
            <a:ext cx="8251771" cy="2892454"/>
          </a:xfrm>
          <a:prstGeom prst="rect">
            <a:avLst/>
          </a:prstGeom>
        </p:spPr>
      </p:pic>
      <p:sp>
        <p:nvSpPr>
          <p:cNvPr id="11" name="CuadroTexto 10"/>
          <p:cNvSpPr txBox="1"/>
          <p:nvPr/>
        </p:nvSpPr>
        <p:spPr>
          <a:xfrm>
            <a:off x="2756176" y="5207949"/>
            <a:ext cx="2837443" cy="307777"/>
          </a:xfrm>
          <a:prstGeom prst="rect">
            <a:avLst/>
          </a:prstGeom>
          <a:noFill/>
        </p:spPr>
        <p:txBody>
          <a:bodyPr wrap="none" rtlCol="0">
            <a:spAutoFit/>
          </a:bodyPr>
          <a:lstStyle/>
          <a:p>
            <a:pPr algn="ctr"/>
            <a:r>
              <a:rPr lang="es-EC" sz="1400" b="1" dirty="0" smtClean="0"/>
              <a:t>ALGORITMO GENÉTICO SIN LÍMITES</a:t>
            </a:r>
            <a:endParaRPr lang="es-EC" sz="1400" b="1" dirty="0"/>
          </a:p>
        </p:txBody>
      </p:sp>
      <p:sp>
        <p:nvSpPr>
          <p:cNvPr id="12" name="CuadroTexto 11"/>
          <p:cNvSpPr txBox="1"/>
          <p:nvPr/>
        </p:nvSpPr>
        <p:spPr>
          <a:xfrm>
            <a:off x="6900056" y="5234355"/>
            <a:ext cx="2779287" cy="307777"/>
          </a:xfrm>
          <a:prstGeom prst="rect">
            <a:avLst/>
          </a:prstGeom>
          <a:noFill/>
        </p:spPr>
        <p:txBody>
          <a:bodyPr wrap="none" rtlCol="0">
            <a:spAutoFit/>
          </a:bodyPr>
          <a:lstStyle/>
          <a:p>
            <a:pPr algn="ctr"/>
            <a:r>
              <a:rPr lang="es-EC" sz="1400" b="1" dirty="0" smtClean="0"/>
              <a:t>ALGORITMO GENÉTICO CASO REAL</a:t>
            </a:r>
            <a:endParaRPr lang="es-EC" sz="1400" b="1" dirty="0"/>
          </a:p>
        </p:txBody>
      </p:sp>
    </p:spTree>
    <p:extLst>
      <p:ext uri="{BB962C8B-B14F-4D97-AF65-F5344CB8AC3E}">
        <p14:creationId xmlns:p14="http://schemas.microsoft.com/office/powerpoint/2010/main" val="10419413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PRUEBAS Y RESULTADOS</a:t>
            </a:r>
            <a:endParaRPr lang="es-ES" dirty="0"/>
          </a:p>
        </p:txBody>
      </p:sp>
      <p:sp>
        <p:nvSpPr>
          <p:cNvPr id="3" name="Marcador de contenido 2"/>
          <p:cNvSpPr>
            <a:spLocks noGrp="1"/>
          </p:cNvSpPr>
          <p:nvPr>
            <p:ph idx="1"/>
          </p:nvPr>
        </p:nvSpPr>
        <p:spPr/>
        <p:txBody>
          <a:bodyPr/>
          <a:lstStyle/>
          <a:p>
            <a:r>
              <a:rPr lang="es-ES" dirty="0" smtClean="0"/>
              <a:t>TERCERA PRUEBA – Sistema de Detección de Objetos</a:t>
            </a:r>
            <a:endParaRPr lang="es-ES" dirty="0"/>
          </a:p>
        </p:txBody>
      </p:sp>
      <p:pic>
        <p:nvPicPr>
          <p:cNvPr id="7" name="Imagen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057561" y="1919063"/>
            <a:ext cx="3195799" cy="1410292"/>
          </a:xfrm>
          <a:prstGeom prst="rect">
            <a:avLst/>
          </a:prstGeom>
        </p:spPr>
      </p:pic>
      <p:pic>
        <p:nvPicPr>
          <p:cNvPr id="8" name="Imagen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577530" y="1919063"/>
            <a:ext cx="2833072" cy="1410068"/>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3252" y="3573415"/>
            <a:ext cx="4167051" cy="1931609"/>
          </a:xfrm>
          <a:prstGeom prst="rect">
            <a:avLst/>
          </a:prstGeom>
        </p:spPr>
      </p:pic>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1950" y="3573413"/>
            <a:ext cx="3643717" cy="1931609"/>
          </a:xfrm>
          <a:prstGeom prst="rect">
            <a:avLst/>
          </a:prstGeom>
        </p:spPr>
      </p:pic>
      <p:sp>
        <p:nvSpPr>
          <p:cNvPr id="14" name="Flecha a la derecha con bandas 13"/>
          <p:cNvSpPr/>
          <p:nvPr/>
        </p:nvSpPr>
        <p:spPr>
          <a:xfrm>
            <a:off x="5918376" y="4197927"/>
            <a:ext cx="805500" cy="68258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0970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PRUEBAS Y RESULTADOS</a:t>
            </a:r>
            <a:endParaRPr lang="es-ES" dirty="0"/>
          </a:p>
        </p:txBody>
      </p:sp>
      <p:sp>
        <p:nvSpPr>
          <p:cNvPr id="3" name="Marcador de contenido 2"/>
          <p:cNvSpPr>
            <a:spLocks noGrp="1"/>
          </p:cNvSpPr>
          <p:nvPr>
            <p:ph idx="1"/>
          </p:nvPr>
        </p:nvSpPr>
        <p:spPr/>
        <p:txBody>
          <a:bodyPr/>
          <a:lstStyle/>
          <a:p>
            <a:r>
              <a:rPr lang="es-ES" dirty="0" smtClean="0"/>
              <a:t>CUARTA PRUEBA – Comunicación Entre Nodos del Sistema</a:t>
            </a:r>
            <a:endParaRPr lang="es-ES" dirty="0"/>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972" y="1730875"/>
            <a:ext cx="2597058" cy="4323337"/>
          </a:xfrm>
          <a:prstGeom prst="rect">
            <a:avLst/>
          </a:prstGeom>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8395" y="1772472"/>
            <a:ext cx="2768811" cy="4144207"/>
          </a:xfrm>
          <a:prstGeom prst="rect">
            <a:avLst/>
          </a:prstGeom>
        </p:spPr>
      </p:pic>
      <p:sp>
        <p:nvSpPr>
          <p:cNvPr id="12" name="Flecha a la derecha con bandas 11"/>
          <p:cNvSpPr/>
          <p:nvPr/>
        </p:nvSpPr>
        <p:spPr>
          <a:xfrm>
            <a:off x="6037216" y="3381530"/>
            <a:ext cx="805500" cy="682580"/>
          </a:xfrm>
          <a:prstGeom prst="stripedRightArrow">
            <a:avLst/>
          </a:prstGeom>
          <a:ln w="19050">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18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OBJETIVOS</a:t>
            </a:r>
            <a:endParaRPr lang="es-ES" dirty="0"/>
          </a:p>
        </p:txBody>
      </p:sp>
      <p:sp>
        <p:nvSpPr>
          <p:cNvPr id="3" name="Marcador de contenido 2"/>
          <p:cNvSpPr>
            <a:spLocks noGrp="1"/>
          </p:cNvSpPr>
          <p:nvPr>
            <p:ph idx="1"/>
          </p:nvPr>
        </p:nvSpPr>
        <p:spPr>
          <a:xfrm>
            <a:off x="838199" y="1116580"/>
            <a:ext cx="10515600" cy="4351338"/>
          </a:xfrm>
        </p:spPr>
        <p:txBody>
          <a:bodyPr/>
          <a:lstStyle/>
          <a:p>
            <a:r>
              <a:rPr lang="es-ES" dirty="0" smtClean="0"/>
              <a:t>OBJETIVOS ESPECÍFICOS</a:t>
            </a:r>
            <a:endParaRPr lang="es-ES" dirty="0"/>
          </a:p>
        </p:txBody>
      </p:sp>
      <p:graphicFrame>
        <p:nvGraphicFramePr>
          <p:cNvPr id="4" name="Diagrama 3"/>
          <p:cNvGraphicFramePr/>
          <p:nvPr>
            <p:extLst>
              <p:ext uri="{D42A27DB-BD31-4B8C-83A1-F6EECF244321}">
                <p14:modId xmlns:p14="http://schemas.microsoft.com/office/powerpoint/2010/main" val="779385316"/>
              </p:ext>
            </p:extLst>
          </p:nvPr>
        </p:nvGraphicFramePr>
        <p:xfrm>
          <a:off x="2072401" y="1675312"/>
          <a:ext cx="8157411" cy="4090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09555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PRUEBAS Y RESULTADOS</a:t>
            </a:r>
            <a:endParaRPr lang="es-ES" dirty="0"/>
          </a:p>
        </p:txBody>
      </p:sp>
      <p:sp>
        <p:nvSpPr>
          <p:cNvPr id="3" name="Marcador de contenido 2"/>
          <p:cNvSpPr>
            <a:spLocks noGrp="1"/>
          </p:cNvSpPr>
          <p:nvPr>
            <p:ph idx="1"/>
          </p:nvPr>
        </p:nvSpPr>
        <p:spPr/>
        <p:txBody>
          <a:bodyPr/>
          <a:lstStyle/>
          <a:p>
            <a:r>
              <a:rPr lang="es-ES" dirty="0" smtClean="0"/>
              <a:t>QUINTA PRUEBA – Funcionamiento General del Sistema</a:t>
            </a:r>
            <a:endParaRPr lang="es-ES" dirty="0"/>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120" y="1700408"/>
            <a:ext cx="5138135" cy="3779841"/>
          </a:xfrm>
          <a:prstGeom prst="rect">
            <a:avLst/>
          </a:prstGeom>
        </p:spPr>
      </p:pic>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9990" y="1700408"/>
            <a:ext cx="5106100" cy="3779841"/>
          </a:xfrm>
          <a:prstGeom prst="rect">
            <a:avLst/>
          </a:prstGeom>
        </p:spPr>
      </p:pic>
    </p:spTree>
    <p:extLst>
      <p:ext uri="{BB962C8B-B14F-4D97-AF65-F5344CB8AC3E}">
        <p14:creationId xmlns:p14="http://schemas.microsoft.com/office/powerpoint/2010/main" val="30674725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conclusiones</a:t>
            </a:r>
            <a:endParaRPr lang="es-ES" dirty="0"/>
          </a:p>
        </p:txBody>
      </p:sp>
      <p:sp>
        <p:nvSpPr>
          <p:cNvPr id="3" name="Marcador de contenido 2"/>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s-EC" dirty="0"/>
              <a:t>Se diseñó y construyó un torso colaborativo de dos brazos para la unión de una junta empernada en una celda de trabajo basado en el proyecto AR7D desarrollado por Sánchez y Terán</a:t>
            </a:r>
            <a:r>
              <a:rPr lang="es-EC" dirty="0" smtClean="0"/>
              <a:t>.</a:t>
            </a:r>
          </a:p>
          <a:p>
            <a:pPr marL="457200" indent="-457200">
              <a:buFont typeface="Arial" panose="020B0604020202020204" pitchFamily="34" charset="0"/>
              <a:buChar char="•"/>
            </a:pPr>
            <a:r>
              <a:rPr lang="es-EC" dirty="0"/>
              <a:t>Se realizó el diseño </a:t>
            </a:r>
            <a:r>
              <a:rPr lang="es-EC" dirty="0" err="1"/>
              <a:t>mecatrónico</a:t>
            </a:r>
            <a:r>
              <a:rPr lang="es-EC" dirty="0"/>
              <a:t> de un torso robótico compuesto por dos brazos antropomorfos impresos en 3D y una celda de trabajo para desarrollar un proceso automático de junta empernada</a:t>
            </a:r>
            <a:r>
              <a:rPr lang="es-EC" dirty="0" smtClean="0"/>
              <a:t>.</a:t>
            </a:r>
          </a:p>
          <a:p>
            <a:pPr marL="457200" indent="-457200">
              <a:buFont typeface="Arial" panose="020B0604020202020204" pitchFamily="34" charset="0"/>
              <a:buChar char="•"/>
            </a:pPr>
            <a:r>
              <a:rPr lang="es-EC" dirty="0"/>
              <a:t>Se diseñó e implementó una placa PCB que contiene el circuito de potencia alimentado por una fuente de 12 VADC a 6 A y el circuito de control del sistema determinado por el controlador USB2Dynamixel</a:t>
            </a:r>
            <a:r>
              <a:rPr lang="es-EC" dirty="0" smtClean="0"/>
              <a:t>.</a:t>
            </a:r>
          </a:p>
          <a:p>
            <a:pPr marL="457200" indent="-457200">
              <a:buFont typeface="Arial" panose="020B0604020202020204" pitchFamily="34" charset="0"/>
              <a:buChar char="•"/>
            </a:pPr>
            <a:r>
              <a:rPr lang="es-EC" dirty="0"/>
              <a:t>Se desarrolló e implementó un planificador como unidad de control jerárquica, encargado de administrar y controlar el posicionamiento de cada uno de los brazos.</a:t>
            </a:r>
            <a:endParaRPr lang="es-ES" dirty="0"/>
          </a:p>
        </p:txBody>
      </p:sp>
    </p:spTree>
    <p:extLst>
      <p:ext uri="{BB962C8B-B14F-4D97-AF65-F5344CB8AC3E}">
        <p14:creationId xmlns:p14="http://schemas.microsoft.com/office/powerpoint/2010/main" val="42285381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CONCLUSIONES</a:t>
            </a:r>
          </a:p>
        </p:txBody>
      </p:sp>
      <p:sp>
        <p:nvSpPr>
          <p:cNvPr id="3" name="Marcador de contenido 2"/>
          <p:cNvSpPr>
            <a:spLocks noGrp="1"/>
          </p:cNvSpPr>
          <p:nvPr>
            <p:ph idx="1"/>
          </p:nvPr>
        </p:nvSpPr>
        <p:spPr/>
        <p:txBody>
          <a:bodyPr>
            <a:normAutofit/>
          </a:bodyPr>
          <a:lstStyle/>
          <a:p>
            <a:pPr marL="457200" indent="-457200" algn="just">
              <a:buFont typeface="Arial" panose="020B0604020202020204" pitchFamily="34" charset="0"/>
              <a:buChar char="•"/>
            </a:pPr>
            <a:r>
              <a:rPr lang="es-EC" dirty="0"/>
              <a:t>Para el desarrollo del proceso automático de junta empernada se realizó la codificación de visión artificial mediante la adquisición y tratamiento de </a:t>
            </a:r>
            <a:r>
              <a:rPr lang="es-EC" dirty="0" smtClean="0"/>
              <a:t>imágenes.</a:t>
            </a:r>
          </a:p>
          <a:p>
            <a:pPr marL="457200" indent="-457200" algn="just">
              <a:buFont typeface="Arial" panose="020B0604020202020204" pitchFamily="34" charset="0"/>
              <a:buChar char="•"/>
            </a:pPr>
            <a:r>
              <a:rPr lang="es-EC" dirty="0"/>
              <a:t>Para detectar la presencia de los elementos de la junta empernada se realizaron pruebas de enfoque y selección del rango de colores HSV del perno y la tuerca</a:t>
            </a:r>
            <a:r>
              <a:rPr lang="es-EC" dirty="0" smtClean="0"/>
              <a:t>.</a:t>
            </a:r>
          </a:p>
          <a:p>
            <a:pPr marL="457200" indent="-457200" algn="just">
              <a:buFont typeface="Arial" panose="020B0604020202020204" pitchFamily="34" charset="0"/>
              <a:buChar char="•"/>
            </a:pPr>
            <a:r>
              <a:rPr lang="es-EC" dirty="0"/>
              <a:t>Se realizaron pruebas de posicionamiento iterativas para generar cada uno de los estados necesarios para el control propuesto.</a:t>
            </a:r>
            <a:endParaRPr lang="es-ES" dirty="0"/>
          </a:p>
        </p:txBody>
      </p:sp>
    </p:spTree>
    <p:extLst>
      <p:ext uri="{BB962C8B-B14F-4D97-AF65-F5344CB8AC3E}">
        <p14:creationId xmlns:p14="http://schemas.microsoft.com/office/powerpoint/2010/main" val="23834018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dirty="0"/>
              <a:t>RECOMENDACIONES Y TRABAJOS FUTUROS</a:t>
            </a:r>
          </a:p>
        </p:txBody>
      </p:sp>
      <p:sp>
        <p:nvSpPr>
          <p:cNvPr id="3" name="Marcador de contenido 2"/>
          <p:cNvSpPr>
            <a:spLocks noGrp="1"/>
          </p:cNvSpPr>
          <p:nvPr>
            <p:ph idx="1"/>
          </p:nvPr>
        </p:nvSpPr>
        <p:spPr/>
        <p:txBody>
          <a:bodyPr>
            <a:normAutofit fontScale="92500"/>
          </a:bodyPr>
          <a:lstStyle/>
          <a:p>
            <a:pPr marL="457200" indent="-457200">
              <a:buFont typeface="Arial" panose="020B0604020202020204" pitchFamily="34" charset="0"/>
              <a:buChar char="•"/>
            </a:pPr>
            <a:r>
              <a:rPr lang="es-EC" dirty="0" smtClean="0"/>
              <a:t>Es recomendable </a:t>
            </a:r>
            <a:r>
              <a:rPr lang="es-EC" dirty="0"/>
              <a:t>hacer un análisis dinámico de los manipuladores y sus actuadores debido a la posición en la que se encuentra colocado el torso y las limitaciones de movilidad debido al volumen de trabajo</a:t>
            </a:r>
            <a:r>
              <a:rPr lang="es-EC" dirty="0" smtClean="0"/>
              <a:t>.</a:t>
            </a:r>
          </a:p>
          <a:p>
            <a:pPr marL="457200" indent="-457200">
              <a:buFont typeface="Arial" panose="020B0604020202020204" pitchFamily="34" charset="0"/>
              <a:buChar char="•"/>
            </a:pPr>
            <a:r>
              <a:rPr lang="es-EC" dirty="0"/>
              <a:t>Una de las mejoras que se puede implementar al presente trabajo es realizar un diseño estructural capaz de aumentar el volumen de trabajo del manipulador y reducir el esfuerzo en los actuadores para posiciones críticas.</a:t>
            </a:r>
            <a:endParaRPr lang="es-ES" dirty="0"/>
          </a:p>
          <a:p>
            <a:pPr marL="457200" indent="-457200">
              <a:buFont typeface="Arial" panose="020B0604020202020204" pitchFamily="34" charset="0"/>
              <a:buChar char="•"/>
            </a:pPr>
            <a:r>
              <a:rPr lang="es-EC" dirty="0" smtClean="0"/>
              <a:t>Es </a:t>
            </a:r>
            <a:r>
              <a:rPr lang="es-EC" dirty="0"/>
              <a:t>recomendable realizar la medición regular de voltaje suministrado por la fuente de alimentación dispuesta en el interior del manipulador, ya que por motivos de manipulación, es posible que el potenciómetro de la misma necesite ser regulado ocasionalmente.</a:t>
            </a:r>
            <a:endParaRPr lang="es-ES" dirty="0"/>
          </a:p>
          <a:p>
            <a:pPr marL="457200" indent="-457200">
              <a:buFont typeface="Arial" panose="020B0604020202020204" pitchFamily="34" charset="0"/>
              <a:buChar char="•"/>
            </a:pPr>
            <a:endParaRPr lang="es-ES" dirty="0"/>
          </a:p>
        </p:txBody>
      </p:sp>
    </p:spTree>
    <p:extLst>
      <p:ext uri="{BB962C8B-B14F-4D97-AF65-F5344CB8AC3E}">
        <p14:creationId xmlns:p14="http://schemas.microsoft.com/office/powerpoint/2010/main" val="19700101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3600" dirty="0"/>
              <a:t>RECOMENDACIONES Y TRABAJOS FUTUROS</a:t>
            </a:r>
          </a:p>
        </p:txBody>
      </p:sp>
      <p:sp>
        <p:nvSpPr>
          <p:cNvPr id="3" name="Marcador de contenido 2"/>
          <p:cNvSpPr>
            <a:spLocks noGrp="1"/>
          </p:cNvSpPr>
          <p:nvPr>
            <p:ph idx="1"/>
          </p:nvPr>
        </p:nvSpPr>
        <p:spPr>
          <a:xfrm>
            <a:off x="838200" y="1116580"/>
            <a:ext cx="10515600" cy="5060383"/>
          </a:xfrm>
        </p:spPr>
        <p:txBody>
          <a:bodyPr>
            <a:normAutofit fontScale="92500" lnSpcReduction="10000"/>
          </a:bodyPr>
          <a:lstStyle/>
          <a:p>
            <a:pPr marL="457200" indent="-457200" algn="just">
              <a:buFont typeface="Arial" panose="020B0604020202020204" pitchFamily="34" charset="0"/>
              <a:buChar char="•"/>
            </a:pPr>
            <a:r>
              <a:rPr lang="es-EC" dirty="0" smtClean="0"/>
              <a:t>Se </a:t>
            </a:r>
            <a:r>
              <a:rPr lang="es-EC" dirty="0"/>
              <a:t>propone </a:t>
            </a:r>
            <a:r>
              <a:rPr lang="es-EC" dirty="0" smtClean="0"/>
              <a:t>el </a:t>
            </a:r>
            <a:r>
              <a:rPr lang="es-EC" dirty="0"/>
              <a:t>desarrollo de un optimizador de trayectoria para generar un desplazamiento más acorde a la complejidad de la aplicación asignada para el manipulador. </a:t>
            </a:r>
            <a:endParaRPr lang="es-EC" dirty="0" smtClean="0"/>
          </a:p>
          <a:p>
            <a:pPr marL="457200" indent="-457200" algn="just">
              <a:buFont typeface="Arial" panose="020B0604020202020204" pitchFamily="34" charset="0"/>
              <a:buChar char="•"/>
            </a:pPr>
            <a:r>
              <a:rPr lang="es-EC" dirty="0"/>
              <a:t>S</a:t>
            </a:r>
            <a:r>
              <a:rPr lang="es-EC" smtClean="0"/>
              <a:t>e </a:t>
            </a:r>
            <a:r>
              <a:rPr lang="es-EC" dirty="0"/>
              <a:t>plantea como trabajo de investigación la generación de un algoritmo capaz de enviar los valores requeridos para la resolución de la cinemática y reposicionamiento del manipulador de manera que el efector final acceda de forma precisa al elemento identificado</a:t>
            </a:r>
            <a:r>
              <a:rPr lang="es-EC" dirty="0" smtClean="0"/>
              <a:t>.</a:t>
            </a:r>
          </a:p>
          <a:p>
            <a:pPr marL="457200" indent="-457200" algn="just">
              <a:buFont typeface="Arial" panose="020B0604020202020204" pitchFamily="34" charset="0"/>
              <a:buChar char="•"/>
            </a:pPr>
            <a:r>
              <a:rPr lang="es-EC" dirty="0"/>
              <a:t>S</a:t>
            </a:r>
            <a:r>
              <a:rPr lang="es-EC" dirty="0" smtClean="0"/>
              <a:t>e </a:t>
            </a:r>
            <a:r>
              <a:rPr lang="es-EC" dirty="0"/>
              <a:t>puede hacer uso de la identificación de bordes y formas de los elementos visualizados por las cámaras para optimizar el posicionamiento de los objetos</a:t>
            </a:r>
            <a:r>
              <a:rPr lang="es-EC" dirty="0" smtClean="0"/>
              <a:t>.</a:t>
            </a:r>
          </a:p>
          <a:p>
            <a:pPr marL="457200" indent="-457200" algn="just">
              <a:buFont typeface="Arial" panose="020B0604020202020204" pitchFamily="34" charset="0"/>
              <a:buChar char="•"/>
            </a:pPr>
            <a:r>
              <a:rPr lang="es-EC" dirty="0"/>
              <a:t>El proceso de posicionamiento y orientación de los efectores finales pueden ser realizados y programados haciendo uso de la resolución de la cinemática inversa y optimizadores de trayectoria que permitan definir un proceso online.</a:t>
            </a:r>
            <a:endParaRPr lang="es-ES" dirty="0"/>
          </a:p>
          <a:p>
            <a:pPr marL="457200" indent="-457200" algn="just">
              <a:buFont typeface="Arial" panose="020B0604020202020204" pitchFamily="34" charset="0"/>
              <a:buChar char="•"/>
            </a:pPr>
            <a:endParaRPr lang="es-ES" dirty="0"/>
          </a:p>
          <a:p>
            <a:pPr marL="457200" indent="-457200" algn="just">
              <a:buFont typeface="Arial" panose="020B0604020202020204" pitchFamily="34" charset="0"/>
              <a:buChar char="•"/>
            </a:pPr>
            <a:endParaRPr lang="es-ES" dirty="0"/>
          </a:p>
        </p:txBody>
      </p:sp>
    </p:spTree>
    <p:extLst>
      <p:ext uri="{BB962C8B-B14F-4D97-AF65-F5344CB8AC3E}">
        <p14:creationId xmlns:p14="http://schemas.microsoft.com/office/powerpoint/2010/main" val="29737289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t>Gracias por su atención</a:t>
            </a:r>
          </a:p>
        </p:txBody>
      </p:sp>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1199" t="14113" r="16557" b="14491"/>
          <a:stretch/>
        </p:blipFill>
        <p:spPr>
          <a:xfrm>
            <a:off x="2351314" y="1567543"/>
            <a:ext cx="8040916" cy="4397828"/>
          </a:xfrm>
          <a:prstGeom prst="rect">
            <a:avLst/>
          </a:prstGeom>
        </p:spPr>
      </p:pic>
    </p:spTree>
    <p:extLst>
      <p:ext uri="{BB962C8B-B14F-4D97-AF65-F5344CB8AC3E}">
        <p14:creationId xmlns:p14="http://schemas.microsoft.com/office/powerpoint/2010/main" val="162583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introducción</a:t>
            </a:r>
            <a:endParaRPr lang="es-ES"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29816306"/>
              </p:ext>
            </p:extLst>
          </p:nvPr>
        </p:nvGraphicFramePr>
        <p:xfrm>
          <a:off x="660400" y="1458913"/>
          <a:ext cx="10515600" cy="43513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7429" y="2266891"/>
            <a:ext cx="4754082" cy="2670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Flecha derecha 6"/>
          <p:cNvSpPr/>
          <p:nvPr/>
        </p:nvSpPr>
        <p:spPr>
          <a:xfrm rot="2036661">
            <a:off x="2384890" y="2533526"/>
            <a:ext cx="494731" cy="504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lecha derecha 7"/>
          <p:cNvSpPr/>
          <p:nvPr/>
        </p:nvSpPr>
        <p:spPr>
          <a:xfrm rot="20242532">
            <a:off x="2365504" y="4357058"/>
            <a:ext cx="494731" cy="5046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a la derecha con bandas 9"/>
          <p:cNvSpPr/>
          <p:nvPr/>
        </p:nvSpPr>
        <p:spPr>
          <a:xfrm>
            <a:off x="5930151" y="3490175"/>
            <a:ext cx="676712" cy="682580"/>
          </a:xfrm>
          <a:prstGeom prst="stripedRightArrow">
            <a:avLst/>
          </a:prstGeom>
          <a:ln>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5466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Estado del arte</a:t>
            </a:r>
            <a:endParaRPr lang="es-ES" dirty="0"/>
          </a:p>
        </p:txBody>
      </p:sp>
      <p:sp>
        <p:nvSpPr>
          <p:cNvPr id="3" name="Marcador de contenido 2"/>
          <p:cNvSpPr>
            <a:spLocks noGrp="1"/>
          </p:cNvSpPr>
          <p:nvPr>
            <p:ph idx="1"/>
          </p:nvPr>
        </p:nvSpPr>
        <p:spPr/>
        <p:txBody>
          <a:bodyPr/>
          <a:lstStyle/>
          <a:p>
            <a:r>
              <a:rPr lang="es-ES" dirty="0" smtClean="0"/>
              <a:t>MANIPULADORES ROBÓTICOS INDUSTRIALES</a:t>
            </a:r>
            <a:endParaRPr lang="es-ES" dirty="0"/>
          </a:p>
        </p:txBody>
      </p:sp>
      <p:pic>
        <p:nvPicPr>
          <p:cNvPr id="5" name="Imagen 4"/>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r="20218"/>
          <a:stretch/>
        </p:blipFill>
        <p:spPr>
          <a:xfrm>
            <a:off x="7226890" y="1750862"/>
            <a:ext cx="3782703" cy="4241163"/>
          </a:xfrm>
          <a:prstGeom prst="rect">
            <a:avLst/>
          </a:prstGeom>
        </p:spPr>
      </p:pic>
      <p:graphicFrame>
        <p:nvGraphicFramePr>
          <p:cNvPr id="6" name="Diagrama 5"/>
          <p:cNvGraphicFramePr/>
          <p:nvPr>
            <p:extLst>
              <p:ext uri="{D42A27DB-BD31-4B8C-83A1-F6EECF244321}">
                <p14:modId xmlns:p14="http://schemas.microsoft.com/office/powerpoint/2010/main" val="3648095802"/>
              </p:ext>
            </p:extLst>
          </p:nvPr>
        </p:nvGraphicFramePr>
        <p:xfrm>
          <a:off x="657896" y="1989849"/>
          <a:ext cx="4956936" cy="36528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Flecha a la derecha con bandas 6"/>
          <p:cNvSpPr/>
          <p:nvPr/>
        </p:nvSpPr>
        <p:spPr>
          <a:xfrm>
            <a:off x="5930151" y="3490175"/>
            <a:ext cx="805500" cy="682580"/>
          </a:xfrm>
          <a:prstGeom prst="stripedRightArrow">
            <a:avLst/>
          </a:prstGeom>
          <a:ln w="19050">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p:cNvSpPr/>
          <p:nvPr/>
        </p:nvSpPr>
        <p:spPr>
          <a:xfrm>
            <a:off x="7226890" y="4771240"/>
            <a:ext cx="3663194" cy="617999"/>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9" name="Rectángulo 8"/>
          <p:cNvSpPr/>
          <p:nvPr/>
        </p:nvSpPr>
        <p:spPr>
          <a:xfrm>
            <a:off x="2301813" y="3831464"/>
            <a:ext cx="1626243" cy="1539025"/>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pic>
        <p:nvPicPr>
          <p:cNvPr id="10" name="Imagen 9"/>
          <p:cNvPicPr>
            <a:picLocks noChangeAspect="1"/>
          </p:cNvPicPr>
          <p:nvPr/>
        </p:nvPicPr>
        <p:blipFill rotWithShape="1">
          <a:blip r:embed="rId9" cstate="print">
            <a:extLst>
              <a:ext uri="{28A0092B-C50C-407E-A947-70E740481C1C}">
                <a14:useLocalDpi xmlns:a14="http://schemas.microsoft.com/office/drawing/2010/main" val="0"/>
              </a:ext>
            </a:extLst>
          </a:blip>
          <a:srcRect l="37884" t="2631" r="30907" b="17645"/>
          <a:stretch/>
        </p:blipFill>
        <p:spPr>
          <a:xfrm>
            <a:off x="10985420" y="4587197"/>
            <a:ext cx="736759" cy="802042"/>
          </a:xfrm>
          <a:prstGeom prst="rect">
            <a:avLst/>
          </a:prstGeom>
        </p:spPr>
      </p:pic>
      <p:pic>
        <p:nvPicPr>
          <p:cNvPr id="11" name="Imagen 10"/>
          <p:cNvPicPr>
            <a:picLocks noChangeAspect="1"/>
          </p:cNvPicPr>
          <p:nvPr/>
        </p:nvPicPr>
        <p:blipFill>
          <a:blip r:embed="rId10"/>
          <a:stretch>
            <a:fillRect/>
          </a:stretch>
        </p:blipFill>
        <p:spPr>
          <a:xfrm>
            <a:off x="8548914" y="6102200"/>
            <a:ext cx="1423628" cy="169015"/>
          </a:xfrm>
          <a:prstGeom prst="rect">
            <a:avLst/>
          </a:prstGeom>
        </p:spPr>
      </p:pic>
    </p:spTree>
    <p:extLst>
      <p:ext uri="{BB962C8B-B14F-4D97-AF65-F5344CB8AC3E}">
        <p14:creationId xmlns:p14="http://schemas.microsoft.com/office/powerpoint/2010/main" val="313091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Estado del arte</a:t>
            </a:r>
            <a:endParaRPr lang="es-ES" dirty="0"/>
          </a:p>
        </p:txBody>
      </p:sp>
      <p:sp>
        <p:nvSpPr>
          <p:cNvPr id="3" name="Marcador de contenido 2"/>
          <p:cNvSpPr>
            <a:spLocks noGrp="1"/>
          </p:cNvSpPr>
          <p:nvPr>
            <p:ph idx="1"/>
          </p:nvPr>
        </p:nvSpPr>
        <p:spPr>
          <a:xfrm>
            <a:off x="852714" y="1153687"/>
            <a:ext cx="10515600" cy="4351338"/>
          </a:xfrm>
        </p:spPr>
        <p:txBody>
          <a:bodyPr/>
          <a:lstStyle/>
          <a:p>
            <a:r>
              <a:rPr lang="es-ES" dirty="0" smtClean="0"/>
              <a:t>EFECTORES FINALES – CONFIGURACIONES DE AGARRE</a:t>
            </a:r>
            <a:endParaRPr lang="es-ES" dirty="0"/>
          </a:p>
        </p:txBody>
      </p:sp>
      <p:pic>
        <p:nvPicPr>
          <p:cNvPr id="11" name="Imagen 10"/>
          <p:cNvPicPr>
            <a:picLocks noChangeAspect="1"/>
          </p:cNvPicPr>
          <p:nvPr/>
        </p:nvPicPr>
        <p:blipFill>
          <a:blip r:embed="rId2"/>
          <a:stretch>
            <a:fillRect/>
          </a:stretch>
        </p:blipFill>
        <p:spPr>
          <a:xfrm>
            <a:off x="406788" y="1860670"/>
            <a:ext cx="5720961" cy="3690620"/>
          </a:xfrm>
          <a:prstGeom prst="rect">
            <a:avLst/>
          </a:prstGeom>
        </p:spPr>
      </p:pic>
      <p:sp>
        <p:nvSpPr>
          <p:cNvPr id="12" name="Rectángulo 11"/>
          <p:cNvSpPr/>
          <p:nvPr/>
        </p:nvSpPr>
        <p:spPr>
          <a:xfrm>
            <a:off x="4093236" y="2926959"/>
            <a:ext cx="1570056" cy="193612"/>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13" name="Flecha a la derecha con bandas 12"/>
          <p:cNvSpPr/>
          <p:nvPr/>
        </p:nvSpPr>
        <p:spPr>
          <a:xfrm>
            <a:off x="6206375" y="3480376"/>
            <a:ext cx="805500" cy="682580"/>
          </a:xfrm>
          <a:prstGeom prst="stripedRightArrow">
            <a:avLst/>
          </a:prstGeom>
          <a:ln w="19050">
            <a:solidFill>
              <a:srgbClr val="025D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p:cNvSpPr txBox="1"/>
          <p:nvPr/>
        </p:nvSpPr>
        <p:spPr>
          <a:xfrm>
            <a:off x="7906389" y="3566605"/>
            <a:ext cx="793808" cy="307777"/>
          </a:xfrm>
          <a:prstGeom prst="rect">
            <a:avLst/>
          </a:prstGeom>
          <a:noFill/>
        </p:spPr>
        <p:txBody>
          <a:bodyPr wrap="none" rtlCol="0">
            <a:spAutoFit/>
          </a:bodyPr>
          <a:lstStyle/>
          <a:p>
            <a:pPr algn="ctr"/>
            <a:r>
              <a:rPr lang="es-EC" sz="1400" b="1" dirty="0" smtClean="0"/>
              <a:t>PLANAR</a:t>
            </a:r>
            <a:endParaRPr lang="es-EC" sz="1400" b="1" dirty="0"/>
          </a:p>
        </p:txBody>
      </p:sp>
      <p:sp>
        <p:nvSpPr>
          <p:cNvPr id="19" name="CuadroTexto 18"/>
          <p:cNvSpPr txBox="1"/>
          <p:nvPr/>
        </p:nvSpPr>
        <p:spPr>
          <a:xfrm>
            <a:off x="9920090" y="3551453"/>
            <a:ext cx="873958" cy="307777"/>
          </a:xfrm>
          <a:prstGeom prst="rect">
            <a:avLst/>
          </a:prstGeom>
          <a:noFill/>
        </p:spPr>
        <p:txBody>
          <a:bodyPr wrap="none" rtlCol="0">
            <a:spAutoFit/>
          </a:bodyPr>
          <a:lstStyle/>
          <a:p>
            <a:pPr algn="ctr"/>
            <a:r>
              <a:rPr lang="es-EC" sz="1400" b="1" dirty="0" smtClean="0"/>
              <a:t>ESPACIAL</a:t>
            </a:r>
            <a:endParaRPr lang="es-EC" sz="1400" b="1" dirty="0"/>
          </a:p>
        </p:txBody>
      </p:sp>
      <p:sp>
        <p:nvSpPr>
          <p:cNvPr id="20" name="CuadroTexto 19"/>
          <p:cNvSpPr txBox="1"/>
          <p:nvPr/>
        </p:nvSpPr>
        <p:spPr>
          <a:xfrm>
            <a:off x="7917162" y="5563344"/>
            <a:ext cx="820096" cy="307777"/>
          </a:xfrm>
          <a:prstGeom prst="rect">
            <a:avLst/>
          </a:prstGeom>
          <a:noFill/>
        </p:spPr>
        <p:txBody>
          <a:bodyPr wrap="none" rtlCol="0">
            <a:spAutoFit/>
          </a:bodyPr>
          <a:lstStyle/>
          <a:p>
            <a:pPr algn="ctr"/>
            <a:r>
              <a:rPr lang="es-EC" sz="1400" b="1" dirty="0" smtClean="0"/>
              <a:t>PALMAR</a:t>
            </a:r>
            <a:endParaRPr lang="es-EC" sz="1400" b="1" dirty="0"/>
          </a:p>
        </p:txBody>
      </p:sp>
      <p:sp>
        <p:nvSpPr>
          <p:cNvPr id="21" name="CuadroTexto 20"/>
          <p:cNvSpPr txBox="1"/>
          <p:nvPr/>
        </p:nvSpPr>
        <p:spPr>
          <a:xfrm>
            <a:off x="9305395" y="5589093"/>
            <a:ext cx="1744260" cy="307777"/>
          </a:xfrm>
          <a:prstGeom prst="rect">
            <a:avLst/>
          </a:prstGeom>
          <a:noFill/>
        </p:spPr>
        <p:txBody>
          <a:bodyPr wrap="none" rtlCol="0">
            <a:spAutoFit/>
          </a:bodyPr>
          <a:lstStyle/>
          <a:p>
            <a:pPr algn="ctr"/>
            <a:r>
              <a:rPr lang="es-EC" sz="1400" b="1" dirty="0" smtClean="0"/>
              <a:t>AGARRE CON CARGA</a:t>
            </a:r>
            <a:endParaRPr lang="es-EC" sz="1400" b="1" dirty="0"/>
          </a:p>
        </p:txBody>
      </p:sp>
      <p:pic>
        <p:nvPicPr>
          <p:cNvPr id="26" name="Imagen 25"/>
          <p:cNvPicPr>
            <a:picLocks noChangeAspect="1"/>
          </p:cNvPicPr>
          <p:nvPr/>
        </p:nvPicPr>
        <p:blipFill>
          <a:blip r:embed="rId3"/>
          <a:stretch>
            <a:fillRect/>
          </a:stretch>
        </p:blipFill>
        <p:spPr>
          <a:xfrm>
            <a:off x="7694438" y="1928657"/>
            <a:ext cx="3530610" cy="1611333"/>
          </a:xfrm>
          <a:prstGeom prst="rect">
            <a:avLst/>
          </a:prstGeom>
        </p:spPr>
      </p:pic>
      <p:pic>
        <p:nvPicPr>
          <p:cNvPr id="27" name="Imagen 26"/>
          <p:cNvPicPr>
            <a:picLocks noChangeAspect="1"/>
          </p:cNvPicPr>
          <p:nvPr/>
        </p:nvPicPr>
        <p:blipFill>
          <a:blip r:embed="rId4"/>
          <a:stretch>
            <a:fillRect/>
          </a:stretch>
        </p:blipFill>
        <p:spPr>
          <a:xfrm>
            <a:off x="7762620" y="4083453"/>
            <a:ext cx="3186695" cy="1475321"/>
          </a:xfrm>
          <a:prstGeom prst="rect">
            <a:avLst/>
          </a:prstGeom>
        </p:spPr>
      </p:pic>
      <p:sp>
        <p:nvSpPr>
          <p:cNvPr id="28" name="Rectángulo 27"/>
          <p:cNvSpPr/>
          <p:nvPr/>
        </p:nvSpPr>
        <p:spPr>
          <a:xfrm>
            <a:off x="7565686" y="1860670"/>
            <a:ext cx="1433172" cy="2043412"/>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29" name="Rectángulo 28"/>
          <p:cNvSpPr/>
          <p:nvPr/>
        </p:nvSpPr>
        <p:spPr>
          <a:xfrm>
            <a:off x="9115132" y="1860670"/>
            <a:ext cx="2152602" cy="2043412"/>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sp>
        <p:nvSpPr>
          <p:cNvPr id="30" name="Rectángulo 29"/>
          <p:cNvSpPr/>
          <p:nvPr/>
        </p:nvSpPr>
        <p:spPr>
          <a:xfrm>
            <a:off x="9115132" y="4033966"/>
            <a:ext cx="2152602" cy="1862904"/>
          </a:xfrm>
          <a:prstGeom prst="rect">
            <a:avLst/>
          </a:prstGeom>
          <a:noFill/>
          <a:ln w="28575">
            <a:solidFill>
              <a:srgbClr val="025DF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s-ES"/>
          </a:p>
        </p:txBody>
      </p:sp>
      <p:pic>
        <p:nvPicPr>
          <p:cNvPr id="31" name="Imagen 30"/>
          <p:cNvPicPr>
            <a:picLocks noChangeAspect="1"/>
          </p:cNvPicPr>
          <p:nvPr/>
        </p:nvPicPr>
        <p:blipFill rotWithShape="1">
          <a:blip r:embed="rId5" cstate="print">
            <a:extLst>
              <a:ext uri="{28A0092B-C50C-407E-A947-70E740481C1C}">
                <a14:useLocalDpi xmlns:a14="http://schemas.microsoft.com/office/drawing/2010/main" val="0"/>
              </a:ext>
            </a:extLst>
          </a:blip>
          <a:srcRect l="37884" t="2631" r="30907" b="17645"/>
          <a:stretch/>
        </p:blipFill>
        <p:spPr>
          <a:xfrm>
            <a:off x="6170499" y="2419459"/>
            <a:ext cx="736759" cy="802042"/>
          </a:xfrm>
          <a:prstGeom prst="rect">
            <a:avLst/>
          </a:prstGeom>
        </p:spPr>
      </p:pic>
      <p:pic>
        <p:nvPicPr>
          <p:cNvPr id="32" name="Imagen 31"/>
          <p:cNvPicPr>
            <a:picLocks noChangeAspect="1"/>
          </p:cNvPicPr>
          <p:nvPr/>
        </p:nvPicPr>
        <p:blipFill rotWithShape="1">
          <a:blip r:embed="rId5" cstate="print">
            <a:extLst>
              <a:ext uri="{28A0092B-C50C-407E-A947-70E740481C1C}">
                <a14:useLocalDpi xmlns:a14="http://schemas.microsoft.com/office/drawing/2010/main" val="0"/>
              </a:ext>
            </a:extLst>
          </a:blip>
          <a:srcRect l="37884" t="2631" r="30907" b="17645"/>
          <a:stretch/>
        </p:blipFill>
        <p:spPr>
          <a:xfrm>
            <a:off x="6170499" y="2419459"/>
            <a:ext cx="736759" cy="802042"/>
          </a:xfrm>
          <a:prstGeom prst="rect">
            <a:avLst/>
          </a:prstGeom>
        </p:spPr>
      </p:pic>
      <p:pic>
        <p:nvPicPr>
          <p:cNvPr id="33" name="Imagen 32"/>
          <p:cNvPicPr>
            <a:picLocks noChangeAspect="1"/>
          </p:cNvPicPr>
          <p:nvPr/>
        </p:nvPicPr>
        <p:blipFill>
          <a:blip r:embed="rId6"/>
          <a:stretch>
            <a:fillRect/>
          </a:stretch>
        </p:blipFill>
        <p:spPr>
          <a:xfrm>
            <a:off x="8623519" y="6048488"/>
            <a:ext cx="1625381" cy="225053"/>
          </a:xfrm>
          <a:prstGeom prst="rect">
            <a:avLst/>
          </a:prstGeom>
        </p:spPr>
      </p:pic>
    </p:spTree>
    <p:extLst>
      <p:ext uri="{BB962C8B-B14F-4D97-AF65-F5344CB8AC3E}">
        <p14:creationId xmlns:p14="http://schemas.microsoft.com/office/powerpoint/2010/main" val="115424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5"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2000"/>
                                        <p:tgtEl>
                                          <p:spTgt spid="31"/>
                                        </p:tgtEl>
                                      </p:cBhvr>
                                    </p:animEffect>
                                    <p:anim calcmode="lin" valueType="num">
                                      <p:cBhvr>
                                        <p:cTn id="11" dur="2000" fill="hold"/>
                                        <p:tgtEl>
                                          <p:spTgt spid="31"/>
                                        </p:tgtEl>
                                        <p:attrNameLst>
                                          <p:attrName>ppt_w</p:attrName>
                                        </p:attrNameLst>
                                      </p:cBhvr>
                                      <p:tavLst>
                                        <p:tav tm="0" fmla="#ppt_w*sin(2.5*pi*$)">
                                          <p:val>
                                            <p:fltVal val="0"/>
                                          </p:val>
                                        </p:tav>
                                        <p:tav tm="100000">
                                          <p:val>
                                            <p:fltVal val="1"/>
                                          </p:val>
                                        </p:tav>
                                      </p:tavLst>
                                    </p:anim>
                                    <p:anim calcmode="lin" valueType="num">
                                      <p:cBhvr>
                                        <p:cTn id="12" dur="2000" fill="hold"/>
                                        <p:tgtEl>
                                          <p:spTgt spid="31"/>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 presetClass="exit" presetSubtype="0" fill="hold" nodeType="withEffect">
                                  <p:stCondLst>
                                    <p:cond delay="0"/>
                                  </p:stCondLst>
                                  <p:childTnLst>
                                    <p:set>
                                      <p:cBhvr>
                                        <p:cTn id="30" dur="1" fill="hold">
                                          <p:stCondLst>
                                            <p:cond delay="0"/>
                                          </p:stCondLst>
                                        </p:cTn>
                                        <p:tgtEl>
                                          <p:spTgt spid="31"/>
                                        </p:tgtEl>
                                        <p:attrNameLst>
                                          <p:attrName>style.visibility</p:attrName>
                                        </p:attrNameLst>
                                      </p:cBhvr>
                                      <p:to>
                                        <p:strVal val="hidden"/>
                                      </p:to>
                                    </p:set>
                                  </p:childTnLst>
                                </p:cTn>
                              </p:par>
                              <p:par>
                                <p:cTn id="31" presetID="45"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2000"/>
                                        <p:tgtEl>
                                          <p:spTgt spid="32"/>
                                        </p:tgtEl>
                                      </p:cBhvr>
                                    </p:animEffect>
                                    <p:anim calcmode="lin" valueType="num">
                                      <p:cBhvr>
                                        <p:cTn id="34" dur="2000" fill="hold"/>
                                        <p:tgtEl>
                                          <p:spTgt spid="32"/>
                                        </p:tgtEl>
                                        <p:attrNameLst>
                                          <p:attrName>ppt_w</p:attrName>
                                        </p:attrNameLst>
                                      </p:cBhvr>
                                      <p:tavLst>
                                        <p:tav tm="0" fmla="#ppt_w*sin(2.5*pi*$)">
                                          <p:val>
                                            <p:fltVal val="0"/>
                                          </p:val>
                                        </p:tav>
                                        <p:tav tm="100000">
                                          <p:val>
                                            <p:fltVal val="1"/>
                                          </p:val>
                                        </p:tav>
                                      </p:tavLst>
                                    </p:anim>
                                    <p:anim calcmode="lin" valueType="num">
                                      <p:cBhvr>
                                        <p:cTn id="35"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Estado del arte</a:t>
            </a:r>
            <a:endParaRPr lang="es-ES" dirty="0"/>
          </a:p>
        </p:txBody>
      </p:sp>
      <p:sp>
        <p:nvSpPr>
          <p:cNvPr id="3" name="Marcador de contenido 2"/>
          <p:cNvSpPr>
            <a:spLocks noGrp="1"/>
          </p:cNvSpPr>
          <p:nvPr>
            <p:ph idx="1"/>
          </p:nvPr>
        </p:nvSpPr>
        <p:spPr/>
        <p:txBody>
          <a:bodyPr/>
          <a:lstStyle/>
          <a:p>
            <a:r>
              <a:rPr lang="es-ES" dirty="0" smtClean="0"/>
              <a:t>CINEMÁTICA DE MANIPULADORES ROBÓTICOS</a:t>
            </a:r>
            <a:endParaRPr lang="es-ES" dirty="0"/>
          </a:p>
        </p:txBody>
      </p:sp>
      <p:sp>
        <p:nvSpPr>
          <p:cNvPr id="7" name="Flecha a la derecha con bandas 6"/>
          <p:cNvSpPr/>
          <p:nvPr/>
        </p:nvSpPr>
        <p:spPr>
          <a:xfrm>
            <a:off x="5736573" y="3580655"/>
            <a:ext cx="805500" cy="682580"/>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26" name="Picture 2" descr="Resultado de imagen para cinematica inversa y direc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051" y="1822719"/>
            <a:ext cx="461010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918" y="3151286"/>
            <a:ext cx="3213048" cy="2806519"/>
          </a:xfrm>
          <a:prstGeom prst="rect">
            <a:avLst/>
          </a:prstGeom>
        </p:spPr>
      </p:pic>
      <p:sp>
        <p:nvSpPr>
          <p:cNvPr id="17" name="CuadroTexto 16"/>
          <p:cNvSpPr txBox="1"/>
          <p:nvPr/>
        </p:nvSpPr>
        <p:spPr>
          <a:xfrm>
            <a:off x="7777101" y="1872924"/>
            <a:ext cx="2362442" cy="338554"/>
          </a:xfrm>
          <a:prstGeom prst="rect">
            <a:avLst/>
          </a:prstGeom>
          <a:noFill/>
        </p:spPr>
        <p:txBody>
          <a:bodyPr wrap="none" rtlCol="0">
            <a:spAutoFit/>
          </a:bodyPr>
          <a:lstStyle/>
          <a:p>
            <a:pPr algn="ctr"/>
            <a:r>
              <a:rPr lang="es-EC" sz="1600" b="1" dirty="0" smtClean="0">
                <a:solidFill>
                  <a:srgbClr val="004D86"/>
                </a:solidFill>
              </a:rPr>
              <a:t>ALGORITMOS GENÉTICOS</a:t>
            </a:r>
            <a:endParaRPr lang="es-EC" sz="1600" b="1" dirty="0">
              <a:solidFill>
                <a:srgbClr val="004D86"/>
              </a:solidFill>
            </a:endParaRPr>
          </a:p>
        </p:txBody>
      </p:sp>
      <p:pic>
        <p:nvPicPr>
          <p:cNvPr id="34" name="Imagen 33"/>
          <p:cNvPicPr>
            <a:picLocks noChangeAspect="1"/>
          </p:cNvPicPr>
          <p:nvPr/>
        </p:nvPicPr>
        <p:blipFill>
          <a:blip r:embed="rId4"/>
          <a:stretch>
            <a:fillRect/>
          </a:stretch>
        </p:blipFill>
        <p:spPr>
          <a:xfrm>
            <a:off x="7120680" y="2376405"/>
            <a:ext cx="3962400" cy="3581400"/>
          </a:xfrm>
          <a:prstGeom prst="rect">
            <a:avLst/>
          </a:prstGeom>
        </p:spPr>
      </p:pic>
      <p:pic>
        <p:nvPicPr>
          <p:cNvPr id="35" name="Imagen 34"/>
          <p:cNvPicPr>
            <a:picLocks noChangeAspect="1"/>
          </p:cNvPicPr>
          <p:nvPr/>
        </p:nvPicPr>
        <p:blipFill>
          <a:blip r:embed="rId5"/>
          <a:stretch>
            <a:fillRect/>
          </a:stretch>
        </p:blipFill>
        <p:spPr>
          <a:xfrm>
            <a:off x="8181843" y="3390654"/>
            <a:ext cx="381000" cy="1333500"/>
          </a:xfrm>
          <a:prstGeom prst="rect">
            <a:avLst/>
          </a:prstGeom>
        </p:spPr>
      </p:pic>
    </p:spTree>
    <p:extLst>
      <p:ext uri="{BB962C8B-B14F-4D97-AF65-F5344CB8AC3E}">
        <p14:creationId xmlns:p14="http://schemas.microsoft.com/office/powerpoint/2010/main" val="82147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nipulador_Colaborativo_02" id="{59ECE18D-BF22-43B9-9151-5BA7A7F4C659}" vid="{55F07325-5DB8-4C65-9285-860D1CEF2183}"/>
    </a:ext>
  </a:extLst>
</a:theme>
</file>

<file path=docProps/app.xml><?xml version="1.0" encoding="utf-8"?>
<Properties xmlns="http://schemas.openxmlformats.org/officeDocument/2006/extended-properties" xmlns:vt="http://schemas.openxmlformats.org/officeDocument/2006/docPropsVTypes">
  <Template>Facet</Template>
  <TotalTime>3235</TotalTime>
  <Words>1291</Words>
  <Application>Microsoft Office PowerPoint</Application>
  <PresentationFormat>Panorámica</PresentationFormat>
  <Paragraphs>305</Paragraphs>
  <Slides>55</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55</vt:i4>
      </vt:variant>
    </vt:vector>
  </HeadingPairs>
  <TitlesOfParts>
    <vt:vector size="61" baseType="lpstr">
      <vt:lpstr>Arial</vt:lpstr>
      <vt:lpstr>Calibri</vt:lpstr>
      <vt:lpstr>Cambria</vt:lpstr>
      <vt:lpstr>Cambria Math</vt:lpstr>
      <vt:lpstr>Times New Roman</vt:lpstr>
      <vt:lpstr>Tema de Office</vt:lpstr>
      <vt:lpstr>Presentación de PowerPoint</vt:lpstr>
      <vt:lpstr>CONTENIDO</vt:lpstr>
      <vt:lpstr>OBJETIVOS</vt:lpstr>
      <vt:lpstr>OBJETIVOS</vt:lpstr>
      <vt:lpstr>OBJETIVOS</vt:lpstr>
      <vt:lpstr>introducción</vt:lpstr>
      <vt:lpstr>Estado del arte</vt:lpstr>
      <vt:lpstr>Estado del arte</vt:lpstr>
      <vt:lpstr>Estado del arte</vt:lpstr>
      <vt:lpstr>Estado del arte</vt:lpstr>
      <vt:lpstr>Estado del arte</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DISEÑO y construcción</vt:lpstr>
      <vt:lpstr>PRUEBAS Y RESULTADOS</vt:lpstr>
      <vt:lpstr>PRUEBAS Y RESULTADOS</vt:lpstr>
      <vt:lpstr>PRUEBAS Y RESULTADOS</vt:lpstr>
      <vt:lpstr>PRUEBAS Y RESULTADOS</vt:lpstr>
      <vt:lpstr>PRUEBAS Y RESULTADOS</vt:lpstr>
      <vt:lpstr>PRUEBAS Y RESULTADOS</vt:lpstr>
      <vt:lpstr>conclusiones</vt:lpstr>
      <vt:lpstr>CONCLUSIONES</vt:lpstr>
      <vt:lpstr>RECOMENDACIONES Y TRABAJOS FUTUROS</vt:lpstr>
      <vt:lpstr>RECOMENDACIONES Y TRABAJOS FUTUROS</vt:lpstr>
      <vt:lpstr>Gracias por su atención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User</cp:lastModifiedBy>
  <cp:revision>167</cp:revision>
  <dcterms:created xsi:type="dcterms:W3CDTF">2016-10-25T21:55:01Z</dcterms:created>
  <dcterms:modified xsi:type="dcterms:W3CDTF">2016-11-09T15:40:40Z</dcterms:modified>
</cp:coreProperties>
</file>