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charts/chart10.xml" ContentType="application/vnd.openxmlformats-officedocument.drawingml.chart+xml"/>
  <Override PartName="/ppt/diagrams/drawing8.xml" ContentType="application/vnd.ms-office.drawingml.diagramDrawing+xml"/>
  <Default Extension="gif" ContentType="image/gif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42"/>
  </p:notesMasterIdLst>
  <p:sldIdLst>
    <p:sldId id="256" r:id="rId2"/>
    <p:sldId id="306" r:id="rId3"/>
    <p:sldId id="303" r:id="rId4"/>
    <p:sldId id="307" r:id="rId5"/>
    <p:sldId id="308" r:id="rId6"/>
    <p:sldId id="310" r:id="rId7"/>
    <p:sldId id="313" r:id="rId8"/>
    <p:sldId id="353" r:id="rId9"/>
    <p:sldId id="341" r:id="rId10"/>
    <p:sldId id="258" r:id="rId11"/>
    <p:sldId id="259" r:id="rId12"/>
    <p:sldId id="263" r:id="rId13"/>
    <p:sldId id="266" r:id="rId14"/>
    <p:sldId id="269" r:id="rId15"/>
    <p:sldId id="356" r:id="rId16"/>
    <p:sldId id="358" r:id="rId17"/>
    <p:sldId id="359" r:id="rId18"/>
    <p:sldId id="277" r:id="rId19"/>
    <p:sldId id="278" r:id="rId20"/>
    <p:sldId id="282" r:id="rId21"/>
    <p:sldId id="283" r:id="rId22"/>
    <p:sldId id="285" r:id="rId23"/>
    <p:sldId id="324" r:id="rId24"/>
    <p:sldId id="322" r:id="rId25"/>
    <p:sldId id="325" r:id="rId26"/>
    <p:sldId id="337" r:id="rId27"/>
    <p:sldId id="355" r:id="rId28"/>
    <p:sldId id="352" r:id="rId29"/>
    <p:sldId id="287" r:id="rId30"/>
    <p:sldId id="290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01" r:id="rId39"/>
    <p:sldId id="354" r:id="rId40"/>
    <p:sldId id="360" r:id="rId41"/>
  </p:sldIdLst>
  <p:sldSz cx="12190413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CCFF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07" autoAdjust="0"/>
  </p:normalViewPr>
  <p:slideViewPr>
    <p:cSldViewPr>
      <p:cViewPr varScale="1">
        <p:scale>
          <a:sx n="84" d="100"/>
          <a:sy n="84" d="100"/>
        </p:scale>
        <p:origin x="-258" y="-78"/>
      </p:cViewPr>
      <p:guideLst>
        <p:guide orient="horz" pos="2160"/>
        <p:guide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Mis%20escaneos\Libro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fuentes%20de%20informacion%20tesis\comercio%20bilater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fuentes%20de%20informacion%20tesis\proyeccion%20de%20la%20demand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fuentes%20de%20informacion%20tesis\proyeccion%20de%20la%20demand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ustavo\Downloads\cap5%2023-05-2015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Mis%20escaneos\Libro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Mis%20escaneos\Libro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Dropbox\JAIRO\Libro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mercado%20cos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mercado%20cos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Mis%20escaneos\Libro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Mis%20escaneos\Libro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Mis%20documentos\fuentes%20de%20informacion%20tesis\comercio%20bilater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7"/>
  <c:chart>
    <c:title>
      <c:tx>
        <c:rich>
          <a:bodyPr/>
          <a:lstStyle/>
          <a:p>
            <a:pPr>
              <a:defRPr/>
            </a:pPr>
            <a:r>
              <a:rPr lang="es-ES"/>
              <a:t>Inflación anual del IPC por Divisiones de consumo (2014)</a:t>
            </a:r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0.28750235677904867"/>
          <c:y val="0.2098231757727532"/>
          <c:w val="0.689181604237456"/>
          <c:h val="0.70841676900479156"/>
        </c:manualLayout>
      </c:layout>
      <c:barChart>
        <c:barDir val="bar"/>
        <c:grouping val="clustered"/>
        <c:ser>
          <c:idx val="0"/>
          <c:order val="0"/>
          <c:dLbls>
            <c:dLbl>
              <c:idx val="11"/>
              <c:layout>
                <c:manualLayout>
                  <c:x val="-9.3023255813953543E-2"/>
                  <c:y val="2.807016923438723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Hoja7!$A$1:$A$12</c:f>
              <c:strCache>
                <c:ptCount val="12"/>
                <c:pt idx="0">
                  <c:v>Bienes y servicios diverso</c:v>
                </c:pt>
                <c:pt idx="1">
                  <c:v>Alojamiento, agua, electricidad, gas y otros comb.</c:v>
                </c:pt>
                <c:pt idx="2">
                  <c:v>Educación</c:v>
                </c:pt>
                <c:pt idx="3">
                  <c:v>Alimentos y bebidas no alcohólicas</c:v>
                </c:pt>
                <c:pt idx="4">
                  <c:v>Restaurantes y hoteles</c:v>
                </c:pt>
                <c:pt idx="5">
                  <c:v>Salud</c:v>
                </c:pt>
                <c:pt idx="6">
                  <c:v>Bebidas alcohólicas, tabaco y estupefacientes</c:v>
                </c:pt>
                <c:pt idx="7">
                  <c:v>Prendas de vestir y calzado</c:v>
                </c:pt>
                <c:pt idx="8">
                  <c:v>Transporte</c:v>
                </c:pt>
                <c:pt idx="9">
                  <c:v>Muebles, artículos para hogar y conservación</c:v>
                </c:pt>
                <c:pt idx="10">
                  <c:v>Recreación y cultura</c:v>
                </c:pt>
                <c:pt idx="11">
                  <c:v>Comunicaciones</c:v>
                </c:pt>
              </c:strCache>
            </c:strRef>
          </c:cat>
          <c:val>
            <c:numRef>
              <c:f>Hoja7!$B$1:$B$12</c:f>
              <c:numCache>
                <c:formatCode>General</c:formatCode>
                <c:ptCount val="12"/>
                <c:pt idx="0">
                  <c:v>6.28</c:v>
                </c:pt>
                <c:pt idx="1">
                  <c:v>5.45</c:v>
                </c:pt>
                <c:pt idx="2">
                  <c:v>5.23</c:v>
                </c:pt>
                <c:pt idx="3">
                  <c:v>4.46</c:v>
                </c:pt>
                <c:pt idx="4">
                  <c:v>4.1199999999999966</c:v>
                </c:pt>
                <c:pt idx="5">
                  <c:v>3.86</c:v>
                </c:pt>
                <c:pt idx="6">
                  <c:v>3.4099999999999997</c:v>
                </c:pt>
                <c:pt idx="7">
                  <c:v>2.2200000000000002</c:v>
                </c:pt>
                <c:pt idx="8">
                  <c:v>2.11</c:v>
                </c:pt>
                <c:pt idx="9">
                  <c:v>1.6500000000000001</c:v>
                </c:pt>
                <c:pt idx="10">
                  <c:v>0.24000000000000021</c:v>
                </c:pt>
                <c:pt idx="11">
                  <c:v>-0.31000000000000222</c:v>
                </c:pt>
              </c:numCache>
            </c:numRef>
          </c:val>
        </c:ser>
        <c:dLbls/>
        <c:axId val="59879424"/>
        <c:axId val="59880960"/>
      </c:barChart>
      <c:catAx>
        <c:axId val="59879424"/>
        <c:scaling>
          <c:orientation val="minMax"/>
        </c:scaling>
        <c:axPos val="l"/>
        <c:numFmt formatCode="General" sourceLinked="0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59880960"/>
        <c:crosses val="autoZero"/>
        <c:auto val="1"/>
        <c:lblAlgn val="l"/>
        <c:lblOffset val="100"/>
      </c:catAx>
      <c:valAx>
        <c:axId val="59880960"/>
        <c:scaling>
          <c:orientation val="minMax"/>
        </c:scaling>
        <c:axPos val="b"/>
        <c:numFmt formatCode="General" sourceLinked="1"/>
        <c:tickLblPos val="nextTo"/>
        <c:crossAx val="598794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8257987360378761E-2"/>
          <c:y val="0.2265177197677877"/>
          <c:w val="0.6417093059618898"/>
          <c:h val="0.63524702827724278"/>
        </c:manualLayout>
      </c:layout>
      <c:pie3DChart>
        <c:varyColors val="1"/>
        <c:ser>
          <c:idx val="0"/>
          <c:order val="0"/>
          <c:tx>
            <c:strRef>
              <c:f>'impor sombreros'!$G$4</c:f>
              <c:strCache>
                <c:ptCount val="1"/>
                <c:pt idx="0">
                  <c:v>Valor total importado</c:v>
                </c:pt>
              </c:strCache>
            </c:strRef>
          </c:tx>
          <c:explosion val="25"/>
          <c:dLbls>
            <c:dLbl>
              <c:idx val="5"/>
              <c:layout>
                <c:manualLayout>
                  <c:x val="1.0505295880568121E-2"/>
                  <c:y val="-0.16009448818897787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 sombreros'!$A$5:$A$14</c:f>
              <c:strCache>
                <c:ptCount val="10"/>
                <c:pt idx="0">
                  <c:v>China</c:v>
                </c:pt>
                <c:pt idx="1">
                  <c:v>México</c:v>
                </c:pt>
                <c:pt idx="2">
                  <c:v>Ecuador</c:v>
                </c:pt>
                <c:pt idx="3">
                  <c:v>Italia</c:v>
                </c:pt>
                <c:pt idx="4">
                  <c:v>Taipei Chino</c:v>
                </c:pt>
                <c:pt idx="5">
                  <c:v>Viet Nam</c:v>
                </c:pt>
                <c:pt idx="6">
                  <c:v>Hong Kong (China)</c:v>
                </c:pt>
                <c:pt idx="7">
                  <c:v>Sri Lanka</c:v>
                </c:pt>
                <c:pt idx="8">
                  <c:v>Colombia</c:v>
                </c:pt>
                <c:pt idx="9">
                  <c:v>Los demás</c:v>
                </c:pt>
              </c:strCache>
            </c:strRef>
          </c:cat>
          <c:val>
            <c:numRef>
              <c:f>'impor sombreros'!$G$5:$G$14</c:f>
              <c:numCache>
                <c:formatCode>General</c:formatCode>
                <c:ptCount val="10"/>
                <c:pt idx="0">
                  <c:v>367840</c:v>
                </c:pt>
                <c:pt idx="1">
                  <c:v>74615</c:v>
                </c:pt>
                <c:pt idx="2">
                  <c:v>6423</c:v>
                </c:pt>
                <c:pt idx="3">
                  <c:v>8963</c:v>
                </c:pt>
                <c:pt idx="4">
                  <c:v>8088</c:v>
                </c:pt>
                <c:pt idx="5">
                  <c:v>5921</c:v>
                </c:pt>
                <c:pt idx="6">
                  <c:v>2663</c:v>
                </c:pt>
                <c:pt idx="7">
                  <c:v>5421</c:v>
                </c:pt>
                <c:pt idx="8">
                  <c:v>4289</c:v>
                </c:pt>
                <c:pt idx="9">
                  <c:v>10238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  <c:txPr>
        <a:bodyPr/>
        <a:lstStyle/>
        <a:p>
          <a:pPr rtl="0">
            <a:defRPr/>
          </a:pPr>
          <a:endParaRPr lang="es-ES"/>
        </a:p>
      </c:txPr>
    </c:legend>
    <c:plotVisOnly val="1"/>
    <c:dispBlanksAs val="zero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'coMERCIO BILATERAL USA'!$D$1</c:f>
              <c:strCache>
                <c:ptCount val="1"/>
                <c:pt idx="0">
                  <c:v>FOB - DOLAR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'coMERCIO BILATERAL USA'!$C$2:$C$6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'coMERCIO BILATERAL USA'!$D$2:$D$6</c:f>
              <c:numCache>
                <c:formatCode>General</c:formatCode>
                <c:ptCount val="5"/>
                <c:pt idx="0">
                  <c:v>404.01</c:v>
                </c:pt>
                <c:pt idx="1">
                  <c:v>887.44999999999948</c:v>
                </c:pt>
                <c:pt idx="2">
                  <c:v>883.42</c:v>
                </c:pt>
                <c:pt idx="3">
                  <c:v>1057.71</c:v>
                </c:pt>
                <c:pt idx="4">
                  <c:v>1664.51</c:v>
                </c:pt>
              </c:numCache>
            </c:numRef>
          </c:val>
        </c:ser>
        <c:dLbls/>
        <c:axId val="76491392"/>
        <c:axId val="76534144"/>
      </c:barChart>
      <c:catAx>
        <c:axId val="76491392"/>
        <c:scaling>
          <c:orientation val="minMax"/>
        </c:scaling>
        <c:axPos val="b"/>
        <c:numFmt formatCode="General" sourceLinked="1"/>
        <c:tickLblPos val="nextTo"/>
        <c:crossAx val="76534144"/>
        <c:crosses val="autoZero"/>
        <c:auto val="1"/>
        <c:lblAlgn val="ctr"/>
        <c:lblOffset val="100"/>
      </c:catAx>
      <c:valAx>
        <c:axId val="76534144"/>
        <c:scaling>
          <c:orientation val="minMax"/>
        </c:scaling>
        <c:axPos val="l"/>
        <c:numFmt formatCode="General" sourceLinked="1"/>
        <c:tickLblPos val="nextTo"/>
        <c:crossAx val="764913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29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'coMERCIO BILATERAL USA'!$J$7</c:f>
              <c:strCache>
                <c:ptCount val="1"/>
                <c:pt idx="0">
                  <c:v>FOB - DOLAR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'coMERCIO BILATERAL USA'!$I$8:$I$12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'coMERCIO BILATERAL USA'!$J$8:$J$12</c:f>
              <c:numCache>
                <c:formatCode>General</c:formatCode>
                <c:ptCount val="5"/>
                <c:pt idx="0">
                  <c:v>87.7</c:v>
                </c:pt>
                <c:pt idx="1">
                  <c:v>48.309999999999995</c:v>
                </c:pt>
                <c:pt idx="2">
                  <c:v>108.64</c:v>
                </c:pt>
                <c:pt idx="3">
                  <c:v>116.79</c:v>
                </c:pt>
                <c:pt idx="4">
                  <c:v>101.09</c:v>
                </c:pt>
              </c:numCache>
            </c:numRef>
          </c:val>
        </c:ser>
        <c:dLbls/>
        <c:axId val="76590464"/>
        <c:axId val="76645504"/>
      </c:barChart>
      <c:catAx>
        <c:axId val="76590464"/>
        <c:scaling>
          <c:orientation val="minMax"/>
        </c:scaling>
        <c:axPos val="b"/>
        <c:numFmt formatCode="General" sourceLinked="1"/>
        <c:tickLblPos val="nextTo"/>
        <c:crossAx val="76645504"/>
        <c:crosses val="autoZero"/>
        <c:auto val="1"/>
        <c:lblAlgn val="ctr"/>
        <c:lblOffset val="100"/>
      </c:catAx>
      <c:valAx>
        <c:axId val="76645504"/>
        <c:scaling>
          <c:orientation val="minMax"/>
        </c:scaling>
        <c:axPos val="l"/>
        <c:numFmt formatCode="General" sourceLinked="1"/>
        <c:tickLblPos val="nextTo"/>
        <c:crossAx val="765904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Punto de Equilibrio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strRef>
              <c:f>'Punto de equilibrio'!$F$14</c:f>
              <c:strCache>
                <c:ptCount val="1"/>
                <c:pt idx="0">
                  <c:v>Ingreso total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9.0673568964032055E-3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showCatName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'Punto de equilibrio'!$E$15:$E$19</c:f>
              <c:numCache>
                <c:formatCode>0</c:formatCode>
                <c:ptCount val="5"/>
                <c:pt idx="0" formatCode="General">
                  <c:v>0</c:v>
                </c:pt>
                <c:pt idx="1">
                  <c:v>22.610000000000021</c:v>
                </c:pt>
                <c:pt idx="2">
                  <c:v>270.00841776166465</c:v>
                </c:pt>
                <c:pt idx="3">
                  <c:v>72</c:v>
                </c:pt>
                <c:pt idx="4" formatCode="General">
                  <c:v>90</c:v>
                </c:pt>
              </c:numCache>
            </c:numRef>
          </c:xVal>
          <c:yVal>
            <c:numRef>
              <c:f>'Punto de equilibrio'!$F$15:$F$19</c:f>
              <c:numCache>
                <c:formatCode>_("$"* #,##0.00_);_("$"* \(#,##0.00\);_("$"* "-"??_);_(@_)</c:formatCode>
                <c:ptCount val="5"/>
                <c:pt idx="0">
                  <c:v>0</c:v>
                </c:pt>
                <c:pt idx="1">
                  <c:v>2358.6752000000001</c:v>
                </c:pt>
                <c:pt idx="2">
                  <c:v>28167.278140896902</c:v>
                </c:pt>
                <c:pt idx="3">
                  <c:v>7511.0399999999991</c:v>
                </c:pt>
                <c:pt idx="4">
                  <c:v>9388.7999999999884</c:v>
                </c:pt>
              </c:numCache>
            </c:numRef>
          </c:yVal>
        </c:ser>
        <c:ser>
          <c:idx val="1"/>
          <c:order val="1"/>
          <c:tx>
            <c:strRef>
              <c:f>'Punto de equilibrio'!$G$14</c:f>
              <c:strCache>
                <c:ptCount val="1"/>
                <c:pt idx="0">
                  <c:v>Costo fijo</c:v>
                </c:pt>
              </c:strCache>
            </c:strRef>
          </c:tx>
          <c:xVal>
            <c:numRef>
              <c:f>'Punto de equilibrio'!$E$15:$E$19</c:f>
              <c:numCache>
                <c:formatCode>0</c:formatCode>
                <c:ptCount val="5"/>
                <c:pt idx="0" formatCode="General">
                  <c:v>0</c:v>
                </c:pt>
                <c:pt idx="1">
                  <c:v>22.610000000000021</c:v>
                </c:pt>
                <c:pt idx="2">
                  <c:v>270.00841776166465</c:v>
                </c:pt>
                <c:pt idx="3">
                  <c:v>72</c:v>
                </c:pt>
                <c:pt idx="4" formatCode="General">
                  <c:v>90</c:v>
                </c:pt>
              </c:numCache>
            </c:numRef>
          </c:xVal>
          <c:yVal>
            <c:numRef>
              <c:f>'Punto de equilibrio'!$G$15:$G$19</c:f>
              <c:numCache>
                <c:formatCode>_("$"* #,##0.00_);_("$"* \(#,##0.00\);_("$"* "-"??_);_(@_)</c:formatCode>
                <c:ptCount val="5"/>
                <c:pt idx="0">
                  <c:v>18505.202973399992</c:v>
                </c:pt>
                <c:pt idx="1">
                  <c:v>18505.202973399992</c:v>
                </c:pt>
                <c:pt idx="2">
                  <c:v>18505.202973399992</c:v>
                </c:pt>
                <c:pt idx="3">
                  <c:v>18505.202973399992</c:v>
                </c:pt>
                <c:pt idx="4">
                  <c:v>18505.202973399992</c:v>
                </c:pt>
              </c:numCache>
            </c:numRef>
          </c:yVal>
        </c:ser>
        <c:ser>
          <c:idx val="3"/>
          <c:order val="2"/>
          <c:tx>
            <c:strRef>
              <c:f>'Punto de equilibrio'!$J$14</c:f>
              <c:strCache>
                <c:ptCount val="1"/>
                <c:pt idx="0">
                  <c:v>Costo total</c:v>
                </c:pt>
              </c:strCache>
            </c:strRef>
          </c:tx>
          <c:xVal>
            <c:numRef>
              <c:f>'Punto de equilibrio'!$E$15:$E$19</c:f>
              <c:numCache>
                <c:formatCode>0</c:formatCode>
                <c:ptCount val="5"/>
                <c:pt idx="0" formatCode="General">
                  <c:v>0</c:v>
                </c:pt>
                <c:pt idx="1">
                  <c:v>22.610000000000021</c:v>
                </c:pt>
                <c:pt idx="2">
                  <c:v>270.00841776166465</c:v>
                </c:pt>
                <c:pt idx="3">
                  <c:v>72</c:v>
                </c:pt>
                <c:pt idx="4" formatCode="General">
                  <c:v>90</c:v>
                </c:pt>
              </c:numCache>
            </c:numRef>
          </c:xVal>
          <c:yVal>
            <c:numRef>
              <c:f>'Punto de equilibrio'!$J$15:$J$19</c:f>
              <c:numCache>
                <c:formatCode>_("$"* #,##0.00_);_("$"* \(#,##0.00\);_("$"* "-"??_);_(@_)</c:formatCode>
                <c:ptCount val="5"/>
                <c:pt idx="0">
                  <c:v>18505.202973399992</c:v>
                </c:pt>
                <c:pt idx="1">
                  <c:v>19314.287080288643</c:v>
                </c:pt>
                <c:pt idx="2">
                  <c:v>28167.278140896902</c:v>
                </c:pt>
                <c:pt idx="3">
                  <c:v>21081.676024969231</c:v>
                </c:pt>
                <c:pt idx="4">
                  <c:v>21725.794287861536</c:v>
                </c:pt>
              </c:numCache>
            </c:numRef>
          </c:yVal>
        </c:ser>
        <c:dLbls/>
        <c:axId val="76670848"/>
        <c:axId val="76681216"/>
      </c:scatterChart>
      <c:valAx>
        <c:axId val="766708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Cantidad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6681216"/>
        <c:crosses val="autoZero"/>
        <c:crossBetween val="midCat"/>
      </c:valAx>
      <c:valAx>
        <c:axId val="7668121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Dólares</a:t>
                </a:r>
              </a:p>
            </c:rich>
          </c:tx>
          <c:layout/>
        </c:title>
        <c:numFmt formatCode="_(&quot;$&quot;* #,##0.00_);_(&quot;$&quot;* \(#,##0.00\);_(&quot;$&quot;* &quot;-&quot;??_);_(@_)" sourceLinked="1"/>
        <c:majorTickMark val="none"/>
        <c:tickLblPos val="nextTo"/>
        <c:crossAx val="76670848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26"/>
  <c:chart>
    <c:title>
      <c:tx>
        <c:rich>
          <a:bodyPr/>
          <a:lstStyle/>
          <a:p>
            <a:pPr>
              <a:defRPr sz="1400"/>
            </a:pPr>
            <a:r>
              <a:rPr lang="es-EC" sz="1400"/>
              <a:t>Tasa de Inflación regional 2014</a:t>
            </a:r>
            <a:endParaRPr lang="es-ES" sz="1400"/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Hoja6!$A$24:$A$32</c:f>
              <c:strCache>
                <c:ptCount val="9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  <c:pt idx="3">
                  <c:v>Paraguay</c:v>
                </c:pt>
                <c:pt idx="4">
                  <c:v>Bolivia</c:v>
                </c:pt>
                <c:pt idx="5">
                  <c:v>Chile</c:v>
                </c:pt>
                <c:pt idx="6">
                  <c:v>Uruguay</c:v>
                </c:pt>
                <c:pt idx="7">
                  <c:v>Argentina</c:v>
                </c:pt>
                <c:pt idx="8">
                  <c:v>Venezuela</c:v>
                </c:pt>
              </c:strCache>
            </c:strRef>
          </c:cat>
          <c:val>
            <c:numRef>
              <c:f>Hoja6!$B$24:$B$32</c:f>
              <c:numCache>
                <c:formatCode>0.00</c:formatCode>
                <c:ptCount val="9"/>
                <c:pt idx="0">
                  <c:v>3.22</c:v>
                </c:pt>
                <c:pt idx="1">
                  <c:v>3.66</c:v>
                </c:pt>
                <c:pt idx="2">
                  <c:v>3.67</c:v>
                </c:pt>
                <c:pt idx="3">
                  <c:v>4.4000000000000004</c:v>
                </c:pt>
                <c:pt idx="4">
                  <c:v>5.1899999999999995</c:v>
                </c:pt>
                <c:pt idx="5">
                  <c:v>5.7</c:v>
                </c:pt>
                <c:pt idx="6">
                  <c:v>8.26</c:v>
                </c:pt>
                <c:pt idx="7">
                  <c:v>22.77</c:v>
                </c:pt>
                <c:pt idx="8">
                  <c:v>63.6</c:v>
                </c:pt>
              </c:numCache>
            </c:numRef>
          </c:val>
        </c:ser>
        <c:dLbls>
          <c:showVal val="1"/>
        </c:dLbls>
        <c:overlap val="-25"/>
        <c:axId val="59930112"/>
        <c:axId val="59931648"/>
      </c:barChart>
      <c:catAx>
        <c:axId val="59930112"/>
        <c:scaling>
          <c:orientation val="minMax"/>
        </c:scaling>
        <c:axPos val="l"/>
        <c:numFmt formatCode="General" sourceLinked="0"/>
        <c:majorTickMark val="none"/>
        <c:tickLblPos val="nextTo"/>
        <c:crossAx val="59931648"/>
        <c:crosses val="autoZero"/>
        <c:auto val="1"/>
        <c:lblAlgn val="ctr"/>
        <c:lblOffset val="100"/>
      </c:catAx>
      <c:valAx>
        <c:axId val="59931648"/>
        <c:scaling>
          <c:orientation val="minMax"/>
        </c:scaling>
        <c:delete val="1"/>
        <c:axPos val="b"/>
        <c:numFmt formatCode="0.00" sourceLinked="1"/>
        <c:tickLblPos val="none"/>
        <c:crossAx val="599301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5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Inflación Acumulada Diciembre de cada año</a:t>
            </a:r>
          </a:p>
          <a:p>
            <a:pPr>
              <a:defRPr sz="1600"/>
            </a:pPr>
            <a:r>
              <a:rPr lang="en-US" sz="1600"/>
              <a:t>Porcentajes (2001-2014)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Hoja6!$B$1</c:f>
              <c:strCache>
                <c:ptCount val="1"/>
                <c:pt idx="0">
                  <c:v>Inflación Acumulada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Hoja6!$A$2:$A$15</c:f>
              <c:numCache>
                <c:formatCode>General</c:formatCode>
                <c:ptCount val="1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</c:numCache>
            </c:numRef>
          </c:cat>
          <c:val>
            <c:numRef>
              <c:f>Hoja6!$B$2:$B$15</c:f>
              <c:numCache>
                <c:formatCode>General</c:formatCode>
                <c:ptCount val="14"/>
                <c:pt idx="0">
                  <c:v>22.439999999999987</c:v>
                </c:pt>
                <c:pt idx="1">
                  <c:v>9.3600000000000048</c:v>
                </c:pt>
                <c:pt idx="2">
                  <c:v>6.07</c:v>
                </c:pt>
                <c:pt idx="3">
                  <c:v>1.9500000000000084</c:v>
                </c:pt>
                <c:pt idx="4">
                  <c:v>3.14</c:v>
                </c:pt>
                <c:pt idx="5">
                  <c:v>2.8699999999999997</c:v>
                </c:pt>
                <c:pt idx="6">
                  <c:v>3.32</c:v>
                </c:pt>
                <c:pt idx="7">
                  <c:v>8.83</c:v>
                </c:pt>
                <c:pt idx="8">
                  <c:v>4.3099999999999996</c:v>
                </c:pt>
                <c:pt idx="9">
                  <c:v>3.3299999999999987</c:v>
                </c:pt>
                <c:pt idx="10">
                  <c:v>5.41</c:v>
                </c:pt>
                <c:pt idx="11">
                  <c:v>4.1599999999999975</c:v>
                </c:pt>
                <c:pt idx="12">
                  <c:v>2.7</c:v>
                </c:pt>
                <c:pt idx="13">
                  <c:v>3.67</c:v>
                </c:pt>
              </c:numCache>
            </c:numRef>
          </c:val>
        </c:ser>
        <c:dLbls/>
        <c:shape val="box"/>
        <c:axId val="59964800"/>
        <c:axId val="60368000"/>
        <c:axId val="0"/>
      </c:bar3DChart>
      <c:catAx>
        <c:axId val="59964800"/>
        <c:scaling>
          <c:orientation val="minMax"/>
        </c:scaling>
        <c:axPos val="b"/>
        <c:numFmt formatCode="General" sourceLinked="1"/>
        <c:tickLblPos val="nextTo"/>
        <c:crossAx val="60368000"/>
        <c:crosses val="autoZero"/>
        <c:auto val="1"/>
        <c:lblAlgn val="ctr"/>
        <c:lblOffset val="100"/>
      </c:catAx>
      <c:valAx>
        <c:axId val="60368000"/>
        <c:scaling>
          <c:orientation val="minMax"/>
        </c:scaling>
        <c:axPos val="l"/>
        <c:numFmt formatCode="General" sourceLinked="1"/>
        <c:tickLblPos val="nextTo"/>
        <c:crossAx val="599648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7"/>
  <c:chart>
    <c:title>
      <c:tx>
        <c:rich>
          <a:bodyPr/>
          <a:lstStyle/>
          <a:p>
            <a:pPr>
              <a:defRPr/>
            </a:pPr>
            <a:r>
              <a:rPr lang="es-ES"/>
              <a:t>Desocupación Urbana en las provincias de Guayas, Pichincha y Manabí</a:t>
            </a:r>
          </a:p>
          <a:p>
            <a:pPr>
              <a:defRPr/>
            </a:pPr>
            <a:r>
              <a:rPr lang="es-ES"/>
              <a:t>(en porcentajes)</a:t>
            </a:r>
          </a:p>
        </c:rich>
      </c:tx>
      <c:layout>
        <c:manualLayout>
          <c:xMode val="edge"/>
          <c:yMode val="edge"/>
          <c:x val="0.14830908186552191"/>
          <c:y val="6.8142681116239723E-2"/>
        </c:manualLayout>
      </c:layout>
      <c:overlay val="1"/>
    </c:title>
    <c:plotArea>
      <c:layout>
        <c:manualLayout>
          <c:layoutTarget val="inner"/>
          <c:xMode val="edge"/>
          <c:yMode val="edge"/>
          <c:x val="5.8646360650947152E-2"/>
          <c:y val="0.31404654282687294"/>
          <c:w val="0.74725995299468084"/>
          <c:h val="0.58894802234909982"/>
        </c:manualLayout>
      </c:layout>
      <c:lineChart>
        <c:grouping val="standard"/>
        <c:ser>
          <c:idx val="0"/>
          <c:order val="0"/>
          <c:tx>
            <c:strRef>
              <c:f>Hoja9!$B$2</c:f>
              <c:strCache>
                <c:ptCount val="1"/>
                <c:pt idx="0">
                  <c:v>Guayas</c:v>
                </c:pt>
              </c:strCache>
            </c:strRef>
          </c:tx>
          <c:dLbls>
            <c:dLbl>
              <c:idx val="1"/>
              <c:layout>
                <c:manualLayout>
                  <c:x val="0"/>
                  <c:y val="-1.047806371982812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051821679112922E-3"/>
                  <c:y val="-3.484995159728945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Hoja9!$D$3:$D$9</c:f>
              <c:strCache>
                <c:ptCount val="7"/>
                <c:pt idx="0">
                  <c:v>Mar. 08</c:v>
                </c:pt>
                <c:pt idx="1">
                  <c:v>Mar. 09</c:v>
                </c:pt>
                <c:pt idx="2">
                  <c:v>Mar. 10</c:v>
                </c:pt>
                <c:pt idx="3">
                  <c:v>Mar. 11</c:v>
                </c:pt>
                <c:pt idx="4">
                  <c:v>Mar. 12</c:v>
                </c:pt>
                <c:pt idx="5">
                  <c:v>Mar. 13</c:v>
                </c:pt>
                <c:pt idx="6">
                  <c:v>Mar. 14</c:v>
                </c:pt>
              </c:strCache>
            </c:strRef>
          </c:cat>
          <c:val>
            <c:numRef>
              <c:f>Hoja9!$B$3:$B$9</c:f>
              <c:numCache>
                <c:formatCode>General</c:formatCode>
                <c:ptCount val="7"/>
                <c:pt idx="0">
                  <c:v>7.9</c:v>
                </c:pt>
                <c:pt idx="1">
                  <c:v>12.1</c:v>
                </c:pt>
                <c:pt idx="2">
                  <c:v>11.7</c:v>
                </c:pt>
                <c:pt idx="3">
                  <c:v>9.4</c:v>
                </c:pt>
                <c:pt idx="4">
                  <c:v>6.4</c:v>
                </c:pt>
                <c:pt idx="5">
                  <c:v>5.3</c:v>
                </c:pt>
                <c:pt idx="6">
                  <c:v>6.3</c:v>
                </c:pt>
              </c:numCache>
            </c:numRef>
          </c:val>
        </c:ser>
        <c:ser>
          <c:idx val="1"/>
          <c:order val="1"/>
          <c:tx>
            <c:strRef>
              <c:f>Hoja9!$C$2</c:f>
              <c:strCache>
                <c:ptCount val="1"/>
                <c:pt idx="0">
                  <c:v>Pichincha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3.5133948177427008E-3"/>
                  <c:y val="-1.571709557974218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694256867736897E-3"/>
                  <c:y val="-3.269754768392434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1231418955911896E-3"/>
                  <c:y val="2.543142597638520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1.83366115096992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Hoja9!$D$3:$D$9</c:f>
              <c:strCache>
                <c:ptCount val="7"/>
                <c:pt idx="0">
                  <c:v>Mar. 08</c:v>
                </c:pt>
                <c:pt idx="1">
                  <c:v>Mar. 09</c:v>
                </c:pt>
                <c:pt idx="2">
                  <c:v>Mar. 10</c:v>
                </c:pt>
                <c:pt idx="3">
                  <c:v>Mar. 11</c:v>
                </c:pt>
                <c:pt idx="4">
                  <c:v>Mar. 12</c:v>
                </c:pt>
                <c:pt idx="5">
                  <c:v>Mar. 13</c:v>
                </c:pt>
                <c:pt idx="6">
                  <c:v>Mar. 14</c:v>
                </c:pt>
              </c:strCache>
            </c:strRef>
          </c:cat>
          <c:val>
            <c:numRef>
              <c:f>Hoja9!$C$3:$C$9</c:f>
              <c:numCache>
                <c:formatCode>General</c:formatCode>
                <c:ptCount val="7"/>
                <c:pt idx="0">
                  <c:v>6.4</c:v>
                </c:pt>
                <c:pt idx="1">
                  <c:v>7.2</c:v>
                </c:pt>
                <c:pt idx="2">
                  <c:v>6.7</c:v>
                </c:pt>
                <c:pt idx="3">
                  <c:v>5.3</c:v>
                </c:pt>
                <c:pt idx="4">
                  <c:v>3.4</c:v>
                </c:pt>
                <c:pt idx="5">
                  <c:v>4</c:v>
                </c:pt>
                <c:pt idx="6">
                  <c:v>4.5999999999999996</c:v>
                </c:pt>
              </c:numCache>
            </c:numRef>
          </c:val>
        </c:ser>
        <c:ser>
          <c:idx val="2"/>
          <c:order val="2"/>
          <c:tx>
            <c:strRef>
              <c:f>Hoja9!$A$2</c:f>
              <c:strCache>
                <c:ptCount val="1"/>
                <c:pt idx="0">
                  <c:v>Manabi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1.6985135164729943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1.571709557974218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6433108241284548E-2"/>
                  <c:y val="2.298325788295577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1.309757964978544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1556795810316653E-3"/>
                  <c:y val="3.094100655482727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Hoja9!$A$3:$A$9</c:f>
              <c:numCache>
                <c:formatCode>General</c:formatCode>
                <c:ptCount val="7"/>
                <c:pt idx="0">
                  <c:v>8.9</c:v>
                </c:pt>
                <c:pt idx="1">
                  <c:v>7</c:v>
                </c:pt>
                <c:pt idx="2">
                  <c:v>11.4</c:v>
                </c:pt>
                <c:pt idx="3">
                  <c:v>6.8</c:v>
                </c:pt>
                <c:pt idx="4">
                  <c:v>2.8</c:v>
                </c:pt>
                <c:pt idx="5">
                  <c:v>4.4000000000000004</c:v>
                </c:pt>
                <c:pt idx="6">
                  <c:v>4.5</c:v>
                </c:pt>
              </c:numCache>
            </c:numRef>
          </c:val>
        </c:ser>
        <c:dLbls/>
        <c:marker val="1"/>
        <c:axId val="61027072"/>
        <c:axId val="61028608"/>
      </c:lineChart>
      <c:catAx>
        <c:axId val="61027072"/>
        <c:scaling>
          <c:orientation val="minMax"/>
        </c:scaling>
        <c:axPos val="b"/>
        <c:numFmt formatCode="General" sourceLinked="1"/>
        <c:tickLblPos val="nextTo"/>
        <c:crossAx val="61028608"/>
        <c:crosses val="autoZero"/>
        <c:auto val="1"/>
        <c:lblAlgn val="ctr"/>
        <c:lblOffset val="100"/>
      </c:catAx>
      <c:valAx>
        <c:axId val="61028608"/>
        <c:scaling>
          <c:orientation val="minMax"/>
        </c:scaling>
        <c:axPos val="l"/>
        <c:majorGridlines/>
        <c:numFmt formatCode="General" sourceLinked="1"/>
        <c:tickLblPos val="nextTo"/>
        <c:crossAx val="6102707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autoTitleDeleted val="1"/>
    <c:plotArea>
      <c:layout/>
      <c:pieChart>
        <c:varyColors val="1"/>
        <c:ser>
          <c:idx val="0"/>
          <c:order val="0"/>
          <c:tx>
            <c:strRef>
              <c:f>'CULTIVOS PERMANENTES'!$I$123</c:f>
              <c:strCache>
                <c:ptCount val="1"/>
                <c:pt idx="0">
                  <c:v>Hectáreas</c:v>
                </c:pt>
              </c:strCache>
            </c:strRef>
          </c:tx>
          <c:dLbls>
            <c:dLbl>
              <c:idx val="0"/>
              <c:numFmt formatCode="0.00%" sourceLinked="0"/>
              <c:spPr/>
              <c:txPr>
                <a:bodyPr/>
                <a:lstStyle/>
                <a:p>
                  <a:pPr>
                    <a:defRPr/>
                  </a:pPr>
                  <a:endParaRPr lang="es-ES"/>
                </a:p>
              </c:txPr>
            </c:dLbl>
            <c:dLbl>
              <c:idx val="1"/>
              <c:numFmt formatCode="0.00%" sourceLinked="0"/>
              <c:spPr/>
              <c:txPr>
                <a:bodyPr/>
                <a:lstStyle/>
                <a:p>
                  <a:pPr>
                    <a:defRPr/>
                  </a:pPr>
                  <a:endParaRPr lang="es-ES"/>
                </a:p>
              </c:txPr>
            </c:dLbl>
            <c:dLbl>
              <c:idx val="2"/>
              <c:numFmt formatCode="0.00%" sourceLinked="0"/>
              <c:spPr/>
              <c:txPr>
                <a:bodyPr/>
                <a:lstStyle/>
                <a:p>
                  <a:pPr>
                    <a:defRPr/>
                  </a:pPr>
                  <a:endParaRPr lang="es-ES"/>
                </a:p>
              </c:txPr>
            </c:dLbl>
            <c:spPr>
              <a:noFill/>
              <a:ln>
                <a:noFill/>
              </a:ln>
              <a:effectLst/>
            </c:spPr>
            <c:showPercent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'CULTIVOS PERMANENTES'!$G$124:$H$126</c:f>
              <c:multiLvlStrCache>
                <c:ptCount val="3"/>
                <c:lvl>
                  <c:pt idx="0">
                    <c:v>Cocotero </c:v>
                  </c:pt>
                  <c:pt idx="1">
                    <c:v>Cocotero </c:v>
                  </c:pt>
                  <c:pt idx="2">
                    <c:v>Cocotero </c:v>
                  </c:pt>
                </c:lvl>
                <c:lvl>
                  <c:pt idx="0">
                    <c:v>ESMERALDAS</c:v>
                  </c:pt>
                  <c:pt idx="1">
                    <c:v>GUAYAS</c:v>
                  </c:pt>
                  <c:pt idx="2">
                    <c:v>MANABI</c:v>
                  </c:pt>
                </c:lvl>
              </c:multiLvlStrCache>
            </c:multiLvlStrRef>
          </c:cat>
          <c:val>
            <c:numRef>
              <c:f>'CULTIVOS PERMANENTES'!$I$124:$I$126</c:f>
              <c:numCache>
                <c:formatCode>General</c:formatCode>
                <c:ptCount val="3"/>
                <c:pt idx="0" formatCode="#,##0">
                  <c:v>1906</c:v>
                </c:pt>
                <c:pt idx="1">
                  <c:v>45</c:v>
                </c:pt>
                <c:pt idx="2" formatCode="#,##0">
                  <c:v>396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58615799543196356"/>
          <c:y val="0.17478858558199445"/>
          <c:w val="0.34893238358131146"/>
          <c:h val="0.61929883607703795"/>
        </c:manualLayout>
      </c:layout>
    </c:legend>
    <c:plotVisOnly val="1"/>
    <c:dispBlanksAs val="zero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autoTitleDeleted val="1"/>
    <c:plotArea>
      <c:layout>
        <c:manualLayout>
          <c:layoutTarget val="inner"/>
          <c:xMode val="edge"/>
          <c:yMode val="edge"/>
          <c:x val="0.10898375709577243"/>
          <c:y val="0.11956065339145323"/>
          <c:w val="0.30797470915930047"/>
          <c:h val="0.76087869321709489"/>
        </c:manualLayout>
      </c:layout>
      <c:pieChart>
        <c:varyColors val="1"/>
        <c:ser>
          <c:idx val="0"/>
          <c:order val="0"/>
          <c:tx>
            <c:strRef>
              <c:f>'Numero de arboles'!$J$103</c:f>
              <c:strCache>
                <c:ptCount val="1"/>
                <c:pt idx="0">
                  <c:v>NÚMERO DE ÁRBOLES</c:v>
                </c:pt>
              </c:strCache>
            </c:strRef>
          </c:tx>
          <c:dLbls>
            <c:numFmt formatCode="0.00%" sourceLinked="0"/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'Numero de arboles'!$I$104:$I$106</c:f>
              <c:strCache>
                <c:ptCount val="3"/>
                <c:pt idx="0">
                  <c:v>ESMERALDAS</c:v>
                </c:pt>
                <c:pt idx="1">
                  <c:v>GUAYAS</c:v>
                </c:pt>
                <c:pt idx="2">
                  <c:v>MANABI</c:v>
                </c:pt>
              </c:strCache>
            </c:strRef>
          </c:cat>
          <c:val>
            <c:numRef>
              <c:f>'Numero de arboles'!$J$104:$J$106</c:f>
              <c:numCache>
                <c:formatCode>#,##0</c:formatCode>
                <c:ptCount val="3"/>
                <c:pt idx="0">
                  <c:v>28031</c:v>
                </c:pt>
                <c:pt idx="1">
                  <c:v>14421</c:v>
                </c:pt>
                <c:pt idx="2">
                  <c:v>13316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52330164373270649"/>
          <c:y val="0.23184923897344753"/>
          <c:w val="0.35955264229900408"/>
          <c:h val="0.43255487952319038"/>
        </c:manualLayout>
      </c:layout>
    </c:legend>
    <c:plotVisOnly val="1"/>
    <c:dispBlanksAs val="zero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30"/>
  <c:chart>
    <c:title>
      <c:layout/>
      <c:txPr>
        <a:bodyPr/>
        <a:lstStyle/>
        <a:p>
          <a:pPr>
            <a:defRPr sz="1800"/>
          </a:pPr>
          <a:endParaRPr lang="es-ES"/>
        </a:p>
      </c:txPr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Hoja11!$A$1</c:f>
              <c:strCache>
                <c:ptCount val="1"/>
                <c:pt idx="0">
                  <c:v>Gastos de consumo por categoría de productos en % de los gastos totales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Hoja11!$A$2:$A$12</c:f>
              <c:strCache>
                <c:ptCount val="11"/>
                <c:pt idx="0">
                  <c:v>Salud</c:v>
                </c:pt>
                <c:pt idx="1">
                  <c:v>Vivienda, agua, electricidad, gas y otros combustibles</c:v>
                </c:pt>
                <c:pt idx="2">
                  <c:v>Transporte</c:v>
                </c:pt>
                <c:pt idx="3">
                  <c:v>Ocio y cultura</c:v>
                </c:pt>
                <c:pt idx="4">
                  <c:v>Alimentos y bebidas no alcohólicas</c:v>
                </c:pt>
                <c:pt idx="5">
                  <c:v>Hoteles, cafés y restaurantes</c:v>
                </c:pt>
                <c:pt idx="6">
                  <c:v>Muebles, electrodomésticos y mantenimiento del hogar</c:v>
                </c:pt>
                <c:pt idx="7">
                  <c:v>Ropa y calzado</c:v>
                </c:pt>
                <c:pt idx="8">
                  <c:v>Educación</c:v>
                </c:pt>
                <c:pt idx="9">
                  <c:v>Comunicación</c:v>
                </c:pt>
                <c:pt idx="10">
                  <c:v>Bebidas alcohólicas, tabaco y narcóticos</c:v>
                </c:pt>
              </c:strCache>
            </c:strRef>
          </c:cat>
          <c:val>
            <c:numRef>
              <c:f>Hoja11!$B$2:$B$12</c:f>
              <c:numCache>
                <c:formatCode>0.00%</c:formatCode>
                <c:ptCount val="11"/>
                <c:pt idx="0">
                  <c:v>0.20600000000000004</c:v>
                </c:pt>
                <c:pt idx="1">
                  <c:v>0.18700000000000044</c:v>
                </c:pt>
                <c:pt idx="2">
                  <c:v>0.10299999999999998</c:v>
                </c:pt>
                <c:pt idx="3">
                  <c:v>9.3000000000000208E-2</c:v>
                </c:pt>
                <c:pt idx="4">
                  <c:v>6.7000000000000004E-2</c:v>
                </c:pt>
                <c:pt idx="5">
                  <c:v>6.4000000000000112E-2</c:v>
                </c:pt>
                <c:pt idx="6">
                  <c:v>4.1000000000000002E-2</c:v>
                </c:pt>
                <c:pt idx="7">
                  <c:v>3.500000000000001E-2</c:v>
                </c:pt>
                <c:pt idx="8">
                  <c:v>2.4E-2</c:v>
                </c:pt>
                <c:pt idx="9">
                  <c:v>2.4E-2</c:v>
                </c:pt>
                <c:pt idx="10">
                  <c:v>2.0000000000000011E-2</c:v>
                </c:pt>
              </c:numCache>
            </c:numRef>
          </c:val>
        </c:ser>
        <c:dLbls/>
        <c:shape val="box"/>
        <c:axId val="61104896"/>
        <c:axId val="61106432"/>
        <c:axId val="0"/>
      </c:bar3DChart>
      <c:catAx>
        <c:axId val="61104896"/>
        <c:scaling>
          <c:orientation val="minMax"/>
        </c:scaling>
        <c:axPos val="l"/>
        <c:numFmt formatCode="General" sourceLinked="0"/>
        <c:tickLblPos val="nextTo"/>
        <c:crossAx val="61106432"/>
        <c:crosses val="autoZero"/>
        <c:auto val="1"/>
        <c:lblAlgn val="ctr"/>
        <c:lblOffset val="100"/>
      </c:catAx>
      <c:valAx>
        <c:axId val="61106432"/>
        <c:scaling>
          <c:orientation val="minMax"/>
        </c:scaling>
        <c:delete val="1"/>
        <c:axPos val="b"/>
        <c:numFmt formatCode="0.00%" sourceLinked="0"/>
        <c:tickLblPos val="none"/>
        <c:crossAx val="611048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26"/>
  <c:chart>
    <c:title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Hoja10!$B$3</c:f>
              <c:strCache>
                <c:ptCount val="1"/>
                <c:pt idx="0">
                  <c:v>Distribución de la población por edades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Hoja10!$B$4:$B$8</c:f>
              <c:strCache>
                <c:ptCount val="5"/>
                <c:pt idx="0">
                  <c:v>Menos de 5 años:</c:v>
                </c:pt>
                <c:pt idx="1">
                  <c:v>De 5 a 14 años:</c:v>
                </c:pt>
                <c:pt idx="2">
                  <c:v>De 15 a 24 años:</c:v>
                </c:pt>
                <c:pt idx="3">
                  <c:v>De 25 a 69 años:</c:v>
                </c:pt>
                <c:pt idx="4">
                  <c:v>Más de 70 años:</c:v>
                </c:pt>
              </c:strCache>
            </c:strRef>
          </c:cat>
          <c:val>
            <c:numRef>
              <c:f>Hoja10!$C$4:$C$8</c:f>
              <c:numCache>
                <c:formatCode>0.00%</c:formatCode>
                <c:ptCount val="5"/>
                <c:pt idx="0">
                  <c:v>6.9000000000000034E-2</c:v>
                </c:pt>
                <c:pt idx="1">
                  <c:v>0.13300000000000001</c:v>
                </c:pt>
                <c:pt idx="2">
                  <c:v>0.14100000000000001</c:v>
                </c:pt>
                <c:pt idx="3">
                  <c:v>0.56599999999999995</c:v>
                </c:pt>
                <c:pt idx="4">
                  <c:v>9.1000000000000025E-2</c:v>
                </c:pt>
              </c:numCache>
            </c:numRef>
          </c:val>
        </c:ser>
        <c:dLbls/>
        <c:axId val="61126912"/>
        <c:axId val="61136896"/>
      </c:barChart>
      <c:catAx>
        <c:axId val="61126912"/>
        <c:scaling>
          <c:orientation val="minMax"/>
        </c:scaling>
        <c:axPos val="l"/>
        <c:numFmt formatCode="General" sourceLinked="0"/>
        <c:tickLblPos val="nextTo"/>
        <c:crossAx val="61136896"/>
        <c:crosses val="autoZero"/>
        <c:auto val="1"/>
        <c:lblAlgn val="ctr"/>
        <c:lblOffset val="100"/>
      </c:catAx>
      <c:valAx>
        <c:axId val="61136896"/>
        <c:scaling>
          <c:orientation val="minMax"/>
        </c:scaling>
        <c:delete val="1"/>
        <c:axPos val="b"/>
        <c:numFmt formatCode="0.00%" sourceLinked="1"/>
        <c:tickLblPos val="none"/>
        <c:crossAx val="611269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4867545581355146E-2"/>
          <c:y val="0.23555015243047137"/>
          <c:w val="0.71084709723611073"/>
          <c:h val="0.68709446948585162"/>
        </c:manualLayout>
      </c:layout>
      <c:pie3DChart>
        <c:varyColors val="1"/>
        <c:ser>
          <c:idx val="0"/>
          <c:order val="0"/>
          <c:tx>
            <c:strRef>
              <c:f>'imp cateras'!$G$4</c:f>
              <c:strCache>
                <c:ptCount val="1"/>
                <c:pt idx="0">
                  <c:v>Valor total importado</c:v>
                </c:pt>
              </c:strCache>
            </c:strRef>
          </c:tx>
          <c:explosion val="25"/>
          <c:dLbls>
            <c:numFmt formatCode="0.00%" sourceLinked="0"/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 cateras'!$A$5:$A$14</c:f>
              <c:strCache>
                <c:ptCount val="10"/>
                <c:pt idx="0">
                  <c:v>China</c:v>
                </c:pt>
                <c:pt idx="1">
                  <c:v>Italia</c:v>
                </c:pt>
                <c:pt idx="2">
                  <c:v>Francia</c:v>
                </c:pt>
                <c:pt idx="3">
                  <c:v>Viet Nam</c:v>
                </c:pt>
                <c:pt idx="4">
                  <c:v>España</c:v>
                </c:pt>
                <c:pt idx="5">
                  <c:v>India</c:v>
                </c:pt>
                <c:pt idx="6">
                  <c:v>Indonesia</c:v>
                </c:pt>
                <c:pt idx="7">
                  <c:v>Filipinas</c:v>
                </c:pt>
                <c:pt idx="8">
                  <c:v>Rumania</c:v>
                </c:pt>
                <c:pt idx="9">
                  <c:v>Los demas</c:v>
                </c:pt>
              </c:strCache>
            </c:strRef>
          </c:cat>
          <c:val>
            <c:numRef>
              <c:f>'imp cateras'!$G$5:$G$14</c:f>
              <c:numCache>
                <c:formatCode>General</c:formatCode>
                <c:ptCount val="10"/>
                <c:pt idx="0">
                  <c:v>3214680</c:v>
                </c:pt>
                <c:pt idx="1">
                  <c:v>1832578</c:v>
                </c:pt>
                <c:pt idx="2">
                  <c:v>839993</c:v>
                </c:pt>
                <c:pt idx="3">
                  <c:v>266112</c:v>
                </c:pt>
                <c:pt idx="4">
                  <c:v>78973</c:v>
                </c:pt>
                <c:pt idx="5">
                  <c:v>113082</c:v>
                </c:pt>
                <c:pt idx="6">
                  <c:v>108460</c:v>
                </c:pt>
                <c:pt idx="7">
                  <c:v>38108</c:v>
                </c:pt>
                <c:pt idx="8">
                  <c:v>32743</c:v>
                </c:pt>
                <c:pt idx="9">
                  <c:v>291522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s-ES"/>
    </a:p>
  </c:txPr>
  <c:externalData r:id="rId1"/>
</c:chartSpac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F94489-18EE-4B9E-9CCE-D8CCD4FAF049}" type="doc">
      <dgm:prSet loTypeId="urn:microsoft.com/office/officeart/2005/8/layout/vList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C88DCAA0-80B6-48F0-8E5A-C4BA459C80CB}">
      <dgm:prSet phldrT="[Texto]"/>
      <dgm:spPr/>
      <dgm:t>
        <a:bodyPr/>
        <a:lstStyle/>
        <a:p>
          <a:r>
            <a:rPr lang="es-ES" dirty="0" smtClean="0"/>
            <a:t>“…el crecimiento y desarrollo de una área geográfica está determinada en función de la demanda externa de bienes y servicios originada fuera de dicha área”.</a:t>
          </a:r>
          <a:endParaRPr lang="es-ES" dirty="0"/>
        </a:p>
      </dgm:t>
    </dgm:pt>
    <dgm:pt modelId="{C9B05557-91C9-4EEF-A1CD-C6BEEEA78A64}" type="parTrans" cxnId="{EFBDB8B4-1EC5-4AF6-A10B-58C52D24A1AD}">
      <dgm:prSet/>
      <dgm:spPr/>
      <dgm:t>
        <a:bodyPr/>
        <a:lstStyle/>
        <a:p>
          <a:endParaRPr lang="es-ES"/>
        </a:p>
      </dgm:t>
    </dgm:pt>
    <dgm:pt modelId="{1998A16E-98DE-43CF-8878-DD9A25A1C5B6}" type="sibTrans" cxnId="{EFBDB8B4-1EC5-4AF6-A10B-58C52D24A1AD}">
      <dgm:prSet/>
      <dgm:spPr/>
      <dgm:t>
        <a:bodyPr/>
        <a:lstStyle/>
        <a:p>
          <a:endParaRPr lang="es-ES"/>
        </a:p>
      </dgm:t>
    </dgm:pt>
    <dgm:pt modelId="{4C0D583B-1001-44C8-8291-9577A9235991}">
      <dgm:prSet phldrT="[Texto]"/>
      <dgm:spPr/>
      <dgm:t>
        <a:bodyPr/>
        <a:lstStyle/>
        <a:p>
          <a:r>
            <a:rPr lang="es-ES_tradnl" dirty="0" smtClean="0"/>
            <a:t>(Tello, 2006)</a:t>
          </a:r>
          <a:r>
            <a:rPr lang="es-ES" dirty="0" smtClean="0"/>
            <a:t>. </a:t>
          </a:r>
          <a:endParaRPr lang="es-ES" dirty="0"/>
        </a:p>
      </dgm:t>
    </dgm:pt>
    <dgm:pt modelId="{CC823B88-18BA-4AD6-89F2-ED13E9B20EAC}" type="parTrans" cxnId="{3D99D952-0227-4BC7-A3C3-FB20CB6BED84}">
      <dgm:prSet/>
      <dgm:spPr/>
      <dgm:t>
        <a:bodyPr/>
        <a:lstStyle/>
        <a:p>
          <a:endParaRPr lang="es-ES"/>
        </a:p>
      </dgm:t>
    </dgm:pt>
    <dgm:pt modelId="{496FABF3-22D9-4005-B81F-B7F9DE0E3638}" type="sibTrans" cxnId="{3D99D952-0227-4BC7-A3C3-FB20CB6BED84}">
      <dgm:prSet/>
      <dgm:spPr/>
      <dgm:t>
        <a:bodyPr/>
        <a:lstStyle/>
        <a:p>
          <a:endParaRPr lang="es-ES"/>
        </a:p>
      </dgm:t>
    </dgm:pt>
    <dgm:pt modelId="{04EEF604-4407-4AFB-9F61-7FD17543D90A}">
      <dgm:prSet phldrT="[Texto]"/>
      <dgm:spPr/>
      <dgm:t>
        <a:bodyPr/>
        <a:lstStyle/>
        <a:p>
          <a:r>
            <a:rPr lang="es-ES" dirty="0" smtClean="0"/>
            <a:t>“…el desarrollo económico de una región depende de su habilidad de incrementar el volumen de las exportaciones a otras regiones y de industrias produciendo bienes y servicios para el consumo local”.</a:t>
          </a:r>
          <a:endParaRPr lang="es-ES" dirty="0"/>
        </a:p>
      </dgm:t>
    </dgm:pt>
    <dgm:pt modelId="{0417B00A-82BD-4A59-8E26-77A6E3B36178}" type="parTrans" cxnId="{AAD3D33E-4740-4A78-91A8-CC8B36A5CADB}">
      <dgm:prSet/>
      <dgm:spPr/>
      <dgm:t>
        <a:bodyPr/>
        <a:lstStyle/>
        <a:p>
          <a:endParaRPr lang="es-ES"/>
        </a:p>
      </dgm:t>
    </dgm:pt>
    <dgm:pt modelId="{B631FF9C-1404-4D71-8B15-4800B1A5452A}" type="sibTrans" cxnId="{AAD3D33E-4740-4A78-91A8-CC8B36A5CADB}">
      <dgm:prSet/>
      <dgm:spPr/>
      <dgm:t>
        <a:bodyPr/>
        <a:lstStyle/>
        <a:p>
          <a:endParaRPr lang="es-ES"/>
        </a:p>
      </dgm:t>
    </dgm:pt>
    <dgm:pt modelId="{0241A19C-00D6-41EA-B6B9-49E8C6711A1C}">
      <dgm:prSet phldrT="[Texto]"/>
      <dgm:spPr/>
      <dgm:t>
        <a:bodyPr/>
        <a:lstStyle/>
        <a:p>
          <a:r>
            <a:rPr lang="es-ES_tradnl" smtClean="0"/>
            <a:t>(</a:t>
          </a:r>
          <a:r>
            <a:rPr lang="es-ES_tradnl" dirty="0" smtClean="0"/>
            <a:t>Nelson R. , 1993)</a:t>
          </a:r>
          <a:endParaRPr lang="es-ES" dirty="0"/>
        </a:p>
      </dgm:t>
    </dgm:pt>
    <dgm:pt modelId="{85CAAF4F-1E48-4386-BB32-8FA65520E290}" type="parTrans" cxnId="{CC86F251-A87E-42B7-8397-EB14C489B147}">
      <dgm:prSet/>
      <dgm:spPr/>
      <dgm:t>
        <a:bodyPr/>
        <a:lstStyle/>
        <a:p>
          <a:endParaRPr lang="es-ES"/>
        </a:p>
      </dgm:t>
    </dgm:pt>
    <dgm:pt modelId="{25C8E96F-5503-4D1D-8148-C04433F42890}" type="sibTrans" cxnId="{CC86F251-A87E-42B7-8397-EB14C489B147}">
      <dgm:prSet/>
      <dgm:spPr/>
      <dgm:t>
        <a:bodyPr/>
        <a:lstStyle/>
        <a:p>
          <a:endParaRPr lang="es-ES"/>
        </a:p>
      </dgm:t>
    </dgm:pt>
    <dgm:pt modelId="{80D646FB-9614-4C71-B891-5CAF6942688E}" type="pres">
      <dgm:prSet presAssocID="{53F94489-18EE-4B9E-9CCE-D8CCD4FAF0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7DC070D-8EC3-47F9-88FC-13D4A716E601}" type="pres">
      <dgm:prSet presAssocID="{C88DCAA0-80B6-48F0-8E5A-C4BA459C80CB}" presName="parentText" presStyleLbl="node1" presStyleIdx="0" presStyleCnt="2" custScaleY="76019" custLinFactNeighborX="1157" custLinFactNeighborY="-8653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F50B5C-8B71-4F6B-8158-1FE9876EA674}" type="pres">
      <dgm:prSet presAssocID="{C88DCAA0-80B6-48F0-8E5A-C4BA459C80C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BF4E1D-AC64-4CC9-AFF0-FCD39C751397}" type="pres">
      <dgm:prSet presAssocID="{04EEF604-4407-4AFB-9F61-7FD17543D90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2FF9D2-C30A-47A8-99EF-5BAC6E098E3B}" type="pres">
      <dgm:prSet presAssocID="{04EEF604-4407-4AFB-9F61-7FD17543D90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30B092B-74CD-4966-BC74-C7E49E7C9716}" type="presOf" srcId="{0241A19C-00D6-41EA-B6B9-49E8C6711A1C}" destId="{A12FF9D2-C30A-47A8-99EF-5BAC6E098E3B}" srcOrd="0" destOrd="0" presId="urn:microsoft.com/office/officeart/2005/8/layout/vList2"/>
    <dgm:cxn modelId="{CC86F251-A87E-42B7-8397-EB14C489B147}" srcId="{04EEF604-4407-4AFB-9F61-7FD17543D90A}" destId="{0241A19C-00D6-41EA-B6B9-49E8C6711A1C}" srcOrd="0" destOrd="0" parTransId="{85CAAF4F-1E48-4386-BB32-8FA65520E290}" sibTransId="{25C8E96F-5503-4D1D-8148-C04433F42890}"/>
    <dgm:cxn modelId="{52653030-BAA4-45DA-AC44-23E1CA619CA1}" type="presOf" srcId="{04EEF604-4407-4AFB-9F61-7FD17543D90A}" destId="{4EBF4E1D-AC64-4CC9-AFF0-FCD39C751397}" srcOrd="0" destOrd="0" presId="urn:microsoft.com/office/officeart/2005/8/layout/vList2"/>
    <dgm:cxn modelId="{A31FADA4-5363-48F1-A7B6-4BA1DD3743FE}" type="presOf" srcId="{C88DCAA0-80B6-48F0-8E5A-C4BA459C80CB}" destId="{B7DC070D-8EC3-47F9-88FC-13D4A716E601}" srcOrd="0" destOrd="0" presId="urn:microsoft.com/office/officeart/2005/8/layout/vList2"/>
    <dgm:cxn modelId="{6E9E4719-1689-4E32-9FE1-F32E21856CDC}" type="presOf" srcId="{4C0D583B-1001-44C8-8291-9577A9235991}" destId="{02F50B5C-8B71-4F6B-8158-1FE9876EA674}" srcOrd="0" destOrd="0" presId="urn:microsoft.com/office/officeart/2005/8/layout/vList2"/>
    <dgm:cxn modelId="{EFBDB8B4-1EC5-4AF6-A10B-58C52D24A1AD}" srcId="{53F94489-18EE-4B9E-9CCE-D8CCD4FAF049}" destId="{C88DCAA0-80B6-48F0-8E5A-C4BA459C80CB}" srcOrd="0" destOrd="0" parTransId="{C9B05557-91C9-4EEF-A1CD-C6BEEEA78A64}" sibTransId="{1998A16E-98DE-43CF-8878-DD9A25A1C5B6}"/>
    <dgm:cxn modelId="{3D99D952-0227-4BC7-A3C3-FB20CB6BED84}" srcId="{C88DCAA0-80B6-48F0-8E5A-C4BA459C80CB}" destId="{4C0D583B-1001-44C8-8291-9577A9235991}" srcOrd="0" destOrd="0" parTransId="{CC823B88-18BA-4AD6-89F2-ED13E9B20EAC}" sibTransId="{496FABF3-22D9-4005-B81F-B7F9DE0E3638}"/>
    <dgm:cxn modelId="{AAD3D33E-4740-4A78-91A8-CC8B36A5CADB}" srcId="{53F94489-18EE-4B9E-9CCE-D8CCD4FAF049}" destId="{04EEF604-4407-4AFB-9F61-7FD17543D90A}" srcOrd="1" destOrd="0" parTransId="{0417B00A-82BD-4A59-8E26-77A6E3B36178}" sibTransId="{B631FF9C-1404-4D71-8B15-4800B1A5452A}"/>
    <dgm:cxn modelId="{D4F320D5-391D-479D-B886-5F8DD47B0A41}" type="presOf" srcId="{53F94489-18EE-4B9E-9CCE-D8CCD4FAF049}" destId="{80D646FB-9614-4C71-B891-5CAF6942688E}" srcOrd="0" destOrd="0" presId="urn:microsoft.com/office/officeart/2005/8/layout/vList2"/>
    <dgm:cxn modelId="{F6A0D927-E763-47F7-B49B-ED69421E7147}" type="presParOf" srcId="{80D646FB-9614-4C71-B891-5CAF6942688E}" destId="{B7DC070D-8EC3-47F9-88FC-13D4A716E601}" srcOrd="0" destOrd="0" presId="urn:microsoft.com/office/officeart/2005/8/layout/vList2"/>
    <dgm:cxn modelId="{8C1A94E3-D83E-4DB0-B03A-AF43565C6A94}" type="presParOf" srcId="{80D646FB-9614-4C71-B891-5CAF6942688E}" destId="{02F50B5C-8B71-4F6B-8158-1FE9876EA674}" srcOrd="1" destOrd="0" presId="urn:microsoft.com/office/officeart/2005/8/layout/vList2"/>
    <dgm:cxn modelId="{00178136-70DF-4789-B590-687669A5FA39}" type="presParOf" srcId="{80D646FB-9614-4C71-B891-5CAF6942688E}" destId="{4EBF4E1D-AC64-4CC9-AFF0-FCD39C751397}" srcOrd="2" destOrd="0" presId="urn:microsoft.com/office/officeart/2005/8/layout/vList2"/>
    <dgm:cxn modelId="{073432FC-1C0F-43B0-999D-114BC423A46A}" type="presParOf" srcId="{80D646FB-9614-4C71-B891-5CAF6942688E}" destId="{A12FF9D2-C30A-47A8-99EF-5BAC6E098E3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5E9CC1-75CA-43FB-A4EE-08AE9388B276}" type="doc">
      <dgm:prSet loTypeId="urn:microsoft.com/office/officeart/2005/8/layout/pList2#2" loCatId="picture" qsTypeId="urn:microsoft.com/office/officeart/2005/8/quickstyle/simple1" qsCatId="simple" csTypeId="urn:microsoft.com/office/officeart/2005/8/colors/accent3_1" csCatId="accent3" phldr="1"/>
      <dgm:spPr/>
    </dgm:pt>
    <dgm:pt modelId="{D945FB47-008A-4D1B-9932-C37B8E8458B9}">
      <dgm:prSet phldrT="[Texto]"/>
      <dgm:spPr/>
      <dgm:t>
        <a:bodyPr/>
        <a:lstStyle/>
        <a:p>
          <a:pPr algn="l"/>
          <a:r>
            <a:rPr lang="es-ES_tradnl" dirty="0" smtClean="0"/>
            <a:t>Acuse de recibo</a:t>
          </a:r>
          <a:endParaRPr lang="es-EC" dirty="0" smtClean="0"/>
        </a:p>
        <a:p>
          <a:pPr algn="l"/>
          <a:r>
            <a:rPr lang="es-ES_tradnl" dirty="0" smtClean="0"/>
            <a:t>Tracking</a:t>
          </a:r>
          <a:endParaRPr lang="es-EC" dirty="0" smtClean="0"/>
        </a:p>
        <a:p>
          <a:pPr algn="l"/>
          <a:r>
            <a:rPr lang="es-ES_tradnl" dirty="0" smtClean="0"/>
            <a:t>Indemnización</a:t>
          </a:r>
          <a:endParaRPr lang="es-EC" dirty="0"/>
        </a:p>
      </dgm:t>
    </dgm:pt>
    <dgm:pt modelId="{E22E3641-1862-4DEA-A868-3FC5B82C0158}" type="parTrans" cxnId="{02CF16EC-7DD9-45C8-86F0-F759413BF807}">
      <dgm:prSet/>
      <dgm:spPr/>
      <dgm:t>
        <a:bodyPr/>
        <a:lstStyle/>
        <a:p>
          <a:endParaRPr lang="es-EC"/>
        </a:p>
      </dgm:t>
    </dgm:pt>
    <dgm:pt modelId="{FA54483D-153F-43CE-BDB4-A28EA32C0580}" type="sibTrans" cxnId="{02CF16EC-7DD9-45C8-86F0-F759413BF807}">
      <dgm:prSet/>
      <dgm:spPr/>
      <dgm:t>
        <a:bodyPr/>
        <a:lstStyle/>
        <a:p>
          <a:endParaRPr lang="es-EC"/>
        </a:p>
      </dgm:t>
    </dgm:pt>
    <dgm:pt modelId="{97E71BDF-B829-472D-9B1E-4C4134A9B9E6}">
      <dgm:prSet phldrT="[Texto]"/>
      <dgm:spPr/>
      <dgm:t>
        <a:bodyPr/>
        <a:lstStyle/>
        <a:p>
          <a:pPr algn="l"/>
          <a:r>
            <a:rPr lang="es-EC" dirty="0" smtClean="0"/>
            <a:t>Acuse de recibo.</a:t>
          </a:r>
        </a:p>
        <a:p>
          <a:pPr algn="l"/>
          <a:r>
            <a:rPr lang="es-EC" dirty="0" smtClean="0"/>
            <a:t>Tracking</a:t>
          </a:r>
        </a:p>
        <a:p>
          <a:pPr algn="l"/>
          <a:r>
            <a:rPr lang="es-EC" dirty="0" smtClean="0"/>
            <a:t>Indemnización</a:t>
          </a:r>
          <a:endParaRPr lang="es-EC" dirty="0"/>
        </a:p>
      </dgm:t>
    </dgm:pt>
    <dgm:pt modelId="{975BEDF0-4B85-437D-AC45-E860F5CF7296}" type="parTrans" cxnId="{1A0D5CA9-38DB-46F8-9F3B-B1D87E1A58D2}">
      <dgm:prSet/>
      <dgm:spPr/>
      <dgm:t>
        <a:bodyPr/>
        <a:lstStyle/>
        <a:p>
          <a:endParaRPr lang="es-EC"/>
        </a:p>
      </dgm:t>
    </dgm:pt>
    <dgm:pt modelId="{1C905236-7DB7-4CAB-8037-0FF1423F7E1F}" type="sibTrans" cxnId="{1A0D5CA9-38DB-46F8-9F3B-B1D87E1A58D2}">
      <dgm:prSet/>
      <dgm:spPr/>
      <dgm:t>
        <a:bodyPr/>
        <a:lstStyle/>
        <a:p>
          <a:endParaRPr lang="es-EC"/>
        </a:p>
      </dgm:t>
    </dgm:pt>
    <dgm:pt modelId="{D37F4DE2-F633-4CB1-8F95-2BE7AADFF2CC}" type="pres">
      <dgm:prSet presAssocID="{475E9CC1-75CA-43FB-A4EE-08AE9388B276}" presName="Name0" presStyleCnt="0">
        <dgm:presLayoutVars>
          <dgm:dir/>
          <dgm:resizeHandles val="exact"/>
        </dgm:presLayoutVars>
      </dgm:prSet>
      <dgm:spPr/>
    </dgm:pt>
    <dgm:pt modelId="{61131E66-D12E-4EBC-80B0-372FBDA1A793}" type="pres">
      <dgm:prSet presAssocID="{475E9CC1-75CA-43FB-A4EE-08AE9388B276}" presName="bkgdShp" presStyleLbl="alignAccFollowNode1" presStyleIdx="0" presStyleCnt="1" custScaleX="92079" custScaleY="41414" custLinFactNeighborX="0" custLinFactNeighborY="-12458"/>
      <dgm:spPr/>
    </dgm:pt>
    <dgm:pt modelId="{CB4A6946-6DB6-4DEC-8424-D0FE190B50B7}" type="pres">
      <dgm:prSet presAssocID="{475E9CC1-75CA-43FB-A4EE-08AE9388B276}" presName="linComp" presStyleCnt="0"/>
      <dgm:spPr/>
    </dgm:pt>
    <dgm:pt modelId="{B7EBD10E-110D-4807-8A2F-A5072D2908FE}" type="pres">
      <dgm:prSet presAssocID="{D945FB47-008A-4D1B-9932-C37B8E8458B9}" presName="compNode" presStyleCnt="0"/>
      <dgm:spPr/>
    </dgm:pt>
    <dgm:pt modelId="{F06C760C-83A9-44F2-99EC-8487AA021FAB}" type="pres">
      <dgm:prSet presAssocID="{D945FB47-008A-4D1B-9932-C37B8E8458B9}" presName="node" presStyleLbl="node1" presStyleIdx="0" presStyleCnt="2" custScaleY="127548" custLinFactNeighborX="4500" custLinFactNeighborY="-88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B41AA9-D09C-46C6-B6A1-24F1FFFF2A81}" type="pres">
      <dgm:prSet presAssocID="{D945FB47-008A-4D1B-9932-C37B8E8458B9}" presName="invisiNode" presStyleLbl="node1" presStyleIdx="0" presStyleCnt="2"/>
      <dgm:spPr/>
    </dgm:pt>
    <dgm:pt modelId="{325BAC07-F5E7-41F4-BF30-F2B4F2093A48}" type="pres">
      <dgm:prSet presAssocID="{D945FB47-008A-4D1B-9932-C37B8E8458B9}" presName="imagNode" presStyleLbl="fgImgPlace1" presStyleIdx="0" presStyleCnt="2" custScaleX="30051" custScaleY="28924" custLinFactNeighborX="-23751" custLinFactNeighborY="-57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D4272E8-CD8E-42CC-B950-3FE433E3E909}" type="pres">
      <dgm:prSet presAssocID="{FA54483D-153F-43CE-BDB4-A28EA32C0580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E238707-440D-4E65-89C6-CED03341A7D9}" type="pres">
      <dgm:prSet presAssocID="{97E71BDF-B829-472D-9B1E-4C4134A9B9E6}" presName="compNode" presStyleCnt="0"/>
      <dgm:spPr/>
    </dgm:pt>
    <dgm:pt modelId="{88FB10FB-E27B-4D07-95C7-1C21AF0B4DA3}" type="pres">
      <dgm:prSet presAssocID="{97E71BDF-B829-472D-9B1E-4C4134A9B9E6}" presName="node" presStyleLbl="node1" presStyleIdx="1" presStyleCnt="2" custScaleX="106946" custScaleY="105787" custLinFactNeighborX="-2670" custLinFactNeighborY="-251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970473-53F3-4C7F-A4E1-D8688FA4D442}" type="pres">
      <dgm:prSet presAssocID="{97E71BDF-B829-472D-9B1E-4C4134A9B9E6}" presName="invisiNode" presStyleLbl="node1" presStyleIdx="1" presStyleCnt="2"/>
      <dgm:spPr/>
    </dgm:pt>
    <dgm:pt modelId="{7DAC14AE-7256-49DF-8F35-7C52C64F4659}" type="pres">
      <dgm:prSet presAssocID="{97E71BDF-B829-472D-9B1E-4C4134A9B9E6}" presName="imagNode" presStyleLbl="fgImgPlace1" presStyleIdx="1" presStyleCnt="2" custScaleX="32292" custScaleY="28926" custLinFactNeighborX="-32887" custLinFactNeighborY="-1457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7FF6E91D-085C-4619-851F-5B90F436A14B}" type="presOf" srcId="{FA54483D-153F-43CE-BDB4-A28EA32C0580}" destId="{BD4272E8-CD8E-42CC-B950-3FE433E3E909}" srcOrd="0" destOrd="0" presId="urn:microsoft.com/office/officeart/2005/8/layout/pList2#2"/>
    <dgm:cxn modelId="{A08725F4-2DE1-4523-872D-D9C0B4DE2EB8}" type="presOf" srcId="{475E9CC1-75CA-43FB-A4EE-08AE9388B276}" destId="{D37F4DE2-F633-4CB1-8F95-2BE7AADFF2CC}" srcOrd="0" destOrd="0" presId="urn:microsoft.com/office/officeart/2005/8/layout/pList2#2"/>
    <dgm:cxn modelId="{695ACEA0-3A5B-4117-B9ED-F0A9554633B4}" type="presOf" srcId="{97E71BDF-B829-472D-9B1E-4C4134A9B9E6}" destId="{88FB10FB-E27B-4D07-95C7-1C21AF0B4DA3}" srcOrd="0" destOrd="0" presId="urn:microsoft.com/office/officeart/2005/8/layout/pList2#2"/>
    <dgm:cxn modelId="{B8583CD3-A142-49E9-9B38-AD93225C2B98}" type="presOf" srcId="{D945FB47-008A-4D1B-9932-C37B8E8458B9}" destId="{F06C760C-83A9-44F2-99EC-8487AA021FAB}" srcOrd="0" destOrd="0" presId="urn:microsoft.com/office/officeart/2005/8/layout/pList2#2"/>
    <dgm:cxn modelId="{02CF16EC-7DD9-45C8-86F0-F759413BF807}" srcId="{475E9CC1-75CA-43FB-A4EE-08AE9388B276}" destId="{D945FB47-008A-4D1B-9932-C37B8E8458B9}" srcOrd="0" destOrd="0" parTransId="{E22E3641-1862-4DEA-A868-3FC5B82C0158}" sibTransId="{FA54483D-153F-43CE-BDB4-A28EA32C0580}"/>
    <dgm:cxn modelId="{1A0D5CA9-38DB-46F8-9F3B-B1D87E1A58D2}" srcId="{475E9CC1-75CA-43FB-A4EE-08AE9388B276}" destId="{97E71BDF-B829-472D-9B1E-4C4134A9B9E6}" srcOrd="1" destOrd="0" parTransId="{975BEDF0-4B85-437D-AC45-E860F5CF7296}" sibTransId="{1C905236-7DB7-4CAB-8037-0FF1423F7E1F}"/>
    <dgm:cxn modelId="{A23231EF-6A13-4F7B-8C4F-8DD89C9DCCBB}" type="presParOf" srcId="{D37F4DE2-F633-4CB1-8F95-2BE7AADFF2CC}" destId="{61131E66-D12E-4EBC-80B0-372FBDA1A793}" srcOrd="0" destOrd="0" presId="urn:microsoft.com/office/officeart/2005/8/layout/pList2#2"/>
    <dgm:cxn modelId="{D867A29D-574A-4DC5-8D62-A7F17C2460B1}" type="presParOf" srcId="{D37F4DE2-F633-4CB1-8F95-2BE7AADFF2CC}" destId="{CB4A6946-6DB6-4DEC-8424-D0FE190B50B7}" srcOrd="1" destOrd="0" presId="urn:microsoft.com/office/officeart/2005/8/layout/pList2#2"/>
    <dgm:cxn modelId="{D1363EDD-0F64-461F-A1EB-C249C5EBDC3C}" type="presParOf" srcId="{CB4A6946-6DB6-4DEC-8424-D0FE190B50B7}" destId="{B7EBD10E-110D-4807-8A2F-A5072D2908FE}" srcOrd="0" destOrd="0" presId="urn:microsoft.com/office/officeart/2005/8/layout/pList2#2"/>
    <dgm:cxn modelId="{E60DF994-A4B4-461A-91E6-65492AA6944A}" type="presParOf" srcId="{B7EBD10E-110D-4807-8A2F-A5072D2908FE}" destId="{F06C760C-83A9-44F2-99EC-8487AA021FAB}" srcOrd="0" destOrd="0" presId="urn:microsoft.com/office/officeart/2005/8/layout/pList2#2"/>
    <dgm:cxn modelId="{6ED44216-4B8E-4DF8-917C-20F83547574E}" type="presParOf" srcId="{B7EBD10E-110D-4807-8A2F-A5072D2908FE}" destId="{A0B41AA9-D09C-46C6-B6A1-24F1FFFF2A81}" srcOrd="1" destOrd="0" presId="urn:microsoft.com/office/officeart/2005/8/layout/pList2#2"/>
    <dgm:cxn modelId="{B24CC95C-A6D1-49FD-A060-678CD1F74644}" type="presParOf" srcId="{B7EBD10E-110D-4807-8A2F-A5072D2908FE}" destId="{325BAC07-F5E7-41F4-BF30-F2B4F2093A48}" srcOrd="2" destOrd="0" presId="urn:microsoft.com/office/officeart/2005/8/layout/pList2#2"/>
    <dgm:cxn modelId="{C9EA3B23-C0F7-4327-B13D-9569AB961E47}" type="presParOf" srcId="{CB4A6946-6DB6-4DEC-8424-D0FE190B50B7}" destId="{BD4272E8-CD8E-42CC-B950-3FE433E3E909}" srcOrd="1" destOrd="0" presId="urn:microsoft.com/office/officeart/2005/8/layout/pList2#2"/>
    <dgm:cxn modelId="{09361AD1-A22D-40F1-886B-B2A993242474}" type="presParOf" srcId="{CB4A6946-6DB6-4DEC-8424-D0FE190B50B7}" destId="{9E238707-440D-4E65-89C6-CED03341A7D9}" srcOrd="2" destOrd="0" presId="urn:microsoft.com/office/officeart/2005/8/layout/pList2#2"/>
    <dgm:cxn modelId="{6C21DF91-F34F-44C8-85ED-96846E31EB4E}" type="presParOf" srcId="{9E238707-440D-4E65-89C6-CED03341A7D9}" destId="{88FB10FB-E27B-4D07-95C7-1C21AF0B4DA3}" srcOrd="0" destOrd="0" presId="urn:microsoft.com/office/officeart/2005/8/layout/pList2#2"/>
    <dgm:cxn modelId="{7F1A7FEA-93F9-477B-929F-B3A957FA8CF7}" type="presParOf" srcId="{9E238707-440D-4E65-89C6-CED03341A7D9}" destId="{07970473-53F3-4C7F-A4E1-D8688FA4D442}" srcOrd="1" destOrd="0" presId="urn:microsoft.com/office/officeart/2005/8/layout/pList2#2"/>
    <dgm:cxn modelId="{1E8BF7CD-B3F7-4B92-8920-EBF772FC9ECE}" type="presParOf" srcId="{9E238707-440D-4E65-89C6-CED03341A7D9}" destId="{7DAC14AE-7256-49DF-8F35-7C52C64F4659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94D1A1-9DC1-4A0F-85EA-B9A1F22B9B5B}" type="doc">
      <dgm:prSet loTypeId="urn:microsoft.com/office/officeart/2005/8/layout/hierarchy2" loCatId="hierarchy" qsTypeId="urn:microsoft.com/office/officeart/2005/8/quickstyle/simple3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3F42AC1B-2FF8-48AC-83C3-CA5F50F4F35A}">
      <dgm:prSet custT="1"/>
      <dgm:spPr/>
      <dgm:t>
        <a:bodyPr/>
        <a:lstStyle/>
        <a:p>
          <a:r>
            <a:rPr lang="es-ES" sz="2000" dirty="0" smtClean="0">
              <a:latin typeface="Arial" pitchFamily="34" charset="0"/>
              <a:cs typeface="Arial" pitchFamily="34" charset="0"/>
            </a:rPr>
            <a:t>El consumidor</a:t>
          </a:r>
          <a:endParaRPr lang="es-ES" sz="2000" dirty="0">
            <a:latin typeface="Arial" pitchFamily="34" charset="0"/>
            <a:cs typeface="Arial" pitchFamily="34" charset="0"/>
          </a:endParaRPr>
        </a:p>
      </dgm:t>
    </dgm:pt>
    <dgm:pt modelId="{A026C3EE-90FB-4BAB-9219-22F47BCA79EF}" type="parTrans" cxnId="{70C394FD-641A-490E-8DD6-30B4293A276F}">
      <dgm:prSet/>
      <dgm:spPr/>
      <dgm:t>
        <a:bodyPr/>
        <a:lstStyle/>
        <a:p>
          <a:endParaRPr lang="es-ES" sz="5400">
            <a:latin typeface="Arial" pitchFamily="34" charset="0"/>
            <a:cs typeface="Arial" pitchFamily="34" charset="0"/>
          </a:endParaRPr>
        </a:p>
      </dgm:t>
    </dgm:pt>
    <dgm:pt modelId="{31A1C360-444B-4169-B515-11B3B5D6CDCC}" type="sibTrans" cxnId="{70C394FD-641A-490E-8DD6-30B4293A276F}">
      <dgm:prSet/>
      <dgm:spPr/>
      <dgm:t>
        <a:bodyPr/>
        <a:lstStyle/>
        <a:p>
          <a:endParaRPr lang="es-ES" sz="5400">
            <a:latin typeface="Arial" pitchFamily="34" charset="0"/>
            <a:cs typeface="Arial" pitchFamily="34" charset="0"/>
          </a:endParaRPr>
        </a:p>
      </dgm:t>
    </dgm:pt>
    <dgm:pt modelId="{2D9B84B9-8A7B-4442-949B-C328CC463524}">
      <dgm:prSet custT="1"/>
      <dgm:spPr/>
      <dgm:t>
        <a:bodyPr/>
        <a:lstStyle/>
        <a:p>
          <a:r>
            <a:rPr lang="es-ES" sz="2000" dirty="0" smtClean="0">
              <a:latin typeface="Arial" pitchFamily="34" charset="0"/>
              <a:cs typeface="Arial" pitchFamily="34" charset="0"/>
            </a:rPr>
            <a:t>Su comportamiento se muestra muy </a:t>
          </a:r>
          <a:r>
            <a:rPr lang="es-ES" sz="2000" b="1" dirty="0" smtClean="0">
              <a:latin typeface="Arial" pitchFamily="34" charset="0"/>
              <a:cs typeface="Arial" pitchFamily="34" charset="0"/>
            </a:rPr>
            <a:t>abierto</a:t>
          </a:r>
          <a:r>
            <a:rPr lang="es-ES" sz="2000" dirty="0" smtClean="0">
              <a:latin typeface="Arial" pitchFamily="34" charset="0"/>
              <a:cs typeface="Arial" pitchFamily="34" charset="0"/>
            </a:rPr>
            <a:t> a adquirir productos extranjeros</a:t>
          </a:r>
          <a:endParaRPr lang="es-ES" sz="2000" dirty="0">
            <a:latin typeface="Arial" pitchFamily="34" charset="0"/>
            <a:cs typeface="Arial" pitchFamily="34" charset="0"/>
          </a:endParaRPr>
        </a:p>
      </dgm:t>
    </dgm:pt>
    <dgm:pt modelId="{A2D8A33E-698F-4DCE-911C-37AA17F42F4F}" type="parTrans" cxnId="{F11AF0B3-0A5D-4EF0-9348-17558F01D615}">
      <dgm:prSet custT="1"/>
      <dgm:spPr/>
      <dgm:t>
        <a:bodyPr/>
        <a:lstStyle/>
        <a:p>
          <a:endParaRPr lang="es-ES" sz="1400">
            <a:latin typeface="Arial" pitchFamily="34" charset="0"/>
            <a:cs typeface="Arial" pitchFamily="34" charset="0"/>
          </a:endParaRPr>
        </a:p>
      </dgm:t>
    </dgm:pt>
    <dgm:pt modelId="{8DC3E2CD-B293-4921-AC2B-89603F725EE1}" type="sibTrans" cxnId="{F11AF0B3-0A5D-4EF0-9348-17558F01D615}">
      <dgm:prSet/>
      <dgm:spPr/>
      <dgm:t>
        <a:bodyPr/>
        <a:lstStyle/>
        <a:p>
          <a:endParaRPr lang="es-ES" sz="5400">
            <a:latin typeface="Arial" pitchFamily="34" charset="0"/>
            <a:cs typeface="Arial" pitchFamily="34" charset="0"/>
          </a:endParaRPr>
        </a:p>
      </dgm:t>
    </dgm:pt>
    <dgm:pt modelId="{BA038F26-55F7-40CE-8761-C02A8EC6309A}">
      <dgm:prSet custT="1"/>
      <dgm:spPr/>
      <dgm:t>
        <a:bodyPr/>
        <a:lstStyle/>
        <a:p>
          <a:r>
            <a:rPr lang="es-ES" sz="2000" dirty="0" smtClean="0">
              <a:latin typeface="Arial" pitchFamily="34" charset="0"/>
              <a:cs typeface="Arial" pitchFamily="34" charset="0"/>
            </a:rPr>
            <a:t>Es muy desigual en sus intereses y sus gustos</a:t>
          </a:r>
          <a:endParaRPr lang="es-ES" sz="2000" dirty="0">
            <a:latin typeface="Arial" pitchFamily="34" charset="0"/>
            <a:cs typeface="Arial" pitchFamily="34" charset="0"/>
          </a:endParaRPr>
        </a:p>
      </dgm:t>
    </dgm:pt>
    <dgm:pt modelId="{B34CEB54-1B93-453F-A5A2-6F3AEA7ACF5B}" type="parTrans" cxnId="{A81F8818-8673-4EBA-B76E-12140C219E9F}">
      <dgm:prSet custT="1"/>
      <dgm:spPr/>
      <dgm:t>
        <a:bodyPr/>
        <a:lstStyle/>
        <a:p>
          <a:endParaRPr lang="es-ES" sz="1400">
            <a:latin typeface="Arial" pitchFamily="34" charset="0"/>
            <a:cs typeface="Arial" pitchFamily="34" charset="0"/>
          </a:endParaRPr>
        </a:p>
      </dgm:t>
    </dgm:pt>
    <dgm:pt modelId="{E271E9F7-4FAB-43B7-8AE3-404687E23AA9}" type="sibTrans" cxnId="{A81F8818-8673-4EBA-B76E-12140C219E9F}">
      <dgm:prSet/>
      <dgm:spPr/>
      <dgm:t>
        <a:bodyPr/>
        <a:lstStyle/>
        <a:p>
          <a:endParaRPr lang="es-ES" sz="5400">
            <a:latin typeface="Arial" pitchFamily="34" charset="0"/>
            <a:cs typeface="Arial" pitchFamily="34" charset="0"/>
          </a:endParaRPr>
        </a:p>
      </dgm:t>
    </dgm:pt>
    <dgm:pt modelId="{429713EE-9A41-46E9-914F-4AE1E768D253}">
      <dgm:prSet custT="1"/>
      <dgm:spPr/>
      <dgm:t>
        <a:bodyPr/>
        <a:lstStyle/>
        <a:p>
          <a:r>
            <a:rPr lang="es-ES" sz="2000" dirty="0" smtClean="0">
              <a:latin typeface="Arial" pitchFamily="34" charset="0"/>
              <a:cs typeface="Arial" pitchFamily="34" charset="0"/>
            </a:rPr>
            <a:t>Valora el bienestar en casa, la nutrición y los autos </a:t>
          </a:r>
          <a:endParaRPr lang="es-ES" sz="2000" dirty="0">
            <a:latin typeface="Arial" pitchFamily="34" charset="0"/>
            <a:cs typeface="Arial" pitchFamily="34" charset="0"/>
          </a:endParaRPr>
        </a:p>
      </dgm:t>
    </dgm:pt>
    <dgm:pt modelId="{B8B4F4FE-6791-4111-9BBE-70F413D784EC}" type="parTrans" cxnId="{D7335DA0-136A-440B-9E3F-30FFEA0AA8EF}">
      <dgm:prSet custT="1"/>
      <dgm:spPr/>
      <dgm:t>
        <a:bodyPr/>
        <a:lstStyle/>
        <a:p>
          <a:endParaRPr lang="es-ES" sz="1400">
            <a:latin typeface="Arial" pitchFamily="34" charset="0"/>
            <a:cs typeface="Arial" pitchFamily="34" charset="0"/>
          </a:endParaRPr>
        </a:p>
      </dgm:t>
    </dgm:pt>
    <dgm:pt modelId="{20E0DD96-F068-4687-AC48-FE835FF404AC}" type="sibTrans" cxnId="{D7335DA0-136A-440B-9E3F-30FFEA0AA8EF}">
      <dgm:prSet/>
      <dgm:spPr/>
      <dgm:t>
        <a:bodyPr/>
        <a:lstStyle/>
        <a:p>
          <a:endParaRPr lang="es-ES" sz="5400">
            <a:latin typeface="Arial" pitchFamily="34" charset="0"/>
            <a:cs typeface="Arial" pitchFamily="34" charset="0"/>
          </a:endParaRPr>
        </a:p>
      </dgm:t>
    </dgm:pt>
    <dgm:pt modelId="{AEF5C3F3-C8B7-4879-B412-C361E8F1AD69}">
      <dgm:prSet custT="1"/>
      <dgm:spPr/>
      <dgm:t>
        <a:bodyPr/>
        <a:lstStyle/>
        <a:p>
          <a:r>
            <a:rPr lang="es-ES" sz="2000" dirty="0" smtClean="0">
              <a:latin typeface="Arial" pitchFamily="34" charset="0"/>
              <a:cs typeface="Arial" pitchFamily="34" charset="0"/>
            </a:rPr>
            <a:t>La crisis ha transformado el panorama económico y ha </a:t>
          </a:r>
          <a:r>
            <a:rPr lang="es-ES" sz="2000" b="1" dirty="0" smtClean="0">
              <a:latin typeface="Arial" pitchFamily="34" charset="0"/>
              <a:cs typeface="Arial" pitchFamily="34" charset="0"/>
            </a:rPr>
            <a:t>cambiado su conducta</a:t>
          </a:r>
          <a:endParaRPr lang="es-ES" sz="2000" b="1" dirty="0">
            <a:latin typeface="Arial" pitchFamily="34" charset="0"/>
            <a:cs typeface="Arial" pitchFamily="34" charset="0"/>
          </a:endParaRPr>
        </a:p>
      </dgm:t>
    </dgm:pt>
    <dgm:pt modelId="{B255E306-B98E-46C0-98CD-8DA1357E1374}" type="parTrans" cxnId="{ADA860D0-ECFD-4971-80D5-8505E27B6AA3}">
      <dgm:prSet custT="1"/>
      <dgm:spPr/>
      <dgm:t>
        <a:bodyPr/>
        <a:lstStyle/>
        <a:p>
          <a:endParaRPr lang="es-ES" sz="1400">
            <a:latin typeface="Arial" pitchFamily="34" charset="0"/>
            <a:cs typeface="Arial" pitchFamily="34" charset="0"/>
          </a:endParaRPr>
        </a:p>
      </dgm:t>
    </dgm:pt>
    <dgm:pt modelId="{998F8142-E4A6-4FF1-B28A-8D5E353DBCFF}" type="sibTrans" cxnId="{ADA860D0-ECFD-4971-80D5-8505E27B6AA3}">
      <dgm:prSet/>
      <dgm:spPr/>
      <dgm:t>
        <a:bodyPr/>
        <a:lstStyle/>
        <a:p>
          <a:endParaRPr lang="es-ES" sz="5400">
            <a:latin typeface="Arial" pitchFamily="34" charset="0"/>
            <a:cs typeface="Arial" pitchFamily="34" charset="0"/>
          </a:endParaRPr>
        </a:p>
      </dgm:t>
    </dgm:pt>
    <dgm:pt modelId="{59C5E586-25C2-46E9-8E3A-265A3D67CF96}">
      <dgm:prSet custT="1"/>
      <dgm:spPr/>
      <dgm:t>
        <a:bodyPr/>
        <a:lstStyle/>
        <a:p>
          <a:r>
            <a:rPr lang="es-ES" sz="2000" dirty="0" smtClean="0">
              <a:latin typeface="Arial" pitchFamily="34" charset="0"/>
              <a:cs typeface="Arial" pitchFamily="34" charset="0"/>
            </a:rPr>
            <a:t>Ahora están aprendiendo a vivir sin los bienes y servicios de altos costos</a:t>
          </a:r>
          <a:endParaRPr lang="es-ES" sz="2000" dirty="0">
            <a:latin typeface="Arial" pitchFamily="34" charset="0"/>
            <a:cs typeface="Arial" pitchFamily="34" charset="0"/>
          </a:endParaRPr>
        </a:p>
      </dgm:t>
    </dgm:pt>
    <dgm:pt modelId="{90A3A81F-E7C4-46EF-AD66-024375FD69DB}" type="parTrans" cxnId="{E8FF69A7-4DA9-49A6-B725-BE2841BD1E19}">
      <dgm:prSet custT="1"/>
      <dgm:spPr/>
      <dgm:t>
        <a:bodyPr/>
        <a:lstStyle/>
        <a:p>
          <a:endParaRPr lang="es-ES" sz="1400">
            <a:latin typeface="Arial" pitchFamily="34" charset="0"/>
            <a:cs typeface="Arial" pitchFamily="34" charset="0"/>
          </a:endParaRPr>
        </a:p>
      </dgm:t>
    </dgm:pt>
    <dgm:pt modelId="{55BEB610-C60C-4713-ABFD-DC4A73EC1696}" type="sibTrans" cxnId="{E8FF69A7-4DA9-49A6-B725-BE2841BD1E19}">
      <dgm:prSet/>
      <dgm:spPr/>
      <dgm:t>
        <a:bodyPr/>
        <a:lstStyle/>
        <a:p>
          <a:endParaRPr lang="es-ES" sz="5400">
            <a:latin typeface="Arial" pitchFamily="34" charset="0"/>
            <a:cs typeface="Arial" pitchFamily="34" charset="0"/>
          </a:endParaRPr>
        </a:p>
      </dgm:t>
    </dgm:pt>
    <dgm:pt modelId="{9D3E68E8-327A-4CA1-BDE2-CF63FE826021}">
      <dgm:prSet custT="1"/>
      <dgm:spPr/>
      <dgm:t>
        <a:bodyPr/>
        <a:lstStyle/>
        <a:p>
          <a:r>
            <a:rPr lang="es-ES" sz="2000" dirty="0" smtClean="0">
              <a:latin typeface="Arial" pitchFamily="34" charset="0"/>
              <a:cs typeface="Arial" pitchFamily="34" charset="0"/>
            </a:rPr>
            <a:t>Cada vez hay </a:t>
          </a:r>
          <a:r>
            <a:rPr lang="es-ES" sz="2000" b="1" dirty="0" smtClean="0">
              <a:latin typeface="Arial" pitchFamily="34" charset="0"/>
              <a:cs typeface="Arial" pitchFamily="34" charset="0"/>
            </a:rPr>
            <a:t>mayor conciencia </a:t>
          </a:r>
          <a:r>
            <a:rPr lang="es-ES" sz="2000" dirty="0" smtClean="0">
              <a:latin typeface="Arial" pitchFamily="34" charset="0"/>
              <a:cs typeface="Arial" pitchFamily="34" charset="0"/>
            </a:rPr>
            <a:t>de que el ecosistema terrestre no logra sobrellevar el </a:t>
          </a:r>
          <a:r>
            <a:rPr lang="es-ES" sz="2000" b="1" dirty="0" smtClean="0">
              <a:latin typeface="Arial" pitchFamily="34" charset="0"/>
              <a:cs typeface="Arial" pitchFamily="34" charset="0"/>
            </a:rPr>
            <a:t>derroche e ilimitado de los recursos naturales</a:t>
          </a:r>
          <a:endParaRPr lang="es-ES" sz="2000" dirty="0">
            <a:latin typeface="Arial" pitchFamily="34" charset="0"/>
            <a:cs typeface="Arial" pitchFamily="34" charset="0"/>
          </a:endParaRPr>
        </a:p>
      </dgm:t>
    </dgm:pt>
    <dgm:pt modelId="{4F42D71B-9538-4895-9FEE-5DB42F0D1357}" type="parTrans" cxnId="{E2024313-FDEF-4E88-AC3C-77370C060A68}">
      <dgm:prSet custT="1"/>
      <dgm:spPr/>
      <dgm:t>
        <a:bodyPr/>
        <a:lstStyle/>
        <a:p>
          <a:endParaRPr lang="es-ES" sz="1800">
            <a:latin typeface="Arial" pitchFamily="34" charset="0"/>
            <a:cs typeface="Arial" pitchFamily="34" charset="0"/>
          </a:endParaRPr>
        </a:p>
      </dgm:t>
    </dgm:pt>
    <dgm:pt modelId="{07DE98D5-C12F-4413-B712-BE1849781017}" type="sibTrans" cxnId="{E2024313-FDEF-4E88-AC3C-77370C060A68}">
      <dgm:prSet/>
      <dgm:spPr/>
      <dgm:t>
        <a:bodyPr/>
        <a:lstStyle/>
        <a:p>
          <a:endParaRPr lang="es-ES" sz="5400">
            <a:latin typeface="Arial" pitchFamily="34" charset="0"/>
            <a:cs typeface="Arial" pitchFamily="34" charset="0"/>
          </a:endParaRPr>
        </a:p>
      </dgm:t>
    </dgm:pt>
    <dgm:pt modelId="{2853658B-38E6-4AB1-8360-555DD116B4D4}">
      <dgm:prSet custT="1"/>
      <dgm:spPr/>
      <dgm:t>
        <a:bodyPr/>
        <a:lstStyle/>
        <a:p>
          <a:r>
            <a:rPr lang="es-ES" sz="2000" dirty="0" smtClean="0">
              <a:latin typeface="Arial" pitchFamily="34" charset="0"/>
              <a:cs typeface="Arial" pitchFamily="34" charset="0"/>
            </a:rPr>
            <a:t>Es muy diverso </a:t>
          </a:r>
          <a:endParaRPr lang="es-ES" sz="2000" dirty="0">
            <a:latin typeface="Arial" pitchFamily="34" charset="0"/>
            <a:cs typeface="Arial" pitchFamily="34" charset="0"/>
          </a:endParaRPr>
        </a:p>
      </dgm:t>
    </dgm:pt>
    <dgm:pt modelId="{CBC74DB2-9DBA-4714-9FC9-CCE9773E4B52}" type="parTrans" cxnId="{8A03B961-5C6C-468D-93A0-814348A1F859}">
      <dgm:prSet custT="1"/>
      <dgm:spPr/>
      <dgm:t>
        <a:bodyPr/>
        <a:lstStyle/>
        <a:p>
          <a:endParaRPr lang="es-ES" sz="1800">
            <a:latin typeface="Arial" pitchFamily="34" charset="0"/>
            <a:cs typeface="Arial" pitchFamily="34" charset="0"/>
          </a:endParaRPr>
        </a:p>
      </dgm:t>
    </dgm:pt>
    <dgm:pt modelId="{D60CA294-9BE1-409A-BDC3-46055C3F318C}" type="sibTrans" cxnId="{8A03B961-5C6C-468D-93A0-814348A1F859}">
      <dgm:prSet/>
      <dgm:spPr/>
      <dgm:t>
        <a:bodyPr/>
        <a:lstStyle/>
        <a:p>
          <a:endParaRPr lang="es-ES" sz="5400">
            <a:latin typeface="Arial" pitchFamily="34" charset="0"/>
            <a:cs typeface="Arial" pitchFamily="34" charset="0"/>
          </a:endParaRPr>
        </a:p>
      </dgm:t>
    </dgm:pt>
    <dgm:pt modelId="{F6869E46-7BA0-4700-81DD-515D01E3E56C}" type="pres">
      <dgm:prSet presAssocID="{E994D1A1-9DC1-4A0F-85EA-B9A1F22B9B5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AAC222F-16C1-4C94-ADA0-66E06DCD2716}" type="pres">
      <dgm:prSet presAssocID="{3F42AC1B-2FF8-48AC-83C3-CA5F50F4F35A}" presName="root1" presStyleCnt="0"/>
      <dgm:spPr/>
      <dgm:t>
        <a:bodyPr/>
        <a:lstStyle/>
        <a:p>
          <a:endParaRPr lang="es-ES"/>
        </a:p>
      </dgm:t>
    </dgm:pt>
    <dgm:pt modelId="{60F2BE53-7F26-4B1E-B7E2-C8ED5D05E0B2}" type="pres">
      <dgm:prSet presAssocID="{3F42AC1B-2FF8-48AC-83C3-CA5F50F4F35A}" presName="LevelOneTextNode" presStyleLbl="node0" presStyleIdx="0" presStyleCnt="1" custScaleX="1195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E74FD0E-8E9E-400F-ABE5-35B14B50F5FF}" type="pres">
      <dgm:prSet presAssocID="{3F42AC1B-2FF8-48AC-83C3-CA5F50F4F35A}" presName="level2hierChild" presStyleCnt="0"/>
      <dgm:spPr/>
      <dgm:t>
        <a:bodyPr/>
        <a:lstStyle/>
        <a:p>
          <a:endParaRPr lang="es-ES"/>
        </a:p>
      </dgm:t>
    </dgm:pt>
    <dgm:pt modelId="{C62842F9-6952-4072-8197-90A4227BD070}" type="pres">
      <dgm:prSet presAssocID="{CBC74DB2-9DBA-4714-9FC9-CCE9773E4B52}" presName="conn2-1" presStyleLbl="parChTrans1D2" presStyleIdx="0" presStyleCnt="5"/>
      <dgm:spPr/>
      <dgm:t>
        <a:bodyPr/>
        <a:lstStyle/>
        <a:p>
          <a:endParaRPr lang="es-ES"/>
        </a:p>
      </dgm:t>
    </dgm:pt>
    <dgm:pt modelId="{1DD7A9D5-BBB2-48DB-B46A-C32C011FFCCD}" type="pres">
      <dgm:prSet presAssocID="{CBC74DB2-9DBA-4714-9FC9-CCE9773E4B52}" presName="connTx" presStyleLbl="parChTrans1D2" presStyleIdx="0" presStyleCnt="5"/>
      <dgm:spPr/>
      <dgm:t>
        <a:bodyPr/>
        <a:lstStyle/>
        <a:p>
          <a:endParaRPr lang="es-ES"/>
        </a:p>
      </dgm:t>
    </dgm:pt>
    <dgm:pt modelId="{ED33189A-9229-4168-BE9A-365C2E551784}" type="pres">
      <dgm:prSet presAssocID="{2853658B-38E6-4AB1-8360-555DD116B4D4}" presName="root2" presStyleCnt="0"/>
      <dgm:spPr/>
      <dgm:t>
        <a:bodyPr/>
        <a:lstStyle/>
        <a:p>
          <a:endParaRPr lang="es-ES"/>
        </a:p>
      </dgm:t>
    </dgm:pt>
    <dgm:pt modelId="{37A81904-A76D-48B0-842C-671E72220632}" type="pres">
      <dgm:prSet presAssocID="{2853658B-38E6-4AB1-8360-555DD116B4D4}" presName="LevelTwoTextNode" presStyleLbl="node2" presStyleIdx="0" presStyleCnt="5" custScaleX="116296" custScaleY="800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45E3EBD-3FDE-44E9-98E0-B9C9A8904709}" type="pres">
      <dgm:prSet presAssocID="{2853658B-38E6-4AB1-8360-555DD116B4D4}" presName="level3hierChild" presStyleCnt="0"/>
      <dgm:spPr/>
      <dgm:t>
        <a:bodyPr/>
        <a:lstStyle/>
        <a:p>
          <a:endParaRPr lang="es-ES"/>
        </a:p>
      </dgm:t>
    </dgm:pt>
    <dgm:pt modelId="{8A27124D-E062-4AEA-8941-73906ACC1C12}" type="pres">
      <dgm:prSet presAssocID="{A2D8A33E-698F-4DCE-911C-37AA17F42F4F}" presName="conn2-1" presStyleLbl="parChTrans1D3" presStyleIdx="0" presStyleCnt="2"/>
      <dgm:spPr/>
      <dgm:t>
        <a:bodyPr/>
        <a:lstStyle/>
        <a:p>
          <a:endParaRPr lang="es-ES"/>
        </a:p>
      </dgm:t>
    </dgm:pt>
    <dgm:pt modelId="{97A1441E-2E9B-464B-B8FA-E7443046FE73}" type="pres">
      <dgm:prSet presAssocID="{A2D8A33E-698F-4DCE-911C-37AA17F42F4F}" presName="connTx" presStyleLbl="parChTrans1D3" presStyleIdx="0" presStyleCnt="2"/>
      <dgm:spPr/>
      <dgm:t>
        <a:bodyPr/>
        <a:lstStyle/>
        <a:p>
          <a:endParaRPr lang="es-ES"/>
        </a:p>
      </dgm:t>
    </dgm:pt>
    <dgm:pt modelId="{C07C5D1E-5F5B-42DD-8B67-F7620E32A7CF}" type="pres">
      <dgm:prSet presAssocID="{2D9B84B9-8A7B-4442-949B-C328CC463524}" presName="root2" presStyleCnt="0"/>
      <dgm:spPr/>
      <dgm:t>
        <a:bodyPr/>
        <a:lstStyle/>
        <a:p>
          <a:endParaRPr lang="es-ES"/>
        </a:p>
      </dgm:t>
    </dgm:pt>
    <dgm:pt modelId="{1FE21687-A5C7-4B9A-9F0B-1BDBCF50B340}" type="pres">
      <dgm:prSet presAssocID="{2D9B84B9-8A7B-4442-949B-C328CC463524}" presName="LevelTwoTextNode" presStyleLbl="node3" presStyleIdx="0" presStyleCnt="2" custScaleX="352054" custScaleY="14320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FD3B60A-E149-4AD7-86E0-1C8B977386D5}" type="pres">
      <dgm:prSet presAssocID="{2D9B84B9-8A7B-4442-949B-C328CC463524}" presName="level3hierChild" presStyleCnt="0"/>
      <dgm:spPr/>
      <dgm:t>
        <a:bodyPr/>
        <a:lstStyle/>
        <a:p>
          <a:endParaRPr lang="es-ES"/>
        </a:p>
      </dgm:t>
    </dgm:pt>
    <dgm:pt modelId="{71836DB4-1D4A-4913-BBF0-47DCB0CFB71F}" type="pres">
      <dgm:prSet presAssocID="{B34CEB54-1B93-453F-A5A2-6F3AEA7ACF5B}" presName="conn2-1" presStyleLbl="parChTrans1D2" presStyleIdx="1" presStyleCnt="5"/>
      <dgm:spPr/>
      <dgm:t>
        <a:bodyPr/>
        <a:lstStyle/>
        <a:p>
          <a:endParaRPr lang="es-ES"/>
        </a:p>
      </dgm:t>
    </dgm:pt>
    <dgm:pt modelId="{73EF8668-192B-4FEA-A441-907ED0D98CE4}" type="pres">
      <dgm:prSet presAssocID="{B34CEB54-1B93-453F-A5A2-6F3AEA7ACF5B}" presName="connTx" presStyleLbl="parChTrans1D2" presStyleIdx="1" presStyleCnt="5"/>
      <dgm:spPr/>
      <dgm:t>
        <a:bodyPr/>
        <a:lstStyle/>
        <a:p>
          <a:endParaRPr lang="es-ES"/>
        </a:p>
      </dgm:t>
    </dgm:pt>
    <dgm:pt modelId="{1AE15FDA-23E2-4338-96D5-6D1B81C4332F}" type="pres">
      <dgm:prSet presAssocID="{BA038F26-55F7-40CE-8761-C02A8EC6309A}" presName="root2" presStyleCnt="0"/>
      <dgm:spPr/>
      <dgm:t>
        <a:bodyPr/>
        <a:lstStyle/>
        <a:p>
          <a:endParaRPr lang="es-ES"/>
        </a:p>
      </dgm:t>
    </dgm:pt>
    <dgm:pt modelId="{DA3653A4-5058-45DB-B584-2315528F52AF}" type="pres">
      <dgm:prSet presAssocID="{BA038F26-55F7-40CE-8761-C02A8EC6309A}" presName="LevelTwoTextNode" presStyleLbl="node2" presStyleIdx="1" presStyleCnt="5" custScaleX="422707" custScaleY="9212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547BAD6-ED1B-4F73-B857-C246CE503010}" type="pres">
      <dgm:prSet presAssocID="{BA038F26-55F7-40CE-8761-C02A8EC6309A}" presName="level3hierChild" presStyleCnt="0"/>
      <dgm:spPr/>
      <dgm:t>
        <a:bodyPr/>
        <a:lstStyle/>
        <a:p>
          <a:endParaRPr lang="es-ES"/>
        </a:p>
      </dgm:t>
    </dgm:pt>
    <dgm:pt modelId="{171423BD-D2F2-4D20-8E61-616D3DFE9B2A}" type="pres">
      <dgm:prSet presAssocID="{B8B4F4FE-6791-4111-9BBE-70F413D784EC}" presName="conn2-1" presStyleLbl="parChTrans1D2" presStyleIdx="2" presStyleCnt="5"/>
      <dgm:spPr/>
      <dgm:t>
        <a:bodyPr/>
        <a:lstStyle/>
        <a:p>
          <a:endParaRPr lang="es-ES"/>
        </a:p>
      </dgm:t>
    </dgm:pt>
    <dgm:pt modelId="{353EA7FA-0CF7-404E-AE6B-F22A906249D6}" type="pres">
      <dgm:prSet presAssocID="{B8B4F4FE-6791-4111-9BBE-70F413D784EC}" presName="connTx" presStyleLbl="parChTrans1D2" presStyleIdx="2" presStyleCnt="5"/>
      <dgm:spPr/>
      <dgm:t>
        <a:bodyPr/>
        <a:lstStyle/>
        <a:p>
          <a:endParaRPr lang="es-ES"/>
        </a:p>
      </dgm:t>
    </dgm:pt>
    <dgm:pt modelId="{09F7136C-72B0-4679-9B87-7F2C5869A872}" type="pres">
      <dgm:prSet presAssocID="{429713EE-9A41-46E9-914F-4AE1E768D253}" presName="root2" presStyleCnt="0"/>
      <dgm:spPr/>
      <dgm:t>
        <a:bodyPr/>
        <a:lstStyle/>
        <a:p>
          <a:endParaRPr lang="es-ES"/>
        </a:p>
      </dgm:t>
    </dgm:pt>
    <dgm:pt modelId="{554F07C7-AC5A-4988-A59B-329F6FC9585B}" type="pres">
      <dgm:prSet presAssocID="{429713EE-9A41-46E9-914F-4AE1E768D253}" presName="LevelTwoTextNode" presStyleLbl="node2" presStyleIdx="2" presStyleCnt="5" custScaleX="476605" custScaleY="954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5084D10-D32B-4C3D-9AFF-219517E93C48}" type="pres">
      <dgm:prSet presAssocID="{429713EE-9A41-46E9-914F-4AE1E768D253}" presName="level3hierChild" presStyleCnt="0"/>
      <dgm:spPr/>
      <dgm:t>
        <a:bodyPr/>
        <a:lstStyle/>
        <a:p>
          <a:endParaRPr lang="es-ES"/>
        </a:p>
      </dgm:t>
    </dgm:pt>
    <dgm:pt modelId="{25A6ED20-F720-476B-B2B7-447D0FDCEC71}" type="pres">
      <dgm:prSet presAssocID="{B255E306-B98E-46C0-98CD-8DA1357E1374}" presName="conn2-1" presStyleLbl="parChTrans1D2" presStyleIdx="3" presStyleCnt="5"/>
      <dgm:spPr/>
      <dgm:t>
        <a:bodyPr/>
        <a:lstStyle/>
        <a:p>
          <a:endParaRPr lang="es-ES"/>
        </a:p>
      </dgm:t>
    </dgm:pt>
    <dgm:pt modelId="{2F729B51-C8CD-4BAA-BE83-E76F49327227}" type="pres">
      <dgm:prSet presAssocID="{B255E306-B98E-46C0-98CD-8DA1357E1374}" presName="connTx" presStyleLbl="parChTrans1D2" presStyleIdx="3" presStyleCnt="5"/>
      <dgm:spPr/>
      <dgm:t>
        <a:bodyPr/>
        <a:lstStyle/>
        <a:p>
          <a:endParaRPr lang="es-ES"/>
        </a:p>
      </dgm:t>
    </dgm:pt>
    <dgm:pt modelId="{AF5D84C2-9724-4FE7-A425-EEDCA76036E6}" type="pres">
      <dgm:prSet presAssocID="{AEF5C3F3-C8B7-4879-B412-C361E8F1AD69}" presName="root2" presStyleCnt="0"/>
      <dgm:spPr/>
      <dgm:t>
        <a:bodyPr/>
        <a:lstStyle/>
        <a:p>
          <a:endParaRPr lang="es-ES"/>
        </a:p>
      </dgm:t>
    </dgm:pt>
    <dgm:pt modelId="{50CEEF68-1996-4EDF-82D4-E3CDDD8A1337}" type="pres">
      <dgm:prSet presAssocID="{AEF5C3F3-C8B7-4879-B412-C361E8F1AD69}" presName="LevelTwoTextNode" presStyleLbl="node2" presStyleIdx="3" presStyleCnt="5" custScaleX="268871" custScaleY="13810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495B06-A5DB-4687-9727-D4C3C05F54CF}" type="pres">
      <dgm:prSet presAssocID="{AEF5C3F3-C8B7-4879-B412-C361E8F1AD69}" presName="level3hierChild" presStyleCnt="0"/>
      <dgm:spPr/>
      <dgm:t>
        <a:bodyPr/>
        <a:lstStyle/>
        <a:p>
          <a:endParaRPr lang="es-ES"/>
        </a:p>
      </dgm:t>
    </dgm:pt>
    <dgm:pt modelId="{C2B7FA1E-0C8E-4273-85E6-96250FE1082B}" type="pres">
      <dgm:prSet presAssocID="{90A3A81F-E7C4-46EF-AD66-024375FD69DB}" presName="conn2-1" presStyleLbl="parChTrans1D3" presStyleIdx="1" presStyleCnt="2"/>
      <dgm:spPr/>
      <dgm:t>
        <a:bodyPr/>
        <a:lstStyle/>
        <a:p>
          <a:endParaRPr lang="es-ES"/>
        </a:p>
      </dgm:t>
    </dgm:pt>
    <dgm:pt modelId="{394FCE35-3CBC-4530-B2B1-B9DDEC557AC7}" type="pres">
      <dgm:prSet presAssocID="{90A3A81F-E7C4-46EF-AD66-024375FD69DB}" presName="connTx" presStyleLbl="parChTrans1D3" presStyleIdx="1" presStyleCnt="2"/>
      <dgm:spPr/>
      <dgm:t>
        <a:bodyPr/>
        <a:lstStyle/>
        <a:p>
          <a:endParaRPr lang="es-ES"/>
        </a:p>
      </dgm:t>
    </dgm:pt>
    <dgm:pt modelId="{7F692ACC-AAED-480E-A011-7D0A3E58C98F}" type="pres">
      <dgm:prSet presAssocID="{59C5E586-25C2-46E9-8E3A-265A3D67CF96}" presName="root2" presStyleCnt="0"/>
      <dgm:spPr/>
      <dgm:t>
        <a:bodyPr/>
        <a:lstStyle/>
        <a:p>
          <a:endParaRPr lang="es-ES"/>
        </a:p>
      </dgm:t>
    </dgm:pt>
    <dgm:pt modelId="{169AC118-C411-442F-86DD-621C495B191D}" type="pres">
      <dgm:prSet presAssocID="{59C5E586-25C2-46E9-8E3A-265A3D67CF96}" presName="LevelTwoTextNode" presStyleLbl="node3" presStyleIdx="1" presStyleCnt="2" custScaleX="207217" custScaleY="18817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3D63D11-8AD8-4724-A4C6-C9BD781CA198}" type="pres">
      <dgm:prSet presAssocID="{59C5E586-25C2-46E9-8E3A-265A3D67CF96}" presName="level3hierChild" presStyleCnt="0"/>
      <dgm:spPr/>
      <dgm:t>
        <a:bodyPr/>
        <a:lstStyle/>
        <a:p>
          <a:endParaRPr lang="es-ES"/>
        </a:p>
      </dgm:t>
    </dgm:pt>
    <dgm:pt modelId="{4A4AE70E-45DA-4AEA-86F9-714B19A33BAC}" type="pres">
      <dgm:prSet presAssocID="{4F42D71B-9538-4895-9FEE-5DB42F0D1357}" presName="conn2-1" presStyleLbl="parChTrans1D2" presStyleIdx="4" presStyleCnt="5"/>
      <dgm:spPr/>
      <dgm:t>
        <a:bodyPr/>
        <a:lstStyle/>
        <a:p>
          <a:endParaRPr lang="es-ES"/>
        </a:p>
      </dgm:t>
    </dgm:pt>
    <dgm:pt modelId="{4E1E70CC-12D8-49AF-8B6E-165F514E3BDA}" type="pres">
      <dgm:prSet presAssocID="{4F42D71B-9538-4895-9FEE-5DB42F0D1357}" presName="connTx" presStyleLbl="parChTrans1D2" presStyleIdx="4" presStyleCnt="5"/>
      <dgm:spPr/>
      <dgm:t>
        <a:bodyPr/>
        <a:lstStyle/>
        <a:p>
          <a:endParaRPr lang="es-ES"/>
        </a:p>
      </dgm:t>
    </dgm:pt>
    <dgm:pt modelId="{82E421B5-B565-4AAB-ADE9-1260F9481B59}" type="pres">
      <dgm:prSet presAssocID="{9D3E68E8-327A-4CA1-BDE2-CF63FE826021}" presName="root2" presStyleCnt="0"/>
      <dgm:spPr/>
      <dgm:t>
        <a:bodyPr/>
        <a:lstStyle/>
        <a:p>
          <a:endParaRPr lang="es-ES"/>
        </a:p>
      </dgm:t>
    </dgm:pt>
    <dgm:pt modelId="{E00C21D5-5A0C-458C-8F66-A847C18E298F}" type="pres">
      <dgm:prSet presAssocID="{9D3E68E8-327A-4CA1-BDE2-CF63FE826021}" presName="LevelTwoTextNode" presStyleLbl="node2" presStyleIdx="4" presStyleCnt="5" custScaleX="471560" custScaleY="15025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B7E2DAF-6023-4E98-B7E6-6E7DCDE5EAF0}" type="pres">
      <dgm:prSet presAssocID="{9D3E68E8-327A-4CA1-BDE2-CF63FE826021}" presName="level3hierChild" presStyleCnt="0"/>
      <dgm:spPr/>
      <dgm:t>
        <a:bodyPr/>
        <a:lstStyle/>
        <a:p>
          <a:endParaRPr lang="es-ES"/>
        </a:p>
      </dgm:t>
    </dgm:pt>
  </dgm:ptLst>
  <dgm:cxnLst>
    <dgm:cxn modelId="{70C394FD-641A-490E-8DD6-30B4293A276F}" srcId="{E994D1A1-9DC1-4A0F-85EA-B9A1F22B9B5B}" destId="{3F42AC1B-2FF8-48AC-83C3-CA5F50F4F35A}" srcOrd="0" destOrd="0" parTransId="{A026C3EE-90FB-4BAB-9219-22F47BCA79EF}" sibTransId="{31A1C360-444B-4169-B515-11B3B5D6CDCC}"/>
    <dgm:cxn modelId="{64BB567B-E1E1-4DE1-BE72-0F6289F8FF80}" type="presOf" srcId="{B34CEB54-1B93-453F-A5A2-6F3AEA7ACF5B}" destId="{71836DB4-1D4A-4913-BBF0-47DCB0CFB71F}" srcOrd="0" destOrd="0" presId="urn:microsoft.com/office/officeart/2005/8/layout/hierarchy2"/>
    <dgm:cxn modelId="{34424CBD-79DC-4C69-8DDF-572E76A02058}" type="presOf" srcId="{90A3A81F-E7C4-46EF-AD66-024375FD69DB}" destId="{C2B7FA1E-0C8E-4273-85E6-96250FE1082B}" srcOrd="0" destOrd="0" presId="urn:microsoft.com/office/officeart/2005/8/layout/hierarchy2"/>
    <dgm:cxn modelId="{5EDD1BB8-489D-4954-B446-53E0F74BA041}" type="presOf" srcId="{B255E306-B98E-46C0-98CD-8DA1357E1374}" destId="{25A6ED20-F720-476B-B2B7-447D0FDCEC71}" srcOrd="0" destOrd="0" presId="urn:microsoft.com/office/officeart/2005/8/layout/hierarchy2"/>
    <dgm:cxn modelId="{F11AF0B3-0A5D-4EF0-9348-17558F01D615}" srcId="{2853658B-38E6-4AB1-8360-555DD116B4D4}" destId="{2D9B84B9-8A7B-4442-949B-C328CC463524}" srcOrd="0" destOrd="0" parTransId="{A2D8A33E-698F-4DCE-911C-37AA17F42F4F}" sibTransId="{8DC3E2CD-B293-4921-AC2B-89603F725EE1}"/>
    <dgm:cxn modelId="{C2447EC1-59F0-47E9-B2EA-23BAB14D187B}" type="presOf" srcId="{AEF5C3F3-C8B7-4879-B412-C361E8F1AD69}" destId="{50CEEF68-1996-4EDF-82D4-E3CDDD8A1337}" srcOrd="0" destOrd="0" presId="urn:microsoft.com/office/officeart/2005/8/layout/hierarchy2"/>
    <dgm:cxn modelId="{FAAABBCD-34A1-4B16-813E-E4C778EA024D}" type="presOf" srcId="{CBC74DB2-9DBA-4714-9FC9-CCE9773E4B52}" destId="{1DD7A9D5-BBB2-48DB-B46A-C32C011FFCCD}" srcOrd="1" destOrd="0" presId="urn:microsoft.com/office/officeart/2005/8/layout/hierarchy2"/>
    <dgm:cxn modelId="{C7E69F59-0C1A-47F4-884C-38C7C6E777FB}" type="presOf" srcId="{B34CEB54-1B93-453F-A5A2-6F3AEA7ACF5B}" destId="{73EF8668-192B-4FEA-A441-907ED0D98CE4}" srcOrd="1" destOrd="0" presId="urn:microsoft.com/office/officeart/2005/8/layout/hierarchy2"/>
    <dgm:cxn modelId="{16D71A68-B235-4BF5-8770-AD36FA637938}" type="presOf" srcId="{A2D8A33E-698F-4DCE-911C-37AA17F42F4F}" destId="{8A27124D-E062-4AEA-8941-73906ACC1C12}" srcOrd="0" destOrd="0" presId="urn:microsoft.com/office/officeart/2005/8/layout/hierarchy2"/>
    <dgm:cxn modelId="{EDFB9A0B-DD96-401E-A756-9F2236CE2434}" type="presOf" srcId="{9D3E68E8-327A-4CA1-BDE2-CF63FE826021}" destId="{E00C21D5-5A0C-458C-8F66-A847C18E298F}" srcOrd="0" destOrd="0" presId="urn:microsoft.com/office/officeart/2005/8/layout/hierarchy2"/>
    <dgm:cxn modelId="{818ACF3A-B689-4A34-96D0-596C7698EA8F}" type="presOf" srcId="{2D9B84B9-8A7B-4442-949B-C328CC463524}" destId="{1FE21687-A5C7-4B9A-9F0B-1BDBCF50B340}" srcOrd="0" destOrd="0" presId="urn:microsoft.com/office/officeart/2005/8/layout/hierarchy2"/>
    <dgm:cxn modelId="{D7335DA0-136A-440B-9E3F-30FFEA0AA8EF}" srcId="{3F42AC1B-2FF8-48AC-83C3-CA5F50F4F35A}" destId="{429713EE-9A41-46E9-914F-4AE1E768D253}" srcOrd="2" destOrd="0" parTransId="{B8B4F4FE-6791-4111-9BBE-70F413D784EC}" sibTransId="{20E0DD96-F068-4687-AC48-FE835FF404AC}"/>
    <dgm:cxn modelId="{A52E1E11-C47A-4F98-88FE-20D9F4916CCF}" type="presOf" srcId="{E994D1A1-9DC1-4A0F-85EA-B9A1F22B9B5B}" destId="{F6869E46-7BA0-4700-81DD-515D01E3E56C}" srcOrd="0" destOrd="0" presId="urn:microsoft.com/office/officeart/2005/8/layout/hierarchy2"/>
    <dgm:cxn modelId="{775455AE-8984-4306-920B-E976E58D6E68}" type="presOf" srcId="{2853658B-38E6-4AB1-8360-555DD116B4D4}" destId="{37A81904-A76D-48B0-842C-671E72220632}" srcOrd="0" destOrd="0" presId="urn:microsoft.com/office/officeart/2005/8/layout/hierarchy2"/>
    <dgm:cxn modelId="{E2024313-FDEF-4E88-AC3C-77370C060A68}" srcId="{3F42AC1B-2FF8-48AC-83C3-CA5F50F4F35A}" destId="{9D3E68E8-327A-4CA1-BDE2-CF63FE826021}" srcOrd="4" destOrd="0" parTransId="{4F42D71B-9538-4895-9FEE-5DB42F0D1357}" sibTransId="{07DE98D5-C12F-4413-B712-BE1849781017}"/>
    <dgm:cxn modelId="{F18E7F3B-65D5-4489-8FF6-0F4E7DC69BB3}" type="presOf" srcId="{B8B4F4FE-6791-4111-9BBE-70F413D784EC}" destId="{353EA7FA-0CF7-404E-AE6B-F22A906249D6}" srcOrd="1" destOrd="0" presId="urn:microsoft.com/office/officeart/2005/8/layout/hierarchy2"/>
    <dgm:cxn modelId="{057A836D-19AB-46E1-A723-E2F041387C56}" type="presOf" srcId="{59C5E586-25C2-46E9-8E3A-265A3D67CF96}" destId="{169AC118-C411-442F-86DD-621C495B191D}" srcOrd="0" destOrd="0" presId="urn:microsoft.com/office/officeart/2005/8/layout/hierarchy2"/>
    <dgm:cxn modelId="{E8FF69A7-4DA9-49A6-B725-BE2841BD1E19}" srcId="{AEF5C3F3-C8B7-4879-B412-C361E8F1AD69}" destId="{59C5E586-25C2-46E9-8E3A-265A3D67CF96}" srcOrd="0" destOrd="0" parTransId="{90A3A81F-E7C4-46EF-AD66-024375FD69DB}" sibTransId="{55BEB610-C60C-4713-ABFD-DC4A73EC1696}"/>
    <dgm:cxn modelId="{783E3E7F-B9D2-49BE-8E8A-960F998B1E1D}" type="presOf" srcId="{B8B4F4FE-6791-4111-9BBE-70F413D784EC}" destId="{171423BD-D2F2-4D20-8E61-616D3DFE9B2A}" srcOrd="0" destOrd="0" presId="urn:microsoft.com/office/officeart/2005/8/layout/hierarchy2"/>
    <dgm:cxn modelId="{8EEDCCD4-5B7B-4913-833A-5BCE84C25A69}" type="presOf" srcId="{429713EE-9A41-46E9-914F-4AE1E768D253}" destId="{554F07C7-AC5A-4988-A59B-329F6FC9585B}" srcOrd="0" destOrd="0" presId="urn:microsoft.com/office/officeart/2005/8/layout/hierarchy2"/>
    <dgm:cxn modelId="{78B55EAA-1384-4B4C-A953-043DAC932914}" type="presOf" srcId="{A2D8A33E-698F-4DCE-911C-37AA17F42F4F}" destId="{97A1441E-2E9B-464B-B8FA-E7443046FE73}" srcOrd="1" destOrd="0" presId="urn:microsoft.com/office/officeart/2005/8/layout/hierarchy2"/>
    <dgm:cxn modelId="{ADA860D0-ECFD-4971-80D5-8505E27B6AA3}" srcId="{3F42AC1B-2FF8-48AC-83C3-CA5F50F4F35A}" destId="{AEF5C3F3-C8B7-4879-B412-C361E8F1AD69}" srcOrd="3" destOrd="0" parTransId="{B255E306-B98E-46C0-98CD-8DA1357E1374}" sibTransId="{998F8142-E4A6-4FF1-B28A-8D5E353DBCFF}"/>
    <dgm:cxn modelId="{9E5F6AFC-A3BD-4C1C-BC83-73F314D22017}" type="presOf" srcId="{4F42D71B-9538-4895-9FEE-5DB42F0D1357}" destId="{4A4AE70E-45DA-4AEA-86F9-714B19A33BAC}" srcOrd="0" destOrd="0" presId="urn:microsoft.com/office/officeart/2005/8/layout/hierarchy2"/>
    <dgm:cxn modelId="{8B020DAD-5623-4BCD-AC01-D07B4416FBD7}" type="presOf" srcId="{4F42D71B-9538-4895-9FEE-5DB42F0D1357}" destId="{4E1E70CC-12D8-49AF-8B6E-165F514E3BDA}" srcOrd="1" destOrd="0" presId="urn:microsoft.com/office/officeart/2005/8/layout/hierarchy2"/>
    <dgm:cxn modelId="{21E6DD2E-2479-4EFD-80F5-B22028F60DD1}" type="presOf" srcId="{BA038F26-55F7-40CE-8761-C02A8EC6309A}" destId="{DA3653A4-5058-45DB-B584-2315528F52AF}" srcOrd="0" destOrd="0" presId="urn:microsoft.com/office/officeart/2005/8/layout/hierarchy2"/>
    <dgm:cxn modelId="{A81F8818-8673-4EBA-B76E-12140C219E9F}" srcId="{3F42AC1B-2FF8-48AC-83C3-CA5F50F4F35A}" destId="{BA038F26-55F7-40CE-8761-C02A8EC6309A}" srcOrd="1" destOrd="0" parTransId="{B34CEB54-1B93-453F-A5A2-6F3AEA7ACF5B}" sibTransId="{E271E9F7-4FAB-43B7-8AE3-404687E23AA9}"/>
    <dgm:cxn modelId="{B1AC1160-04B5-48EC-A06E-749F1D1E2803}" type="presOf" srcId="{90A3A81F-E7C4-46EF-AD66-024375FD69DB}" destId="{394FCE35-3CBC-4530-B2B1-B9DDEC557AC7}" srcOrd="1" destOrd="0" presId="urn:microsoft.com/office/officeart/2005/8/layout/hierarchy2"/>
    <dgm:cxn modelId="{70F3DD5E-32E1-405E-B1A7-65398D94DD91}" type="presOf" srcId="{CBC74DB2-9DBA-4714-9FC9-CCE9773E4B52}" destId="{C62842F9-6952-4072-8197-90A4227BD070}" srcOrd="0" destOrd="0" presId="urn:microsoft.com/office/officeart/2005/8/layout/hierarchy2"/>
    <dgm:cxn modelId="{B6A220AF-C22D-435F-95FD-13FC43DE3728}" type="presOf" srcId="{B255E306-B98E-46C0-98CD-8DA1357E1374}" destId="{2F729B51-C8CD-4BAA-BE83-E76F49327227}" srcOrd="1" destOrd="0" presId="urn:microsoft.com/office/officeart/2005/8/layout/hierarchy2"/>
    <dgm:cxn modelId="{1551A0F0-FED2-4F75-BD3E-27039702432E}" type="presOf" srcId="{3F42AC1B-2FF8-48AC-83C3-CA5F50F4F35A}" destId="{60F2BE53-7F26-4B1E-B7E2-C8ED5D05E0B2}" srcOrd="0" destOrd="0" presId="urn:microsoft.com/office/officeart/2005/8/layout/hierarchy2"/>
    <dgm:cxn modelId="{8A03B961-5C6C-468D-93A0-814348A1F859}" srcId="{3F42AC1B-2FF8-48AC-83C3-CA5F50F4F35A}" destId="{2853658B-38E6-4AB1-8360-555DD116B4D4}" srcOrd="0" destOrd="0" parTransId="{CBC74DB2-9DBA-4714-9FC9-CCE9773E4B52}" sibTransId="{D60CA294-9BE1-409A-BDC3-46055C3F318C}"/>
    <dgm:cxn modelId="{EB63E56D-15EF-4564-839C-2FDEB0FB28ED}" type="presParOf" srcId="{F6869E46-7BA0-4700-81DD-515D01E3E56C}" destId="{FAAC222F-16C1-4C94-ADA0-66E06DCD2716}" srcOrd="0" destOrd="0" presId="urn:microsoft.com/office/officeart/2005/8/layout/hierarchy2"/>
    <dgm:cxn modelId="{9E76458F-4DBF-4B80-9C7C-0612597E1BB7}" type="presParOf" srcId="{FAAC222F-16C1-4C94-ADA0-66E06DCD2716}" destId="{60F2BE53-7F26-4B1E-B7E2-C8ED5D05E0B2}" srcOrd="0" destOrd="0" presId="urn:microsoft.com/office/officeart/2005/8/layout/hierarchy2"/>
    <dgm:cxn modelId="{68F6A16D-6D73-4A0E-97AF-C72EF130100C}" type="presParOf" srcId="{FAAC222F-16C1-4C94-ADA0-66E06DCD2716}" destId="{8E74FD0E-8E9E-400F-ABE5-35B14B50F5FF}" srcOrd="1" destOrd="0" presId="urn:microsoft.com/office/officeart/2005/8/layout/hierarchy2"/>
    <dgm:cxn modelId="{06F00F1B-96EB-463C-ADD8-70E4A272959B}" type="presParOf" srcId="{8E74FD0E-8E9E-400F-ABE5-35B14B50F5FF}" destId="{C62842F9-6952-4072-8197-90A4227BD070}" srcOrd="0" destOrd="0" presId="urn:microsoft.com/office/officeart/2005/8/layout/hierarchy2"/>
    <dgm:cxn modelId="{CBDE8A69-7D8A-45B1-BFD5-F5924784AED1}" type="presParOf" srcId="{C62842F9-6952-4072-8197-90A4227BD070}" destId="{1DD7A9D5-BBB2-48DB-B46A-C32C011FFCCD}" srcOrd="0" destOrd="0" presId="urn:microsoft.com/office/officeart/2005/8/layout/hierarchy2"/>
    <dgm:cxn modelId="{15460089-8BCC-4966-B214-270666996B7F}" type="presParOf" srcId="{8E74FD0E-8E9E-400F-ABE5-35B14B50F5FF}" destId="{ED33189A-9229-4168-BE9A-365C2E551784}" srcOrd="1" destOrd="0" presId="urn:microsoft.com/office/officeart/2005/8/layout/hierarchy2"/>
    <dgm:cxn modelId="{C77E193E-7EB3-439E-A671-148D99C6E562}" type="presParOf" srcId="{ED33189A-9229-4168-BE9A-365C2E551784}" destId="{37A81904-A76D-48B0-842C-671E72220632}" srcOrd="0" destOrd="0" presId="urn:microsoft.com/office/officeart/2005/8/layout/hierarchy2"/>
    <dgm:cxn modelId="{4AD76FE1-9FC7-4377-89CC-F76776886E6F}" type="presParOf" srcId="{ED33189A-9229-4168-BE9A-365C2E551784}" destId="{A45E3EBD-3FDE-44E9-98E0-B9C9A8904709}" srcOrd="1" destOrd="0" presId="urn:microsoft.com/office/officeart/2005/8/layout/hierarchy2"/>
    <dgm:cxn modelId="{D2A04BCC-7F06-49A3-9708-49A4D7390601}" type="presParOf" srcId="{A45E3EBD-3FDE-44E9-98E0-B9C9A8904709}" destId="{8A27124D-E062-4AEA-8941-73906ACC1C12}" srcOrd="0" destOrd="0" presId="urn:microsoft.com/office/officeart/2005/8/layout/hierarchy2"/>
    <dgm:cxn modelId="{03551E3E-4243-4C7E-963A-515D41134A6D}" type="presParOf" srcId="{8A27124D-E062-4AEA-8941-73906ACC1C12}" destId="{97A1441E-2E9B-464B-B8FA-E7443046FE73}" srcOrd="0" destOrd="0" presId="urn:microsoft.com/office/officeart/2005/8/layout/hierarchy2"/>
    <dgm:cxn modelId="{6782934E-1841-4CC4-97F7-4826DEF82CEC}" type="presParOf" srcId="{A45E3EBD-3FDE-44E9-98E0-B9C9A8904709}" destId="{C07C5D1E-5F5B-42DD-8B67-F7620E32A7CF}" srcOrd="1" destOrd="0" presId="urn:microsoft.com/office/officeart/2005/8/layout/hierarchy2"/>
    <dgm:cxn modelId="{2FFFD704-5BA1-403E-AD40-55E3AFC0CCC8}" type="presParOf" srcId="{C07C5D1E-5F5B-42DD-8B67-F7620E32A7CF}" destId="{1FE21687-A5C7-4B9A-9F0B-1BDBCF50B340}" srcOrd="0" destOrd="0" presId="urn:microsoft.com/office/officeart/2005/8/layout/hierarchy2"/>
    <dgm:cxn modelId="{58278026-61D8-4191-B4E4-D49E5B2807F2}" type="presParOf" srcId="{C07C5D1E-5F5B-42DD-8B67-F7620E32A7CF}" destId="{CFD3B60A-E149-4AD7-86E0-1C8B977386D5}" srcOrd="1" destOrd="0" presId="urn:microsoft.com/office/officeart/2005/8/layout/hierarchy2"/>
    <dgm:cxn modelId="{E9077350-28EB-41FD-8780-61C4D9D002DB}" type="presParOf" srcId="{8E74FD0E-8E9E-400F-ABE5-35B14B50F5FF}" destId="{71836DB4-1D4A-4913-BBF0-47DCB0CFB71F}" srcOrd="2" destOrd="0" presId="urn:microsoft.com/office/officeart/2005/8/layout/hierarchy2"/>
    <dgm:cxn modelId="{462D4666-4F89-446B-970C-871F887D12C5}" type="presParOf" srcId="{71836DB4-1D4A-4913-BBF0-47DCB0CFB71F}" destId="{73EF8668-192B-4FEA-A441-907ED0D98CE4}" srcOrd="0" destOrd="0" presId="urn:microsoft.com/office/officeart/2005/8/layout/hierarchy2"/>
    <dgm:cxn modelId="{21DB6310-01C2-47CA-8395-FD3BD97D14C4}" type="presParOf" srcId="{8E74FD0E-8E9E-400F-ABE5-35B14B50F5FF}" destId="{1AE15FDA-23E2-4338-96D5-6D1B81C4332F}" srcOrd="3" destOrd="0" presId="urn:microsoft.com/office/officeart/2005/8/layout/hierarchy2"/>
    <dgm:cxn modelId="{3D8C0AF4-857C-49C3-BB3E-B56DDF11FF0D}" type="presParOf" srcId="{1AE15FDA-23E2-4338-96D5-6D1B81C4332F}" destId="{DA3653A4-5058-45DB-B584-2315528F52AF}" srcOrd="0" destOrd="0" presId="urn:microsoft.com/office/officeart/2005/8/layout/hierarchy2"/>
    <dgm:cxn modelId="{D3B49636-0664-49B1-B24A-9966F8002061}" type="presParOf" srcId="{1AE15FDA-23E2-4338-96D5-6D1B81C4332F}" destId="{9547BAD6-ED1B-4F73-B857-C246CE503010}" srcOrd="1" destOrd="0" presId="urn:microsoft.com/office/officeart/2005/8/layout/hierarchy2"/>
    <dgm:cxn modelId="{8949377D-87FC-49A4-802A-CB777F94EB39}" type="presParOf" srcId="{8E74FD0E-8E9E-400F-ABE5-35B14B50F5FF}" destId="{171423BD-D2F2-4D20-8E61-616D3DFE9B2A}" srcOrd="4" destOrd="0" presId="urn:microsoft.com/office/officeart/2005/8/layout/hierarchy2"/>
    <dgm:cxn modelId="{82F5E1C2-1A7B-43B6-9846-522F8F6FF253}" type="presParOf" srcId="{171423BD-D2F2-4D20-8E61-616D3DFE9B2A}" destId="{353EA7FA-0CF7-404E-AE6B-F22A906249D6}" srcOrd="0" destOrd="0" presId="urn:microsoft.com/office/officeart/2005/8/layout/hierarchy2"/>
    <dgm:cxn modelId="{8A1814F1-7865-42D8-92F6-5022C9FDB649}" type="presParOf" srcId="{8E74FD0E-8E9E-400F-ABE5-35B14B50F5FF}" destId="{09F7136C-72B0-4679-9B87-7F2C5869A872}" srcOrd="5" destOrd="0" presId="urn:microsoft.com/office/officeart/2005/8/layout/hierarchy2"/>
    <dgm:cxn modelId="{112664D6-42CF-4944-8285-6576F2D48C9A}" type="presParOf" srcId="{09F7136C-72B0-4679-9B87-7F2C5869A872}" destId="{554F07C7-AC5A-4988-A59B-329F6FC9585B}" srcOrd="0" destOrd="0" presId="urn:microsoft.com/office/officeart/2005/8/layout/hierarchy2"/>
    <dgm:cxn modelId="{4084A4E5-DF9F-4CDD-A062-33D94F35896C}" type="presParOf" srcId="{09F7136C-72B0-4679-9B87-7F2C5869A872}" destId="{E5084D10-D32B-4C3D-9AFF-219517E93C48}" srcOrd="1" destOrd="0" presId="urn:microsoft.com/office/officeart/2005/8/layout/hierarchy2"/>
    <dgm:cxn modelId="{C239C644-C807-41DC-B5FE-8C90851A1B2E}" type="presParOf" srcId="{8E74FD0E-8E9E-400F-ABE5-35B14B50F5FF}" destId="{25A6ED20-F720-476B-B2B7-447D0FDCEC71}" srcOrd="6" destOrd="0" presId="urn:microsoft.com/office/officeart/2005/8/layout/hierarchy2"/>
    <dgm:cxn modelId="{1F78976F-8B6F-48B1-9A7C-9978EA82EA8F}" type="presParOf" srcId="{25A6ED20-F720-476B-B2B7-447D0FDCEC71}" destId="{2F729B51-C8CD-4BAA-BE83-E76F49327227}" srcOrd="0" destOrd="0" presId="urn:microsoft.com/office/officeart/2005/8/layout/hierarchy2"/>
    <dgm:cxn modelId="{61DF4357-73E9-4B42-B60F-AFA59DB44764}" type="presParOf" srcId="{8E74FD0E-8E9E-400F-ABE5-35B14B50F5FF}" destId="{AF5D84C2-9724-4FE7-A425-EEDCA76036E6}" srcOrd="7" destOrd="0" presId="urn:microsoft.com/office/officeart/2005/8/layout/hierarchy2"/>
    <dgm:cxn modelId="{5D6B7C69-7F17-4790-ACDF-CDC9DEB58FA6}" type="presParOf" srcId="{AF5D84C2-9724-4FE7-A425-EEDCA76036E6}" destId="{50CEEF68-1996-4EDF-82D4-E3CDDD8A1337}" srcOrd="0" destOrd="0" presId="urn:microsoft.com/office/officeart/2005/8/layout/hierarchy2"/>
    <dgm:cxn modelId="{1C528E3D-D5E5-436C-B26B-6DAA44258247}" type="presParOf" srcId="{AF5D84C2-9724-4FE7-A425-EEDCA76036E6}" destId="{36495B06-A5DB-4687-9727-D4C3C05F54CF}" srcOrd="1" destOrd="0" presId="urn:microsoft.com/office/officeart/2005/8/layout/hierarchy2"/>
    <dgm:cxn modelId="{1994DEC9-B8A4-4E78-A66E-2A9364B082F2}" type="presParOf" srcId="{36495B06-A5DB-4687-9727-D4C3C05F54CF}" destId="{C2B7FA1E-0C8E-4273-85E6-96250FE1082B}" srcOrd="0" destOrd="0" presId="urn:microsoft.com/office/officeart/2005/8/layout/hierarchy2"/>
    <dgm:cxn modelId="{2887C9C6-2329-4642-9B66-3EC0ECD1EDF0}" type="presParOf" srcId="{C2B7FA1E-0C8E-4273-85E6-96250FE1082B}" destId="{394FCE35-3CBC-4530-B2B1-B9DDEC557AC7}" srcOrd="0" destOrd="0" presId="urn:microsoft.com/office/officeart/2005/8/layout/hierarchy2"/>
    <dgm:cxn modelId="{39D85B20-A239-4568-9FC5-5E8B3E0E7A39}" type="presParOf" srcId="{36495B06-A5DB-4687-9727-D4C3C05F54CF}" destId="{7F692ACC-AAED-480E-A011-7D0A3E58C98F}" srcOrd="1" destOrd="0" presId="urn:microsoft.com/office/officeart/2005/8/layout/hierarchy2"/>
    <dgm:cxn modelId="{2A1920F0-E254-485B-80F2-835EE8054F2A}" type="presParOf" srcId="{7F692ACC-AAED-480E-A011-7D0A3E58C98F}" destId="{169AC118-C411-442F-86DD-621C495B191D}" srcOrd="0" destOrd="0" presId="urn:microsoft.com/office/officeart/2005/8/layout/hierarchy2"/>
    <dgm:cxn modelId="{764D92F8-0227-4400-B05D-53E0D299CDAD}" type="presParOf" srcId="{7F692ACC-AAED-480E-A011-7D0A3E58C98F}" destId="{73D63D11-8AD8-4724-A4C6-C9BD781CA198}" srcOrd="1" destOrd="0" presId="urn:microsoft.com/office/officeart/2005/8/layout/hierarchy2"/>
    <dgm:cxn modelId="{85724B2C-1753-4B6F-A0B9-84780B27433E}" type="presParOf" srcId="{8E74FD0E-8E9E-400F-ABE5-35B14B50F5FF}" destId="{4A4AE70E-45DA-4AEA-86F9-714B19A33BAC}" srcOrd="8" destOrd="0" presId="urn:microsoft.com/office/officeart/2005/8/layout/hierarchy2"/>
    <dgm:cxn modelId="{3A56EA77-4C61-4024-AE77-B073249D4CA4}" type="presParOf" srcId="{4A4AE70E-45DA-4AEA-86F9-714B19A33BAC}" destId="{4E1E70CC-12D8-49AF-8B6E-165F514E3BDA}" srcOrd="0" destOrd="0" presId="urn:microsoft.com/office/officeart/2005/8/layout/hierarchy2"/>
    <dgm:cxn modelId="{B94D3F07-6508-4938-B6CD-646650D454D7}" type="presParOf" srcId="{8E74FD0E-8E9E-400F-ABE5-35B14B50F5FF}" destId="{82E421B5-B565-4AAB-ADE9-1260F9481B59}" srcOrd="9" destOrd="0" presId="urn:microsoft.com/office/officeart/2005/8/layout/hierarchy2"/>
    <dgm:cxn modelId="{2D3A8F25-E12C-47EF-8828-696A6FA1FDA6}" type="presParOf" srcId="{82E421B5-B565-4AAB-ADE9-1260F9481B59}" destId="{E00C21D5-5A0C-458C-8F66-A847C18E298F}" srcOrd="0" destOrd="0" presId="urn:microsoft.com/office/officeart/2005/8/layout/hierarchy2"/>
    <dgm:cxn modelId="{18480D4A-91CB-4CD2-8703-B539502C868A}" type="presParOf" srcId="{82E421B5-B565-4AAB-ADE9-1260F9481B59}" destId="{AB7E2DAF-6023-4E98-B7E6-6E7DCDE5EAF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4BC9664-D072-4B21-AE4E-C32B2F81A0E4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F48A7F65-81C1-4C9A-8569-FD200163A868}">
      <dgm:prSet phldrT="[Texto]" custT="1"/>
      <dgm:spPr/>
      <dgm:t>
        <a:bodyPr/>
        <a:lstStyle/>
        <a:p>
          <a:r>
            <a:rPr lang="es-EC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PRODUCTO</a:t>
          </a:r>
          <a:endParaRPr lang="es-EC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F22EF94-9246-4CD5-B395-5A62E2589822}" type="parTrans" cxnId="{16571B2B-F706-4C41-8FB5-58F67F12866D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43D06C4D-C196-4BB3-824C-F7CF2F2F0D77}" type="sibTrans" cxnId="{16571B2B-F706-4C41-8FB5-58F67F12866D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F9190AE3-E7BF-4633-8B58-770BE54A601A}">
      <dgm:prSet phldrT="[Texto]" custT="1"/>
      <dgm:spPr/>
      <dgm:t>
        <a:bodyPr/>
        <a:lstStyle/>
        <a:p>
          <a:r>
            <a:rPr lang="es-EC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LOGOTIPO - SLOGAN</a:t>
          </a:r>
          <a:endParaRPr lang="es-EC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EE221AA-EFDB-4773-AF50-1AABABB4E4CF}" type="parTrans" cxnId="{4A284FB3-1756-4871-B50A-3A9BCFF0C48F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DA025D34-3803-47E0-9BE1-01FA91981BCB}" type="sibTrans" cxnId="{4A284FB3-1756-4871-B50A-3A9BCFF0C48F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97BA6067-8607-454F-8433-0CE797097C55}">
      <dgm:prSet phldrT="[Texto]" custT="1"/>
      <dgm:spPr/>
      <dgm:t>
        <a:bodyPr/>
        <a:lstStyle/>
        <a:p>
          <a:r>
            <a:rPr lang="es-EC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ETIQUETA</a:t>
          </a:r>
          <a:endParaRPr lang="es-EC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E62BDC2-DC1B-4541-B8C9-38DF5C8F5D5D}" type="parTrans" cxnId="{674F5617-2F6B-4219-A7F8-E81E5CA275F9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A6EA6175-B600-42FF-AE96-4802B628EAEB}" type="sibTrans" cxnId="{674F5617-2F6B-4219-A7F8-E81E5CA275F9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35ECA2EA-C778-4B59-B48C-8D5C9D069661}" type="pres">
      <dgm:prSet presAssocID="{54BC9664-D072-4B21-AE4E-C32B2F81A0E4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DD21773B-B567-4D70-A519-3171FD6FFB78}" type="pres">
      <dgm:prSet presAssocID="{F48A7F65-81C1-4C9A-8569-FD200163A868}" presName="composite" presStyleCnt="0"/>
      <dgm:spPr/>
    </dgm:pt>
    <dgm:pt modelId="{22C12103-8B82-4D2B-A8A0-4E991EFC6410}" type="pres">
      <dgm:prSet presAssocID="{F48A7F65-81C1-4C9A-8569-FD200163A868}" presName="Accent" presStyleLbl="alignAcc1" presStyleIdx="0" presStyleCnt="3"/>
      <dgm:spPr/>
    </dgm:pt>
    <dgm:pt modelId="{5D8AA9F2-4106-43C5-AE24-863A990FCE2B}" type="pres">
      <dgm:prSet presAssocID="{F48A7F65-81C1-4C9A-8569-FD200163A868}" presName="Image" presStyleLbl="node1" presStyleIdx="0" presStyleCnt="3" custScaleX="84695" custScaleY="8392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CFFEDFB-4B58-45CC-9D50-2F196D81BDA2}" type="pres">
      <dgm:prSet presAssocID="{F48A7F65-81C1-4C9A-8569-FD200163A868}" presName="Child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5AD86F-1932-4AE0-8BAB-2CFD3E583C4D}" type="pres">
      <dgm:prSet presAssocID="{F48A7F65-81C1-4C9A-8569-FD200163A868}" presName="Paren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5C1EA2-2383-49FC-A66B-12F7DCE5F439}" type="pres">
      <dgm:prSet presAssocID="{43D06C4D-C196-4BB3-824C-F7CF2F2F0D77}" presName="sibTrans" presStyleCnt="0"/>
      <dgm:spPr/>
    </dgm:pt>
    <dgm:pt modelId="{E753A202-2E50-4C71-8119-46EB39BD034B}" type="pres">
      <dgm:prSet presAssocID="{F9190AE3-E7BF-4633-8B58-770BE54A601A}" presName="composite" presStyleCnt="0"/>
      <dgm:spPr/>
    </dgm:pt>
    <dgm:pt modelId="{D9A343CD-A03D-4BEB-BCDE-9A1EBA219313}" type="pres">
      <dgm:prSet presAssocID="{F9190AE3-E7BF-4633-8B58-770BE54A601A}" presName="Accent" presStyleLbl="alignAcc1" presStyleIdx="1" presStyleCnt="3"/>
      <dgm:spPr/>
    </dgm:pt>
    <dgm:pt modelId="{14D03952-5BD4-4155-8AC2-230FC5E68C9B}" type="pres">
      <dgm:prSet presAssocID="{F9190AE3-E7BF-4633-8B58-770BE54A601A}" presName="Image" presStyleLbl="node1" presStyleIdx="1" presStyleCnt="3" custScaleY="52115" custLinFactNeighborX="4865" custLinFactNeighborY="-1150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DE9710E-4A81-4136-840A-7F4AE9663302}" type="pres">
      <dgm:prSet presAssocID="{F9190AE3-E7BF-4633-8B58-770BE54A601A}" presName="Child" presStyleLbl="revTx" presStyleIdx="1" presStyleCnt="3" custLinFactNeighborX="-578" custLinFactNeighborY="-125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C3DE86-A482-4789-9F9E-FEB635DD16DE}" type="pres">
      <dgm:prSet presAssocID="{F9190AE3-E7BF-4633-8B58-770BE54A601A}" presName="Paren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485AA3-80FE-43D5-9094-9CE34B46FAEA}" type="pres">
      <dgm:prSet presAssocID="{DA025D34-3803-47E0-9BE1-01FA91981BCB}" presName="sibTrans" presStyleCnt="0"/>
      <dgm:spPr/>
    </dgm:pt>
    <dgm:pt modelId="{5D031FED-884A-4983-834C-5B646032C98D}" type="pres">
      <dgm:prSet presAssocID="{97BA6067-8607-454F-8433-0CE797097C55}" presName="composite" presStyleCnt="0"/>
      <dgm:spPr/>
    </dgm:pt>
    <dgm:pt modelId="{A9CE4A87-489F-4718-B2F5-F730F1577C0B}" type="pres">
      <dgm:prSet presAssocID="{97BA6067-8607-454F-8433-0CE797097C55}" presName="Accent" presStyleLbl="alignAcc1" presStyleIdx="2" presStyleCnt="3"/>
      <dgm:spPr/>
    </dgm:pt>
    <dgm:pt modelId="{DF903A02-985F-4969-A2CA-7D3D7377DE77}" type="pres">
      <dgm:prSet presAssocID="{97BA6067-8607-454F-8433-0CE797097C55}" presName="Image" presStyleLbl="node1" presStyleIdx="2" presStyleCnt="3" custFlipVert="0" custFlipHor="0" custScaleX="3948" custScaleY="5144"/>
      <dgm:spPr/>
    </dgm:pt>
    <dgm:pt modelId="{AB236304-709A-4A29-B4D8-6DE6946BA47A}" type="pres">
      <dgm:prSet presAssocID="{97BA6067-8607-454F-8433-0CE797097C55}" presName="Child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B026A6-BE6A-4A4A-8E6C-2256396045EF}" type="pres">
      <dgm:prSet presAssocID="{97BA6067-8607-454F-8433-0CE797097C55}" presName="Paren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34508DA-574F-412E-8377-72CA0ED63709}" type="presOf" srcId="{97BA6067-8607-454F-8433-0CE797097C55}" destId="{2BB026A6-BE6A-4A4A-8E6C-2256396045EF}" srcOrd="0" destOrd="0" presId="urn:microsoft.com/office/officeart/2008/layout/TitlePictureLineup"/>
    <dgm:cxn modelId="{674F5617-2F6B-4219-A7F8-E81E5CA275F9}" srcId="{54BC9664-D072-4B21-AE4E-C32B2F81A0E4}" destId="{97BA6067-8607-454F-8433-0CE797097C55}" srcOrd="2" destOrd="0" parTransId="{5E62BDC2-DC1B-4541-B8C9-38DF5C8F5D5D}" sibTransId="{A6EA6175-B600-42FF-AE96-4802B628EAEB}"/>
    <dgm:cxn modelId="{16571B2B-F706-4C41-8FB5-58F67F12866D}" srcId="{54BC9664-D072-4B21-AE4E-C32B2F81A0E4}" destId="{F48A7F65-81C1-4C9A-8569-FD200163A868}" srcOrd="0" destOrd="0" parTransId="{FF22EF94-9246-4CD5-B395-5A62E2589822}" sibTransId="{43D06C4D-C196-4BB3-824C-F7CF2F2F0D77}"/>
    <dgm:cxn modelId="{F36C2028-FDD0-4DBC-AC6F-F7829A2D82DF}" type="presOf" srcId="{F48A7F65-81C1-4C9A-8569-FD200163A868}" destId="{E45AD86F-1932-4AE0-8BAB-2CFD3E583C4D}" srcOrd="0" destOrd="0" presId="urn:microsoft.com/office/officeart/2008/layout/TitlePictureLineup"/>
    <dgm:cxn modelId="{4A284FB3-1756-4871-B50A-3A9BCFF0C48F}" srcId="{54BC9664-D072-4B21-AE4E-C32B2F81A0E4}" destId="{F9190AE3-E7BF-4633-8B58-770BE54A601A}" srcOrd="1" destOrd="0" parTransId="{5EE221AA-EFDB-4773-AF50-1AABABB4E4CF}" sibTransId="{DA025D34-3803-47E0-9BE1-01FA91981BCB}"/>
    <dgm:cxn modelId="{363C73CC-DA70-41A7-9DB2-D5BFC858C9C6}" type="presOf" srcId="{F9190AE3-E7BF-4633-8B58-770BE54A601A}" destId="{E9C3DE86-A482-4789-9F9E-FEB635DD16DE}" srcOrd="0" destOrd="0" presId="urn:microsoft.com/office/officeart/2008/layout/TitlePictureLineup"/>
    <dgm:cxn modelId="{22526E0D-CCEB-4DF8-9832-FB7A9EF4C1F3}" type="presOf" srcId="{54BC9664-D072-4B21-AE4E-C32B2F81A0E4}" destId="{35ECA2EA-C778-4B59-B48C-8D5C9D069661}" srcOrd="0" destOrd="0" presId="urn:microsoft.com/office/officeart/2008/layout/TitlePictureLineup"/>
    <dgm:cxn modelId="{AAB85E9D-7704-47CF-B5D0-397FE2BD5958}" type="presParOf" srcId="{35ECA2EA-C778-4B59-B48C-8D5C9D069661}" destId="{DD21773B-B567-4D70-A519-3171FD6FFB78}" srcOrd="0" destOrd="0" presId="urn:microsoft.com/office/officeart/2008/layout/TitlePictureLineup"/>
    <dgm:cxn modelId="{C0294C40-182F-4E3C-A8FB-CEE43A6BEE66}" type="presParOf" srcId="{DD21773B-B567-4D70-A519-3171FD6FFB78}" destId="{22C12103-8B82-4D2B-A8A0-4E991EFC6410}" srcOrd="0" destOrd="0" presId="urn:microsoft.com/office/officeart/2008/layout/TitlePictureLineup"/>
    <dgm:cxn modelId="{DDF5C831-B207-4095-87D0-BDDFD65B319E}" type="presParOf" srcId="{DD21773B-B567-4D70-A519-3171FD6FFB78}" destId="{5D8AA9F2-4106-43C5-AE24-863A990FCE2B}" srcOrd="1" destOrd="0" presId="urn:microsoft.com/office/officeart/2008/layout/TitlePictureLineup"/>
    <dgm:cxn modelId="{D496211D-1242-4429-901A-3D36891DC47A}" type="presParOf" srcId="{DD21773B-B567-4D70-A519-3171FD6FFB78}" destId="{ECFFEDFB-4B58-45CC-9D50-2F196D81BDA2}" srcOrd="2" destOrd="0" presId="urn:microsoft.com/office/officeart/2008/layout/TitlePictureLineup"/>
    <dgm:cxn modelId="{C7DBCD1A-495C-415A-9EA7-85DE58A99962}" type="presParOf" srcId="{DD21773B-B567-4D70-A519-3171FD6FFB78}" destId="{E45AD86F-1932-4AE0-8BAB-2CFD3E583C4D}" srcOrd="3" destOrd="0" presId="urn:microsoft.com/office/officeart/2008/layout/TitlePictureLineup"/>
    <dgm:cxn modelId="{4C8BF399-1687-44AE-9400-EA442C2690A0}" type="presParOf" srcId="{35ECA2EA-C778-4B59-B48C-8D5C9D069661}" destId="{1A5C1EA2-2383-49FC-A66B-12F7DCE5F439}" srcOrd="1" destOrd="0" presId="urn:microsoft.com/office/officeart/2008/layout/TitlePictureLineup"/>
    <dgm:cxn modelId="{B2124842-B569-4B2D-92FF-79C9619557CF}" type="presParOf" srcId="{35ECA2EA-C778-4B59-B48C-8D5C9D069661}" destId="{E753A202-2E50-4C71-8119-46EB39BD034B}" srcOrd="2" destOrd="0" presId="urn:microsoft.com/office/officeart/2008/layout/TitlePictureLineup"/>
    <dgm:cxn modelId="{EEDC1A3F-29CF-44B8-9B3A-78EECB17E787}" type="presParOf" srcId="{E753A202-2E50-4C71-8119-46EB39BD034B}" destId="{D9A343CD-A03D-4BEB-BCDE-9A1EBA219313}" srcOrd="0" destOrd="0" presId="urn:microsoft.com/office/officeart/2008/layout/TitlePictureLineup"/>
    <dgm:cxn modelId="{5E75D517-B72B-4B80-AB95-CD70A068E517}" type="presParOf" srcId="{E753A202-2E50-4C71-8119-46EB39BD034B}" destId="{14D03952-5BD4-4155-8AC2-230FC5E68C9B}" srcOrd="1" destOrd="0" presId="urn:microsoft.com/office/officeart/2008/layout/TitlePictureLineup"/>
    <dgm:cxn modelId="{F350ABD5-E350-4FB6-A5C8-B3B23FEA89D8}" type="presParOf" srcId="{E753A202-2E50-4C71-8119-46EB39BD034B}" destId="{1DE9710E-4A81-4136-840A-7F4AE9663302}" srcOrd="2" destOrd="0" presId="urn:microsoft.com/office/officeart/2008/layout/TitlePictureLineup"/>
    <dgm:cxn modelId="{C7E3FE96-3F5F-4E5F-8210-DFBC7601AA5A}" type="presParOf" srcId="{E753A202-2E50-4C71-8119-46EB39BD034B}" destId="{E9C3DE86-A482-4789-9F9E-FEB635DD16DE}" srcOrd="3" destOrd="0" presId="urn:microsoft.com/office/officeart/2008/layout/TitlePictureLineup"/>
    <dgm:cxn modelId="{AC697C0F-9A97-4CDC-91B2-6EA10E09299C}" type="presParOf" srcId="{35ECA2EA-C778-4B59-B48C-8D5C9D069661}" destId="{FD485AA3-80FE-43D5-9094-9CE34B46FAEA}" srcOrd="3" destOrd="0" presId="urn:microsoft.com/office/officeart/2008/layout/TitlePictureLineup"/>
    <dgm:cxn modelId="{3611DB7E-5E71-4565-8916-239ED117F2DD}" type="presParOf" srcId="{35ECA2EA-C778-4B59-B48C-8D5C9D069661}" destId="{5D031FED-884A-4983-834C-5B646032C98D}" srcOrd="4" destOrd="0" presId="urn:microsoft.com/office/officeart/2008/layout/TitlePictureLineup"/>
    <dgm:cxn modelId="{FD33FBCF-CBA8-4544-ABCE-D328ECE5BECC}" type="presParOf" srcId="{5D031FED-884A-4983-834C-5B646032C98D}" destId="{A9CE4A87-489F-4718-B2F5-F730F1577C0B}" srcOrd="0" destOrd="0" presId="urn:microsoft.com/office/officeart/2008/layout/TitlePictureLineup"/>
    <dgm:cxn modelId="{833A0BE8-E1FC-435D-8387-3215978785F1}" type="presParOf" srcId="{5D031FED-884A-4983-834C-5B646032C98D}" destId="{DF903A02-985F-4969-A2CA-7D3D7377DE77}" srcOrd="1" destOrd="0" presId="urn:microsoft.com/office/officeart/2008/layout/TitlePictureLineup"/>
    <dgm:cxn modelId="{0EA3203C-8F6C-4D1A-9FB0-DA9B01F934B3}" type="presParOf" srcId="{5D031FED-884A-4983-834C-5B646032C98D}" destId="{AB236304-709A-4A29-B4D8-6DE6946BA47A}" srcOrd="2" destOrd="0" presId="urn:microsoft.com/office/officeart/2008/layout/TitlePictureLineup"/>
    <dgm:cxn modelId="{50FB7D97-0AC0-4139-B2F6-99DA3E9E1643}" type="presParOf" srcId="{5D031FED-884A-4983-834C-5B646032C98D}" destId="{2BB026A6-BE6A-4A4A-8E6C-2256396045E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76CC21B-E386-4970-A3C3-4023F96D87FB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81A8E2B8-BE05-42CA-AE27-4224ACFAE1F1}">
      <dgm:prSet phldrT="[Texto]"/>
      <dgm:spPr/>
      <dgm:t>
        <a:bodyPr/>
        <a:lstStyle/>
        <a:p>
          <a:r>
            <a:rPr lang="es-EC" dirty="0" smtClean="0"/>
            <a:t>CALIDAD</a:t>
          </a:r>
          <a:endParaRPr lang="es-EC" dirty="0"/>
        </a:p>
      </dgm:t>
    </dgm:pt>
    <dgm:pt modelId="{0E82F91C-F17A-45E0-833C-B8BAF70ABDC8}" type="parTrans" cxnId="{91730B57-795B-48D5-B9C8-A4CF5D602D25}">
      <dgm:prSet/>
      <dgm:spPr/>
      <dgm:t>
        <a:bodyPr/>
        <a:lstStyle/>
        <a:p>
          <a:endParaRPr lang="es-EC"/>
        </a:p>
      </dgm:t>
    </dgm:pt>
    <dgm:pt modelId="{BA3D61BB-9603-40AF-8A3F-62E83B2EE366}" type="sibTrans" cxnId="{91730B57-795B-48D5-B9C8-A4CF5D602D25}">
      <dgm:prSet/>
      <dgm:spPr/>
      <dgm:t>
        <a:bodyPr/>
        <a:lstStyle/>
        <a:p>
          <a:endParaRPr lang="es-EC"/>
        </a:p>
      </dgm:t>
    </dgm:pt>
    <dgm:pt modelId="{415E3B9C-8592-4B23-90B6-BD9925BE777E}">
      <dgm:prSet phldrT="[Texto]"/>
      <dgm:spPr/>
      <dgm:t>
        <a:bodyPr/>
        <a:lstStyle/>
        <a:p>
          <a:r>
            <a:rPr lang="es-EC" dirty="0" smtClean="0"/>
            <a:t>Norma ISO 9001:2008</a:t>
          </a:r>
          <a:endParaRPr lang="es-EC" dirty="0"/>
        </a:p>
      </dgm:t>
    </dgm:pt>
    <dgm:pt modelId="{A1219B94-594D-4724-8CC3-ACCE06BA89AE}" type="parTrans" cxnId="{3D3CA9B9-13B2-43C7-9D1F-45586321C3B5}">
      <dgm:prSet/>
      <dgm:spPr/>
      <dgm:t>
        <a:bodyPr/>
        <a:lstStyle/>
        <a:p>
          <a:endParaRPr lang="es-EC"/>
        </a:p>
      </dgm:t>
    </dgm:pt>
    <dgm:pt modelId="{857283F2-F777-4ABB-8C5C-22412A18B8F4}" type="sibTrans" cxnId="{3D3CA9B9-13B2-43C7-9D1F-45586321C3B5}">
      <dgm:prSet/>
      <dgm:spPr/>
      <dgm:t>
        <a:bodyPr/>
        <a:lstStyle/>
        <a:p>
          <a:endParaRPr lang="es-EC"/>
        </a:p>
      </dgm:t>
    </dgm:pt>
    <dgm:pt modelId="{60D8B121-9E3D-4FD9-8A99-AEAE4AB37DDC}">
      <dgm:prSet phldrT="[Texto]"/>
      <dgm:spPr/>
      <dgm:t>
        <a:bodyPr/>
        <a:lstStyle/>
        <a:p>
          <a:r>
            <a:rPr lang="es-EC" sz="2700" dirty="0" smtClean="0"/>
            <a:t>COMERCIALIZACIÓN</a:t>
          </a:r>
          <a:endParaRPr lang="es-EC" sz="2700" dirty="0"/>
        </a:p>
      </dgm:t>
    </dgm:pt>
    <dgm:pt modelId="{69F64609-B89C-4CA4-8116-3B4F7810B385}" type="parTrans" cxnId="{50A98368-E2BC-43D7-9CAD-06EDFB294218}">
      <dgm:prSet/>
      <dgm:spPr/>
      <dgm:t>
        <a:bodyPr/>
        <a:lstStyle/>
        <a:p>
          <a:endParaRPr lang="es-EC"/>
        </a:p>
      </dgm:t>
    </dgm:pt>
    <dgm:pt modelId="{E3714DDF-595D-4B8E-9752-D1ADE816BD5B}" type="sibTrans" cxnId="{50A98368-E2BC-43D7-9CAD-06EDFB294218}">
      <dgm:prSet/>
      <dgm:spPr/>
      <dgm:t>
        <a:bodyPr/>
        <a:lstStyle/>
        <a:p>
          <a:endParaRPr lang="es-EC"/>
        </a:p>
      </dgm:t>
    </dgm:pt>
    <dgm:pt modelId="{9D31644C-16C8-49DB-B189-84966B827F26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Directo </a:t>
          </a:r>
          <a:endParaRPr lang="es-EC" sz="2400" dirty="0">
            <a:latin typeface="Arial" pitchFamily="34" charset="0"/>
            <a:cs typeface="Arial" pitchFamily="34" charset="0"/>
          </a:endParaRPr>
        </a:p>
      </dgm:t>
    </dgm:pt>
    <dgm:pt modelId="{5C6EE2A2-096F-4FC3-8A0B-35035F15AD14}" type="parTrans" cxnId="{449C88FF-0320-4E82-B70F-F012021B864E}">
      <dgm:prSet/>
      <dgm:spPr/>
      <dgm:t>
        <a:bodyPr/>
        <a:lstStyle/>
        <a:p>
          <a:endParaRPr lang="es-EC"/>
        </a:p>
      </dgm:t>
    </dgm:pt>
    <dgm:pt modelId="{151F497C-360B-41A6-9687-59A2A3156099}" type="sibTrans" cxnId="{449C88FF-0320-4E82-B70F-F012021B864E}">
      <dgm:prSet/>
      <dgm:spPr/>
      <dgm:t>
        <a:bodyPr/>
        <a:lstStyle/>
        <a:p>
          <a:endParaRPr lang="es-EC"/>
        </a:p>
      </dgm:t>
    </dgm:pt>
    <dgm:pt modelId="{68E39472-0E19-41A2-8F98-7AC01CC388F0}">
      <dgm:prSet phldrT="[Texto]"/>
      <dgm:spPr/>
      <dgm:t>
        <a:bodyPr/>
        <a:lstStyle/>
        <a:p>
          <a:r>
            <a:rPr lang="es-EC" sz="3200" dirty="0" smtClean="0"/>
            <a:t>COMUNICACIÓN</a:t>
          </a:r>
          <a:endParaRPr lang="es-EC" sz="3200" dirty="0"/>
        </a:p>
      </dgm:t>
    </dgm:pt>
    <dgm:pt modelId="{61D091C9-601B-4C35-B7D6-213754BA4B64}" type="parTrans" cxnId="{53A7E9C8-6312-4A11-9E50-4DE3C84E5DBA}">
      <dgm:prSet/>
      <dgm:spPr/>
      <dgm:t>
        <a:bodyPr/>
        <a:lstStyle/>
        <a:p>
          <a:endParaRPr lang="es-EC"/>
        </a:p>
      </dgm:t>
    </dgm:pt>
    <dgm:pt modelId="{BF4B8791-4B9E-43EF-B952-D04972D4B456}" type="sibTrans" cxnId="{53A7E9C8-6312-4A11-9E50-4DE3C84E5DBA}">
      <dgm:prSet/>
      <dgm:spPr/>
      <dgm:t>
        <a:bodyPr/>
        <a:lstStyle/>
        <a:p>
          <a:endParaRPr lang="es-EC"/>
        </a:p>
      </dgm:t>
    </dgm:pt>
    <dgm:pt modelId="{F3C30B11-A2BE-48B1-B4CD-33CEA6F97244}">
      <dgm:prSet phldrT="[Texto]" custT="1"/>
      <dgm:spPr/>
      <dgm:t>
        <a:bodyPr/>
        <a:lstStyle/>
        <a:p>
          <a:r>
            <a:rPr lang="es-EC" sz="2800" dirty="0" smtClean="0">
              <a:latin typeface="Arial" pitchFamily="34" charset="0"/>
              <a:cs typeface="Arial" pitchFamily="34" charset="0"/>
            </a:rPr>
            <a:t>Ferias 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203CDAA8-0B41-4922-B0AE-221022A2BAF5}" type="parTrans" cxnId="{95C3E711-8AEA-47B6-8C75-92A62D51AD9E}">
      <dgm:prSet/>
      <dgm:spPr/>
      <dgm:t>
        <a:bodyPr/>
        <a:lstStyle/>
        <a:p>
          <a:endParaRPr lang="es-EC"/>
        </a:p>
      </dgm:t>
    </dgm:pt>
    <dgm:pt modelId="{84E6F1DA-4F3B-4679-BE36-96C88E2482BD}" type="sibTrans" cxnId="{95C3E711-8AEA-47B6-8C75-92A62D51AD9E}">
      <dgm:prSet/>
      <dgm:spPr/>
      <dgm:t>
        <a:bodyPr/>
        <a:lstStyle/>
        <a:p>
          <a:endParaRPr lang="es-EC"/>
        </a:p>
      </dgm:t>
    </dgm:pt>
    <dgm:pt modelId="{5B570F28-799D-4894-8466-FC2F13E8B2CC}">
      <dgm:prSet phldrT="[Texto]" custT="1"/>
      <dgm:spPr/>
      <dgm:t>
        <a:bodyPr/>
        <a:lstStyle/>
        <a:p>
          <a:r>
            <a:rPr lang="es-EC" sz="2800" dirty="0" smtClean="0">
              <a:latin typeface="Arial" pitchFamily="34" charset="0"/>
              <a:cs typeface="Arial" pitchFamily="34" charset="0"/>
            </a:rPr>
            <a:t>Estrategias pull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25ACC143-25B8-490B-A5C9-E9F9AF6B3764}" type="parTrans" cxnId="{8BB6913D-D324-4772-A19A-E290BE848E0F}">
      <dgm:prSet/>
      <dgm:spPr/>
      <dgm:t>
        <a:bodyPr/>
        <a:lstStyle/>
        <a:p>
          <a:endParaRPr lang="es-EC"/>
        </a:p>
      </dgm:t>
    </dgm:pt>
    <dgm:pt modelId="{730A8929-A41B-48DC-A63D-AB9263724722}" type="sibTrans" cxnId="{8BB6913D-D324-4772-A19A-E290BE848E0F}">
      <dgm:prSet/>
      <dgm:spPr/>
      <dgm:t>
        <a:bodyPr/>
        <a:lstStyle/>
        <a:p>
          <a:endParaRPr lang="es-EC"/>
        </a:p>
      </dgm:t>
    </dgm:pt>
    <dgm:pt modelId="{55851E92-6755-4F4D-B6D4-875EA27CEC07}">
      <dgm:prSet phldrT="[Texto]" custT="1"/>
      <dgm:spPr/>
      <dgm:t>
        <a:bodyPr/>
        <a:lstStyle/>
        <a:p>
          <a:r>
            <a:rPr lang="es-EC" sz="2800" dirty="0" smtClean="0">
              <a:latin typeface="Arial" pitchFamily="34" charset="0"/>
              <a:cs typeface="Arial" pitchFamily="34" charset="0"/>
            </a:rPr>
            <a:t>Estrategias push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14F25ED7-FFA4-4BE7-A2BB-99530DAAD284}" type="parTrans" cxnId="{41ACFA91-CB13-44DF-B564-FDE4B0AE9B6E}">
      <dgm:prSet/>
      <dgm:spPr/>
      <dgm:t>
        <a:bodyPr/>
        <a:lstStyle/>
        <a:p>
          <a:endParaRPr lang="es-EC"/>
        </a:p>
      </dgm:t>
    </dgm:pt>
    <dgm:pt modelId="{010150D0-FAA0-4BB8-83F2-A5F53118E702}" type="sibTrans" cxnId="{41ACFA91-CB13-44DF-B564-FDE4B0AE9B6E}">
      <dgm:prSet/>
      <dgm:spPr/>
      <dgm:t>
        <a:bodyPr/>
        <a:lstStyle/>
        <a:p>
          <a:endParaRPr lang="es-EC"/>
        </a:p>
      </dgm:t>
    </dgm:pt>
    <dgm:pt modelId="{5FCAFA3B-2D6B-41F8-9511-C0C010B9EC87}">
      <dgm:prSet phldrT="[Texto]" custT="1"/>
      <dgm:spPr/>
      <dgm:t>
        <a:bodyPr/>
        <a:lstStyle/>
        <a:p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19E7FC26-1A69-45D0-B967-B08190CD99E9}" type="parTrans" cxnId="{6BD88804-5708-45DE-A15D-A309D9F22601}">
      <dgm:prSet/>
      <dgm:spPr/>
      <dgm:t>
        <a:bodyPr/>
        <a:lstStyle/>
        <a:p>
          <a:endParaRPr lang="es-EC"/>
        </a:p>
      </dgm:t>
    </dgm:pt>
    <dgm:pt modelId="{F4289AF8-B659-4076-9931-4B2CD5452ECB}" type="sibTrans" cxnId="{6BD88804-5708-45DE-A15D-A309D9F22601}">
      <dgm:prSet/>
      <dgm:spPr/>
      <dgm:t>
        <a:bodyPr/>
        <a:lstStyle/>
        <a:p>
          <a:endParaRPr lang="es-EC"/>
        </a:p>
      </dgm:t>
    </dgm:pt>
    <dgm:pt modelId="{FBC885B5-E6B8-4989-8FFB-9AADC9F859B6}">
      <dgm:prSet phldrT="[Texto]" custT="1"/>
      <dgm:spPr/>
      <dgm:t>
        <a:bodyPr/>
        <a:lstStyle/>
        <a:p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6A9EE047-4BA6-4AF3-B14C-200120083265}" type="parTrans" cxnId="{2520CF6F-04EF-4E7D-8C02-791E15128997}">
      <dgm:prSet/>
      <dgm:spPr/>
      <dgm:t>
        <a:bodyPr/>
        <a:lstStyle/>
        <a:p>
          <a:endParaRPr lang="es-EC"/>
        </a:p>
      </dgm:t>
    </dgm:pt>
    <dgm:pt modelId="{CAF77110-FDEA-4A84-862D-0922CD880888}" type="sibTrans" cxnId="{2520CF6F-04EF-4E7D-8C02-791E15128997}">
      <dgm:prSet/>
      <dgm:spPr/>
      <dgm:t>
        <a:bodyPr/>
        <a:lstStyle/>
        <a:p>
          <a:endParaRPr lang="es-EC"/>
        </a:p>
      </dgm:t>
    </dgm:pt>
    <dgm:pt modelId="{1E2D79A4-63E3-4F01-9C5E-CD8EE02A9104}">
      <dgm:prSet phldrT="[Texto]" custT="1"/>
      <dgm:spPr/>
      <dgm:t>
        <a:bodyPr/>
        <a:lstStyle/>
        <a:p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4E6D3B7C-9EFD-43C4-82E5-F9CA3E676187}" type="parTrans" cxnId="{8E90D341-0198-4C8B-858E-048E138ACC49}">
      <dgm:prSet/>
      <dgm:spPr/>
      <dgm:t>
        <a:bodyPr/>
        <a:lstStyle/>
        <a:p>
          <a:endParaRPr lang="es-EC"/>
        </a:p>
      </dgm:t>
    </dgm:pt>
    <dgm:pt modelId="{7C4FCAC6-AB21-4A9E-B307-40C55945700D}" type="sibTrans" cxnId="{8E90D341-0198-4C8B-858E-048E138ACC49}">
      <dgm:prSet/>
      <dgm:spPr/>
      <dgm:t>
        <a:bodyPr/>
        <a:lstStyle/>
        <a:p>
          <a:endParaRPr lang="es-EC"/>
        </a:p>
      </dgm:t>
    </dgm:pt>
    <dgm:pt modelId="{5270C721-AFCF-4014-A17B-F8752203E757}">
      <dgm:prSet phldrT="[Texto]" custT="1"/>
      <dgm:spPr/>
      <dgm:t>
        <a:bodyPr/>
        <a:lstStyle/>
        <a:p>
          <a:endParaRPr lang="es-EC" sz="2400" dirty="0">
            <a:latin typeface="Arial" pitchFamily="34" charset="0"/>
            <a:cs typeface="Arial" pitchFamily="34" charset="0"/>
          </a:endParaRPr>
        </a:p>
      </dgm:t>
    </dgm:pt>
    <dgm:pt modelId="{07FEFB7B-8457-4396-A49F-51E5D1C67E98}" type="parTrans" cxnId="{B5B719EF-05B7-4B5F-A28F-B153305607F9}">
      <dgm:prSet/>
      <dgm:spPr/>
      <dgm:t>
        <a:bodyPr/>
        <a:lstStyle/>
        <a:p>
          <a:endParaRPr lang="es-EC"/>
        </a:p>
      </dgm:t>
    </dgm:pt>
    <dgm:pt modelId="{9C8F2B89-B9F9-4CA2-8A06-45A72D538D07}" type="sibTrans" cxnId="{B5B719EF-05B7-4B5F-A28F-B153305607F9}">
      <dgm:prSet/>
      <dgm:spPr/>
      <dgm:t>
        <a:bodyPr/>
        <a:lstStyle/>
        <a:p>
          <a:endParaRPr lang="es-EC"/>
        </a:p>
      </dgm:t>
    </dgm:pt>
    <dgm:pt modelId="{1F0A5E71-CBBF-4B1F-AE70-3CF2952CEDFD}">
      <dgm:prSet phldrT="[Texto]" custT="1"/>
      <dgm:spPr/>
      <dgm:t>
        <a:bodyPr/>
        <a:lstStyle/>
        <a:p>
          <a:endParaRPr lang="es-EC" sz="2400" dirty="0">
            <a:latin typeface="Arial" pitchFamily="34" charset="0"/>
            <a:cs typeface="Arial" pitchFamily="34" charset="0"/>
          </a:endParaRPr>
        </a:p>
      </dgm:t>
    </dgm:pt>
    <dgm:pt modelId="{687EFABC-D5A5-4C91-885E-E812753E95E5}" type="parTrans" cxnId="{E0E2D577-94C0-40D6-B35E-C6DB3EDC0129}">
      <dgm:prSet/>
      <dgm:spPr/>
      <dgm:t>
        <a:bodyPr/>
        <a:lstStyle/>
        <a:p>
          <a:endParaRPr lang="es-EC"/>
        </a:p>
      </dgm:t>
    </dgm:pt>
    <dgm:pt modelId="{5A844265-C3CE-4931-8947-FFEA3132C4BD}" type="sibTrans" cxnId="{E0E2D577-94C0-40D6-B35E-C6DB3EDC0129}">
      <dgm:prSet/>
      <dgm:spPr/>
      <dgm:t>
        <a:bodyPr/>
        <a:lstStyle/>
        <a:p>
          <a:endParaRPr lang="es-EC"/>
        </a:p>
      </dgm:t>
    </dgm:pt>
    <dgm:pt modelId="{E0B2873B-2341-4660-8120-0C0A0C730862}">
      <dgm:prSet phldrT="[Texto]" custT="1"/>
      <dgm:spPr/>
      <dgm:t>
        <a:bodyPr/>
        <a:lstStyle/>
        <a:p>
          <a:endParaRPr lang="es-EC" sz="2400" dirty="0">
            <a:latin typeface="Arial" pitchFamily="34" charset="0"/>
            <a:cs typeface="Arial" pitchFamily="34" charset="0"/>
          </a:endParaRPr>
        </a:p>
      </dgm:t>
    </dgm:pt>
    <dgm:pt modelId="{55FE9A95-82D9-4C37-B56B-C87C7D43E3C8}" type="parTrans" cxnId="{B4FBC4D3-BCB5-413E-9385-52CACF872512}">
      <dgm:prSet/>
      <dgm:spPr/>
      <dgm:t>
        <a:bodyPr/>
        <a:lstStyle/>
        <a:p>
          <a:endParaRPr lang="es-EC"/>
        </a:p>
      </dgm:t>
    </dgm:pt>
    <dgm:pt modelId="{86EBC46B-8024-4EE2-B692-746C4A35AA5E}" type="sibTrans" cxnId="{B4FBC4D3-BCB5-413E-9385-52CACF872512}">
      <dgm:prSet/>
      <dgm:spPr/>
      <dgm:t>
        <a:bodyPr/>
        <a:lstStyle/>
        <a:p>
          <a:endParaRPr lang="es-EC"/>
        </a:p>
      </dgm:t>
    </dgm:pt>
    <dgm:pt modelId="{903207E0-2307-470C-A2CA-C5D0E515B257}">
      <dgm:prSet phldrT="[Texto]" custT="1"/>
      <dgm:spPr/>
      <dgm:t>
        <a:bodyPr/>
        <a:lstStyle/>
        <a:p>
          <a:endParaRPr lang="es-EC" sz="2400" dirty="0">
            <a:latin typeface="Arial" pitchFamily="34" charset="0"/>
            <a:cs typeface="Arial" pitchFamily="34" charset="0"/>
          </a:endParaRPr>
        </a:p>
      </dgm:t>
    </dgm:pt>
    <dgm:pt modelId="{3FCDD06F-3DAF-43F4-BF18-6B3FEDA1F8A1}" type="parTrans" cxnId="{0993FEF7-2E84-4A96-AF88-7AEC0DA1C56F}">
      <dgm:prSet/>
      <dgm:spPr/>
      <dgm:t>
        <a:bodyPr/>
        <a:lstStyle/>
        <a:p>
          <a:endParaRPr lang="es-EC"/>
        </a:p>
      </dgm:t>
    </dgm:pt>
    <dgm:pt modelId="{2723F0CF-BF18-4051-B16E-E7BD4DAD0CFE}" type="sibTrans" cxnId="{0993FEF7-2E84-4A96-AF88-7AEC0DA1C56F}">
      <dgm:prSet/>
      <dgm:spPr/>
      <dgm:t>
        <a:bodyPr/>
        <a:lstStyle/>
        <a:p>
          <a:endParaRPr lang="es-EC"/>
        </a:p>
      </dgm:t>
    </dgm:pt>
    <dgm:pt modelId="{798B3352-7FE4-4B10-B95A-6874E282696B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Indirecto </a:t>
          </a:r>
          <a:endParaRPr lang="es-EC" sz="2400" dirty="0">
            <a:latin typeface="Arial" pitchFamily="34" charset="0"/>
            <a:cs typeface="Arial" pitchFamily="34" charset="0"/>
          </a:endParaRPr>
        </a:p>
      </dgm:t>
    </dgm:pt>
    <dgm:pt modelId="{3C1B8A8C-CA3D-48EE-BB00-424CDEF5E7EB}" type="parTrans" cxnId="{3A29DDEB-5036-4711-A46A-7D93DB3F807F}">
      <dgm:prSet/>
      <dgm:spPr/>
      <dgm:t>
        <a:bodyPr/>
        <a:lstStyle/>
        <a:p>
          <a:endParaRPr lang="es-EC"/>
        </a:p>
      </dgm:t>
    </dgm:pt>
    <dgm:pt modelId="{E3F9608A-04B1-474A-A1BB-253CC12926B9}" type="sibTrans" cxnId="{3A29DDEB-5036-4711-A46A-7D93DB3F807F}">
      <dgm:prSet/>
      <dgm:spPr/>
      <dgm:t>
        <a:bodyPr/>
        <a:lstStyle/>
        <a:p>
          <a:endParaRPr lang="es-EC"/>
        </a:p>
      </dgm:t>
    </dgm:pt>
    <dgm:pt modelId="{EEA887F8-F116-4196-B06A-859A622A304E}">
      <dgm:prSet phldrT="[Texto]" custT="1"/>
      <dgm:spPr/>
      <dgm:t>
        <a:bodyPr/>
        <a:lstStyle/>
        <a:p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B56C8830-E15F-4C8B-84C8-119C6BB073BB}" type="parTrans" cxnId="{A7DDF2F1-748F-4D86-9009-9EE3B02F21B7}">
      <dgm:prSet/>
      <dgm:spPr/>
      <dgm:t>
        <a:bodyPr/>
        <a:lstStyle/>
        <a:p>
          <a:endParaRPr lang="es-EC"/>
        </a:p>
      </dgm:t>
    </dgm:pt>
    <dgm:pt modelId="{6B009171-FC92-4992-A3D9-C534B5F6A4EF}" type="sibTrans" cxnId="{A7DDF2F1-748F-4D86-9009-9EE3B02F21B7}">
      <dgm:prSet/>
      <dgm:spPr/>
      <dgm:t>
        <a:bodyPr/>
        <a:lstStyle/>
        <a:p>
          <a:endParaRPr lang="es-EC"/>
        </a:p>
      </dgm:t>
    </dgm:pt>
    <dgm:pt modelId="{7D78C5DD-210C-4498-BF13-D72586C775D1}">
      <dgm:prSet phldrT="[Texto]" custT="1"/>
      <dgm:spPr/>
      <dgm:t>
        <a:bodyPr/>
        <a:lstStyle/>
        <a:p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2541C901-9856-4FC3-84C4-F1F8F7EE0069}" type="parTrans" cxnId="{DB44A2B5-BE71-4EC7-BE4F-19059519940F}">
      <dgm:prSet/>
      <dgm:spPr/>
      <dgm:t>
        <a:bodyPr/>
        <a:lstStyle/>
        <a:p>
          <a:endParaRPr lang="es-EC"/>
        </a:p>
      </dgm:t>
    </dgm:pt>
    <dgm:pt modelId="{966EEF39-690B-4BAA-AC02-88329C131F66}" type="sibTrans" cxnId="{DB44A2B5-BE71-4EC7-BE4F-19059519940F}">
      <dgm:prSet/>
      <dgm:spPr/>
      <dgm:t>
        <a:bodyPr/>
        <a:lstStyle/>
        <a:p>
          <a:endParaRPr lang="es-EC"/>
        </a:p>
      </dgm:t>
    </dgm:pt>
    <dgm:pt modelId="{8286FFEA-AAFA-49F2-AFBF-8DB8769078B7}" type="pres">
      <dgm:prSet presAssocID="{176CC21B-E386-4970-A3C3-4023F96D87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6704397-5E3B-42EE-900D-9E1E8F313C58}" type="pres">
      <dgm:prSet presAssocID="{81A8E2B8-BE05-42CA-AE27-4224ACFAE1F1}" presName="node" presStyleLbl="node1" presStyleIdx="0" presStyleCnt="3" custScaleX="704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F45E8B-5339-4B2B-B1AA-7F1B11B6DFA9}" type="pres">
      <dgm:prSet presAssocID="{BA3D61BB-9603-40AF-8A3F-62E83B2EE366}" presName="sibTrans" presStyleCnt="0"/>
      <dgm:spPr/>
      <dgm:t>
        <a:bodyPr/>
        <a:lstStyle/>
        <a:p>
          <a:endParaRPr lang="es-EC"/>
        </a:p>
      </dgm:t>
    </dgm:pt>
    <dgm:pt modelId="{B6C70703-96D2-4989-9AA0-6F57C259C938}" type="pres">
      <dgm:prSet presAssocID="{60D8B121-9E3D-4FD9-8A99-AEAE4AB37DDC}" presName="node" presStyleLbl="node1" presStyleIdx="1" presStyleCnt="3" custScaleX="94061" custLinFactNeighborX="228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CD11C9-5A78-4717-AD4D-5970347BE4FB}" type="pres">
      <dgm:prSet presAssocID="{E3714DDF-595D-4B8E-9752-D1ADE816BD5B}" presName="sibTrans" presStyleCnt="0"/>
      <dgm:spPr/>
      <dgm:t>
        <a:bodyPr/>
        <a:lstStyle/>
        <a:p>
          <a:endParaRPr lang="es-EC"/>
        </a:p>
      </dgm:t>
    </dgm:pt>
    <dgm:pt modelId="{7F6B9095-9902-43D6-8172-65922AFCCB49}" type="pres">
      <dgm:prSet presAssocID="{68E39472-0E19-41A2-8F98-7AC01CC388F0}" presName="node" presStyleLbl="node1" presStyleIdx="2" presStyleCnt="3" custScaleX="1105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D9F2AE7-B287-4025-853C-09ACCCD59AD9}" type="presOf" srcId="{176CC21B-E386-4970-A3C3-4023F96D87FB}" destId="{8286FFEA-AAFA-49F2-AFBF-8DB8769078B7}" srcOrd="0" destOrd="0" presId="urn:microsoft.com/office/officeart/2005/8/layout/hList6"/>
    <dgm:cxn modelId="{8BB6913D-D324-4772-A19A-E290BE848E0F}" srcId="{68E39472-0E19-41A2-8F98-7AC01CC388F0}" destId="{5B570F28-799D-4894-8466-FC2F13E8B2CC}" srcOrd="4" destOrd="0" parTransId="{25ACC143-25B8-490B-A5C9-E9F9AF6B3764}" sibTransId="{730A8929-A41B-48DC-A63D-AB9263724722}"/>
    <dgm:cxn modelId="{47A58D3D-72F7-468D-AF86-148023BEE0A7}" type="presOf" srcId="{798B3352-7FE4-4B10-B95A-6874E282696B}" destId="{B6C70703-96D2-4989-9AA0-6F57C259C938}" srcOrd="0" destOrd="6" presId="urn:microsoft.com/office/officeart/2005/8/layout/hList6"/>
    <dgm:cxn modelId="{0993FEF7-2E84-4A96-AF88-7AEC0DA1C56F}" srcId="{60D8B121-9E3D-4FD9-8A99-AEAE4AB37DDC}" destId="{903207E0-2307-470C-A2CA-C5D0E515B257}" srcOrd="4" destOrd="0" parTransId="{3FCDD06F-3DAF-43F4-BF18-6B3FEDA1F8A1}" sibTransId="{2723F0CF-BF18-4051-B16E-E7BD4DAD0CFE}"/>
    <dgm:cxn modelId="{A7DDF2F1-748F-4D86-9009-9EE3B02F21B7}" srcId="{68E39472-0E19-41A2-8F98-7AC01CC388F0}" destId="{EEA887F8-F116-4196-B06A-859A622A304E}" srcOrd="6" destOrd="0" parTransId="{B56C8830-E15F-4C8B-84C8-119C6BB073BB}" sibTransId="{6B009171-FC92-4992-A3D9-C534B5F6A4EF}"/>
    <dgm:cxn modelId="{3D6BB08B-C1C5-4F69-908B-FE478C17568A}" type="presOf" srcId="{68E39472-0E19-41A2-8F98-7AC01CC388F0}" destId="{7F6B9095-9902-43D6-8172-65922AFCCB49}" srcOrd="0" destOrd="0" presId="urn:microsoft.com/office/officeart/2005/8/layout/hList6"/>
    <dgm:cxn modelId="{5358FC19-5E6C-4D17-A9D7-17DA3A630FE4}" type="presOf" srcId="{FBC885B5-E6B8-4989-8FFB-9AADC9F859B6}" destId="{7F6B9095-9902-43D6-8172-65922AFCCB49}" srcOrd="0" destOrd="2" presId="urn:microsoft.com/office/officeart/2005/8/layout/hList6"/>
    <dgm:cxn modelId="{C8C3B1D9-FABA-4132-B6EE-4A62EE979449}" type="presOf" srcId="{5270C721-AFCF-4014-A17B-F8752203E757}" destId="{B6C70703-96D2-4989-9AA0-6F57C259C938}" srcOrd="0" destOrd="2" presId="urn:microsoft.com/office/officeart/2005/8/layout/hList6"/>
    <dgm:cxn modelId="{8FC25916-F79B-4603-8D47-A8A20974E36F}" type="presOf" srcId="{5B570F28-799D-4894-8466-FC2F13E8B2CC}" destId="{7F6B9095-9902-43D6-8172-65922AFCCB49}" srcOrd="0" destOrd="5" presId="urn:microsoft.com/office/officeart/2005/8/layout/hList6"/>
    <dgm:cxn modelId="{3F0B774A-A0FB-4B66-BB50-9EEC73806CC5}" type="presOf" srcId="{81A8E2B8-BE05-42CA-AE27-4224ACFAE1F1}" destId="{56704397-5E3B-42EE-900D-9E1E8F313C58}" srcOrd="0" destOrd="0" presId="urn:microsoft.com/office/officeart/2005/8/layout/hList6"/>
    <dgm:cxn modelId="{DB44A2B5-BE71-4EC7-BE4F-19059519940F}" srcId="{68E39472-0E19-41A2-8F98-7AC01CC388F0}" destId="{7D78C5DD-210C-4498-BF13-D72586C775D1}" srcOrd="5" destOrd="0" parTransId="{2541C901-9856-4FC3-84C4-F1F8F7EE0069}" sibTransId="{966EEF39-690B-4BAA-AC02-88329C131F66}"/>
    <dgm:cxn modelId="{3A29DDEB-5036-4711-A46A-7D93DB3F807F}" srcId="{60D8B121-9E3D-4FD9-8A99-AEAE4AB37DDC}" destId="{798B3352-7FE4-4B10-B95A-6874E282696B}" srcOrd="5" destOrd="0" parTransId="{3C1B8A8C-CA3D-48EE-BB00-424CDEF5E7EB}" sibTransId="{E3F9608A-04B1-474A-A1BB-253CC12926B9}"/>
    <dgm:cxn modelId="{AF04B087-8FE3-4A0C-936B-BA6E64C29F3C}" type="presOf" srcId="{EEA887F8-F116-4196-B06A-859A622A304E}" destId="{7F6B9095-9902-43D6-8172-65922AFCCB49}" srcOrd="0" destOrd="7" presId="urn:microsoft.com/office/officeart/2005/8/layout/hList6"/>
    <dgm:cxn modelId="{6459F5B9-9B70-4748-A2B6-523E5BE3BFD1}" type="presOf" srcId="{9D31644C-16C8-49DB-B189-84966B827F26}" destId="{B6C70703-96D2-4989-9AA0-6F57C259C938}" srcOrd="0" destOrd="1" presId="urn:microsoft.com/office/officeart/2005/8/layout/hList6"/>
    <dgm:cxn modelId="{B4FBC4D3-BCB5-413E-9385-52CACF872512}" srcId="{60D8B121-9E3D-4FD9-8A99-AEAE4AB37DDC}" destId="{E0B2873B-2341-4660-8120-0C0A0C730862}" srcOrd="3" destOrd="0" parTransId="{55FE9A95-82D9-4C37-B56B-C87C7D43E3C8}" sibTransId="{86EBC46B-8024-4EE2-B692-746C4A35AA5E}"/>
    <dgm:cxn modelId="{41ACFA91-CB13-44DF-B564-FDE4B0AE9B6E}" srcId="{68E39472-0E19-41A2-8F98-7AC01CC388F0}" destId="{55851E92-6755-4F4D-B6D4-875EA27CEC07}" srcOrd="7" destOrd="0" parTransId="{14F25ED7-FFA4-4BE7-A2BB-99530DAAD284}" sibTransId="{010150D0-FAA0-4BB8-83F2-A5F53118E702}"/>
    <dgm:cxn modelId="{202855E6-9F2B-487C-8984-3E1A32C0C256}" type="presOf" srcId="{415E3B9C-8592-4B23-90B6-BD9925BE777E}" destId="{56704397-5E3B-42EE-900D-9E1E8F313C58}" srcOrd="0" destOrd="1" presId="urn:microsoft.com/office/officeart/2005/8/layout/hList6"/>
    <dgm:cxn modelId="{449C88FF-0320-4E82-B70F-F012021B864E}" srcId="{60D8B121-9E3D-4FD9-8A99-AEAE4AB37DDC}" destId="{9D31644C-16C8-49DB-B189-84966B827F26}" srcOrd="0" destOrd="0" parTransId="{5C6EE2A2-096F-4FC3-8A0B-35035F15AD14}" sibTransId="{151F497C-360B-41A6-9687-59A2A3156099}"/>
    <dgm:cxn modelId="{53A7E9C8-6312-4A11-9E50-4DE3C84E5DBA}" srcId="{176CC21B-E386-4970-A3C3-4023F96D87FB}" destId="{68E39472-0E19-41A2-8F98-7AC01CC388F0}" srcOrd="2" destOrd="0" parTransId="{61D091C9-601B-4C35-B7D6-213754BA4B64}" sibTransId="{BF4B8791-4B9E-43EF-B952-D04972D4B456}"/>
    <dgm:cxn modelId="{8E779FF7-0025-44A8-AB53-0208FBAAA6A1}" type="presOf" srcId="{60D8B121-9E3D-4FD9-8A99-AEAE4AB37DDC}" destId="{B6C70703-96D2-4989-9AA0-6F57C259C938}" srcOrd="0" destOrd="0" presId="urn:microsoft.com/office/officeart/2005/8/layout/hList6"/>
    <dgm:cxn modelId="{E0E2D577-94C0-40D6-B35E-C6DB3EDC0129}" srcId="{60D8B121-9E3D-4FD9-8A99-AEAE4AB37DDC}" destId="{1F0A5E71-CBBF-4B1F-AE70-3CF2952CEDFD}" srcOrd="2" destOrd="0" parTransId="{687EFABC-D5A5-4C91-885E-E812753E95E5}" sibTransId="{5A844265-C3CE-4931-8947-FFEA3132C4BD}"/>
    <dgm:cxn modelId="{69248EF9-7A1B-4BC4-A0D2-E1F9A217DCA5}" type="presOf" srcId="{55851E92-6755-4F4D-B6D4-875EA27CEC07}" destId="{7F6B9095-9902-43D6-8172-65922AFCCB49}" srcOrd="0" destOrd="8" presId="urn:microsoft.com/office/officeart/2005/8/layout/hList6"/>
    <dgm:cxn modelId="{95C3E711-8AEA-47B6-8C75-92A62D51AD9E}" srcId="{68E39472-0E19-41A2-8F98-7AC01CC388F0}" destId="{F3C30B11-A2BE-48B1-B4CD-33CEA6F97244}" srcOrd="0" destOrd="0" parTransId="{203CDAA8-0B41-4922-B0AE-221022A2BAF5}" sibTransId="{84E6F1DA-4F3B-4679-BE36-96C88E2482BD}"/>
    <dgm:cxn modelId="{A3CB445A-92B0-44B1-B6F3-F7BD4456D311}" type="presOf" srcId="{5FCAFA3B-2D6B-41F8-9511-C0C010B9EC87}" destId="{7F6B9095-9902-43D6-8172-65922AFCCB49}" srcOrd="0" destOrd="4" presId="urn:microsoft.com/office/officeart/2005/8/layout/hList6"/>
    <dgm:cxn modelId="{8E90D341-0198-4C8B-858E-048E138ACC49}" srcId="{68E39472-0E19-41A2-8F98-7AC01CC388F0}" destId="{1E2D79A4-63E3-4F01-9C5E-CD8EE02A9104}" srcOrd="2" destOrd="0" parTransId="{4E6D3B7C-9EFD-43C4-82E5-F9CA3E676187}" sibTransId="{7C4FCAC6-AB21-4A9E-B307-40C55945700D}"/>
    <dgm:cxn modelId="{2520CF6F-04EF-4E7D-8C02-791E15128997}" srcId="{68E39472-0E19-41A2-8F98-7AC01CC388F0}" destId="{FBC885B5-E6B8-4989-8FFB-9AADC9F859B6}" srcOrd="1" destOrd="0" parTransId="{6A9EE047-4BA6-4AF3-B14C-200120083265}" sibTransId="{CAF77110-FDEA-4A84-862D-0922CD880888}"/>
    <dgm:cxn modelId="{9241B769-0E2D-48E3-A8CD-B77D9BD53A2D}" type="presOf" srcId="{E0B2873B-2341-4660-8120-0C0A0C730862}" destId="{B6C70703-96D2-4989-9AA0-6F57C259C938}" srcOrd="0" destOrd="4" presId="urn:microsoft.com/office/officeart/2005/8/layout/hList6"/>
    <dgm:cxn modelId="{FFB1DF30-5117-4361-8DAB-E76313E65A52}" type="presOf" srcId="{1E2D79A4-63E3-4F01-9C5E-CD8EE02A9104}" destId="{7F6B9095-9902-43D6-8172-65922AFCCB49}" srcOrd="0" destOrd="3" presId="urn:microsoft.com/office/officeart/2005/8/layout/hList6"/>
    <dgm:cxn modelId="{68AEC9C5-E9EA-4062-9771-073613D4ECD0}" type="presOf" srcId="{7D78C5DD-210C-4498-BF13-D72586C775D1}" destId="{7F6B9095-9902-43D6-8172-65922AFCCB49}" srcOrd="0" destOrd="6" presId="urn:microsoft.com/office/officeart/2005/8/layout/hList6"/>
    <dgm:cxn modelId="{E083ACA2-341D-403C-A8C9-FC146CD74B2B}" type="presOf" srcId="{903207E0-2307-470C-A2CA-C5D0E515B257}" destId="{B6C70703-96D2-4989-9AA0-6F57C259C938}" srcOrd="0" destOrd="5" presId="urn:microsoft.com/office/officeart/2005/8/layout/hList6"/>
    <dgm:cxn modelId="{6BD88804-5708-45DE-A15D-A309D9F22601}" srcId="{68E39472-0E19-41A2-8F98-7AC01CC388F0}" destId="{5FCAFA3B-2D6B-41F8-9511-C0C010B9EC87}" srcOrd="3" destOrd="0" parTransId="{19E7FC26-1A69-45D0-B967-B08190CD99E9}" sibTransId="{F4289AF8-B659-4076-9931-4B2CD5452ECB}"/>
    <dgm:cxn modelId="{3D3CA9B9-13B2-43C7-9D1F-45586321C3B5}" srcId="{81A8E2B8-BE05-42CA-AE27-4224ACFAE1F1}" destId="{415E3B9C-8592-4B23-90B6-BD9925BE777E}" srcOrd="0" destOrd="0" parTransId="{A1219B94-594D-4724-8CC3-ACCE06BA89AE}" sibTransId="{857283F2-F777-4ABB-8C5C-22412A18B8F4}"/>
    <dgm:cxn modelId="{673832F2-A293-4971-A2F6-0DE19E6B5294}" type="presOf" srcId="{1F0A5E71-CBBF-4B1F-AE70-3CF2952CEDFD}" destId="{B6C70703-96D2-4989-9AA0-6F57C259C938}" srcOrd="0" destOrd="3" presId="urn:microsoft.com/office/officeart/2005/8/layout/hList6"/>
    <dgm:cxn modelId="{91730B57-795B-48D5-B9C8-A4CF5D602D25}" srcId="{176CC21B-E386-4970-A3C3-4023F96D87FB}" destId="{81A8E2B8-BE05-42CA-AE27-4224ACFAE1F1}" srcOrd="0" destOrd="0" parTransId="{0E82F91C-F17A-45E0-833C-B8BAF70ABDC8}" sibTransId="{BA3D61BB-9603-40AF-8A3F-62E83B2EE366}"/>
    <dgm:cxn modelId="{50A98368-E2BC-43D7-9CAD-06EDFB294218}" srcId="{176CC21B-E386-4970-A3C3-4023F96D87FB}" destId="{60D8B121-9E3D-4FD9-8A99-AEAE4AB37DDC}" srcOrd="1" destOrd="0" parTransId="{69F64609-B89C-4CA4-8116-3B4F7810B385}" sibTransId="{E3714DDF-595D-4B8E-9752-D1ADE816BD5B}"/>
    <dgm:cxn modelId="{B5B719EF-05B7-4B5F-A28F-B153305607F9}" srcId="{60D8B121-9E3D-4FD9-8A99-AEAE4AB37DDC}" destId="{5270C721-AFCF-4014-A17B-F8752203E757}" srcOrd="1" destOrd="0" parTransId="{07FEFB7B-8457-4396-A49F-51E5D1C67E98}" sibTransId="{9C8F2B89-B9F9-4CA2-8A06-45A72D538D07}"/>
    <dgm:cxn modelId="{1D56ACA0-6628-4417-B696-6DD3D83931A8}" type="presOf" srcId="{F3C30B11-A2BE-48B1-B4CD-33CEA6F97244}" destId="{7F6B9095-9902-43D6-8172-65922AFCCB49}" srcOrd="0" destOrd="1" presId="urn:microsoft.com/office/officeart/2005/8/layout/hList6"/>
    <dgm:cxn modelId="{3BB09F3A-5B02-488E-A663-6823FC89F971}" type="presParOf" srcId="{8286FFEA-AAFA-49F2-AFBF-8DB8769078B7}" destId="{56704397-5E3B-42EE-900D-9E1E8F313C58}" srcOrd="0" destOrd="0" presId="urn:microsoft.com/office/officeart/2005/8/layout/hList6"/>
    <dgm:cxn modelId="{950F563B-8736-4289-9672-00187FB39738}" type="presParOf" srcId="{8286FFEA-AAFA-49F2-AFBF-8DB8769078B7}" destId="{70F45E8B-5339-4B2B-B1AA-7F1B11B6DFA9}" srcOrd="1" destOrd="0" presId="urn:microsoft.com/office/officeart/2005/8/layout/hList6"/>
    <dgm:cxn modelId="{B989680E-D5B9-443B-AC2C-00E421999009}" type="presParOf" srcId="{8286FFEA-AAFA-49F2-AFBF-8DB8769078B7}" destId="{B6C70703-96D2-4989-9AA0-6F57C259C938}" srcOrd="2" destOrd="0" presId="urn:microsoft.com/office/officeart/2005/8/layout/hList6"/>
    <dgm:cxn modelId="{440120A3-C0E8-45AF-8D07-AD2BDE4730BF}" type="presParOf" srcId="{8286FFEA-AAFA-49F2-AFBF-8DB8769078B7}" destId="{8CCD11C9-5A78-4717-AD4D-5970347BE4FB}" srcOrd="3" destOrd="0" presId="urn:microsoft.com/office/officeart/2005/8/layout/hList6"/>
    <dgm:cxn modelId="{C10898B4-FB22-43A3-87B0-FE1AAB608824}" type="presParOf" srcId="{8286FFEA-AAFA-49F2-AFBF-8DB8769078B7}" destId="{7F6B9095-9902-43D6-8172-65922AFCCB4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6F110F4-C64A-46A5-A903-4C43E12B9B59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F608D5D-7487-43EC-A4D9-5C173A8BF1FD}">
      <dgm:prSet phldrT="[Texto]" custT="1"/>
      <dgm:spPr/>
      <dgm:t>
        <a:bodyPr/>
        <a:lstStyle/>
        <a:p>
          <a:r>
            <a:rPr lang="es-EC" sz="2800" dirty="0" smtClean="0">
              <a:latin typeface="Arial" pitchFamily="34" charset="0"/>
              <a:cs typeface="Arial" pitchFamily="34" charset="0"/>
            </a:rPr>
            <a:t>Mercado objetivo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A084AB86-E1D1-4DB4-86A7-351968991C01}" type="parTrans" cxnId="{2B794924-68DF-4CCA-8F40-B7DE72A23FDC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F3A85602-683F-42F2-8355-4B201651648E}" type="sibTrans" cxnId="{2B794924-68DF-4CCA-8F40-B7DE72A23FDC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4E2BD241-E073-4913-9B8B-9A146436397D}">
      <dgm:prSet phldrT="[Texto]" custT="1"/>
      <dgm:spPr/>
      <dgm:t>
        <a:bodyPr/>
        <a:lstStyle/>
        <a:p>
          <a:r>
            <a:rPr lang="es-EC" sz="2800" dirty="0" smtClean="0"/>
            <a:t>Objetivo 10 del Plan Nacional del Buena Vivir 2013-2017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A7CF15A3-BC27-4862-BC00-2234293599DE}" type="parTrans" cxnId="{A5BACDEB-9868-437C-9D81-86C104581122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8180DDCC-B6B7-4B38-B5A7-945F4B8871D5}" type="sibTrans" cxnId="{A5BACDEB-9868-437C-9D81-86C104581122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C55F1ABC-D72A-4259-857D-6C5BAE4A5C35}">
      <dgm:prSet phldrT="[Texto]" custT="1"/>
      <dgm:spPr/>
      <dgm:t>
        <a:bodyPr/>
        <a:lstStyle/>
        <a:p>
          <a:r>
            <a:rPr lang="es-EC" sz="2800" dirty="0" smtClean="0"/>
            <a:t>Viabilidad y rentabilidad del negocio con una recuperación de la inversión en un periodo de </a:t>
          </a:r>
          <a:r>
            <a:rPr lang="es-EC" sz="2800" dirty="0" smtClean="0"/>
            <a:t>12 </a:t>
          </a:r>
          <a:r>
            <a:rPr lang="es-EC" sz="2800" dirty="0" smtClean="0"/>
            <a:t>meses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6379C258-63C9-46A5-817C-3587D0071AD3}" type="parTrans" cxnId="{973B6872-58FC-4B38-837D-9395E600F0D9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2D29D5CE-C993-439A-9535-E67D6DE6900C}" type="sibTrans" cxnId="{973B6872-58FC-4B38-837D-9395E600F0D9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A79A8676-A2B8-4CC1-A37A-D870181ADF9E}">
      <dgm:prSet phldrT="[Texto]" custT="1"/>
      <dgm:spPr/>
      <dgm:t>
        <a:bodyPr/>
        <a:lstStyle/>
        <a:p>
          <a:r>
            <a:rPr lang="es-EC" sz="2800" dirty="0" smtClean="0"/>
            <a:t>Objetivo 3 del Plan Nacional del Buen Vivir 2013-2017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CBA8854D-90A7-42C3-AC43-1987D18531EF}" type="parTrans" cxnId="{977EFE5F-F6D8-41A2-A502-3BE6C7EC442D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F2A638D2-DA96-4DDE-A1BE-4F81182E20E8}" type="sibTrans" cxnId="{977EFE5F-F6D8-41A2-A502-3BE6C7EC442D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3D64C1E1-6298-42D9-BCBC-CB5B154668B0}" type="pres">
      <dgm:prSet presAssocID="{96F110F4-C64A-46A5-A903-4C43E12B9B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6873980E-A167-4CCA-A4B6-54ECF96D15AC}" type="pres">
      <dgm:prSet presAssocID="{96F110F4-C64A-46A5-A903-4C43E12B9B59}" presName="Name1" presStyleCnt="0"/>
      <dgm:spPr/>
      <dgm:t>
        <a:bodyPr/>
        <a:lstStyle/>
        <a:p>
          <a:endParaRPr lang="es-ES"/>
        </a:p>
      </dgm:t>
    </dgm:pt>
    <dgm:pt modelId="{C625395A-1E52-4890-BCC4-889822FDF740}" type="pres">
      <dgm:prSet presAssocID="{96F110F4-C64A-46A5-A903-4C43E12B9B59}" presName="cycle" presStyleCnt="0"/>
      <dgm:spPr/>
      <dgm:t>
        <a:bodyPr/>
        <a:lstStyle/>
        <a:p>
          <a:endParaRPr lang="es-ES"/>
        </a:p>
      </dgm:t>
    </dgm:pt>
    <dgm:pt modelId="{88BC9EA4-5F9D-4C5C-9363-947B35D38F8D}" type="pres">
      <dgm:prSet presAssocID="{96F110F4-C64A-46A5-A903-4C43E12B9B59}" presName="srcNode" presStyleLbl="node1" presStyleIdx="0" presStyleCnt="4"/>
      <dgm:spPr/>
      <dgm:t>
        <a:bodyPr/>
        <a:lstStyle/>
        <a:p>
          <a:endParaRPr lang="es-ES"/>
        </a:p>
      </dgm:t>
    </dgm:pt>
    <dgm:pt modelId="{43BE0E12-9D86-4754-9C6E-99338613597D}" type="pres">
      <dgm:prSet presAssocID="{96F110F4-C64A-46A5-A903-4C43E12B9B59}" presName="conn" presStyleLbl="parChTrans1D2" presStyleIdx="0" presStyleCnt="1"/>
      <dgm:spPr/>
      <dgm:t>
        <a:bodyPr/>
        <a:lstStyle/>
        <a:p>
          <a:endParaRPr lang="es-EC"/>
        </a:p>
      </dgm:t>
    </dgm:pt>
    <dgm:pt modelId="{544E9F8C-84E0-4AA7-B79E-A68F81DAD2CD}" type="pres">
      <dgm:prSet presAssocID="{96F110F4-C64A-46A5-A903-4C43E12B9B59}" presName="extraNode" presStyleLbl="node1" presStyleIdx="0" presStyleCnt="4"/>
      <dgm:spPr/>
      <dgm:t>
        <a:bodyPr/>
        <a:lstStyle/>
        <a:p>
          <a:endParaRPr lang="es-ES"/>
        </a:p>
      </dgm:t>
    </dgm:pt>
    <dgm:pt modelId="{C5D70B11-20B0-4A46-AF2C-0F6800EA0068}" type="pres">
      <dgm:prSet presAssocID="{96F110F4-C64A-46A5-A903-4C43E12B9B59}" presName="dstNode" presStyleLbl="node1" presStyleIdx="0" presStyleCnt="4"/>
      <dgm:spPr/>
      <dgm:t>
        <a:bodyPr/>
        <a:lstStyle/>
        <a:p>
          <a:endParaRPr lang="es-ES"/>
        </a:p>
      </dgm:t>
    </dgm:pt>
    <dgm:pt modelId="{97BECEF1-0272-4036-A98E-5C2F0F0DB318}" type="pres">
      <dgm:prSet presAssocID="{9F608D5D-7487-43EC-A4D9-5C173A8BF1FD}" presName="text_1" presStyleLbl="node1" presStyleIdx="0" presStyleCnt="4" custScaleY="879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A07295-A3CC-47E9-8928-475F1A5BEB81}" type="pres">
      <dgm:prSet presAssocID="{9F608D5D-7487-43EC-A4D9-5C173A8BF1FD}" presName="accent_1" presStyleCnt="0"/>
      <dgm:spPr/>
      <dgm:t>
        <a:bodyPr/>
        <a:lstStyle/>
        <a:p>
          <a:endParaRPr lang="es-ES"/>
        </a:p>
      </dgm:t>
    </dgm:pt>
    <dgm:pt modelId="{2C7CB193-393C-42A3-A907-4544EBE92399}" type="pres">
      <dgm:prSet presAssocID="{9F608D5D-7487-43EC-A4D9-5C173A8BF1FD}" presName="accentRepeatNode" presStyleLbl="solidFgAcc1" presStyleIdx="0" presStyleCnt="4"/>
      <dgm:spPr/>
      <dgm:t>
        <a:bodyPr/>
        <a:lstStyle/>
        <a:p>
          <a:endParaRPr lang="es-ES"/>
        </a:p>
      </dgm:t>
    </dgm:pt>
    <dgm:pt modelId="{C19B7294-EFB0-4CE2-96DC-A88C38C66D53}" type="pres">
      <dgm:prSet presAssocID="{4E2BD241-E073-4913-9B8B-9A146436397D}" presName="text_2" presStyleLbl="node1" presStyleIdx="1" presStyleCnt="4" custLinFactNeighborX="-480" custLinFactNeighborY="26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A6CF6F-CC8F-42F8-98CE-E4B174B5B391}" type="pres">
      <dgm:prSet presAssocID="{4E2BD241-E073-4913-9B8B-9A146436397D}" presName="accent_2" presStyleCnt="0"/>
      <dgm:spPr/>
      <dgm:t>
        <a:bodyPr/>
        <a:lstStyle/>
        <a:p>
          <a:endParaRPr lang="es-ES"/>
        </a:p>
      </dgm:t>
    </dgm:pt>
    <dgm:pt modelId="{83FB6F68-F893-457B-80FA-5800BF120417}" type="pres">
      <dgm:prSet presAssocID="{4E2BD241-E073-4913-9B8B-9A146436397D}" presName="accentRepeatNode" presStyleLbl="solidFgAcc1" presStyleIdx="1" presStyleCnt="4"/>
      <dgm:spPr/>
      <dgm:t>
        <a:bodyPr/>
        <a:lstStyle/>
        <a:p>
          <a:endParaRPr lang="es-ES"/>
        </a:p>
      </dgm:t>
    </dgm:pt>
    <dgm:pt modelId="{7E20DF90-29AA-444D-B055-4940226A0BA1}" type="pres">
      <dgm:prSet presAssocID="{C55F1ABC-D72A-4259-857D-6C5BAE4A5C35}" presName="text_3" presStyleLbl="node1" presStyleIdx="2" presStyleCnt="4" custScaleY="1626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3DAAF3-0E8A-4C94-9CE1-025909DED52F}" type="pres">
      <dgm:prSet presAssocID="{C55F1ABC-D72A-4259-857D-6C5BAE4A5C35}" presName="accent_3" presStyleCnt="0"/>
      <dgm:spPr/>
      <dgm:t>
        <a:bodyPr/>
        <a:lstStyle/>
        <a:p>
          <a:endParaRPr lang="es-ES"/>
        </a:p>
      </dgm:t>
    </dgm:pt>
    <dgm:pt modelId="{FDF3939C-EB7B-48F6-8037-E86F39165F0F}" type="pres">
      <dgm:prSet presAssocID="{C55F1ABC-D72A-4259-857D-6C5BAE4A5C35}" presName="accentRepeatNode" presStyleLbl="solidFgAcc1" presStyleIdx="2" presStyleCnt="4"/>
      <dgm:spPr/>
      <dgm:t>
        <a:bodyPr/>
        <a:lstStyle/>
        <a:p>
          <a:endParaRPr lang="es-ES"/>
        </a:p>
      </dgm:t>
    </dgm:pt>
    <dgm:pt modelId="{68F9EF7B-2267-4A28-95A3-F626885DC90E}" type="pres">
      <dgm:prSet presAssocID="{A79A8676-A2B8-4CC1-A37A-D870181ADF9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B80D5B-8980-4368-9935-0C1174D153C4}" type="pres">
      <dgm:prSet presAssocID="{A79A8676-A2B8-4CC1-A37A-D870181ADF9E}" presName="accent_4" presStyleCnt="0"/>
      <dgm:spPr/>
      <dgm:t>
        <a:bodyPr/>
        <a:lstStyle/>
        <a:p>
          <a:endParaRPr lang="es-ES"/>
        </a:p>
      </dgm:t>
    </dgm:pt>
    <dgm:pt modelId="{A145E8CB-141C-44B7-80D8-D6806F568DB2}" type="pres">
      <dgm:prSet presAssocID="{A79A8676-A2B8-4CC1-A37A-D870181ADF9E}" presName="accentRepeatNode" presStyleLbl="solidFgAcc1" presStyleIdx="3" presStyleCnt="4"/>
      <dgm:spPr/>
      <dgm:t>
        <a:bodyPr/>
        <a:lstStyle/>
        <a:p>
          <a:endParaRPr lang="es-ES"/>
        </a:p>
      </dgm:t>
    </dgm:pt>
  </dgm:ptLst>
  <dgm:cxnLst>
    <dgm:cxn modelId="{ABB5532C-9B26-41EB-9722-08676DCA35A6}" type="presOf" srcId="{4E2BD241-E073-4913-9B8B-9A146436397D}" destId="{C19B7294-EFB0-4CE2-96DC-A88C38C66D53}" srcOrd="0" destOrd="0" presId="urn:microsoft.com/office/officeart/2008/layout/VerticalCurvedList"/>
    <dgm:cxn modelId="{D4886198-56A9-48F0-83C7-A247B19F8CD4}" type="presOf" srcId="{A79A8676-A2B8-4CC1-A37A-D870181ADF9E}" destId="{68F9EF7B-2267-4A28-95A3-F626885DC90E}" srcOrd="0" destOrd="0" presId="urn:microsoft.com/office/officeart/2008/layout/VerticalCurvedList"/>
    <dgm:cxn modelId="{5FFF4530-B49E-4D1C-AFA0-C2879DA3DA98}" type="presOf" srcId="{C55F1ABC-D72A-4259-857D-6C5BAE4A5C35}" destId="{7E20DF90-29AA-444D-B055-4940226A0BA1}" srcOrd="0" destOrd="0" presId="urn:microsoft.com/office/officeart/2008/layout/VerticalCurvedList"/>
    <dgm:cxn modelId="{A5BACDEB-9868-437C-9D81-86C104581122}" srcId="{96F110F4-C64A-46A5-A903-4C43E12B9B59}" destId="{4E2BD241-E073-4913-9B8B-9A146436397D}" srcOrd="1" destOrd="0" parTransId="{A7CF15A3-BC27-4862-BC00-2234293599DE}" sibTransId="{8180DDCC-B6B7-4B38-B5A7-945F4B8871D5}"/>
    <dgm:cxn modelId="{0566FABD-A8D7-4F42-8BA5-FE1E01258BDA}" type="presOf" srcId="{96F110F4-C64A-46A5-A903-4C43E12B9B59}" destId="{3D64C1E1-6298-42D9-BCBC-CB5B154668B0}" srcOrd="0" destOrd="0" presId="urn:microsoft.com/office/officeart/2008/layout/VerticalCurvedList"/>
    <dgm:cxn modelId="{FF8C298D-1875-480E-8978-564954200F91}" type="presOf" srcId="{9F608D5D-7487-43EC-A4D9-5C173A8BF1FD}" destId="{97BECEF1-0272-4036-A98E-5C2F0F0DB318}" srcOrd="0" destOrd="0" presId="urn:microsoft.com/office/officeart/2008/layout/VerticalCurvedList"/>
    <dgm:cxn modelId="{25BCA745-1E70-4A1D-A254-79EC5BB31731}" type="presOf" srcId="{F3A85602-683F-42F2-8355-4B201651648E}" destId="{43BE0E12-9D86-4754-9C6E-99338613597D}" srcOrd="0" destOrd="0" presId="urn:microsoft.com/office/officeart/2008/layout/VerticalCurvedList"/>
    <dgm:cxn modelId="{977EFE5F-F6D8-41A2-A502-3BE6C7EC442D}" srcId="{96F110F4-C64A-46A5-A903-4C43E12B9B59}" destId="{A79A8676-A2B8-4CC1-A37A-D870181ADF9E}" srcOrd="3" destOrd="0" parTransId="{CBA8854D-90A7-42C3-AC43-1987D18531EF}" sibTransId="{F2A638D2-DA96-4DDE-A1BE-4F81182E20E8}"/>
    <dgm:cxn modelId="{973B6872-58FC-4B38-837D-9395E600F0D9}" srcId="{96F110F4-C64A-46A5-A903-4C43E12B9B59}" destId="{C55F1ABC-D72A-4259-857D-6C5BAE4A5C35}" srcOrd="2" destOrd="0" parTransId="{6379C258-63C9-46A5-817C-3587D0071AD3}" sibTransId="{2D29D5CE-C993-439A-9535-E67D6DE6900C}"/>
    <dgm:cxn modelId="{2B794924-68DF-4CCA-8F40-B7DE72A23FDC}" srcId="{96F110F4-C64A-46A5-A903-4C43E12B9B59}" destId="{9F608D5D-7487-43EC-A4D9-5C173A8BF1FD}" srcOrd="0" destOrd="0" parTransId="{A084AB86-E1D1-4DB4-86A7-351968991C01}" sibTransId="{F3A85602-683F-42F2-8355-4B201651648E}"/>
    <dgm:cxn modelId="{8CB55D62-E0BD-4F56-9CB2-DBEA726B3E0F}" type="presParOf" srcId="{3D64C1E1-6298-42D9-BCBC-CB5B154668B0}" destId="{6873980E-A167-4CCA-A4B6-54ECF96D15AC}" srcOrd="0" destOrd="0" presId="urn:microsoft.com/office/officeart/2008/layout/VerticalCurvedList"/>
    <dgm:cxn modelId="{0FEF1784-B009-4F36-ACEE-2657DB3AB884}" type="presParOf" srcId="{6873980E-A167-4CCA-A4B6-54ECF96D15AC}" destId="{C625395A-1E52-4890-BCC4-889822FDF740}" srcOrd="0" destOrd="0" presId="urn:microsoft.com/office/officeart/2008/layout/VerticalCurvedList"/>
    <dgm:cxn modelId="{12310535-8784-43E7-A1F6-9DD81EA86CC6}" type="presParOf" srcId="{C625395A-1E52-4890-BCC4-889822FDF740}" destId="{88BC9EA4-5F9D-4C5C-9363-947B35D38F8D}" srcOrd="0" destOrd="0" presId="urn:microsoft.com/office/officeart/2008/layout/VerticalCurvedList"/>
    <dgm:cxn modelId="{F302BF5C-A43A-4958-A8B7-B2C2572868F4}" type="presParOf" srcId="{C625395A-1E52-4890-BCC4-889822FDF740}" destId="{43BE0E12-9D86-4754-9C6E-99338613597D}" srcOrd="1" destOrd="0" presId="urn:microsoft.com/office/officeart/2008/layout/VerticalCurvedList"/>
    <dgm:cxn modelId="{27C6369D-3D09-4C4E-930D-3FAC58604925}" type="presParOf" srcId="{C625395A-1E52-4890-BCC4-889822FDF740}" destId="{544E9F8C-84E0-4AA7-B79E-A68F81DAD2CD}" srcOrd="2" destOrd="0" presId="urn:microsoft.com/office/officeart/2008/layout/VerticalCurvedList"/>
    <dgm:cxn modelId="{AC2CD957-EAB2-4DF8-AB3C-5F7AE1CEEB60}" type="presParOf" srcId="{C625395A-1E52-4890-BCC4-889822FDF740}" destId="{C5D70B11-20B0-4A46-AF2C-0F6800EA0068}" srcOrd="3" destOrd="0" presId="urn:microsoft.com/office/officeart/2008/layout/VerticalCurvedList"/>
    <dgm:cxn modelId="{29615FAA-1B5B-4E83-A2A9-3CBE8DFEF447}" type="presParOf" srcId="{6873980E-A167-4CCA-A4B6-54ECF96D15AC}" destId="{97BECEF1-0272-4036-A98E-5C2F0F0DB318}" srcOrd="1" destOrd="0" presId="urn:microsoft.com/office/officeart/2008/layout/VerticalCurvedList"/>
    <dgm:cxn modelId="{8F70EE5D-98A0-44C3-9846-8E8D977E7039}" type="presParOf" srcId="{6873980E-A167-4CCA-A4B6-54ECF96D15AC}" destId="{F7A07295-A3CC-47E9-8928-475F1A5BEB81}" srcOrd="2" destOrd="0" presId="urn:microsoft.com/office/officeart/2008/layout/VerticalCurvedList"/>
    <dgm:cxn modelId="{BDBEC659-C7A8-48F1-BB08-F925425A9DD4}" type="presParOf" srcId="{F7A07295-A3CC-47E9-8928-475F1A5BEB81}" destId="{2C7CB193-393C-42A3-A907-4544EBE92399}" srcOrd="0" destOrd="0" presId="urn:microsoft.com/office/officeart/2008/layout/VerticalCurvedList"/>
    <dgm:cxn modelId="{5023A4FF-4C26-4B10-8D89-079B4DB4BD30}" type="presParOf" srcId="{6873980E-A167-4CCA-A4B6-54ECF96D15AC}" destId="{C19B7294-EFB0-4CE2-96DC-A88C38C66D53}" srcOrd="3" destOrd="0" presId="urn:microsoft.com/office/officeart/2008/layout/VerticalCurvedList"/>
    <dgm:cxn modelId="{B950A31A-BC8A-41E0-A8E6-0E8971ACBCF2}" type="presParOf" srcId="{6873980E-A167-4CCA-A4B6-54ECF96D15AC}" destId="{1DA6CF6F-CC8F-42F8-98CE-E4B174B5B391}" srcOrd="4" destOrd="0" presId="urn:microsoft.com/office/officeart/2008/layout/VerticalCurvedList"/>
    <dgm:cxn modelId="{6400191E-A417-4482-A598-6D43C3821EA7}" type="presParOf" srcId="{1DA6CF6F-CC8F-42F8-98CE-E4B174B5B391}" destId="{83FB6F68-F893-457B-80FA-5800BF120417}" srcOrd="0" destOrd="0" presId="urn:microsoft.com/office/officeart/2008/layout/VerticalCurvedList"/>
    <dgm:cxn modelId="{B957587A-E99E-4F68-9F78-68C1004AB52F}" type="presParOf" srcId="{6873980E-A167-4CCA-A4B6-54ECF96D15AC}" destId="{7E20DF90-29AA-444D-B055-4940226A0BA1}" srcOrd="5" destOrd="0" presId="urn:microsoft.com/office/officeart/2008/layout/VerticalCurvedList"/>
    <dgm:cxn modelId="{D2388BC3-8147-4A8C-B4CC-A528DE19EE6E}" type="presParOf" srcId="{6873980E-A167-4CCA-A4B6-54ECF96D15AC}" destId="{5D3DAAF3-0E8A-4C94-9CE1-025909DED52F}" srcOrd="6" destOrd="0" presId="urn:microsoft.com/office/officeart/2008/layout/VerticalCurvedList"/>
    <dgm:cxn modelId="{54371340-754D-4E30-B0D1-23000143B20F}" type="presParOf" srcId="{5D3DAAF3-0E8A-4C94-9CE1-025909DED52F}" destId="{FDF3939C-EB7B-48F6-8037-E86F39165F0F}" srcOrd="0" destOrd="0" presId="urn:microsoft.com/office/officeart/2008/layout/VerticalCurvedList"/>
    <dgm:cxn modelId="{B2791B03-1311-4367-8202-A5BC653A0622}" type="presParOf" srcId="{6873980E-A167-4CCA-A4B6-54ECF96D15AC}" destId="{68F9EF7B-2267-4A28-95A3-F626885DC90E}" srcOrd="7" destOrd="0" presId="urn:microsoft.com/office/officeart/2008/layout/VerticalCurvedList"/>
    <dgm:cxn modelId="{FE132134-87C4-4A07-844B-43E5B88F33CE}" type="presParOf" srcId="{6873980E-A167-4CCA-A4B6-54ECF96D15AC}" destId="{A6B80D5B-8980-4368-9935-0C1174D153C4}" srcOrd="8" destOrd="0" presId="urn:microsoft.com/office/officeart/2008/layout/VerticalCurvedList"/>
    <dgm:cxn modelId="{34C5F82C-265B-4030-A0D4-922657F0F377}" type="presParOf" srcId="{A6B80D5B-8980-4368-9935-0C1174D153C4}" destId="{A145E8CB-141C-44B7-80D8-D6806F568D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8C0FB2E-A5BF-40F8-8B79-1016C96CF708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814D293-2A45-4F3E-BD63-9F0E62241F67}">
      <dgm:prSet phldrT="[Texto]" custT="1"/>
      <dgm:spPr/>
      <dgm:t>
        <a:bodyPr/>
        <a:lstStyle/>
        <a:p>
          <a:r>
            <a:rPr lang="es-EC" sz="2800" dirty="0" smtClean="0"/>
            <a:t>Impulsar la investigación de mercado con el fin de aumentar las exportaciones de estos productos a nuevos destinos.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5BBA794F-C9EF-4D74-948A-E00D0D298405}" type="parTrans" cxnId="{4B870D3A-1443-48A6-9D46-E9D0FEFB7C17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4DABE29A-E763-45A5-B04F-45D1B6920BB3}" type="sibTrans" cxnId="{4B870D3A-1443-48A6-9D46-E9D0FEFB7C17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8506E894-6279-47AD-8F2C-D8A8D325F1E5}">
      <dgm:prSet phldrT="[Texto]" custT="1"/>
      <dgm:spPr/>
      <dgm:t>
        <a:bodyPr/>
        <a:lstStyle/>
        <a:p>
          <a:r>
            <a:rPr lang="es-EC" sz="2800" dirty="0" smtClean="0"/>
            <a:t>Estrategias de asociatividad como otro mecanismo de internacionalización de los productos artesanales.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C67AB1E1-6541-47A6-8541-F6F7AEA2A474}" type="parTrans" cxnId="{6C50CF48-073A-43BC-838A-A3595545FFD3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5BBAA973-7EE0-411A-B3C9-0C0D22BB091C}" type="sibTrans" cxnId="{6C50CF48-073A-43BC-838A-A3595545FFD3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862AB0AD-6FAC-4C9F-AA36-8EF1B47C87E6}">
      <dgm:prSet phldrT="[Texto]" custT="1"/>
      <dgm:spPr/>
      <dgm:t>
        <a:bodyPr/>
        <a:lstStyle/>
        <a:p>
          <a:r>
            <a:rPr lang="es-EC" sz="2800" dirty="0" smtClean="0">
              <a:latin typeface="Arial" pitchFamily="34" charset="0"/>
              <a:cs typeface="Arial" pitchFamily="34" charset="0"/>
            </a:rPr>
            <a:t>Ejecución del plan de exportación</a:t>
          </a:r>
          <a:endParaRPr lang="es-EC" sz="2800" dirty="0">
            <a:latin typeface="Arial" pitchFamily="34" charset="0"/>
            <a:cs typeface="Arial" pitchFamily="34" charset="0"/>
          </a:endParaRPr>
        </a:p>
      </dgm:t>
    </dgm:pt>
    <dgm:pt modelId="{0B138F03-77B9-40A8-BF1A-6BAC48CB907C}" type="parTrans" cxnId="{BDB962C8-3BFE-455B-B678-9C6D558FE502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9A4DA547-0E3F-473B-8168-6B188929AC90}" type="sibTrans" cxnId="{BDB962C8-3BFE-455B-B678-9C6D558FE502}">
      <dgm:prSet/>
      <dgm:spPr/>
      <dgm:t>
        <a:bodyPr/>
        <a:lstStyle/>
        <a:p>
          <a:endParaRPr lang="es-EC" sz="2800">
            <a:latin typeface="Arial" pitchFamily="34" charset="0"/>
            <a:cs typeface="Arial" pitchFamily="34" charset="0"/>
          </a:endParaRPr>
        </a:p>
      </dgm:t>
    </dgm:pt>
    <dgm:pt modelId="{948763CA-C9CD-479E-A6FF-7FAA018CBB2C}" type="pres">
      <dgm:prSet presAssocID="{E8C0FB2E-A5BF-40F8-8B79-1016C96CF70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D878D372-8078-4545-B1E0-57DFA76276E3}" type="pres">
      <dgm:prSet presAssocID="{E8C0FB2E-A5BF-40F8-8B79-1016C96CF708}" presName="Name1" presStyleCnt="0"/>
      <dgm:spPr/>
      <dgm:t>
        <a:bodyPr/>
        <a:lstStyle/>
        <a:p>
          <a:endParaRPr lang="es-ES"/>
        </a:p>
      </dgm:t>
    </dgm:pt>
    <dgm:pt modelId="{9A0C9BB0-6CB2-4022-B958-A6D263104210}" type="pres">
      <dgm:prSet presAssocID="{E8C0FB2E-A5BF-40F8-8B79-1016C96CF708}" presName="cycle" presStyleCnt="0"/>
      <dgm:spPr/>
      <dgm:t>
        <a:bodyPr/>
        <a:lstStyle/>
        <a:p>
          <a:endParaRPr lang="es-ES"/>
        </a:p>
      </dgm:t>
    </dgm:pt>
    <dgm:pt modelId="{DFB28F74-F49C-4122-8968-08F8F1401BF5}" type="pres">
      <dgm:prSet presAssocID="{E8C0FB2E-A5BF-40F8-8B79-1016C96CF708}" presName="srcNode" presStyleLbl="node1" presStyleIdx="0" presStyleCnt="3"/>
      <dgm:spPr/>
      <dgm:t>
        <a:bodyPr/>
        <a:lstStyle/>
        <a:p>
          <a:endParaRPr lang="es-ES"/>
        </a:p>
      </dgm:t>
    </dgm:pt>
    <dgm:pt modelId="{FCDE9548-51B3-4AA8-8549-AD67F999B340}" type="pres">
      <dgm:prSet presAssocID="{E8C0FB2E-A5BF-40F8-8B79-1016C96CF708}" presName="conn" presStyleLbl="parChTrans1D2" presStyleIdx="0" presStyleCnt="1"/>
      <dgm:spPr/>
      <dgm:t>
        <a:bodyPr/>
        <a:lstStyle/>
        <a:p>
          <a:endParaRPr lang="es-EC"/>
        </a:p>
      </dgm:t>
    </dgm:pt>
    <dgm:pt modelId="{D9CB5598-2B84-4526-8F7A-AE5F73E422BC}" type="pres">
      <dgm:prSet presAssocID="{E8C0FB2E-A5BF-40F8-8B79-1016C96CF708}" presName="extraNode" presStyleLbl="node1" presStyleIdx="0" presStyleCnt="3"/>
      <dgm:spPr/>
      <dgm:t>
        <a:bodyPr/>
        <a:lstStyle/>
        <a:p>
          <a:endParaRPr lang="es-ES"/>
        </a:p>
      </dgm:t>
    </dgm:pt>
    <dgm:pt modelId="{4245EF5B-E3A8-489E-B014-2042DB4FD217}" type="pres">
      <dgm:prSet presAssocID="{E8C0FB2E-A5BF-40F8-8B79-1016C96CF708}" presName="dstNode" presStyleLbl="node1" presStyleIdx="0" presStyleCnt="3"/>
      <dgm:spPr/>
      <dgm:t>
        <a:bodyPr/>
        <a:lstStyle/>
        <a:p>
          <a:endParaRPr lang="es-ES"/>
        </a:p>
      </dgm:t>
    </dgm:pt>
    <dgm:pt modelId="{AB87C843-5430-41B8-9C79-126D8CCB540D}" type="pres">
      <dgm:prSet presAssocID="{C814D293-2A45-4F3E-BD63-9F0E62241F67}" presName="text_1" presStyleLbl="node1" presStyleIdx="0" presStyleCnt="3" custScaleY="1166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91DD8B-FC0F-4C64-BD09-CB582DD8C2CA}" type="pres">
      <dgm:prSet presAssocID="{C814D293-2A45-4F3E-BD63-9F0E62241F67}" presName="accent_1" presStyleCnt="0"/>
      <dgm:spPr/>
      <dgm:t>
        <a:bodyPr/>
        <a:lstStyle/>
        <a:p>
          <a:endParaRPr lang="es-ES"/>
        </a:p>
      </dgm:t>
    </dgm:pt>
    <dgm:pt modelId="{C6BB736E-A3F2-4450-B88D-8A17EAFC7176}" type="pres">
      <dgm:prSet presAssocID="{C814D293-2A45-4F3E-BD63-9F0E62241F67}" presName="accentRepeatNode" presStyleLbl="solidFgAcc1" presStyleIdx="0" presStyleCnt="3"/>
      <dgm:spPr/>
      <dgm:t>
        <a:bodyPr/>
        <a:lstStyle/>
        <a:p>
          <a:endParaRPr lang="es-ES"/>
        </a:p>
      </dgm:t>
    </dgm:pt>
    <dgm:pt modelId="{9CACC40F-6498-4F12-87C5-3ACA2C18EF04}" type="pres">
      <dgm:prSet presAssocID="{8506E894-6279-47AD-8F2C-D8A8D325F1E5}" presName="text_2" presStyleLbl="node1" presStyleIdx="1" presStyleCnt="3" custScaleY="125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E7B1D4-1D65-4349-9B31-61C0EC9080BC}" type="pres">
      <dgm:prSet presAssocID="{8506E894-6279-47AD-8F2C-D8A8D325F1E5}" presName="accent_2" presStyleCnt="0"/>
      <dgm:spPr/>
      <dgm:t>
        <a:bodyPr/>
        <a:lstStyle/>
        <a:p>
          <a:endParaRPr lang="es-ES"/>
        </a:p>
      </dgm:t>
    </dgm:pt>
    <dgm:pt modelId="{F04B8EF0-AD25-40EC-A11E-7E6B8ADDDC8B}" type="pres">
      <dgm:prSet presAssocID="{8506E894-6279-47AD-8F2C-D8A8D325F1E5}" presName="accentRepeatNode" presStyleLbl="solidFgAcc1" presStyleIdx="1" presStyleCnt="3"/>
      <dgm:spPr/>
      <dgm:t>
        <a:bodyPr/>
        <a:lstStyle/>
        <a:p>
          <a:endParaRPr lang="es-ES"/>
        </a:p>
      </dgm:t>
    </dgm:pt>
    <dgm:pt modelId="{04BA02BF-93DC-410E-8337-9D86461AE525}" type="pres">
      <dgm:prSet presAssocID="{862AB0AD-6FAC-4C9F-AA36-8EF1B47C87E6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8B7C67-1094-4AE1-AE52-CBE7E4FF82B0}" type="pres">
      <dgm:prSet presAssocID="{862AB0AD-6FAC-4C9F-AA36-8EF1B47C87E6}" presName="accent_3" presStyleCnt="0"/>
      <dgm:spPr/>
      <dgm:t>
        <a:bodyPr/>
        <a:lstStyle/>
        <a:p>
          <a:endParaRPr lang="es-ES"/>
        </a:p>
      </dgm:t>
    </dgm:pt>
    <dgm:pt modelId="{DE611A15-AC16-4B0C-B77D-1AB338FAE43D}" type="pres">
      <dgm:prSet presAssocID="{862AB0AD-6FAC-4C9F-AA36-8EF1B47C87E6}" presName="accentRepeatNode" presStyleLbl="solidFgAcc1" presStyleIdx="2" presStyleCnt="3"/>
      <dgm:spPr/>
      <dgm:t>
        <a:bodyPr/>
        <a:lstStyle/>
        <a:p>
          <a:endParaRPr lang="es-ES"/>
        </a:p>
      </dgm:t>
    </dgm:pt>
  </dgm:ptLst>
  <dgm:cxnLst>
    <dgm:cxn modelId="{4B870D3A-1443-48A6-9D46-E9D0FEFB7C17}" srcId="{E8C0FB2E-A5BF-40F8-8B79-1016C96CF708}" destId="{C814D293-2A45-4F3E-BD63-9F0E62241F67}" srcOrd="0" destOrd="0" parTransId="{5BBA794F-C9EF-4D74-948A-E00D0D298405}" sibTransId="{4DABE29A-E763-45A5-B04F-45D1B6920BB3}"/>
    <dgm:cxn modelId="{6C50CF48-073A-43BC-838A-A3595545FFD3}" srcId="{E8C0FB2E-A5BF-40F8-8B79-1016C96CF708}" destId="{8506E894-6279-47AD-8F2C-D8A8D325F1E5}" srcOrd="1" destOrd="0" parTransId="{C67AB1E1-6541-47A6-8541-F6F7AEA2A474}" sibTransId="{5BBAA973-7EE0-411A-B3C9-0C0D22BB091C}"/>
    <dgm:cxn modelId="{B96D678A-11BF-47B3-BC32-474FC22D97EF}" type="presOf" srcId="{8506E894-6279-47AD-8F2C-D8A8D325F1E5}" destId="{9CACC40F-6498-4F12-87C5-3ACA2C18EF04}" srcOrd="0" destOrd="0" presId="urn:microsoft.com/office/officeart/2008/layout/VerticalCurvedList"/>
    <dgm:cxn modelId="{A1F9FF3E-50E4-4D5A-A553-FB4085A82A2D}" type="presOf" srcId="{4DABE29A-E763-45A5-B04F-45D1B6920BB3}" destId="{FCDE9548-51B3-4AA8-8549-AD67F999B340}" srcOrd="0" destOrd="0" presId="urn:microsoft.com/office/officeart/2008/layout/VerticalCurvedList"/>
    <dgm:cxn modelId="{6DD99B7B-38E9-46BE-AB63-45D3ECB92904}" type="presOf" srcId="{862AB0AD-6FAC-4C9F-AA36-8EF1B47C87E6}" destId="{04BA02BF-93DC-410E-8337-9D86461AE525}" srcOrd="0" destOrd="0" presId="urn:microsoft.com/office/officeart/2008/layout/VerticalCurvedList"/>
    <dgm:cxn modelId="{BDB962C8-3BFE-455B-B678-9C6D558FE502}" srcId="{E8C0FB2E-A5BF-40F8-8B79-1016C96CF708}" destId="{862AB0AD-6FAC-4C9F-AA36-8EF1B47C87E6}" srcOrd="2" destOrd="0" parTransId="{0B138F03-77B9-40A8-BF1A-6BAC48CB907C}" sibTransId="{9A4DA547-0E3F-473B-8168-6B188929AC90}"/>
    <dgm:cxn modelId="{F286CD3B-4105-47A1-AC33-E33B2295C005}" type="presOf" srcId="{E8C0FB2E-A5BF-40F8-8B79-1016C96CF708}" destId="{948763CA-C9CD-479E-A6FF-7FAA018CBB2C}" srcOrd="0" destOrd="0" presId="urn:microsoft.com/office/officeart/2008/layout/VerticalCurvedList"/>
    <dgm:cxn modelId="{CA2D7656-744B-4225-9465-94C759498093}" type="presOf" srcId="{C814D293-2A45-4F3E-BD63-9F0E62241F67}" destId="{AB87C843-5430-41B8-9C79-126D8CCB540D}" srcOrd="0" destOrd="0" presId="urn:microsoft.com/office/officeart/2008/layout/VerticalCurvedList"/>
    <dgm:cxn modelId="{05545EE4-75AE-42D4-B40F-864423AE6A79}" type="presParOf" srcId="{948763CA-C9CD-479E-A6FF-7FAA018CBB2C}" destId="{D878D372-8078-4545-B1E0-57DFA76276E3}" srcOrd="0" destOrd="0" presId="urn:microsoft.com/office/officeart/2008/layout/VerticalCurvedList"/>
    <dgm:cxn modelId="{7AA3CA9D-1A9C-4C8C-A722-DC15A1E5DC9F}" type="presParOf" srcId="{D878D372-8078-4545-B1E0-57DFA76276E3}" destId="{9A0C9BB0-6CB2-4022-B958-A6D263104210}" srcOrd="0" destOrd="0" presId="urn:microsoft.com/office/officeart/2008/layout/VerticalCurvedList"/>
    <dgm:cxn modelId="{7B999CDB-C46D-43DF-8480-717237988667}" type="presParOf" srcId="{9A0C9BB0-6CB2-4022-B958-A6D263104210}" destId="{DFB28F74-F49C-4122-8968-08F8F1401BF5}" srcOrd="0" destOrd="0" presId="urn:microsoft.com/office/officeart/2008/layout/VerticalCurvedList"/>
    <dgm:cxn modelId="{079E2966-DF79-4D16-A2BC-9C4D9614C14C}" type="presParOf" srcId="{9A0C9BB0-6CB2-4022-B958-A6D263104210}" destId="{FCDE9548-51B3-4AA8-8549-AD67F999B340}" srcOrd="1" destOrd="0" presId="urn:microsoft.com/office/officeart/2008/layout/VerticalCurvedList"/>
    <dgm:cxn modelId="{CC850924-A23F-4890-8382-A44E50CF0A3A}" type="presParOf" srcId="{9A0C9BB0-6CB2-4022-B958-A6D263104210}" destId="{D9CB5598-2B84-4526-8F7A-AE5F73E422BC}" srcOrd="2" destOrd="0" presId="urn:microsoft.com/office/officeart/2008/layout/VerticalCurvedList"/>
    <dgm:cxn modelId="{E6FABA8D-89BA-4E35-A7AE-712F464642C8}" type="presParOf" srcId="{9A0C9BB0-6CB2-4022-B958-A6D263104210}" destId="{4245EF5B-E3A8-489E-B014-2042DB4FD217}" srcOrd="3" destOrd="0" presId="urn:microsoft.com/office/officeart/2008/layout/VerticalCurvedList"/>
    <dgm:cxn modelId="{BB831736-149A-4225-931C-6014157E89FF}" type="presParOf" srcId="{D878D372-8078-4545-B1E0-57DFA76276E3}" destId="{AB87C843-5430-41B8-9C79-126D8CCB540D}" srcOrd="1" destOrd="0" presId="urn:microsoft.com/office/officeart/2008/layout/VerticalCurvedList"/>
    <dgm:cxn modelId="{F7CFEA6C-D69A-46EE-8551-7EA17CE57B3F}" type="presParOf" srcId="{D878D372-8078-4545-B1E0-57DFA76276E3}" destId="{FB91DD8B-FC0F-4C64-BD09-CB582DD8C2CA}" srcOrd="2" destOrd="0" presId="urn:microsoft.com/office/officeart/2008/layout/VerticalCurvedList"/>
    <dgm:cxn modelId="{DEDB9DA4-A2AE-4D5B-AFA4-EB1CEFD6FE01}" type="presParOf" srcId="{FB91DD8B-FC0F-4C64-BD09-CB582DD8C2CA}" destId="{C6BB736E-A3F2-4450-B88D-8A17EAFC7176}" srcOrd="0" destOrd="0" presId="urn:microsoft.com/office/officeart/2008/layout/VerticalCurvedList"/>
    <dgm:cxn modelId="{45A77887-CD32-4804-8140-EE0ADBD72C33}" type="presParOf" srcId="{D878D372-8078-4545-B1E0-57DFA76276E3}" destId="{9CACC40F-6498-4F12-87C5-3ACA2C18EF04}" srcOrd="3" destOrd="0" presId="urn:microsoft.com/office/officeart/2008/layout/VerticalCurvedList"/>
    <dgm:cxn modelId="{3491A1D4-D49E-40AC-9714-390DF76E8F99}" type="presParOf" srcId="{D878D372-8078-4545-B1E0-57DFA76276E3}" destId="{2AE7B1D4-1D65-4349-9B31-61C0EC9080BC}" srcOrd="4" destOrd="0" presId="urn:microsoft.com/office/officeart/2008/layout/VerticalCurvedList"/>
    <dgm:cxn modelId="{3F3233B6-8575-4C8D-A57A-C8F7FDCF7F59}" type="presParOf" srcId="{2AE7B1D4-1D65-4349-9B31-61C0EC9080BC}" destId="{F04B8EF0-AD25-40EC-A11E-7E6B8ADDDC8B}" srcOrd="0" destOrd="0" presId="urn:microsoft.com/office/officeart/2008/layout/VerticalCurvedList"/>
    <dgm:cxn modelId="{9E31C230-26F1-4A59-B7D7-15559770869A}" type="presParOf" srcId="{D878D372-8078-4545-B1E0-57DFA76276E3}" destId="{04BA02BF-93DC-410E-8337-9D86461AE525}" srcOrd="5" destOrd="0" presId="urn:microsoft.com/office/officeart/2008/layout/VerticalCurvedList"/>
    <dgm:cxn modelId="{9B17C4BC-911A-4CA3-B4E7-EFC896903BDF}" type="presParOf" srcId="{D878D372-8078-4545-B1E0-57DFA76276E3}" destId="{1E8B7C67-1094-4AE1-AE52-CBE7E4FF82B0}" srcOrd="6" destOrd="0" presId="urn:microsoft.com/office/officeart/2008/layout/VerticalCurvedList"/>
    <dgm:cxn modelId="{38371910-BA35-46D1-87B6-EA94CFDE8F28}" type="presParOf" srcId="{1E8B7C67-1094-4AE1-AE52-CBE7E4FF82B0}" destId="{DE611A15-AC16-4B0C-B77D-1AB338FAE4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454B6D-2355-4A01-83D7-8E90FAD8E60A}" type="doc">
      <dgm:prSet loTypeId="urn:microsoft.com/office/officeart/2005/8/layout/cycle5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8473357-346B-4F36-9890-ED0932B662A5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Creada hace 8 años</a:t>
          </a:r>
          <a:endParaRPr lang="es-EC" sz="2000" dirty="0">
            <a:solidFill>
              <a:schemeClr val="tx1"/>
            </a:solidFill>
          </a:endParaRPr>
        </a:p>
      </dgm:t>
    </dgm:pt>
    <dgm:pt modelId="{A5E1DB8C-0389-4DB0-8281-4F3E76270B31}" type="parTrans" cxnId="{4233CB92-75BE-48D8-A4DA-143A756E399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34D3A7C-15B4-4B36-A0A6-753CCD4C25E0}" type="sibTrans" cxnId="{4233CB92-75BE-48D8-A4DA-143A756E399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618EB20-13E7-40AC-8092-4836B68A7519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Mejorar calidad de vida</a:t>
          </a:r>
          <a:endParaRPr lang="es-EC" sz="1800" dirty="0">
            <a:solidFill>
              <a:schemeClr val="tx1"/>
            </a:solidFill>
          </a:endParaRPr>
        </a:p>
      </dgm:t>
    </dgm:pt>
    <dgm:pt modelId="{CF1360E3-85AF-4417-841D-933AA8D2B492}" type="parTrans" cxnId="{D6C79588-33F3-4EA7-9D11-48819D57BD0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A7339B0-2074-47DA-8E10-767806D86364}" type="sibTrans" cxnId="{D6C79588-33F3-4EA7-9D11-48819D57BD0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CB3D0E8-CF62-4BA3-BD16-2F13E574A21F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Visión ecologista</a:t>
          </a:r>
          <a:endParaRPr lang="es-EC" sz="2000" dirty="0">
            <a:solidFill>
              <a:schemeClr val="tx1"/>
            </a:solidFill>
          </a:endParaRPr>
        </a:p>
      </dgm:t>
    </dgm:pt>
    <dgm:pt modelId="{3B4FD244-E963-4AB9-8A63-951430C6EC9F}" type="parTrans" cxnId="{D5F2589C-EBE3-4D11-B88F-5E6BC3FA40D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D82BAFE-13E9-4C03-AE6A-35FB92BF2A10}" type="sibTrans" cxnId="{D5F2589C-EBE3-4D11-B88F-5E6BC3FA40D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9965AC5-A2C9-43EB-993E-81D8743E94CF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Cambiar matriz productiva</a:t>
          </a:r>
          <a:endParaRPr lang="es-EC" sz="1800" dirty="0">
            <a:solidFill>
              <a:schemeClr val="tx1"/>
            </a:solidFill>
          </a:endParaRPr>
        </a:p>
      </dgm:t>
    </dgm:pt>
    <dgm:pt modelId="{FB13709B-A35F-41BB-AEEA-2B29DE808AAB}" type="parTrans" cxnId="{3ABF5409-380B-4F35-A274-2AC5D6DC72B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40832F3-CBF8-43A2-BACC-BB9A1749864D}" type="sibTrans" cxnId="{3ABF5409-380B-4F35-A274-2AC5D6DC72B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A387E53-01E9-4492-9CD0-E4027A5113E8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Ubicada en la ciudad de Quito</a:t>
          </a:r>
          <a:endParaRPr lang="es-EC" sz="1800" dirty="0">
            <a:solidFill>
              <a:schemeClr val="tx1"/>
            </a:solidFill>
          </a:endParaRPr>
        </a:p>
      </dgm:t>
    </dgm:pt>
    <dgm:pt modelId="{22A53DB6-50E3-4B5F-9B5A-99C198CF504B}" type="parTrans" cxnId="{58E31792-02C2-4101-B8F2-30DB8CC80D3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DA32E75-3976-44D2-B8DC-F8E95D99BF53}" type="sibTrans" cxnId="{58E31792-02C2-4101-B8F2-30DB8CC80D3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DC1CAB3-CE0B-44DD-81D7-C4FF75CF01C9}" type="pres">
      <dgm:prSet presAssocID="{44454B6D-2355-4A01-83D7-8E90FAD8E60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DF78A06-E6A9-4672-8C37-981A66E8D8D6}" type="pres">
      <dgm:prSet presAssocID="{98473357-346B-4F36-9890-ED0932B662A5}" presName="node" presStyleLbl="node1" presStyleIdx="0" presStyleCnt="5" custRadScaleRad="91206" custRadScaleInc="-31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90B182-51EA-4D12-8BA4-16135F260038}" type="pres">
      <dgm:prSet presAssocID="{98473357-346B-4F36-9890-ED0932B662A5}" presName="spNode" presStyleCnt="0"/>
      <dgm:spPr/>
    </dgm:pt>
    <dgm:pt modelId="{ACCFD44C-E251-41E2-9E7E-B1B34F3DC5EB}" type="pres">
      <dgm:prSet presAssocID="{E34D3A7C-15B4-4B36-A0A6-753CCD4C25E0}" presName="sibTrans" presStyleLbl="sibTrans1D1" presStyleIdx="0" presStyleCnt="5"/>
      <dgm:spPr/>
      <dgm:t>
        <a:bodyPr/>
        <a:lstStyle/>
        <a:p>
          <a:endParaRPr lang="es-EC"/>
        </a:p>
      </dgm:t>
    </dgm:pt>
    <dgm:pt modelId="{0CEE3EA7-B586-4097-A236-CBD7C507BB1B}" type="pres">
      <dgm:prSet presAssocID="{6618EB20-13E7-40AC-8092-4836B68A7519}" presName="node" presStyleLbl="node1" presStyleIdx="1" presStyleCnt="5" custScaleX="115543" custScaleY="845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EE1417-1E4F-4E7C-B46A-AA5521FDBC22}" type="pres">
      <dgm:prSet presAssocID="{6618EB20-13E7-40AC-8092-4836B68A7519}" presName="spNode" presStyleCnt="0"/>
      <dgm:spPr/>
    </dgm:pt>
    <dgm:pt modelId="{933D6699-18A7-41F9-93F9-826D33F88390}" type="pres">
      <dgm:prSet presAssocID="{AA7339B0-2074-47DA-8E10-767806D86364}" presName="sibTrans" presStyleLbl="sibTrans1D1" presStyleIdx="1" presStyleCnt="5"/>
      <dgm:spPr/>
      <dgm:t>
        <a:bodyPr/>
        <a:lstStyle/>
        <a:p>
          <a:endParaRPr lang="es-EC"/>
        </a:p>
      </dgm:t>
    </dgm:pt>
    <dgm:pt modelId="{2555C873-F594-4FFE-A477-3FE4F9E47926}" type="pres">
      <dgm:prSet presAssocID="{ECB3D0E8-CF62-4BA3-BD16-2F13E574A21F}" presName="node" presStyleLbl="node1" presStyleIdx="2" presStyleCnt="5" custScaleX="114135" custScaleY="98150" custRadScaleRad="99081" custRadScaleInc="-261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A808CC-A865-4C10-84DE-794D1D5DEAAD}" type="pres">
      <dgm:prSet presAssocID="{ECB3D0E8-CF62-4BA3-BD16-2F13E574A21F}" presName="spNode" presStyleCnt="0"/>
      <dgm:spPr/>
    </dgm:pt>
    <dgm:pt modelId="{CD4FDF9F-CE42-48A8-AE13-30CF1D392A4F}" type="pres">
      <dgm:prSet presAssocID="{FD82BAFE-13E9-4C03-AE6A-35FB92BF2A10}" presName="sibTrans" presStyleLbl="sibTrans1D1" presStyleIdx="2" presStyleCnt="5"/>
      <dgm:spPr/>
      <dgm:t>
        <a:bodyPr/>
        <a:lstStyle/>
        <a:p>
          <a:endParaRPr lang="es-EC"/>
        </a:p>
      </dgm:t>
    </dgm:pt>
    <dgm:pt modelId="{14DC95C6-759E-47E1-8666-82C64DF8AF15}" type="pres">
      <dgm:prSet presAssocID="{29965AC5-A2C9-43EB-993E-81D8743E94CF}" presName="node" presStyleLbl="node1" presStyleIdx="3" presStyleCnt="5" custRadScaleRad="101230" custRadScaleInc="464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16F74E-13EF-4402-8108-9FC7781BE7E9}" type="pres">
      <dgm:prSet presAssocID="{29965AC5-A2C9-43EB-993E-81D8743E94CF}" presName="spNode" presStyleCnt="0"/>
      <dgm:spPr/>
    </dgm:pt>
    <dgm:pt modelId="{67FA1A14-16FE-4146-A21C-37B35B018F92}" type="pres">
      <dgm:prSet presAssocID="{640832F3-CBF8-43A2-BACC-BB9A1749864D}" presName="sibTrans" presStyleLbl="sibTrans1D1" presStyleIdx="3" presStyleCnt="5"/>
      <dgm:spPr/>
      <dgm:t>
        <a:bodyPr/>
        <a:lstStyle/>
        <a:p>
          <a:endParaRPr lang="es-EC"/>
        </a:p>
      </dgm:t>
    </dgm:pt>
    <dgm:pt modelId="{25159AA6-CC91-461C-AE41-981F165815DA}" type="pres">
      <dgm:prSet presAssocID="{DA387E53-01E9-4492-9CD0-E4027A5113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C8DEA8-561A-4C82-9B9B-6FC99C7AE672}" type="pres">
      <dgm:prSet presAssocID="{DA387E53-01E9-4492-9CD0-E4027A5113E8}" presName="spNode" presStyleCnt="0"/>
      <dgm:spPr/>
    </dgm:pt>
    <dgm:pt modelId="{DAF991FF-4993-46DE-A7F4-8DFB40D52A17}" type="pres">
      <dgm:prSet presAssocID="{ADA32E75-3976-44D2-B8DC-F8E95D99BF53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9D77C568-19B9-4F37-9000-CE8DCF834D29}" type="presOf" srcId="{640832F3-CBF8-43A2-BACC-BB9A1749864D}" destId="{67FA1A14-16FE-4146-A21C-37B35B018F92}" srcOrd="0" destOrd="0" presId="urn:microsoft.com/office/officeart/2005/8/layout/cycle5"/>
    <dgm:cxn modelId="{58E31792-02C2-4101-B8F2-30DB8CC80D31}" srcId="{44454B6D-2355-4A01-83D7-8E90FAD8E60A}" destId="{DA387E53-01E9-4492-9CD0-E4027A5113E8}" srcOrd="4" destOrd="0" parTransId="{22A53DB6-50E3-4B5F-9B5A-99C198CF504B}" sibTransId="{ADA32E75-3976-44D2-B8DC-F8E95D99BF53}"/>
    <dgm:cxn modelId="{3ABF5409-380B-4F35-A274-2AC5D6DC72B8}" srcId="{44454B6D-2355-4A01-83D7-8E90FAD8E60A}" destId="{29965AC5-A2C9-43EB-993E-81D8743E94CF}" srcOrd="3" destOrd="0" parTransId="{FB13709B-A35F-41BB-AEEA-2B29DE808AAB}" sibTransId="{640832F3-CBF8-43A2-BACC-BB9A1749864D}"/>
    <dgm:cxn modelId="{58F6D9F3-04AE-4567-BAEB-93C165E1BB2E}" type="presOf" srcId="{ADA32E75-3976-44D2-B8DC-F8E95D99BF53}" destId="{DAF991FF-4993-46DE-A7F4-8DFB40D52A17}" srcOrd="0" destOrd="0" presId="urn:microsoft.com/office/officeart/2005/8/layout/cycle5"/>
    <dgm:cxn modelId="{4233CB92-75BE-48D8-A4DA-143A756E3994}" srcId="{44454B6D-2355-4A01-83D7-8E90FAD8E60A}" destId="{98473357-346B-4F36-9890-ED0932B662A5}" srcOrd="0" destOrd="0" parTransId="{A5E1DB8C-0389-4DB0-8281-4F3E76270B31}" sibTransId="{E34D3A7C-15B4-4B36-A0A6-753CCD4C25E0}"/>
    <dgm:cxn modelId="{410F6A3C-D5F3-490C-8C1E-6D2C899189AE}" type="presOf" srcId="{98473357-346B-4F36-9890-ED0932B662A5}" destId="{ADF78A06-E6A9-4672-8C37-981A66E8D8D6}" srcOrd="0" destOrd="0" presId="urn:microsoft.com/office/officeart/2005/8/layout/cycle5"/>
    <dgm:cxn modelId="{BA6C489A-7A6A-45E7-9077-8A8E2BD06737}" type="presOf" srcId="{AA7339B0-2074-47DA-8E10-767806D86364}" destId="{933D6699-18A7-41F9-93F9-826D33F88390}" srcOrd="0" destOrd="0" presId="urn:microsoft.com/office/officeart/2005/8/layout/cycle5"/>
    <dgm:cxn modelId="{86E6B979-DB18-42C1-B02C-08EF06F4846C}" type="presOf" srcId="{44454B6D-2355-4A01-83D7-8E90FAD8E60A}" destId="{BDC1CAB3-CE0B-44DD-81D7-C4FF75CF01C9}" srcOrd="0" destOrd="0" presId="urn:microsoft.com/office/officeart/2005/8/layout/cycle5"/>
    <dgm:cxn modelId="{D6C79588-33F3-4EA7-9D11-48819D57BD0A}" srcId="{44454B6D-2355-4A01-83D7-8E90FAD8E60A}" destId="{6618EB20-13E7-40AC-8092-4836B68A7519}" srcOrd="1" destOrd="0" parTransId="{CF1360E3-85AF-4417-841D-933AA8D2B492}" sibTransId="{AA7339B0-2074-47DA-8E10-767806D86364}"/>
    <dgm:cxn modelId="{D5F2589C-EBE3-4D11-B88F-5E6BC3FA40D6}" srcId="{44454B6D-2355-4A01-83D7-8E90FAD8E60A}" destId="{ECB3D0E8-CF62-4BA3-BD16-2F13E574A21F}" srcOrd="2" destOrd="0" parTransId="{3B4FD244-E963-4AB9-8A63-951430C6EC9F}" sibTransId="{FD82BAFE-13E9-4C03-AE6A-35FB92BF2A10}"/>
    <dgm:cxn modelId="{CF7E578B-4362-4B4D-81C0-2C41B8FDF6FE}" type="presOf" srcId="{E34D3A7C-15B4-4B36-A0A6-753CCD4C25E0}" destId="{ACCFD44C-E251-41E2-9E7E-B1B34F3DC5EB}" srcOrd="0" destOrd="0" presId="urn:microsoft.com/office/officeart/2005/8/layout/cycle5"/>
    <dgm:cxn modelId="{110223C1-7483-4415-9335-31D077D0F389}" type="presOf" srcId="{6618EB20-13E7-40AC-8092-4836B68A7519}" destId="{0CEE3EA7-B586-4097-A236-CBD7C507BB1B}" srcOrd="0" destOrd="0" presId="urn:microsoft.com/office/officeart/2005/8/layout/cycle5"/>
    <dgm:cxn modelId="{E6DE6C0A-7A61-4590-8AC7-7476A38DBA41}" type="presOf" srcId="{DA387E53-01E9-4492-9CD0-E4027A5113E8}" destId="{25159AA6-CC91-461C-AE41-981F165815DA}" srcOrd="0" destOrd="0" presId="urn:microsoft.com/office/officeart/2005/8/layout/cycle5"/>
    <dgm:cxn modelId="{0A3B9850-4243-489F-AFDD-78F03950D382}" type="presOf" srcId="{FD82BAFE-13E9-4C03-AE6A-35FB92BF2A10}" destId="{CD4FDF9F-CE42-48A8-AE13-30CF1D392A4F}" srcOrd="0" destOrd="0" presId="urn:microsoft.com/office/officeart/2005/8/layout/cycle5"/>
    <dgm:cxn modelId="{E35D64A6-9336-443B-A847-519E2C0A2E82}" type="presOf" srcId="{ECB3D0E8-CF62-4BA3-BD16-2F13E574A21F}" destId="{2555C873-F594-4FFE-A477-3FE4F9E47926}" srcOrd="0" destOrd="0" presId="urn:microsoft.com/office/officeart/2005/8/layout/cycle5"/>
    <dgm:cxn modelId="{D2BECF01-84F2-4AF9-9BAB-53D6F668831B}" type="presOf" srcId="{29965AC5-A2C9-43EB-993E-81D8743E94CF}" destId="{14DC95C6-759E-47E1-8666-82C64DF8AF15}" srcOrd="0" destOrd="0" presId="urn:microsoft.com/office/officeart/2005/8/layout/cycle5"/>
    <dgm:cxn modelId="{9443947F-5044-401C-9CB6-F033BE23FBD0}" type="presParOf" srcId="{BDC1CAB3-CE0B-44DD-81D7-C4FF75CF01C9}" destId="{ADF78A06-E6A9-4672-8C37-981A66E8D8D6}" srcOrd="0" destOrd="0" presId="urn:microsoft.com/office/officeart/2005/8/layout/cycle5"/>
    <dgm:cxn modelId="{DA32A65C-4EB1-4FDD-9911-E758B7F45BFB}" type="presParOf" srcId="{BDC1CAB3-CE0B-44DD-81D7-C4FF75CF01C9}" destId="{EA90B182-51EA-4D12-8BA4-16135F260038}" srcOrd="1" destOrd="0" presId="urn:microsoft.com/office/officeart/2005/8/layout/cycle5"/>
    <dgm:cxn modelId="{F7E72887-ED6C-4761-9F9C-86BE569B536E}" type="presParOf" srcId="{BDC1CAB3-CE0B-44DD-81D7-C4FF75CF01C9}" destId="{ACCFD44C-E251-41E2-9E7E-B1B34F3DC5EB}" srcOrd="2" destOrd="0" presId="urn:microsoft.com/office/officeart/2005/8/layout/cycle5"/>
    <dgm:cxn modelId="{351DEA28-6732-422D-85B1-B3492471192F}" type="presParOf" srcId="{BDC1CAB3-CE0B-44DD-81D7-C4FF75CF01C9}" destId="{0CEE3EA7-B586-4097-A236-CBD7C507BB1B}" srcOrd="3" destOrd="0" presId="urn:microsoft.com/office/officeart/2005/8/layout/cycle5"/>
    <dgm:cxn modelId="{E1495122-7EA1-4320-B9D2-8DB234C9788F}" type="presParOf" srcId="{BDC1CAB3-CE0B-44DD-81D7-C4FF75CF01C9}" destId="{ADEE1417-1E4F-4E7C-B46A-AA5521FDBC22}" srcOrd="4" destOrd="0" presId="urn:microsoft.com/office/officeart/2005/8/layout/cycle5"/>
    <dgm:cxn modelId="{6146DBBD-1E3F-455C-BEB5-1ADFAF764341}" type="presParOf" srcId="{BDC1CAB3-CE0B-44DD-81D7-C4FF75CF01C9}" destId="{933D6699-18A7-41F9-93F9-826D33F88390}" srcOrd="5" destOrd="0" presId="urn:microsoft.com/office/officeart/2005/8/layout/cycle5"/>
    <dgm:cxn modelId="{F474E699-8D42-43AB-8DF2-ECC91F5A695F}" type="presParOf" srcId="{BDC1CAB3-CE0B-44DD-81D7-C4FF75CF01C9}" destId="{2555C873-F594-4FFE-A477-3FE4F9E47926}" srcOrd="6" destOrd="0" presId="urn:microsoft.com/office/officeart/2005/8/layout/cycle5"/>
    <dgm:cxn modelId="{5B0F3DFA-7832-4B6F-98F6-E8328C6BBB07}" type="presParOf" srcId="{BDC1CAB3-CE0B-44DD-81D7-C4FF75CF01C9}" destId="{5AA808CC-A865-4C10-84DE-794D1D5DEAAD}" srcOrd="7" destOrd="0" presId="urn:microsoft.com/office/officeart/2005/8/layout/cycle5"/>
    <dgm:cxn modelId="{58E50A7D-6912-45F3-AB50-5B80AD7A93CD}" type="presParOf" srcId="{BDC1CAB3-CE0B-44DD-81D7-C4FF75CF01C9}" destId="{CD4FDF9F-CE42-48A8-AE13-30CF1D392A4F}" srcOrd="8" destOrd="0" presId="urn:microsoft.com/office/officeart/2005/8/layout/cycle5"/>
    <dgm:cxn modelId="{F1E676D7-6AC3-4A85-AA6F-A9F8F2A5CDFA}" type="presParOf" srcId="{BDC1CAB3-CE0B-44DD-81D7-C4FF75CF01C9}" destId="{14DC95C6-759E-47E1-8666-82C64DF8AF15}" srcOrd="9" destOrd="0" presId="urn:microsoft.com/office/officeart/2005/8/layout/cycle5"/>
    <dgm:cxn modelId="{87EFCF81-4CEA-4B02-8EB6-5168CC0A54A4}" type="presParOf" srcId="{BDC1CAB3-CE0B-44DD-81D7-C4FF75CF01C9}" destId="{6616F74E-13EF-4402-8108-9FC7781BE7E9}" srcOrd="10" destOrd="0" presId="urn:microsoft.com/office/officeart/2005/8/layout/cycle5"/>
    <dgm:cxn modelId="{1343485A-60BB-49B4-BDAC-845CC940BCBE}" type="presParOf" srcId="{BDC1CAB3-CE0B-44DD-81D7-C4FF75CF01C9}" destId="{67FA1A14-16FE-4146-A21C-37B35B018F92}" srcOrd="11" destOrd="0" presId="urn:microsoft.com/office/officeart/2005/8/layout/cycle5"/>
    <dgm:cxn modelId="{81C65C20-4E59-4394-813F-39141E0BABF4}" type="presParOf" srcId="{BDC1CAB3-CE0B-44DD-81D7-C4FF75CF01C9}" destId="{25159AA6-CC91-461C-AE41-981F165815DA}" srcOrd="12" destOrd="0" presId="urn:microsoft.com/office/officeart/2005/8/layout/cycle5"/>
    <dgm:cxn modelId="{22176227-5299-4F3C-BFBF-FDA824253D57}" type="presParOf" srcId="{BDC1CAB3-CE0B-44DD-81D7-C4FF75CF01C9}" destId="{EEC8DEA8-561A-4C82-9B9B-6FC99C7AE672}" srcOrd="13" destOrd="0" presId="urn:microsoft.com/office/officeart/2005/8/layout/cycle5"/>
    <dgm:cxn modelId="{C4299CF8-8905-4FEC-AF81-A95FF2514ADA}" type="presParOf" srcId="{BDC1CAB3-CE0B-44DD-81D7-C4FF75CF01C9}" destId="{DAF991FF-4993-46DE-A7F4-8DFB40D52A1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944F9D-B205-4B00-93D1-51A17B187F83}" type="doc">
      <dgm:prSet loTypeId="urn:microsoft.com/office/officeart/2005/8/layout/pList2#1" loCatId="list" qsTypeId="urn:microsoft.com/office/officeart/2005/8/quickstyle/simple1" qsCatId="simple" csTypeId="urn:microsoft.com/office/officeart/2005/8/colors/accent2_1" csCatId="accent2" phldr="1"/>
      <dgm:spPr/>
    </dgm:pt>
    <dgm:pt modelId="{DCA4171B-3BEF-4778-B4F4-FC176486B3CF}">
      <dgm:prSet phldrT="[Texto]"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LÁMPARA</a:t>
          </a:r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4CCCF178-03E0-4896-ACBE-6ADFC8355D28}" type="parTrans" cxnId="{D821C7EF-2C5A-4156-8C8F-9F2968AEF5C8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0CE1BEBB-BDB2-426A-AE15-E44D5D802B76}" type="sibTrans" cxnId="{D821C7EF-2C5A-4156-8C8F-9F2968AEF5C8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DB297FF0-DCFA-48A8-B8D4-73A093659DB3}">
      <dgm:prSet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Color natural de la fibra</a:t>
          </a:r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BAD0DA70-CB35-4617-90A0-43AFCE9C29E3}" type="parTrans" cxnId="{61DF2B81-14A5-4045-A099-0716FD41D383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437FE9C1-9BB5-4005-A72A-C536D6AA0733}" type="sibTrans" cxnId="{61DF2B81-14A5-4045-A099-0716FD41D383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C8B76419-2BC8-4ABD-ADE1-52D2EF6884E6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Excelente acabado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3E837E73-8EFF-4156-B88B-A9B1E221282F}" type="parTrans" cxnId="{28D3AAF1-26D5-4336-B520-10DD2F4AEC23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30D473E9-3EF3-456C-8FCB-477F9E7FB787}" type="sibTrans" cxnId="{28D3AAF1-26D5-4336-B520-10DD2F4AEC23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A95D621E-55C9-4F95-ACA6-56B4764CC2C4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Durabilidad en su técnica de elaboración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CA674FDB-7E43-41D4-B843-5DCE6B5A9D59}" type="parTrans" cxnId="{6A11EB22-2B1D-4181-8E3D-C30BB2ADCE1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52E7B8D2-D24B-4F8F-A601-24233B29D381}" type="sibTrans" cxnId="{6A11EB22-2B1D-4181-8E3D-C30BB2ADCE1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AA8EB479-32D1-4C95-A9D1-C28414053964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100% artesanal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66C8A6A2-1740-415D-878E-D1BCFF102D8D}" type="parTrans" cxnId="{0589D0EF-7BDB-4700-868F-79494E664AC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07B3C19C-CEB3-4C29-80AD-9390684DC115}" type="sibTrans" cxnId="{0589D0EF-7BDB-4700-868F-79494E664AC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35ABDA87-C750-470B-8130-0B9FEE795010}">
      <dgm:prSet phldrT="[Texto]"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BOLSAS DE REGALO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1D03A0B8-8978-4D0E-820B-2CD089FA19C6}" type="parTrans" cxnId="{64C90957-1BDB-436A-82C3-FDBEB7BC39B1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D8AB1172-8E45-474A-9EF1-9F05759C1763}" type="sibTrans" cxnId="{64C90957-1BDB-436A-82C3-FDBEB7BC39B1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B8D96DE3-142E-4205-9F76-97BF5BD48673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Color natural de la fibra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4BC100F6-1E97-417A-A304-A2CF8A91DE0E}" type="parTrans" cxnId="{6DCB906F-2117-4EAB-8FB3-D10C16AE68E4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72478582-55DD-428A-9DEE-D39317D2163F}" type="sibTrans" cxnId="{6DCB906F-2117-4EAB-8FB3-D10C16AE68E4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1664EC0F-5D21-4F8D-8A0D-3E27FA907D1B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Diseños exclusivos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550C4B47-471C-431B-8826-E4506743B276}" type="parTrans" cxnId="{2BB2F0AE-47CB-4528-810D-1966D7F2D50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C8F53847-DA8C-4342-811B-953ABC3E5D7C}" type="sibTrans" cxnId="{2BB2F0AE-47CB-4528-810D-1966D7F2D50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00FCB22C-F4B5-46F8-B61C-458A44B1B72F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Adecuados para poder utilizarla como bolsa de regalo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2626F390-CAA8-4C3F-AF07-17C540A02685}" type="parTrans" cxnId="{0DA98263-2B5A-4ADC-AC9B-26433D47738C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FA87F28F-0D17-4EA7-80C2-2DBC0CDDFBD6}" type="sibTrans" cxnId="{0DA98263-2B5A-4ADC-AC9B-26433D47738C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DFDBFC2F-9B74-47B6-BC26-578BE2D068CE}">
      <dgm:prSet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Durabilidad larga</a:t>
          </a:r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C97C7BCD-15C4-4157-9514-185E489C0F9C}" type="parTrans" cxnId="{CA364F69-253C-45F1-8906-4E93E1335AD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E916B42B-3D41-4312-B193-72B3A37D4A2D}" type="sibTrans" cxnId="{CA364F69-253C-45F1-8906-4E93E1335AD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9E16DCB9-BF90-4769-89B5-C0B632D5C061}">
      <dgm:prSet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Reutilizable</a:t>
          </a:r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C2B1CE77-0FC8-4BCD-BD83-2DD6BB2D7962}" type="parTrans" cxnId="{699E7BEF-EC07-415B-8F14-4F09B1224E03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67B86AF5-75E1-4DC8-BEE8-35DC843C9D4C}" type="sibTrans" cxnId="{699E7BEF-EC07-415B-8F14-4F09B1224E03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D8D89036-0AA1-4FAB-A87D-34A0CC6C090C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100% artesanal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94B6E5E8-D68E-4D2D-A806-54AE8D0C2C0C}" type="parTrans" cxnId="{ADB01779-A85A-4FB3-95B0-C5D85B70BEA4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2711D7B9-6827-43CD-8AB2-4B9D0F2B7326}" type="sibTrans" cxnId="{ADB01779-A85A-4FB3-95B0-C5D85B70BEA4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9182DFC1-5AFA-48D6-9333-7B7F9D912B71}">
      <dgm:prSet phldrT="[Texto]"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$70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66967789-F76E-4388-B666-E6AA3522B815}" type="sibTrans" cxnId="{2B2B5019-B271-4C92-8BF2-5A595F64478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E66E6779-D16A-4EC0-9398-38EAA44C6B39}" type="parTrans" cxnId="{2B2B5019-B271-4C92-8BF2-5A595F64478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F742C8F6-D088-4EE2-96AB-BDB446582D94}">
      <dgm:prSet phldrT="[Texto]"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$75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E47EDFE1-FBA1-4822-A0C7-0DF3BC163665}" type="sibTrans" cxnId="{50F36334-A62C-44FD-8AB6-BECBB0121D7F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D9D8E52D-5950-461D-9EAB-78372B344267}" type="parTrans" cxnId="{50F36334-A62C-44FD-8AB6-BECBB0121D7F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D2377674-AC54-44CA-934D-3AC70A4BF2BC}">
      <dgm:prSet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CARTERAS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06210588-0388-4B8D-B695-8CE633E25052}" type="parTrans" cxnId="{AB92DBC9-C95A-45EE-91E6-A07A3DA943C9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FED79922-C963-4D88-BDC7-A49996169C55}" type="sibTrans" cxnId="{AB92DBC9-C95A-45EE-91E6-A07A3DA943C9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EACB5351-012E-46B5-AC90-A17578E6E164}">
      <dgm:prSet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Diseños originales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2714F19E-D45C-4283-9232-C899F9F736C0}" type="parTrans" cxnId="{CE49DCEF-2525-4CC8-9CF7-6C9361831710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D7E8C589-B453-400C-88FE-E19CFD82C760}" type="sibTrans" cxnId="{CE49DCEF-2525-4CC8-9CF7-6C9361831710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0429A25D-6BEE-4759-B9DD-C15FD162AF8A}">
      <dgm:prSet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Delicados acabados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EAC61123-268C-460C-B27E-6CA812CD20F0}" type="parTrans" cxnId="{7E8A9758-971C-454F-A01A-7F47B2A928E4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B3160667-A222-4CA4-B2E9-2D07C63D7C6C}" type="sibTrans" cxnId="{7E8A9758-971C-454F-A01A-7F47B2A928E4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1E937458-4E71-46E7-8BAF-B07E29D6C585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Variedad en modelos y colores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777DD5C5-460D-49B3-BC71-9683F2A60A91}" type="parTrans" cxnId="{7AAC3BFA-8811-4E6F-9477-8D995F83DC03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F8804C54-72FF-47AE-9470-0A644C2D84C3}" type="sibTrans" cxnId="{7AAC3BFA-8811-4E6F-9477-8D995F83DC03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2B72F5CE-272D-4AAA-A076-B1DD8E9A87ED}">
      <dgm:prSet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Cómodas, livianas y muy espaciosas.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52E1CAA2-E927-4D91-96BA-626873C8025F}" type="parTrans" cxnId="{28F40633-B908-4F3F-8B71-FD59B04537BB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C8BF95F0-E4B1-4297-BD07-774CC3BBE9B8}" type="sibTrans" cxnId="{28F40633-B908-4F3F-8B71-FD59B04537BB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658AEBD8-7D05-43B4-9BB2-BCABE07CA058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Excelente acabado en su interior y exterior.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345FEF75-7140-4EB7-9269-9BCA3C8F0F12}" type="parTrans" cxnId="{62D5E6BA-8EDC-4E4E-8A2C-3440856340D4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0DEA7E6F-D850-4816-A22F-26E8FF778F8D}" type="sibTrans" cxnId="{62D5E6BA-8EDC-4E4E-8A2C-3440856340D4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5DD7D493-93EC-45DA-B2EB-16504802F31F}">
      <dgm:prSet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100% artesana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228A1790-5FCF-4B7D-9360-CD45EF9DFD08}" type="parTrans" cxnId="{8FFAB443-8ECE-49BE-A3A6-DD40B97FA2DC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35400392-D047-4F98-8815-7F162FA76A53}" type="sibTrans" cxnId="{8FFAB443-8ECE-49BE-A3A6-DD40B97FA2DC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ABE89116-E0B2-4252-83B7-2E29D2327247}">
      <dgm:prSet custT="1"/>
      <dgm:spPr/>
      <dgm:t>
        <a:bodyPr/>
        <a:lstStyle/>
        <a:p>
          <a:r>
            <a:rPr lang="es-EC" sz="1400" b="0" smtClean="0">
              <a:latin typeface="Arial" pitchFamily="34" charset="0"/>
              <a:cs typeface="Arial" pitchFamily="34" charset="0"/>
            </a:rPr>
            <a:t>$10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E8147341-6F07-42E9-8E0C-9CC9FEB2207C}" type="parTrans" cxnId="{FE7C8EA7-6000-46D4-AEFD-444421690476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B8C7F3D2-9852-4A27-94EB-0A8E56D1ACDE}" type="sibTrans" cxnId="{FE7C8EA7-6000-46D4-AEFD-444421690476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6A1EA4AC-5362-4D9F-B0DD-BF228A8959A3}">
      <dgm:prSet custT="1"/>
      <dgm:spPr/>
      <dgm:t>
        <a:bodyPr/>
        <a:lstStyle/>
        <a:p>
          <a:r>
            <a:rPr lang="es-EC" sz="1400" b="0" dirty="0" smtClean="0">
              <a:latin typeface="Arial" pitchFamily="34" charset="0"/>
              <a:cs typeface="Arial" pitchFamily="34" charset="0"/>
            </a:rPr>
            <a:t>$ 85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495C94EA-67B4-4DD8-B7EA-75254F4E37B5}" type="parTrans" cxnId="{7EB60A6A-7C72-4E2F-A080-FFC313FF770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FE141C5A-BB3E-4B2D-B403-06C17DDDE9B2}" type="sibTrans" cxnId="{7EB60A6A-7C72-4E2F-A080-FFC313FF770D}">
      <dgm:prSet/>
      <dgm:spPr/>
      <dgm:t>
        <a:bodyPr/>
        <a:lstStyle/>
        <a:p>
          <a:endParaRPr lang="es-ES" sz="1400" b="0">
            <a:latin typeface="Arial" pitchFamily="34" charset="0"/>
            <a:cs typeface="Arial" pitchFamily="34" charset="0"/>
          </a:endParaRPr>
        </a:p>
      </dgm:t>
    </dgm:pt>
    <dgm:pt modelId="{FE48A31F-FAF9-4ED7-8C81-7B77BC7671E5}" type="pres">
      <dgm:prSet presAssocID="{C9944F9D-B205-4B00-93D1-51A17B187F83}" presName="Name0" presStyleCnt="0">
        <dgm:presLayoutVars>
          <dgm:dir/>
          <dgm:resizeHandles val="exact"/>
        </dgm:presLayoutVars>
      </dgm:prSet>
      <dgm:spPr/>
    </dgm:pt>
    <dgm:pt modelId="{B808486B-3AE7-4D3B-8AE9-C9EED94A0A4B}" type="pres">
      <dgm:prSet presAssocID="{C9944F9D-B205-4B00-93D1-51A17B187F83}" presName="bkgdShp" presStyleLbl="alignAccFollowNode1" presStyleIdx="0" presStyleCnt="1" custLinFactNeighborX="119" custLinFactNeighborY="-2886"/>
      <dgm:spPr/>
    </dgm:pt>
    <dgm:pt modelId="{5F1F032C-14CE-45B6-BBE9-B59FC7D4D964}" type="pres">
      <dgm:prSet presAssocID="{C9944F9D-B205-4B00-93D1-51A17B187F83}" presName="linComp" presStyleCnt="0"/>
      <dgm:spPr/>
    </dgm:pt>
    <dgm:pt modelId="{A9C2A6A4-AD4D-44CA-A909-A52CD736248A}" type="pres">
      <dgm:prSet presAssocID="{DCA4171B-3BEF-4778-B4F4-FC176486B3CF}" presName="compNode" presStyleCnt="0"/>
      <dgm:spPr/>
    </dgm:pt>
    <dgm:pt modelId="{13AC35B9-6F51-451D-845C-57EAFA97CCB9}" type="pres">
      <dgm:prSet presAssocID="{DCA4171B-3BEF-4778-B4F4-FC176486B3C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ABC9BF-258A-4D52-B05D-256AA90870E9}" type="pres">
      <dgm:prSet presAssocID="{DCA4171B-3BEF-4778-B4F4-FC176486B3CF}" presName="invisiNode" presStyleLbl="node1" presStyleIdx="0" presStyleCnt="5"/>
      <dgm:spPr/>
    </dgm:pt>
    <dgm:pt modelId="{F68695A5-50C0-440E-A49B-E7B29B74E4FF}" type="pres">
      <dgm:prSet presAssocID="{DCA4171B-3BEF-4778-B4F4-FC176486B3CF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95F258E-7630-490D-B5FA-33196CFC9643}" type="pres">
      <dgm:prSet presAssocID="{0CE1BEBB-BDB2-426A-AE15-E44D5D802B7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0D270F4D-F9BD-41DE-A244-3E9CB6FBA32C}" type="pres">
      <dgm:prSet presAssocID="{F742C8F6-D088-4EE2-96AB-BDB446582D94}" presName="compNode" presStyleCnt="0"/>
      <dgm:spPr/>
    </dgm:pt>
    <dgm:pt modelId="{19A83269-7296-4590-A1DA-4EAEE000D216}" type="pres">
      <dgm:prSet presAssocID="{F742C8F6-D088-4EE2-96AB-BDB446582D94}" presName="node" presStyleLbl="node1" presStyleIdx="1" presStyleCnt="5" custScaleY="208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2D075F-B5C6-46A3-B32F-52BA0BC844A6}" type="pres">
      <dgm:prSet presAssocID="{F742C8F6-D088-4EE2-96AB-BDB446582D94}" presName="invisiNode" presStyleLbl="node1" presStyleIdx="1" presStyleCnt="5"/>
      <dgm:spPr/>
    </dgm:pt>
    <dgm:pt modelId="{42CAECD8-986A-4818-9521-CF1E9C467102}" type="pres">
      <dgm:prSet presAssocID="{F742C8F6-D088-4EE2-96AB-BDB446582D94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67080C4-B6C3-49E8-B74B-2FFA455E2F7D}" type="pres">
      <dgm:prSet presAssocID="{E47EDFE1-FBA1-4822-A0C7-0DF3BC16366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382E8B5A-BFF1-48E7-A8FA-EA58B9BB7FF5}" type="pres">
      <dgm:prSet presAssocID="{D2377674-AC54-44CA-934D-3AC70A4BF2BC}" presName="compNode" presStyleCnt="0"/>
      <dgm:spPr/>
    </dgm:pt>
    <dgm:pt modelId="{F0493521-C68A-4F45-8E37-960EAB08C8E5}" type="pres">
      <dgm:prSet presAssocID="{D2377674-AC54-44CA-934D-3AC70A4BF2BC}" presName="node" presStyleLbl="node1" presStyleIdx="2" presStyleCnt="5" custScaleX="1267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EAD927-0F08-4406-8D8E-41BB48C42529}" type="pres">
      <dgm:prSet presAssocID="{D2377674-AC54-44CA-934D-3AC70A4BF2BC}" presName="invisiNode" presStyleLbl="node1" presStyleIdx="2" presStyleCnt="5"/>
      <dgm:spPr/>
    </dgm:pt>
    <dgm:pt modelId="{EA26CDEA-69A4-4EB2-A7F7-4E76792F8C8B}" type="pres">
      <dgm:prSet presAssocID="{D2377674-AC54-44CA-934D-3AC70A4BF2BC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9905097-8C51-4CC0-A5D4-2D03CBBE74AA}" type="pres">
      <dgm:prSet presAssocID="{FED79922-C963-4D88-BDC7-A49996169C5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0EFD4C7-13C1-431D-8967-1D364471D78D}" type="pres">
      <dgm:prSet presAssocID="{9182DFC1-5AFA-48D6-9333-7B7F9D912B71}" presName="compNode" presStyleCnt="0"/>
      <dgm:spPr/>
    </dgm:pt>
    <dgm:pt modelId="{C5A2E50F-B32C-49CC-97AE-3F23CA51E457}" type="pres">
      <dgm:prSet presAssocID="{9182DFC1-5AFA-48D6-9333-7B7F9D912B71}" presName="node" presStyleLbl="node1" presStyleIdx="3" presStyleCnt="5" custScaleY="208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AE1BBB-7D3C-4E37-8C5D-F0A7ED5D0220}" type="pres">
      <dgm:prSet presAssocID="{9182DFC1-5AFA-48D6-9333-7B7F9D912B71}" presName="invisiNode" presStyleLbl="node1" presStyleIdx="3" presStyleCnt="5"/>
      <dgm:spPr/>
    </dgm:pt>
    <dgm:pt modelId="{97176CC2-321F-4E96-9732-FDD6BBFCA24C}" type="pres">
      <dgm:prSet presAssocID="{9182DFC1-5AFA-48D6-9333-7B7F9D912B71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19A9A6B-D28C-4342-9276-4D834033F9DC}" type="pres">
      <dgm:prSet presAssocID="{66967789-F76E-4388-B666-E6AA3522B81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32C39A8-D6C7-4822-A1C2-B5614F208BC7}" type="pres">
      <dgm:prSet presAssocID="{35ABDA87-C750-470B-8130-0B9FEE795010}" presName="compNode" presStyleCnt="0"/>
      <dgm:spPr/>
    </dgm:pt>
    <dgm:pt modelId="{2312DC81-8578-4639-88C7-7AE0B2645A8D}" type="pres">
      <dgm:prSet presAssocID="{35ABDA87-C750-470B-8130-0B9FEE79501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4A732-7886-41C7-9031-ABCE34991BE6}" type="pres">
      <dgm:prSet presAssocID="{35ABDA87-C750-470B-8130-0B9FEE795010}" presName="invisiNode" presStyleLbl="node1" presStyleIdx="4" presStyleCnt="5"/>
      <dgm:spPr/>
    </dgm:pt>
    <dgm:pt modelId="{6363CEFF-E922-4575-ABEA-BFD0E028D5F6}" type="pres">
      <dgm:prSet presAssocID="{35ABDA87-C750-470B-8130-0B9FEE795010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699E7BEF-EC07-415B-8F14-4F09B1224E03}" srcId="{35ABDA87-C750-470B-8130-0B9FEE795010}" destId="{9E16DCB9-BF90-4769-89B5-C0B632D5C061}" srcOrd="4" destOrd="0" parTransId="{C2B1CE77-0FC8-4BCD-BD83-2DD6BB2D7962}" sibTransId="{67B86AF5-75E1-4DC8-BEE8-35DC843C9D4C}"/>
    <dgm:cxn modelId="{CE49DCEF-2525-4CC8-9CF7-6C9361831710}" srcId="{D2377674-AC54-44CA-934D-3AC70A4BF2BC}" destId="{EACB5351-012E-46B5-AC90-A17578E6E164}" srcOrd="0" destOrd="0" parTransId="{2714F19E-D45C-4283-9232-C899F9F736C0}" sibTransId="{D7E8C589-B453-400C-88FE-E19CFD82C760}"/>
    <dgm:cxn modelId="{959B978F-B5B6-4A1F-8FAA-1F32E7F7BC80}" type="presOf" srcId="{9182DFC1-5AFA-48D6-9333-7B7F9D912B71}" destId="{C5A2E50F-B32C-49CC-97AE-3F23CA51E457}" srcOrd="0" destOrd="0" presId="urn:microsoft.com/office/officeart/2005/8/layout/pList2#1"/>
    <dgm:cxn modelId="{64C90957-1BDB-436A-82C3-FDBEB7BC39B1}" srcId="{C9944F9D-B205-4B00-93D1-51A17B187F83}" destId="{35ABDA87-C750-470B-8130-0B9FEE795010}" srcOrd="4" destOrd="0" parTransId="{1D03A0B8-8978-4D0E-820B-2CD089FA19C6}" sibTransId="{D8AB1172-8E45-474A-9EF1-9F05759C1763}"/>
    <dgm:cxn modelId="{28D3AAF1-26D5-4336-B520-10DD2F4AEC23}" srcId="{DCA4171B-3BEF-4778-B4F4-FC176486B3CF}" destId="{C8B76419-2BC8-4ABD-ADE1-52D2EF6884E6}" srcOrd="1" destOrd="0" parTransId="{3E837E73-8EFF-4156-B88B-A9B1E221282F}" sibTransId="{30D473E9-3EF3-456C-8FCB-477F9E7FB787}"/>
    <dgm:cxn modelId="{94276D44-B090-401B-A571-1656AA9038D1}" type="presOf" srcId="{5DD7D493-93EC-45DA-B2EB-16504802F31F}" destId="{F0493521-C68A-4F45-8E37-960EAB08C8E5}" srcOrd="0" destOrd="6" presId="urn:microsoft.com/office/officeart/2005/8/layout/pList2#1"/>
    <dgm:cxn modelId="{AB92DBC9-C95A-45EE-91E6-A07A3DA943C9}" srcId="{C9944F9D-B205-4B00-93D1-51A17B187F83}" destId="{D2377674-AC54-44CA-934D-3AC70A4BF2BC}" srcOrd="2" destOrd="0" parTransId="{06210588-0388-4B8D-B695-8CE633E25052}" sibTransId="{FED79922-C963-4D88-BDC7-A49996169C55}"/>
    <dgm:cxn modelId="{DE3E4C41-0193-42AA-BB96-BB02D9AF9708}" type="presOf" srcId="{C9944F9D-B205-4B00-93D1-51A17B187F83}" destId="{FE48A31F-FAF9-4ED7-8C81-7B77BC7671E5}" srcOrd="0" destOrd="0" presId="urn:microsoft.com/office/officeart/2005/8/layout/pList2#1"/>
    <dgm:cxn modelId="{BC37A922-0074-4CBC-92C6-0CBE88D7FCE5}" type="presOf" srcId="{658AEBD8-7D05-43B4-9BB2-BCABE07CA058}" destId="{F0493521-C68A-4F45-8E37-960EAB08C8E5}" srcOrd="0" destOrd="5" presId="urn:microsoft.com/office/officeart/2005/8/layout/pList2#1"/>
    <dgm:cxn modelId="{7EB60A6A-7C72-4E2F-A080-FFC313FF770D}" srcId="{DCA4171B-3BEF-4778-B4F4-FC176486B3CF}" destId="{6A1EA4AC-5362-4D9F-B0DD-BF228A8959A3}" srcOrd="4" destOrd="0" parTransId="{495C94EA-67B4-4DD8-B7EA-75254F4E37B5}" sibTransId="{FE141C5A-BB3E-4B2D-B403-06C17DDDE9B2}"/>
    <dgm:cxn modelId="{E64D47EE-89B8-4997-BF94-7D5107EAC68C}" type="presOf" srcId="{F742C8F6-D088-4EE2-96AB-BDB446582D94}" destId="{19A83269-7296-4590-A1DA-4EAEE000D216}" srcOrd="0" destOrd="0" presId="urn:microsoft.com/office/officeart/2005/8/layout/pList2#1"/>
    <dgm:cxn modelId="{0589D0EF-7BDB-4700-868F-79494E664ACD}" srcId="{DCA4171B-3BEF-4778-B4F4-FC176486B3CF}" destId="{AA8EB479-32D1-4C95-A9D1-C28414053964}" srcOrd="3" destOrd="0" parTransId="{66C8A6A2-1740-415D-878E-D1BCFF102D8D}" sibTransId="{07B3C19C-CEB3-4C29-80AD-9390684DC115}"/>
    <dgm:cxn modelId="{8FFAB443-8ECE-49BE-A3A6-DD40B97FA2DC}" srcId="{D2377674-AC54-44CA-934D-3AC70A4BF2BC}" destId="{5DD7D493-93EC-45DA-B2EB-16504802F31F}" srcOrd="5" destOrd="0" parTransId="{228A1790-5FCF-4B7D-9360-CD45EF9DFD08}" sibTransId="{35400392-D047-4F98-8815-7F162FA76A53}"/>
    <dgm:cxn modelId="{20315579-382C-4025-B2CB-66E48D14977E}" type="presOf" srcId="{EACB5351-012E-46B5-AC90-A17578E6E164}" destId="{F0493521-C68A-4F45-8E37-960EAB08C8E5}" srcOrd="0" destOrd="1" presId="urn:microsoft.com/office/officeart/2005/8/layout/pList2#1"/>
    <dgm:cxn modelId="{2FDA1B45-D0B7-48FA-ACEB-4030674C988A}" type="presOf" srcId="{DFDBFC2F-9B74-47B6-BC26-578BE2D068CE}" destId="{2312DC81-8578-4639-88C7-7AE0B2645A8D}" srcOrd="0" destOrd="4" presId="urn:microsoft.com/office/officeart/2005/8/layout/pList2#1"/>
    <dgm:cxn modelId="{61903A72-652A-42C7-A65D-817DBD7A0A44}" type="presOf" srcId="{66967789-F76E-4388-B666-E6AA3522B815}" destId="{D19A9A6B-D28C-4342-9276-4D834033F9DC}" srcOrd="0" destOrd="0" presId="urn:microsoft.com/office/officeart/2005/8/layout/pList2#1"/>
    <dgm:cxn modelId="{0D8FF01E-A9C3-4608-A381-B01568F9838E}" type="presOf" srcId="{DB297FF0-DCFA-48A8-B8D4-73A093659DB3}" destId="{13AC35B9-6F51-451D-845C-57EAFA97CCB9}" srcOrd="0" destOrd="1" presId="urn:microsoft.com/office/officeart/2005/8/layout/pList2#1"/>
    <dgm:cxn modelId="{CA364F69-253C-45F1-8906-4E93E1335ADD}" srcId="{35ABDA87-C750-470B-8130-0B9FEE795010}" destId="{DFDBFC2F-9B74-47B6-BC26-578BE2D068CE}" srcOrd="3" destOrd="0" parTransId="{C97C7BCD-15C4-4157-9514-185E489C0F9C}" sibTransId="{E916B42B-3D41-4312-B193-72B3A37D4A2D}"/>
    <dgm:cxn modelId="{6DCB906F-2117-4EAB-8FB3-D10C16AE68E4}" srcId="{35ABDA87-C750-470B-8130-0B9FEE795010}" destId="{B8D96DE3-142E-4205-9F76-97BF5BD48673}" srcOrd="0" destOrd="0" parTransId="{4BC100F6-1E97-417A-A304-A2CF8A91DE0E}" sibTransId="{72478582-55DD-428A-9DEE-D39317D2163F}"/>
    <dgm:cxn modelId="{E4EFE5CB-829F-440B-BCF5-4CFD4FDE015F}" type="presOf" srcId="{35ABDA87-C750-470B-8130-0B9FEE795010}" destId="{2312DC81-8578-4639-88C7-7AE0B2645A8D}" srcOrd="0" destOrd="0" presId="urn:microsoft.com/office/officeart/2005/8/layout/pList2#1"/>
    <dgm:cxn modelId="{C72F491A-4C9E-4F09-B68C-A61DDF3280E4}" type="presOf" srcId="{C8B76419-2BC8-4ABD-ADE1-52D2EF6884E6}" destId="{13AC35B9-6F51-451D-845C-57EAFA97CCB9}" srcOrd="0" destOrd="2" presId="urn:microsoft.com/office/officeart/2005/8/layout/pList2#1"/>
    <dgm:cxn modelId="{D821C7EF-2C5A-4156-8C8F-9F2968AEF5C8}" srcId="{C9944F9D-B205-4B00-93D1-51A17B187F83}" destId="{DCA4171B-3BEF-4778-B4F4-FC176486B3CF}" srcOrd="0" destOrd="0" parTransId="{4CCCF178-03E0-4896-ACBE-6ADFC8355D28}" sibTransId="{0CE1BEBB-BDB2-426A-AE15-E44D5D802B76}"/>
    <dgm:cxn modelId="{2B2B5019-B271-4C92-8BF2-5A595F64478D}" srcId="{C9944F9D-B205-4B00-93D1-51A17B187F83}" destId="{9182DFC1-5AFA-48D6-9333-7B7F9D912B71}" srcOrd="3" destOrd="0" parTransId="{E66E6779-D16A-4EC0-9398-38EAA44C6B39}" sibTransId="{66967789-F76E-4388-B666-E6AA3522B815}"/>
    <dgm:cxn modelId="{0DA98263-2B5A-4ADC-AC9B-26433D47738C}" srcId="{35ABDA87-C750-470B-8130-0B9FEE795010}" destId="{00FCB22C-F4B5-46F8-B61C-458A44B1B72F}" srcOrd="2" destOrd="0" parTransId="{2626F390-CAA8-4C3F-AF07-17C540A02685}" sibTransId="{FA87F28F-0D17-4EA7-80C2-2DBC0CDDFBD6}"/>
    <dgm:cxn modelId="{0E618E2F-A4E4-4515-90F2-4BB4FCCD3E41}" type="presOf" srcId="{0CE1BEBB-BDB2-426A-AE15-E44D5D802B76}" destId="{995F258E-7630-490D-B5FA-33196CFC9643}" srcOrd="0" destOrd="0" presId="urn:microsoft.com/office/officeart/2005/8/layout/pList2#1"/>
    <dgm:cxn modelId="{37AEB220-0A6F-4CE4-8B3E-0B74C43683BE}" type="presOf" srcId="{1E937458-4E71-46E7-8BAF-B07E29D6C585}" destId="{F0493521-C68A-4F45-8E37-960EAB08C8E5}" srcOrd="0" destOrd="3" presId="urn:microsoft.com/office/officeart/2005/8/layout/pList2#1"/>
    <dgm:cxn modelId="{C8AAB671-1FB1-46A8-8762-0490B89F5E24}" type="presOf" srcId="{ABE89116-E0B2-4252-83B7-2E29D2327247}" destId="{2312DC81-8578-4639-88C7-7AE0B2645A8D}" srcOrd="0" destOrd="7" presId="urn:microsoft.com/office/officeart/2005/8/layout/pList2#1"/>
    <dgm:cxn modelId="{9D0937F3-D313-441E-8609-02492D683D57}" type="presOf" srcId="{00FCB22C-F4B5-46F8-B61C-458A44B1B72F}" destId="{2312DC81-8578-4639-88C7-7AE0B2645A8D}" srcOrd="0" destOrd="3" presId="urn:microsoft.com/office/officeart/2005/8/layout/pList2#1"/>
    <dgm:cxn modelId="{62D5E6BA-8EDC-4E4E-8A2C-3440856340D4}" srcId="{D2377674-AC54-44CA-934D-3AC70A4BF2BC}" destId="{658AEBD8-7D05-43B4-9BB2-BCABE07CA058}" srcOrd="4" destOrd="0" parTransId="{345FEF75-7140-4EB7-9269-9BCA3C8F0F12}" sibTransId="{0DEA7E6F-D850-4816-A22F-26E8FF778F8D}"/>
    <dgm:cxn modelId="{ADB01779-A85A-4FB3-95B0-C5D85B70BEA4}" srcId="{35ABDA87-C750-470B-8130-0B9FEE795010}" destId="{D8D89036-0AA1-4FAB-A87D-34A0CC6C090C}" srcOrd="5" destOrd="0" parTransId="{94B6E5E8-D68E-4D2D-A806-54AE8D0C2C0C}" sibTransId="{2711D7B9-6827-43CD-8AB2-4B9D0F2B7326}"/>
    <dgm:cxn modelId="{4D6E14E2-74C2-4436-96FB-AC1FAFA0E999}" type="presOf" srcId="{AA8EB479-32D1-4C95-A9D1-C28414053964}" destId="{13AC35B9-6F51-451D-845C-57EAFA97CCB9}" srcOrd="0" destOrd="4" presId="urn:microsoft.com/office/officeart/2005/8/layout/pList2#1"/>
    <dgm:cxn modelId="{B2A57F38-E193-4A7D-B51A-69F8B53B1B09}" type="presOf" srcId="{0429A25D-6BEE-4759-B9DD-C15FD162AF8A}" destId="{F0493521-C68A-4F45-8E37-960EAB08C8E5}" srcOrd="0" destOrd="2" presId="urn:microsoft.com/office/officeart/2005/8/layout/pList2#1"/>
    <dgm:cxn modelId="{2BB2F0AE-47CB-4528-810D-1966D7F2D50D}" srcId="{35ABDA87-C750-470B-8130-0B9FEE795010}" destId="{1664EC0F-5D21-4F8D-8A0D-3E27FA907D1B}" srcOrd="1" destOrd="0" parTransId="{550C4B47-471C-431B-8826-E4506743B276}" sibTransId="{C8F53847-DA8C-4342-811B-953ABC3E5D7C}"/>
    <dgm:cxn modelId="{7E8A9758-971C-454F-A01A-7F47B2A928E4}" srcId="{D2377674-AC54-44CA-934D-3AC70A4BF2BC}" destId="{0429A25D-6BEE-4759-B9DD-C15FD162AF8A}" srcOrd="1" destOrd="0" parTransId="{EAC61123-268C-460C-B27E-6CA812CD20F0}" sibTransId="{B3160667-A222-4CA4-B2E9-2D07C63D7C6C}"/>
    <dgm:cxn modelId="{7AAC3BFA-8811-4E6F-9477-8D995F83DC03}" srcId="{D2377674-AC54-44CA-934D-3AC70A4BF2BC}" destId="{1E937458-4E71-46E7-8BAF-B07E29D6C585}" srcOrd="2" destOrd="0" parTransId="{777DD5C5-460D-49B3-BC71-9683F2A60A91}" sibTransId="{F8804C54-72FF-47AE-9470-0A644C2D84C3}"/>
    <dgm:cxn modelId="{50F36334-A62C-44FD-8AB6-BECBB0121D7F}" srcId="{C9944F9D-B205-4B00-93D1-51A17B187F83}" destId="{F742C8F6-D088-4EE2-96AB-BDB446582D94}" srcOrd="1" destOrd="0" parTransId="{D9D8E52D-5950-461D-9EAB-78372B344267}" sibTransId="{E47EDFE1-FBA1-4822-A0C7-0DF3BC163665}"/>
    <dgm:cxn modelId="{0235EF22-4D9E-4E32-838D-B429E7F00D05}" type="presOf" srcId="{D2377674-AC54-44CA-934D-3AC70A4BF2BC}" destId="{F0493521-C68A-4F45-8E37-960EAB08C8E5}" srcOrd="0" destOrd="0" presId="urn:microsoft.com/office/officeart/2005/8/layout/pList2#1"/>
    <dgm:cxn modelId="{629FE34E-2E65-4FE8-A8BE-FF210C02FD1B}" type="presOf" srcId="{A95D621E-55C9-4F95-ACA6-56B4764CC2C4}" destId="{13AC35B9-6F51-451D-845C-57EAFA97CCB9}" srcOrd="0" destOrd="3" presId="urn:microsoft.com/office/officeart/2005/8/layout/pList2#1"/>
    <dgm:cxn modelId="{8AAEB3A5-0173-49C9-994F-EB7F8DD32049}" type="presOf" srcId="{E47EDFE1-FBA1-4822-A0C7-0DF3BC163665}" destId="{467080C4-B6C3-49E8-B74B-2FFA455E2F7D}" srcOrd="0" destOrd="0" presId="urn:microsoft.com/office/officeart/2005/8/layout/pList2#1"/>
    <dgm:cxn modelId="{84869B7D-11F0-4CB8-A393-EC8F4ADD6FAE}" type="presOf" srcId="{2B72F5CE-272D-4AAA-A076-B1DD8E9A87ED}" destId="{F0493521-C68A-4F45-8E37-960EAB08C8E5}" srcOrd="0" destOrd="4" presId="urn:microsoft.com/office/officeart/2005/8/layout/pList2#1"/>
    <dgm:cxn modelId="{61DF2B81-14A5-4045-A099-0716FD41D383}" srcId="{DCA4171B-3BEF-4778-B4F4-FC176486B3CF}" destId="{DB297FF0-DCFA-48A8-B8D4-73A093659DB3}" srcOrd="0" destOrd="0" parTransId="{BAD0DA70-CB35-4617-90A0-43AFCE9C29E3}" sibTransId="{437FE9C1-9BB5-4005-A72A-C536D6AA0733}"/>
    <dgm:cxn modelId="{471D79DB-3573-4E63-9A27-7B44D54BD64F}" type="presOf" srcId="{9E16DCB9-BF90-4769-89B5-C0B632D5C061}" destId="{2312DC81-8578-4639-88C7-7AE0B2645A8D}" srcOrd="0" destOrd="5" presId="urn:microsoft.com/office/officeart/2005/8/layout/pList2#1"/>
    <dgm:cxn modelId="{4DE2363B-F71C-4DBD-AD03-E1C78AFA9840}" type="presOf" srcId="{D8D89036-0AA1-4FAB-A87D-34A0CC6C090C}" destId="{2312DC81-8578-4639-88C7-7AE0B2645A8D}" srcOrd="0" destOrd="6" presId="urn:microsoft.com/office/officeart/2005/8/layout/pList2#1"/>
    <dgm:cxn modelId="{6A11EB22-2B1D-4181-8E3D-C30BB2ADCE1D}" srcId="{DCA4171B-3BEF-4778-B4F4-FC176486B3CF}" destId="{A95D621E-55C9-4F95-ACA6-56B4764CC2C4}" srcOrd="2" destOrd="0" parTransId="{CA674FDB-7E43-41D4-B843-5DCE6B5A9D59}" sibTransId="{52E7B8D2-D24B-4F8F-A601-24233B29D381}"/>
    <dgm:cxn modelId="{8B1F3DAB-DAC2-43FC-A832-04134232C70D}" type="presOf" srcId="{6A1EA4AC-5362-4D9F-B0DD-BF228A8959A3}" destId="{13AC35B9-6F51-451D-845C-57EAFA97CCB9}" srcOrd="0" destOrd="5" presId="urn:microsoft.com/office/officeart/2005/8/layout/pList2#1"/>
    <dgm:cxn modelId="{FE7C8EA7-6000-46D4-AEFD-444421690476}" srcId="{35ABDA87-C750-470B-8130-0B9FEE795010}" destId="{ABE89116-E0B2-4252-83B7-2E29D2327247}" srcOrd="6" destOrd="0" parTransId="{E8147341-6F07-42E9-8E0C-9CC9FEB2207C}" sibTransId="{B8C7F3D2-9852-4A27-94EB-0A8E56D1ACDE}"/>
    <dgm:cxn modelId="{5FA7602B-99CF-457D-9CA7-47FCDE8119C8}" type="presOf" srcId="{B8D96DE3-142E-4205-9F76-97BF5BD48673}" destId="{2312DC81-8578-4639-88C7-7AE0B2645A8D}" srcOrd="0" destOrd="1" presId="urn:microsoft.com/office/officeart/2005/8/layout/pList2#1"/>
    <dgm:cxn modelId="{A2C2D8FB-BCF5-4C89-BCE6-3B4F0ED25C2F}" type="presOf" srcId="{FED79922-C963-4D88-BDC7-A49996169C55}" destId="{D9905097-8C51-4CC0-A5D4-2D03CBBE74AA}" srcOrd="0" destOrd="0" presId="urn:microsoft.com/office/officeart/2005/8/layout/pList2#1"/>
    <dgm:cxn modelId="{0ED32E5E-01D3-480D-812C-8BFC4D077DCE}" type="presOf" srcId="{1664EC0F-5D21-4F8D-8A0D-3E27FA907D1B}" destId="{2312DC81-8578-4639-88C7-7AE0B2645A8D}" srcOrd="0" destOrd="2" presId="urn:microsoft.com/office/officeart/2005/8/layout/pList2#1"/>
    <dgm:cxn modelId="{5183A866-697F-4FB8-A6A2-CB6783788808}" type="presOf" srcId="{DCA4171B-3BEF-4778-B4F4-FC176486B3CF}" destId="{13AC35B9-6F51-451D-845C-57EAFA97CCB9}" srcOrd="0" destOrd="0" presId="urn:microsoft.com/office/officeart/2005/8/layout/pList2#1"/>
    <dgm:cxn modelId="{28F40633-B908-4F3F-8B71-FD59B04537BB}" srcId="{D2377674-AC54-44CA-934D-3AC70A4BF2BC}" destId="{2B72F5CE-272D-4AAA-A076-B1DD8E9A87ED}" srcOrd="3" destOrd="0" parTransId="{52E1CAA2-E927-4D91-96BA-626873C8025F}" sibTransId="{C8BF95F0-E4B1-4297-BD07-774CC3BBE9B8}"/>
    <dgm:cxn modelId="{7467559C-C8A2-4A9F-AD91-2D29D41C46A8}" type="presParOf" srcId="{FE48A31F-FAF9-4ED7-8C81-7B77BC7671E5}" destId="{B808486B-3AE7-4D3B-8AE9-C9EED94A0A4B}" srcOrd="0" destOrd="0" presId="urn:microsoft.com/office/officeart/2005/8/layout/pList2#1"/>
    <dgm:cxn modelId="{CF8C7114-934C-4D11-B5AE-04B5A0F00B8A}" type="presParOf" srcId="{FE48A31F-FAF9-4ED7-8C81-7B77BC7671E5}" destId="{5F1F032C-14CE-45B6-BBE9-B59FC7D4D964}" srcOrd="1" destOrd="0" presId="urn:microsoft.com/office/officeart/2005/8/layout/pList2#1"/>
    <dgm:cxn modelId="{5EF79AB8-3B5A-4F73-861E-7D1FFA460433}" type="presParOf" srcId="{5F1F032C-14CE-45B6-BBE9-B59FC7D4D964}" destId="{A9C2A6A4-AD4D-44CA-A909-A52CD736248A}" srcOrd="0" destOrd="0" presId="urn:microsoft.com/office/officeart/2005/8/layout/pList2#1"/>
    <dgm:cxn modelId="{CB0CA08D-4388-4561-A70E-44ACEEA3D8D5}" type="presParOf" srcId="{A9C2A6A4-AD4D-44CA-A909-A52CD736248A}" destId="{13AC35B9-6F51-451D-845C-57EAFA97CCB9}" srcOrd="0" destOrd="0" presId="urn:microsoft.com/office/officeart/2005/8/layout/pList2#1"/>
    <dgm:cxn modelId="{25672CB4-D6DD-492E-8900-D95DAE997BDF}" type="presParOf" srcId="{A9C2A6A4-AD4D-44CA-A909-A52CD736248A}" destId="{BBABC9BF-258A-4D52-B05D-256AA90870E9}" srcOrd="1" destOrd="0" presId="urn:microsoft.com/office/officeart/2005/8/layout/pList2#1"/>
    <dgm:cxn modelId="{CC2EFC70-7650-43A3-8CF2-0E9AC56819C8}" type="presParOf" srcId="{A9C2A6A4-AD4D-44CA-A909-A52CD736248A}" destId="{F68695A5-50C0-440E-A49B-E7B29B74E4FF}" srcOrd="2" destOrd="0" presId="urn:microsoft.com/office/officeart/2005/8/layout/pList2#1"/>
    <dgm:cxn modelId="{98ECC2B7-3C06-4D13-8165-7F803FA7101F}" type="presParOf" srcId="{5F1F032C-14CE-45B6-BBE9-B59FC7D4D964}" destId="{995F258E-7630-490D-B5FA-33196CFC9643}" srcOrd="1" destOrd="0" presId="urn:microsoft.com/office/officeart/2005/8/layout/pList2#1"/>
    <dgm:cxn modelId="{74A59B1D-8808-4E8E-88F5-64D874C2787C}" type="presParOf" srcId="{5F1F032C-14CE-45B6-BBE9-B59FC7D4D964}" destId="{0D270F4D-F9BD-41DE-A244-3E9CB6FBA32C}" srcOrd="2" destOrd="0" presId="urn:microsoft.com/office/officeart/2005/8/layout/pList2#1"/>
    <dgm:cxn modelId="{360B90FD-C6B2-41C0-8C60-0680829AC343}" type="presParOf" srcId="{0D270F4D-F9BD-41DE-A244-3E9CB6FBA32C}" destId="{19A83269-7296-4590-A1DA-4EAEE000D216}" srcOrd="0" destOrd="0" presId="urn:microsoft.com/office/officeart/2005/8/layout/pList2#1"/>
    <dgm:cxn modelId="{0F1DD177-C72B-4EB4-BAE6-F54761F835E6}" type="presParOf" srcId="{0D270F4D-F9BD-41DE-A244-3E9CB6FBA32C}" destId="{672D075F-B5C6-46A3-B32F-52BA0BC844A6}" srcOrd="1" destOrd="0" presId="urn:microsoft.com/office/officeart/2005/8/layout/pList2#1"/>
    <dgm:cxn modelId="{028AD920-CBEF-462E-A749-53168B9C43A2}" type="presParOf" srcId="{0D270F4D-F9BD-41DE-A244-3E9CB6FBA32C}" destId="{42CAECD8-986A-4818-9521-CF1E9C467102}" srcOrd="2" destOrd="0" presId="urn:microsoft.com/office/officeart/2005/8/layout/pList2#1"/>
    <dgm:cxn modelId="{89CA3E0F-B150-495D-8375-CFDE6CBA4F2B}" type="presParOf" srcId="{5F1F032C-14CE-45B6-BBE9-B59FC7D4D964}" destId="{467080C4-B6C3-49E8-B74B-2FFA455E2F7D}" srcOrd="3" destOrd="0" presId="urn:microsoft.com/office/officeart/2005/8/layout/pList2#1"/>
    <dgm:cxn modelId="{17B48023-686F-4D60-B8D9-2CFD3C7D94F2}" type="presParOf" srcId="{5F1F032C-14CE-45B6-BBE9-B59FC7D4D964}" destId="{382E8B5A-BFF1-48E7-A8FA-EA58B9BB7FF5}" srcOrd="4" destOrd="0" presId="urn:microsoft.com/office/officeart/2005/8/layout/pList2#1"/>
    <dgm:cxn modelId="{D608C36F-F125-47F5-8122-DE4F2A1AD6AA}" type="presParOf" srcId="{382E8B5A-BFF1-48E7-A8FA-EA58B9BB7FF5}" destId="{F0493521-C68A-4F45-8E37-960EAB08C8E5}" srcOrd="0" destOrd="0" presId="urn:microsoft.com/office/officeart/2005/8/layout/pList2#1"/>
    <dgm:cxn modelId="{B50C5D89-FC9B-4BCC-860F-F7DC4BA16571}" type="presParOf" srcId="{382E8B5A-BFF1-48E7-A8FA-EA58B9BB7FF5}" destId="{60EAD927-0F08-4406-8D8E-41BB48C42529}" srcOrd="1" destOrd="0" presId="urn:microsoft.com/office/officeart/2005/8/layout/pList2#1"/>
    <dgm:cxn modelId="{96573024-B664-4D3D-A52F-1DE509EFDCAA}" type="presParOf" srcId="{382E8B5A-BFF1-48E7-A8FA-EA58B9BB7FF5}" destId="{EA26CDEA-69A4-4EB2-A7F7-4E76792F8C8B}" srcOrd="2" destOrd="0" presId="urn:microsoft.com/office/officeart/2005/8/layout/pList2#1"/>
    <dgm:cxn modelId="{75F601F3-C761-49BA-A0C8-4B1E838AFFF7}" type="presParOf" srcId="{5F1F032C-14CE-45B6-BBE9-B59FC7D4D964}" destId="{D9905097-8C51-4CC0-A5D4-2D03CBBE74AA}" srcOrd="5" destOrd="0" presId="urn:microsoft.com/office/officeart/2005/8/layout/pList2#1"/>
    <dgm:cxn modelId="{66DBB85B-03E6-48F4-89B8-B919EE102DED}" type="presParOf" srcId="{5F1F032C-14CE-45B6-BBE9-B59FC7D4D964}" destId="{A0EFD4C7-13C1-431D-8967-1D364471D78D}" srcOrd="6" destOrd="0" presId="urn:microsoft.com/office/officeart/2005/8/layout/pList2#1"/>
    <dgm:cxn modelId="{AEEB6BC2-D6B2-46FD-ADFF-A1E4A0ADE632}" type="presParOf" srcId="{A0EFD4C7-13C1-431D-8967-1D364471D78D}" destId="{C5A2E50F-B32C-49CC-97AE-3F23CA51E457}" srcOrd="0" destOrd="0" presId="urn:microsoft.com/office/officeart/2005/8/layout/pList2#1"/>
    <dgm:cxn modelId="{8C5ADFA2-543D-4BEB-BD03-79613A6C1D66}" type="presParOf" srcId="{A0EFD4C7-13C1-431D-8967-1D364471D78D}" destId="{8EAE1BBB-7D3C-4E37-8C5D-F0A7ED5D0220}" srcOrd="1" destOrd="0" presId="urn:microsoft.com/office/officeart/2005/8/layout/pList2#1"/>
    <dgm:cxn modelId="{B53B4180-F05C-4BF3-8ECC-338234C69952}" type="presParOf" srcId="{A0EFD4C7-13C1-431D-8967-1D364471D78D}" destId="{97176CC2-321F-4E96-9732-FDD6BBFCA24C}" srcOrd="2" destOrd="0" presId="urn:microsoft.com/office/officeart/2005/8/layout/pList2#1"/>
    <dgm:cxn modelId="{4DEE85E6-786E-40C4-BDBE-4429BF3673A5}" type="presParOf" srcId="{5F1F032C-14CE-45B6-BBE9-B59FC7D4D964}" destId="{D19A9A6B-D28C-4342-9276-4D834033F9DC}" srcOrd="7" destOrd="0" presId="urn:microsoft.com/office/officeart/2005/8/layout/pList2#1"/>
    <dgm:cxn modelId="{FCF901AA-B5FA-468C-AFCC-6268F86FBC0A}" type="presParOf" srcId="{5F1F032C-14CE-45B6-BBE9-B59FC7D4D964}" destId="{C32C39A8-D6C7-4822-A1C2-B5614F208BC7}" srcOrd="8" destOrd="0" presId="urn:microsoft.com/office/officeart/2005/8/layout/pList2#1"/>
    <dgm:cxn modelId="{EB4C852A-FCEF-43B7-8F70-73E383BA57AA}" type="presParOf" srcId="{C32C39A8-D6C7-4822-A1C2-B5614F208BC7}" destId="{2312DC81-8578-4639-88C7-7AE0B2645A8D}" srcOrd="0" destOrd="0" presId="urn:microsoft.com/office/officeart/2005/8/layout/pList2#1"/>
    <dgm:cxn modelId="{D6F08FC2-8A79-4B80-A75B-8111705A4312}" type="presParOf" srcId="{C32C39A8-D6C7-4822-A1C2-B5614F208BC7}" destId="{3044A732-7886-41C7-9031-ABCE34991BE6}" srcOrd="1" destOrd="0" presId="urn:microsoft.com/office/officeart/2005/8/layout/pList2#1"/>
    <dgm:cxn modelId="{8E7C3C13-C344-4A36-B8B6-028B307151EC}" type="presParOf" srcId="{C32C39A8-D6C7-4822-A1C2-B5614F208BC7}" destId="{6363CEFF-E922-4575-ABEA-BFD0E028D5F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CB5998-95E2-4C6F-9B94-AB45BBCE14A3}" type="doc">
      <dgm:prSet loTypeId="urn:microsoft.com/office/officeart/2005/8/layout/vList6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3F4C1BA7-7300-4187-BB5B-E10EA7E62336}">
      <dgm:prSet phldrT="[Texto]" custT="1"/>
      <dgm:spPr/>
      <dgm:t>
        <a:bodyPr/>
        <a:lstStyle/>
        <a:p>
          <a:r>
            <a:rPr lang="es-ES" sz="4400" dirty="0" smtClean="0">
              <a:latin typeface="Arial" pitchFamily="34" charset="0"/>
              <a:cs typeface="Arial" pitchFamily="34" charset="0"/>
            </a:rPr>
            <a:t>Calidad</a:t>
          </a:r>
          <a:endParaRPr lang="es-ES" sz="4400" dirty="0">
            <a:latin typeface="Arial" pitchFamily="34" charset="0"/>
            <a:cs typeface="Arial" pitchFamily="34" charset="0"/>
          </a:endParaRPr>
        </a:p>
      </dgm:t>
    </dgm:pt>
    <dgm:pt modelId="{CF71AE63-3466-406A-9328-C6AB140D8471}" type="parTrans" cxnId="{76EFC087-DE0C-4362-92DA-2AABD6043D39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E3AD8FCF-8D53-41AD-967A-3EDE9A0C7638}" type="sibTrans" cxnId="{76EFC087-DE0C-4362-92DA-2AABD6043D39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C1A6E0CB-8E65-4448-8A7D-EEF4F0F4874F}">
      <dgm:prSet custT="1"/>
      <dgm:spPr/>
      <dgm:t>
        <a:bodyPr/>
        <a:lstStyle/>
        <a:p>
          <a:r>
            <a:rPr lang="es-ES_tradnl" sz="1800" dirty="0" smtClean="0">
              <a:latin typeface="Arial" pitchFamily="34" charset="0"/>
              <a:cs typeface="Arial" pitchFamily="34" charset="0"/>
            </a:rPr>
            <a:t>Depende directamente de la fibra, en cada etapa se busca que no pierda sus </a:t>
          </a:r>
          <a:r>
            <a:rPr lang="es-ES_tradnl" sz="1800" b="1" dirty="0" smtClean="0">
              <a:latin typeface="Arial" pitchFamily="34" charset="0"/>
              <a:cs typeface="Arial" pitchFamily="34" charset="0"/>
            </a:rPr>
            <a:t>características esenciales</a:t>
          </a:r>
          <a:r>
            <a:rPr lang="es-ES_tradnl" sz="1800" dirty="0" smtClean="0">
              <a:latin typeface="Arial" pitchFamily="34" charset="0"/>
              <a:cs typeface="Arial" pitchFamily="34" charset="0"/>
            </a:rPr>
            <a:t>.</a:t>
          </a:r>
          <a:endParaRPr lang="es-ES" sz="1800" dirty="0">
            <a:latin typeface="Arial" pitchFamily="34" charset="0"/>
            <a:cs typeface="Arial" pitchFamily="34" charset="0"/>
          </a:endParaRPr>
        </a:p>
      </dgm:t>
    </dgm:pt>
    <dgm:pt modelId="{F0C68941-650E-4165-A899-963F0279A008}" type="parTrans" cxnId="{D6761456-C36D-413B-AE85-408EB0DE3E11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BD843EF2-5C36-4ABE-AD56-3BAD8F555BE1}" type="sibTrans" cxnId="{D6761456-C36D-413B-AE85-408EB0DE3E11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7B616239-AEB0-4987-8078-123233AC7494}">
      <dgm:prSet custT="1"/>
      <dgm:spPr/>
      <dgm:t>
        <a:bodyPr/>
        <a:lstStyle/>
        <a:p>
          <a:r>
            <a:rPr lang="es-ES_tradnl" sz="1800" b="1" dirty="0" smtClean="0">
              <a:latin typeface="Arial" pitchFamily="34" charset="0"/>
              <a:cs typeface="Arial" pitchFamily="34" charset="0"/>
            </a:rPr>
            <a:t>Capacidad, destreza y habilidad </a:t>
          </a:r>
          <a:r>
            <a:rPr lang="es-ES_tradnl" sz="1800" dirty="0" smtClean="0">
              <a:latin typeface="Arial" pitchFamily="34" charset="0"/>
              <a:cs typeface="Arial" pitchFamily="34" charset="0"/>
            </a:rPr>
            <a:t>que tenga el artesano en la elaboración del producto</a:t>
          </a:r>
          <a:endParaRPr lang="es-ES" sz="1800" dirty="0">
            <a:latin typeface="Arial" pitchFamily="34" charset="0"/>
            <a:cs typeface="Arial" pitchFamily="34" charset="0"/>
          </a:endParaRPr>
        </a:p>
      </dgm:t>
    </dgm:pt>
    <dgm:pt modelId="{386B2D98-B5DF-4EB9-8778-F54452825B8B}" type="parTrans" cxnId="{7670226B-B61A-42C9-83BF-B9E848474890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5C98A278-58D4-4473-8B1F-39B8D08B2FA7}" type="sibTrans" cxnId="{7670226B-B61A-42C9-83BF-B9E848474890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E867768B-54CF-4242-B323-497679EC8775}">
      <dgm:prSet custT="1"/>
      <dgm:spPr/>
      <dgm:t>
        <a:bodyPr/>
        <a:lstStyle/>
        <a:p>
          <a:r>
            <a:rPr lang="es-ES" sz="4400" dirty="0" smtClean="0">
              <a:latin typeface="Arial" pitchFamily="34" charset="0"/>
              <a:cs typeface="Arial" pitchFamily="34" charset="0"/>
            </a:rPr>
            <a:t>Diseño </a:t>
          </a:r>
          <a:endParaRPr lang="es-ES" sz="4400" dirty="0">
            <a:latin typeface="Arial" pitchFamily="34" charset="0"/>
            <a:cs typeface="Arial" pitchFamily="34" charset="0"/>
          </a:endParaRPr>
        </a:p>
      </dgm:t>
    </dgm:pt>
    <dgm:pt modelId="{55EB5BF3-5157-43D6-A21F-3B5DE2EF9D01}" type="parTrans" cxnId="{339FBEDB-D47D-495D-B09F-F300E9BA72CF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E1E41876-58EA-45DF-A0AD-6D10FB42861A}" type="sibTrans" cxnId="{339FBEDB-D47D-495D-B09F-F300E9BA72CF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374DA22F-31E0-4B25-BA80-4244F3FDFE16}">
      <dgm:prSet custT="1"/>
      <dgm:spPr/>
      <dgm:t>
        <a:bodyPr/>
        <a:lstStyle/>
        <a:p>
          <a:r>
            <a:rPr lang="es-ES" sz="1800" dirty="0" smtClean="0">
              <a:latin typeface="Arial" pitchFamily="34" charset="0"/>
              <a:cs typeface="Arial" pitchFamily="34" charset="0"/>
            </a:rPr>
            <a:t>En el mercado se puede encontrar una gran cantidad de 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productos sustitutos</a:t>
          </a:r>
          <a:r>
            <a:rPr lang="es-ES" sz="1800" dirty="0" smtClean="0">
              <a:latin typeface="Arial" pitchFamily="34" charset="0"/>
              <a:cs typeface="Arial" pitchFamily="34" charset="0"/>
            </a:rPr>
            <a:t>. No obstante es muy difícil de emular en la perspectiva de productos elaborados a base de esta fibra</a:t>
          </a:r>
          <a:endParaRPr lang="es-ES" sz="1800" dirty="0">
            <a:latin typeface="Arial" pitchFamily="34" charset="0"/>
            <a:cs typeface="Arial" pitchFamily="34" charset="0"/>
          </a:endParaRPr>
        </a:p>
      </dgm:t>
    </dgm:pt>
    <dgm:pt modelId="{65D380AF-D8A5-4351-A46F-6F4D33F3F6B1}" type="parTrans" cxnId="{666F96B6-0408-4367-9AFB-50736418360B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E0CE96DA-7DD2-458D-AF2F-5F88C7CBB8E7}" type="sibTrans" cxnId="{666F96B6-0408-4367-9AFB-50736418360B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845E4460-523C-46CB-9814-32498A181CFE}">
      <dgm:prSet custT="1"/>
      <dgm:spPr/>
      <dgm:t>
        <a:bodyPr/>
        <a:lstStyle/>
        <a:p>
          <a:r>
            <a:rPr lang="es-ES" sz="1800" dirty="0" smtClean="0">
              <a:latin typeface="Arial" pitchFamily="34" charset="0"/>
              <a:cs typeface="Arial" pitchFamily="34" charset="0"/>
            </a:rPr>
            <a:t>Son 100% ecológicos</a:t>
          </a:r>
          <a:endParaRPr lang="es-ES" sz="1800" dirty="0">
            <a:latin typeface="Arial" pitchFamily="34" charset="0"/>
            <a:cs typeface="Arial" pitchFamily="34" charset="0"/>
          </a:endParaRPr>
        </a:p>
      </dgm:t>
    </dgm:pt>
    <dgm:pt modelId="{B1BFF12B-2FFF-4C4A-BAEE-5A69442C3B68}" type="parTrans" cxnId="{6C3F2C95-B29A-4EE7-9B4D-43D232712F64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933A1A50-2FF2-4C39-A0C1-523FB4596A4E}" type="sibTrans" cxnId="{6C3F2C95-B29A-4EE7-9B4D-43D232712F64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B11C421E-3136-4DE3-A85A-EDF928FC9001}">
      <dgm:prSet custT="1"/>
      <dgm:spPr/>
      <dgm:t>
        <a:bodyPr/>
        <a:lstStyle/>
        <a:p>
          <a:r>
            <a:rPr lang="es-ES_tradnl" sz="4400" dirty="0" smtClean="0">
              <a:latin typeface="Arial" pitchFamily="34" charset="0"/>
              <a:cs typeface="Arial" pitchFamily="34" charset="0"/>
            </a:rPr>
            <a:t>Ecológicos</a:t>
          </a:r>
          <a:endParaRPr lang="es-ES" sz="4400" dirty="0">
            <a:latin typeface="Arial" pitchFamily="34" charset="0"/>
            <a:cs typeface="Arial" pitchFamily="34" charset="0"/>
          </a:endParaRPr>
        </a:p>
      </dgm:t>
    </dgm:pt>
    <dgm:pt modelId="{66A55854-FF10-4DCB-863F-D5808E90F2E7}" type="parTrans" cxnId="{02F98CDF-7FD5-441D-8AD4-EF70B9F30282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59D32A58-EDBF-4E2A-B332-7237714084B9}" type="sibTrans" cxnId="{02F98CDF-7FD5-441D-8AD4-EF70B9F30282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0E3DA657-96D7-41EB-B427-5F283A69A8DA}">
      <dgm:prSet custT="1"/>
      <dgm:spPr/>
      <dgm:t>
        <a:bodyPr/>
        <a:lstStyle/>
        <a:p>
          <a:r>
            <a:rPr lang="es-ES" sz="1800" dirty="0" smtClean="0">
              <a:latin typeface="Arial" pitchFamily="34" charset="0"/>
              <a:cs typeface="Arial" pitchFamily="34" charset="0"/>
            </a:rPr>
            <a:t>En su elaboración no se ha manejado ninguna 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sustancia nociva</a:t>
          </a:r>
          <a:r>
            <a:rPr lang="es-ES" sz="1800" dirty="0" smtClean="0">
              <a:latin typeface="Arial" pitchFamily="34" charset="0"/>
              <a:cs typeface="Arial" pitchFamily="34" charset="0"/>
            </a:rPr>
            <a:t> para el medio ambiente</a:t>
          </a:r>
          <a:endParaRPr lang="es-ES" sz="1800" dirty="0">
            <a:latin typeface="Arial" pitchFamily="34" charset="0"/>
            <a:cs typeface="Arial" pitchFamily="34" charset="0"/>
          </a:endParaRPr>
        </a:p>
      </dgm:t>
    </dgm:pt>
    <dgm:pt modelId="{679CB61F-25A0-4D9F-A6C5-9801DBF38035}" type="parTrans" cxnId="{7528002A-4886-413B-9234-E2D721787CF2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CC961A72-884C-4006-8258-19EE7E3CCAA1}" type="sibTrans" cxnId="{7528002A-4886-413B-9234-E2D721787CF2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AF5073E2-7491-4E2C-8411-2FCDBAAD1E47}" type="pres">
      <dgm:prSet presAssocID="{F7CB5998-95E2-4C6F-9B94-AB45BBCE14A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99B2057-2246-481D-A9AF-3D114602691D}" type="pres">
      <dgm:prSet presAssocID="{3F4C1BA7-7300-4187-BB5B-E10EA7E62336}" presName="linNode" presStyleCnt="0"/>
      <dgm:spPr/>
      <dgm:t>
        <a:bodyPr/>
        <a:lstStyle/>
        <a:p>
          <a:endParaRPr lang="es-ES"/>
        </a:p>
      </dgm:t>
    </dgm:pt>
    <dgm:pt modelId="{A6C6E82C-E96A-4F24-8B60-D1A5DB049E30}" type="pres">
      <dgm:prSet presAssocID="{3F4C1BA7-7300-4187-BB5B-E10EA7E62336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CA1999-C90C-47EF-8B5E-9C899A31EFBB}" type="pres">
      <dgm:prSet presAssocID="{3F4C1BA7-7300-4187-BB5B-E10EA7E62336}" presName="childShp" presStyleLbl="bgAccFollowNode1" presStyleIdx="0" presStyleCnt="3" custScaleY="1544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0881EF-9BC8-4E2B-88D0-B2E521A4F835}" type="pres">
      <dgm:prSet presAssocID="{E3AD8FCF-8D53-41AD-967A-3EDE9A0C7638}" presName="spacing" presStyleCnt="0"/>
      <dgm:spPr/>
      <dgm:t>
        <a:bodyPr/>
        <a:lstStyle/>
        <a:p>
          <a:endParaRPr lang="es-ES"/>
        </a:p>
      </dgm:t>
    </dgm:pt>
    <dgm:pt modelId="{5477C776-6B3B-4097-8E23-60D25DBAB90F}" type="pres">
      <dgm:prSet presAssocID="{E867768B-54CF-4242-B323-497679EC8775}" presName="linNode" presStyleCnt="0"/>
      <dgm:spPr/>
      <dgm:t>
        <a:bodyPr/>
        <a:lstStyle/>
        <a:p>
          <a:endParaRPr lang="es-ES"/>
        </a:p>
      </dgm:t>
    </dgm:pt>
    <dgm:pt modelId="{028A0E0E-092A-4D34-9695-82207B78612C}" type="pres">
      <dgm:prSet presAssocID="{E867768B-54CF-4242-B323-497679EC8775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FE8253-183E-4142-9FB6-0541DAA6716E}" type="pres">
      <dgm:prSet presAssocID="{E867768B-54CF-4242-B323-497679EC8775}" presName="childShp" presStyleLbl="bgAccFollowNode1" presStyleIdx="1" presStyleCnt="3" custScaleY="1200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81FB22-068D-40EF-8D1A-A8DE02DF2270}" type="pres">
      <dgm:prSet presAssocID="{E1E41876-58EA-45DF-A0AD-6D10FB42861A}" presName="spacing" presStyleCnt="0"/>
      <dgm:spPr/>
      <dgm:t>
        <a:bodyPr/>
        <a:lstStyle/>
        <a:p>
          <a:endParaRPr lang="es-ES"/>
        </a:p>
      </dgm:t>
    </dgm:pt>
    <dgm:pt modelId="{6314E6F5-15C7-4B0E-81BD-C62A354915C5}" type="pres">
      <dgm:prSet presAssocID="{B11C421E-3136-4DE3-A85A-EDF928FC9001}" presName="linNode" presStyleCnt="0"/>
      <dgm:spPr/>
      <dgm:t>
        <a:bodyPr/>
        <a:lstStyle/>
        <a:p>
          <a:endParaRPr lang="es-ES"/>
        </a:p>
      </dgm:t>
    </dgm:pt>
    <dgm:pt modelId="{44FD8854-5842-43F8-A821-92A61292E403}" type="pres">
      <dgm:prSet presAssocID="{B11C421E-3136-4DE3-A85A-EDF928FC900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E20124-1872-48EB-8D48-D76F78DFC713}" type="pres">
      <dgm:prSet presAssocID="{B11C421E-3136-4DE3-A85A-EDF928FC9001}" presName="childShp" presStyleLbl="bgAccFollowNode1" presStyleIdx="2" presStyleCnt="3" custScaleY="1111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97560DB-5F84-41F0-AE50-83B77A51C3EB}" type="presOf" srcId="{B11C421E-3136-4DE3-A85A-EDF928FC9001}" destId="{44FD8854-5842-43F8-A821-92A61292E403}" srcOrd="0" destOrd="0" presId="urn:microsoft.com/office/officeart/2005/8/layout/vList6"/>
    <dgm:cxn modelId="{F89AC826-ECAF-41F9-A9E9-D5A22264DBF0}" type="presOf" srcId="{C1A6E0CB-8E65-4448-8A7D-EEF4F0F4874F}" destId="{5FCA1999-C90C-47EF-8B5E-9C899A31EFBB}" srcOrd="0" destOrd="0" presId="urn:microsoft.com/office/officeart/2005/8/layout/vList6"/>
    <dgm:cxn modelId="{76EFC087-DE0C-4362-92DA-2AABD6043D39}" srcId="{F7CB5998-95E2-4C6F-9B94-AB45BBCE14A3}" destId="{3F4C1BA7-7300-4187-BB5B-E10EA7E62336}" srcOrd="0" destOrd="0" parTransId="{CF71AE63-3466-406A-9328-C6AB140D8471}" sibTransId="{E3AD8FCF-8D53-41AD-967A-3EDE9A0C7638}"/>
    <dgm:cxn modelId="{7670226B-B61A-42C9-83BF-B9E848474890}" srcId="{3F4C1BA7-7300-4187-BB5B-E10EA7E62336}" destId="{7B616239-AEB0-4987-8078-123233AC7494}" srcOrd="1" destOrd="0" parTransId="{386B2D98-B5DF-4EB9-8778-F54452825B8B}" sibTransId="{5C98A278-58D4-4473-8B1F-39B8D08B2FA7}"/>
    <dgm:cxn modelId="{F8755890-D7B0-4190-8FB6-5C448E8E9BB2}" type="presOf" srcId="{3F4C1BA7-7300-4187-BB5B-E10EA7E62336}" destId="{A6C6E82C-E96A-4F24-8B60-D1A5DB049E30}" srcOrd="0" destOrd="0" presId="urn:microsoft.com/office/officeart/2005/8/layout/vList6"/>
    <dgm:cxn modelId="{6C3F2C95-B29A-4EE7-9B4D-43D232712F64}" srcId="{B11C421E-3136-4DE3-A85A-EDF928FC9001}" destId="{845E4460-523C-46CB-9814-32498A181CFE}" srcOrd="0" destOrd="0" parTransId="{B1BFF12B-2FFF-4C4A-BAEE-5A69442C3B68}" sibTransId="{933A1A50-2FF2-4C39-A0C1-523FB4596A4E}"/>
    <dgm:cxn modelId="{7528002A-4886-413B-9234-E2D721787CF2}" srcId="{B11C421E-3136-4DE3-A85A-EDF928FC9001}" destId="{0E3DA657-96D7-41EB-B427-5F283A69A8DA}" srcOrd="1" destOrd="0" parTransId="{679CB61F-25A0-4D9F-A6C5-9801DBF38035}" sibTransId="{CC961A72-884C-4006-8258-19EE7E3CCAA1}"/>
    <dgm:cxn modelId="{226B9263-67FD-44FD-92A8-980038657382}" type="presOf" srcId="{374DA22F-31E0-4B25-BA80-4244F3FDFE16}" destId="{ECFE8253-183E-4142-9FB6-0541DAA6716E}" srcOrd="0" destOrd="0" presId="urn:microsoft.com/office/officeart/2005/8/layout/vList6"/>
    <dgm:cxn modelId="{D6761456-C36D-413B-AE85-408EB0DE3E11}" srcId="{3F4C1BA7-7300-4187-BB5B-E10EA7E62336}" destId="{C1A6E0CB-8E65-4448-8A7D-EEF4F0F4874F}" srcOrd="0" destOrd="0" parTransId="{F0C68941-650E-4165-A899-963F0279A008}" sibTransId="{BD843EF2-5C36-4ABE-AD56-3BAD8F555BE1}"/>
    <dgm:cxn modelId="{F324538D-8E6E-41ED-8428-3E1CCD9F5BE9}" type="presOf" srcId="{845E4460-523C-46CB-9814-32498A181CFE}" destId="{98E20124-1872-48EB-8D48-D76F78DFC713}" srcOrd="0" destOrd="0" presId="urn:microsoft.com/office/officeart/2005/8/layout/vList6"/>
    <dgm:cxn modelId="{339FBEDB-D47D-495D-B09F-F300E9BA72CF}" srcId="{F7CB5998-95E2-4C6F-9B94-AB45BBCE14A3}" destId="{E867768B-54CF-4242-B323-497679EC8775}" srcOrd="1" destOrd="0" parTransId="{55EB5BF3-5157-43D6-A21F-3B5DE2EF9D01}" sibTransId="{E1E41876-58EA-45DF-A0AD-6D10FB42861A}"/>
    <dgm:cxn modelId="{356046E2-FE46-4C8E-BBAA-8D3C1FFE020A}" type="presOf" srcId="{0E3DA657-96D7-41EB-B427-5F283A69A8DA}" destId="{98E20124-1872-48EB-8D48-D76F78DFC713}" srcOrd="0" destOrd="1" presId="urn:microsoft.com/office/officeart/2005/8/layout/vList6"/>
    <dgm:cxn modelId="{083DA840-7118-4A7B-BC82-A6E4C1040B9C}" type="presOf" srcId="{E867768B-54CF-4242-B323-497679EC8775}" destId="{028A0E0E-092A-4D34-9695-82207B78612C}" srcOrd="0" destOrd="0" presId="urn:microsoft.com/office/officeart/2005/8/layout/vList6"/>
    <dgm:cxn modelId="{666F96B6-0408-4367-9AFB-50736418360B}" srcId="{E867768B-54CF-4242-B323-497679EC8775}" destId="{374DA22F-31E0-4B25-BA80-4244F3FDFE16}" srcOrd="0" destOrd="0" parTransId="{65D380AF-D8A5-4351-A46F-6F4D33F3F6B1}" sibTransId="{E0CE96DA-7DD2-458D-AF2F-5F88C7CBB8E7}"/>
    <dgm:cxn modelId="{02F98CDF-7FD5-441D-8AD4-EF70B9F30282}" srcId="{F7CB5998-95E2-4C6F-9B94-AB45BBCE14A3}" destId="{B11C421E-3136-4DE3-A85A-EDF928FC9001}" srcOrd="2" destOrd="0" parTransId="{66A55854-FF10-4DCB-863F-D5808E90F2E7}" sibTransId="{59D32A58-EDBF-4E2A-B332-7237714084B9}"/>
    <dgm:cxn modelId="{6B1576A2-3EFE-4475-9881-8F52EB3B321A}" type="presOf" srcId="{7B616239-AEB0-4987-8078-123233AC7494}" destId="{5FCA1999-C90C-47EF-8B5E-9C899A31EFBB}" srcOrd="0" destOrd="1" presId="urn:microsoft.com/office/officeart/2005/8/layout/vList6"/>
    <dgm:cxn modelId="{8876AE90-9C06-48D3-B7EF-C8B79FB6F8EA}" type="presOf" srcId="{F7CB5998-95E2-4C6F-9B94-AB45BBCE14A3}" destId="{AF5073E2-7491-4E2C-8411-2FCDBAAD1E47}" srcOrd="0" destOrd="0" presId="urn:microsoft.com/office/officeart/2005/8/layout/vList6"/>
    <dgm:cxn modelId="{60CEC479-BF0C-49A8-9B0C-F44BA9690A20}" type="presParOf" srcId="{AF5073E2-7491-4E2C-8411-2FCDBAAD1E47}" destId="{299B2057-2246-481D-A9AF-3D114602691D}" srcOrd="0" destOrd="0" presId="urn:microsoft.com/office/officeart/2005/8/layout/vList6"/>
    <dgm:cxn modelId="{70BF65C4-77DF-4D21-8A3C-692FD051A542}" type="presParOf" srcId="{299B2057-2246-481D-A9AF-3D114602691D}" destId="{A6C6E82C-E96A-4F24-8B60-D1A5DB049E30}" srcOrd="0" destOrd="0" presId="urn:microsoft.com/office/officeart/2005/8/layout/vList6"/>
    <dgm:cxn modelId="{0D2627BA-62EC-49F6-AC9B-FB5E038C2630}" type="presParOf" srcId="{299B2057-2246-481D-A9AF-3D114602691D}" destId="{5FCA1999-C90C-47EF-8B5E-9C899A31EFBB}" srcOrd="1" destOrd="0" presId="urn:microsoft.com/office/officeart/2005/8/layout/vList6"/>
    <dgm:cxn modelId="{FE640346-9B89-44F0-AF34-A6ED51B4C164}" type="presParOf" srcId="{AF5073E2-7491-4E2C-8411-2FCDBAAD1E47}" destId="{880881EF-9BC8-4E2B-88D0-B2E521A4F835}" srcOrd="1" destOrd="0" presId="urn:microsoft.com/office/officeart/2005/8/layout/vList6"/>
    <dgm:cxn modelId="{7C88CA1B-A74E-4EDD-BCC2-5669F64ACAEA}" type="presParOf" srcId="{AF5073E2-7491-4E2C-8411-2FCDBAAD1E47}" destId="{5477C776-6B3B-4097-8E23-60D25DBAB90F}" srcOrd="2" destOrd="0" presId="urn:microsoft.com/office/officeart/2005/8/layout/vList6"/>
    <dgm:cxn modelId="{26F47DE6-0A56-4EC6-A872-2FB67189230F}" type="presParOf" srcId="{5477C776-6B3B-4097-8E23-60D25DBAB90F}" destId="{028A0E0E-092A-4D34-9695-82207B78612C}" srcOrd="0" destOrd="0" presId="urn:microsoft.com/office/officeart/2005/8/layout/vList6"/>
    <dgm:cxn modelId="{A09594A2-6562-4E9F-A2A0-50CEA6DE7DE6}" type="presParOf" srcId="{5477C776-6B3B-4097-8E23-60D25DBAB90F}" destId="{ECFE8253-183E-4142-9FB6-0541DAA6716E}" srcOrd="1" destOrd="0" presId="urn:microsoft.com/office/officeart/2005/8/layout/vList6"/>
    <dgm:cxn modelId="{041D1A13-83EA-4F8F-95B9-6E54D73A6FF2}" type="presParOf" srcId="{AF5073E2-7491-4E2C-8411-2FCDBAAD1E47}" destId="{D581FB22-068D-40EF-8D1A-A8DE02DF2270}" srcOrd="3" destOrd="0" presId="urn:microsoft.com/office/officeart/2005/8/layout/vList6"/>
    <dgm:cxn modelId="{42736CC2-68F1-4265-ACDE-D75FFB920AA5}" type="presParOf" srcId="{AF5073E2-7491-4E2C-8411-2FCDBAAD1E47}" destId="{6314E6F5-15C7-4B0E-81BD-C62A354915C5}" srcOrd="4" destOrd="0" presId="urn:microsoft.com/office/officeart/2005/8/layout/vList6"/>
    <dgm:cxn modelId="{606C449E-F054-44A1-9307-81530DB17BC9}" type="presParOf" srcId="{6314E6F5-15C7-4B0E-81BD-C62A354915C5}" destId="{44FD8854-5842-43F8-A821-92A61292E403}" srcOrd="0" destOrd="0" presId="urn:microsoft.com/office/officeart/2005/8/layout/vList6"/>
    <dgm:cxn modelId="{03C47BDE-BB94-4214-B13C-5FC600A7271C}" type="presParOf" srcId="{6314E6F5-15C7-4B0E-81BD-C62A354915C5}" destId="{98E20124-1872-48EB-8D48-D76F78DFC71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1F8C38-B663-4982-A8DE-C4DFB95840EB}" type="doc">
      <dgm:prSet loTypeId="urn:microsoft.com/office/officeart/2005/8/layout/hList6" loCatId="list" qsTypeId="urn:microsoft.com/office/officeart/2005/8/quickstyle/simple1" qsCatId="simple" csTypeId="urn:microsoft.com/office/officeart/2005/8/colors/accent1_1" csCatId="accent1" phldr="1"/>
      <dgm:spPr/>
    </dgm:pt>
    <dgm:pt modelId="{CE99B26E-D4D4-4058-B3F9-56DCE28DB4BA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400" smtClean="0">
              <a:latin typeface="Arial" pitchFamily="34" charset="0"/>
              <a:cs typeface="Arial" pitchFamily="34" charset="0"/>
            </a:rPr>
            <a:t>Bajas (manillas)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E368343A-AB11-4E08-B89C-3BF38AEC87E7}" type="parTrans" cxnId="{C7BF145A-265E-459B-B2EC-B212E331DC80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E0C7F3D-FDB4-4EC5-8B83-DA96FD35B209}" type="sibTrans" cxnId="{C7BF145A-265E-459B-B2EC-B212E331DC80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75F2DA-497A-402D-9311-9F08F8F0422A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Produce a los 3 años y vive aproximadamente 50 años</a:t>
          </a:r>
          <a:endParaRPr lang="es-ES" sz="1800" dirty="0">
            <a:latin typeface="Arial" pitchFamily="34" charset="0"/>
            <a:cs typeface="Arial" pitchFamily="34" charset="0"/>
          </a:endParaRPr>
        </a:p>
      </dgm:t>
    </dgm:pt>
    <dgm:pt modelId="{8BF811FF-1746-47D5-8C17-800A0E8636C8}" type="parTrans" cxnId="{76AEE002-C2AB-43AB-8E0E-DEFF97629CBB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10A73EF-CB6F-4925-B240-16BA4FDD7DEE}" type="sibTrans" cxnId="{76AEE002-C2AB-43AB-8E0E-DEFF97629CBB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0421E1A-529E-4471-9F6B-E80361220AA9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1800" dirty="0" smtClean="0">
              <a:latin typeface="Arial" pitchFamily="34" charset="0"/>
              <a:cs typeface="Arial" pitchFamily="34" charset="0"/>
            </a:rPr>
            <a:t>No apta </a:t>
          </a:r>
          <a:endParaRPr lang="es-ES" sz="1800" dirty="0">
            <a:latin typeface="Arial" pitchFamily="34" charset="0"/>
            <a:cs typeface="Arial" pitchFamily="34" charset="0"/>
          </a:endParaRPr>
        </a:p>
      </dgm:t>
    </dgm:pt>
    <dgm:pt modelId="{AF92DF18-35E2-4DFC-AD1D-B632BEB2CEF0}" type="parTrans" cxnId="{00FFDFB5-21E8-4BAF-A3F2-2A8D7D18E552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203E33F-3150-4ABD-8422-FE93327415FC}" type="sibTrans" cxnId="{00FFDFB5-21E8-4BAF-A3F2-2A8D7D18E552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37560B5-D287-496B-BA31-44CA52171509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sz="1800" dirty="0">
            <a:latin typeface="Arial" pitchFamily="34" charset="0"/>
            <a:cs typeface="Arial" pitchFamily="34" charset="0"/>
          </a:endParaRPr>
        </a:p>
      </dgm:t>
    </dgm:pt>
    <dgm:pt modelId="{26F39375-93AC-435C-8C8F-E2FA0C90122B}" type="parTrans" cxnId="{0DFABA4E-C35E-4841-8F7B-02673EC9C5CA}">
      <dgm:prSet/>
      <dgm:spPr/>
      <dgm:t>
        <a:bodyPr/>
        <a:lstStyle/>
        <a:p>
          <a:endParaRPr lang="es-EC" sz="2000">
            <a:latin typeface="Arial" pitchFamily="34" charset="0"/>
            <a:cs typeface="Arial" pitchFamily="34" charset="0"/>
          </a:endParaRPr>
        </a:p>
      </dgm:t>
    </dgm:pt>
    <dgm:pt modelId="{9803BB94-4B48-42C6-9353-19FED8BC7DB3}" type="sibTrans" cxnId="{0DFABA4E-C35E-4841-8F7B-02673EC9C5CA}">
      <dgm:prSet/>
      <dgm:spPr/>
      <dgm:t>
        <a:bodyPr/>
        <a:lstStyle/>
        <a:p>
          <a:endParaRPr lang="es-EC" sz="2000">
            <a:latin typeface="Arial" pitchFamily="34" charset="0"/>
            <a:cs typeface="Arial" pitchFamily="34" charset="0"/>
          </a:endParaRPr>
        </a:p>
      </dgm:t>
    </dgm:pt>
    <dgm:pt modelId="{E34FF662-089C-4F42-9AC8-5BAE02BC5521}" type="pres">
      <dgm:prSet presAssocID="{9B1F8C38-B663-4982-A8DE-C4DFB95840EB}" presName="Name0" presStyleCnt="0">
        <dgm:presLayoutVars>
          <dgm:dir/>
          <dgm:resizeHandles val="exact"/>
        </dgm:presLayoutVars>
      </dgm:prSet>
      <dgm:spPr/>
    </dgm:pt>
    <dgm:pt modelId="{F0F79DAC-C5CB-41F0-ABC2-FB589D3CCFDA}" type="pres">
      <dgm:prSet presAssocID="{CE99B26E-D4D4-4058-B3F9-56DCE28DB4BA}" presName="node" presStyleLbl="node1" presStyleIdx="0" presStyleCnt="1" custLinFactNeighborX="-24941" custLinFactNeighborY="1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8F1881E-068A-4593-B930-83AD9A3B216D}" type="presOf" srcId="{9B1F8C38-B663-4982-A8DE-C4DFB95840EB}" destId="{E34FF662-089C-4F42-9AC8-5BAE02BC5521}" srcOrd="0" destOrd="0" presId="urn:microsoft.com/office/officeart/2005/8/layout/hList6"/>
    <dgm:cxn modelId="{E0D6665E-9CB4-45F3-9981-BF3077671B62}" type="presOf" srcId="{90421E1A-529E-4471-9F6B-E80361220AA9}" destId="{F0F79DAC-C5CB-41F0-ABC2-FB589D3CCFDA}" srcOrd="0" destOrd="3" presId="urn:microsoft.com/office/officeart/2005/8/layout/hList6"/>
    <dgm:cxn modelId="{7BCC96DE-7D4A-4252-B7A5-A8DDD5F81984}" type="presOf" srcId="{D275F2DA-497A-402D-9311-9F08F8F0422A}" destId="{F0F79DAC-C5CB-41F0-ABC2-FB589D3CCFDA}" srcOrd="0" destOrd="1" presId="urn:microsoft.com/office/officeart/2005/8/layout/hList6"/>
    <dgm:cxn modelId="{1BB53B37-431C-4496-A6FB-4150EA697B8A}" type="presOf" srcId="{CE99B26E-D4D4-4058-B3F9-56DCE28DB4BA}" destId="{F0F79DAC-C5CB-41F0-ABC2-FB589D3CCFDA}" srcOrd="0" destOrd="0" presId="urn:microsoft.com/office/officeart/2005/8/layout/hList6"/>
    <dgm:cxn modelId="{CF2D849D-0F0A-41C8-946F-DFA0AA2BE575}" type="presOf" srcId="{F37560B5-D287-496B-BA31-44CA52171509}" destId="{F0F79DAC-C5CB-41F0-ABC2-FB589D3CCFDA}" srcOrd="0" destOrd="2" presId="urn:microsoft.com/office/officeart/2005/8/layout/hList6"/>
    <dgm:cxn modelId="{0DFABA4E-C35E-4841-8F7B-02673EC9C5CA}" srcId="{CE99B26E-D4D4-4058-B3F9-56DCE28DB4BA}" destId="{F37560B5-D287-496B-BA31-44CA52171509}" srcOrd="1" destOrd="0" parTransId="{26F39375-93AC-435C-8C8F-E2FA0C90122B}" sibTransId="{9803BB94-4B48-42C6-9353-19FED8BC7DB3}"/>
    <dgm:cxn modelId="{00FFDFB5-21E8-4BAF-A3F2-2A8D7D18E552}" srcId="{CE99B26E-D4D4-4058-B3F9-56DCE28DB4BA}" destId="{90421E1A-529E-4471-9F6B-E80361220AA9}" srcOrd="2" destOrd="0" parTransId="{AF92DF18-35E2-4DFC-AD1D-B632BEB2CEF0}" sibTransId="{A203E33F-3150-4ABD-8422-FE93327415FC}"/>
    <dgm:cxn modelId="{C7BF145A-265E-459B-B2EC-B212E331DC80}" srcId="{9B1F8C38-B663-4982-A8DE-C4DFB95840EB}" destId="{CE99B26E-D4D4-4058-B3F9-56DCE28DB4BA}" srcOrd="0" destOrd="0" parTransId="{E368343A-AB11-4E08-B89C-3BF38AEC87E7}" sibTransId="{1E0C7F3D-FDB4-4EC5-8B83-DA96FD35B209}"/>
    <dgm:cxn modelId="{76AEE002-C2AB-43AB-8E0E-DEFF97629CBB}" srcId="{CE99B26E-D4D4-4058-B3F9-56DCE28DB4BA}" destId="{D275F2DA-497A-402D-9311-9F08F8F0422A}" srcOrd="0" destOrd="0" parTransId="{8BF811FF-1746-47D5-8C17-800A0E8636C8}" sibTransId="{010A73EF-CB6F-4925-B240-16BA4FDD7DEE}"/>
    <dgm:cxn modelId="{06F73734-C64E-456E-88C5-C45F6B06DBEC}" type="presParOf" srcId="{E34FF662-089C-4F42-9AC8-5BAE02BC5521}" destId="{F0F79DAC-C5CB-41F0-ABC2-FB589D3CCFDA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ADA538-7EC7-4C0A-B0A9-64E61B58FF5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1C8D5D2A-6D48-4548-A145-1DFBCABED006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Conocido también como </a:t>
          </a:r>
        </a:p>
        <a:p>
          <a:r>
            <a:rPr lang="es-EC" sz="2400" b="1" dirty="0" smtClean="0">
              <a:latin typeface="Arial" pitchFamily="34" charset="0"/>
              <a:cs typeface="Arial" pitchFamily="34" charset="0"/>
            </a:rPr>
            <a:t>“El Árbol de la Vida”</a:t>
          </a:r>
          <a:endParaRPr lang="es-ES" sz="2400" b="1" dirty="0">
            <a:latin typeface="Arial" pitchFamily="34" charset="0"/>
            <a:cs typeface="Arial" pitchFamily="34" charset="0"/>
          </a:endParaRPr>
        </a:p>
      </dgm:t>
    </dgm:pt>
    <dgm:pt modelId="{2A1EA159-F89B-46AC-A485-C0DCF49FAE61}" type="parTrans" cxnId="{23FA61C2-2FA1-442A-B8B5-474509EE530C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8C554CB4-7CD3-4DDE-805D-D027375E00A7}" type="sibTrans" cxnId="{23FA61C2-2FA1-442A-B8B5-474509EE530C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3BF6F296-17C5-410F-B4AD-1E49F76AF374}">
      <dgm:prSet phldrT="[Texto]" custT="1"/>
      <dgm:spPr/>
      <dgm:t>
        <a:bodyPr/>
        <a:lstStyle/>
        <a:p>
          <a:r>
            <a:rPr lang="es-ES_tradnl" sz="2400" dirty="0" smtClean="0">
              <a:latin typeface="Arial" pitchFamily="34" charset="0"/>
              <a:cs typeface="Arial" pitchFamily="34" charset="0"/>
            </a:rPr>
            <a:t>Fruto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CE274F53-04F6-474F-BFB7-E0F4E13CB64D}" type="parTrans" cxnId="{2576B07F-47FF-45A4-990C-F9E462C0B028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3EC6A756-4AB7-4833-8392-EA8779FCF4BA}" type="sibTrans" cxnId="{2576B07F-47FF-45A4-990C-F9E462C0B028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09BDF544-5A82-4C6B-AD20-6EDE370D1144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El agua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06D0A05F-0149-4AB4-A989-C4D6E4E68FAF}" type="parTrans" cxnId="{E8F0D196-1ADB-4462-A570-E35FA80A93B7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05EC87CA-FA6C-450B-9ABA-7B9063A02219}" type="sibTrans" cxnId="{E8F0D196-1ADB-4462-A570-E35FA80A93B7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50528B76-B264-4BE2-8867-9BC43C29C3E2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El aceite a la copra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C67B5E80-FB1E-4E54-A1DE-D34205846F7D}" type="parTrans" cxnId="{873EC4D8-4AB7-435E-86C3-01C66949056E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725C6778-56C3-4259-8CA2-B4268E928589}" type="sibTrans" cxnId="{873EC4D8-4AB7-435E-86C3-01C66949056E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25497C7F-9BFC-40A8-95E3-E2222D8B6D77}">
      <dgm:prSet phldrT="[Texto]" custT="1"/>
      <dgm:spPr/>
      <dgm:t>
        <a:bodyPr/>
        <a:lstStyle/>
        <a:p>
          <a:r>
            <a:rPr lang="es-ES_tradnl" sz="2400" dirty="0" smtClean="0">
              <a:latin typeface="Arial" pitchFamily="34" charset="0"/>
              <a:cs typeface="Arial" pitchFamily="34" charset="0"/>
            </a:rPr>
            <a:t>Madera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0381E0F2-BD81-4380-AFF4-A391CF187AFC}" type="parTrans" cxnId="{710B22B9-BF69-4F37-A255-828FEF121E0C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B4897E82-67EE-45C1-A666-0F38F7187895}" type="sibTrans" cxnId="{710B22B9-BF69-4F37-A255-828FEF121E0C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ABF4C0C6-8577-4067-805F-198DAE1AA7A2}">
      <dgm:prSet phldrT="[Texto]" custT="1"/>
      <dgm:spPr/>
      <dgm:t>
        <a:bodyPr/>
        <a:lstStyle/>
        <a:p>
          <a:r>
            <a:rPr lang="es-ES_tradnl" sz="2400" dirty="0" smtClean="0">
              <a:latin typeface="Arial" pitchFamily="34" charset="0"/>
              <a:cs typeface="Arial" pitchFamily="34" charset="0"/>
            </a:rPr>
            <a:t>Tallo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FFF55182-445B-4CEE-BC8C-BF778198B83D}" type="parTrans" cxnId="{BF489D21-4325-4568-A02D-AC9BDDC7B246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6EDC4875-6CB2-4403-ADA9-D0C59445EC3B}" type="sibTrans" cxnId="{BF489D21-4325-4568-A02D-AC9BDDC7B246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8CBB303A-529B-4A7B-81C6-DC8F4A3090CA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El endocarpio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CC0ED6F8-6A2D-4B84-B867-B0EAE30923B7}" type="parTrans" cxnId="{79200E3E-535E-476A-B073-241AF13E7196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23D77F9F-788D-4AF9-A16B-3AC37028DDD1}" type="sibTrans" cxnId="{79200E3E-535E-476A-B073-241AF13E7196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7D1A271F-7D22-4FD7-829B-EAAFDBCE66B0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Aserrín excedente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55BEB42A-F673-49AD-8240-388B9A1CC823}" type="parTrans" cxnId="{D49EA90F-DE1D-499E-A118-083997129C6A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008DE695-5E6F-410B-84F4-F07E15EE196B}" type="sibTrans" cxnId="{D49EA90F-DE1D-499E-A118-083997129C6A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EDB02A05-4C96-439D-BB34-53E6F854A9F6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Carbón vegetal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F4E1CBB9-8629-48D0-A95E-C0D66FA867BD}" type="parTrans" cxnId="{F1ED64DB-9F13-4D8A-AB1E-29F69E93443D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C50FD869-41F5-47AB-9681-83F40213F7AC}" type="sibTrans" cxnId="{F1ED64DB-9F13-4D8A-AB1E-29F69E93443D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554748FE-9932-4635-B6C0-AF96BC024646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Abono orgánico 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86C5C1BD-0AFB-4636-B2F5-2A0E11654AD1}" type="parTrans" cxnId="{C58A47B7-0180-4432-98BE-06DFB5684BE6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EAF89E10-8198-4EAA-A302-E061A5A717FA}" type="sibTrans" cxnId="{C58A47B7-0180-4432-98BE-06DFB5684BE6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E44BBA54-FD12-4302-9CAC-6D7DD2E24BC8}">
      <dgm:prSet phldrT="[Texto]" custT="1"/>
      <dgm:spPr/>
      <dgm:t>
        <a:bodyPr/>
        <a:lstStyle/>
        <a:p>
          <a:r>
            <a:rPr lang="es-ES_tradnl" sz="2400" dirty="0" smtClean="0">
              <a:latin typeface="Arial" pitchFamily="34" charset="0"/>
              <a:cs typeface="Arial" pitchFamily="34" charset="0"/>
            </a:rPr>
            <a:t>Fibra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7E56548D-4D1D-4B18-812C-72FDA58EC700}" type="parTrans" cxnId="{D541A6CE-0D07-4E97-8442-BE714A11D60E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DB8AB7B1-11BB-4BE1-88AE-C3EC7654A05B}" type="sibTrans" cxnId="{D541A6CE-0D07-4E97-8442-BE714A11D60E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09C821BA-2EFB-4E68-AA3A-7015BD39EAA2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Diferentes objetos útiles 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8DF7EA9F-22E1-4A3C-AE11-DE6ED33051E0}" type="parTrans" cxnId="{32FD4862-B6FE-4D05-9544-2FA0DAF5BDB7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765FF1D9-6FCF-48C9-B34D-AB7A75497AED}" type="sibTrans" cxnId="{32FD4862-B6FE-4D05-9544-2FA0DAF5BDB7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E2404F6A-1B9D-4E58-82C8-6BA31D65816D}">
      <dgm:prSet phldrT="[Texto]"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Fabricación de casas, puentes, corrales de animales y techos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DDDF4CA1-9475-4543-B615-68A07655A869}" type="parTrans" cxnId="{E272F8E5-37C0-4AC7-A85B-29D73B325FF2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00A158FA-34B5-4970-9B9C-A6BD9D5F73BD}" type="sibTrans" cxnId="{E272F8E5-37C0-4AC7-A85B-29D73B325FF2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A0D7959D-FA76-408C-9330-A167FB8C12BD}">
      <dgm:prSet phldrT="[Texto]" custT="1"/>
      <dgm:spPr/>
      <dgm:t>
        <a:bodyPr/>
        <a:lstStyle/>
        <a:p>
          <a:r>
            <a:rPr lang="es-ES_tradnl" sz="2400" dirty="0" smtClean="0">
              <a:latin typeface="Arial" pitchFamily="34" charset="0"/>
              <a:cs typeface="Arial" pitchFamily="34" charset="0"/>
            </a:rPr>
            <a:t>Palmito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7A9C22FC-08A5-432C-AA58-7003F616F617}" type="parTrans" cxnId="{2A850E75-9FCB-492F-B311-76DA9807B0AD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30A9AE31-4DDA-498C-A31D-05BE19B6C191}" type="sibTrans" cxnId="{2A850E75-9FCB-492F-B311-76DA9807B0AD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038A6F16-7BD3-41E3-9B5D-414152B331D7}">
      <dgm:prSet phldrT="[Texto]" custT="1"/>
      <dgm:spPr/>
      <dgm:t>
        <a:bodyPr/>
        <a:lstStyle/>
        <a:p>
          <a:r>
            <a:rPr lang="es-ES_tradnl" sz="2400" dirty="0" smtClean="0">
              <a:latin typeface="Arial" pitchFamily="34" charset="0"/>
              <a:cs typeface="Arial" pitchFamily="34" charset="0"/>
            </a:rPr>
            <a:t>Hojas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D737ED93-BCFC-4497-81D2-B36344754368}" type="parTrans" cxnId="{BDBEF9F1-EA10-4A7C-82D4-5A6FF9BED5B7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9A4180C5-5B85-4040-A1B7-2C13EF4D2769}" type="sibTrans" cxnId="{BDBEF9F1-EA10-4A7C-82D4-5A6FF9BED5B7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DA8AD8D5-BC11-4612-8FB1-9E6A8ADEF798}">
      <dgm:prSet phldrT="[Texto]" custT="1"/>
      <dgm:spPr/>
      <dgm:t>
        <a:bodyPr/>
        <a:lstStyle/>
        <a:p>
          <a:r>
            <a:rPr lang="es-ES_tradnl" sz="2400" dirty="0" smtClean="0">
              <a:latin typeface="Arial" pitchFamily="34" charset="0"/>
              <a:cs typeface="Arial" pitchFamily="34" charset="0"/>
            </a:rPr>
            <a:t>Cestas y Sombreros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E51CD303-28D3-4E68-93D3-806634A3B64B}" type="parTrans" cxnId="{B336875A-375D-4D36-9B89-D5318A6CC570}">
      <dgm:prSet custT="1"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19548B39-6F43-4FA3-B511-DDB635F2020C}" type="sibTrans" cxnId="{B336875A-375D-4D36-9B89-D5318A6CC570}">
      <dgm:prSet/>
      <dgm:spPr/>
      <dgm:t>
        <a:bodyPr/>
        <a:lstStyle/>
        <a:p>
          <a:endParaRPr lang="es-ES" sz="2400">
            <a:latin typeface="Arial" pitchFamily="34" charset="0"/>
            <a:cs typeface="Arial" pitchFamily="34" charset="0"/>
          </a:endParaRPr>
        </a:p>
      </dgm:t>
    </dgm:pt>
    <dgm:pt modelId="{82BAAFCC-40C7-4241-BFFA-FA91F2F2E137}">
      <dgm:prSet phldrT="[Texto]" custT="1"/>
      <dgm:spPr/>
      <dgm:t>
        <a:bodyPr/>
        <a:lstStyle/>
        <a:p>
          <a:r>
            <a:rPr lang="es-ES_tradnl" sz="2400" dirty="0" smtClean="0">
              <a:latin typeface="Arial" pitchFamily="34" charset="0"/>
              <a:cs typeface="Arial" pitchFamily="34" charset="0"/>
            </a:rPr>
            <a:t>Fibra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8B9102DA-193B-4AC9-AC42-3B7946535863}" type="parTrans" cxnId="{3F954EF8-6A5A-404C-8CC5-A1AA69E7F74B}">
      <dgm:prSet custT="1"/>
      <dgm:spPr/>
      <dgm:t>
        <a:bodyPr/>
        <a:lstStyle/>
        <a:p>
          <a:endParaRPr lang="es-ES" sz="700"/>
        </a:p>
      </dgm:t>
    </dgm:pt>
    <dgm:pt modelId="{2634E206-7BD8-410A-A131-C89CE676169C}" type="sibTrans" cxnId="{3F954EF8-6A5A-404C-8CC5-A1AA69E7F74B}">
      <dgm:prSet/>
      <dgm:spPr/>
      <dgm:t>
        <a:bodyPr/>
        <a:lstStyle/>
        <a:p>
          <a:endParaRPr lang="es-ES" sz="2400"/>
        </a:p>
      </dgm:t>
    </dgm:pt>
    <dgm:pt modelId="{21820A38-90A2-468B-8004-5627D0726C28}" type="pres">
      <dgm:prSet presAssocID="{07ADA538-7EC7-4C0A-B0A9-64E61B58FF5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FAF3E15-1C0C-4EAE-84AB-9428234CD30E}" type="pres">
      <dgm:prSet presAssocID="{1C8D5D2A-6D48-4548-A145-1DFBCABED006}" presName="root1" presStyleCnt="0"/>
      <dgm:spPr/>
    </dgm:pt>
    <dgm:pt modelId="{EE8DFC4C-919B-4A63-8F69-9EFB699E9054}" type="pres">
      <dgm:prSet presAssocID="{1C8D5D2A-6D48-4548-A145-1DFBCABED006}" presName="LevelOneTextNode" presStyleLbl="node0" presStyleIdx="0" presStyleCnt="1" custScaleX="143247" custScaleY="4207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173D166-8C1D-4B9B-80E3-09EB98D16F48}" type="pres">
      <dgm:prSet presAssocID="{1C8D5D2A-6D48-4548-A145-1DFBCABED006}" presName="level2hierChild" presStyleCnt="0"/>
      <dgm:spPr/>
    </dgm:pt>
    <dgm:pt modelId="{CD6B2A2F-BEA0-47A3-8090-A18F75DF16AB}" type="pres">
      <dgm:prSet presAssocID="{CE274F53-04F6-474F-BFB7-E0F4E13CB64D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33737083-B83D-4AEF-8B06-1DE761FB9D06}" type="pres">
      <dgm:prSet presAssocID="{CE274F53-04F6-474F-BFB7-E0F4E13CB64D}" presName="connTx" presStyleLbl="parChTrans1D2" presStyleIdx="0" presStyleCnt="4"/>
      <dgm:spPr/>
      <dgm:t>
        <a:bodyPr/>
        <a:lstStyle/>
        <a:p>
          <a:endParaRPr lang="es-ES"/>
        </a:p>
      </dgm:t>
    </dgm:pt>
    <dgm:pt modelId="{FF3A7D3B-0252-497E-8229-B4B5A459B780}" type="pres">
      <dgm:prSet presAssocID="{3BF6F296-17C5-410F-B4AD-1E49F76AF374}" presName="root2" presStyleCnt="0"/>
      <dgm:spPr/>
    </dgm:pt>
    <dgm:pt modelId="{CA191D21-37D9-4B0A-BC06-C2E7F1D2CDB6}" type="pres">
      <dgm:prSet presAssocID="{3BF6F296-17C5-410F-B4AD-1E49F76AF374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17B03C5-B06B-4EC9-867D-E2EE789F1B3C}" type="pres">
      <dgm:prSet presAssocID="{3BF6F296-17C5-410F-B4AD-1E49F76AF374}" presName="level3hierChild" presStyleCnt="0"/>
      <dgm:spPr/>
    </dgm:pt>
    <dgm:pt modelId="{252FD65D-8379-4AC9-992A-B909F124217E}" type="pres">
      <dgm:prSet presAssocID="{06D0A05F-0149-4AB4-A989-C4D6E4E68FAF}" presName="conn2-1" presStyleLbl="parChTrans1D3" presStyleIdx="0" presStyleCnt="8"/>
      <dgm:spPr/>
      <dgm:t>
        <a:bodyPr/>
        <a:lstStyle/>
        <a:p>
          <a:endParaRPr lang="es-ES"/>
        </a:p>
      </dgm:t>
    </dgm:pt>
    <dgm:pt modelId="{C709BE64-7BA4-41BA-9287-965B5C13DD91}" type="pres">
      <dgm:prSet presAssocID="{06D0A05F-0149-4AB4-A989-C4D6E4E68FAF}" presName="connTx" presStyleLbl="parChTrans1D3" presStyleIdx="0" presStyleCnt="8"/>
      <dgm:spPr/>
      <dgm:t>
        <a:bodyPr/>
        <a:lstStyle/>
        <a:p>
          <a:endParaRPr lang="es-ES"/>
        </a:p>
      </dgm:t>
    </dgm:pt>
    <dgm:pt modelId="{4BEEFA6B-C803-4CDB-B49E-8F9D94DF50B1}" type="pres">
      <dgm:prSet presAssocID="{09BDF544-5A82-4C6B-AD20-6EDE370D1144}" presName="root2" presStyleCnt="0"/>
      <dgm:spPr/>
    </dgm:pt>
    <dgm:pt modelId="{5A40C77D-5441-4804-AAA9-921DAD3114B6}" type="pres">
      <dgm:prSet presAssocID="{09BDF544-5A82-4C6B-AD20-6EDE370D1144}" presName="LevelTwoTextNode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B442CBB-4EEB-4B1B-B726-366A80987143}" type="pres">
      <dgm:prSet presAssocID="{09BDF544-5A82-4C6B-AD20-6EDE370D1144}" presName="level3hierChild" presStyleCnt="0"/>
      <dgm:spPr/>
    </dgm:pt>
    <dgm:pt modelId="{3C9BD6A7-D216-4E36-8459-3F49BD625400}" type="pres">
      <dgm:prSet presAssocID="{C67B5E80-FB1E-4E54-A1DE-D34205846F7D}" presName="conn2-1" presStyleLbl="parChTrans1D3" presStyleIdx="1" presStyleCnt="8"/>
      <dgm:spPr/>
      <dgm:t>
        <a:bodyPr/>
        <a:lstStyle/>
        <a:p>
          <a:endParaRPr lang="es-ES"/>
        </a:p>
      </dgm:t>
    </dgm:pt>
    <dgm:pt modelId="{41822B76-992C-4E10-9661-0EC1A2E4B25F}" type="pres">
      <dgm:prSet presAssocID="{C67B5E80-FB1E-4E54-A1DE-D34205846F7D}" presName="connTx" presStyleLbl="parChTrans1D3" presStyleIdx="1" presStyleCnt="8"/>
      <dgm:spPr/>
      <dgm:t>
        <a:bodyPr/>
        <a:lstStyle/>
        <a:p>
          <a:endParaRPr lang="es-ES"/>
        </a:p>
      </dgm:t>
    </dgm:pt>
    <dgm:pt modelId="{3D6CEFEF-CA12-47BC-81CC-0854CB8ACDF3}" type="pres">
      <dgm:prSet presAssocID="{50528B76-B264-4BE2-8867-9BC43C29C3E2}" presName="root2" presStyleCnt="0"/>
      <dgm:spPr/>
    </dgm:pt>
    <dgm:pt modelId="{CF6B75E9-8C18-46A9-93D0-CB15F723F328}" type="pres">
      <dgm:prSet presAssocID="{50528B76-B264-4BE2-8867-9BC43C29C3E2}" presName="LevelTwoTextNode" presStyleLbl="node3" presStyleIdx="1" presStyleCnt="8" custScaleX="27491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3C90541-9E19-446C-A301-61127F8847D8}" type="pres">
      <dgm:prSet presAssocID="{50528B76-B264-4BE2-8867-9BC43C29C3E2}" presName="level3hierChild" presStyleCnt="0"/>
      <dgm:spPr/>
    </dgm:pt>
    <dgm:pt modelId="{77A20CAF-74E1-4531-9D97-BE900CC14EFC}" type="pres">
      <dgm:prSet presAssocID="{CC0ED6F8-6A2D-4B84-B867-B0EAE30923B7}" presName="conn2-1" presStyleLbl="parChTrans1D3" presStyleIdx="2" presStyleCnt="8"/>
      <dgm:spPr/>
      <dgm:t>
        <a:bodyPr/>
        <a:lstStyle/>
        <a:p>
          <a:endParaRPr lang="es-ES"/>
        </a:p>
      </dgm:t>
    </dgm:pt>
    <dgm:pt modelId="{DB752B8B-D818-4A96-8754-E7B20A361EEB}" type="pres">
      <dgm:prSet presAssocID="{CC0ED6F8-6A2D-4B84-B867-B0EAE30923B7}" presName="connTx" presStyleLbl="parChTrans1D3" presStyleIdx="2" presStyleCnt="8"/>
      <dgm:spPr/>
      <dgm:t>
        <a:bodyPr/>
        <a:lstStyle/>
        <a:p>
          <a:endParaRPr lang="es-ES"/>
        </a:p>
      </dgm:t>
    </dgm:pt>
    <dgm:pt modelId="{177EB33B-B8F6-4303-852B-BA408922491E}" type="pres">
      <dgm:prSet presAssocID="{8CBB303A-529B-4A7B-81C6-DC8F4A3090CA}" presName="root2" presStyleCnt="0"/>
      <dgm:spPr/>
    </dgm:pt>
    <dgm:pt modelId="{782D254B-D58E-4519-A03D-4A445D33E0A5}" type="pres">
      <dgm:prSet presAssocID="{8CBB303A-529B-4A7B-81C6-DC8F4A3090CA}" presName="LevelTwoTextNode" presStyleLbl="node3" presStyleIdx="2" presStyleCnt="8" custScaleX="17355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2623F99-97F6-4C18-9E78-059AB1132E43}" type="pres">
      <dgm:prSet presAssocID="{8CBB303A-529B-4A7B-81C6-DC8F4A3090CA}" presName="level3hierChild" presStyleCnt="0"/>
      <dgm:spPr/>
    </dgm:pt>
    <dgm:pt modelId="{76395F48-1B83-416C-9F86-21C6EBC4066C}" type="pres">
      <dgm:prSet presAssocID="{F4E1CBB9-8629-48D0-A95E-C0D66FA867BD}" presName="conn2-1" presStyleLbl="parChTrans1D4" presStyleIdx="0" presStyleCnt="4"/>
      <dgm:spPr/>
      <dgm:t>
        <a:bodyPr/>
        <a:lstStyle/>
        <a:p>
          <a:endParaRPr lang="es-ES"/>
        </a:p>
      </dgm:t>
    </dgm:pt>
    <dgm:pt modelId="{DA58D84F-82A0-4512-AC58-3729364630A6}" type="pres">
      <dgm:prSet presAssocID="{F4E1CBB9-8629-48D0-A95E-C0D66FA867BD}" presName="connTx" presStyleLbl="parChTrans1D4" presStyleIdx="0" presStyleCnt="4"/>
      <dgm:spPr/>
      <dgm:t>
        <a:bodyPr/>
        <a:lstStyle/>
        <a:p>
          <a:endParaRPr lang="es-ES"/>
        </a:p>
      </dgm:t>
    </dgm:pt>
    <dgm:pt modelId="{094858BA-BFF2-4A8A-AA06-2B3F364F72E2}" type="pres">
      <dgm:prSet presAssocID="{EDB02A05-4C96-439D-BB34-53E6F854A9F6}" presName="root2" presStyleCnt="0"/>
      <dgm:spPr/>
    </dgm:pt>
    <dgm:pt modelId="{CEE74267-D260-42BE-AD0C-E21BE2D15285}" type="pres">
      <dgm:prSet presAssocID="{EDB02A05-4C96-439D-BB34-53E6F854A9F6}" presName="LevelTwoTextNode" presStyleLbl="node4" presStyleIdx="0" presStyleCnt="4" custScaleX="1784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FE63410-CA1A-4F7E-80B1-D253F4552CAD}" type="pres">
      <dgm:prSet presAssocID="{EDB02A05-4C96-439D-BB34-53E6F854A9F6}" presName="level3hierChild" presStyleCnt="0"/>
      <dgm:spPr/>
    </dgm:pt>
    <dgm:pt modelId="{C6EC6C2B-79DD-4641-B2F1-BE091F85B61B}" type="pres">
      <dgm:prSet presAssocID="{55BEB42A-F673-49AD-8240-388B9A1CC823}" presName="conn2-1" presStyleLbl="parChTrans1D3" presStyleIdx="3" presStyleCnt="8"/>
      <dgm:spPr/>
      <dgm:t>
        <a:bodyPr/>
        <a:lstStyle/>
        <a:p>
          <a:endParaRPr lang="es-ES"/>
        </a:p>
      </dgm:t>
    </dgm:pt>
    <dgm:pt modelId="{ABD48C48-D1B7-4C84-94D2-A465259C9D61}" type="pres">
      <dgm:prSet presAssocID="{55BEB42A-F673-49AD-8240-388B9A1CC823}" presName="connTx" presStyleLbl="parChTrans1D3" presStyleIdx="3" presStyleCnt="8"/>
      <dgm:spPr/>
      <dgm:t>
        <a:bodyPr/>
        <a:lstStyle/>
        <a:p>
          <a:endParaRPr lang="es-ES"/>
        </a:p>
      </dgm:t>
    </dgm:pt>
    <dgm:pt modelId="{302A8368-3D82-4019-BA12-E4969C34966C}" type="pres">
      <dgm:prSet presAssocID="{7D1A271F-7D22-4FD7-829B-EAAFDBCE66B0}" presName="root2" presStyleCnt="0"/>
      <dgm:spPr/>
    </dgm:pt>
    <dgm:pt modelId="{EC08C1C9-193D-4CEF-A4F7-460B9A23A5C7}" type="pres">
      <dgm:prSet presAssocID="{7D1A271F-7D22-4FD7-829B-EAAFDBCE66B0}" presName="LevelTwoTextNode" presStyleLbl="node3" presStyleIdx="3" presStyleCnt="8" custScaleX="20190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62DA3C2-B31A-4F84-8A8B-54886697152F}" type="pres">
      <dgm:prSet presAssocID="{7D1A271F-7D22-4FD7-829B-EAAFDBCE66B0}" presName="level3hierChild" presStyleCnt="0"/>
      <dgm:spPr/>
    </dgm:pt>
    <dgm:pt modelId="{7DB555DD-2D81-4984-86B7-845ADB6AA9B3}" type="pres">
      <dgm:prSet presAssocID="{86C5C1BD-0AFB-4636-B2F5-2A0E11654AD1}" presName="conn2-1" presStyleLbl="parChTrans1D4" presStyleIdx="1" presStyleCnt="4"/>
      <dgm:spPr/>
      <dgm:t>
        <a:bodyPr/>
        <a:lstStyle/>
        <a:p>
          <a:endParaRPr lang="es-ES"/>
        </a:p>
      </dgm:t>
    </dgm:pt>
    <dgm:pt modelId="{CF6F5999-A0A9-41B4-A9D6-E0F13F399E55}" type="pres">
      <dgm:prSet presAssocID="{86C5C1BD-0AFB-4636-B2F5-2A0E11654AD1}" presName="connTx" presStyleLbl="parChTrans1D4" presStyleIdx="1" presStyleCnt="4"/>
      <dgm:spPr/>
      <dgm:t>
        <a:bodyPr/>
        <a:lstStyle/>
        <a:p>
          <a:endParaRPr lang="es-ES"/>
        </a:p>
      </dgm:t>
    </dgm:pt>
    <dgm:pt modelId="{5197C396-8ACF-4784-AFEE-60DCD87722BE}" type="pres">
      <dgm:prSet presAssocID="{554748FE-9932-4635-B6C0-AF96BC024646}" presName="root2" presStyleCnt="0"/>
      <dgm:spPr/>
    </dgm:pt>
    <dgm:pt modelId="{1AB7AD39-F444-4B71-9C58-A2B952C1B30E}" type="pres">
      <dgm:prSet presAssocID="{554748FE-9932-4635-B6C0-AF96BC024646}" presName="LevelTwoTextNode" presStyleLbl="node4" presStyleIdx="1" presStyleCnt="4" custScaleX="19202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3839A0E-5C4A-4EAD-974F-764F9C5EF758}" type="pres">
      <dgm:prSet presAssocID="{554748FE-9932-4635-B6C0-AF96BC024646}" presName="level3hierChild" presStyleCnt="0"/>
      <dgm:spPr/>
    </dgm:pt>
    <dgm:pt modelId="{DCBEE885-4CA1-4973-B920-75FE9471B73A}" type="pres">
      <dgm:prSet presAssocID="{7E56548D-4D1D-4B18-812C-72FDA58EC700}" presName="conn2-1" presStyleLbl="parChTrans1D3" presStyleIdx="4" presStyleCnt="8"/>
      <dgm:spPr/>
      <dgm:t>
        <a:bodyPr/>
        <a:lstStyle/>
        <a:p>
          <a:endParaRPr lang="es-ES"/>
        </a:p>
      </dgm:t>
    </dgm:pt>
    <dgm:pt modelId="{CDC34DDD-6F30-4393-B120-4D3C3B4FA882}" type="pres">
      <dgm:prSet presAssocID="{7E56548D-4D1D-4B18-812C-72FDA58EC700}" presName="connTx" presStyleLbl="parChTrans1D3" presStyleIdx="4" presStyleCnt="8"/>
      <dgm:spPr/>
      <dgm:t>
        <a:bodyPr/>
        <a:lstStyle/>
        <a:p>
          <a:endParaRPr lang="es-ES"/>
        </a:p>
      </dgm:t>
    </dgm:pt>
    <dgm:pt modelId="{E18638F4-C9B8-438C-8EB0-6D5BEDF86778}" type="pres">
      <dgm:prSet presAssocID="{E44BBA54-FD12-4302-9CAC-6D7DD2E24BC8}" presName="root2" presStyleCnt="0"/>
      <dgm:spPr/>
    </dgm:pt>
    <dgm:pt modelId="{9E9B6966-D14B-4EDD-AF5F-2E9E393D2FD6}" type="pres">
      <dgm:prSet presAssocID="{E44BBA54-FD12-4302-9CAC-6D7DD2E24BC8}" presName="LevelTwoTextNode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E669567-A239-4905-BADE-7B6AC4F8E3F0}" type="pres">
      <dgm:prSet presAssocID="{E44BBA54-FD12-4302-9CAC-6D7DD2E24BC8}" presName="level3hierChild" presStyleCnt="0"/>
      <dgm:spPr/>
    </dgm:pt>
    <dgm:pt modelId="{C50D5943-8128-49FD-92AF-C8A84E6D30E4}" type="pres">
      <dgm:prSet presAssocID="{8DF7EA9F-22E1-4A3C-AE11-DE6ED33051E0}" presName="conn2-1" presStyleLbl="parChTrans1D4" presStyleIdx="2" presStyleCnt="4"/>
      <dgm:spPr/>
      <dgm:t>
        <a:bodyPr/>
        <a:lstStyle/>
        <a:p>
          <a:endParaRPr lang="es-ES"/>
        </a:p>
      </dgm:t>
    </dgm:pt>
    <dgm:pt modelId="{034CE350-ADAD-45A9-B77B-341032101B18}" type="pres">
      <dgm:prSet presAssocID="{8DF7EA9F-22E1-4A3C-AE11-DE6ED33051E0}" presName="connTx" presStyleLbl="parChTrans1D4" presStyleIdx="2" presStyleCnt="4"/>
      <dgm:spPr/>
      <dgm:t>
        <a:bodyPr/>
        <a:lstStyle/>
        <a:p>
          <a:endParaRPr lang="es-ES"/>
        </a:p>
      </dgm:t>
    </dgm:pt>
    <dgm:pt modelId="{233AD799-BFF5-4352-867E-DC4EC67A0D09}" type="pres">
      <dgm:prSet presAssocID="{09C821BA-2EFB-4E68-AA3A-7015BD39EAA2}" presName="root2" presStyleCnt="0"/>
      <dgm:spPr/>
    </dgm:pt>
    <dgm:pt modelId="{93556E8C-EE9A-4D2D-B681-D1CE81F6862A}" type="pres">
      <dgm:prSet presAssocID="{09C821BA-2EFB-4E68-AA3A-7015BD39EAA2}" presName="LevelTwoTextNode" presStyleLbl="node4" presStyleIdx="2" presStyleCnt="4" custScaleX="30787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932C45B-7954-42CE-BD42-9690A05466A3}" type="pres">
      <dgm:prSet presAssocID="{09C821BA-2EFB-4E68-AA3A-7015BD39EAA2}" presName="level3hierChild" presStyleCnt="0"/>
      <dgm:spPr/>
    </dgm:pt>
    <dgm:pt modelId="{D8515ED7-ED80-4E9B-A52B-92C4C7EBBABD}" type="pres">
      <dgm:prSet presAssocID="{0381E0F2-BD81-4380-AFF4-A391CF187AFC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9272C7F4-4953-46E0-96DE-2715A2FB7A02}" type="pres">
      <dgm:prSet presAssocID="{0381E0F2-BD81-4380-AFF4-A391CF187AFC}" presName="connTx" presStyleLbl="parChTrans1D2" presStyleIdx="1" presStyleCnt="4"/>
      <dgm:spPr/>
      <dgm:t>
        <a:bodyPr/>
        <a:lstStyle/>
        <a:p>
          <a:endParaRPr lang="es-ES"/>
        </a:p>
      </dgm:t>
    </dgm:pt>
    <dgm:pt modelId="{CD6B8B95-08AF-4029-9119-708DD6651C81}" type="pres">
      <dgm:prSet presAssocID="{25497C7F-9BFC-40A8-95E3-E2222D8B6D77}" presName="root2" presStyleCnt="0"/>
      <dgm:spPr/>
    </dgm:pt>
    <dgm:pt modelId="{4B818ED8-F7E3-4699-80C0-73AB47774A0A}" type="pres">
      <dgm:prSet presAssocID="{25497C7F-9BFC-40A8-95E3-E2222D8B6D77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A652F78-80D2-4C51-B9CC-4AA1EB9F43EE}" type="pres">
      <dgm:prSet presAssocID="{25497C7F-9BFC-40A8-95E3-E2222D8B6D77}" presName="level3hierChild" presStyleCnt="0"/>
      <dgm:spPr/>
    </dgm:pt>
    <dgm:pt modelId="{86FBEAEC-9758-4D96-BF30-62BF00362660}" type="pres">
      <dgm:prSet presAssocID="{DDDF4CA1-9475-4543-B615-68A07655A869}" presName="conn2-1" presStyleLbl="parChTrans1D3" presStyleIdx="5" presStyleCnt="8"/>
      <dgm:spPr/>
      <dgm:t>
        <a:bodyPr/>
        <a:lstStyle/>
        <a:p>
          <a:endParaRPr lang="es-ES"/>
        </a:p>
      </dgm:t>
    </dgm:pt>
    <dgm:pt modelId="{5EF48E48-6055-4AD5-883A-5DC8415ABCED}" type="pres">
      <dgm:prSet presAssocID="{DDDF4CA1-9475-4543-B615-68A07655A869}" presName="connTx" presStyleLbl="parChTrans1D3" presStyleIdx="5" presStyleCnt="8"/>
      <dgm:spPr/>
      <dgm:t>
        <a:bodyPr/>
        <a:lstStyle/>
        <a:p>
          <a:endParaRPr lang="es-ES"/>
        </a:p>
      </dgm:t>
    </dgm:pt>
    <dgm:pt modelId="{95FA324C-21D8-4494-8AE5-4C9BC47D1477}" type="pres">
      <dgm:prSet presAssocID="{E2404F6A-1B9D-4E58-82C8-6BA31D65816D}" presName="root2" presStyleCnt="0"/>
      <dgm:spPr/>
    </dgm:pt>
    <dgm:pt modelId="{CDCF6503-B9E5-4A69-8AFC-E057CCD39BE6}" type="pres">
      <dgm:prSet presAssocID="{E2404F6A-1B9D-4E58-82C8-6BA31D65816D}" presName="LevelTwoTextNode" presStyleLbl="node3" presStyleIdx="5" presStyleCnt="8" custScaleX="38901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0509A87-D052-4264-9735-40D210C7E9E4}" type="pres">
      <dgm:prSet presAssocID="{E2404F6A-1B9D-4E58-82C8-6BA31D65816D}" presName="level3hierChild" presStyleCnt="0"/>
      <dgm:spPr/>
    </dgm:pt>
    <dgm:pt modelId="{D849E1DF-CCD0-4507-B418-8561EC788453}" type="pres">
      <dgm:prSet presAssocID="{8B9102DA-193B-4AC9-AC42-3B7946535863}" presName="conn2-1" presStyleLbl="parChTrans1D4" presStyleIdx="3" presStyleCnt="4"/>
      <dgm:spPr/>
      <dgm:t>
        <a:bodyPr/>
        <a:lstStyle/>
        <a:p>
          <a:endParaRPr lang="es-ES"/>
        </a:p>
      </dgm:t>
    </dgm:pt>
    <dgm:pt modelId="{99304FC8-037C-4A5B-BA25-A08FA82B4543}" type="pres">
      <dgm:prSet presAssocID="{8B9102DA-193B-4AC9-AC42-3B7946535863}" presName="connTx" presStyleLbl="parChTrans1D4" presStyleIdx="3" presStyleCnt="4"/>
      <dgm:spPr/>
      <dgm:t>
        <a:bodyPr/>
        <a:lstStyle/>
        <a:p>
          <a:endParaRPr lang="es-ES"/>
        </a:p>
      </dgm:t>
    </dgm:pt>
    <dgm:pt modelId="{F125B49F-4440-4AAB-BF0C-3B9CB86FE271}" type="pres">
      <dgm:prSet presAssocID="{82BAAFCC-40C7-4241-BFFA-FA91F2F2E137}" presName="root2" presStyleCnt="0"/>
      <dgm:spPr/>
    </dgm:pt>
    <dgm:pt modelId="{B41B4B86-6AEC-40CB-A5B2-CEBE6D021CA6}" type="pres">
      <dgm:prSet presAssocID="{82BAAFCC-40C7-4241-BFFA-FA91F2F2E137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68E91C3-C834-4900-81FC-14C6F3C5EDC9}" type="pres">
      <dgm:prSet presAssocID="{82BAAFCC-40C7-4241-BFFA-FA91F2F2E137}" presName="level3hierChild" presStyleCnt="0"/>
      <dgm:spPr/>
    </dgm:pt>
    <dgm:pt modelId="{7266BFE1-88BE-4D0B-A05D-F3217D3A7775}" type="pres">
      <dgm:prSet presAssocID="{FFF55182-445B-4CEE-BC8C-BF778198B83D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367E52F8-7EA5-4E86-91CC-87A266041DF4}" type="pres">
      <dgm:prSet presAssocID="{FFF55182-445B-4CEE-BC8C-BF778198B83D}" presName="connTx" presStyleLbl="parChTrans1D2" presStyleIdx="2" presStyleCnt="4"/>
      <dgm:spPr/>
      <dgm:t>
        <a:bodyPr/>
        <a:lstStyle/>
        <a:p>
          <a:endParaRPr lang="es-ES"/>
        </a:p>
      </dgm:t>
    </dgm:pt>
    <dgm:pt modelId="{27E1808D-C7AF-4250-810A-E632A565A81D}" type="pres">
      <dgm:prSet presAssocID="{ABF4C0C6-8577-4067-805F-198DAE1AA7A2}" presName="root2" presStyleCnt="0"/>
      <dgm:spPr/>
    </dgm:pt>
    <dgm:pt modelId="{D26E68F4-E3DE-4158-BA10-00F08113BCA3}" type="pres">
      <dgm:prSet presAssocID="{ABF4C0C6-8577-4067-805F-198DAE1AA7A2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6143919-2948-4E91-A9AF-83BE7741924D}" type="pres">
      <dgm:prSet presAssocID="{ABF4C0C6-8577-4067-805F-198DAE1AA7A2}" presName="level3hierChild" presStyleCnt="0"/>
      <dgm:spPr/>
    </dgm:pt>
    <dgm:pt modelId="{0657509C-BA6C-43A8-BE0E-ABB1E8B950B1}" type="pres">
      <dgm:prSet presAssocID="{7A9C22FC-08A5-432C-AA58-7003F616F617}" presName="conn2-1" presStyleLbl="parChTrans1D3" presStyleIdx="6" presStyleCnt="8"/>
      <dgm:spPr/>
      <dgm:t>
        <a:bodyPr/>
        <a:lstStyle/>
        <a:p>
          <a:endParaRPr lang="es-ES"/>
        </a:p>
      </dgm:t>
    </dgm:pt>
    <dgm:pt modelId="{43FA7FC5-7FB3-4B34-AD99-6403D415A7CD}" type="pres">
      <dgm:prSet presAssocID="{7A9C22FC-08A5-432C-AA58-7003F616F617}" presName="connTx" presStyleLbl="parChTrans1D3" presStyleIdx="6" presStyleCnt="8"/>
      <dgm:spPr/>
      <dgm:t>
        <a:bodyPr/>
        <a:lstStyle/>
        <a:p>
          <a:endParaRPr lang="es-ES"/>
        </a:p>
      </dgm:t>
    </dgm:pt>
    <dgm:pt modelId="{9CC7049E-951E-4E5E-82ED-45F757A724BC}" type="pres">
      <dgm:prSet presAssocID="{A0D7959D-FA76-408C-9330-A167FB8C12BD}" presName="root2" presStyleCnt="0"/>
      <dgm:spPr/>
    </dgm:pt>
    <dgm:pt modelId="{B90173D9-DED4-4698-B0D6-2E5F1C6D94B5}" type="pres">
      <dgm:prSet presAssocID="{A0D7959D-FA76-408C-9330-A167FB8C12BD}" presName="LevelTwoTextNode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0024387-3299-4DF2-815C-10C57435600A}" type="pres">
      <dgm:prSet presAssocID="{A0D7959D-FA76-408C-9330-A167FB8C12BD}" presName="level3hierChild" presStyleCnt="0"/>
      <dgm:spPr/>
    </dgm:pt>
    <dgm:pt modelId="{304CAEF8-6EFA-4AA0-BF0C-07B8476E37FB}" type="pres">
      <dgm:prSet presAssocID="{D737ED93-BCFC-4497-81D2-B36344754368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85EB8777-7876-47E4-8EB5-6BDAAB945D4C}" type="pres">
      <dgm:prSet presAssocID="{D737ED93-BCFC-4497-81D2-B36344754368}" presName="connTx" presStyleLbl="parChTrans1D2" presStyleIdx="3" presStyleCnt="4"/>
      <dgm:spPr/>
      <dgm:t>
        <a:bodyPr/>
        <a:lstStyle/>
        <a:p>
          <a:endParaRPr lang="es-ES"/>
        </a:p>
      </dgm:t>
    </dgm:pt>
    <dgm:pt modelId="{5B9A4014-DF0F-4ADA-B46A-96B95C71DE1D}" type="pres">
      <dgm:prSet presAssocID="{038A6F16-7BD3-41E3-9B5D-414152B331D7}" presName="root2" presStyleCnt="0"/>
      <dgm:spPr/>
    </dgm:pt>
    <dgm:pt modelId="{E9079ECC-2559-4597-BCEA-988C6581EFD5}" type="pres">
      <dgm:prSet presAssocID="{038A6F16-7BD3-41E3-9B5D-414152B331D7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541DBA-E65E-4AB3-85E8-BA853819B538}" type="pres">
      <dgm:prSet presAssocID="{038A6F16-7BD3-41E3-9B5D-414152B331D7}" presName="level3hierChild" presStyleCnt="0"/>
      <dgm:spPr/>
    </dgm:pt>
    <dgm:pt modelId="{3C49897B-093F-4F1F-9F38-334A290353C5}" type="pres">
      <dgm:prSet presAssocID="{E51CD303-28D3-4E68-93D3-806634A3B64B}" presName="conn2-1" presStyleLbl="parChTrans1D3" presStyleIdx="7" presStyleCnt="8"/>
      <dgm:spPr/>
      <dgm:t>
        <a:bodyPr/>
        <a:lstStyle/>
        <a:p>
          <a:endParaRPr lang="es-ES"/>
        </a:p>
      </dgm:t>
    </dgm:pt>
    <dgm:pt modelId="{0BFE0080-FA72-4605-AAFF-444C66ED5819}" type="pres">
      <dgm:prSet presAssocID="{E51CD303-28D3-4E68-93D3-806634A3B64B}" presName="connTx" presStyleLbl="parChTrans1D3" presStyleIdx="7" presStyleCnt="8"/>
      <dgm:spPr/>
      <dgm:t>
        <a:bodyPr/>
        <a:lstStyle/>
        <a:p>
          <a:endParaRPr lang="es-ES"/>
        </a:p>
      </dgm:t>
    </dgm:pt>
    <dgm:pt modelId="{07373210-21FB-4030-9FFC-95D2ED95CA03}" type="pres">
      <dgm:prSet presAssocID="{DA8AD8D5-BC11-4612-8FB1-9E6A8ADEF798}" presName="root2" presStyleCnt="0"/>
      <dgm:spPr/>
    </dgm:pt>
    <dgm:pt modelId="{F761C351-9C2E-4CD9-A1E4-645A4DF277E9}" type="pres">
      <dgm:prSet presAssocID="{DA8AD8D5-BC11-4612-8FB1-9E6A8ADEF798}" presName="LevelTwoTextNode" presStyleLbl="node3" presStyleIdx="7" presStyleCnt="8" custScaleX="3014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F436E69-8D1F-4E4F-AA40-8DA65D759A3E}" type="pres">
      <dgm:prSet presAssocID="{DA8AD8D5-BC11-4612-8FB1-9E6A8ADEF798}" presName="level3hierChild" presStyleCnt="0"/>
      <dgm:spPr/>
    </dgm:pt>
  </dgm:ptLst>
  <dgm:cxnLst>
    <dgm:cxn modelId="{45E8B05E-1059-485C-97BD-39DF3BAB468D}" type="presOf" srcId="{E2404F6A-1B9D-4E58-82C8-6BA31D65816D}" destId="{CDCF6503-B9E5-4A69-8AFC-E057CCD39BE6}" srcOrd="0" destOrd="0" presId="urn:microsoft.com/office/officeart/2005/8/layout/hierarchy2"/>
    <dgm:cxn modelId="{BE98F2A4-307A-4D99-B31A-B026AEB9B85D}" type="presOf" srcId="{82BAAFCC-40C7-4241-BFFA-FA91F2F2E137}" destId="{B41B4B86-6AEC-40CB-A5B2-CEBE6D021CA6}" srcOrd="0" destOrd="0" presId="urn:microsoft.com/office/officeart/2005/8/layout/hierarchy2"/>
    <dgm:cxn modelId="{7418C228-81F9-461A-988C-90442757412E}" type="presOf" srcId="{7D1A271F-7D22-4FD7-829B-EAAFDBCE66B0}" destId="{EC08C1C9-193D-4CEF-A4F7-460B9A23A5C7}" srcOrd="0" destOrd="0" presId="urn:microsoft.com/office/officeart/2005/8/layout/hierarchy2"/>
    <dgm:cxn modelId="{72135480-98C5-47C5-97E7-F851164D08FC}" type="presOf" srcId="{FFF55182-445B-4CEE-BC8C-BF778198B83D}" destId="{367E52F8-7EA5-4E86-91CC-87A266041DF4}" srcOrd="1" destOrd="0" presId="urn:microsoft.com/office/officeart/2005/8/layout/hierarchy2"/>
    <dgm:cxn modelId="{31CA4ADF-DEB0-46DF-9E06-BC4BA15AD447}" type="presOf" srcId="{09BDF544-5A82-4C6B-AD20-6EDE370D1144}" destId="{5A40C77D-5441-4804-AAA9-921DAD3114B6}" srcOrd="0" destOrd="0" presId="urn:microsoft.com/office/officeart/2005/8/layout/hierarchy2"/>
    <dgm:cxn modelId="{93F819D2-2FD4-4CFE-9BAB-76D516E0F096}" type="presOf" srcId="{25497C7F-9BFC-40A8-95E3-E2222D8B6D77}" destId="{4B818ED8-F7E3-4699-80C0-73AB47774A0A}" srcOrd="0" destOrd="0" presId="urn:microsoft.com/office/officeart/2005/8/layout/hierarchy2"/>
    <dgm:cxn modelId="{2A850E75-9FCB-492F-B311-76DA9807B0AD}" srcId="{ABF4C0C6-8577-4067-805F-198DAE1AA7A2}" destId="{A0D7959D-FA76-408C-9330-A167FB8C12BD}" srcOrd="0" destOrd="0" parTransId="{7A9C22FC-08A5-432C-AA58-7003F616F617}" sibTransId="{30A9AE31-4DDA-498C-A31D-05BE19B6C191}"/>
    <dgm:cxn modelId="{148D9744-4D4B-44D5-916C-C2CCCB7592F9}" type="presOf" srcId="{554748FE-9932-4635-B6C0-AF96BC024646}" destId="{1AB7AD39-F444-4B71-9C58-A2B952C1B30E}" srcOrd="0" destOrd="0" presId="urn:microsoft.com/office/officeart/2005/8/layout/hierarchy2"/>
    <dgm:cxn modelId="{375D13F3-5B72-4C58-8B70-A20158992BB1}" type="presOf" srcId="{7A9C22FC-08A5-432C-AA58-7003F616F617}" destId="{43FA7FC5-7FB3-4B34-AD99-6403D415A7CD}" srcOrd="1" destOrd="0" presId="urn:microsoft.com/office/officeart/2005/8/layout/hierarchy2"/>
    <dgm:cxn modelId="{73241B54-D5AC-4C61-A59F-D92160F62C35}" type="presOf" srcId="{7A9C22FC-08A5-432C-AA58-7003F616F617}" destId="{0657509C-BA6C-43A8-BE0E-ABB1E8B950B1}" srcOrd="0" destOrd="0" presId="urn:microsoft.com/office/officeart/2005/8/layout/hierarchy2"/>
    <dgm:cxn modelId="{2D4B922D-8F3E-4742-BF44-A82574F6D61F}" type="presOf" srcId="{8CBB303A-529B-4A7B-81C6-DC8F4A3090CA}" destId="{782D254B-D58E-4519-A03D-4A445D33E0A5}" srcOrd="0" destOrd="0" presId="urn:microsoft.com/office/officeart/2005/8/layout/hierarchy2"/>
    <dgm:cxn modelId="{EC3DCA5E-C6D2-40D2-A2D7-9E69507F4F44}" type="presOf" srcId="{E44BBA54-FD12-4302-9CAC-6D7DD2E24BC8}" destId="{9E9B6966-D14B-4EDD-AF5F-2E9E393D2FD6}" srcOrd="0" destOrd="0" presId="urn:microsoft.com/office/officeart/2005/8/layout/hierarchy2"/>
    <dgm:cxn modelId="{41635311-9BD9-4DDA-89EE-6373475C617D}" type="presOf" srcId="{09C821BA-2EFB-4E68-AA3A-7015BD39EAA2}" destId="{93556E8C-EE9A-4D2D-B681-D1CE81F6862A}" srcOrd="0" destOrd="0" presId="urn:microsoft.com/office/officeart/2005/8/layout/hierarchy2"/>
    <dgm:cxn modelId="{1C3705E6-FBAB-4F1B-B857-83535025B9FC}" type="presOf" srcId="{0381E0F2-BD81-4380-AFF4-A391CF187AFC}" destId="{9272C7F4-4953-46E0-96DE-2715A2FB7A02}" srcOrd="1" destOrd="0" presId="urn:microsoft.com/office/officeart/2005/8/layout/hierarchy2"/>
    <dgm:cxn modelId="{2576B07F-47FF-45A4-990C-F9E462C0B028}" srcId="{1C8D5D2A-6D48-4548-A145-1DFBCABED006}" destId="{3BF6F296-17C5-410F-B4AD-1E49F76AF374}" srcOrd="0" destOrd="0" parTransId="{CE274F53-04F6-474F-BFB7-E0F4E13CB64D}" sibTransId="{3EC6A756-4AB7-4833-8392-EA8779FCF4BA}"/>
    <dgm:cxn modelId="{DBEA8CEA-464B-4794-935E-827F48B594B0}" type="presOf" srcId="{E51CD303-28D3-4E68-93D3-806634A3B64B}" destId="{3C49897B-093F-4F1F-9F38-334A290353C5}" srcOrd="0" destOrd="0" presId="urn:microsoft.com/office/officeart/2005/8/layout/hierarchy2"/>
    <dgm:cxn modelId="{B336875A-375D-4D36-9B89-D5318A6CC570}" srcId="{038A6F16-7BD3-41E3-9B5D-414152B331D7}" destId="{DA8AD8D5-BC11-4612-8FB1-9E6A8ADEF798}" srcOrd="0" destOrd="0" parTransId="{E51CD303-28D3-4E68-93D3-806634A3B64B}" sibTransId="{19548B39-6F43-4FA3-B511-DDB635F2020C}"/>
    <dgm:cxn modelId="{BDBEF9F1-EA10-4A7C-82D4-5A6FF9BED5B7}" srcId="{1C8D5D2A-6D48-4548-A145-1DFBCABED006}" destId="{038A6F16-7BD3-41E3-9B5D-414152B331D7}" srcOrd="3" destOrd="0" parTransId="{D737ED93-BCFC-4497-81D2-B36344754368}" sibTransId="{9A4180C5-5B85-4040-A1B7-2C13EF4D2769}"/>
    <dgm:cxn modelId="{B5713ED6-D419-4B4A-A853-2C193E8CF88A}" type="presOf" srcId="{3BF6F296-17C5-410F-B4AD-1E49F76AF374}" destId="{CA191D21-37D9-4B0A-BC06-C2E7F1D2CDB6}" srcOrd="0" destOrd="0" presId="urn:microsoft.com/office/officeart/2005/8/layout/hierarchy2"/>
    <dgm:cxn modelId="{01A9F740-4EED-4AB7-A768-290FE0C89D4B}" type="presOf" srcId="{86C5C1BD-0AFB-4636-B2F5-2A0E11654AD1}" destId="{CF6F5999-A0A9-41B4-A9D6-E0F13F399E55}" srcOrd="1" destOrd="0" presId="urn:microsoft.com/office/officeart/2005/8/layout/hierarchy2"/>
    <dgm:cxn modelId="{F1ED64DB-9F13-4D8A-AB1E-29F69E93443D}" srcId="{8CBB303A-529B-4A7B-81C6-DC8F4A3090CA}" destId="{EDB02A05-4C96-439D-BB34-53E6F854A9F6}" srcOrd="0" destOrd="0" parTransId="{F4E1CBB9-8629-48D0-A95E-C0D66FA867BD}" sibTransId="{C50FD869-41F5-47AB-9681-83F40213F7AC}"/>
    <dgm:cxn modelId="{BC4B69C9-A198-4CDE-BB7F-2D19419E5CC8}" type="presOf" srcId="{D737ED93-BCFC-4497-81D2-B36344754368}" destId="{85EB8777-7876-47E4-8EB5-6BDAAB945D4C}" srcOrd="1" destOrd="0" presId="urn:microsoft.com/office/officeart/2005/8/layout/hierarchy2"/>
    <dgm:cxn modelId="{7B00E0D6-67E5-4540-8778-A73B68F21A40}" type="presOf" srcId="{86C5C1BD-0AFB-4636-B2F5-2A0E11654AD1}" destId="{7DB555DD-2D81-4984-86B7-845ADB6AA9B3}" srcOrd="0" destOrd="0" presId="urn:microsoft.com/office/officeart/2005/8/layout/hierarchy2"/>
    <dgm:cxn modelId="{75880802-6A59-480A-937A-EEAEF8773550}" type="presOf" srcId="{7E56548D-4D1D-4B18-812C-72FDA58EC700}" destId="{DCBEE885-4CA1-4973-B920-75FE9471B73A}" srcOrd="0" destOrd="0" presId="urn:microsoft.com/office/officeart/2005/8/layout/hierarchy2"/>
    <dgm:cxn modelId="{3ECFE656-C614-406C-8A2A-5CBA55BB4EEF}" type="presOf" srcId="{8DF7EA9F-22E1-4A3C-AE11-DE6ED33051E0}" destId="{C50D5943-8128-49FD-92AF-C8A84E6D30E4}" srcOrd="0" destOrd="0" presId="urn:microsoft.com/office/officeart/2005/8/layout/hierarchy2"/>
    <dgm:cxn modelId="{9B4B7900-C841-4187-94F1-1B1D56A56628}" type="presOf" srcId="{06D0A05F-0149-4AB4-A989-C4D6E4E68FAF}" destId="{252FD65D-8379-4AC9-992A-B909F124217E}" srcOrd="0" destOrd="0" presId="urn:microsoft.com/office/officeart/2005/8/layout/hierarchy2"/>
    <dgm:cxn modelId="{979F0511-BEB9-4F7E-9D4E-896416A3EBB9}" type="presOf" srcId="{F4E1CBB9-8629-48D0-A95E-C0D66FA867BD}" destId="{76395F48-1B83-416C-9F86-21C6EBC4066C}" srcOrd="0" destOrd="0" presId="urn:microsoft.com/office/officeart/2005/8/layout/hierarchy2"/>
    <dgm:cxn modelId="{484E12EF-775C-4E57-A073-FB8BCF18EC68}" type="presOf" srcId="{8B9102DA-193B-4AC9-AC42-3B7946535863}" destId="{D849E1DF-CCD0-4507-B418-8561EC788453}" srcOrd="0" destOrd="0" presId="urn:microsoft.com/office/officeart/2005/8/layout/hierarchy2"/>
    <dgm:cxn modelId="{9928E91C-04C4-4440-83CF-923F8CD70B80}" type="presOf" srcId="{8B9102DA-193B-4AC9-AC42-3B7946535863}" destId="{99304FC8-037C-4A5B-BA25-A08FA82B4543}" srcOrd="1" destOrd="0" presId="urn:microsoft.com/office/officeart/2005/8/layout/hierarchy2"/>
    <dgm:cxn modelId="{1CF33A3A-E526-4CF9-9349-A01D13A1F7AF}" type="presOf" srcId="{E51CD303-28D3-4E68-93D3-806634A3B64B}" destId="{0BFE0080-FA72-4605-AAFF-444C66ED5819}" srcOrd="1" destOrd="0" presId="urn:microsoft.com/office/officeart/2005/8/layout/hierarchy2"/>
    <dgm:cxn modelId="{9941F3B8-37D2-449D-B0F3-C79405007F09}" type="presOf" srcId="{CE274F53-04F6-474F-BFB7-E0F4E13CB64D}" destId="{33737083-B83D-4AEF-8B06-1DE761FB9D06}" srcOrd="1" destOrd="0" presId="urn:microsoft.com/office/officeart/2005/8/layout/hierarchy2"/>
    <dgm:cxn modelId="{43C0EDF8-52EA-422C-B28D-3B23BC18A549}" type="presOf" srcId="{EDB02A05-4C96-439D-BB34-53E6F854A9F6}" destId="{CEE74267-D260-42BE-AD0C-E21BE2D15285}" srcOrd="0" destOrd="0" presId="urn:microsoft.com/office/officeart/2005/8/layout/hierarchy2"/>
    <dgm:cxn modelId="{245B8ADB-879F-4864-A296-BB1CF3DA6FD1}" type="presOf" srcId="{07ADA538-7EC7-4C0A-B0A9-64E61B58FF5D}" destId="{21820A38-90A2-468B-8004-5627D0726C28}" srcOrd="0" destOrd="0" presId="urn:microsoft.com/office/officeart/2005/8/layout/hierarchy2"/>
    <dgm:cxn modelId="{B4B9446A-7783-47DD-AC45-52922F096546}" type="presOf" srcId="{ABF4C0C6-8577-4067-805F-198DAE1AA7A2}" destId="{D26E68F4-E3DE-4158-BA10-00F08113BCA3}" srcOrd="0" destOrd="0" presId="urn:microsoft.com/office/officeart/2005/8/layout/hierarchy2"/>
    <dgm:cxn modelId="{15966475-537C-44FC-9858-051020555596}" type="presOf" srcId="{CE274F53-04F6-474F-BFB7-E0F4E13CB64D}" destId="{CD6B2A2F-BEA0-47A3-8090-A18F75DF16AB}" srcOrd="0" destOrd="0" presId="urn:microsoft.com/office/officeart/2005/8/layout/hierarchy2"/>
    <dgm:cxn modelId="{C6E17951-2948-49C5-AC86-5EC2D4AFF637}" type="presOf" srcId="{F4E1CBB9-8629-48D0-A95E-C0D66FA867BD}" destId="{DA58D84F-82A0-4512-AC58-3729364630A6}" srcOrd="1" destOrd="0" presId="urn:microsoft.com/office/officeart/2005/8/layout/hierarchy2"/>
    <dgm:cxn modelId="{307DD728-3006-49DD-A267-CBACFCF1AD57}" type="presOf" srcId="{C67B5E80-FB1E-4E54-A1DE-D34205846F7D}" destId="{3C9BD6A7-D216-4E36-8459-3F49BD625400}" srcOrd="0" destOrd="0" presId="urn:microsoft.com/office/officeart/2005/8/layout/hierarchy2"/>
    <dgm:cxn modelId="{705DDBC0-C66D-4CEB-BFDE-275B01338D4E}" type="presOf" srcId="{CC0ED6F8-6A2D-4B84-B867-B0EAE30923B7}" destId="{77A20CAF-74E1-4531-9D97-BE900CC14EFC}" srcOrd="0" destOrd="0" presId="urn:microsoft.com/office/officeart/2005/8/layout/hierarchy2"/>
    <dgm:cxn modelId="{79200E3E-535E-476A-B073-241AF13E7196}" srcId="{3BF6F296-17C5-410F-B4AD-1E49F76AF374}" destId="{8CBB303A-529B-4A7B-81C6-DC8F4A3090CA}" srcOrd="2" destOrd="0" parTransId="{CC0ED6F8-6A2D-4B84-B867-B0EAE30923B7}" sibTransId="{23D77F9F-788D-4AF9-A16B-3AC37028DDD1}"/>
    <dgm:cxn modelId="{C58A47B7-0180-4432-98BE-06DFB5684BE6}" srcId="{7D1A271F-7D22-4FD7-829B-EAAFDBCE66B0}" destId="{554748FE-9932-4635-B6C0-AF96BC024646}" srcOrd="0" destOrd="0" parTransId="{86C5C1BD-0AFB-4636-B2F5-2A0E11654AD1}" sibTransId="{EAF89E10-8198-4EAA-A302-E061A5A717FA}"/>
    <dgm:cxn modelId="{B9D7962C-E1DE-413E-B63D-138AA626B6A4}" type="presOf" srcId="{D737ED93-BCFC-4497-81D2-B36344754368}" destId="{304CAEF8-6EFA-4AA0-BF0C-07B8476E37FB}" srcOrd="0" destOrd="0" presId="urn:microsoft.com/office/officeart/2005/8/layout/hierarchy2"/>
    <dgm:cxn modelId="{E272F8E5-37C0-4AC7-A85B-29D73B325FF2}" srcId="{25497C7F-9BFC-40A8-95E3-E2222D8B6D77}" destId="{E2404F6A-1B9D-4E58-82C8-6BA31D65816D}" srcOrd="0" destOrd="0" parTransId="{DDDF4CA1-9475-4543-B615-68A07655A869}" sibTransId="{00A158FA-34B5-4970-9B9C-A6BD9D5F73BD}"/>
    <dgm:cxn modelId="{BB2EC9CB-7021-4B1A-9BDA-21FB9A945701}" type="presOf" srcId="{7E56548D-4D1D-4B18-812C-72FDA58EC700}" destId="{CDC34DDD-6F30-4393-B120-4D3C3B4FA882}" srcOrd="1" destOrd="0" presId="urn:microsoft.com/office/officeart/2005/8/layout/hierarchy2"/>
    <dgm:cxn modelId="{32FD4862-B6FE-4D05-9544-2FA0DAF5BDB7}" srcId="{E44BBA54-FD12-4302-9CAC-6D7DD2E24BC8}" destId="{09C821BA-2EFB-4E68-AA3A-7015BD39EAA2}" srcOrd="0" destOrd="0" parTransId="{8DF7EA9F-22E1-4A3C-AE11-DE6ED33051E0}" sibTransId="{765FF1D9-6FCF-48C9-B34D-AB7A75497AED}"/>
    <dgm:cxn modelId="{873EC4D8-4AB7-435E-86C3-01C66949056E}" srcId="{3BF6F296-17C5-410F-B4AD-1E49F76AF374}" destId="{50528B76-B264-4BE2-8867-9BC43C29C3E2}" srcOrd="1" destOrd="0" parTransId="{C67B5E80-FB1E-4E54-A1DE-D34205846F7D}" sibTransId="{725C6778-56C3-4259-8CA2-B4268E928589}"/>
    <dgm:cxn modelId="{947F0B09-C13D-474D-87E2-8B9E6BBA9A04}" type="presOf" srcId="{55BEB42A-F673-49AD-8240-388B9A1CC823}" destId="{C6EC6C2B-79DD-4641-B2F1-BE091F85B61B}" srcOrd="0" destOrd="0" presId="urn:microsoft.com/office/officeart/2005/8/layout/hierarchy2"/>
    <dgm:cxn modelId="{1E9948C0-20E0-4DA3-992A-DEBD58129D61}" type="presOf" srcId="{0381E0F2-BD81-4380-AFF4-A391CF187AFC}" destId="{D8515ED7-ED80-4E9B-A52B-92C4C7EBBABD}" srcOrd="0" destOrd="0" presId="urn:microsoft.com/office/officeart/2005/8/layout/hierarchy2"/>
    <dgm:cxn modelId="{207B0C36-6277-41B6-826D-6A778C51B971}" type="presOf" srcId="{038A6F16-7BD3-41E3-9B5D-414152B331D7}" destId="{E9079ECC-2559-4597-BCEA-988C6581EFD5}" srcOrd="0" destOrd="0" presId="urn:microsoft.com/office/officeart/2005/8/layout/hierarchy2"/>
    <dgm:cxn modelId="{23FA61C2-2FA1-442A-B8B5-474509EE530C}" srcId="{07ADA538-7EC7-4C0A-B0A9-64E61B58FF5D}" destId="{1C8D5D2A-6D48-4548-A145-1DFBCABED006}" srcOrd="0" destOrd="0" parTransId="{2A1EA159-F89B-46AC-A485-C0DCF49FAE61}" sibTransId="{8C554CB4-7CD3-4DDE-805D-D027375E00A7}"/>
    <dgm:cxn modelId="{0ECC6AA7-3036-4827-9C3E-997A9865DB16}" type="presOf" srcId="{DA8AD8D5-BC11-4612-8FB1-9E6A8ADEF798}" destId="{F761C351-9C2E-4CD9-A1E4-645A4DF277E9}" srcOrd="0" destOrd="0" presId="urn:microsoft.com/office/officeart/2005/8/layout/hierarchy2"/>
    <dgm:cxn modelId="{3F954EF8-6A5A-404C-8CC5-A1AA69E7F74B}" srcId="{E2404F6A-1B9D-4E58-82C8-6BA31D65816D}" destId="{82BAAFCC-40C7-4241-BFFA-FA91F2F2E137}" srcOrd="0" destOrd="0" parTransId="{8B9102DA-193B-4AC9-AC42-3B7946535863}" sibTransId="{2634E206-7BD8-410A-A131-C89CE676169C}"/>
    <dgm:cxn modelId="{B7CA877C-561C-463B-BDCF-21842C2DF18E}" type="presOf" srcId="{CC0ED6F8-6A2D-4B84-B867-B0EAE30923B7}" destId="{DB752B8B-D818-4A96-8754-E7B20A361EEB}" srcOrd="1" destOrd="0" presId="urn:microsoft.com/office/officeart/2005/8/layout/hierarchy2"/>
    <dgm:cxn modelId="{A3ACA665-68D1-471D-A0F6-29F906851008}" type="presOf" srcId="{DDDF4CA1-9475-4543-B615-68A07655A869}" destId="{5EF48E48-6055-4AD5-883A-5DC8415ABCED}" srcOrd="1" destOrd="0" presId="urn:microsoft.com/office/officeart/2005/8/layout/hierarchy2"/>
    <dgm:cxn modelId="{E8599831-D399-4333-9178-CA06909B87CE}" type="presOf" srcId="{50528B76-B264-4BE2-8867-9BC43C29C3E2}" destId="{CF6B75E9-8C18-46A9-93D0-CB15F723F328}" srcOrd="0" destOrd="0" presId="urn:microsoft.com/office/officeart/2005/8/layout/hierarchy2"/>
    <dgm:cxn modelId="{D541A6CE-0D07-4E97-8442-BE714A11D60E}" srcId="{3BF6F296-17C5-410F-B4AD-1E49F76AF374}" destId="{E44BBA54-FD12-4302-9CAC-6D7DD2E24BC8}" srcOrd="4" destOrd="0" parTransId="{7E56548D-4D1D-4B18-812C-72FDA58EC700}" sibTransId="{DB8AB7B1-11BB-4BE1-88AE-C3EC7654A05B}"/>
    <dgm:cxn modelId="{BF489D21-4325-4568-A02D-AC9BDDC7B246}" srcId="{1C8D5D2A-6D48-4548-A145-1DFBCABED006}" destId="{ABF4C0C6-8577-4067-805F-198DAE1AA7A2}" srcOrd="2" destOrd="0" parTransId="{FFF55182-445B-4CEE-BC8C-BF778198B83D}" sibTransId="{6EDC4875-6CB2-4403-ADA9-D0C59445EC3B}"/>
    <dgm:cxn modelId="{315EBCA2-29AE-4CE7-9329-21BCB615DED7}" type="presOf" srcId="{06D0A05F-0149-4AB4-A989-C4D6E4E68FAF}" destId="{C709BE64-7BA4-41BA-9287-965B5C13DD91}" srcOrd="1" destOrd="0" presId="urn:microsoft.com/office/officeart/2005/8/layout/hierarchy2"/>
    <dgm:cxn modelId="{E8F0D196-1ADB-4462-A570-E35FA80A93B7}" srcId="{3BF6F296-17C5-410F-B4AD-1E49F76AF374}" destId="{09BDF544-5A82-4C6B-AD20-6EDE370D1144}" srcOrd="0" destOrd="0" parTransId="{06D0A05F-0149-4AB4-A989-C4D6E4E68FAF}" sibTransId="{05EC87CA-FA6C-450B-9ABA-7B9063A02219}"/>
    <dgm:cxn modelId="{7A707452-E81F-4C47-959E-7E20A3024E57}" type="presOf" srcId="{C67B5E80-FB1E-4E54-A1DE-D34205846F7D}" destId="{41822B76-992C-4E10-9661-0EC1A2E4B25F}" srcOrd="1" destOrd="0" presId="urn:microsoft.com/office/officeart/2005/8/layout/hierarchy2"/>
    <dgm:cxn modelId="{E183CCC6-DB50-46AF-BFD7-47A567B9985A}" type="presOf" srcId="{FFF55182-445B-4CEE-BC8C-BF778198B83D}" destId="{7266BFE1-88BE-4D0B-A05D-F3217D3A7775}" srcOrd="0" destOrd="0" presId="urn:microsoft.com/office/officeart/2005/8/layout/hierarchy2"/>
    <dgm:cxn modelId="{FA76DDF2-4591-4166-B988-3D4C9280EF38}" type="presOf" srcId="{55BEB42A-F673-49AD-8240-388B9A1CC823}" destId="{ABD48C48-D1B7-4C84-94D2-A465259C9D61}" srcOrd="1" destOrd="0" presId="urn:microsoft.com/office/officeart/2005/8/layout/hierarchy2"/>
    <dgm:cxn modelId="{710B22B9-BF69-4F37-A255-828FEF121E0C}" srcId="{1C8D5D2A-6D48-4548-A145-1DFBCABED006}" destId="{25497C7F-9BFC-40A8-95E3-E2222D8B6D77}" srcOrd="1" destOrd="0" parTransId="{0381E0F2-BD81-4380-AFF4-A391CF187AFC}" sibTransId="{B4897E82-67EE-45C1-A666-0F38F7187895}"/>
    <dgm:cxn modelId="{0A544912-D393-47DB-992B-217AE419A682}" type="presOf" srcId="{A0D7959D-FA76-408C-9330-A167FB8C12BD}" destId="{B90173D9-DED4-4698-B0D6-2E5F1C6D94B5}" srcOrd="0" destOrd="0" presId="urn:microsoft.com/office/officeart/2005/8/layout/hierarchy2"/>
    <dgm:cxn modelId="{876149B9-445D-42EE-B067-EBC22C50884D}" type="presOf" srcId="{DDDF4CA1-9475-4543-B615-68A07655A869}" destId="{86FBEAEC-9758-4D96-BF30-62BF00362660}" srcOrd="0" destOrd="0" presId="urn:microsoft.com/office/officeart/2005/8/layout/hierarchy2"/>
    <dgm:cxn modelId="{ABA1DB3B-B45F-4F69-A977-886231AAA7BB}" type="presOf" srcId="{8DF7EA9F-22E1-4A3C-AE11-DE6ED33051E0}" destId="{034CE350-ADAD-45A9-B77B-341032101B18}" srcOrd="1" destOrd="0" presId="urn:microsoft.com/office/officeart/2005/8/layout/hierarchy2"/>
    <dgm:cxn modelId="{2E138F52-8EBA-43D2-A809-D424EF4EF811}" type="presOf" srcId="{1C8D5D2A-6D48-4548-A145-1DFBCABED006}" destId="{EE8DFC4C-919B-4A63-8F69-9EFB699E9054}" srcOrd="0" destOrd="0" presId="urn:microsoft.com/office/officeart/2005/8/layout/hierarchy2"/>
    <dgm:cxn modelId="{D49EA90F-DE1D-499E-A118-083997129C6A}" srcId="{3BF6F296-17C5-410F-B4AD-1E49F76AF374}" destId="{7D1A271F-7D22-4FD7-829B-EAAFDBCE66B0}" srcOrd="3" destOrd="0" parTransId="{55BEB42A-F673-49AD-8240-388B9A1CC823}" sibTransId="{008DE695-5E6F-410B-84F4-F07E15EE196B}"/>
    <dgm:cxn modelId="{49142545-1F5C-4171-B252-7FF96F359D78}" type="presParOf" srcId="{21820A38-90A2-468B-8004-5627D0726C28}" destId="{AFAF3E15-1C0C-4EAE-84AB-9428234CD30E}" srcOrd="0" destOrd="0" presId="urn:microsoft.com/office/officeart/2005/8/layout/hierarchy2"/>
    <dgm:cxn modelId="{F0F275DE-8D14-4DDB-8EAF-411A355D5345}" type="presParOf" srcId="{AFAF3E15-1C0C-4EAE-84AB-9428234CD30E}" destId="{EE8DFC4C-919B-4A63-8F69-9EFB699E9054}" srcOrd="0" destOrd="0" presId="urn:microsoft.com/office/officeart/2005/8/layout/hierarchy2"/>
    <dgm:cxn modelId="{6CA71B5E-4233-4005-AA3E-A3706875E2D1}" type="presParOf" srcId="{AFAF3E15-1C0C-4EAE-84AB-9428234CD30E}" destId="{2173D166-8C1D-4B9B-80E3-09EB98D16F48}" srcOrd="1" destOrd="0" presId="urn:microsoft.com/office/officeart/2005/8/layout/hierarchy2"/>
    <dgm:cxn modelId="{CC45BECF-5448-47A2-8A4D-04ADC3A36C4D}" type="presParOf" srcId="{2173D166-8C1D-4B9B-80E3-09EB98D16F48}" destId="{CD6B2A2F-BEA0-47A3-8090-A18F75DF16AB}" srcOrd="0" destOrd="0" presId="urn:microsoft.com/office/officeart/2005/8/layout/hierarchy2"/>
    <dgm:cxn modelId="{557A5FBE-7932-47C8-948B-E11EB386FF6E}" type="presParOf" srcId="{CD6B2A2F-BEA0-47A3-8090-A18F75DF16AB}" destId="{33737083-B83D-4AEF-8B06-1DE761FB9D06}" srcOrd="0" destOrd="0" presId="urn:microsoft.com/office/officeart/2005/8/layout/hierarchy2"/>
    <dgm:cxn modelId="{28F18468-D87C-41D8-A9E0-2550156DF892}" type="presParOf" srcId="{2173D166-8C1D-4B9B-80E3-09EB98D16F48}" destId="{FF3A7D3B-0252-497E-8229-B4B5A459B780}" srcOrd="1" destOrd="0" presId="urn:microsoft.com/office/officeart/2005/8/layout/hierarchy2"/>
    <dgm:cxn modelId="{751AE67C-9F8F-44DA-9962-6E7FE4137635}" type="presParOf" srcId="{FF3A7D3B-0252-497E-8229-B4B5A459B780}" destId="{CA191D21-37D9-4B0A-BC06-C2E7F1D2CDB6}" srcOrd="0" destOrd="0" presId="urn:microsoft.com/office/officeart/2005/8/layout/hierarchy2"/>
    <dgm:cxn modelId="{DCE8855E-B90C-4555-B087-E66B61EA6A0C}" type="presParOf" srcId="{FF3A7D3B-0252-497E-8229-B4B5A459B780}" destId="{A17B03C5-B06B-4EC9-867D-E2EE789F1B3C}" srcOrd="1" destOrd="0" presId="urn:microsoft.com/office/officeart/2005/8/layout/hierarchy2"/>
    <dgm:cxn modelId="{B690C143-9B1B-4D38-9385-42A7DE1BE952}" type="presParOf" srcId="{A17B03C5-B06B-4EC9-867D-E2EE789F1B3C}" destId="{252FD65D-8379-4AC9-992A-B909F124217E}" srcOrd="0" destOrd="0" presId="urn:microsoft.com/office/officeart/2005/8/layout/hierarchy2"/>
    <dgm:cxn modelId="{31DB94B0-E756-490A-93DC-BF4CE683E92C}" type="presParOf" srcId="{252FD65D-8379-4AC9-992A-B909F124217E}" destId="{C709BE64-7BA4-41BA-9287-965B5C13DD91}" srcOrd="0" destOrd="0" presId="urn:microsoft.com/office/officeart/2005/8/layout/hierarchy2"/>
    <dgm:cxn modelId="{8D0350A1-96AA-4318-BA79-713669C42EFD}" type="presParOf" srcId="{A17B03C5-B06B-4EC9-867D-E2EE789F1B3C}" destId="{4BEEFA6B-C803-4CDB-B49E-8F9D94DF50B1}" srcOrd="1" destOrd="0" presId="urn:microsoft.com/office/officeart/2005/8/layout/hierarchy2"/>
    <dgm:cxn modelId="{3AF91FEF-834D-4CF6-9189-0D831D6F68E0}" type="presParOf" srcId="{4BEEFA6B-C803-4CDB-B49E-8F9D94DF50B1}" destId="{5A40C77D-5441-4804-AAA9-921DAD3114B6}" srcOrd="0" destOrd="0" presId="urn:microsoft.com/office/officeart/2005/8/layout/hierarchy2"/>
    <dgm:cxn modelId="{CE75DFD8-86D8-4466-B655-B4CC01D6C75C}" type="presParOf" srcId="{4BEEFA6B-C803-4CDB-B49E-8F9D94DF50B1}" destId="{0B442CBB-4EEB-4B1B-B726-366A80987143}" srcOrd="1" destOrd="0" presId="urn:microsoft.com/office/officeart/2005/8/layout/hierarchy2"/>
    <dgm:cxn modelId="{181493F8-6F84-4836-9706-54EB0F750BB9}" type="presParOf" srcId="{A17B03C5-B06B-4EC9-867D-E2EE789F1B3C}" destId="{3C9BD6A7-D216-4E36-8459-3F49BD625400}" srcOrd="2" destOrd="0" presId="urn:microsoft.com/office/officeart/2005/8/layout/hierarchy2"/>
    <dgm:cxn modelId="{A2F89A50-A78E-45AC-932F-F2867E9486FA}" type="presParOf" srcId="{3C9BD6A7-D216-4E36-8459-3F49BD625400}" destId="{41822B76-992C-4E10-9661-0EC1A2E4B25F}" srcOrd="0" destOrd="0" presId="urn:microsoft.com/office/officeart/2005/8/layout/hierarchy2"/>
    <dgm:cxn modelId="{CF737D82-9C01-41EA-8EA4-1073C5CCCEF1}" type="presParOf" srcId="{A17B03C5-B06B-4EC9-867D-E2EE789F1B3C}" destId="{3D6CEFEF-CA12-47BC-81CC-0854CB8ACDF3}" srcOrd="3" destOrd="0" presId="urn:microsoft.com/office/officeart/2005/8/layout/hierarchy2"/>
    <dgm:cxn modelId="{530B74BD-FE9A-4032-AF65-D15BEBFBC257}" type="presParOf" srcId="{3D6CEFEF-CA12-47BC-81CC-0854CB8ACDF3}" destId="{CF6B75E9-8C18-46A9-93D0-CB15F723F328}" srcOrd="0" destOrd="0" presId="urn:microsoft.com/office/officeart/2005/8/layout/hierarchy2"/>
    <dgm:cxn modelId="{AF1FCFE8-DE4E-4D64-A181-143C25EBB72D}" type="presParOf" srcId="{3D6CEFEF-CA12-47BC-81CC-0854CB8ACDF3}" destId="{73C90541-9E19-446C-A301-61127F8847D8}" srcOrd="1" destOrd="0" presId="urn:microsoft.com/office/officeart/2005/8/layout/hierarchy2"/>
    <dgm:cxn modelId="{110735B3-518B-45FF-9BDA-BB25056B5DDB}" type="presParOf" srcId="{A17B03C5-B06B-4EC9-867D-E2EE789F1B3C}" destId="{77A20CAF-74E1-4531-9D97-BE900CC14EFC}" srcOrd="4" destOrd="0" presId="urn:microsoft.com/office/officeart/2005/8/layout/hierarchy2"/>
    <dgm:cxn modelId="{97CF7510-3626-4A81-8D17-2FA27D24EE1C}" type="presParOf" srcId="{77A20CAF-74E1-4531-9D97-BE900CC14EFC}" destId="{DB752B8B-D818-4A96-8754-E7B20A361EEB}" srcOrd="0" destOrd="0" presId="urn:microsoft.com/office/officeart/2005/8/layout/hierarchy2"/>
    <dgm:cxn modelId="{2A4682B5-D2D4-47B2-A3B2-A96549D402CD}" type="presParOf" srcId="{A17B03C5-B06B-4EC9-867D-E2EE789F1B3C}" destId="{177EB33B-B8F6-4303-852B-BA408922491E}" srcOrd="5" destOrd="0" presId="urn:microsoft.com/office/officeart/2005/8/layout/hierarchy2"/>
    <dgm:cxn modelId="{4CF2F382-3DC4-4047-9A81-928092465115}" type="presParOf" srcId="{177EB33B-B8F6-4303-852B-BA408922491E}" destId="{782D254B-D58E-4519-A03D-4A445D33E0A5}" srcOrd="0" destOrd="0" presId="urn:microsoft.com/office/officeart/2005/8/layout/hierarchy2"/>
    <dgm:cxn modelId="{B3A713B9-C3F3-4AC7-B406-89C95ACC0DA0}" type="presParOf" srcId="{177EB33B-B8F6-4303-852B-BA408922491E}" destId="{82623F99-97F6-4C18-9E78-059AB1132E43}" srcOrd="1" destOrd="0" presId="urn:microsoft.com/office/officeart/2005/8/layout/hierarchy2"/>
    <dgm:cxn modelId="{EFBBAE6E-7F6A-42F0-8C99-42E7C78C2179}" type="presParOf" srcId="{82623F99-97F6-4C18-9E78-059AB1132E43}" destId="{76395F48-1B83-416C-9F86-21C6EBC4066C}" srcOrd="0" destOrd="0" presId="urn:microsoft.com/office/officeart/2005/8/layout/hierarchy2"/>
    <dgm:cxn modelId="{92F727B1-5892-4ECD-BEF9-D86E0E55B308}" type="presParOf" srcId="{76395F48-1B83-416C-9F86-21C6EBC4066C}" destId="{DA58D84F-82A0-4512-AC58-3729364630A6}" srcOrd="0" destOrd="0" presId="urn:microsoft.com/office/officeart/2005/8/layout/hierarchy2"/>
    <dgm:cxn modelId="{0CC7324B-5117-4A77-8511-24FC7F109AF0}" type="presParOf" srcId="{82623F99-97F6-4C18-9E78-059AB1132E43}" destId="{094858BA-BFF2-4A8A-AA06-2B3F364F72E2}" srcOrd="1" destOrd="0" presId="urn:microsoft.com/office/officeart/2005/8/layout/hierarchy2"/>
    <dgm:cxn modelId="{FE74991C-7115-4BE7-BC1B-8D16F9CE3AFE}" type="presParOf" srcId="{094858BA-BFF2-4A8A-AA06-2B3F364F72E2}" destId="{CEE74267-D260-42BE-AD0C-E21BE2D15285}" srcOrd="0" destOrd="0" presId="urn:microsoft.com/office/officeart/2005/8/layout/hierarchy2"/>
    <dgm:cxn modelId="{73A20E96-8707-48AC-8609-C25B9C515EE4}" type="presParOf" srcId="{094858BA-BFF2-4A8A-AA06-2B3F364F72E2}" destId="{3FE63410-CA1A-4F7E-80B1-D253F4552CAD}" srcOrd="1" destOrd="0" presId="urn:microsoft.com/office/officeart/2005/8/layout/hierarchy2"/>
    <dgm:cxn modelId="{F7EE6230-7695-4351-97A2-A9A2AB46AD1F}" type="presParOf" srcId="{A17B03C5-B06B-4EC9-867D-E2EE789F1B3C}" destId="{C6EC6C2B-79DD-4641-B2F1-BE091F85B61B}" srcOrd="6" destOrd="0" presId="urn:microsoft.com/office/officeart/2005/8/layout/hierarchy2"/>
    <dgm:cxn modelId="{D3F112DB-F81D-46A9-9414-FC7A802027D0}" type="presParOf" srcId="{C6EC6C2B-79DD-4641-B2F1-BE091F85B61B}" destId="{ABD48C48-D1B7-4C84-94D2-A465259C9D61}" srcOrd="0" destOrd="0" presId="urn:microsoft.com/office/officeart/2005/8/layout/hierarchy2"/>
    <dgm:cxn modelId="{2D4AA325-D59F-4FDC-AA23-75764478AE00}" type="presParOf" srcId="{A17B03C5-B06B-4EC9-867D-E2EE789F1B3C}" destId="{302A8368-3D82-4019-BA12-E4969C34966C}" srcOrd="7" destOrd="0" presId="urn:microsoft.com/office/officeart/2005/8/layout/hierarchy2"/>
    <dgm:cxn modelId="{124A3B23-ECB2-4EAA-9906-BA395F4715CA}" type="presParOf" srcId="{302A8368-3D82-4019-BA12-E4969C34966C}" destId="{EC08C1C9-193D-4CEF-A4F7-460B9A23A5C7}" srcOrd="0" destOrd="0" presId="urn:microsoft.com/office/officeart/2005/8/layout/hierarchy2"/>
    <dgm:cxn modelId="{E0D842EE-E76C-41CF-B055-31D4D5A3CED7}" type="presParOf" srcId="{302A8368-3D82-4019-BA12-E4969C34966C}" destId="{962DA3C2-B31A-4F84-8A8B-54886697152F}" srcOrd="1" destOrd="0" presId="urn:microsoft.com/office/officeart/2005/8/layout/hierarchy2"/>
    <dgm:cxn modelId="{4216FA0D-866B-4B5A-88D4-4A266F4CE69D}" type="presParOf" srcId="{962DA3C2-B31A-4F84-8A8B-54886697152F}" destId="{7DB555DD-2D81-4984-86B7-845ADB6AA9B3}" srcOrd="0" destOrd="0" presId="urn:microsoft.com/office/officeart/2005/8/layout/hierarchy2"/>
    <dgm:cxn modelId="{E094080B-2AE8-4B0D-A381-0401661BBAC1}" type="presParOf" srcId="{7DB555DD-2D81-4984-86B7-845ADB6AA9B3}" destId="{CF6F5999-A0A9-41B4-A9D6-E0F13F399E55}" srcOrd="0" destOrd="0" presId="urn:microsoft.com/office/officeart/2005/8/layout/hierarchy2"/>
    <dgm:cxn modelId="{1EA5BA04-78E4-493B-8469-D1F510509C59}" type="presParOf" srcId="{962DA3C2-B31A-4F84-8A8B-54886697152F}" destId="{5197C396-8ACF-4784-AFEE-60DCD87722BE}" srcOrd="1" destOrd="0" presId="urn:microsoft.com/office/officeart/2005/8/layout/hierarchy2"/>
    <dgm:cxn modelId="{D7858153-D740-4645-84A4-F4356C135331}" type="presParOf" srcId="{5197C396-8ACF-4784-AFEE-60DCD87722BE}" destId="{1AB7AD39-F444-4B71-9C58-A2B952C1B30E}" srcOrd="0" destOrd="0" presId="urn:microsoft.com/office/officeart/2005/8/layout/hierarchy2"/>
    <dgm:cxn modelId="{6C01EDDE-BE19-4D96-8947-7119A1A66D34}" type="presParOf" srcId="{5197C396-8ACF-4784-AFEE-60DCD87722BE}" destId="{83839A0E-5C4A-4EAD-974F-764F9C5EF758}" srcOrd="1" destOrd="0" presId="urn:microsoft.com/office/officeart/2005/8/layout/hierarchy2"/>
    <dgm:cxn modelId="{61F88B22-9D25-422D-B2D5-4D6245B3C738}" type="presParOf" srcId="{A17B03C5-B06B-4EC9-867D-E2EE789F1B3C}" destId="{DCBEE885-4CA1-4973-B920-75FE9471B73A}" srcOrd="8" destOrd="0" presId="urn:microsoft.com/office/officeart/2005/8/layout/hierarchy2"/>
    <dgm:cxn modelId="{147EB6D4-CD5E-4392-ABBE-C95A58972F43}" type="presParOf" srcId="{DCBEE885-4CA1-4973-B920-75FE9471B73A}" destId="{CDC34DDD-6F30-4393-B120-4D3C3B4FA882}" srcOrd="0" destOrd="0" presId="urn:microsoft.com/office/officeart/2005/8/layout/hierarchy2"/>
    <dgm:cxn modelId="{8BD1C833-4433-4A72-A900-852F68A83837}" type="presParOf" srcId="{A17B03C5-B06B-4EC9-867D-E2EE789F1B3C}" destId="{E18638F4-C9B8-438C-8EB0-6D5BEDF86778}" srcOrd="9" destOrd="0" presId="urn:microsoft.com/office/officeart/2005/8/layout/hierarchy2"/>
    <dgm:cxn modelId="{61B6335D-2076-408A-BF52-139ECE76A418}" type="presParOf" srcId="{E18638F4-C9B8-438C-8EB0-6D5BEDF86778}" destId="{9E9B6966-D14B-4EDD-AF5F-2E9E393D2FD6}" srcOrd="0" destOrd="0" presId="urn:microsoft.com/office/officeart/2005/8/layout/hierarchy2"/>
    <dgm:cxn modelId="{F5C870DD-60D6-42EC-A177-ECA6F4932C36}" type="presParOf" srcId="{E18638F4-C9B8-438C-8EB0-6D5BEDF86778}" destId="{DE669567-A239-4905-BADE-7B6AC4F8E3F0}" srcOrd="1" destOrd="0" presId="urn:microsoft.com/office/officeart/2005/8/layout/hierarchy2"/>
    <dgm:cxn modelId="{EBEA0D4B-B4A0-45D5-B6BC-7AF3A3B773BE}" type="presParOf" srcId="{DE669567-A239-4905-BADE-7B6AC4F8E3F0}" destId="{C50D5943-8128-49FD-92AF-C8A84E6D30E4}" srcOrd="0" destOrd="0" presId="urn:microsoft.com/office/officeart/2005/8/layout/hierarchy2"/>
    <dgm:cxn modelId="{089F5E3E-A901-445D-8A8C-79BD5B2F1730}" type="presParOf" srcId="{C50D5943-8128-49FD-92AF-C8A84E6D30E4}" destId="{034CE350-ADAD-45A9-B77B-341032101B18}" srcOrd="0" destOrd="0" presId="urn:microsoft.com/office/officeart/2005/8/layout/hierarchy2"/>
    <dgm:cxn modelId="{CCC13524-70C2-478E-BE91-952405DFAB4A}" type="presParOf" srcId="{DE669567-A239-4905-BADE-7B6AC4F8E3F0}" destId="{233AD799-BFF5-4352-867E-DC4EC67A0D09}" srcOrd="1" destOrd="0" presId="urn:microsoft.com/office/officeart/2005/8/layout/hierarchy2"/>
    <dgm:cxn modelId="{43D4872D-E560-451E-9F33-977B32A22A52}" type="presParOf" srcId="{233AD799-BFF5-4352-867E-DC4EC67A0D09}" destId="{93556E8C-EE9A-4D2D-B681-D1CE81F6862A}" srcOrd="0" destOrd="0" presId="urn:microsoft.com/office/officeart/2005/8/layout/hierarchy2"/>
    <dgm:cxn modelId="{D4833326-4867-40CC-A5BF-E7EA6BC95F27}" type="presParOf" srcId="{233AD799-BFF5-4352-867E-DC4EC67A0D09}" destId="{B932C45B-7954-42CE-BD42-9690A05466A3}" srcOrd="1" destOrd="0" presId="urn:microsoft.com/office/officeart/2005/8/layout/hierarchy2"/>
    <dgm:cxn modelId="{52D14280-E797-408E-9097-836C7ED5FFA9}" type="presParOf" srcId="{2173D166-8C1D-4B9B-80E3-09EB98D16F48}" destId="{D8515ED7-ED80-4E9B-A52B-92C4C7EBBABD}" srcOrd="2" destOrd="0" presId="urn:microsoft.com/office/officeart/2005/8/layout/hierarchy2"/>
    <dgm:cxn modelId="{5CBDCB87-5EE9-4D64-9874-E4DF8614F9F0}" type="presParOf" srcId="{D8515ED7-ED80-4E9B-A52B-92C4C7EBBABD}" destId="{9272C7F4-4953-46E0-96DE-2715A2FB7A02}" srcOrd="0" destOrd="0" presId="urn:microsoft.com/office/officeart/2005/8/layout/hierarchy2"/>
    <dgm:cxn modelId="{0C22FFA5-B6F6-4005-9DB5-1249B9703C3D}" type="presParOf" srcId="{2173D166-8C1D-4B9B-80E3-09EB98D16F48}" destId="{CD6B8B95-08AF-4029-9119-708DD6651C81}" srcOrd="3" destOrd="0" presId="urn:microsoft.com/office/officeart/2005/8/layout/hierarchy2"/>
    <dgm:cxn modelId="{B96339E5-E119-42F2-BCB8-29846376BEBE}" type="presParOf" srcId="{CD6B8B95-08AF-4029-9119-708DD6651C81}" destId="{4B818ED8-F7E3-4699-80C0-73AB47774A0A}" srcOrd="0" destOrd="0" presId="urn:microsoft.com/office/officeart/2005/8/layout/hierarchy2"/>
    <dgm:cxn modelId="{56C8F6E8-E489-477A-B5AA-0A051CB2E78D}" type="presParOf" srcId="{CD6B8B95-08AF-4029-9119-708DD6651C81}" destId="{8A652F78-80D2-4C51-B9CC-4AA1EB9F43EE}" srcOrd="1" destOrd="0" presId="urn:microsoft.com/office/officeart/2005/8/layout/hierarchy2"/>
    <dgm:cxn modelId="{61828473-3352-427E-BBC9-4CE283B97E27}" type="presParOf" srcId="{8A652F78-80D2-4C51-B9CC-4AA1EB9F43EE}" destId="{86FBEAEC-9758-4D96-BF30-62BF00362660}" srcOrd="0" destOrd="0" presId="urn:microsoft.com/office/officeart/2005/8/layout/hierarchy2"/>
    <dgm:cxn modelId="{D84A35AD-BA91-4D65-8D1E-F5A2F72ABBFB}" type="presParOf" srcId="{86FBEAEC-9758-4D96-BF30-62BF00362660}" destId="{5EF48E48-6055-4AD5-883A-5DC8415ABCED}" srcOrd="0" destOrd="0" presId="urn:microsoft.com/office/officeart/2005/8/layout/hierarchy2"/>
    <dgm:cxn modelId="{F58B0ACA-327A-4F79-97AD-B62316CC9991}" type="presParOf" srcId="{8A652F78-80D2-4C51-B9CC-4AA1EB9F43EE}" destId="{95FA324C-21D8-4494-8AE5-4C9BC47D1477}" srcOrd="1" destOrd="0" presId="urn:microsoft.com/office/officeart/2005/8/layout/hierarchy2"/>
    <dgm:cxn modelId="{D361D462-1032-4FA4-BAA2-898A290F9E4B}" type="presParOf" srcId="{95FA324C-21D8-4494-8AE5-4C9BC47D1477}" destId="{CDCF6503-B9E5-4A69-8AFC-E057CCD39BE6}" srcOrd="0" destOrd="0" presId="urn:microsoft.com/office/officeart/2005/8/layout/hierarchy2"/>
    <dgm:cxn modelId="{A5FA7983-B415-4C1E-96DA-57C40CE7A398}" type="presParOf" srcId="{95FA324C-21D8-4494-8AE5-4C9BC47D1477}" destId="{B0509A87-D052-4264-9735-40D210C7E9E4}" srcOrd="1" destOrd="0" presId="urn:microsoft.com/office/officeart/2005/8/layout/hierarchy2"/>
    <dgm:cxn modelId="{986E5BDD-74BD-43DC-B524-06C1D98F9EDC}" type="presParOf" srcId="{B0509A87-D052-4264-9735-40D210C7E9E4}" destId="{D849E1DF-CCD0-4507-B418-8561EC788453}" srcOrd="0" destOrd="0" presId="urn:microsoft.com/office/officeart/2005/8/layout/hierarchy2"/>
    <dgm:cxn modelId="{3F3B299E-E1C0-4FAE-A21A-405F6F692F0A}" type="presParOf" srcId="{D849E1DF-CCD0-4507-B418-8561EC788453}" destId="{99304FC8-037C-4A5B-BA25-A08FA82B4543}" srcOrd="0" destOrd="0" presId="urn:microsoft.com/office/officeart/2005/8/layout/hierarchy2"/>
    <dgm:cxn modelId="{E3521F00-2363-493A-B440-083A45BD9B90}" type="presParOf" srcId="{B0509A87-D052-4264-9735-40D210C7E9E4}" destId="{F125B49F-4440-4AAB-BF0C-3B9CB86FE271}" srcOrd="1" destOrd="0" presId="urn:microsoft.com/office/officeart/2005/8/layout/hierarchy2"/>
    <dgm:cxn modelId="{F5F3C8E0-9D02-4D41-94D7-A2EA54C79A88}" type="presParOf" srcId="{F125B49F-4440-4AAB-BF0C-3B9CB86FE271}" destId="{B41B4B86-6AEC-40CB-A5B2-CEBE6D021CA6}" srcOrd="0" destOrd="0" presId="urn:microsoft.com/office/officeart/2005/8/layout/hierarchy2"/>
    <dgm:cxn modelId="{79E46193-43D9-4FDB-AD8B-AFF7C3F268C1}" type="presParOf" srcId="{F125B49F-4440-4AAB-BF0C-3B9CB86FE271}" destId="{668E91C3-C834-4900-81FC-14C6F3C5EDC9}" srcOrd="1" destOrd="0" presId="urn:microsoft.com/office/officeart/2005/8/layout/hierarchy2"/>
    <dgm:cxn modelId="{0BEDB84D-507F-4746-9363-385F8B7CA00B}" type="presParOf" srcId="{2173D166-8C1D-4B9B-80E3-09EB98D16F48}" destId="{7266BFE1-88BE-4D0B-A05D-F3217D3A7775}" srcOrd="4" destOrd="0" presId="urn:microsoft.com/office/officeart/2005/8/layout/hierarchy2"/>
    <dgm:cxn modelId="{26170E67-D951-4A9F-8C8C-1A69E977E889}" type="presParOf" srcId="{7266BFE1-88BE-4D0B-A05D-F3217D3A7775}" destId="{367E52F8-7EA5-4E86-91CC-87A266041DF4}" srcOrd="0" destOrd="0" presId="urn:microsoft.com/office/officeart/2005/8/layout/hierarchy2"/>
    <dgm:cxn modelId="{17523CFC-E2E5-41CB-9507-6110DD67235E}" type="presParOf" srcId="{2173D166-8C1D-4B9B-80E3-09EB98D16F48}" destId="{27E1808D-C7AF-4250-810A-E632A565A81D}" srcOrd="5" destOrd="0" presId="urn:microsoft.com/office/officeart/2005/8/layout/hierarchy2"/>
    <dgm:cxn modelId="{D50421D7-5531-4753-8D5E-D2FA34FA6E0F}" type="presParOf" srcId="{27E1808D-C7AF-4250-810A-E632A565A81D}" destId="{D26E68F4-E3DE-4158-BA10-00F08113BCA3}" srcOrd="0" destOrd="0" presId="urn:microsoft.com/office/officeart/2005/8/layout/hierarchy2"/>
    <dgm:cxn modelId="{322EE870-D7B7-4BA3-AEBB-E089DBAF42FD}" type="presParOf" srcId="{27E1808D-C7AF-4250-810A-E632A565A81D}" destId="{B6143919-2948-4E91-A9AF-83BE7741924D}" srcOrd="1" destOrd="0" presId="urn:microsoft.com/office/officeart/2005/8/layout/hierarchy2"/>
    <dgm:cxn modelId="{B759DFD0-A12E-4A03-A55E-8DFF8EB5CF45}" type="presParOf" srcId="{B6143919-2948-4E91-A9AF-83BE7741924D}" destId="{0657509C-BA6C-43A8-BE0E-ABB1E8B950B1}" srcOrd="0" destOrd="0" presId="urn:microsoft.com/office/officeart/2005/8/layout/hierarchy2"/>
    <dgm:cxn modelId="{900286F6-46D4-4D97-A1B7-BD7BADD50FE3}" type="presParOf" srcId="{0657509C-BA6C-43A8-BE0E-ABB1E8B950B1}" destId="{43FA7FC5-7FB3-4B34-AD99-6403D415A7CD}" srcOrd="0" destOrd="0" presId="urn:microsoft.com/office/officeart/2005/8/layout/hierarchy2"/>
    <dgm:cxn modelId="{AAA1C772-1CEA-4CEC-BCF7-B65042C4A335}" type="presParOf" srcId="{B6143919-2948-4E91-A9AF-83BE7741924D}" destId="{9CC7049E-951E-4E5E-82ED-45F757A724BC}" srcOrd="1" destOrd="0" presId="urn:microsoft.com/office/officeart/2005/8/layout/hierarchy2"/>
    <dgm:cxn modelId="{D8704B0E-05E6-4363-AFFF-BCEF5F395962}" type="presParOf" srcId="{9CC7049E-951E-4E5E-82ED-45F757A724BC}" destId="{B90173D9-DED4-4698-B0D6-2E5F1C6D94B5}" srcOrd="0" destOrd="0" presId="urn:microsoft.com/office/officeart/2005/8/layout/hierarchy2"/>
    <dgm:cxn modelId="{C40C30C1-0D29-4487-97E8-0D7D2F2646BB}" type="presParOf" srcId="{9CC7049E-951E-4E5E-82ED-45F757A724BC}" destId="{B0024387-3299-4DF2-815C-10C57435600A}" srcOrd="1" destOrd="0" presId="urn:microsoft.com/office/officeart/2005/8/layout/hierarchy2"/>
    <dgm:cxn modelId="{76DBD80E-93C0-4890-9372-9E1FDEB7FE45}" type="presParOf" srcId="{2173D166-8C1D-4B9B-80E3-09EB98D16F48}" destId="{304CAEF8-6EFA-4AA0-BF0C-07B8476E37FB}" srcOrd="6" destOrd="0" presId="urn:microsoft.com/office/officeart/2005/8/layout/hierarchy2"/>
    <dgm:cxn modelId="{837219D1-23E5-48D9-AECA-07743C923406}" type="presParOf" srcId="{304CAEF8-6EFA-4AA0-BF0C-07B8476E37FB}" destId="{85EB8777-7876-47E4-8EB5-6BDAAB945D4C}" srcOrd="0" destOrd="0" presId="urn:microsoft.com/office/officeart/2005/8/layout/hierarchy2"/>
    <dgm:cxn modelId="{21FEF203-CCF5-4EFF-9B88-AFA0E8209823}" type="presParOf" srcId="{2173D166-8C1D-4B9B-80E3-09EB98D16F48}" destId="{5B9A4014-DF0F-4ADA-B46A-96B95C71DE1D}" srcOrd="7" destOrd="0" presId="urn:microsoft.com/office/officeart/2005/8/layout/hierarchy2"/>
    <dgm:cxn modelId="{036AEF2F-A087-4EC4-BFC6-F942F1F226E4}" type="presParOf" srcId="{5B9A4014-DF0F-4ADA-B46A-96B95C71DE1D}" destId="{E9079ECC-2559-4597-BCEA-988C6581EFD5}" srcOrd="0" destOrd="0" presId="urn:microsoft.com/office/officeart/2005/8/layout/hierarchy2"/>
    <dgm:cxn modelId="{05DE1457-2865-4756-A0FA-5BEBB23BA52C}" type="presParOf" srcId="{5B9A4014-DF0F-4ADA-B46A-96B95C71DE1D}" destId="{36541DBA-E65E-4AB3-85E8-BA853819B538}" srcOrd="1" destOrd="0" presId="urn:microsoft.com/office/officeart/2005/8/layout/hierarchy2"/>
    <dgm:cxn modelId="{CDB9F35A-BF8E-44FC-849D-2D1B299652BC}" type="presParOf" srcId="{36541DBA-E65E-4AB3-85E8-BA853819B538}" destId="{3C49897B-093F-4F1F-9F38-334A290353C5}" srcOrd="0" destOrd="0" presId="urn:microsoft.com/office/officeart/2005/8/layout/hierarchy2"/>
    <dgm:cxn modelId="{BB8086D7-B1D5-416A-99C7-5393D8A5E731}" type="presParOf" srcId="{3C49897B-093F-4F1F-9F38-334A290353C5}" destId="{0BFE0080-FA72-4605-AAFF-444C66ED5819}" srcOrd="0" destOrd="0" presId="urn:microsoft.com/office/officeart/2005/8/layout/hierarchy2"/>
    <dgm:cxn modelId="{C31529C4-2723-4732-A8A6-E1C61DD32532}" type="presParOf" srcId="{36541DBA-E65E-4AB3-85E8-BA853819B538}" destId="{07373210-21FB-4030-9FFC-95D2ED95CA03}" srcOrd="1" destOrd="0" presId="urn:microsoft.com/office/officeart/2005/8/layout/hierarchy2"/>
    <dgm:cxn modelId="{B87287D8-6088-42E7-8706-B601C2A16905}" type="presParOf" srcId="{07373210-21FB-4030-9FFC-95D2ED95CA03}" destId="{F761C351-9C2E-4CD9-A1E4-645A4DF277E9}" srcOrd="0" destOrd="0" presId="urn:microsoft.com/office/officeart/2005/8/layout/hierarchy2"/>
    <dgm:cxn modelId="{CD9CBA8F-27DF-4BD3-BB1C-6A119AC0CFAE}" type="presParOf" srcId="{07373210-21FB-4030-9FFC-95D2ED95CA03}" destId="{1F436E69-8D1F-4E4F-AA40-8DA65D759A3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A8049F-9DE8-4157-B49E-45B4C0BB332A}" type="doc">
      <dgm:prSet loTypeId="urn:microsoft.com/office/officeart/2005/8/layout/vList6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B7DC558E-115C-4846-8385-A03092E1AD45}">
      <dgm:prSet phldrT="[Texto]" custT="1"/>
      <dgm:spPr/>
      <dgm:t>
        <a:bodyPr/>
        <a:lstStyle/>
        <a:p>
          <a:r>
            <a:rPr lang="es-ES_tradnl" sz="3600" dirty="0" smtClean="0">
              <a:latin typeface="Arial" pitchFamily="34" charset="0"/>
              <a:cs typeface="Arial" pitchFamily="34" charset="0"/>
            </a:rPr>
            <a:t>La partida 42.02.21.00.00</a:t>
          </a:r>
          <a:endParaRPr lang="es-ES" sz="3600" dirty="0">
            <a:latin typeface="Arial" pitchFamily="34" charset="0"/>
            <a:cs typeface="Arial" pitchFamily="34" charset="0"/>
          </a:endParaRPr>
        </a:p>
      </dgm:t>
    </dgm:pt>
    <dgm:pt modelId="{FCAF7F69-F0BE-4E89-B866-B594B96182EF}" type="parTrans" cxnId="{F94C2F41-A2D4-4906-9501-67D20F6700B2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F48270E8-545B-44E2-8DCE-C66E971609FF}" type="sibTrans" cxnId="{F94C2F41-A2D4-4906-9501-67D20F6700B2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2ADECC0D-2D06-43B0-8722-857F867D25FC}">
      <dgm:prSet custT="1"/>
      <dgm:spPr/>
      <dgm:t>
        <a:bodyPr/>
        <a:lstStyle/>
        <a:p>
          <a:r>
            <a:rPr lang="es-EC" sz="3600" dirty="0" smtClean="0">
              <a:latin typeface="Arial" pitchFamily="34" charset="0"/>
              <a:cs typeface="Arial" pitchFamily="34" charset="0"/>
            </a:rPr>
            <a:t>La partida 65.04.00.00</a:t>
          </a:r>
          <a:endParaRPr lang="es-ES" sz="3600" dirty="0">
            <a:latin typeface="Arial" pitchFamily="34" charset="0"/>
            <a:cs typeface="Arial" pitchFamily="34" charset="0"/>
          </a:endParaRPr>
        </a:p>
      </dgm:t>
    </dgm:pt>
    <dgm:pt modelId="{98A022EC-63E4-409C-B030-95EBEBDC7FCB}" type="parTrans" cxnId="{656DCC00-3102-4481-A16E-D43A6D6FE0D0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4B04BFE5-0BB6-44E6-ACF5-C6D4237854D6}" type="sibTrans" cxnId="{656DCC00-3102-4481-A16E-D43A6D6FE0D0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630DA94B-5CEA-43A1-B543-20CBD4CE850D}">
      <dgm:prSet phldrT="[Texto]" custT="1"/>
      <dgm:spPr/>
      <dgm:t>
        <a:bodyPr/>
        <a:lstStyle/>
        <a:p>
          <a:r>
            <a:rPr lang="es-ES_tradnl" sz="2400" dirty="0" smtClean="0">
              <a:latin typeface="Arial" pitchFamily="34" charset="0"/>
              <a:cs typeface="Arial" pitchFamily="34" charset="0"/>
            </a:rPr>
            <a:t>Bolsos de mano (carteras), con la superficie exterior de cuero natural, de cuero regenerado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3310B60F-2E49-4688-B3EE-07EFBFFC7AFA}" type="parTrans" cxnId="{82EC6A98-818C-408D-812E-07D8827BE742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46492B7B-174E-4F7B-BE94-18B05B2CBAE1}" type="sibTrans" cxnId="{82EC6A98-818C-408D-812E-07D8827BE742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B2ACEA19-9BE3-4D93-BB5E-4E87CAA3697D}">
      <dgm:prSet custT="1"/>
      <dgm:spPr/>
      <dgm:t>
        <a:bodyPr/>
        <a:lstStyle/>
        <a:p>
          <a:r>
            <a:rPr lang="es-EC" sz="2400" dirty="0" smtClean="0">
              <a:latin typeface="Arial" pitchFamily="34" charset="0"/>
              <a:cs typeface="Arial" pitchFamily="34" charset="0"/>
            </a:rPr>
            <a:t>Sombreros y demás tocados, trenzados o fabricados por unión de bandas</a:t>
          </a:r>
          <a:endParaRPr lang="es-ES" sz="2400" dirty="0">
            <a:latin typeface="Arial" pitchFamily="34" charset="0"/>
            <a:cs typeface="Arial" pitchFamily="34" charset="0"/>
          </a:endParaRPr>
        </a:p>
      </dgm:t>
    </dgm:pt>
    <dgm:pt modelId="{923EB589-2FF3-4DF9-A2E0-FDC75C5B797B}" type="parTrans" cxnId="{B8D6752F-BF62-4E48-8285-0469B5A9506A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1026EB0D-E4F3-4B2B-BF7C-AE1A3F850275}" type="sibTrans" cxnId="{B8D6752F-BF62-4E48-8285-0469B5A9506A}">
      <dgm:prSet/>
      <dgm:spPr/>
      <dgm:t>
        <a:bodyPr/>
        <a:lstStyle/>
        <a:p>
          <a:endParaRPr lang="es-ES" sz="2000">
            <a:latin typeface="Arial" pitchFamily="34" charset="0"/>
            <a:cs typeface="Arial" pitchFamily="34" charset="0"/>
          </a:endParaRPr>
        </a:p>
      </dgm:t>
    </dgm:pt>
    <dgm:pt modelId="{E134E6B6-82C3-44EF-B178-EFA89F476F1D}">
      <dgm:prSet custT="1"/>
      <dgm:spPr/>
      <dgm:t>
        <a:bodyPr/>
        <a:lstStyle/>
        <a:p>
          <a:r>
            <a:rPr lang="es-EC" sz="2400" b="1" dirty="0" smtClean="0">
              <a:latin typeface="Arial" pitchFamily="34" charset="0"/>
              <a:cs typeface="Arial" pitchFamily="34" charset="0"/>
            </a:rPr>
            <a:t>(se consideró esta partida ya es el principal producto artesanal exportado por el Ecuador)</a:t>
          </a:r>
          <a:endParaRPr lang="es-ES" sz="2400" b="1" dirty="0">
            <a:latin typeface="Arial" pitchFamily="34" charset="0"/>
            <a:cs typeface="Arial" pitchFamily="34" charset="0"/>
          </a:endParaRPr>
        </a:p>
      </dgm:t>
    </dgm:pt>
    <dgm:pt modelId="{C7FA1F00-9C38-42BD-88CD-DF3192AFA1FE}" type="parTrans" cxnId="{D4EE4C37-8481-4712-A9B0-238100D4F153}">
      <dgm:prSet/>
      <dgm:spPr/>
      <dgm:t>
        <a:bodyPr/>
        <a:lstStyle/>
        <a:p>
          <a:endParaRPr lang="es-EC" sz="2000">
            <a:latin typeface="Arial" pitchFamily="34" charset="0"/>
            <a:cs typeface="Arial" pitchFamily="34" charset="0"/>
          </a:endParaRPr>
        </a:p>
      </dgm:t>
    </dgm:pt>
    <dgm:pt modelId="{4C85C0F5-26EA-4815-8333-98989BA7C60F}" type="sibTrans" cxnId="{D4EE4C37-8481-4712-A9B0-238100D4F153}">
      <dgm:prSet/>
      <dgm:spPr/>
      <dgm:t>
        <a:bodyPr/>
        <a:lstStyle/>
        <a:p>
          <a:endParaRPr lang="es-EC" sz="2000">
            <a:latin typeface="Arial" pitchFamily="34" charset="0"/>
            <a:cs typeface="Arial" pitchFamily="34" charset="0"/>
          </a:endParaRPr>
        </a:p>
      </dgm:t>
    </dgm:pt>
    <dgm:pt modelId="{B29AB091-2CA7-43B1-8C16-29509398EC4B}" type="pres">
      <dgm:prSet presAssocID="{F9A8049F-9DE8-4157-B49E-45B4C0BB332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8CBCA17-BA2C-4938-8E25-8DE4E4C5D3E6}" type="pres">
      <dgm:prSet presAssocID="{B7DC558E-115C-4846-8385-A03092E1AD45}" presName="linNode" presStyleCnt="0"/>
      <dgm:spPr/>
      <dgm:t>
        <a:bodyPr/>
        <a:lstStyle/>
        <a:p>
          <a:endParaRPr lang="es-ES"/>
        </a:p>
      </dgm:t>
    </dgm:pt>
    <dgm:pt modelId="{C04C3FF9-B440-4AFB-BC8E-418CFBBE0A6F}" type="pres">
      <dgm:prSet presAssocID="{B7DC558E-115C-4846-8385-A03092E1AD45}" presName="parentShp" presStyleLbl="node1" presStyleIdx="0" presStyleCnt="2" custScaleY="805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931511-F596-46D6-9855-FCD877FC2FA4}" type="pres">
      <dgm:prSet presAssocID="{B7DC558E-115C-4846-8385-A03092E1AD4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E60610-09C2-405F-AE6A-1CD2051EC9A1}" type="pres">
      <dgm:prSet presAssocID="{F48270E8-545B-44E2-8DCE-C66E971609FF}" presName="spacing" presStyleCnt="0"/>
      <dgm:spPr/>
      <dgm:t>
        <a:bodyPr/>
        <a:lstStyle/>
        <a:p>
          <a:endParaRPr lang="es-ES"/>
        </a:p>
      </dgm:t>
    </dgm:pt>
    <dgm:pt modelId="{D5AB4DC7-8D18-4F04-8C65-DEB603CDDE99}" type="pres">
      <dgm:prSet presAssocID="{2ADECC0D-2D06-43B0-8722-857F867D25FC}" presName="linNode" presStyleCnt="0"/>
      <dgm:spPr/>
      <dgm:t>
        <a:bodyPr/>
        <a:lstStyle/>
        <a:p>
          <a:endParaRPr lang="es-ES"/>
        </a:p>
      </dgm:t>
    </dgm:pt>
    <dgm:pt modelId="{85E4C35C-FEDF-48AE-9690-28DCD0EC4A8E}" type="pres">
      <dgm:prSet presAssocID="{2ADECC0D-2D06-43B0-8722-857F867D25FC}" presName="parentShp" presStyleLbl="node1" presStyleIdx="1" presStyleCnt="2" custScaleY="785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3EFFC6-C515-4BA7-80B4-36A139DF1208}" type="pres">
      <dgm:prSet presAssocID="{2ADECC0D-2D06-43B0-8722-857F867D25FC}" presName="childShp" presStyleLbl="bgAccFollowNode1" presStyleIdx="1" presStyleCnt="2" custScaleY="1903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94C2F41-A2D4-4906-9501-67D20F6700B2}" srcId="{F9A8049F-9DE8-4157-B49E-45B4C0BB332A}" destId="{B7DC558E-115C-4846-8385-A03092E1AD45}" srcOrd="0" destOrd="0" parTransId="{FCAF7F69-F0BE-4E89-B866-B594B96182EF}" sibTransId="{F48270E8-545B-44E2-8DCE-C66E971609FF}"/>
    <dgm:cxn modelId="{2C944972-382C-46B2-9CE4-439F89648193}" type="presOf" srcId="{F9A8049F-9DE8-4157-B49E-45B4C0BB332A}" destId="{B29AB091-2CA7-43B1-8C16-29509398EC4B}" srcOrd="0" destOrd="0" presId="urn:microsoft.com/office/officeart/2005/8/layout/vList6"/>
    <dgm:cxn modelId="{B8D6752F-BF62-4E48-8285-0469B5A9506A}" srcId="{2ADECC0D-2D06-43B0-8722-857F867D25FC}" destId="{B2ACEA19-9BE3-4D93-BB5E-4E87CAA3697D}" srcOrd="0" destOrd="0" parTransId="{923EB589-2FF3-4DF9-A2E0-FDC75C5B797B}" sibTransId="{1026EB0D-E4F3-4B2B-BF7C-AE1A3F850275}"/>
    <dgm:cxn modelId="{C175D784-466F-4630-B6E8-9549D381AD5F}" type="presOf" srcId="{B7DC558E-115C-4846-8385-A03092E1AD45}" destId="{C04C3FF9-B440-4AFB-BC8E-418CFBBE0A6F}" srcOrd="0" destOrd="0" presId="urn:microsoft.com/office/officeart/2005/8/layout/vList6"/>
    <dgm:cxn modelId="{D4EE4C37-8481-4712-A9B0-238100D4F153}" srcId="{2ADECC0D-2D06-43B0-8722-857F867D25FC}" destId="{E134E6B6-82C3-44EF-B178-EFA89F476F1D}" srcOrd="1" destOrd="0" parTransId="{C7FA1F00-9C38-42BD-88CD-DF3192AFA1FE}" sibTransId="{4C85C0F5-26EA-4815-8333-98989BA7C60F}"/>
    <dgm:cxn modelId="{82EC6A98-818C-408D-812E-07D8827BE742}" srcId="{B7DC558E-115C-4846-8385-A03092E1AD45}" destId="{630DA94B-5CEA-43A1-B543-20CBD4CE850D}" srcOrd="0" destOrd="0" parTransId="{3310B60F-2E49-4688-B3EE-07EFBFFC7AFA}" sibTransId="{46492B7B-174E-4F7B-BE94-18B05B2CBAE1}"/>
    <dgm:cxn modelId="{4D748E7A-F02B-4C9A-9453-00CCB81CD81A}" type="presOf" srcId="{E134E6B6-82C3-44EF-B178-EFA89F476F1D}" destId="{C43EFFC6-C515-4BA7-80B4-36A139DF1208}" srcOrd="0" destOrd="1" presId="urn:microsoft.com/office/officeart/2005/8/layout/vList6"/>
    <dgm:cxn modelId="{656DCC00-3102-4481-A16E-D43A6D6FE0D0}" srcId="{F9A8049F-9DE8-4157-B49E-45B4C0BB332A}" destId="{2ADECC0D-2D06-43B0-8722-857F867D25FC}" srcOrd="1" destOrd="0" parTransId="{98A022EC-63E4-409C-B030-95EBEBDC7FCB}" sibTransId="{4B04BFE5-0BB6-44E6-ACF5-C6D4237854D6}"/>
    <dgm:cxn modelId="{8497D363-B6CF-41D9-B015-6744C755564E}" type="presOf" srcId="{2ADECC0D-2D06-43B0-8722-857F867D25FC}" destId="{85E4C35C-FEDF-48AE-9690-28DCD0EC4A8E}" srcOrd="0" destOrd="0" presId="urn:microsoft.com/office/officeart/2005/8/layout/vList6"/>
    <dgm:cxn modelId="{CA250C83-3D23-47BB-ABD0-94C3D21EDEAF}" type="presOf" srcId="{630DA94B-5CEA-43A1-B543-20CBD4CE850D}" destId="{F5931511-F596-46D6-9855-FCD877FC2FA4}" srcOrd="0" destOrd="0" presId="urn:microsoft.com/office/officeart/2005/8/layout/vList6"/>
    <dgm:cxn modelId="{9CAC052A-1154-42D5-9E62-041C2A71C965}" type="presOf" srcId="{B2ACEA19-9BE3-4D93-BB5E-4E87CAA3697D}" destId="{C43EFFC6-C515-4BA7-80B4-36A139DF1208}" srcOrd="0" destOrd="0" presId="urn:microsoft.com/office/officeart/2005/8/layout/vList6"/>
    <dgm:cxn modelId="{9BDE3ABC-8D54-4AF9-A683-D901E2D05422}" type="presParOf" srcId="{B29AB091-2CA7-43B1-8C16-29509398EC4B}" destId="{88CBCA17-BA2C-4938-8E25-8DE4E4C5D3E6}" srcOrd="0" destOrd="0" presId="urn:microsoft.com/office/officeart/2005/8/layout/vList6"/>
    <dgm:cxn modelId="{D2863764-6FD0-4865-B47F-6167B3963F98}" type="presParOf" srcId="{88CBCA17-BA2C-4938-8E25-8DE4E4C5D3E6}" destId="{C04C3FF9-B440-4AFB-BC8E-418CFBBE0A6F}" srcOrd="0" destOrd="0" presId="urn:microsoft.com/office/officeart/2005/8/layout/vList6"/>
    <dgm:cxn modelId="{95BE5A8E-18F3-47A0-A149-FD1FB24F898C}" type="presParOf" srcId="{88CBCA17-BA2C-4938-8E25-8DE4E4C5D3E6}" destId="{F5931511-F596-46D6-9855-FCD877FC2FA4}" srcOrd="1" destOrd="0" presId="urn:microsoft.com/office/officeart/2005/8/layout/vList6"/>
    <dgm:cxn modelId="{C17C1C2B-AE82-4ECE-BEA6-890E68E90AC4}" type="presParOf" srcId="{B29AB091-2CA7-43B1-8C16-29509398EC4B}" destId="{80E60610-09C2-405F-AE6A-1CD2051EC9A1}" srcOrd="1" destOrd="0" presId="urn:microsoft.com/office/officeart/2005/8/layout/vList6"/>
    <dgm:cxn modelId="{39400016-749B-4F91-8BF7-2CF867055266}" type="presParOf" srcId="{B29AB091-2CA7-43B1-8C16-29509398EC4B}" destId="{D5AB4DC7-8D18-4F04-8C65-DEB603CDDE99}" srcOrd="2" destOrd="0" presId="urn:microsoft.com/office/officeart/2005/8/layout/vList6"/>
    <dgm:cxn modelId="{06A2A431-8315-4C35-8966-2292D3F9CE36}" type="presParOf" srcId="{D5AB4DC7-8D18-4F04-8C65-DEB603CDDE99}" destId="{85E4C35C-FEDF-48AE-9690-28DCD0EC4A8E}" srcOrd="0" destOrd="0" presId="urn:microsoft.com/office/officeart/2005/8/layout/vList6"/>
    <dgm:cxn modelId="{18A33768-823F-4DCF-A75D-75336DDE5F92}" type="presParOf" srcId="{D5AB4DC7-8D18-4F04-8C65-DEB603CDDE99}" destId="{C43EFFC6-C515-4BA7-80B4-36A139DF120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CA18B0-798E-41C1-AAE5-A871DDB88DAD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A93081DD-60E3-45F1-91F7-47B4690A8EB6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Fomenta el envío de productos a mercados internacionales</a:t>
          </a:r>
          <a:endParaRPr lang="es-EC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9C81BFB-7F5E-4AA6-80A0-FCB0293B1282}" type="parTrans" cxnId="{ED7A51AC-5EEE-4A48-84BE-9B52919AF709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F78B7A7E-9A45-4D8E-8DBE-6736DBDC6B6A}" type="sibTrans" cxnId="{ED7A51AC-5EEE-4A48-84BE-9B52919AF709}">
      <dgm:prSet custT="1"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968D5DF4-0F5F-4FE7-9D04-A467AB99D362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Cuenta con beneficios que ofrece diferentes instituciones</a:t>
          </a:r>
          <a:endParaRPr lang="es-EC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C006A11-2F54-457A-B418-3E75CBA3DAF7}" type="parTrans" cxnId="{907652B0-5159-4C4E-BB73-C4A2896985BA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D3E0DB43-964D-444D-82AF-7BB37B8660E7}" type="sibTrans" cxnId="{907652B0-5159-4C4E-BB73-C4A2896985BA}">
      <dgm:prSet custT="1"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E5AFD764-7176-4105-B690-D04281D1F531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Bajo costos</a:t>
          </a:r>
          <a:endParaRPr lang="es-EC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7177F27-2D24-4BC5-9BDD-6B123F25DFFF}" type="parTrans" cxnId="{A5E0C6F4-9E06-4236-81BC-736B4D9275AB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A8E7EEB7-676C-4565-89CC-B29A8C303061}" type="sibTrans" cxnId="{A5E0C6F4-9E06-4236-81BC-736B4D9275AB}">
      <dgm:prSet custT="1"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54D6BED5-2667-41E5-BB3D-B6400AE51102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Sistema fácil y seguro</a:t>
          </a:r>
          <a:endParaRPr lang="es-EC" sz="1600" dirty="0">
            <a:solidFill>
              <a:schemeClr val="tx1"/>
            </a:solidFill>
          </a:endParaRPr>
        </a:p>
      </dgm:t>
    </dgm:pt>
    <dgm:pt modelId="{32390A15-E703-4C8D-A484-8CA28EAA28F0}" type="parTrans" cxnId="{1DF98E0B-0F88-401F-98C8-2E053BC82726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FE2176A8-B5C7-4763-A08A-0BB4A7177EEB}" type="sibTrans" cxnId="{1DF98E0B-0F88-401F-98C8-2E053BC82726}">
      <dgm:prSet custT="1"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CA2BFD92-C210-4041-BB7B-83C4E35A3EC9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Simplicidad</a:t>
          </a:r>
          <a:endParaRPr lang="es-EC" sz="1600" dirty="0">
            <a:solidFill>
              <a:schemeClr val="tx1"/>
            </a:solidFill>
          </a:endParaRPr>
        </a:p>
      </dgm:t>
    </dgm:pt>
    <dgm:pt modelId="{BE442D05-57CE-4A16-957A-7CEFDE737761}" type="parTrans" cxnId="{FF1E1D38-63F3-4318-A7B6-8356AB305438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00906A13-F099-47DC-BE11-1F6FC322E7B3}" type="sibTrans" cxnId="{FF1E1D38-63F3-4318-A7B6-8356AB305438}">
      <dgm:prSet custT="1"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A33C5E33-05FC-4D0E-9394-DD6AA1F5F8A6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Cobertura </a:t>
          </a:r>
          <a:endParaRPr lang="es-EC" sz="1600" dirty="0">
            <a:solidFill>
              <a:schemeClr val="tx1"/>
            </a:solidFill>
          </a:endParaRPr>
        </a:p>
      </dgm:t>
    </dgm:pt>
    <dgm:pt modelId="{6CCABA0E-F9F3-4FB6-8EDA-D82EDF30CCAC}" type="parTrans" cxnId="{4D9A3712-375B-4B42-8595-D01A000B37BB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60D1DBD2-9D6C-42E4-A384-B4F8D3842542}" type="sibTrans" cxnId="{4D9A3712-375B-4B42-8595-D01A000B37BB}">
      <dgm:prSet custT="1"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3FC42FAB-3FA4-49AB-B664-63DB0B0F48A2}" type="pres">
      <dgm:prSet presAssocID="{54CA18B0-798E-41C1-AAE5-A871DDB88DA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1021BCF-ED79-46E5-9F0F-B58975295857}" type="pres">
      <dgm:prSet presAssocID="{A93081DD-60E3-45F1-91F7-47B4690A8EB6}" presName="node" presStyleLbl="node1" presStyleIdx="0" presStyleCnt="6" custScaleX="141859" custScaleY="1085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6B8D65-ADD0-4A50-A99D-C01BF26A61BD}" type="pres">
      <dgm:prSet presAssocID="{F78B7A7E-9A45-4D8E-8DBE-6736DBDC6B6A}" presName="sibTrans" presStyleLbl="sibTrans2D1" presStyleIdx="0" presStyleCnt="6"/>
      <dgm:spPr/>
      <dgm:t>
        <a:bodyPr/>
        <a:lstStyle/>
        <a:p>
          <a:endParaRPr lang="es-EC"/>
        </a:p>
      </dgm:t>
    </dgm:pt>
    <dgm:pt modelId="{82174048-D0A1-450F-9280-3B8F6B5F6042}" type="pres">
      <dgm:prSet presAssocID="{F78B7A7E-9A45-4D8E-8DBE-6736DBDC6B6A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F683428A-46A1-44A4-8A2A-61E8825CC0AD}" type="pres">
      <dgm:prSet presAssocID="{968D5DF4-0F5F-4FE7-9D04-A467AB99D362}" presName="node" presStyleLbl="node1" presStyleIdx="1" presStyleCnt="6" custScaleX="123493" custRadScaleRad="96618" custRadScaleInc="122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FD30C5-1731-4E38-BCEF-F77C7D00F7F5}" type="pres">
      <dgm:prSet presAssocID="{D3E0DB43-964D-444D-82AF-7BB37B8660E7}" presName="sibTrans" presStyleLbl="sibTrans2D1" presStyleIdx="1" presStyleCnt="6"/>
      <dgm:spPr/>
      <dgm:t>
        <a:bodyPr/>
        <a:lstStyle/>
        <a:p>
          <a:endParaRPr lang="es-EC"/>
        </a:p>
      </dgm:t>
    </dgm:pt>
    <dgm:pt modelId="{00F79F91-ABC5-476C-BE0A-1F678554CBBF}" type="pres">
      <dgm:prSet presAssocID="{D3E0DB43-964D-444D-82AF-7BB37B8660E7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9ABDD316-99BC-4703-95DC-E8B2ABF37D7F}" type="pres">
      <dgm:prSet presAssocID="{E5AFD764-7176-4105-B690-D04281D1F531}" presName="node" presStyleLbl="node1" presStyleIdx="2" presStyleCnt="6" custScaleX="72440" custScaleY="74449" custRadScaleRad="97359" custRadScaleInc="-92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873606-F51F-49AE-A2E1-0AABD329C1E1}" type="pres">
      <dgm:prSet presAssocID="{A8E7EEB7-676C-4565-89CC-B29A8C303061}" presName="sibTrans" presStyleLbl="sibTrans2D1" presStyleIdx="2" presStyleCnt="6"/>
      <dgm:spPr/>
      <dgm:t>
        <a:bodyPr/>
        <a:lstStyle/>
        <a:p>
          <a:endParaRPr lang="es-EC"/>
        </a:p>
      </dgm:t>
    </dgm:pt>
    <dgm:pt modelId="{02805FF0-57A0-42D8-A779-8ADA8E1ADDB4}" type="pres">
      <dgm:prSet presAssocID="{A8E7EEB7-676C-4565-89CC-B29A8C303061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E0D35120-7033-472A-A9B9-0292FB977A4F}" type="pres">
      <dgm:prSet presAssocID="{54D6BED5-2667-41E5-BB3D-B6400AE51102}" presName="node" presStyleLbl="node1" presStyleIdx="3" presStyleCnt="6" custScaleX="85842" custScaleY="79309" custRadScaleRad="80611" custRadScaleInc="-7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72EEE9-6599-49A6-A0CA-94B16DC21499}" type="pres">
      <dgm:prSet presAssocID="{FE2176A8-B5C7-4763-A08A-0BB4A7177EEB}" presName="sibTrans" presStyleLbl="sibTrans2D1" presStyleIdx="3" presStyleCnt="6"/>
      <dgm:spPr/>
      <dgm:t>
        <a:bodyPr/>
        <a:lstStyle/>
        <a:p>
          <a:endParaRPr lang="es-EC"/>
        </a:p>
      </dgm:t>
    </dgm:pt>
    <dgm:pt modelId="{A7557211-F4DE-48EC-A12A-13DCE651EE82}" type="pres">
      <dgm:prSet presAssocID="{FE2176A8-B5C7-4763-A08A-0BB4A7177EEB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75CB2F24-3F28-4E62-984F-AF11BB600F25}" type="pres">
      <dgm:prSet presAssocID="{CA2BFD92-C210-4041-BB7B-83C4E35A3EC9}" presName="node" presStyleLbl="node1" presStyleIdx="4" presStyleCnt="6" custScaleX="120543" custScaleY="45576" custRadScaleRad="97935" custRadScaleInc="203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F650AA-E4FE-457D-8D11-9A1453133858}" type="pres">
      <dgm:prSet presAssocID="{00906A13-F099-47DC-BE11-1F6FC322E7B3}" presName="sibTrans" presStyleLbl="sibTrans2D1" presStyleIdx="4" presStyleCnt="6" custScaleX="89207" custScaleY="74244"/>
      <dgm:spPr/>
      <dgm:t>
        <a:bodyPr/>
        <a:lstStyle/>
        <a:p>
          <a:endParaRPr lang="es-EC"/>
        </a:p>
      </dgm:t>
    </dgm:pt>
    <dgm:pt modelId="{7EEE6D1B-A448-4CB8-8982-281BE8C6D546}" type="pres">
      <dgm:prSet presAssocID="{00906A13-F099-47DC-BE11-1F6FC322E7B3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C8DF6D4B-D7B6-47AF-8A70-455D6923B226}" type="pres">
      <dgm:prSet presAssocID="{A33C5E33-05FC-4D0E-9394-DD6AA1F5F8A6}" presName="node" presStyleLbl="node1" presStyleIdx="5" presStyleCnt="6" custScaleX="97196" custScaleY="61886" custRadScaleRad="94141" custRadScaleInc="-230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B201B0-EBA3-47F6-9895-46A5747AA10A}" type="pres">
      <dgm:prSet presAssocID="{60D1DBD2-9D6C-42E4-A384-B4F8D3842542}" presName="sibTrans" presStyleLbl="sibTrans2D1" presStyleIdx="5" presStyleCnt="6"/>
      <dgm:spPr/>
      <dgm:t>
        <a:bodyPr/>
        <a:lstStyle/>
        <a:p>
          <a:endParaRPr lang="es-EC"/>
        </a:p>
      </dgm:t>
    </dgm:pt>
    <dgm:pt modelId="{DB225041-365A-4553-A347-243B18457EA9}" type="pres">
      <dgm:prSet presAssocID="{60D1DBD2-9D6C-42E4-A384-B4F8D3842542}" presName="connectorText" presStyleLbl="sibTrans2D1" presStyleIdx="5" presStyleCnt="6"/>
      <dgm:spPr/>
      <dgm:t>
        <a:bodyPr/>
        <a:lstStyle/>
        <a:p>
          <a:endParaRPr lang="es-EC"/>
        </a:p>
      </dgm:t>
    </dgm:pt>
  </dgm:ptLst>
  <dgm:cxnLst>
    <dgm:cxn modelId="{ED7A51AC-5EEE-4A48-84BE-9B52919AF709}" srcId="{54CA18B0-798E-41C1-AAE5-A871DDB88DAD}" destId="{A93081DD-60E3-45F1-91F7-47B4690A8EB6}" srcOrd="0" destOrd="0" parTransId="{59C81BFB-7F5E-4AA6-80A0-FCB0293B1282}" sibTransId="{F78B7A7E-9A45-4D8E-8DBE-6736DBDC6B6A}"/>
    <dgm:cxn modelId="{67E83367-F7AF-4814-82CF-A900AFC6558B}" type="presOf" srcId="{968D5DF4-0F5F-4FE7-9D04-A467AB99D362}" destId="{F683428A-46A1-44A4-8A2A-61E8825CC0AD}" srcOrd="0" destOrd="0" presId="urn:microsoft.com/office/officeart/2005/8/layout/cycle2"/>
    <dgm:cxn modelId="{4EE128A5-C24E-4D92-8F82-DABC978B5894}" type="presOf" srcId="{CA2BFD92-C210-4041-BB7B-83C4E35A3EC9}" destId="{75CB2F24-3F28-4E62-984F-AF11BB600F25}" srcOrd="0" destOrd="0" presId="urn:microsoft.com/office/officeart/2005/8/layout/cycle2"/>
    <dgm:cxn modelId="{EB802930-5109-49B9-8019-716042B853A1}" type="presOf" srcId="{A8E7EEB7-676C-4565-89CC-B29A8C303061}" destId="{D1873606-F51F-49AE-A2E1-0AABD329C1E1}" srcOrd="0" destOrd="0" presId="urn:microsoft.com/office/officeart/2005/8/layout/cycle2"/>
    <dgm:cxn modelId="{602A7357-1DBF-4F86-972F-0F57CA56A655}" type="presOf" srcId="{60D1DBD2-9D6C-42E4-A384-B4F8D3842542}" destId="{DB225041-365A-4553-A347-243B18457EA9}" srcOrd="1" destOrd="0" presId="urn:microsoft.com/office/officeart/2005/8/layout/cycle2"/>
    <dgm:cxn modelId="{E6688D5E-81FD-4D5F-9765-DA0097195600}" type="presOf" srcId="{60D1DBD2-9D6C-42E4-A384-B4F8D3842542}" destId="{23B201B0-EBA3-47F6-9895-46A5747AA10A}" srcOrd="0" destOrd="0" presId="urn:microsoft.com/office/officeart/2005/8/layout/cycle2"/>
    <dgm:cxn modelId="{FF1E1D38-63F3-4318-A7B6-8356AB305438}" srcId="{54CA18B0-798E-41C1-AAE5-A871DDB88DAD}" destId="{CA2BFD92-C210-4041-BB7B-83C4E35A3EC9}" srcOrd="4" destOrd="0" parTransId="{BE442D05-57CE-4A16-957A-7CEFDE737761}" sibTransId="{00906A13-F099-47DC-BE11-1F6FC322E7B3}"/>
    <dgm:cxn modelId="{0B9E55C7-E1AC-414A-A209-0CBD728E5B08}" type="presOf" srcId="{A8E7EEB7-676C-4565-89CC-B29A8C303061}" destId="{02805FF0-57A0-42D8-A779-8ADA8E1ADDB4}" srcOrd="1" destOrd="0" presId="urn:microsoft.com/office/officeart/2005/8/layout/cycle2"/>
    <dgm:cxn modelId="{0A2DD28B-D121-47CF-88F6-D44B8633EED1}" type="presOf" srcId="{A93081DD-60E3-45F1-91F7-47B4690A8EB6}" destId="{B1021BCF-ED79-46E5-9F0F-B58975295857}" srcOrd="0" destOrd="0" presId="urn:microsoft.com/office/officeart/2005/8/layout/cycle2"/>
    <dgm:cxn modelId="{907652B0-5159-4C4E-BB73-C4A2896985BA}" srcId="{54CA18B0-798E-41C1-AAE5-A871DDB88DAD}" destId="{968D5DF4-0F5F-4FE7-9D04-A467AB99D362}" srcOrd="1" destOrd="0" parTransId="{FC006A11-2F54-457A-B418-3E75CBA3DAF7}" sibTransId="{D3E0DB43-964D-444D-82AF-7BB37B8660E7}"/>
    <dgm:cxn modelId="{DC0A3FEA-9D54-435F-9B11-1BABFFCEAD68}" type="presOf" srcId="{00906A13-F099-47DC-BE11-1F6FC322E7B3}" destId="{7EEE6D1B-A448-4CB8-8982-281BE8C6D546}" srcOrd="1" destOrd="0" presId="urn:microsoft.com/office/officeart/2005/8/layout/cycle2"/>
    <dgm:cxn modelId="{B536C484-904E-4612-815B-C9B8BFC41D4E}" type="presOf" srcId="{F78B7A7E-9A45-4D8E-8DBE-6736DBDC6B6A}" destId="{B76B8D65-ADD0-4A50-A99D-C01BF26A61BD}" srcOrd="0" destOrd="0" presId="urn:microsoft.com/office/officeart/2005/8/layout/cycle2"/>
    <dgm:cxn modelId="{B91055DF-FEC6-4ED2-9205-B1DB3EAFD8C3}" type="presOf" srcId="{D3E0DB43-964D-444D-82AF-7BB37B8660E7}" destId="{00F79F91-ABC5-476C-BE0A-1F678554CBBF}" srcOrd="1" destOrd="0" presId="urn:microsoft.com/office/officeart/2005/8/layout/cycle2"/>
    <dgm:cxn modelId="{798D3681-F7EF-4E49-8124-FE3526293BA3}" type="presOf" srcId="{E5AFD764-7176-4105-B690-D04281D1F531}" destId="{9ABDD316-99BC-4703-95DC-E8B2ABF37D7F}" srcOrd="0" destOrd="0" presId="urn:microsoft.com/office/officeart/2005/8/layout/cycle2"/>
    <dgm:cxn modelId="{B16D4BB0-99E6-44B3-99B3-16161EB046B3}" type="presOf" srcId="{54CA18B0-798E-41C1-AAE5-A871DDB88DAD}" destId="{3FC42FAB-3FA4-49AB-B664-63DB0B0F48A2}" srcOrd="0" destOrd="0" presId="urn:microsoft.com/office/officeart/2005/8/layout/cycle2"/>
    <dgm:cxn modelId="{4D9A3712-375B-4B42-8595-D01A000B37BB}" srcId="{54CA18B0-798E-41C1-AAE5-A871DDB88DAD}" destId="{A33C5E33-05FC-4D0E-9394-DD6AA1F5F8A6}" srcOrd="5" destOrd="0" parTransId="{6CCABA0E-F9F3-4FB6-8EDA-D82EDF30CCAC}" sibTransId="{60D1DBD2-9D6C-42E4-A384-B4F8D3842542}"/>
    <dgm:cxn modelId="{1DF98E0B-0F88-401F-98C8-2E053BC82726}" srcId="{54CA18B0-798E-41C1-AAE5-A871DDB88DAD}" destId="{54D6BED5-2667-41E5-BB3D-B6400AE51102}" srcOrd="3" destOrd="0" parTransId="{32390A15-E703-4C8D-A484-8CA28EAA28F0}" sibTransId="{FE2176A8-B5C7-4763-A08A-0BB4A7177EEB}"/>
    <dgm:cxn modelId="{862E1030-6FAD-4B40-8BF1-6958F58B147B}" type="presOf" srcId="{54D6BED5-2667-41E5-BB3D-B6400AE51102}" destId="{E0D35120-7033-472A-A9B9-0292FB977A4F}" srcOrd="0" destOrd="0" presId="urn:microsoft.com/office/officeart/2005/8/layout/cycle2"/>
    <dgm:cxn modelId="{80349C99-9FE5-4944-B418-CE75D0C3CEA8}" type="presOf" srcId="{A33C5E33-05FC-4D0E-9394-DD6AA1F5F8A6}" destId="{C8DF6D4B-D7B6-47AF-8A70-455D6923B226}" srcOrd="0" destOrd="0" presId="urn:microsoft.com/office/officeart/2005/8/layout/cycle2"/>
    <dgm:cxn modelId="{9DBEAABA-7EFD-47FE-A34F-B4B4F804A936}" type="presOf" srcId="{FE2176A8-B5C7-4763-A08A-0BB4A7177EEB}" destId="{A672EEE9-6599-49A6-A0CA-94B16DC21499}" srcOrd="0" destOrd="0" presId="urn:microsoft.com/office/officeart/2005/8/layout/cycle2"/>
    <dgm:cxn modelId="{A2895357-EF70-4CFF-8F17-AE9EE2252AC0}" type="presOf" srcId="{FE2176A8-B5C7-4763-A08A-0BB4A7177EEB}" destId="{A7557211-F4DE-48EC-A12A-13DCE651EE82}" srcOrd="1" destOrd="0" presId="urn:microsoft.com/office/officeart/2005/8/layout/cycle2"/>
    <dgm:cxn modelId="{7C5B2BCA-B345-4784-946B-A2CA5C6FA81A}" type="presOf" srcId="{D3E0DB43-964D-444D-82AF-7BB37B8660E7}" destId="{2CFD30C5-1731-4E38-BCEF-F77C7D00F7F5}" srcOrd="0" destOrd="0" presId="urn:microsoft.com/office/officeart/2005/8/layout/cycle2"/>
    <dgm:cxn modelId="{EC6807DF-2C2D-4288-A514-00D910C352A1}" type="presOf" srcId="{F78B7A7E-9A45-4D8E-8DBE-6736DBDC6B6A}" destId="{82174048-D0A1-450F-9280-3B8F6B5F6042}" srcOrd="1" destOrd="0" presId="urn:microsoft.com/office/officeart/2005/8/layout/cycle2"/>
    <dgm:cxn modelId="{58457B36-FA22-4B98-9F27-7CA3D63905D8}" type="presOf" srcId="{00906A13-F099-47DC-BE11-1F6FC322E7B3}" destId="{71F650AA-E4FE-457D-8D11-9A1453133858}" srcOrd="0" destOrd="0" presId="urn:microsoft.com/office/officeart/2005/8/layout/cycle2"/>
    <dgm:cxn modelId="{A5E0C6F4-9E06-4236-81BC-736B4D9275AB}" srcId="{54CA18B0-798E-41C1-AAE5-A871DDB88DAD}" destId="{E5AFD764-7176-4105-B690-D04281D1F531}" srcOrd="2" destOrd="0" parTransId="{57177F27-2D24-4BC5-9BDD-6B123F25DFFF}" sibTransId="{A8E7EEB7-676C-4565-89CC-B29A8C303061}"/>
    <dgm:cxn modelId="{B3A06182-E3B8-419F-A1AA-FF43F7432269}" type="presParOf" srcId="{3FC42FAB-3FA4-49AB-B664-63DB0B0F48A2}" destId="{B1021BCF-ED79-46E5-9F0F-B58975295857}" srcOrd="0" destOrd="0" presId="urn:microsoft.com/office/officeart/2005/8/layout/cycle2"/>
    <dgm:cxn modelId="{12C4B640-B487-461B-B22F-DA5CCC7CC687}" type="presParOf" srcId="{3FC42FAB-3FA4-49AB-B664-63DB0B0F48A2}" destId="{B76B8D65-ADD0-4A50-A99D-C01BF26A61BD}" srcOrd="1" destOrd="0" presId="urn:microsoft.com/office/officeart/2005/8/layout/cycle2"/>
    <dgm:cxn modelId="{B7CD8205-8EBE-4D92-BA92-D0767820D8E1}" type="presParOf" srcId="{B76B8D65-ADD0-4A50-A99D-C01BF26A61BD}" destId="{82174048-D0A1-450F-9280-3B8F6B5F6042}" srcOrd="0" destOrd="0" presId="urn:microsoft.com/office/officeart/2005/8/layout/cycle2"/>
    <dgm:cxn modelId="{2E40CAF0-AED8-4380-9C93-4E9F2D0B95C8}" type="presParOf" srcId="{3FC42FAB-3FA4-49AB-B664-63DB0B0F48A2}" destId="{F683428A-46A1-44A4-8A2A-61E8825CC0AD}" srcOrd="2" destOrd="0" presId="urn:microsoft.com/office/officeart/2005/8/layout/cycle2"/>
    <dgm:cxn modelId="{6F63D260-8AC7-4CED-9BF3-E16AB93EB5C3}" type="presParOf" srcId="{3FC42FAB-3FA4-49AB-B664-63DB0B0F48A2}" destId="{2CFD30C5-1731-4E38-BCEF-F77C7D00F7F5}" srcOrd="3" destOrd="0" presId="urn:microsoft.com/office/officeart/2005/8/layout/cycle2"/>
    <dgm:cxn modelId="{B5CEFE5C-6DA9-45B2-95DA-4B3820E74225}" type="presParOf" srcId="{2CFD30C5-1731-4E38-BCEF-F77C7D00F7F5}" destId="{00F79F91-ABC5-476C-BE0A-1F678554CBBF}" srcOrd="0" destOrd="0" presId="urn:microsoft.com/office/officeart/2005/8/layout/cycle2"/>
    <dgm:cxn modelId="{A658BCE0-E2DE-45C8-9187-71E976CBC61E}" type="presParOf" srcId="{3FC42FAB-3FA4-49AB-B664-63DB0B0F48A2}" destId="{9ABDD316-99BC-4703-95DC-E8B2ABF37D7F}" srcOrd="4" destOrd="0" presId="urn:microsoft.com/office/officeart/2005/8/layout/cycle2"/>
    <dgm:cxn modelId="{2A4B68D3-ECBE-4698-8D36-1B47A3DAFBA8}" type="presParOf" srcId="{3FC42FAB-3FA4-49AB-B664-63DB0B0F48A2}" destId="{D1873606-F51F-49AE-A2E1-0AABD329C1E1}" srcOrd="5" destOrd="0" presId="urn:microsoft.com/office/officeart/2005/8/layout/cycle2"/>
    <dgm:cxn modelId="{2D844729-68DD-4271-89E9-C17135DAE23B}" type="presParOf" srcId="{D1873606-F51F-49AE-A2E1-0AABD329C1E1}" destId="{02805FF0-57A0-42D8-A779-8ADA8E1ADDB4}" srcOrd="0" destOrd="0" presId="urn:microsoft.com/office/officeart/2005/8/layout/cycle2"/>
    <dgm:cxn modelId="{995735D9-9F06-4CDC-AC24-D31F657AC5DF}" type="presParOf" srcId="{3FC42FAB-3FA4-49AB-B664-63DB0B0F48A2}" destId="{E0D35120-7033-472A-A9B9-0292FB977A4F}" srcOrd="6" destOrd="0" presId="urn:microsoft.com/office/officeart/2005/8/layout/cycle2"/>
    <dgm:cxn modelId="{EF6D07CA-4995-42D4-8D55-BD7A29DE6261}" type="presParOf" srcId="{3FC42FAB-3FA4-49AB-B664-63DB0B0F48A2}" destId="{A672EEE9-6599-49A6-A0CA-94B16DC21499}" srcOrd="7" destOrd="0" presId="urn:microsoft.com/office/officeart/2005/8/layout/cycle2"/>
    <dgm:cxn modelId="{A1E86BB5-B551-4881-8DB3-69AF4FAD8982}" type="presParOf" srcId="{A672EEE9-6599-49A6-A0CA-94B16DC21499}" destId="{A7557211-F4DE-48EC-A12A-13DCE651EE82}" srcOrd="0" destOrd="0" presId="urn:microsoft.com/office/officeart/2005/8/layout/cycle2"/>
    <dgm:cxn modelId="{CBE34F8A-66C2-4CB4-88E5-0CCD155F7E72}" type="presParOf" srcId="{3FC42FAB-3FA4-49AB-B664-63DB0B0F48A2}" destId="{75CB2F24-3F28-4E62-984F-AF11BB600F25}" srcOrd="8" destOrd="0" presId="urn:microsoft.com/office/officeart/2005/8/layout/cycle2"/>
    <dgm:cxn modelId="{AFCB01EC-5AFD-4FAC-A136-7C3CF99642D7}" type="presParOf" srcId="{3FC42FAB-3FA4-49AB-B664-63DB0B0F48A2}" destId="{71F650AA-E4FE-457D-8D11-9A1453133858}" srcOrd="9" destOrd="0" presId="urn:microsoft.com/office/officeart/2005/8/layout/cycle2"/>
    <dgm:cxn modelId="{AF0CA4E6-D3E2-4371-AB2C-D929493C3972}" type="presParOf" srcId="{71F650AA-E4FE-457D-8D11-9A1453133858}" destId="{7EEE6D1B-A448-4CB8-8982-281BE8C6D546}" srcOrd="0" destOrd="0" presId="urn:microsoft.com/office/officeart/2005/8/layout/cycle2"/>
    <dgm:cxn modelId="{6B81EA78-5DD7-4BAB-B025-E6E608AE6A27}" type="presParOf" srcId="{3FC42FAB-3FA4-49AB-B664-63DB0B0F48A2}" destId="{C8DF6D4B-D7B6-47AF-8A70-455D6923B226}" srcOrd="10" destOrd="0" presId="urn:microsoft.com/office/officeart/2005/8/layout/cycle2"/>
    <dgm:cxn modelId="{0E72A33A-659C-48A5-A3A4-7E7EE505D037}" type="presParOf" srcId="{3FC42FAB-3FA4-49AB-B664-63DB0B0F48A2}" destId="{23B201B0-EBA3-47F6-9895-46A5747AA10A}" srcOrd="11" destOrd="0" presId="urn:microsoft.com/office/officeart/2005/8/layout/cycle2"/>
    <dgm:cxn modelId="{4547413E-113B-40E3-B882-E7FB7B31918D}" type="presParOf" srcId="{23B201B0-EBA3-47F6-9895-46A5747AA10A}" destId="{DB225041-365A-4553-A347-243B18457EA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04C5C5-5872-4627-9140-68848F05E925}" type="doc">
      <dgm:prSet loTypeId="urn:microsoft.com/office/officeart/2008/layout/CircularPictureCallout" loCatId="pictur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13EF9165-F5E1-49FB-93B6-6CE5612DA3F0}">
      <dgm:prSet phldrT="[Texto]" custT="1"/>
      <dgm:spPr/>
      <dgm:t>
        <a:bodyPr/>
        <a:lstStyle/>
        <a:p>
          <a:r>
            <a:rPr lang="es-EC" sz="2000" b="0" cap="none" spc="0" dirty="0" smtClean="0">
              <a:ln w="10160"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rPr>
            <a:t>REGISTROS</a:t>
          </a:r>
          <a:endParaRPr lang="es-EC" sz="2000" b="0" cap="none" spc="0" dirty="0">
            <a:ln w="10160">
              <a:prstDash val="solid"/>
            </a:ln>
            <a:effectLst>
              <a:outerShdw blurRad="38100" dist="32000" dir="5400000" algn="tl">
                <a:srgbClr val="000000">
                  <a:alpha val="30000"/>
                </a:srgbClr>
              </a:outerShdw>
            </a:effectLst>
          </a:endParaRPr>
        </a:p>
      </dgm:t>
    </dgm:pt>
    <dgm:pt modelId="{4DFCB198-319A-4ED6-890E-2D23375B2251}" type="parTrans" cxnId="{68C4EFCD-19CC-44BC-B6B0-6C6BFB61FF1A}">
      <dgm:prSet/>
      <dgm:spPr/>
      <dgm:t>
        <a:bodyPr/>
        <a:lstStyle/>
        <a:p>
          <a:endParaRPr lang="es-EC"/>
        </a:p>
      </dgm:t>
    </dgm:pt>
    <dgm:pt modelId="{95F8E896-E6A7-4105-83F0-17B5527CB191}" type="sibTrans" cxnId="{68C4EFCD-19CC-44BC-B6B0-6C6BFB61FF1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774C349-8163-4785-BC24-3CC6E05A8C3C}">
      <dgm:prSet phldrT="[Texto]"/>
      <dgm:spPr/>
      <dgm:t>
        <a:bodyPr/>
        <a:lstStyle/>
        <a:p>
          <a:endParaRPr lang="es-EC" dirty="0"/>
        </a:p>
      </dgm:t>
    </dgm:pt>
    <dgm:pt modelId="{8C48A64A-DB68-4A26-89CF-5AD760CF5517}" type="parTrans" cxnId="{8328EFF5-D946-451D-B8B1-D840403EBF84}">
      <dgm:prSet/>
      <dgm:spPr/>
      <dgm:t>
        <a:bodyPr/>
        <a:lstStyle/>
        <a:p>
          <a:endParaRPr lang="es-EC"/>
        </a:p>
      </dgm:t>
    </dgm:pt>
    <dgm:pt modelId="{DB4099C4-C418-49EC-838B-72531FC5BB74}" type="sibTrans" cxnId="{8328EFF5-D946-451D-B8B1-D840403EBF84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1EBB7FE-2FB7-4B84-A5C4-83C8A64A0D19}">
      <dgm:prSet phldrT="[Texto]"/>
      <dgm:spPr/>
      <dgm:t>
        <a:bodyPr/>
        <a:lstStyle/>
        <a:p>
          <a:endParaRPr lang="es-EC" dirty="0"/>
        </a:p>
      </dgm:t>
    </dgm:pt>
    <dgm:pt modelId="{E20DF34F-B8D5-40C9-B4FB-D94442D9EB40}" type="sibTrans" cxnId="{5DBF9C8F-BC36-465C-90D9-109719ED2057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63238B9-4883-46D7-8489-8CA0C3FCDCB5}" type="parTrans" cxnId="{5DBF9C8F-BC36-465C-90D9-109719ED2057}">
      <dgm:prSet/>
      <dgm:spPr/>
      <dgm:t>
        <a:bodyPr/>
        <a:lstStyle/>
        <a:p>
          <a:endParaRPr lang="es-EC"/>
        </a:p>
      </dgm:t>
    </dgm:pt>
    <dgm:pt modelId="{70B3AA6D-7603-47F2-8EAA-1123B6B41825}">
      <dgm:prSet phldrT="[Texto]"/>
      <dgm:spPr/>
      <dgm:t>
        <a:bodyPr/>
        <a:lstStyle/>
        <a:p>
          <a:endParaRPr lang="es-EC" dirty="0"/>
        </a:p>
      </dgm:t>
    </dgm:pt>
    <dgm:pt modelId="{DAF04B35-EFE0-416E-9280-8EFDEB8F6079}" type="parTrans" cxnId="{8122B73B-2723-44C5-9247-868C9193D34A}">
      <dgm:prSet/>
      <dgm:spPr/>
      <dgm:t>
        <a:bodyPr/>
        <a:lstStyle/>
        <a:p>
          <a:endParaRPr lang="es-EC"/>
        </a:p>
      </dgm:t>
    </dgm:pt>
    <dgm:pt modelId="{89131A39-A972-4976-8490-E7DDB98FD35D}" type="sibTrans" cxnId="{8122B73B-2723-44C5-9247-868C9193D34A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70F9732-8314-463F-A17B-B32C3238D874}" type="pres">
      <dgm:prSet presAssocID="{EB04C5C5-5872-4627-9140-68848F05E92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BCC35A0-DA79-451D-BAE7-3BF82F5DC708}" type="pres">
      <dgm:prSet presAssocID="{EB04C5C5-5872-4627-9140-68848F05E925}" presName="Name1" presStyleCnt="0"/>
      <dgm:spPr/>
      <dgm:t>
        <a:bodyPr/>
        <a:lstStyle/>
        <a:p>
          <a:endParaRPr lang="es-EC"/>
        </a:p>
      </dgm:t>
    </dgm:pt>
    <dgm:pt modelId="{F3A117E3-C8B0-44F4-818D-DDBBDF8C3D68}" type="pres">
      <dgm:prSet presAssocID="{95F8E896-E6A7-4105-83F0-17B5527CB191}" presName="picture_1" presStyleCnt="0"/>
      <dgm:spPr/>
      <dgm:t>
        <a:bodyPr/>
        <a:lstStyle/>
        <a:p>
          <a:endParaRPr lang="es-EC"/>
        </a:p>
      </dgm:t>
    </dgm:pt>
    <dgm:pt modelId="{7207D74F-61B4-4BE8-AAFA-090616027A02}" type="pres">
      <dgm:prSet presAssocID="{95F8E896-E6A7-4105-83F0-17B5527CB191}" presName="pictureRepeatNode" presStyleLbl="alignImgPlace1" presStyleIdx="0" presStyleCnt="4" custScaleX="58135" custScaleY="52563"/>
      <dgm:spPr/>
      <dgm:t>
        <a:bodyPr/>
        <a:lstStyle/>
        <a:p>
          <a:endParaRPr lang="es-EC"/>
        </a:p>
      </dgm:t>
    </dgm:pt>
    <dgm:pt modelId="{FF96B0B9-F63D-49B5-8BCC-812F720FBE62}" type="pres">
      <dgm:prSet presAssocID="{13EF9165-F5E1-49FB-93B6-6CE5612DA3F0}" presName="text_1" presStyleLbl="node1" presStyleIdx="0" presStyleCnt="0" custScaleX="101754" custScaleY="50537" custLinFactNeighborX="-940" custLinFactNeighborY="-338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F85361-2DEF-40A6-B428-5A5CAF2428AF}" type="pres">
      <dgm:prSet presAssocID="{DB4099C4-C418-49EC-838B-72531FC5BB74}" presName="picture_2" presStyleCnt="0"/>
      <dgm:spPr/>
      <dgm:t>
        <a:bodyPr/>
        <a:lstStyle/>
        <a:p>
          <a:endParaRPr lang="es-EC"/>
        </a:p>
      </dgm:t>
    </dgm:pt>
    <dgm:pt modelId="{22F98F7D-8E73-4549-BBE8-A2F44C060FE0}" type="pres">
      <dgm:prSet presAssocID="{DB4099C4-C418-49EC-838B-72531FC5BB74}" presName="pictureRepeatNode" presStyleLbl="alignImgPlace1" presStyleIdx="1" presStyleCnt="4" custScaleX="114853" custScaleY="107948" custLinFactY="8998" custLinFactNeighborX="-89883" custLinFactNeighborY="100000"/>
      <dgm:spPr/>
      <dgm:t>
        <a:bodyPr/>
        <a:lstStyle/>
        <a:p>
          <a:endParaRPr lang="es-EC"/>
        </a:p>
      </dgm:t>
    </dgm:pt>
    <dgm:pt modelId="{D1BEC716-EACB-4265-B56E-8F43D4638705}" type="pres">
      <dgm:prSet presAssocID="{A774C349-8163-4785-BC24-3CC6E05A8C3C}" presName="line_2" presStyleLbl="parChTrans1D1" presStyleIdx="0" presStyleCnt="3" custLinFactY="400000" custLinFactNeighborX="4569" custLinFactNeighborY="450586"/>
      <dgm:spPr/>
      <dgm:t>
        <a:bodyPr/>
        <a:lstStyle/>
        <a:p>
          <a:endParaRPr lang="es-EC"/>
        </a:p>
      </dgm:t>
    </dgm:pt>
    <dgm:pt modelId="{66C59208-44C5-468D-BD8E-2CB6FE413F0A}" type="pres">
      <dgm:prSet presAssocID="{A774C349-8163-4785-BC24-3CC6E05A8C3C}" presName="textparent_2" presStyleLbl="node1" presStyleIdx="0" presStyleCnt="0"/>
      <dgm:spPr/>
      <dgm:t>
        <a:bodyPr/>
        <a:lstStyle/>
        <a:p>
          <a:endParaRPr lang="es-EC"/>
        </a:p>
      </dgm:t>
    </dgm:pt>
    <dgm:pt modelId="{B8CA3921-E7AF-4799-8701-16FC5AEF0DC6}" type="pres">
      <dgm:prSet presAssocID="{A774C349-8163-4785-BC24-3CC6E05A8C3C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0A66E2-E255-402E-9E99-4E41B1ECB184}" type="pres">
      <dgm:prSet presAssocID="{89131A39-A972-4976-8490-E7DDB98FD35D}" presName="picture_3" presStyleCnt="0"/>
      <dgm:spPr/>
    </dgm:pt>
    <dgm:pt modelId="{087F4AB5-419D-4638-BA4E-68EC493970D9}" type="pres">
      <dgm:prSet presAssocID="{89131A39-A972-4976-8490-E7DDB98FD35D}" presName="pictureRepeatNode" presStyleLbl="alignImgPlace1" presStyleIdx="2" presStyleCnt="4" custScaleX="121658" custScaleY="102303" custLinFactNeighborX="73265" custLinFactNeighborY="-86753"/>
      <dgm:spPr/>
      <dgm:t>
        <a:bodyPr/>
        <a:lstStyle/>
        <a:p>
          <a:endParaRPr lang="es-EC"/>
        </a:p>
      </dgm:t>
    </dgm:pt>
    <dgm:pt modelId="{A7F5E55F-FB6F-43E6-9CB2-64EB6F32D557}" type="pres">
      <dgm:prSet presAssocID="{70B3AA6D-7603-47F2-8EAA-1123B6B41825}" presName="line_3" presStyleLbl="parChTrans1D1" presStyleIdx="1" presStyleCnt="3" custLinFactY="-200000" custLinFactNeighborY="-246163"/>
      <dgm:spPr/>
    </dgm:pt>
    <dgm:pt modelId="{AC74338B-55A7-429F-B5A8-2DFE45C572B6}" type="pres">
      <dgm:prSet presAssocID="{70B3AA6D-7603-47F2-8EAA-1123B6B41825}" presName="textparent_3" presStyleLbl="node1" presStyleIdx="0" presStyleCnt="0"/>
      <dgm:spPr/>
    </dgm:pt>
    <dgm:pt modelId="{6C622378-F6A9-4E51-9C25-438841E817E9}" type="pres">
      <dgm:prSet presAssocID="{70B3AA6D-7603-47F2-8EAA-1123B6B41825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A6D3DA-4692-44BC-B454-E3314B78BC44}" type="pres">
      <dgm:prSet presAssocID="{E20DF34F-B8D5-40C9-B4FB-D94442D9EB40}" presName="picture_4" presStyleCnt="0"/>
      <dgm:spPr/>
    </dgm:pt>
    <dgm:pt modelId="{084B31C7-C5E2-4183-9855-431298FF6F59}" type="pres">
      <dgm:prSet presAssocID="{E20DF34F-B8D5-40C9-B4FB-D94442D9EB40}" presName="pictureRepeatNode" presStyleLbl="alignImgPlace1" presStyleIdx="3" presStyleCnt="4" custScaleX="130124" custScaleY="118828" custLinFactNeighborX="21296" custLinFactNeighborY="-25117"/>
      <dgm:spPr/>
      <dgm:t>
        <a:bodyPr/>
        <a:lstStyle/>
        <a:p>
          <a:endParaRPr lang="es-EC"/>
        </a:p>
      </dgm:t>
    </dgm:pt>
    <dgm:pt modelId="{8114F740-A939-4C27-8457-B1AD3223FA87}" type="pres">
      <dgm:prSet presAssocID="{B1EBB7FE-2FB7-4B84-A5C4-83C8A64A0D19}" presName="line_4" presStyleLbl="parChTrans1D1" presStyleIdx="2" presStyleCnt="3" custLinFactY="-383150" custLinFactNeighborX="2488" custLinFactNeighborY="-400000"/>
      <dgm:spPr/>
    </dgm:pt>
    <dgm:pt modelId="{9BEF70EE-13FE-47D1-A6FE-B514BC1A2B02}" type="pres">
      <dgm:prSet presAssocID="{B1EBB7FE-2FB7-4B84-A5C4-83C8A64A0D19}" presName="textparent_4" presStyleLbl="node1" presStyleIdx="0" presStyleCnt="0"/>
      <dgm:spPr/>
    </dgm:pt>
    <dgm:pt modelId="{04766ADB-9D0E-4343-BDF6-B41D0424D067}" type="pres">
      <dgm:prSet presAssocID="{B1EBB7FE-2FB7-4B84-A5C4-83C8A64A0D19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D1D5152-7BFB-45C8-A39A-FE7FB72CB5AC}" type="presOf" srcId="{B1EBB7FE-2FB7-4B84-A5C4-83C8A64A0D19}" destId="{04766ADB-9D0E-4343-BDF6-B41D0424D067}" srcOrd="0" destOrd="0" presId="urn:microsoft.com/office/officeart/2008/layout/CircularPictureCallout"/>
    <dgm:cxn modelId="{94A95FCE-C525-4148-8387-F090B03C2310}" type="presOf" srcId="{89131A39-A972-4976-8490-E7DDB98FD35D}" destId="{087F4AB5-419D-4638-BA4E-68EC493970D9}" srcOrd="0" destOrd="0" presId="urn:microsoft.com/office/officeart/2008/layout/CircularPictureCallout"/>
    <dgm:cxn modelId="{8122B73B-2723-44C5-9247-868C9193D34A}" srcId="{EB04C5C5-5872-4627-9140-68848F05E925}" destId="{70B3AA6D-7603-47F2-8EAA-1123B6B41825}" srcOrd="2" destOrd="0" parTransId="{DAF04B35-EFE0-416E-9280-8EFDEB8F6079}" sibTransId="{89131A39-A972-4976-8490-E7DDB98FD35D}"/>
    <dgm:cxn modelId="{D7F4ECF2-D0B5-447F-BE47-822E197B2FC3}" type="presOf" srcId="{DB4099C4-C418-49EC-838B-72531FC5BB74}" destId="{22F98F7D-8E73-4549-BBE8-A2F44C060FE0}" srcOrd="0" destOrd="0" presId="urn:microsoft.com/office/officeart/2008/layout/CircularPictureCallout"/>
    <dgm:cxn modelId="{EBB78B92-03F9-4DA1-8201-AFCA4CB4D813}" type="presOf" srcId="{EB04C5C5-5872-4627-9140-68848F05E925}" destId="{570F9732-8314-463F-A17B-B32C3238D874}" srcOrd="0" destOrd="0" presId="urn:microsoft.com/office/officeart/2008/layout/CircularPictureCallout"/>
    <dgm:cxn modelId="{1E322619-7941-4373-890C-05A85E1C0F78}" type="presOf" srcId="{E20DF34F-B8D5-40C9-B4FB-D94442D9EB40}" destId="{084B31C7-C5E2-4183-9855-431298FF6F59}" srcOrd="0" destOrd="0" presId="urn:microsoft.com/office/officeart/2008/layout/CircularPictureCallout"/>
    <dgm:cxn modelId="{0FB274B1-6266-4360-ADBB-479C50A6C7A5}" type="presOf" srcId="{13EF9165-F5E1-49FB-93B6-6CE5612DA3F0}" destId="{FF96B0B9-F63D-49B5-8BCC-812F720FBE62}" srcOrd="0" destOrd="0" presId="urn:microsoft.com/office/officeart/2008/layout/CircularPictureCallout"/>
    <dgm:cxn modelId="{5DBF9C8F-BC36-465C-90D9-109719ED2057}" srcId="{EB04C5C5-5872-4627-9140-68848F05E925}" destId="{B1EBB7FE-2FB7-4B84-A5C4-83C8A64A0D19}" srcOrd="3" destOrd="0" parTransId="{163238B9-4883-46D7-8489-8CA0C3FCDCB5}" sibTransId="{E20DF34F-B8D5-40C9-B4FB-D94442D9EB40}"/>
    <dgm:cxn modelId="{37DA9B9D-FAFB-49C5-AF10-B9ABF05536EA}" type="presOf" srcId="{70B3AA6D-7603-47F2-8EAA-1123B6B41825}" destId="{6C622378-F6A9-4E51-9C25-438841E817E9}" srcOrd="0" destOrd="0" presId="urn:microsoft.com/office/officeart/2008/layout/CircularPictureCallout"/>
    <dgm:cxn modelId="{70A684D1-E221-40C3-96E7-B2F4F93A7FF0}" type="presOf" srcId="{A774C349-8163-4785-BC24-3CC6E05A8C3C}" destId="{B8CA3921-E7AF-4799-8701-16FC5AEF0DC6}" srcOrd="0" destOrd="0" presId="urn:microsoft.com/office/officeart/2008/layout/CircularPictureCallout"/>
    <dgm:cxn modelId="{BCA965EA-1821-4C2E-BDAC-64900BD510DB}" type="presOf" srcId="{95F8E896-E6A7-4105-83F0-17B5527CB191}" destId="{7207D74F-61B4-4BE8-AAFA-090616027A02}" srcOrd="0" destOrd="0" presId="urn:microsoft.com/office/officeart/2008/layout/CircularPictureCallout"/>
    <dgm:cxn modelId="{68C4EFCD-19CC-44BC-B6B0-6C6BFB61FF1A}" srcId="{EB04C5C5-5872-4627-9140-68848F05E925}" destId="{13EF9165-F5E1-49FB-93B6-6CE5612DA3F0}" srcOrd="0" destOrd="0" parTransId="{4DFCB198-319A-4ED6-890E-2D23375B2251}" sibTransId="{95F8E896-E6A7-4105-83F0-17B5527CB191}"/>
    <dgm:cxn modelId="{8328EFF5-D946-451D-B8B1-D840403EBF84}" srcId="{EB04C5C5-5872-4627-9140-68848F05E925}" destId="{A774C349-8163-4785-BC24-3CC6E05A8C3C}" srcOrd="1" destOrd="0" parTransId="{8C48A64A-DB68-4A26-89CF-5AD760CF5517}" sibTransId="{DB4099C4-C418-49EC-838B-72531FC5BB74}"/>
    <dgm:cxn modelId="{BEE4B184-6431-4F38-B31C-26A80639F57C}" type="presParOf" srcId="{570F9732-8314-463F-A17B-B32C3238D874}" destId="{7BCC35A0-DA79-451D-BAE7-3BF82F5DC708}" srcOrd="0" destOrd="0" presId="urn:microsoft.com/office/officeart/2008/layout/CircularPictureCallout"/>
    <dgm:cxn modelId="{CA59F8EF-0961-4C18-8065-4E7E70B82079}" type="presParOf" srcId="{7BCC35A0-DA79-451D-BAE7-3BF82F5DC708}" destId="{F3A117E3-C8B0-44F4-818D-DDBBDF8C3D68}" srcOrd="0" destOrd="0" presId="urn:microsoft.com/office/officeart/2008/layout/CircularPictureCallout"/>
    <dgm:cxn modelId="{C1B1DD82-6350-4536-9F29-76EA15ACE9CB}" type="presParOf" srcId="{F3A117E3-C8B0-44F4-818D-DDBBDF8C3D68}" destId="{7207D74F-61B4-4BE8-AAFA-090616027A02}" srcOrd="0" destOrd="0" presId="urn:microsoft.com/office/officeart/2008/layout/CircularPictureCallout"/>
    <dgm:cxn modelId="{133A2E5D-1586-47D2-B450-687973FD03A6}" type="presParOf" srcId="{7BCC35A0-DA79-451D-BAE7-3BF82F5DC708}" destId="{FF96B0B9-F63D-49B5-8BCC-812F720FBE62}" srcOrd="1" destOrd="0" presId="urn:microsoft.com/office/officeart/2008/layout/CircularPictureCallout"/>
    <dgm:cxn modelId="{43F02DC5-FA3F-447F-9148-EA06822C5B43}" type="presParOf" srcId="{7BCC35A0-DA79-451D-BAE7-3BF82F5DC708}" destId="{D9F85361-2DEF-40A6-B428-5A5CAF2428AF}" srcOrd="2" destOrd="0" presId="urn:microsoft.com/office/officeart/2008/layout/CircularPictureCallout"/>
    <dgm:cxn modelId="{2B358CE9-8C56-4DC4-8EF2-8F7997D614A6}" type="presParOf" srcId="{D9F85361-2DEF-40A6-B428-5A5CAF2428AF}" destId="{22F98F7D-8E73-4549-BBE8-A2F44C060FE0}" srcOrd="0" destOrd="0" presId="urn:microsoft.com/office/officeart/2008/layout/CircularPictureCallout"/>
    <dgm:cxn modelId="{CDBF603F-BD80-41E8-BBF6-43D3BD283F81}" type="presParOf" srcId="{7BCC35A0-DA79-451D-BAE7-3BF82F5DC708}" destId="{D1BEC716-EACB-4265-B56E-8F43D4638705}" srcOrd="3" destOrd="0" presId="urn:microsoft.com/office/officeart/2008/layout/CircularPictureCallout"/>
    <dgm:cxn modelId="{08F3992F-70BC-4701-84B1-28E8ADABA342}" type="presParOf" srcId="{7BCC35A0-DA79-451D-BAE7-3BF82F5DC708}" destId="{66C59208-44C5-468D-BD8E-2CB6FE413F0A}" srcOrd="4" destOrd="0" presId="urn:microsoft.com/office/officeart/2008/layout/CircularPictureCallout"/>
    <dgm:cxn modelId="{6C22CD79-2816-4E3B-8181-19339125E328}" type="presParOf" srcId="{66C59208-44C5-468D-BD8E-2CB6FE413F0A}" destId="{B8CA3921-E7AF-4799-8701-16FC5AEF0DC6}" srcOrd="0" destOrd="0" presId="urn:microsoft.com/office/officeart/2008/layout/CircularPictureCallout"/>
    <dgm:cxn modelId="{F3A65F19-D589-465C-88D0-022902F36937}" type="presParOf" srcId="{7BCC35A0-DA79-451D-BAE7-3BF82F5DC708}" destId="{E10A66E2-E255-402E-9E99-4E41B1ECB184}" srcOrd="5" destOrd="0" presId="urn:microsoft.com/office/officeart/2008/layout/CircularPictureCallout"/>
    <dgm:cxn modelId="{3504F57E-BBAF-49A8-B702-321EFF550A44}" type="presParOf" srcId="{E10A66E2-E255-402E-9E99-4E41B1ECB184}" destId="{087F4AB5-419D-4638-BA4E-68EC493970D9}" srcOrd="0" destOrd="0" presId="urn:microsoft.com/office/officeart/2008/layout/CircularPictureCallout"/>
    <dgm:cxn modelId="{F9DB8C3E-96E8-47BD-9A28-CB96AE840D41}" type="presParOf" srcId="{7BCC35A0-DA79-451D-BAE7-3BF82F5DC708}" destId="{A7F5E55F-FB6F-43E6-9CB2-64EB6F32D557}" srcOrd="6" destOrd="0" presId="urn:microsoft.com/office/officeart/2008/layout/CircularPictureCallout"/>
    <dgm:cxn modelId="{9F5B3E5E-2C63-4347-A832-0717753631BE}" type="presParOf" srcId="{7BCC35A0-DA79-451D-BAE7-3BF82F5DC708}" destId="{AC74338B-55A7-429F-B5A8-2DFE45C572B6}" srcOrd="7" destOrd="0" presId="urn:microsoft.com/office/officeart/2008/layout/CircularPictureCallout"/>
    <dgm:cxn modelId="{1262E702-0F74-4F8E-859C-54904519DFE7}" type="presParOf" srcId="{AC74338B-55A7-429F-B5A8-2DFE45C572B6}" destId="{6C622378-F6A9-4E51-9C25-438841E817E9}" srcOrd="0" destOrd="0" presId="urn:microsoft.com/office/officeart/2008/layout/CircularPictureCallout"/>
    <dgm:cxn modelId="{5C4C0162-F2B1-4F87-8007-B5DFB1ECA7A7}" type="presParOf" srcId="{7BCC35A0-DA79-451D-BAE7-3BF82F5DC708}" destId="{8BA6D3DA-4692-44BC-B454-E3314B78BC44}" srcOrd="8" destOrd="0" presId="urn:microsoft.com/office/officeart/2008/layout/CircularPictureCallout"/>
    <dgm:cxn modelId="{EFEF78B7-BC25-4C40-8EDD-CB884C90DBEF}" type="presParOf" srcId="{8BA6D3DA-4692-44BC-B454-E3314B78BC44}" destId="{084B31C7-C5E2-4183-9855-431298FF6F59}" srcOrd="0" destOrd="0" presId="urn:microsoft.com/office/officeart/2008/layout/CircularPictureCallout"/>
    <dgm:cxn modelId="{3375A1EF-805F-4FA3-BAD0-CDAAD813935A}" type="presParOf" srcId="{7BCC35A0-DA79-451D-BAE7-3BF82F5DC708}" destId="{8114F740-A939-4C27-8457-B1AD3223FA87}" srcOrd="9" destOrd="0" presId="urn:microsoft.com/office/officeart/2008/layout/CircularPictureCallout"/>
    <dgm:cxn modelId="{333FC0CF-A76A-489B-9847-C768C5521658}" type="presParOf" srcId="{7BCC35A0-DA79-451D-BAE7-3BF82F5DC708}" destId="{9BEF70EE-13FE-47D1-A6FE-B514BC1A2B02}" srcOrd="10" destOrd="0" presId="urn:microsoft.com/office/officeart/2008/layout/CircularPictureCallout"/>
    <dgm:cxn modelId="{6927D025-AFA6-46C0-A4A0-022DDDB019CC}" type="presParOf" srcId="{9BEF70EE-13FE-47D1-A6FE-B514BC1A2B02}" destId="{04766ADB-9D0E-4343-BDF6-B41D0424D067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DC070D-8EC3-47F9-88FC-13D4A716E601}">
      <dsp:nvSpPr>
        <dsp:cNvPr id="0" name=""/>
        <dsp:cNvSpPr/>
      </dsp:nvSpPr>
      <dsp:spPr>
        <a:xfrm>
          <a:off x="0" y="0"/>
          <a:ext cx="8463449" cy="128201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“…el crecimiento y desarrollo de una área geográfica está determinada en función de la demanda externa de bienes y servicios originada fuera de dicha área”.</a:t>
          </a:r>
          <a:endParaRPr lang="es-ES" sz="2400" kern="1200" dirty="0"/>
        </a:p>
      </dsp:txBody>
      <dsp:txXfrm>
        <a:off x="0" y="0"/>
        <a:ext cx="8463449" cy="1282018"/>
      </dsp:txXfrm>
    </dsp:sp>
    <dsp:sp modelId="{02F50B5C-8B71-4F6B-8158-1FE9876EA674}">
      <dsp:nvSpPr>
        <dsp:cNvPr id="0" name=""/>
        <dsp:cNvSpPr/>
      </dsp:nvSpPr>
      <dsp:spPr>
        <a:xfrm>
          <a:off x="0" y="1324505"/>
          <a:ext cx="8463449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15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1900" kern="1200" dirty="0" smtClean="0"/>
            <a:t>(Tello, 2006)</a:t>
          </a:r>
          <a:r>
            <a:rPr lang="es-ES" sz="1900" kern="1200" dirty="0" smtClean="0"/>
            <a:t>. </a:t>
          </a:r>
          <a:endParaRPr lang="es-ES" sz="1900" kern="1200" dirty="0"/>
        </a:p>
      </dsp:txBody>
      <dsp:txXfrm>
        <a:off x="0" y="1324505"/>
        <a:ext cx="8463449" cy="414000"/>
      </dsp:txXfrm>
    </dsp:sp>
    <dsp:sp modelId="{4EBF4E1D-AC64-4CC9-AFF0-FCD39C751397}">
      <dsp:nvSpPr>
        <dsp:cNvPr id="0" name=""/>
        <dsp:cNvSpPr/>
      </dsp:nvSpPr>
      <dsp:spPr>
        <a:xfrm>
          <a:off x="0" y="1738505"/>
          <a:ext cx="8463449" cy="16864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“…el desarrollo económico de una región depende de su habilidad de incrementar el volumen de las exportaciones a otras regiones y de industrias produciendo bienes y servicios para el consumo local”.</a:t>
          </a:r>
          <a:endParaRPr lang="es-ES" sz="2400" kern="1200" dirty="0"/>
        </a:p>
      </dsp:txBody>
      <dsp:txXfrm>
        <a:off x="0" y="1738505"/>
        <a:ext cx="8463449" cy="1686445"/>
      </dsp:txXfrm>
    </dsp:sp>
    <dsp:sp modelId="{A12FF9D2-C30A-47A8-99EF-5BAC6E098E3B}">
      <dsp:nvSpPr>
        <dsp:cNvPr id="0" name=""/>
        <dsp:cNvSpPr/>
      </dsp:nvSpPr>
      <dsp:spPr>
        <a:xfrm>
          <a:off x="0" y="3424950"/>
          <a:ext cx="8463449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15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1900" kern="1200" smtClean="0"/>
            <a:t>(</a:t>
          </a:r>
          <a:r>
            <a:rPr lang="es-ES_tradnl" sz="1900" kern="1200" dirty="0" smtClean="0"/>
            <a:t>Nelson R. , 1993)</a:t>
          </a:r>
          <a:endParaRPr lang="es-ES" sz="1900" kern="1200" dirty="0"/>
        </a:p>
      </dsp:txBody>
      <dsp:txXfrm>
        <a:off x="0" y="3424950"/>
        <a:ext cx="8463449" cy="4140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131E66-D12E-4EBC-80B0-372FBDA1A793}">
      <dsp:nvSpPr>
        <dsp:cNvPr id="0" name=""/>
        <dsp:cNvSpPr/>
      </dsp:nvSpPr>
      <dsp:spPr>
        <a:xfrm>
          <a:off x="348855" y="360039"/>
          <a:ext cx="8110655" cy="88569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BAC07-F5E7-41F4-BF30-F2B4F2093A48}">
      <dsp:nvSpPr>
        <dsp:cNvPr id="0" name=""/>
        <dsp:cNvSpPr/>
      </dsp:nvSpPr>
      <dsp:spPr>
        <a:xfrm>
          <a:off x="692655" y="572120"/>
          <a:ext cx="1146896" cy="4536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C760C-83A9-44F2-99EC-8487AA021FAB}">
      <dsp:nvSpPr>
        <dsp:cNvPr id="0" name=""/>
        <dsp:cNvSpPr/>
      </dsp:nvSpPr>
      <dsp:spPr>
        <a:xfrm rot="10800000">
          <a:off x="436053" y="1368141"/>
          <a:ext cx="3816499" cy="333396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500" kern="1200" dirty="0" smtClean="0"/>
            <a:t>Acuse de recibo</a:t>
          </a:r>
          <a:endParaRPr lang="es-EC" sz="3500" kern="1200" dirty="0" smtClean="0"/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500" kern="1200" dirty="0" smtClean="0"/>
            <a:t>Tracking</a:t>
          </a:r>
          <a:endParaRPr lang="es-EC" sz="3500" kern="1200" dirty="0" smtClean="0"/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500" kern="1200" dirty="0" smtClean="0"/>
            <a:t>Indemnización</a:t>
          </a:r>
          <a:endParaRPr lang="es-EC" sz="3500" kern="1200" dirty="0"/>
        </a:p>
      </dsp:txBody>
      <dsp:txXfrm rot="10800000">
        <a:off x="436053" y="1368141"/>
        <a:ext cx="3816499" cy="3333964"/>
      </dsp:txXfrm>
    </dsp:sp>
    <dsp:sp modelId="{7DAC14AE-7256-49DF-8F35-7C52C64F4659}">
      <dsp:nvSpPr>
        <dsp:cNvPr id="0" name=""/>
        <dsp:cNvSpPr/>
      </dsp:nvSpPr>
      <dsp:spPr>
        <a:xfrm>
          <a:off x="4631913" y="576058"/>
          <a:ext cx="1232424" cy="4536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B10FB-E27B-4D07-95C7-1C21AF0B4DA3}">
      <dsp:nvSpPr>
        <dsp:cNvPr id="0" name=""/>
        <dsp:cNvSpPr/>
      </dsp:nvSpPr>
      <dsp:spPr>
        <a:xfrm rot="10800000">
          <a:off x="4360560" y="1368160"/>
          <a:ext cx="4081593" cy="276515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Acuse de recibo.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Tracking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Indemnización</a:t>
          </a:r>
          <a:endParaRPr lang="es-EC" sz="3500" kern="1200" dirty="0"/>
        </a:p>
      </dsp:txBody>
      <dsp:txXfrm rot="10800000">
        <a:off x="4360560" y="1368160"/>
        <a:ext cx="4081593" cy="276515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F2BE53-7F26-4B1E-B7E2-C8ED5D05E0B2}">
      <dsp:nvSpPr>
        <dsp:cNvPr id="0" name=""/>
        <dsp:cNvSpPr/>
      </dsp:nvSpPr>
      <dsp:spPr>
        <a:xfrm>
          <a:off x="1008115" y="2121126"/>
          <a:ext cx="1530631" cy="640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" pitchFamily="34" charset="0"/>
              <a:cs typeface="Arial" pitchFamily="34" charset="0"/>
            </a:rPr>
            <a:t>El consumidor</a:t>
          </a:r>
          <a:endParaRPr lang="es-ES" sz="2000" kern="1200" dirty="0">
            <a:latin typeface="Arial" pitchFamily="34" charset="0"/>
            <a:cs typeface="Arial" pitchFamily="34" charset="0"/>
          </a:endParaRPr>
        </a:p>
      </dsp:txBody>
      <dsp:txXfrm>
        <a:off x="1008115" y="2121126"/>
        <a:ext cx="1530631" cy="640431"/>
      </dsp:txXfrm>
    </dsp:sp>
    <dsp:sp modelId="{C62842F9-6952-4072-8197-90A4227BD070}">
      <dsp:nvSpPr>
        <dsp:cNvPr id="0" name=""/>
        <dsp:cNvSpPr/>
      </dsp:nvSpPr>
      <dsp:spPr>
        <a:xfrm rot="17071450">
          <a:off x="1773450" y="1440203"/>
          <a:ext cx="2042937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2042937" y="12314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Arial" pitchFamily="34" charset="0"/>
            <a:cs typeface="Arial" pitchFamily="34" charset="0"/>
          </a:endParaRPr>
        </a:p>
      </dsp:txBody>
      <dsp:txXfrm rot="17071450">
        <a:off x="2743845" y="1401444"/>
        <a:ext cx="102146" cy="102146"/>
      </dsp:txXfrm>
    </dsp:sp>
    <dsp:sp modelId="{37A81904-A76D-48B0-842C-671E72220632}">
      <dsp:nvSpPr>
        <dsp:cNvPr id="0" name=""/>
        <dsp:cNvSpPr/>
      </dsp:nvSpPr>
      <dsp:spPr>
        <a:xfrm>
          <a:off x="3051091" y="207306"/>
          <a:ext cx="1489592" cy="5127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" pitchFamily="34" charset="0"/>
              <a:cs typeface="Arial" pitchFamily="34" charset="0"/>
            </a:rPr>
            <a:t>Es muy diverso </a:t>
          </a:r>
          <a:endParaRPr lang="es-ES" sz="2000" kern="1200" dirty="0">
            <a:latin typeface="Arial" pitchFamily="34" charset="0"/>
            <a:cs typeface="Arial" pitchFamily="34" charset="0"/>
          </a:endParaRPr>
        </a:p>
      </dsp:txBody>
      <dsp:txXfrm>
        <a:off x="3051091" y="207306"/>
        <a:ext cx="1489592" cy="512774"/>
      </dsp:txXfrm>
    </dsp:sp>
    <dsp:sp modelId="{8A27124D-E062-4AEA-8941-73906ACC1C12}">
      <dsp:nvSpPr>
        <dsp:cNvPr id="0" name=""/>
        <dsp:cNvSpPr/>
      </dsp:nvSpPr>
      <dsp:spPr>
        <a:xfrm>
          <a:off x="4540684" y="451378"/>
          <a:ext cx="512345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512345" y="12314"/>
              </a:lnTo>
            </a:path>
          </a:pathLst>
        </a:custGeom>
        <a:noFill/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Arial" pitchFamily="34" charset="0"/>
            <a:cs typeface="Arial" pitchFamily="34" charset="0"/>
          </a:endParaRPr>
        </a:p>
      </dsp:txBody>
      <dsp:txXfrm>
        <a:off x="4784048" y="450884"/>
        <a:ext cx="25617" cy="25617"/>
      </dsp:txXfrm>
    </dsp:sp>
    <dsp:sp modelId="{1FE21687-A5C7-4B9A-9F0B-1BDBCF50B340}">
      <dsp:nvSpPr>
        <dsp:cNvPr id="0" name=""/>
        <dsp:cNvSpPr/>
      </dsp:nvSpPr>
      <dsp:spPr>
        <a:xfrm>
          <a:off x="5053029" y="5141"/>
          <a:ext cx="4509329" cy="917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" pitchFamily="34" charset="0"/>
              <a:cs typeface="Arial" pitchFamily="34" charset="0"/>
            </a:rPr>
            <a:t>Su comportamiento se muestra muy </a:t>
          </a:r>
          <a:r>
            <a:rPr lang="es-ES" sz="2000" b="1" kern="1200" dirty="0" smtClean="0">
              <a:latin typeface="Arial" pitchFamily="34" charset="0"/>
              <a:cs typeface="Arial" pitchFamily="34" charset="0"/>
            </a:rPr>
            <a:t>abierto</a:t>
          </a:r>
          <a:r>
            <a:rPr lang="es-ES" sz="2000" kern="1200" dirty="0" smtClean="0">
              <a:latin typeface="Arial" pitchFamily="34" charset="0"/>
              <a:cs typeface="Arial" pitchFamily="34" charset="0"/>
            </a:rPr>
            <a:t> a adquirir productos extranjeros</a:t>
          </a:r>
          <a:endParaRPr lang="es-ES" sz="2000" kern="1200" dirty="0">
            <a:latin typeface="Arial" pitchFamily="34" charset="0"/>
            <a:cs typeface="Arial" pitchFamily="34" charset="0"/>
          </a:endParaRPr>
        </a:p>
      </dsp:txBody>
      <dsp:txXfrm>
        <a:off x="5053029" y="5141"/>
        <a:ext cx="4509329" cy="917104"/>
      </dsp:txXfrm>
    </dsp:sp>
    <dsp:sp modelId="{71836DB4-1D4A-4913-BBF0-47DCB0CFB71F}">
      <dsp:nvSpPr>
        <dsp:cNvPr id="0" name=""/>
        <dsp:cNvSpPr/>
      </dsp:nvSpPr>
      <dsp:spPr>
        <a:xfrm rot="17665645">
          <a:off x="2175456" y="1865015"/>
          <a:ext cx="1238925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1238925" y="12314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Arial" pitchFamily="34" charset="0"/>
            <a:cs typeface="Arial" pitchFamily="34" charset="0"/>
          </a:endParaRPr>
        </a:p>
      </dsp:txBody>
      <dsp:txXfrm rot="17665645">
        <a:off x="2763945" y="1846357"/>
        <a:ext cx="61946" cy="61946"/>
      </dsp:txXfrm>
    </dsp:sp>
    <dsp:sp modelId="{DA3653A4-5058-45DB-B584-2315528F52AF}">
      <dsp:nvSpPr>
        <dsp:cNvPr id="0" name=""/>
        <dsp:cNvSpPr/>
      </dsp:nvSpPr>
      <dsp:spPr>
        <a:xfrm>
          <a:off x="3051091" y="1018310"/>
          <a:ext cx="5414297" cy="590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" pitchFamily="34" charset="0"/>
              <a:cs typeface="Arial" pitchFamily="34" charset="0"/>
            </a:rPr>
            <a:t>Es muy desigual en sus intereses y sus gustos</a:t>
          </a:r>
          <a:endParaRPr lang="es-ES" sz="2000" kern="1200" dirty="0">
            <a:latin typeface="Arial" pitchFamily="34" charset="0"/>
            <a:cs typeface="Arial" pitchFamily="34" charset="0"/>
          </a:endParaRPr>
        </a:p>
      </dsp:txBody>
      <dsp:txXfrm>
        <a:off x="3051091" y="1018310"/>
        <a:ext cx="5414297" cy="590016"/>
      </dsp:txXfrm>
    </dsp:sp>
    <dsp:sp modelId="{171423BD-D2F2-4D20-8E61-616D3DFE9B2A}">
      <dsp:nvSpPr>
        <dsp:cNvPr id="0" name=""/>
        <dsp:cNvSpPr/>
      </dsp:nvSpPr>
      <dsp:spPr>
        <a:xfrm rot="19194899">
          <a:off x="2460092" y="2213425"/>
          <a:ext cx="669653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669653" y="12314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Arial" pitchFamily="34" charset="0"/>
            <a:cs typeface="Arial" pitchFamily="34" charset="0"/>
          </a:endParaRPr>
        </a:p>
      </dsp:txBody>
      <dsp:txXfrm rot="19194899">
        <a:off x="2778177" y="2208998"/>
        <a:ext cx="33482" cy="33482"/>
      </dsp:txXfrm>
    </dsp:sp>
    <dsp:sp modelId="{554F07C7-AC5A-4988-A59B-329F6FC9585B}">
      <dsp:nvSpPr>
        <dsp:cNvPr id="0" name=""/>
        <dsp:cNvSpPr/>
      </dsp:nvSpPr>
      <dsp:spPr>
        <a:xfrm>
          <a:off x="3051091" y="1704391"/>
          <a:ext cx="6104657" cy="611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" pitchFamily="34" charset="0"/>
              <a:cs typeface="Arial" pitchFamily="34" charset="0"/>
            </a:rPr>
            <a:t>Valora el bienestar en casa, la nutrición y los autos </a:t>
          </a:r>
          <a:endParaRPr lang="es-ES" sz="2000" kern="1200" dirty="0">
            <a:latin typeface="Arial" pitchFamily="34" charset="0"/>
            <a:cs typeface="Arial" pitchFamily="34" charset="0"/>
          </a:endParaRPr>
        </a:p>
      </dsp:txBody>
      <dsp:txXfrm>
        <a:off x="3051091" y="1704391"/>
        <a:ext cx="6104657" cy="611490"/>
      </dsp:txXfrm>
    </dsp:sp>
    <dsp:sp modelId="{25A6ED20-F720-476B-B2B7-447D0FDCEC71}">
      <dsp:nvSpPr>
        <dsp:cNvPr id="0" name=""/>
        <dsp:cNvSpPr/>
      </dsp:nvSpPr>
      <dsp:spPr>
        <a:xfrm rot="2892389">
          <a:off x="2410534" y="2715606"/>
          <a:ext cx="768769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768769" y="12314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Arial" pitchFamily="34" charset="0"/>
            <a:cs typeface="Arial" pitchFamily="34" charset="0"/>
          </a:endParaRPr>
        </a:p>
      </dsp:txBody>
      <dsp:txXfrm rot="2892389">
        <a:off x="2775699" y="2708701"/>
        <a:ext cx="38438" cy="38438"/>
      </dsp:txXfrm>
    </dsp:sp>
    <dsp:sp modelId="{50CEEF68-1996-4EDF-82D4-E3CDDD8A1337}">
      <dsp:nvSpPr>
        <dsp:cNvPr id="0" name=""/>
        <dsp:cNvSpPr/>
      </dsp:nvSpPr>
      <dsp:spPr>
        <a:xfrm>
          <a:off x="3051091" y="2572253"/>
          <a:ext cx="3443869" cy="8844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" pitchFamily="34" charset="0"/>
              <a:cs typeface="Arial" pitchFamily="34" charset="0"/>
            </a:rPr>
            <a:t>La crisis ha transformado el panorama económico y ha </a:t>
          </a:r>
          <a:r>
            <a:rPr lang="es-ES" sz="2000" b="1" kern="1200" dirty="0" smtClean="0">
              <a:latin typeface="Arial" pitchFamily="34" charset="0"/>
              <a:cs typeface="Arial" pitchFamily="34" charset="0"/>
            </a:rPr>
            <a:t>cambiado su conducta</a:t>
          </a:r>
          <a:endParaRPr lang="es-ES" sz="2000" b="1" kern="1200" dirty="0">
            <a:latin typeface="Arial" pitchFamily="34" charset="0"/>
            <a:cs typeface="Arial" pitchFamily="34" charset="0"/>
          </a:endParaRPr>
        </a:p>
      </dsp:txBody>
      <dsp:txXfrm>
        <a:off x="3051091" y="2572253"/>
        <a:ext cx="3443869" cy="884493"/>
      </dsp:txXfrm>
    </dsp:sp>
    <dsp:sp modelId="{C2B7FA1E-0C8E-4273-85E6-96250FE1082B}">
      <dsp:nvSpPr>
        <dsp:cNvPr id="0" name=""/>
        <dsp:cNvSpPr/>
      </dsp:nvSpPr>
      <dsp:spPr>
        <a:xfrm>
          <a:off x="6494960" y="3002185"/>
          <a:ext cx="512345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512345" y="12314"/>
              </a:lnTo>
            </a:path>
          </a:pathLst>
        </a:custGeom>
        <a:noFill/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Arial" pitchFamily="34" charset="0"/>
            <a:cs typeface="Arial" pitchFamily="34" charset="0"/>
          </a:endParaRPr>
        </a:p>
      </dsp:txBody>
      <dsp:txXfrm>
        <a:off x="6738324" y="3001691"/>
        <a:ext cx="25617" cy="25617"/>
      </dsp:txXfrm>
    </dsp:sp>
    <dsp:sp modelId="{169AC118-C411-442F-86DD-621C495B191D}">
      <dsp:nvSpPr>
        <dsp:cNvPr id="0" name=""/>
        <dsp:cNvSpPr/>
      </dsp:nvSpPr>
      <dsp:spPr>
        <a:xfrm>
          <a:off x="7007306" y="2411946"/>
          <a:ext cx="2654165" cy="1205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" pitchFamily="34" charset="0"/>
              <a:cs typeface="Arial" pitchFamily="34" charset="0"/>
            </a:rPr>
            <a:t>Ahora están aprendiendo a vivir sin los bienes y servicios de altos costos</a:t>
          </a:r>
          <a:endParaRPr lang="es-ES" sz="2000" kern="1200" dirty="0">
            <a:latin typeface="Arial" pitchFamily="34" charset="0"/>
            <a:cs typeface="Arial" pitchFamily="34" charset="0"/>
          </a:endParaRPr>
        </a:p>
      </dsp:txBody>
      <dsp:txXfrm>
        <a:off x="7007306" y="2411946"/>
        <a:ext cx="2654165" cy="1205106"/>
      </dsp:txXfrm>
    </dsp:sp>
    <dsp:sp modelId="{4A4AE70E-45DA-4AEA-86F9-714B19A33BAC}">
      <dsp:nvSpPr>
        <dsp:cNvPr id="0" name=""/>
        <dsp:cNvSpPr/>
      </dsp:nvSpPr>
      <dsp:spPr>
        <a:xfrm rot="4422434">
          <a:off x="1881795" y="3305480"/>
          <a:ext cx="1826246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1826246" y="12314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Arial" pitchFamily="34" charset="0"/>
            <a:cs typeface="Arial" pitchFamily="34" charset="0"/>
          </a:endParaRPr>
        </a:p>
      </dsp:txBody>
      <dsp:txXfrm rot="4422434">
        <a:off x="2749262" y="3272139"/>
        <a:ext cx="91312" cy="91312"/>
      </dsp:txXfrm>
    </dsp:sp>
    <dsp:sp modelId="{E00C21D5-5A0C-458C-8F66-A847C18E298F}">
      <dsp:nvSpPr>
        <dsp:cNvPr id="0" name=""/>
        <dsp:cNvSpPr/>
      </dsp:nvSpPr>
      <dsp:spPr>
        <a:xfrm>
          <a:off x="3051091" y="3713117"/>
          <a:ext cx="6040037" cy="9622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" pitchFamily="34" charset="0"/>
              <a:cs typeface="Arial" pitchFamily="34" charset="0"/>
            </a:rPr>
            <a:t>Cada vez hay </a:t>
          </a:r>
          <a:r>
            <a:rPr lang="es-ES" sz="2000" b="1" kern="1200" dirty="0" smtClean="0">
              <a:latin typeface="Arial" pitchFamily="34" charset="0"/>
              <a:cs typeface="Arial" pitchFamily="34" charset="0"/>
            </a:rPr>
            <a:t>mayor conciencia </a:t>
          </a:r>
          <a:r>
            <a:rPr lang="es-ES" sz="2000" kern="1200" dirty="0" smtClean="0">
              <a:latin typeface="Arial" pitchFamily="34" charset="0"/>
              <a:cs typeface="Arial" pitchFamily="34" charset="0"/>
            </a:rPr>
            <a:t>de que el ecosistema terrestre no logra sobrellevar el </a:t>
          </a:r>
          <a:r>
            <a:rPr lang="es-ES" sz="2000" b="1" kern="1200" dirty="0" smtClean="0">
              <a:latin typeface="Arial" pitchFamily="34" charset="0"/>
              <a:cs typeface="Arial" pitchFamily="34" charset="0"/>
            </a:rPr>
            <a:t>derroche e ilimitado de los recursos naturales</a:t>
          </a:r>
          <a:endParaRPr lang="es-ES" sz="2000" kern="1200" dirty="0">
            <a:latin typeface="Arial" pitchFamily="34" charset="0"/>
            <a:cs typeface="Arial" pitchFamily="34" charset="0"/>
          </a:endParaRPr>
        </a:p>
      </dsp:txBody>
      <dsp:txXfrm>
        <a:off x="3051091" y="3713117"/>
        <a:ext cx="6040037" cy="96226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C12103-8B82-4D2B-A8A0-4E991EFC6410}">
      <dsp:nvSpPr>
        <dsp:cNvPr id="0" name=""/>
        <dsp:cNvSpPr/>
      </dsp:nvSpPr>
      <dsp:spPr>
        <a:xfrm>
          <a:off x="559935" y="558923"/>
          <a:ext cx="0" cy="50303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AA9F2-4106-43C5-AE24-863A990FCE2B}">
      <dsp:nvSpPr>
        <dsp:cNvPr id="0" name=""/>
        <dsp:cNvSpPr/>
      </dsp:nvSpPr>
      <dsp:spPr>
        <a:xfrm>
          <a:off x="902126" y="908530"/>
          <a:ext cx="2240747" cy="189978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FEDFB-4B58-45CC-9D50-2F196D81BDA2}">
      <dsp:nvSpPr>
        <dsp:cNvPr id="0" name=""/>
        <dsp:cNvSpPr/>
      </dsp:nvSpPr>
      <dsp:spPr>
        <a:xfrm>
          <a:off x="699666" y="2990243"/>
          <a:ext cx="2645666" cy="2598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AD86F-1932-4AE0-8BAB-2CFD3E583C4D}">
      <dsp:nvSpPr>
        <dsp:cNvPr id="0" name=""/>
        <dsp:cNvSpPr/>
      </dsp:nvSpPr>
      <dsp:spPr>
        <a:xfrm>
          <a:off x="559935" y="0"/>
          <a:ext cx="2794619" cy="5589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PRODUCTO</a:t>
          </a:r>
          <a:endParaRPr lang="es-EC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59935" y="0"/>
        <a:ext cx="2794619" cy="558923"/>
      </dsp:txXfrm>
    </dsp:sp>
    <dsp:sp modelId="{D9A343CD-A03D-4BEB-BCDE-9A1EBA219313}">
      <dsp:nvSpPr>
        <dsp:cNvPr id="0" name=""/>
        <dsp:cNvSpPr/>
      </dsp:nvSpPr>
      <dsp:spPr>
        <a:xfrm>
          <a:off x="3882540" y="558923"/>
          <a:ext cx="0" cy="50303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03952-5BD4-4155-8AC2-230FC5E68C9B}">
      <dsp:nvSpPr>
        <dsp:cNvPr id="0" name=""/>
        <dsp:cNvSpPr/>
      </dsp:nvSpPr>
      <dsp:spPr>
        <a:xfrm>
          <a:off x="4150983" y="1008119"/>
          <a:ext cx="2645666" cy="117969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9710E-4A81-4136-840A-7F4AE9663302}">
      <dsp:nvSpPr>
        <dsp:cNvPr id="0" name=""/>
        <dsp:cNvSpPr/>
      </dsp:nvSpPr>
      <dsp:spPr>
        <a:xfrm>
          <a:off x="4006980" y="2664303"/>
          <a:ext cx="2645666" cy="2598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3DE86-A482-4789-9F9E-FEB635DD16DE}">
      <dsp:nvSpPr>
        <dsp:cNvPr id="0" name=""/>
        <dsp:cNvSpPr/>
      </dsp:nvSpPr>
      <dsp:spPr>
        <a:xfrm>
          <a:off x="3882540" y="0"/>
          <a:ext cx="2794619" cy="5589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LOGOTIPO - SLOGAN</a:t>
          </a:r>
          <a:endParaRPr lang="es-EC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882540" y="0"/>
        <a:ext cx="2794619" cy="558923"/>
      </dsp:txXfrm>
    </dsp:sp>
    <dsp:sp modelId="{A9CE4A87-489F-4718-B2F5-F730F1577C0B}">
      <dsp:nvSpPr>
        <dsp:cNvPr id="0" name=""/>
        <dsp:cNvSpPr/>
      </dsp:nvSpPr>
      <dsp:spPr>
        <a:xfrm>
          <a:off x="7205146" y="558923"/>
          <a:ext cx="0" cy="50303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03A02-985F-4969-A2CA-7D3D7377DE77}">
      <dsp:nvSpPr>
        <dsp:cNvPr id="0" name=""/>
        <dsp:cNvSpPr/>
      </dsp:nvSpPr>
      <dsp:spPr>
        <a:xfrm>
          <a:off x="8615485" y="1800201"/>
          <a:ext cx="104450" cy="1164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36304-709A-4A29-B4D8-6DE6946BA47A}">
      <dsp:nvSpPr>
        <dsp:cNvPr id="0" name=""/>
        <dsp:cNvSpPr/>
      </dsp:nvSpPr>
      <dsp:spPr>
        <a:xfrm>
          <a:off x="7344877" y="2990243"/>
          <a:ext cx="2645666" cy="2598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B026A6-BE6A-4A4A-8E6C-2256396045EF}">
      <dsp:nvSpPr>
        <dsp:cNvPr id="0" name=""/>
        <dsp:cNvSpPr/>
      </dsp:nvSpPr>
      <dsp:spPr>
        <a:xfrm>
          <a:off x="7205146" y="0"/>
          <a:ext cx="2794619" cy="5589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ETIQUETA</a:t>
          </a:r>
          <a:endParaRPr lang="es-EC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205146" y="0"/>
        <a:ext cx="2794619" cy="55892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704397-5E3B-42EE-900D-9E1E8F313C58}">
      <dsp:nvSpPr>
        <dsp:cNvPr id="0" name=""/>
        <dsp:cNvSpPr/>
      </dsp:nvSpPr>
      <dsp:spPr>
        <a:xfrm rot="16200000">
          <a:off x="-1937935" y="1939436"/>
          <a:ext cx="6624736" cy="274586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0" tIns="0" rIns="263922" bIns="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200" kern="1200" dirty="0" smtClean="0"/>
            <a:t>CALIDAD</a:t>
          </a:r>
          <a:endParaRPr lang="es-EC" sz="42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300" kern="1200" dirty="0" smtClean="0"/>
            <a:t>Norma ISO 9001:2008</a:t>
          </a:r>
          <a:endParaRPr lang="es-EC" sz="3300" kern="1200" dirty="0"/>
        </a:p>
      </dsp:txBody>
      <dsp:txXfrm rot="16200000">
        <a:off x="-1937935" y="1939436"/>
        <a:ext cx="6624736" cy="2745863"/>
      </dsp:txXfrm>
    </dsp:sp>
    <dsp:sp modelId="{B6C70703-96D2-4989-9AA0-6F57C259C938}">
      <dsp:nvSpPr>
        <dsp:cNvPr id="0" name=""/>
        <dsp:cNvSpPr/>
      </dsp:nvSpPr>
      <dsp:spPr>
        <a:xfrm rot="16200000">
          <a:off x="1627394" y="1479148"/>
          <a:ext cx="6624736" cy="3666439"/>
        </a:xfrm>
        <a:prstGeom prst="flowChartManualOperation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COMERCIALIZACIÓN</a:t>
          </a:r>
          <a:endParaRPr lang="es-EC" sz="27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Directo </a:t>
          </a:r>
          <a:endParaRPr lang="es-EC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Indirecto </a:t>
          </a:r>
          <a:endParaRPr lang="es-EC" sz="2400" kern="1200" dirty="0">
            <a:latin typeface="Arial" pitchFamily="34" charset="0"/>
            <a:cs typeface="Arial" pitchFamily="34" charset="0"/>
          </a:endParaRPr>
        </a:p>
      </dsp:txBody>
      <dsp:txXfrm rot="16200000">
        <a:off x="1627394" y="1479148"/>
        <a:ext cx="6624736" cy="3666439"/>
      </dsp:txXfrm>
    </dsp:sp>
    <dsp:sp modelId="{7F6B9095-9902-43D6-8172-65922AFCCB49}">
      <dsp:nvSpPr>
        <dsp:cNvPr id="0" name=""/>
        <dsp:cNvSpPr/>
      </dsp:nvSpPr>
      <dsp:spPr>
        <a:xfrm rot="16200000">
          <a:off x="5839795" y="1158698"/>
          <a:ext cx="6624736" cy="4307338"/>
        </a:xfrm>
        <a:prstGeom prst="flowChartManualOperation">
          <a:avLst/>
        </a:prstGeom>
        <a:solidFill>
          <a:schemeClr val="accent2">
            <a:hueOff val="-2964285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COMUNICACIÓN</a:t>
          </a:r>
          <a:endParaRPr lang="es-EC" sz="32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latin typeface="Arial" pitchFamily="34" charset="0"/>
              <a:cs typeface="Arial" pitchFamily="34" charset="0"/>
            </a:rPr>
            <a:t>Ferias </a:t>
          </a:r>
          <a:endParaRPr lang="es-EC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latin typeface="Arial" pitchFamily="34" charset="0"/>
              <a:cs typeface="Arial" pitchFamily="34" charset="0"/>
            </a:rPr>
            <a:t>Estrategias pull</a:t>
          </a:r>
          <a:endParaRPr lang="es-EC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latin typeface="Arial" pitchFamily="34" charset="0"/>
              <a:cs typeface="Arial" pitchFamily="34" charset="0"/>
            </a:rPr>
            <a:t>Estrategias push</a:t>
          </a:r>
          <a:endParaRPr lang="es-EC" sz="2800" kern="1200" dirty="0">
            <a:latin typeface="Arial" pitchFamily="34" charset="0"/>
            <a:cs typeface="Arial" pitchFamily="34" charset="0"/>
          </a:endParaRPr>
        </a:p>
      </dsp:txBody>
      <dsp:txXfrm rot="16200000">
        <a:off x="5839795" y="1158698"/>
        <a:ext cx="6624736" cy="430733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BE0E12-9D86-4754-9C6E-99338613597D}">
      <dsp:nvSpPr>
        <dsp:cNvPr id="0" name=""/>
        <dsp:cNvSpPr/>
      </dsp:nvSpPr>
      <dsp:spPr>
        <a:xfrm>
          <a:off x="-6310294" y="-965279"/>
          <a:ext cx="7511251" cy="7511251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ECEF1-0272-4036-A98E-5C2F0F0DB318}">
      <dsp:nvSpPr>
        <dsp:cNvPr id="0" name=""/>
        <dsp:cNvSpPr/>
      </dsp:nvSpPr>
      <dsp:spPr>
        <a:xfrm>
          <a:off x="628490" y="480718"/>
          <a:ext cx="9445495" cy="7551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14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itchFamily="34" charset="0"/>
              <a:cs typeface="Arial" pitchFamily="34" charset="0"/>
            </a:rPr>
            <a:t>Mercado objetivo</a:t>
          </a:r>
          <a:endParaRPr lang="es-EC" sz="2800" kern="1200" dirty="0">
            <a:latin typeface="Arial" pitchFamily="34" charset="0"/>
            <a:cs typeface="Arial" pitchFamily="34" charset="0"/>
          </a:endParaRPr>
        </a:p>
      </dsp:txBody>
      <dsp:txXfrm>
        <a:off x="628490" y="480718"/>
        <a:ext cx="9445495" cy="755183"/>
      </dsp:txXfrm>
    </dsp:sp>
    <dsp:sp modelId="{2C7CB193-393C-42A3-A907-4544EBE92399}">
      <dsp:nvSpPr>
        <dsp:cNvPr id="0" name=""/>
        <dsp:cNvSpPr/>
      </dsp:nvSpPr>
      <dsp:spPr>
        <a:xfrm>
          <a:off x="91907" y="321726"/>
          <a:ext cx="1073167" cy="1073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B7294-EFB0-4CE2-96DC-A88C38C66D53}">
      <dsp:nvSpPr>
        <dsp:cNvPr id="0" name=""/>
        <dsp:cNvSpPr/>
      </dsp:nvSpPr>
      <dsp:spPr>
        <a:xfrm>
          <a:off x="1077732" y="1739956"/>
          <a:ext cx="8953278" cy="8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14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Objetivo 10 del Plan Nacional del Buena Vivir 2013-2017</a:t>
          </a:r>
          <a:endParaRPr lang="es-EC" sz="2800" kern="1200" dirty="0">
            <a:latin typeface="Arial" pitchFamily="34" charset="0"/>
            <a:cs typeface="Arial" pitchFamily="34" charset="0"/>
          </a:endParaRPr>
        </a:p>
      </dsp:txBody>
      <dsp:txXfrm>
        <a:off x="1077732" y="1739956"/>
        <a:ext cx="8953278" cy="858533"/>
      </dsp:txXfrm>
    </dsp:sp>
    <dsp:sp modelId="{83FB6F68-F893-457B-80FA-5800BF120417}">
      <dsp:nvSpPr>
        <dsp:cNvPr id="0" name=""/>
        <dsp:cNvSpPr/>
      </dsp:nvSpPr>
      <dsp:spPr>
        <a:xfrm>
          <a:off x="584124" y="1609750"/>
          <a:ext cx="1073167" cy="1073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0DF90-29AA-444D-B055-4940226A0BA1}">
      <dsp:nvSpPr>
        <dsp:cNvPr id="0" name=""/>
        <dsp:cNvSpPr/>
      </dsp:nvSpPr>
      <dsp:spPr>
        <a:xfrm>
          <a:off x="1120707" y="2736306"/>
          <a:ext cx="8953278" cy="13961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14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Viabilidad y rentabilidad del negocio con una recuperación de la inversión en un periodo de </a:t>
          </a:r>
          <a:r>
            <a:rPr lang="es-EC" sz="2800" kern="1200" dirty="0" smtClean="0"/>
            <a:t>12 </a:t>
          </a:r>
          <a:r>
            <a:rPr lang="es-EC" sz="2800" kern="1200" dirty="0" smtClean="0"/>
            <a:t>meses</a:t>
          </a:r>
          <a:endParaRPr lang="es-EC" sz="2800" kern="1200" dirty="0">
            <a:latin typeface="Arial" pitchFamily="34" charset="0"/>
            <a:cs typeface="Arial" pitchFamily="34" charset="0"/>
          </a:endParaRPr>
        </a:p>
      </dsp:txBody>
      <dsp:txXfrm>
        <a:off x="1120707" y="2736306"/>
        <a:ext cx="8953278" cy="1396104"/>
      </dsp:txXfrm>
    </dsp:sp>
    <dsp:sp modelId="{FDF3939C-EB7B-48F6-8037-E86F39165F0F}">
      <dsp:nvSpPr>
        <dsp:cNvPr id="0" name=""/>
        <dsp:cNvSpPr/>
      </dsp:nvSpPr>
      <dsp:spPr>
        <a:xfrm>
          <a:off x="584124" y="2897774"/>
          <a:ext cx="1073167" cy="1073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9EF7B-2267-4A28-95A3-F626885DC90E}">
      <dsp:nvSpPr>
        <dsp:cNvPr id="0" name=""/>
        <dsp:cNvSpPr/>
      </dsp:nvSpPr>
      <dsp:spPr>
        <a:xfrm>
          <a:off x="628490" y="4293115"/>
          <a:ext cx="9445495" cy="8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14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Objetivo 3 del Plan Nacional del Buen Vivir 2013-2017</a:t>
          </a:r>
          <a:endParaRPr lang="es-EC" sz="2800" kern="1200" dirty="0">
            <a:latin typeface="Arial" pitchFamily="34" charset="0"/>
            <a:cs typeface="Arial" pitchFamily="34" charset="0"/>
          </a:endParaRPr>
        </a:p>
      </dsp:txBody>
      <dsp:txXfrm>
        <a:off x="628490" y="4293115"/>
        <a:ext cx="9445495" cy="858533"/>
      </dsp:txXfrm>
    </dsp:sp>
    <dsp:sp modelId="{A145E8CB-141C-44B7-80D8-D6806F568DB2}">
      <dsp:nvSpPr>
        <dsp:cNvPr id="0" name=""/>
        <dsp:cNvSpPr/>
      </dsp:nvSpPr>
      <dsp:spPr>
        <a:xfrm>
          <a:off x="91907" y="4185798"/>
          <a:ext cx="1073167" cy="1073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DE9548-51B3-4AA8-8549-AD67F999B340}">
      <dsp:nvSpPr>
        <dsp:cNvPr id="0" name=""/>
        <dsp:cNvSpPr/>
      </dsp:nvSpPr>
      <dsp:spPr>
        <a:xfrm>
          <a:off x="-5860797" y="-897147"/>
          <a:ext cx="6978870" cy="697887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7C843-5430-41B8-9C79-126D8CCB540D}">
      <dsp:nvSpPr>
        <dsp:cNvPr id="0" name=""/>
        <dsp:cNvSpPr/>
      </dsp:nvSpPr>
      <dsp:spPr>
        <a:xfrm>
          <a:off x="719619" y="432051"/>
          <a:ext cx="9001921" cy="120972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305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Impulsar la investigación de mercado con el fin de aumentar las exportaciones de estos productos a nuevos destinos.</a:t>
          </a:r>
          <a:endParaRPr lang="es-EC" sz="2800" kern="1200" dirty="0">
            <a:latin typeface="Arial" pitchFamily="34" charset="0"/>
            <a:cs typeface="Arial" pitchFamily="34" charset="0"/>
          </a:endParaRPr>
        </a:p>
      </dsp:txBody>
      <dsp:txXfrm>
        <a:off x="719619" y="432051"/>
        <a:ext cx="9001921" cy="1209727"/>
      </dsp:txXfrm>
    </dsp:sp>
    <dsp:sp modelId="{C6BB736E-A3F2-4450-B88D-8A17EAFC7176}">
      <dsp:nvSpPr>
        <dsp:cNvPr id="0" name=""/>
        <dsp:cNvSpPr/>
      </dsp:nvSpPr>
      <dsp:spPr>
        <a:xfrm>
          <a:off x="71547" y="388843"/>
          <a:ext cx="1296143" cy="12961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ACC40F-6498-4F12-87C5-3ACA2C18EF04}">
      <dsp:nvSpPr>
        <dsp:cNvPr id="0" name=""/>
        <dsp:cNvSpPr/>
      </dsp:nvSpPr>
      <dsp:spPr>
        <a:xfrm>
          <a:off x="1096537" y="1944215"/>
          <a:ext cx="8625003" cy="12961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305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Estrategias de asociatividad como otro mecanismo de internacionalización de los productos artesanales.</a:t>
          </a:r>
          <a:endParaRPr lang="es-EC" sz="2800" kern="1200" dirty="0">
            <a:latin typeface="Arial" pitchFamily="34" charset="0"/>
            <a:cs typeface="Arial" pitchFamily="34" charset="0"/>
          </a:endParaRPr>
        </a:p>
      </dsp:txBody>
      <dsp:txXfrm>
        <a:off x="1096537" y="1944215"/>
        <a:ext cx="8625003" cy="1296143"/>
      </dsp:txXfrm>
    </dsp:sp>
    <dsp:sp modelId="{F04B8EF0-AD25-40EC-A11E-7E6B8ADDDC8B}">
      <dsp:nvSpPr>
        <dsp:cNvPr id="0" name=""/>
        <dsp:cNvSpPr/>
      </dsp:nvSpPr>
      <dsp:spPr>
        <a:xfrm>
          <a:off x="448465" y="1944216"/>
          <a:ext cx="1296143" cy="12961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BA02BF-93DC-410E-8337-9D86461AE525}">
      <dsp:nvSpPr>
        <dsp:cNvPr id="0" name=""/>
        <dsp:cNvSpPr/>
      </dsp:nvSpPr>
      <dsp:spPr>
        <a:xfrm>
          <a:off x="719619" y="3629203"/>
          <a:ext cx="9001921" cy="10369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305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itchFamily="34" charset="0"/>
              <a:cs typeface="Arial" pitchFamily="34" charset="0"/>
            </a:rPr>
            <a:t>Ejecución del plan de exportación</a:t>
          </a:r>
          <a:endParaRPr lang="es-EC" sz="2800" kern="1200" dirty="0">
            <a:latin typeface="Arial" pitchFamily="34" charset="0"/>
            <a:cs typeface="Arial" pitchFamily="34" charset="0"/>
          </a:endParaRPr>
        </a:p>
      </dsp:txBody>
      <dsp:txXfrm>
        <a:off x="719619" y="3629203"/>
        <a:ext cx="9001921" cy="1036915"/>
      </dsp:txXfrm>
    </dsp:sp>
    <dsp:sp modelId="{DE611A15-AC16-4B0C-B77D-1AB338FAE43D}">
      <dsp:nvSpPr>
        <dsp:cNvPr id="0" name=""/>
        <dsp:cNvSpPr/>
      </dsp:nvSpPr>
      <dsp:spPr>
        <a:xfrm>
          <a:off x="71547" y="3499588"/>
          <a:ext cx="1296143" cy="12961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F78A06-E6A9-4672-8C37-981A66E8D8D6}">
      <dsp:nvSpPr>
        <dsp:cNvPr id="0" name=""/>
        <dsp:cNvSpPr/>
      </dsp:nvSpPr>
      <dsp:spPr>
        <a:xfrm>
          <a:off x="4846153" y="260635"/>
          <a:ext cx="2252964" cy="146442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Creada hace 8 años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4846153" y="260635"/>
        <a:ext cx="2252964" cy="1464426"/>
      </dsp:txXfrm>
    </dsp:sp>
    <dsp:sp modelId="{ACCFD44C-E251-41E2-9E7E-B1B34F3DC5EB}">
      <dsp:nvSpPr>
        <dsp:cNvPr id="0" name=""/>
        <dsp:cNvSpPr/>
      </dsp:nvSpPr>
      <dsp:spPr>
        <a:xfrm>
          <a:off x="3353175" y="1108414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4061263" y="229979"/>
              </a:moveTo>
              <a:arcTo wR="2924489" hR="2924489" stAng="17572448" swAng="1208899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EE3EA7-B586-4097-A236-CBD7C507BB1B}">
      <dsp:nvSpPr>
        <dsp:cNvPr id="0" name=""/>
        <dsp:cNvSpPr/>
      </dsp:nvSpPr>
      <dsp:spPr>
        <a:xfrm>
          <a:off x="7487445" y="2136839"/>
          <a:ext cx="2603142" cy="1238744"/>
        </a:xfrm>
        <a:prstGeom prst="roundRect">
          <a:avLst/>
        </a:prstGeom>
        <a:gradFill rotWithShape="0">
          <a:gsLst>
            <a:gs pos="0">
              <a:schemeClr val="accent2">
                <a:hueOff val="-741071"/>
                <a:satOff val="3550"/>
                <a:lumOff val="3284"/>
                <a:alphaOff val="0"/>
                <a:tint val="96000"/>
                <a:lumMod val="100000"/>
              </a:schemeClr>
            </a:gs>
            <a:gs pos="78000">
              <a:schemeClr val="accent2">
                <a:hueOff val="-741071"/>
                <a:satOff val="3550"/>
                <a:lumOff val="328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Mejorar calidad de vida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7487445" y="2136839"/>
        <a:ext cx="2603142" cy="1238744"/>
      </dsp:txXfrm>
    </dsp:sp>
    <dsp:sp modelId="{933D6699-18A7-41F9-93F9-826D33F88390}">
      <dsp:nvSpPr>
        <dsp:cNvPr id="0" name=""/>
        <dsp:cNvSpPr/>
      </dsp:nvSpPr>
      <dsp:spPr>
        <a:xfrm>
          <a:off x="3078986" y="688725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5846808" y="3037170"/>
              </a:moveTo>
              <a:arcTo wR="2924489" hR="2924489" stAng="21732489" swAng="1268571"/>
            </a:path>
          </a:pathLst>
        </a:custGeom>
        <a:noFill/>
        <a:ln w="12700" cap="rnd" cmpd="sng" algn="ctr">
          <a:solidFill>
            <a:schemeClr val="accent2">
              <a:hueOff val="-741071"/>
              <a:satOff val="3550"/>
              <a:lumOff val="328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5C873-F594-4FFE-A477-3FE4F9E47926}">
      <dsp:nvSpPr>
        <dsp:cNvPr id="0" name=""/>
        <dsp:cNvSpPr/>
      </dsp:nvSpPr>
      <dsp:spPr>
        <a:xfrm>
          <a:off x="6671264" y="5085169"/>
          <a:ext cx="2571421" cy="1437335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Visión ecologista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6671264" y="5085169"/>
        <a:ext cx="2571421" cy="1437335"/>
      </dsp:txXfrm>
    </dsp:sp>
    <dsp:sp modelId="{CD4FDF9F-CE42-48A8-AE13-30CF1D392A4F}">
      <dsp:nvSpPr>
        <dsp:cNvPr id="0" name=""/>
        <dsp:cNvSpPr/>
      </dsp:nvSpPr>
      <dsp:spPr>
        <a:xfrm>
          <a:off x="2979270" y="734059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3345167" y="5818565"/>
              </a:moveTo>
              <a:arcTo wR="2924489" hR="2924489" stAng="4903771" swAng="1283272"/>
            </a:path>
          </a:pathLst>
        </a:custGeom>
        <a:noFill/>
        <a:ln w="1270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C95C6-759E-47E1-8666-82C64DF8AF15}">
      <dsp:nvSpPr>
        <dsp:cNvPr id="0" name=""/>
        <dsp:cNvSpPr/>
      </dsp:nvSpPr>
      <dsp:spPr>
        <a:xfrm>
          <a:off x="2710844" y="4941163"/>
          <a:ext cx="2252964" cy="1464426"/>
        </a:xfrm>
        <a:prstGeom prst="roundRect">
          <a:avLst/>
        </a:prstGeom>
        <a:gradFill rotWithShape="0">
          <a:gsLst>
            <a:gs pos="0">
              <a:schemeClr val="accent2">
                <a:hueOff val="-2223214"/>
                <a:satOff val="10650"/>
                <a:lumOff val="9853"/>
                <a:alphaOff val="0"/>
                <a:tint val="96000"/>
                <a:lumMod val="100000"/>
              </a:schemeClr>
            </a:gs>
            <a:gs pos="78000">
              <a:schemeClr val="accent2">
                <a:hueOff val="-2223214"/>
                <a:satOff val="10650"/>
                <a:lumOff val="985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Cambiar matriz productiva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710844" y="4941163"/>
        <a:ext cx="2252964" cy="1464426"/>
      </dsp:txXfrm>
    </dsp:sp>
    <dsp:sp modelId="{67FA1A14-16FE-4146-A21C-37B35B018F92}">
      <dsp:nvSpPr>
        <dsp:cNvPr id="0" name=""/>
        <dsp:cNvSpPr/>
      </dsp:nvSpPr>
      <dsp:spPr>
        <a:xfrm>
          <a:off x="3077901" y="809206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152906" y="3857745"/>
              </a:moveTo>
              <a:arcTo wR="2924489" hR="2924489" stAng="9683427" swAng="1058646"/>
            </a:path>
          </a:pathLst>
        </a:custGeom>
        <a:noFill/>
        <a:ln w="12700" cap="rnd" cmpd="sng" algn="ctr">
          <a:solidFill>
            <a:schemeClr val="accent2">
              <a:hueOff val="-2223214"/>
              <a:satOff val="10650"/>
              <a:lumOff val="985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159AA6-CC91-461C-AE41-981F165815DA}">
      <dsp:nvSpPr>
        <dsp:cNvPr id="0" name=""/>
        <dsp:cNvSpPr/>
      </dsp:nvSpPr>
      <dsp:spPr>
        <a:xfrm>
          <a:off x="2099824" y="2023998"/>
          <a:ext cx="2252964" cy="1464426"/>
        </a:xfrm>
        <a:prstGeom prst="roundRect">
          <a:avLst/>
        </a:prstGeom>
        <a:gradFill rotWithShape="0">
          <a:gsLst>
            <a:gs pos="0">
              <a:schemeClr val="accent2">
                <a:hueOff val="-2964285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5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Ubicada en la ciudad de Quito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099824" y="2023998"/>
        <a:ext cx="2252964" cy="1464426"/>
      </dsp:txXfrm>
    </dsp:sp>
    <dsp:sp modelId="{DAF991FF-4993-46DE-A7F4-8DFB40D52A17}">
      <dsp:nvSpPr>
        <dsp:cNvPr id="0" name=""/>
        <dsp:cNvSpPr/>
      </dsp:nvSpPr>
      <dsp:spPr>
        <a:xfrm>
          <a:off x="2757015" y="1136951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1042573" y="685956"/>
              </a:moveTo>
              <a:arcTo wR="2924489" hR="2924489" stAng="13796791" swAng="1060281"/>
            </a:path>
          </a:pathLst>
        </a:custGeom>
        <a:noFill/>
        <a:ln w="12700" cap="rnd" cmpd="sng" algn="ctr">
          <a:solidFill>
            <a:schemeClr val="accent2">
              <a:hueOff val="-2964285"/>
              <a:satOff val="14200"/>
              <a:lumOff val="1313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08486B-3AE7-4D3B-8AE9-C9EED94A0A4B}">
      <dsp:nvSpPr>
        <dsp:cNvPr id="0" name=""/>
        <dsp:cNvSpPr/>
      </dsp:nvSpPr>
      <dsp:spPr>
        <a:xfrm>
          <a:off x="0" y="0"/>
          <a:ext cx="10971372" cy="2495077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695A5-50C0-440E-A49B-E7B29B74E4FF}">
      <dsp:nvSpPr>
        <dsp:cNvPr id="0" name=""/>
        <dsp:cNvSpPr/>
      </dsp:nvSpPr>
      <dsp:spPr>
        <a:xfrm>
          <a:off x="334358" y="332676"/>
          <a:ext cx="1817883" cy="18297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C35B9-6F51-451D-845C-57EAFA97CCB9}">
      <dsp:nvSpPr>
        <dsp:cNvPr id="0" name=""/>
        <dsp:cNvSpPr/>
      </dsp:nvSpPr>
      <dsp:spPr>
        <a:xfrm rot="10800000">
          <a:off x="334358" y="2495077"/>
          <a:ext cx="1817883" cy="304953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LÁMPARA</a:t>
          </a:r>
          <a:endParaRPr lang="es-ES" sz="1400" b="0" kern="120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Color natural de la fibra</a:t>
          </a:r>
          <a:endParaRPr lang="es-ES" sz="1400" b="0" kern="120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Excelente acabado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Durabilidad en su técnica de elaboración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100% artesanal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$ 85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</dsp:txBody>
      <dsp:txXfrm rot="10800000">
        <a:off x="334358" y="2495077"/>
        <a:ext cx="1817883" cy="3049538"/>
      </dsp:txXfrm>
    </dsp:sp>
    <dsp:sp modelId="{42CAECD8-986A-4818-9521-CF1E9C467102}">
      <dsp:nvSpPr>
        <dsp:cNvPr id="0" name=""/>
        <dsp:cNvSpPr/>
      </dsp:nvSpPr>
      <dsp:spPr>
        <a:xfrm>
          <a:off x="2334030" y="935829"/>
          <a:ext cx="1817883" cy="18297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83269-7296-4590-A1DA-4EAEE000D216}">
      <dsp:nvSpPr>
        <dsp:cNvPr id="0" name=""/>
        <dsp:cNvSpPr/>
      </dsp:nvSpPr>
      <dsp:spPr>
        <a:xfrm rot="10800000">
          <a:off x="2334030" y="4304536"/>
          <a:ext cx="1817883" cy="63692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$75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</dsp:txBody>
      <dsp:txXfrm rot="10800000">
        <a:off x="2334030" y="4304536"/>
        <a:ext cx="1817883" cy="636926"/>
      </dsp:txXfrm>
    </dsp:sp>
    <dsp:sp modelId="{EA26CDEA-69A4-4EB2-A7F7-4E76792F8C8B}">
      <dsp:nvSpPr>
        <dsp:cNvPr id="0" name=""/>
        <dsp:cNvSpPr/>
      </dsp:nvSpPr>
      <dsp:spPr>
        <a:xfrm>
          <a:off x="4576744" y="332676"/>
          <a:ext cx="1817883" cy="18297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93521-C68A-4F45-8E37-960EAB08C8E5}">
      <dsp:nvSpPr>
        <dsp:cNvPr id="0" name=""/>
        <dsp:cNvSpPr/>
      </dsp:nvSpPr>
      <dsp:spPr>
        <a:xfrm rot="10800000">
          <a:off x="4333702" y="2495077"/>
          <a:ext cx="2303967" cy="304953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CARTERAS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Diseños originales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Delicados acabados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Variedad en modelos y colores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Cómodas, livianas y muy espaciosas.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Excelente acabado en su interior y exterior.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100% artesana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</dsp:txBody>
      <dsp:txXfrm rot="10800000">
        <a:off x="4333702" y="2495077"/>
        <a:ext cx="2303967" cy="3049538"/>
      </dsp:txXfrm>
    </dsp:sp>
    <dsp:sp modelId="{97176CC2-321F-4E96-9732-FDD6BBFCA24C}">
      <dsp:nvSpPr>
        <dsp:cNvPr id="0" name=""/>
        <dsp:cNvSpPr/>
      </dsp:nvSpPr>
      <dsp:spPr>
        <a:xfrm>
          <a:off x="6819458" y="935829"/>
          <a:ext cx="1817883" cy="18297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2E50F-B32C-49CC-97AE-3F23CA51E457}">
      <dsp:nvSpPr>
        <dsp:cNvPr id="0" name=""/>
        <dsp:cNvSpPr/>
      </dsp:nvSpPr>
      <dsp:spPr>
        <a:xfrm rot="10800000">
          <a:off x="6819458" y="4304536"/>
          <a:ext cx="1817883" cy="63692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$70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</dsp:txBody>
      <dsp:txXfrm rot="10800000">
        <a:off x="6819458" y="4304536"/>
        <a:ext cx="1817883" cy="636926"/>
      </dsp:txXfrm>
    </dsp:sp>
    <dsp:sp modelId="{6363CEFF-E922-4575-ABEA-BFD0E028D5F6}">
      <dsp:nvSpPr>
        <dsp:cNvPr id="0" name=""/>
        <dsp:cNvSpPr/>
      </dsp:nvSpPr>
      <dsp:spPr>
        <a:xfrm>
          <a:off x="8819129" y="332676"/>
          <a:ext cx="1817883" cy="18297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2DC81-8578-4639-88C7-7AE0B2645A8D}">
      <dsp:nvSpPr>
        <dsp:cNvPr id="0" name=""/>
        <dsp:cNvSpPr/>
      </dsp:nvSpPr>
      <dsp:spPr>
        <a:xfrm rot="10800000">
          <a:off x="8819129" y="2495077"/>
          <a:ext cx="1817883" cy="304953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BOLSAS DE REGALO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Color natural de la fibra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Diseños exclusivos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Adecuados para poder utilizarla como bolsa de regalo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Durabilidad larga</a:t>
          </a:r>
          <a:endParaRPr lang="es-ES" sz="1400" b="0" kern="120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Reutilizable</a:t>
          </a:r>
          <a:endParaRPr lang="es-ES" sz="1400" b="0" kern="120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dirty="0" smtClean="0">
              <a:latin typeface="Arial" pitchFamily="34" charset="0"/>
              <a:cs typeface="Arial" pitchFamily="34" charset="0"/>
            </a:rPr>
            <a:t>100% artesanal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0" kern="1200" smtClean="0">
              <a:latin typeface="Arial" pitchFamily="34" charset="0"/>
              <a:cs typeface="Arial" pitchFamily="34" charset="0"/>
            </a:rPr>
            <a:t>$10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</dsp:txBody>
      <dsp:txXfrm rot="10800000">
        <a:off x="8819129" y="2495077"/>
        <a:ext cx="1817883" cy="304953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FCA1999-C90C-47EF-8B5E-9C899A31EFBB}">
      <dsp:nvSpPr>
        <dsp:cNvPr id="0" name=""/>
        <dsp:cNvSpPr/>
      </dsp:nvSpPr>
      <dsp:spPr>
        <a:xfrm>
          <a:off x="4523206" y="1932"/>
          <a:ext cx="6776529" cy="1752941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kern="1200" dirty="0" smtClean="0">
              <a:latin typeface="Arial" pitchFamily="34" charset="0"/>
              <a:cs typeface="Arial" pitchFamily="34" charset="0"/>
            </a:rPr>
            <a:t>Depende directamente de la fibra, en cada etapa se busca que no pierda sus </a:t>
          </a:r>
          <a:r>
            <a:rPr lang="es-ES_tradnl" sz="1800" b="1" kern="1200" dirty="0" smtClean="0">
              <a:latin typeface="Arial" pitchFamily="34" charset="0"/>
              <a:cs typeface="Arial" pitchFamily="34" charset="0"/>
            </a:rPr>
            <a:t>características esenciales</a:t>
          </a:r>
          <a:r>
            <a:rPr lang="es-ES_tradnl" sz="1800" kern="1200" dirty="0" smtClean="0">
              <a:latin typeface="Arial" pitchFamily="34" charset="0"/>
              <a:cs typeface="Arial" pitchFamily="34" charset="0"/>
            </a:rPr>
            <a:t>.</a:t>
          </a:r>
          <a:endParaRPr lang="es-E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b="1" kern="1200" dirty="0" smtClean="0">
              <a:latin typeface="Arial" pitchFamily="34" charset="0"/>
              <a:cs typeface="Arial" pitchFamily="34" charset="0"/>
            </a:rPr>
            <a:t>Capacidad, destreza y habilidad </a:t>
          </a:r>
          <a:r>
            <a:rPr lang="es-ES_tradnl" sz="1800" kern="1200" dirty="0" smtClean="0">
              <a:latin typeface="Arial" pitchFamily="34" charset="0"/>
              <a:cs typeface="Arial" pitchFamily="34" charset="0"/>
            </a:rPr>
            <a:t>que tenga el artesano en la elaboración del producto</a:t>
          </a:r>
          <a:endParaRPr lang="es-ES" sz="1800" kern="1200" dirty="0">
            <a:latin typeface="Arial" pitchFamily="34" charset="0"/>
            <a:cs typeface="Arial" pitchFamily="34" charset="0"/>
          </a:endParaRPr>
        </a:p>
      </dsp:txBody>
      <dsp:txXfrm>
        <a:off x="4523206" y="1932"/>
        <a:ext cx="6776529" cy="1752941"/>
      </dsp:txXfrm>
    </dsp:sp>
    <dsp:sp modelId="{A6C6E82C-E96A-4F24-8B60-D1A5DB049E30}">
      <dsp:nvSpPr>
        <dsp:cNvPr id="0" name=""/>
        <dsp:cNvSpPr/>
      </dsp:nvSpPr>
      <dsp:spPr>
        <a:xfrm>
          <a:off x="5520" y="310777"/>
          <a:ext cx="4517686" cy="11352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>
              <a:latin typeface="Arial" pitchFamily="34" charset="0"/>
              <a:cs typeface="Arial" pitchFamily="34" charset="0"/>
            </a:rPr>
            <a:t>Calidad</a:t>
          </a:r>
          <a:endParaRPr lang="es-ES" sz="4400" kern="1200" dirty="0">
            <a:latin typeface="Arial" pitchFamily="34" charset="0"/>
            <a:cs typeface="Arial" pitchFamily="34" charset="0"/>
          </a:endParaRPr>
        </a:p>
      </dsp:txBody>
      <dsp:txXfrm>
        <a:off x="5520" y="310777"/>
        <a:ext cx="4517686" cy="1135251"/>
      </dsp:txXfrm>
    </dsp:sp>
    <dsp:sp modelId="{ECFE8253-183E-4142-9FB6-0541DAA6716E}">
      <dsp:nvSpPr>
        <dsp:cNvPr id="0" name=""/>
        <dsp:cNvSpPr/>
      </dsp:nvSpPr>
      <dsp:spPr>
        <a:xfrm>
          <a:off x="4523206" y="1868399"/>
          <a:ext cx="6776529" cy="1362800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rial" pitchFamily="34" charset="0"/>
              <a:cs typeface="Arial" pitchFamily="34" charset="0"/>
            </a:rPr>
            <a:t>En el mercado se puede encontrar una gran cantidad de 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productos sustitutos</a:t>
          </a:r>
          <a:r>
            <a:rPr lang="es-ES" sz="1800" kern="1200" dirty="0" smtClean="0">
              <a:latin typeface="Arial" pitchFamily="34" charset="0"/>
              <a:cs typeface="Arial" pitchFamily="34" charset="0"/>
            </a:rPr>
            <a:t>. No obstante es muy difícil de emular en la perspectiva de productos elaborados a base de esta fibra</a:t>
          </a:r>
          <a:endParaRPr lang="es-ES" sz="1800" kern="1200" dirty="0">
            <a:latin typeface="Arial" pitchFamily="34" charset="0"/>
            <a:cs typeface="Arial" pitchFamily="34" charset="0"/>
          </a:endParaRPr>
        </a:p>
      </dsp:txBody>
      <dsp:txXfrm>
        <a:off x="4523206" y="1868399"/>
        <a:ext cx="6776529" cy="1362800"/>
      </dsp:txXfrm>
    </dsp:sp>
    <dsp:sp modelId="{028A0E0E-092A-4D34-9695-82207B78612C}">
      <dsp:nvSpPr>
        <dsp:cNvPr id="0" name=""/>
        <dsp:cNvSpPr/>
      </dsp:nvSpPr>
      <dsp:spPr>
        <a:xfrm>
          <a:off x="5520" y="1982173"/>
          <a:ext cx="4517686" cy="11352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>
              <a:latin typeface="Arial" pitchFamily="34" charset="0"/>
              <a:cs typeface="Arial" pitchFamily="34" charset="0"/>
            </a:rPr>
            <a:t>Diseño </a:t>
          </a:r>
          <a:endParaRPr lang="es-ES" sz="4400" kern="1200" dirty="0">
            <a:latin typeface="Arial" pitchFamily="34" charset="0"/>
            <a:cs typeface="Arial" pitchFamily="34" charset="0"/>
          </a:endParaRPr>
        </a:p>
      </dsp:txBody>
      <dsp:txXfrm>
        <a:off x="5520" y="1982173"/>
        <a:ext cx="4517686" cy="1135251"/>
      </dsp:txXfrm>
    </dsp:sp>
    <dsp:sp modelId="{98E20124-1872-48EB-8D48-D76F78DFC713}">
      <dsp:nvSpPr>
        <dsp:cNvPr id="0" name=""/>
        <dsp:cNvSpPr/>
      </dsp:nvSpPr>
      <dsp:spPr>
        <a:xfrm>
          <a:off x="4523206" y="3344725"/>
          <a:ext cx="6776529" cy="126185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rial" pitchFamily="34" charset="0"/>
              <a:cs typeface="Arial" pitchFamily="34" charset="0"/>
            </a:rPr>
            <a:t>Son 100% ecológicos</a:t>
          </a:r>
          <a:endParaRPr lang="es-E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rial" pitchFamily="34" charset="0"/>
              <a:cs typeface="Arial" pitchFamily="34" charset="0"/>
            </a:rPr>
            <a:t>En su elaboración no se ha manejado ninguna 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sustancia nociva</a:t>
          </a:r>
          <a:r>
            <a:rPr lang="es-ES" sz="1800" kern="1200" dirty="0" smtClean="0">
              <a:latin typeface="Arial" pitchFamily="34" charset="0"/>
              <a:cs typeface="Arial" pitchFamily="34" charset="0"/>
            </a:rPr>
            <a:t> para el medio ambiente</a:t>
          </a:r>
          <a:endParaRPr lang="es-ES" sz="1800" kern="1200" dirty="0">
            <a:latin typeface="Arial" pitchFamily="34" charset="0"/>
            <a:cs typeface="Arial" pitchFamily="34" charset="0"/>
          </a:endParaRPr>
        </a:p>
      </dsp:txBody>
      <dsp:txXfrm>
        <a:off x="4523206" y="3344725"/>
        <a:ext cx="6776529" cy="1261854"/>
      </dsp:txXfrm>
    </dsp:sp>
    <dsp:sp modelId="{44FD8854-5842-43F8-A821-92A61292E403}">
      <dsp:nvSpPr>
        <dsp:cNvPr id="0" name=""/>
        <dsp:cNvSpPr/>
      </dsp:nvSpPr>
      <dsp:spPr>
        <a:xfrm>
          <a:off x="5520" y="3408026"/>
          <a:ext cx="4517686" cy="11352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400" kern="1200" dirty="0" smtClean="0">
              <a:latin typeface="Arial" pitchFamily="34" charset="0"/>
              <a:cs typeface="Arial" pitchFamily="34" charset="0"/>
            </a:rPr>
            <a:t>Ecológicos</a:t>
          </a:r>
          <a:endParaRPr lang="es-ES" sz="4400" kern="1200" dirty="0">
            <a:latin typeface="Arial" pitchFamily="34" charset="0"/>
            <a:cs typeface="Arial" pitchFamily="34" charset="0"/>
          </a:endParaRPr>
        </a:p>
      </dsp:txBody>
      <dsp:txXfrm>
        <a:off x="5520" y="3408026"/>
        <a:ext cx="4517686" cy="113525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F79DAC-C5CB-41F0-ABC2-FB589D3CCFDA}">
      <dsp:nvSpPr>
        <dsp:cNvPr id="0" name=""/>
        <dsp:cNvSpPr/>
      </dsp:nvSpPr>
      <dsp:spPr>
        <a:xfrm rot="16200000">
          <a:off x="-1261096" y="1261096"/>
          <a:ext cx="4248472" cy="1726279"/>
        </a:xfrm>
        <a:prstGeom prst="flowChartManualOperation">
          <a:avLst/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>
              <a:latin typeface="Arial" pitchFamily="34" charset="0"/>
              <a:cs typeface="Arial" pitchFamily="34" charset="0"/>
            </a:rPr>
            <a:t>Bajas (manillas)</a:t>
          </a:r>
          <a:endParaRPr lang="es-ES" sz="24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Produce a los 3 años y vive aproximadamente 50 años</a:t>
          </a:r>
          <a:endParaRPr lang="es-E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kern="1200" dirty="0" smtClean="0">
              <a:latin typeface="Arial" pitchFamily="34" charset="0"/>
              <a:cs typeface="Arial" pitchFamily="34" charset="0"/>
            </a:rPr>
            <a:t>No apta </a:t>
          </a:r>
          <a:endParaRPr lang="es-ES" sz="1800" kern="1200" dirty="0">
            <a:latin typeface="Arial" pitchFamily="34" charset="0"/>
            <a:cs typeface="Arial" pitchFamily="34" charset="0"/>
          </a:endParaRPr>
        </a:p>
      </dsp:txBody>
      <dsp:txXfrm rot="16200000">
        <a:off x="-1261096" y="1261096"/>
        <a:ext cx="4248472" cy="172627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8DFC4C-919B-4A63-8F69-9EFB699E9054}">
      <dsp:nvSpPr>
        <dsp:cNvPr id="0" name=""/>
        <dsp:cNvSpPr/>
      </dsp:nvSpPr>
      <dsp:spPr>
        <a:xfrm>
          <a:off x="829111" y="2160240"/>
          <a:ext cx="1730390" cy="2541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Conocido también como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itchFamily="34" charset="0"/>
              <a:cs typeface="Arial" pitchFamily="34" charset="0"/>
            </a:rPr>
            <a:t>“El Árbol de la Vida”</a:t>
          </a:r>
          <a:endParaRPr lang="es-ES" sz="2400" b="1" kern="1200" dirty="0">
            <a:latin typeface="Arial" pitchFamily="34" charset="0"/>
            <a:cs typeface="Arial" pitchFamily="34" charset="0"/>
          </a:endParaRPr>
        </a:p>
      </dsp:txBody>
      <dsp:txXfrm>
        <a:off x="829111" y="2160240"/>
        <a:ext cx="1730390" cy="2541299"/>
      </dsp:txXfrm>
    </dsp:sp>
    <dsp:sp modelId="{CD6B2A2F-BEA0-47A3-8090-A18F75DF16AB}">
      <dsp:nvSpPr>
        <dsp:cNvPr id="0" name=""/>
        <dsp:cNvSpPr/>
      </dsp:nvSpPr>
      <dsp:spPr>
        <a:xfrm rot="17132988">
          <a:off x="1899877" y="2552724"/>
          <a:ext cx="180244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02440" y="993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 rot="17132988">
        <a:off x="2756036" y="2517596"/>
        <a:ext cx="90122" cy="90122"/>
      </dsp:txXfrm>
    </dsp:sp>
    <dsp:sp modelId="{CA191D21-37D9-4B0A-BC06-C2E7F1D2CDB6}">
      <dsp:nvSpPr>
        <dsp:cNvPr id="0" name=""/>
        <dsp:cNvSpPr/>
      </dsp:nvSpPr>
      <dsp:spPr>
        <a:xfrm>
          <a:off x="3042693" y="1392429"/>
          <a:ext cx="1207976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Arial" pitchFamily="34" charset="0"/>
              <a:cs typeface="Arial" pitchFamily="34" charset="0"/>
            </a:rPr>
            <a:t>Fruto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3042693" y="1392429"/>
        <a:ext cx="1207976" cy="603988"/>
      </dsp:txXfrm>
    </dsp:sp>
    <dsp:sp modelId="{252FD65D-8379-4AC9-992A-B909F124217E}">
      <dsp:nvSpPr>
        <dsp:cNvPr id="0" name=""/>
        <dsp:cNvSpPr/>
      </dsp:nvSpPr>
      <dsp:spPr>
        <a:xfrm rot="17350740">
          <a:off x="3756861" y="989904"/>
          <a:ext cx="147080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470808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 rot="17350740">
        <a:off x="4455495" y="963066"/>
        <a:ext cx="73540" cy="73540"/>
      </dsp:txXfrm>
    </dsp:sp>
    <dsp:sp modelId="{5A40C77D-5441-4804-AAA9-921DAD3114B6}">
      <dsp:nvSpPr>
        <dsp:cNvPr id="0" name=""/>
        <dsp:cNvSpPr/>
      </dsp:nvSpPr>
      <dsp:spPr>
        <a:xfrm>
          <a:off x="4733861" y="3256"/>
          <a:ext cx="1207976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El agua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4733861" y="3256"/>
        <a:ext cx="1207976" cy="603988"/>
      </dsp:txXfrm>
    </dsp:sp>
    <dsp:sp modelId="{3C9BD6A7-D216-4E36-8459-3F49BD625400}">
      <dsp:nvSpPr>
        <dsp:cNvPr id="0" name=""/>
        <dsp:cNvSpPr/>
      </dsp:nvSpPr>
      <dsp:spPr>
        <a:xfrm rot="18289469">
          <a:off x="4069204" y="1337197"/>
          <a:ext cx="84612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46122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 rot="18289469">
        <a:off x="4471112" y="1325977"/>
        <a:ext cx="42306" cy="42306"/>
      </dsp:txXfrm>
    </dsp:sp>
    <dsp:sp modelId="{CF6B75E9-8C18-46A9-93D0-CB15F723F328}">
      <dsp:nvSpPr>
        <dsp:cNvPr id="0" name=""/>
        <dsp:cNvSpPr/>
      </dsp:nvSpPr>
      <dsp:spPr>
        <a:xfrm>
          <a:off x="4733861" y="697842"/>
          <a:ext cx="3320909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El aceite a la copra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4733861" y="697842"/>
        <a:ext cx="3320909" cy="603988"/>
      </dsp:txXfrm>
    </dsp:sp>
    <dsp:sp modelId="{77A20CAF-74E1-4531-9D97-BE900CC14EFC}">
      <dsp:nvSpPr>
        <dsp:cNvPr id="0" name=""/>
        <dsp:cNvSpPr/>
      </dsp:nvSpPr>
      <dsp:spPr>
        <a:xfrm>
          <a:off x="4250670" y="1684490"/>
          <a:ext cx="48319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83190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>
        <a:off x="4480185" y="1682344"/>
        <a:ext cx="24159" cy="24159"/>
      </dsp:txXfrm>
    </dsp:sp>
    <dsp:sp modelId="{782D254B-D58E-4519-A03D-4A445D33E0A5}">
      <dsp:nvSpPr>
        <dsp:cNvPr id="0" name=""/>
        <dsp:cNvSpPr/>
      </dsp:nvSpPr>
      <dsp:spPr>
        <a:xfrm>
          <a:off x="4733861" y="1392429"/>
          <a:ext cx="2096552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El endocarpio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4733861" y="1392429"/>
        <a:ext cx="2096552" cy="603988"/>
      </dsp:txXfrm>
    </dsp:sp>
    <dsp:sp modelId="{76395F48-1B83-416C-9F86-21C6EBC4066C}">
      <dsp:nvSpPr>
        <dsp:cNvPr id="0" name=""/>
        <dsp:cNvSpPr/>
      </dsp:nvSpPr>
      <dsp:spPr>
        <a:xfrm>
          <a:off x="6830413" y="1684490"/>
          <a:ext cx="48319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83190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>
        <a:off x="7059929" y="1682344"/>
        <a:ext cx="24159" cy="24159"/>
      </dsp:txXfrm>
    </dsp:sp>
    <dsp:sp modelId="{CEE74267-D260-42BE-AD0C-E21BE2D15285}">
      <dsp:nvSpPr>
        <dsp:cNvPr id="0" name=""/>
        <dsp:cNvSpPr/>
      </dsp:nvSpPr>
      <dsp:spPr>
        <a:xfrm>
          <a:off x="7313604" y="1392429"/>
          <a:ext cx="2155393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Carbón vegetal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7313604" y="1392429"/>
        <a:ext cx="2155393" cy="603988"/>
      </dsp:txXfrm>
    </dsp:sp>
    <dsp:sp modelId="{C6EC6C2B-79DD-4641-B2F1-BE091F85B61B}">
      <dsp:nvSpPr>
        <dsp:cNvPr id="0" name=""/>
        <dsp:cNvSpPr/>
      </dsp:nvSpPr>
      <dsp:spPr>
        <a:xfrm rot="3310531">
          <a:off x="4069204" y="2031784"/>
          <a:ext cx="84612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46122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 rot="3310531">
        <a:off x="4471112" y="2020564"/>
        <a:ext cx="42306" cy="42306"/>
      </dsp:txXfrm>
    </dsp:sp>
    <dsp:sp modelId="{EC08C1C9-193D-4CEF-A4F7-460B9A23A5C7}">
      <dsp:nvSpPr>
        <dsp:cNvPr id="0" name=""/>
        <dsp:cNvSpPr/>
      </dsp:nvSpPr>
      <dsp:spPr>
        <a:xfrm>
          <a:off x="4733861" y="2087016"/>
          <a:ext cx="2438929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Aserrín excedente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4733861" y="2087016"/>
        <a:ext cx="2438929" cy="603988"/>
      </dsp:txXfrm>
    </dsp:sp>
    <dsp:sp modelId="{7DB555DD-2D81-4984-86B7-845ADB6AA9B3}">
      <dsp:nvSpPr>
        <dsp:cNvPr id="0" name=""/>
        <dsp:cNvSpPr/>
      </dsp:nvSpPr>
      <dsp:spPr>
        <a:xfrm>
          <a:off x="7172790" y="2379077"/>
          <a:ext cx="48319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83190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>
        <a:off x="7402306" y="2376930"/>
        <a:ext cx="24159" cy="24159"/>
      </dsp:txXfrm>
    </dsp:sp>
    <dsp:sp modelId="{1AB7AD39-F444-4B71-9C58-A2B952C1B30E}">
      <dsp:nvSpPr>
        <dsp:cNvPr id="0" name=""/>
        <dsp:cNvSpPr/>
      </dsp:nvSpPr>
      <dsp:spPr>
        <a:xfrm>
          <a:off x="7655981" y="2087016"/>
          <a:ext cx="2319569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Abono orgánico 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7655981" y="2087016"/>
        <a:ext cx="2319569" cy="603988"/>
      </dsp:txXfrm>
    </dsp:sp>
    <dsp:sp modelId="{DCBEE885-4CA1-4973-B920-75FE9471B73A}">
      <dsp:nvSpPr>
        <dsp:cNvPr id="0" name=""/>
        <dsp:cNvSpPr/>
      </dsp:nvSpPr>
      <dsp:spPr>
        <a:xfrm rot="4249260">
          <a:off x="3756861" y="2379077"/>
          <a:ext cx="147080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470808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 rot="4249260">
        <a:off x="4455495" y="2352240"/>
        <a:ext cx="73540" cy="73540"/>
      </dsp:txXfrm>
    </dsp:sp>
    <dsp:sp modelId="{9E9B6966-D14B-4EDD-AF5F-2E9E393D2FD6}">
      <dsp:nvSpPr>
        <dsp:cNvPr id="0" name=""/>
        <dsp:cNvSpPr/>
      </dsp:nvSpPr>
      <dsp:spPr>
        <a:xfrm>
          <a:off x="4733861" y="2781603"/>
          <a:ext cx="1207976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Arial" pitchFamily="34" charset="0"/>
              <a:cs typeface="Arial" pitchFamily="34" charset="0"/>
            </a:rPr>
            <a:t>Fibra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4733861" y="2781603"/>
        <a:ext cx="1207976" cy="603988"/>
      </dsp:txXfrm>
    </dsp:sp>
    <dsp:sp modelId="{C50D5943-8128-49FD-92AF-C8A84E6D30E4}">
      <dsp:nvSpPr>
        <dsp:cNvPr id="0" name=""/>
        <dsp:cNvSpPr/>
      </dsp:nvSpPr>
      <dsp:spPr>
        <a:xfrm>
          <a:off x="5941838" y="3073664"/>
          <a:ext cx="48319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83190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>
        <a:off x="6171353" y="3071517"/>
        <a:ext cx="24159" cy="24159"/>
      </dsp:txXfrm>
    </dsp:sp>
    <dsp:sp modelId="{93556E8C-EE9A-4D2D-B681-D1CE81F6862A}">
      <dsp:nvSpPr>
        <dsp:cNvPr id="0" name=""/>
        <dsp:cNvSpPr/>
      </dsp:nvSpPr>
      <dsp:spPr>
        <a:xfrm>
          <a:off x="6425028" y="2781603"/>
          <a:ext cx="3719022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Diferentes objetos útiles 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6425028" y="2781603"/>
        <a:ext cx="3719022" cy="603988"/>
      </dsp:txXfrm>
    </dsp:sp>
    <dsp:sp modelId="{D8515ED7-ED80-4E9B-A52B-92C4C7EBBABD}">
      <dsp:nvSpPr>
        <dsp:cNvPr id="0" name=""/>
        <dsp:cNvSpPr/>
      </dsp:nvSpPr>
      <dsp:spPr>
        <a:xfrm rot="2142401">
          <a:off x="2503572" y="3594604"/>
          <a:ext cx="59505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95051" y="993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 rot="2142401">
        <a:off x="2786221" y="3589661"/>
        <a:ext cx="29752" cy="29752"/>
      </dsp:txXfrm>
    </dsp:sp>
    <dsp:sp modelId="{4B818ED8-F7E3-4699-80C0-73AB47774A0A}">
      <dsp:nvSpPr>
        <dsp:cNvPr id="0" name=""/>
        <dsp:cNvSpPr/>
      </dsp:nvSpPr>
      <dsp:spPr>
        <a:xfrm>
          <a:off x="3042693" y="3476189"/>
          <a:ext cx="1207976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Arial" pitchFamily="34" charset="0"/>
              <a:cs typeface="Arial" pitchFamily="34" charset="0"/>
            </a:rPr>
            <a:t>Madera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3042693" y="3476189"/>
        <a:ext cx="1207976" cy="603988"/>
      </dsp:txXfrm>
    </dsp:sp>
    <dsp:sp modelId="{86FBEAEC-9758-4D96-BF30-62BF00362660}">
      <dsp:nvSpPr>
        <dsp:cNvPr id="0" name=""/>
        <dsp:cNvSpPr/>
      </dsp:nvSpPr>
      <dsp:spPr>
        <a:xfrm>
          <a:off x="4250670" y="3768251"/>
          <a:ext cx="48319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83190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>
        <a:off x="4480185" y="3766104"/>
        <a:ext cx="24159" cy="24159"/>
      </dsp:txXfrm>
    </dsp:sp>
    <dsp:sp modelId="{CDCF6503-B9E5-4A69-8AFC-E057CCD39BE6}">
      <dsp:nvSpPr>
        <dsp:cNvPr id="0" name=""/>
        <dsp:cNvSpPr/>
      </dsp:nvSpPr>
      <dsp:spPr>
        <a:xfrm>
          <a:off x="4733861" y="3476189"/>
          <a:ext cx="4699187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Fabricación de casas, puentes, corrales de animales y techos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4733861" y="3476189"/>
        <a:ext cx="4699187" cy="603988"/>
      </dsp:txXfrm>
    </dsp:sp>
    <dsp:sp modelId="{D849E1DF-CCD0-4507-B418-8561EC788453}">
      <dsp:nvSpPr>
        <dsp:cNvPr id="0" name=""/>
        <dsp:cNvSpPr/>
      </dsp:nvSpPr>
      <dsp:spPr>
        <a:xfrm>
          <a:off x="9433048" y="3768251"/>
          <a:ext cx="48319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83190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9662564" y="3766104"/>
        <a:ext cx="24159" cy="24159"/>
      </dsp:txXfrm>
    </dsp:sp>
    <dsp:sp modelId="{B41B4B86-6AEC-40CB-A5B2-CEBE6D021CA6}">
      <dsp:nvSpPr>
        <dsp:cNvPr id="0" name=""/>
        <dsp:cNvSpPr/>
      </dsp:nvSpPr>
      <dsp:spPr>
        <a:xfrm>
          <a:off x="9916239" y="3476189"/>
          <a:ext cx="1207976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Arial" pitchFamily="34" charset="0"/>
              <a:cs typeface="Arial" pitchFamily="34" charset="0"/>
            </a:rPr>
            <a:t>Fibra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9916239" y="3476189"/>
        <a:ext cx="1207976" cy="603988"/>
      </dsp:txXfrm>
    </dsp:sp>
    <dsp:sp modelId="{7266BFE1-88BE-4D0B-A05D-F3217D3A7775}">
      <dsp:nvSpPr>
        <dsp:cNvPr id="0" name=""/>
        <dsp:cNvSpPr/>
      </dsp:nvSpPr>
      <dsp:spPr>
        <a:xfrm rot="3907178">
          <a:off x="2226862" y="3941897"/>
          <a:ext cx="114847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48471" y="993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 rot="3907178">
        <a:off x="2772386" y="3923119"/>
        <a:ext cx="57423" cy="57423"/>
      </dsp:txXfrm>
    </dsp:sp>
    <dsp:sp modelId="{D26E68F4-E3DE-4158-BA10-00F08113BCA3}">
      <dsp:nvSpPr>
        <dsp:cNvPr id="0" name=""/>
        <dsp:cNvSpPr/>
      </dsp:nvSpPr>
      <dsp:spPr>
        <a:xfrm>
          <a:off x="3042693" y="4170776"/>
          <a:ext cx="1207976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Arial" pitchFamily="34" charset="0"/>
              <a:cs typeface="Arial" pitchFamily="34" charset="0"/>
            </a:rPr>
            <a:t>Tallo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3042693" y="4170776"/>
        <a:ext cx="1207976" cy="603988"/>
      </dsp:txXfrm>
    </dsp:sp>
    <dsp:sp modelId="{0657509C-BA6C-43A8-BE0E-ABB1E8B950B1}">
      <dsp:nvSpPr>
        <dsp:cNvPr id="0" name=""/>
        <dsp:cNvSpPr/>
      </dsp:nvSpPr>
      <dsp:spPr>
        <a:xfrm>
          <a:off x="4250670" y="4462837"/>
          <a:ext cx="48319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83190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>
        <a:off x="4480185" y="4460691"/>
        <a:ext cx="24159" cy="24159"/>
      </dsp:txXfrm>
    </dsp:sp>
    <dsp:sp modelId="{B90173D9-DED4-4698-B0D6-2E5F1C6D94B5}">
      <dsp:nvSpPr>
        <dsp:cNvPr id="0" name=""/>
        <dsp:cNvSpPr/>
      </dsp:nvSpPr>
      <dsp:spPr>
        <a:xfrm>
          <a:off x="4733861" y="4170776"/>
          <a:ext cx="1207976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Arial" pitchFamily="34" charset="0"/>
              <a:cs typeface="Arial" pitchFamily="34" charset="0"/>
            </a:rPr>
            <a:t>Palmito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4733861" y="4170776"/>
        <a:ext cx="1207976" cy="603988"/>
      </dsp:txXfrm>
    </dsp:sp>
    <dsp:sp modelId="{304CAEF8-6EFA-4AA0-BF0C-07B8476E37FB}">
      <dsp:nvSpPr>
        <dsp:cNvPr id="0" name=""/>
        <dsp:cNvSpPr/>
      </dsp:nvSpPr>
      <dsp:spPr>
        <a:xfrm rot="4467012">
          <a:off x="1899877" y="4289191"/>
          <a:ext cx="180244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02440" y="993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 rot="4467012">
        <a:off x="2756036" y="4254063"/>
        <a:ext cx="90122" cy="90122"/>
      </dsp:txXfrm>
    </dsp:sp>
    <dsp:sp modelId="{E9079ECC-2559-4597-BCEA-988C6581EFD5}">
      <dsp:nvSpPr>
        <dsp:cNvPr id="0" name=""/>
        <dsp:cNvSpPr/>
      </dsp:nvSpPr>
      <dsp:spPr>
        <a:xfrm>
          <a:off x="3042693" y="4865363"/>
          <a:ext cx="1207976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Arial" pitchFamily="34" charset="0"/>
              <a:cs typeface="Arial" pitchFamily="34" charset="0"/>
            </a:rPr>
            <a:t>Hojas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3042693" y="4865363"/>
        <a:ext cx="1207976" cy="603988"/>
      </dsp:txXfrm>
    </dsp:sp>
    <dsp:sp modelId="{3C49897B-093F-4F1F-9F38-334A290353C5}">
      <dsp:nvSpPr>
        <dsp:cNvPr id="0" name=""/>
        <dsp:cNvSpPr/>
      </dsp:nvSpPr>
      <dsp:spPr>
        <a:xfrm>
          <a:off x="4250670" y="5157424"/>
          <a:ext cx="48319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83190" y="99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Arial" pitchFamily="34" charset="0"/>
            <a:cs typeface="Arial" pitchFamily="34" charset="0"/>
          </a:endParaRPr>
        </a:p>
      </dsp:txBody>
      <dsp:txXfrm>
        <a:off x="4480185" y="5155277"/>
        <a:ext cx="24159" cy="24159"/>
      </dsp:txXfrm>
    </dsp:sp>
    <dsp:sp modelId="{F761C351-9C2E-4CD9-A1E4-645A4DF277E9}">
      <dsp:nvSpPr>
        <dsp:cNvPr id="0" name=""/>
        <dsp:cNvSpPr/>
      </dsp:nvSpPr>
      <dsp:spPr>
        <a:xfrm>
          <a:off x="4733861" y="4865363"/>
          <a:ext cx="3641446" cy="6039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Arial" pitchFamily="34" charset="0"/>
              <a:cs typeface="Arial" pitchFamily="34" charset="0"/>
            </a:rPr>
            <a:t>Cestas y Sombreros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4733861" y="4865363"/>
        <a:ext cx="3641446" cy="60398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931511-F596-46D6-9855-FCD877FC2FA4}">
      <dsp:nvSpPr>
        <dsp:cNvPr id="0" name=""/>
        <dsp:cNvSpPr/>
      </dsp:nvSpPr>
      <dsp:spPr>
        <a:xfrm>
          <a:off x="3864859" y="3312"/>
          <a:ext cx="5797289" cy="1615182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400" kern="1200" dirty="0" smtClean="0">
              <a:latin typeface="Arial" pitchFamily="34" charset="0"/>
              <a:cs typeface="Arial" pitchFamily="34" charset="0"/>
            </a:rPr>
            <a:t>Bolsos de mano (carteras), con la superficie exterior de cuero natural, de cuero regenerado</a:t>
          </a:r>
          <a:endParaRPr lang="es-ES" sz="2400" kern="1200" dirty="0">
            <a:latin typeface="Arial" pitchFamily="34" charset="0"/>
            <a:cs typeface="Arial" pitchFamily="34" charset="0"/>
          </a:endParaRPr>
        </a:p>
      </dsp:txBody>
      <dsp:txXfrm>
        <a:off x="3864859" y="3312"/>
        <a:ext cx="5797289" cy="1615182"/>
      </dsp:txXfrm>
    </dsp:sp>
    <dsp:sp modelId="{C04C3FF9-B440-4AFB-BC8E-418CFBBE0A6F}">
      <dsp:nvSpPr>
        <dsp:cNvPr id="0" name=""/>
        <dsp:cNvSpPr/>
      </dsp:nvSpPr>
      <dsp:spPr>
        <a:xfrm>
          <a:off x="0" y="160357"/>
          <a:ext cx="3864859" cy="13010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600" kern="1200" dirty="0" smtClean="0">
              <a:latin typeface="Arial" pitchFamily="34" charset="0"/>
              <a:cs typeface="Arial" pitchFamily="34" charset="0"/>
            </a:rPr>
            <a:t>La partida 42.02.21.00.00</a:t>
          </a:r>
          <a:endParaRPr lang="es-ES" sz="3600" kern="1200" dirty="0">
            <a:latin typeface="Arial" pitchFamily="34" charset="0"/>
            <a:cs typeface="Arial" pitchFamily="34" charset="0"/>
          </a:endParaRPr>
        </a:p>
      </dsp:txBody>
      <dsp:txXfrm>
        <a:off x="0" y="160357"/>
        <a:ext cx="3864859" cy="1301093"/>
      </dsp:txXfrm>
    </dsp:sp>
    <dsp:sp modelId="{C43EFFC6-C515-4BA7-80B4-36A139DF1208}">
      <dsp:nvSpPr>
        <dsp:cNvPr id="0" name=""/>
        <dsp:cNvSpPr/>
      </dsp:nvSpPr>
      <dsp:spPr>
        <a:xfrm>
          <a:off x="3865803" y="1780013"/>
          <a:ext cx="5791627" cy="3074079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Arial" pitchFamily="34" charset="0"/>
              <a:cs typeface="Arial" pitchFamily="34" charset="0"/>
            </a:rPr>
            <a:t>Sombreros y demás tocados, trenzados o fabricados por unión de bandas</a:t>
          </a:r>
          <a:endParaRPr lang="es-ES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1" kern="1200" dirty="0" smtClean="0">
              <a:latin typeface="Arial" pitchFamily="34" charset="0"/>
              <a:cs typeface="Arial" pitchFamily="34" charset="0"/>
            </a:rPr>
            <a:t>(se consideró esta partida ya es el principal producto artesanal exportado por el Ecuador)</a:t>
          </a:r>
          <a:endParaRPr lang="es-ES" sz="2400" b="1" kern="1200" dirty="0">
            <a:latin typeface="Arial" pitchFamily="34" charset="0"/>
            <a:cs typeface="Arial" pitchFamily="34" charset="0"/>
          </a:endParaRPr>
        </a:p>
      </dsp:txBody>
      <dsp:txXfrm>
        <a:off x="3865803" y="1780013"/>
        <a:ext cx="5791627" cy="3074079"/>
      </dsp:txXfrm>
    </dsp:sp>
    <dsp:sp modelId="{85E4C35C-FEDF-48AE-9690-28DCD0EC4A8E}">
      <dsp:nvSpPr>
        <dsp:cNvPr id="0" name=""/>
        <dsp:cNvSpPr/>
      </dsp:nvSpPr>
      <dsp:spPr>
        <a:xfrm>
          <a:off x="4717" y="2682891"/>
          <a:ext cx="3861085" cy="12683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>
              <a:latin typeface="Arial" pitchFamily="34" charset="0"/>
              <a:cs typeface="Arial" pitchFamily="34" charset="0"/>
            </a:rPr>
            <a:t>La partida 65.04.00.00</a:t>
          </a:r>
          <a:endParaRPr lang="es-ES" sz="3600" kern="1200" dirty="0">
            <a:latin typeface="Arial" pitchFamily="34" charset="0"/>
            <a:cs typeface="Arial" pitchFamily="34" charset="0"/>
          </a:endParaRPr>
        </a:p>
      </dsp:txBody>
      <dsp:txXfrm>
        <a:off x="4717" y="2682891"/>
        <a:ext cx="3861085" cy="126832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021BCF-ED79-46E5-9F0F-B58975295857}">
      <dsp:nvSpPr>
        <dsp:cNvPr id="0" name=""/>
        <dsp:cNvSpPr/>
      </dsp:nvSpPr>
      <dsp:spPr>
        <a:xfrm>
          <a:off x="4169854" y="45223"/>
          <a:ext cx="2007222" cy="15363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Fomenta el envío de productos a mercados internacionales</a:t>
          </a:r>
          <a:endParaRPr lang="es-EC" sz="16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169854" y="45223"/>
        <a:ext cx="2007222" cy="1536343"/>
      </dsp:txXfrm>
    </dsp:sp>
    <dsp:sp modelId="{B76B8D65-ADD0-4A50-A99D-C01BF26A61BD}">
      <dsp:nvSpPr>
        <dsp:cNvPr id="0" name=""/>
        <dsp:cNvSpPr/>
      </dsp:nvSpPr>
      <dsp:spPr>
        <a:xfrm rot="2005643">
          <a:off x="6000999" y="1205322"/>
          <a:ext cx="255955" cy="477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</a:endParaRPr>
        </a:p>
      </dsp:txBody>
      <dsp:txXfrm rot="2005643">
        <a:off x="6000999" y="1205322"/>
        <a:ext cx="255955" cy="477542"/>
      </dsp:txXfrm>
    </dsp:sp>
    <dsp:sp modelId="{F683428A-46A1-44A4-8A2A-61E8825CC0AD}">
      <dsp:nvSpPr>
        <dsp:cNvPr id="0" name=""/>
        <dsp:cNvSpPr/>
      </dsp:nvSpPr>
      <dsp:spPr>
        <a:xfrm>
          <a:off x="6140069" y="1320628"/>
          <a:ext cx="1747353" cy="1414941"/>
        </a:xfrm>
        <a:prstGeom prst="ellipse">
          <a:avLst/>
        </a:prstGeom>
        <a:solidFill>
          <a:schemeClr val="accent2">
            <a:hueOff val="-592857"/>
            <a:satOff val="2840"/>
            <a:lumOff val="26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Cuenta con beneficios que ofrece diferentes instituciones</a:t>
          </a:r>
          <a:endParaRPr lang="es-EC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140069" y="1320628"/>
        <a:ext cx="1747353" cy="1414941"/>
      </dsp:txXfrm>
    </dsp:sp>
    <dsp:sp modelId="{2CFD30C5-1731-4E38-BCEF-F77C7D00F7F5}">
      <dsp:nvSpPr>
        <dsp:cNvPr id="0" name=""/>
        <dsp:cNvSpPr/>
      </dsp:nvSpPr>
      <dsp:spPr>
        <a:xfrm rot="5400931">
          <a:off x="6848564" y="2798613"/>
          <a:ext cx="329818" cy="477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92857"/>
            <a:satOff val="2840"/>
            <a:lumOff val="2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</a:endParaRPr>
        </a:p>
      </dsp:txBody>
      <dsp:txXfrm rot="5400931">
        <a:off x="6848564" y="2798613"/>
        <a:ext cx="329818" cy="477542"/>
      </dsp:txXfrm>
    </dsp:sp>
    <dsp:sp modelId="{9ABDD316-99BC-4703-95DC-E8B2ABF37D7F}">
      <dsp:nvSpPr>
        <dsp:cNvPr id="0" name=""/>
        <dsp:cNvSpPr/>
      </dsp:nvSpPr>
      <dsp:spPr>
        <a:xfrm>
          <a:off x="6500752" y="3357868"/>
          <a:ext cx="1024983" cy="1053409"/>
        </a:xfrm>
        <a:prstGeom prst="ellipse">
          <a:avLst/>
        </a:prstGeom>
        <a:solidFill>
          <a:schemeClr val="accent2">
            <a:hueOff val="-1185714"/>
            <a:satOff val="5680"/>
            <a:lumOff val="5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Bajo costos</a:t>
          </a:r>
          <a:endParaRPr lang="es-EC" sz="16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500752" y="3357868"/>
        <a:ext cx="1024983" cy="1053409"/>
      </dsp:txXfrm>
    </dsp:sp>
    <dsp:sp modelId="{D1873606-F51F-49AE-A2E1-0AABD329C1E1}">
      <dsp:nvSpPr>
        <dsp:cNvPr id="0" name=""/>
        <dsp:cNvSpPr/>
      </dsp:nvSpPr>
      <dsp:spPr>
        <a:xfrm rot="9437991">
          <a:off x="5916919" y="4007681"/>
          <a:ext cx="462462" cy="477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185714"/>
            <a:satOff val="5680"/>
            <a:lumOff val="52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</a:endParaRPr>
        </a:p>
      </dsp:txBody>
      <dsp:txXfrm rot="9437991">
        <a:off x="5916919" y="4007681"/>
        <a:ext cx="462462" cy="477542"/>
      </dsp:txXfrm>
    </dsp:sp>
    <dsp:sp modelId="{E0D35120-7033-472A-A9B9-0292FB977A4F}">
      <dsp:nvSpPr>
        <dsp:cNvPr id="0" name=""/>
        <dsp:cNvSpPr/>
      </dsp:nvSpPr>
      <dsp:spPr>
        <a:xfrm>
          <a:off x="4573037" y="4090209"/>
          <a:ext cx="1214614" cy="1122176"/>
        </a:xfrm>
        <a:prstGeom prst="ellipse">
          <a:avLst/>
        </a:prstGeom>
        <a:solidFill>
          <a:schemeClr val="accent2">
            <a:hueOff val="-1778571"/>
            <a:satOff val="8520"/>
            <a:lumOff val="7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Sistema fácil y seguro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4573037" y="4090209"/>
        <a:ext cx="1214614" cy="1122176"/>
      </dsp:txXfrm>
    </dsp:sp>
    <dsp:sp modelId="{A672EEE9-6599-49A6-A0CA-94B16DC21499}">
      <dsp:nvSpPr>
        <dsp:cNvPr id="0" name=""/>
        <dsp:cNvSpPr/>
      </dsp:nvSpPr>
      <dsp:spPr>
        <a:xfrm rot="12269385">
          <a:off x="3999053" y="3983222"/>
          <a:ext cx="477644" cy="477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778571"/>
            <a:satOff val="8520"/>
            <a:lumOff val="7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</a:endParaRPr>
        </a:p>
      </dsp:txBody>
      <dsp:txXfrm rot="12269385">
        <a:off x="3999053" y="3983222"/>
        <a:ext cx="477644" cy="477542"/>
      </dsp:txXfrm>
    </dsp:sp>
    <dsp:sp modelId="{75CB2F24-3F28-4E62-984F-AF11BB600F25}">
      <dsp:nvSpPr>
        <dsp:cNvPr id="0" name=""/>
        <dsp:cNvSpPr/>
      </dsp:nvSpPr>
      <dsp:spPr>
        <a:xfrm>
          <a:off x="2418023" y="3459057"/>
          <a:ext cx="1705613" cy="644873"/>
        </a:xfrm>
        <a:prstGeom prst="ellipse">
          <a:avLst/>
        </a:prstGeom>
        <a:solidFill>
          <a:schemeClr val="accent2">
            <a:hueOff val="-2371428"/>
            <a:satOff val="11360"/>
            <a:lumOff val="105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Simplicidad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418023" y="3459057"/>
        <a:ext cx="1705613" cy="644873"/>
      </dsp:txXfrm>
    </dsp:sp>
    <dsp:sp modelId="{71F650AA-E4FE-457D-8D11-9A1453133858}">
      <dsp:nvSpPr>
        <dsp:cNvPr id="0" name=""/>
        <dsp:cNvSpPr/>
      </dsp:nvSpPr>
      <dsp:spPr>
        <a:xfrm rot="16331665">
          <a:off x="3094098" y="2861123"/>
          <a:ext cx="410410" cy="354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371428"/>
            <a:satOff val="11360"/>
            <a:lumOff val="10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</a:endParaRPr>
        </a:p>
      </dsp:txBody>
      <dsp:txXfrm rot="16331665">
        <a:off x="3094098" y="2861123"/>
        <a:ext cx="410410" cy="354546"/>
      </dsp:txXfrm>
    </dsp:sp>
    <dsp:sp modelId="{C8DF6D4B-D7B6-47AF-8A70-455D6923B226}">
      <dsp:nvSpPr>
        <dsp:cNvPr id="0" name=""/>
        <dsp:cNvSpPr/>
      </dsp:nvSpPr>
      <dsp:spPr>
        <a:xfrm>
          <a:off x="2645559" y="1716159"/>
          <a:ext cx="1375266" cy="875650"/>
        </a:xfrm>
        <a:prstGeom prst="ellipse">
          <a:avLst/>
        </a:prstGeom>
        <a:solidFill>
          <a:schemeClr val="accent2">
            <a:hueOff val="-2964285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Cobertura 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645559" y="1716159"/>
        <a:ext cx="1375266" cy="875650"/>
      </dsp:txXfrm>
    </dsp:sp>
    <dsp:sp modelId="{23B201B0-EBA3-47F6-9895-46A5747AA10A}">
      <dsp:nvSpPr>
        <dsp:cNvPr id="0" name=""/>
        <dsp:cNvSpPr/>
      </dsp:nvSpPr>
      <dsp:spPr>
        <a:xfrm rot="19435660">
          <a:off x="3889553" y="1352105"/>
          <a:ext cx="433273" cy="477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964285"/>
            <a:satOff val="14200"/>
            <a:lumOff val="1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</a:endParaRPr>
        </a:p>
      </dsp:txBody>
      <dsp:txXfrm rot="19435660">
        <a:off x="3889553" y="1352105"/>
        <a:ext cx="433273" cy="47754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14F740-A939-4C27-8457-B1AD3223FA87}">
      <dsp:nvSpPr>
        <dsp:cNvPr id="0" name=""/>
        <dsp:cNvSpPr/>
      </dsp:nvSpPr>
      <dsp:spPr>
        <a:xfrm>
          <a:off x="3983445" y="2451948"/>
          <a:ext cx="3260499" cy="0"/>
        </a:xfrm>
        <a:prstGeom prst="line">
          <a:avLst/>
        </a:pr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F5E55F-FB6F-43E6-9CB2-64EB6F32D557}">
      <dsp:nvSpPr>
        <dsp:cNvPr id="0" name=""/>
        <dsp:cNvSpPr/>
      </dsp:nvSpPr>
      <dsp:spPr>
        <a:xfrm>
          <a:off x="3902324" y="1436636"/>
          <a:ext cx="2792857" cy="0"/>
        </a:xfrm>
        <a:prstGeom prst="line">
          <a:avLst/>
        </a:pr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EC716-EACB-4265-B56E-8F43D4638705}">
      <dsp:nvSpPr>
        <dsp:cNvPr id="0" name=""/>
        <dsp:cNvSpPr/>
      </dsp:nvSpPr>
      <dsp:spPr>
        <a:xfrm>
          <a:off x="4051296" y="766837"/>
          <a:ext cx="3260499" cy="0"/>
        </a:xfrm>
        <a:prstGeom prst="line">
          <a:avLst/>
        </a:pr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07D74F-61B4-4BE8-AAFA-090616027A02}">
      <dsp:nvSpPr>
        <dsp:cNvPr id="0" name=""/>
        <dsp:cNvSpPr/>
      </dsp:nvSpPr>
      <dsp:spPr>
        <a:xfrm>
          <a:off x="2958354" y="743760"/>
          <a:ext cx="1887939" cy="170698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F96B0B9-F63D-49B5-8BCC-812F720FBE62}">
      <dsp:nvSpPr>
        <dsp:cNvPr id="0" name=""/>
        <dsp:cNvSpPr/>
      </dsp:nvSpPr>
      <dsp:spPr>
        <a:xfrm>
          <a:off x="2825357" y="1600120"/>
          <a:ext cx="2114860" cy="541593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cap="none" spc="0" dirty="0" smtClean="0">
              <a:ln w="10160"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rPr>
            <a:t>REGISTROS</a:t>
          </a:r>
          <a:endParaRPr lang="es-EC" sz="2000" b="0" kern="1200" cap="none" spc="0" dirty="0">
            <a:ln w="10160">
              <a:prstDash val="solid"/>
            </a:ln>
            <a:effectLst>
              <a:outerShdw blurRad="38100" dist="32000" dir="5400000" algn="tl">
                <a:srgbClr val="000000">
                  <a:alpha val="30000"/>
                </a:srgbClr>
              </a:outerShdw>
            </a:effectLst>
          </a:endParaRPr>
        </a:p>
      </dsp:txBody>
      <dsp:txXfrm>
        <a:off x="2825357" y="1600120"/>
        <a:ext cx="2114860" cy="541593"/>
      </dsp:txXfrm>
    </dsp:sp>
    <dsp:sp modelId="{22F98F7D-8E73-4549-BBE8-A2F44C060FE0}">
      <dsp:nvSpPr>
        <dsp:cNvPr id="0" name=""/>
        <dsp:cNvSpPr/>
      </dsp:nvSpPr>
      <dsp:spPr>
        <a:xfrm>
          <a:off x="5727656" y="996699"/>
          <a:ext cx="1118958" cy="105168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8CA3921-E7AF-4799-8701-16FC5AEF0DC6}">
      <dsp:nvSpPr>
        <dsp:cNvPr id="0" name=""/>
        <dsp:cNvSpPr/>
      </dsp:nvSpPr>
      <dsp:spPr>
        <a:xfrm>
          <a:off x="7649950" y="-26499"/>
          <a:ext cx="569273" cy="97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7649950" y="-26499"/>
        <a:ext cx="569273" cy="974252"/>
      </dsp:txXfrm>
    </dsp:sp>
    <dsp:sp modelId="{087F4AB5-419D-4638-BA4E-68EC493970D9}">
      <dsp:nvSpPr>
        <dsp:cNvPr id="0" name=""/>
        <dsp:cNvSpPr/>
      </dsp:nvSpPr>
      <dsp:spPr>
        <a:xfrm>
          <a:off x="6816340" y="253716"/>
          <a:ext cx="1185256" cy="99668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C622378-F6A9-4E51-9C25-438841E817E9}">
      <dsp:nvSpPr>
        <dsp:cNvPr id="0" name=""/>
        <dsp:cNvSpPr/>
      </dsp:nvSpPr>
      <dsp:spPr>
        <a:xfrm>
          <a:off x="7182308" y="1110128"/>
          <a:ext cx="616037" cy="97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7182308" y="1110128"/>
        <a:ext cx="616037" cy="974252"/>
      </dsp:txXfrm>
    </dsp:sp>
    <dsp:sp modelId="{084B31C7-C5E2-4183-9855-431298FF6F59}">
      <dsp:nvSpPr>
        <dsp:cNvPr id="0" name=""/>
        <dsp:cNvSpPr/>
      </dsp:nvSpPr>
      <dsp:spPr>
        <a:xfrm>
          <a:off x="6736432" y="1910337"/>
          <a:ext cx="1267736" cy="115768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766ADB-9D0E-4343-BDF6-B41D0424D067}">
      <dsp:nvSpPr>
        <dsp:cNvPr id="0" name=""/>
        <dsp:cNvSpPr/>
      </dsp:nvSpPr>
      <dsp:spPr>
        <a:xfrm>
          <a:off x="7649950" y="2246756"/>
          <a:ext cx="569273" cy="97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7649950" y="2246756"/>
        <a:ext cx="569273" cy="974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7E6FE-2DA7-4536-BC45-6F3787128D69}" type="datetimeFigureOut">
              <a:rPr lang="es-EC" smtClean="0"/>
              <a:pPr/>
              <a:t>13/08/2015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A8F91-48C1-4D4F-A744-51309762848B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82149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AC63-0170-45E7-9221-4C50A3E667F9}" type="slidenum">
              <a:rPr lang="es-EC" smtClean="0"/>
              <a:pPr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3026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A8F91-48C1-4D4F-A744-51309762848B}" type="slidenum">
              <a:rPr lang="es-EC" smtClean="0"/>
              <a:pPr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2383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7" y="-8468"/>
            <a:ext cx="1222481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267" y="2404535"/>
            <a:ext cx="7767947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267" y="4050836"/>
            <a:ext cx="7767947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5588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5" y="609600"/>
            <a:ext cx="846251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95" y="4470400"/>
            <a:ext cx="846251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9998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048" y="609600"/>
            <a:ext cx="809519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7909" y="3632200"/>
            <a:ext cx="722546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94" y="4470400"/>
            <a:ext cx="846251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643534" y="790379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5764" y="2886557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62796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4" y="1931988"/>
            <a:ext cx="846251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94" y="4527448"/>
            <a:ext cx="846251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2751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048" y="609600"/>
            <a:ext cx="809519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691" y="4013200"/>
            <a:ext cx="846252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94" y="4527448"/>
            <a:ext cx="846251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643534" y="790379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5764" y="2886557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6873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6" y="609600"/>
            <a:ext cx="8454186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691" y="4013200"/>
            <a:ext cx="846252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94" y="4527448"/>
            <a:ext cx="846251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5072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2614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8713" y="609602"/>
            <a:ext cx="130491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609602"/>
            <a:ext cx="6925801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0720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7989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4" y="2700870"/>
            <a:ext cx="846251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94" y="4527448"/>
            <a:ext cx="846251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8873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5" y="609601"/>
            <a:ext cx="846251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2160589"/>
            <a:ext cx="4116943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269" y="2160590"/>
            <a:ext cx="4116945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3357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6" y="609601"/>
            <a:ext cx="8462516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93" y="2160984"/>
            <a:ext cx="41203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693" y="2737248"/>
            <a:ext cx="4120360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4849" y="2160984"/>
            <a:ext cx="41203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4849" y="2737248"/>
            <a:ext cx="4120360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854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4" y="609601"/>
            <a:ext cx="846251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0201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1409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3" y="1498605"/>
            <a:ext cx="3719760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081" y="514927"/>
            <a:ext cx="4514128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693" y="2777069"/>
            <a:ext cx="3719760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6502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4" y="4800601"/>
            <a:ext cx="84625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694" y="609600"/>
            <a:ext cx="846251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694" y="5367339"/>
            <a:ext cx="846251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9663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7" y="-8468"/>
            <a:ext cx="1222481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696" y="609601"/>
            <a:ext cx="846251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94" y="2160590"/>
            <a:ext cx="846251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6074" y="6041365"/>
            <a:ext cx="91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6B14B-4F4C-4DFE-BE82-870F523D3004}" type="datetimeFigureOut">
              <a:rPr lang="es-ES" smtClean="0"/>
              <a:pPr/>
              <a:t>13/08/2015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695" y="6041365"/>
            <a:ext cx="6163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1785" y="6041365"/>
            <a:ext cx="683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A527B52-0FFE-4B8B-9545-0944BFC6C2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5727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15.png"/><Relationship Id="rId12" Type="http://schemas.microsoft.com/office/2007/relationships/diagramDrawing" Target="../diagrams/drawing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diagramColors" Target="../diagrams/colors9.xml"/><Relationship Id="rId5" Type="http://schemas.openxmlformats.org/officeDocument/2006/relationships/diagramColors" Target="../diagrams/colors8.xml"/><Relationship Id="rId10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8.xml"/><Relationship Id="rId9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9457" name="Imagen 127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782" y="476672"/>
            <a:ext cx="5951886" cy="944188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27313" y="1915092"/>
            <a:ext cx="9456325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DEPARTAMENTO DE CIENCIAS ECONÓMICAS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ADMINISTRATIVAS Y DE COMERCIO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CARRERA DE INGENIERÍA EN COMERCIO EXTERIOR Y NEGOCIACIÓN INTERNACIONAL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TESIS PREVIO LA OBTENCIÓN DEL TÍTULO DE INGENIERO EN COMERCIO EXTERIOR Y NEGOCIACIÓN INTERNACIONAL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AUTORES: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1600" b="1" dirty="0" smtClean="0">
                <a:latin typeface="Arial" pitchFamily="34" charset="0"/>
                <a:cs typeface="Times New Roman" pitchFamily="18" charset="0"/>
              </a:rPr>
              <a:t>CABEZAS MOLINA, </a:t>
            </a:r>
            <a:r>
              <a:rPr lang="es-ES_tradnl" sz="1600" b="1" dirty="0" err="1" smtClean="0">
                <a:latin typeface="Arial" pitchFamily="34" charset="0"/>
                <a:cs typeface="Times New Roman" pitchFamily="18" charset="0"/>
              </a:rPr>
              <a:t>JOHANNA</a:t>
            </a:r>
            <a:r>
              <a:rPr lang="es-ES_tradnl" sz="1600" b="1" dirty="0" smtClean="0">
                <a:latin typeface="Arial" pitchFamily="34" charset="0"/>
                <a:cs typeface="Times New Roman" pitchFamily="18" charset="0"/>
              </a:rPr>
              <a:t> MARCELA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VERDEZOTO</a:t>
            </a:r>
            <a:r>
              <a:rPr kumimoji="0" lang="es-ES_tradn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VELARDE, JAIRO ANDRÉS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TEMA: </a:t>
            </a: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“PLAN DE EXPORTACIÓN </a:t>
            </a:r>
            <a:r>
              <a:rPr lang="es-E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DE </a:t>
            </a:r>
            <a:r>
              <a:rPr lang="es-ES" sz="1600" b="1" dirty="0">
                <a:latin typeface="Arial" pitchFamily="34" charset="0"/>
                <a:ea typeface="Calibri" pitchFamily="34" charset="0"/>
                <a:cs typeface="Arial" pitchFamily="34" charset="0"/>
              </a:rPr>
              <a:t>PRODUCTOS ELABORADOS CON LA FIBRA DEL TALLO DE PALMA DE COCO  PARA LA EMPRESA </a:t>
            </a:r>
            <a:r>
              <a:rPr lang="es-ES" sz="16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QUARKTOP</a:t>
            </a: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”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DIRECTOR: </a:t>
            </a:r>
            <a:r>
              <a:rPr kumimoji="0" lang="es-EC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MSC</a:t>
            </a: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MONTERO, ALICIA  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CODIRECTOR: ING. </a:t>
            </a:r>
            <a:r>
              <a:rPr kumimoji="0" lang="es-EC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VITERI</a:t>
            </a: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MARCELA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5182" y="908720"/>
            <a:ext cx="10971372" cy="1143000"/>
          </a:xfrm>
        </p:spPr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es-ES_tradnl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Beneficios</a:t>
            </a:r>
            <a:r>
              <a:rPr lang="es-ES_tradnl" b="1" dirty="0"/>
              <a:t> </a:t>
            </a:r>
            <a:r>
              <a:rPr lang="es-ES_tradnl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</a:t>
            </a:r>
            <a:r>
              <a:rPr lang="es-ES_tradnl" b="1" dirty="0"/>
              <a:t> </a:t>
            </a:r>
            <a:r>
              <a:rPr lang="es-ES_tradnl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producto</a:t>
            </a:r>
            <a:endParaRPr lang="es-E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66872750"/>
              </p:ext>
            </p:extLst>
          </p:nvPr>
        </p:nvGraphicFramePr>
        <p:xfrm>
          <a:off x="478582" y="1844824"/>
          <a:ext cx="1130525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0" y="0"/>
            <a:ext cx="1223908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INVESTIGACIÓN DE MERCADOS</a:t>
            </a:r>
            <a:endParaRPr lang="es-E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622" y="260648"/>
            <a:ext cx="8462516" cy="1320800"/>
          </a:xfrm>
        </p:spPr>
        <p:txBody>
          <a:bodyPr>
            <a:normAutofit/>
          </a:bodyPr>
          <a:lstStyle/>
          <a:p>
            <a:r>
              <a:rPr lang="es-ES_tradnl" sz="4400" dirty="0" smtClean="0"/>
              <a:t>Proceso de Producción</a:t>
            </a:r>
            <a:endParaRPr lang="es-ES" sz="4400" dirty="0"/>
          </a:p>
        </p:txBody>
      </p:sp>
      <p:graphicFrame>
        <p:nvGraphicFramePr>
          <p:cNvPr id="5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96409155"/>
              </p:ext>
            </p:extLst>
          </p:nvPr>
        </p:nvGraphicFramePr>
        <p:xfrm>
          <a:off x="190775" y="1534070"/>
          <a:ext cx="1727967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/>
          <p:cNvPicPr/>
          <p:nvPr/>
        </p:nvPicPr>
        <p:blipFill>
          <a:blip r:embed="rId7" cstate="print"/>
          <a:srcRect l="9237" r="11445"/>
          <a:stretch>
            <a:fillRect/>
          </a:stretch>
        </p:blipFill>
        <p:spPr bwMode="auto">
          <a:xfrm>
            <a:off x="1918742" y="1484784"/>
            <a:ext cx="7632848" cy="468052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grpSp>
        <p:nvGrpSpPr>
          <p:cNvPr id="6" name="5 Grupo"/>
          <p:cNvGrpSpPr/>
          <p:nvPr/>
        </p:nvGrpSpPr>
        <p:grpSpPr>
          <a:xfrm>
            <a:off x="9725335" y="1570437"/>
            <a:ext cx="2064660" cy="4248472"/>
            <a:chOff x="0" y="0"/>
            <a:chExt cx="5616624" cy="2808312"/>
          </a:xfrm>
        </p:grpSpPr>
        <p:sp>
          <p:nvSpPr>
            <p:cNvPr id="7" name="6 Operación manual"/>
            <p:cNvSpPr/>
            <p:nvPr/>
          </p:nvSpPr>
          <p:spPr>
            <a:xfrm rot="16200000">
              <a:off x="1404156" y="-1404156"/>
              <a:ext cx="2808312" cy="5616624"/>
            </a:xfrm>
            <a:prstGeom prst="flowChartManualOperation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8" name="Operación manual 4"/>
            <p:cNvSpPr/>
            <p:nvPr/>
          </p:nvSpPr>
          <p:spPr>
            <a:xfrm rot="21600000">
              <a:off x="0" y="561662"/>
              <a:ext cx="5616624" cy="1684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0" rIns="150813" bIns="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Altas (criollas)</a:t>
              </a:r>
              <a:endParaRPr lang="es-ES" sz="20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Tienen periodo más largo de vida, llegando a los 70 y 80 años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ES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Producen a los 5 años</a:t>
              </a:r>
              <a:endParaRPr lang="es-ES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4606" y="404664"/>
            <a:ext cx="8462516" cy="1320800"/>
          </a:xfrm>
        </p:spPr>
        <p:txBody>
          <a:bodyPr>
            <a:normAutofit/>
          </a:bodyPr>
          <a:lstStyle/>
          <a:p>
            <a:r>
              <a:rPr lang="es-EC" sz="4400" dirty="0" smtClean="0"/>
              <a:t>Los Cocoteros-Costa</a:t>
            </a:r>
            <a:endParaRPr lang="es-ES" sz="44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42980892"/>
              </p:ext>
            </p:extLst>
          </p:nvPr>
        </p:nvGraphicFramePr>
        <p:xfrm>
          <a:off x="1054646" y="1988840"/>
          <a:ext cx="3888582" cy="1276758"/>
        </p:xfrm>
        <a:graphic>
          <a:graphicData uri="http://schemas.openxmlformats.org/drawingml/2006/table">
            <a:tbl>
              <a:tblPr/>
              <a:tblGrid>
                <a:gridCol w="2022828"/>
                <a:gridCol w="1865754"/>
              </a:tblGrid>
              <a:tr h="362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PROVINCIA</a:t>
                      </a:r>
                      <a:endParaRPr lang="es-ES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HECTÁREAS</a:t>
                      </a:r>
                      <a:endParaRPr lang="es-ES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ESMERALDAS</a:t>
                      </a:r>
                      <a:endParaRPr lang="es-ES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1.906</a:t>
                      </a:r>
                      <a:endParaRPr lang="es-ES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GUAYAS</a:t>
                      </a:r>
                      <a:endParaRPr lang="es-ES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45</a:t>
                      </a:r>
                      <a:endParaRPr lang="es-ES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MANABÍ</a:t>
                      </a:r>
                      <a:endParaRPr lang="es-ES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396</a:t>
                      </a:r>
                      <a:endParaRPr lang="es-ES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xmlns="" val="1945225629"/>
              </p:ext>
            </p:extLst>
          </p:nvPr>
        </p:nvGraphicFramePr>
        <p:xfrm>
          <a:off x="5447134" y="1340768"/>
          <a:ext cx="468052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1983784"/>
              </p:ext>
            </p:extLst>
          </p:nvPr>
        </p:nvGraphicFramePr>
        <p:xfrm>
          <a:off x="982638" y="4509120"/>
          <a:ext cx="3816575" cy="1509524"/>
        </p:xfrm>
        <a:graphic>
          <a:graphicData uri="http://schemas.openxmlformats.org/drawingml/2006/table">
            <a:tbl>
              <a:tblPr/>
              <a:tblGrid>
                <a:gridCol w="1952666"/>
                <a:gridCol w="1863909"/>
              </a:tblGrid>
              <a:tr h="569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PROVINCIA</a:t>
                      </a:r>
                      <a:endParaRPr lang="es-ES" sz="20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NÚMERO DE ÁRBOLES</a:t>
                      </a:r>
                      <a:endParaRPr lang="es-ES" sz="20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ESMERALDAS</a:t>
                      </a:r>
                      <a:endParaRPr lang="es-ES" sz="20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28.031</a:t>
                      </a:r>
                      <a:endParaRPr lang="es-ES" sz="20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GUAYAS</a:t>
                      </a:r>
                      <a:endParaRPr lang="es-ES" sz="20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14.421</a:t>
                      </a:r>
                      <a:endParaRPr lang="es-ES" sz="20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MANABÍ</a:t>
                      </a:r>
                      <a:endParaRPr lang="es-ES" sz="20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13.316</a:t>
                      </a:r>
                      <a:endParaRPr lang="es-ES" sz="20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91428" marR="91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xmlns="" val="2575387511"/>
              </p:ext>
            </p:extLst>
          </p:nvPr>
        </p:nvGraphicFramePr>
        <p:xfrm>
          <a:off x="5231110" y="4005064"/>
          <a:ext cx="547260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6400800"/>
            <a:ext cx="1219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(III Censo Nacional Agropecuario, Sistema de 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Informacion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Nacional, 2012)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574" y="260648"/>
            <a:ext cx="9505056" cy="1320800"/>
          </a:xfrm>
        </p:spPr>
        <p:txBody>
          <a:bodyPr>
            <a:normAutofit/>
          </a:bodyPr>
          <a:lstStyle/>
          <a:p>
            <a:r>
              <a:rPr lang="es-EC" sz="4000" dirty="0"/>
              <a:t>Principales Usos de la palma de </a:t>
            </a:r>
            <a:r>
              <a:rPr lang="es-EC" sz="4000" dirty="0" smtClean="0"/>
              <a:t>coco</a:t>
            </a:r>
            <a:endParaRPr lang="es-ES" sz="40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04678755"/>
              </p:ext>
            </p:extLst>
          </p:nvPr>
        </p:nvGraphicFramePr>
        <p:xfrm>
          <a:off x="-601538" y="980728"/>
          <a:ext cx="1195332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6154" y="260648"/>
            <a:ext cx="10971372" cy="1143000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s-ES_tradn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DEMANDA DE PRODUCTOS SUSTITUTOS </a:t>
            </a:r>
            <a:endParaRPr lang="es-E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8209055"/>
              </p:ext>
            </p:extLst>
          </p:nvPr>
        </p:nvGraphicFramePr>
        <p:xfrm>
          <a:off x="609521" y="1268760"/>
          <a:ext cx="9662149" cy="4857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6643" y="948916"/>
            <a:ext cx="16415691" cy="5792452"/>
          </a:xfrm>
        </p:spPr>
      </p:pic>
      <p:sp>
        <p:nvSpPr>
          <p:cNvPr id="20" name="19 Rectángulo"/>
          <p:cNvSpPr/>
          <p:nvPr/>
        </p:nvSpPr>
        <p:spPr>
          <a:xfrm>
            <a:off x="4222998" y="782707"/>
            <a:ext cx="3456384" cy="612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itchFamily="34" charset="0"/>
                <a:cs typeface="Arial" pitchFamily="34" charset="0"/>
              </a:rPr>
              <a:t>Importadores </a:t>
            </a:r>
            <a:r>
              <a:rPr lang="es-EC" sz="1400" b="1" dirty="0" smtClean="0">
                <a:latin typeface="Arial" pitchFamily="34" charset="0"/>
                <a:cs typeface="Arial" pitchFamily="34" charset="0"/>
              </a:rPr>
              <a:t>para </a:t>
            </a:r>
            <a:r>
              <a:rPr lang="es-EC" sz="1400" b="1" dirty="0">
                <a:latin typeface="Arial" pitchFamily="34" charset="0"/>
                <a:cs typeface="Arial" pitchFamily="34" charset="0"/>
              </a:rPr>
              <a:t>el Producto: 650400 sombreros y demás tocados</a:t>
            </a:r>
            <a:endParaRPr lang="es-EC" sz="14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20 Conector recto de flecha"/>
          <p:cNvCxnSpPr>
            <a:stCxn id="20" idx="2"/>
          </p:cNvCxnSpPr>
          <p:nvPr/>
        </p:nvCxnSpPr>
        <p:spPr>
          <a:xfrm flipH="1">
            <a:off x="1871290" y="1394775"/>
            <a:ext cx="4079900" cy="13141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H="1">
            <a:off x="5588256" y="1393674"/>
            <a:ext cx="357035" cy="6221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5947492" y="1393672"/>
            <a:ext cx="5811606" cy="1171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73 Conector recto de flecha"/>
          <p:cNvCxnSpPr/>
          <p:nvPr/>
        </p:nvCxnSpPr>
        <p:spPr>
          <a:xfrm>
            <a:off x="5951190" y="1412776"/>
            <a:ext cx="150990" cy="6593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26 Rectángulo"/>
          <p:cNvSpPr/>
          <p:nvPr/>
        </p:nvSpPr>
        <p:spPr>
          <a:xfrm>
            <a:off x="4511030" y="4797152"/>
            <a:ext cx="3024336" cy="6120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latin typeface="Arial" pitchFamily="34" charset="0"/>
                <a:cs typeface="Arial" pitchFamily="34" charset="0"/>
              </a:rPr>
              <a:t>Importadores para </a:t>
            </a:r>
            <a:r>
              <a:rPr lang="es-EC" sz="1400" b="1" dirty="0">
                <a:latin typeface="Arial" pitchFamily="34" charset="0"/>
                <a:cs typeface="Arial" pitchFamily="34" charset="0"/>
              </a:rPr>
              <a:t>el Producto: 420221 bolsos de </a:t>
            </a:r>
            <a:r>
              <a:rPr lang="es-EC" sz="1400" b="1" dirty="0" smtClean="0">
                <a:latin typeface="Arial" pitchFamily="34" charset="0"/>
                <a:cs typeface="Arial" pitchFamily="34" charset="0"/>
              </a:rPr>
              <a:t>mano</a:t>
            </a:r>
          </a:p>
        </p:txBody>
      </p:sp>
      <p:cxnSp>
        <p:nvCxnSpPr>
          <p:cNvPr id="28" name="27 Conector recto de flecha"/>
          <p:cNvCxnSpPr>
            <a:stCxn id="27" idx="0"/>
          </p:cNvCxnSpPr>
          <p:nvPr/>
        </p:nvCxnSpPr>
        <p:spPr>
          <a:xfrm flipH="1" flipV="1">
            <a:off x="5735168" y="2420888"/>
            <a:ext cx="288030" cy="23762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>
            <a:stCxn id="27" idx="0"/>
          </p:cNvCxnSpPr>
          <p:nvPr/>
        </p:nvCxnSpPr>
        <p:spPr>
          <a:xfrm flipV="1">
            <a:off x="6023198" y="2996952"/>
            <a:ext cx="4248472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stCxn id="27" idx="0"/>
          </p:cNvCxnSpPr>
          <p:nvPr/>
        </p:nvCxnSpPr>
        <p:spPr>
          <a:xfrm flipH="1" flipV="1">
            <a:off x="1630712" y="2852936"/>
            <a:ext cx="4392486" cy="1944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>
            <a:stCxn id="27" idx="0"/>
          </p:cNvCxnSpPr>
          <p:nvPr/>
        </p:nvCxnSpPr>
        <p:spPr>
          <a:xfrm flipV="1">
            <a:off x="6023198" y="3501008"/>
            <a:ext cx="468052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61" name="60 Tabla"/>
          <p:cNvGraphicFramePr>
            <a:graphicFrameLocks noGrp="1"/>
          </p:cNvGraphicFramePr>
          <p:nvPr/>
        </p:nvGraphicFramePr>
        <p:xfrm>
          <a:off x="622598" y="4797152"/>
          <a:ext cx="3240360" cy="1267206"/>
        </p:xfrm>
        <a:graphic>
          <a:graphicData uri="http://schemas.openxmlformats.org/drawingml/2006/table">
            <a:tbl>
              <a:tblPr/>
              <a:tblGrid>
                <a:gridCol w="2304256"/>
                <a:gridCol w="936104"/>
              </a:tblGrid>
              <a:tr h="28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Importadores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2013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Estados Unidos de América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1.561.528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rial"/>
                          <a:ea typeface="Times New Roman"/>
                          <a:cs typeface="Times New Roman"/>
                        </a:rPr>
                        <a:t>Hong Kong (China)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1.264.253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Francia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995.862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China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rial"/>
                          <a:ea typeface="Times New Roman"/>
                          <a:cs typeface="Times New Roman"/>
                        </a:rPr>
                        <a:t>651.625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2" name="61 Tabla"/>
          <p:cNvGraphicFramePr>
            <a:graphicFrameLocks noGrp="1"/>
          </p:cNvGraphicFramePr>
          <p:nvPr/>
        </p:nvGraphicFramePr>
        <p:xfrm>
          <a:off x="550590" y="260648"/>
          <a:ext cx="3345169" cy="1267206"/>
        </p:xfrm>
        <a:graphic>
          <a:graphicData uri="http://schemas.openxmlformats.org/drawingml/2006/table">
            <a:tbl>
              <a:tblPr/>
              <a:tblGrid>
                <a:gridCol w="2376264"/>
                <a:gridCol w="968905"/>
              </a:tblGrid>
              <a:tr h="28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Importadores</a:t>
                      </a:r>
                      <a:endParaRPr lang="es-E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2013</a:t>
                      </a:r>
                      <a:endParaRPr lang="es-E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Estados Unidos de América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105539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rial"/>
                          <a:ea typeface="Times New Roman"/>
                          <a:cs typeface="Times New Roman"/>
                        </a:rPr>
                        <a:t>Japón</a:t>
                      </a:r>
                      <a:endParaRPr lang="es-E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41012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Reino Unido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16190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Alemania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rial"/>
                          <a:ea typeface="Times New Roman"/>
                          <a:cs typeface="Times New Roman"/>
                        </a:rPr>
                        <a:t>16101</a:t>
                      </a:r>
                      <a:endParaRPr lang="es-E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6400800"/>
            <a:ext cx="1219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TRADEMAP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2015)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4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6643" y="948916"/>
            <a:ext cx="16415691" cy="5792452"/>
          </a:xfrm>
        </p:spPr>
      </p:pic>
      <p:sp>
        <p:nvSpPr>
          <p:cNvPr id="31" name="30 Rectángulo"/>
          <p:cNvSpPr/>
          <p:nvPr/>
        </p:nvSpPr>
        <p:spPr>
          <a:xfrm>
            <a:off x="4295006" y="5013176"/>
            <a:ext cx="2687949" cy="6120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itchFamily="34" charset="0"/>
                <a:cs typeface="Arial" pitchFamily="34" charset="0"/>
              </a:rPr>
              <a:t>Los precios de productos sustitutos Producto: 420221 bolsos de mano</a:t>
            </a:r>
            <a:endParaRPr lang="es-EC" sz="1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31 Conector recto de flecha"/>
          <p:cNvCxnSpPr>
            <a:stCxn id="31" idx="0"/>
          </p:cNvCxnSpPr>
          <p:nvPr/>
        </p:nvCxnSpPr>
        <p:spPr>
          <a:xfrm flipH="1" flipV="1">
            <a:off x="1295298" y="2780929"/>
            <a:ext cx="4343683" cy="22322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flipH="1" flipV="1">
            <a:off x="5423219" y="2132856"/>
            <a:ext cx="167931" cy="2808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>
            <a:stCxn id="31" idx="0"/>
          </p:cNvCxnSpPr>
          <p:nvPr/>
        </p:nvCxnSpPr>
        <p:spPr>
          <a:xfrm flipV="1">
            <a:off x="5638981" y="2339328"/>
            <a:ext cx="41983" cy="26738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40 Rectángulo"/>
          <p:cNvSpPr/>
          <p:nvPr/>
        </p:nvSpPr>
        <p:spPr>
          <a:xfrm>
            <a:off x="4006974" y="620688"/>
            <a:ext cx="2687949" cy="7920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itchFamily="34" charset="0"/>
                <a:cs typeface="Arial" pitchFamily="34" charset="0"/>
              </a:rPr>
              <a:t>Los precios de productos sustitutos Producto: 650400 sombreros y demás tocados</a:t>
            </a:r>
            <a:endParaRPr lang="es-EC" sz="1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41 Conector recto de flecha"/>
          <p:cNvCxnSpPr>
            <a:stCxn id="41" idx="2"/>
          </p:cNvCxnSpPr>
          <p:nvPr/>
        </p:nvCxnSpPr>
        <p:spPr>
          <a:xfrm flipH="1">
            <a:off x="1679292" y="1412775"/>
            <a:ext cx="3671657" cy="1368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>
            <a:stCxn id="41" idx="2"/>
          </p:cNvCxnSpPr>
          <p:nvPr/>
        </p:nvCxnSpPr>
        <p:spPr>
          <a:xfrm>
            <a:off x="5350949" y="1412775"/>
            <a:ext cx="237309" cy="639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>
            <a:stCxn id="41" idx="2"/>
          </p:cNvCxnSpPr>
          <p:nvPr/>
        </p:nvCxnSpPr>
        <p:spPr>
          <a:xfrm>
            <a:off x="5350949" y="1412775"/>
            <a:ext cx="6408151" cy="13681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38" name="37 Tabla"/>
          <p:cNvGraphicFramePr>
            <a:graphicFrameLocks noGrp="1"/>
          </p:cNvGraphicFramePr>
          <p:nvPr/>
        </p:nvGraphicFramePr>
        <p:xfrm>
          <a:off x="7103318" y="4797152"/>
          <a:ext cx="4896544" cy="1446530"/>
        </p:xfrm>
        <a:graphic>
          <a:graphicData uri="http://schemas.openxmlformats.org/drawingml/2006/table">
            <a:tbl>
              <a:tblPr/>
              <a:tblGrid>
                <a:gridCol w="2057968"/>
                <a:gridCol w="804627"/>
                <a:gridCol w="2033949"/>
              </a:tblGrid>
              <a:tr h="42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Importadores</a:t>
                      </a: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2014</a:t>
                      </a: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unitario </a:t>
                      </a:r>
                      <a:r>
                        <a:rPr lang="es-EC" sz="1200" b="1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importada 2014</a:t>
                      </a: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46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2B5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Estados Unidos de América</a:t>
                      </a:r>
                      <a:endParaRPr lang="es-E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59</a:t>
                      </a: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Dólar Americano/ Unidad</a:t>
                      </a: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2B5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Francia</a:t>
                      </a:r>
                      <a:endParaRPr lang="es-E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163,059</a:t>
                      </a: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Dólar Americano/ Toneladas</a:t>
                      </a:r>
                      <a:endParaRPr lang="es-E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2B5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Reino Unido</a:t>
                      </a:r>
                      <a:endParaRPr lang="es-E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"/>
                          <a:ea typeface="Times New Roman"/>
                          <a:cs typeface="Times New Roman"/>
                        </a:rPr>
                        <a:t>93,067</a:t>
                      </a: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Dólar Americano/ Toneladas</a:t>
                      </a:r>
                      <a:endParaRPr lang="es-E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38 Tabla"/>
          <p:cNvGraphicFramePr>
            <a:graphicFrameLocks noGrp="1"/>
          </p:cNvGraphicFramePr>
          <p:nvPr/>
        </p:nvGraphicFramePr>
        <p:xfrm>
          <a:off x="7031310" y="260648"/>
          <a:ext cx="4824536" cy="1431102"/>
        </p:xfrm>
        <a:graphic>
          <a:graphicData uri="http://schemas.openxmlformats.org/drawingml/2006/table">
            <a:tbl>
              <a:tblPr/>
              <a:tblGrid>
                <a:gridCol w="2014686"/>
                <a:gridCol w="764191"/>
                <a:gridCol w="2045659"/>
              </a:tblGrid>
              <a:tr h="334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Importadores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unitario </a:t>
                      </a:r>
                      <a:r>
                        <a:rPr lang="es-EC" sz="1200" b="1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importada 2014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2B5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Estados Unidos de América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20582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Dólar Americano/Toneladas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2B5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Japón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34433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Dólar Americano/Toneladas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2B5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Reino Unido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24826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Dólar Americano/Toneladas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2B5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Francia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24984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Dólar Americano/Toneladas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6400800"/>
            <a:ext cx="1219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TRADEMAP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2015)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4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6643" y="948916"/>
            <a:ext cx="16415691" cy="5792452"/>
          </a:xfrm>
        </p:spPr>
      </p:pic>
      <p:sp>
        <p:nvSpPr>
          <p:cNvPr id="78" name="77 Rectángulo"/>
          <p:cNvSpPr/>
          <p:nvPr/>
        </p:nvSpPr>
        <p:spPr>
          <a:xfrm>
            <a:off x="5735166" y="4869160"/>
            <a:ext cx="2687949" cy="61206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latin typeface="Arial" pitchFamily="34" charset="0"/>
                <a:cs typeface="Arial" pitchFamily="34" charset="0"/>
              </a:rPr>
              <a:t>Mercados exportadores de productos sustitutos</a:t>
            </a:r>
          </a:p>
        </p:txBody>
      </p:sp>
      <p:cxnSp>
        <p:nvCxnSpPr>
          <p:cNvPr id="82" name="81 Conector recto de flecha"/>
          <p:cNvCxnSpPr>
            <a:stCxn id="78" idx="0"/>
          </p:cNvCxnSpPr>
          <p:nvPr/>
        </p:nvCxnSpPr>
        <p:spPr>
          <a:xfrm flipH="1" flipV="1">
            <a:off x="910630" y="3356992"/>
            <a:ext cx="6168511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7" name="86 Conector recto de flecha"/>
          <p:cNvCxnSpPr>
            <a:stCxn id="78" idx="0"/>
          </p:cNvCxnSpPr>
          <p:nvPr/>
        </p:nvCxnSpPr>
        <p:spPr>
          <a:xfrm flipH="1" flipV="1">
            <a:off x="6239222" y="2564904"/>
            <a:ext cx="839919" cy="2304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stCxn id="78" idx="0"/>
          </p:cNvCxnSpPr>
          <p:nvPr/>
        </p:nvCxnSpPr>
        <p:spPr>
          <a:xfrm flipV="1">
            <a:off x="7079141" y="2852936"/>
            <a:ext cx="3336545" cy="2016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aphicFrame>
        <p:nvGraphicFramePr>
          <p:cNvPr id="40" name="39 Tabla"/>
          <p:cNvGraphicFramePr>
            <a:graphicFrameLocks noGrp="1"/>
          </p:cNvGraphicFramePr>
          <p:nvPr/>
        </p:nvGraphicFramePr>
        <p:xfrm>
          <a:off x="406574" y="476672"/>
          <a:ext cx="4392488" cy="1226820"/>
        </p:xfrm>
        <a:graphic>
          <a:graphicData uri="http://schemas.openxmlformats.org/drawingml/2006/table">
            <a:tbl>
              <a:tblPr/>
              <a:tblGrid>
                <a:gridCol w="1440160"/>
                <a:gridCol w="1540457"/>
                <a:gridCol w="1411871"/>
              </a:tblGrid>
              <a:tr h="390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Exportadores</a:t>
                      </a:r>
                      <a:endParaRPr lang="es-E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exportada en 2013</a:t>
                      </a:r>
                      <a:endParaRPr lang="es-E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exportada en 2014</a:t>
                      </a:r>
                      <a:endParaRPr lang="es-E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Italia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3691173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- 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China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2242252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- 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Francia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2094750</a:t>
                      </a:r>
                      <a:endParaRPr lang="es-ES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rial"/>
                          <a:ea typeface="Times New Roman"/>
                          <a:cs typeface="Times New Roman"/>
                        </a:rPr>
                        <a:t>2376478</a:t>
                      </a:r>
                      <a:endParaRPr lang="es-E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43 Tabla"/>
          <p:cNvGraphicFramePr>
            <a:graphicFrameLocks noGrp="1"/>
          </p:cNvGraphicFramePr>
          <p:nvPr/>
        </p:nvGraphicFramePr>
        <p:xfrm>
          <a:off x="478582" y="5157192"/>
          <a:ext cx="4680519" cy="1226820"/>
        </p:xfrm>
        <a:graphic>
          <a:graphicData uri="http://schemas.openxmlformats.org/drawingml/2006/table">
            <a:tbl>
              <a:tblPr/>
              <a:tblGrid>
                <a:gridCol w="1583117"/>
                <a:gridCol w="1445454"/>
                <a:gridCol w="1651948"/>
              </a:tblGrid>
              <a:tr h="418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Exportadores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exportada en 2013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exportada en 2014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7B9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China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206453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- 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Italia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rial"/>
                          <a:ea typeface="Times New Roman"/>
                          <a:cs typeface="Times New Roman"/>
                        </a:rPr>
                        <a:t>21749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- 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6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México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Arial"/>
                          <a:ea typeface="Times New Roman"/>
                          <a:cs typeface="Times New Roman"/>
                        </a:rPr>
                        <a:t>19491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rial"/>
                          <a:ea typeface="Times New Roman"/>
                          <a:cs typeface="Times New Roman"/>
                        </a:rPr>
                        <a:t>19682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2" name="51 Rectángulo"/>
          <p:cNvSpPr/>
          <p:nvPr/>
        </p:nvSpPr>
        <p:spPr>
          <a:xfrm>
            <a:off x="838622" y="4293097"/>
            <a:ext cx="2687949" cy="6480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latin typeface="Arial" pitchFamily="34" charset="0"/>
                <a:cs typeface="Arial" pitchFamily="34" charset="0"/>
              </a:rPr>
              <a:t>Producto</a:t>
            </a:r>
            <a:r>
              <a:rPr lang="es-EC" sz="1400" b="1" dirty="0">
                <a:latin typeface="Arial" pitchFamily="34" charset="0"/>
                <a:cs typeface="Arial" pitchFamily="34" charset="0"/>
              </a:rPr>
              <a:t>: 650400 sombreros y demás tocados</a:t>
            </a:r>
            <a:endParaRPr lang="es-EC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5087094" y="764704"/>
            <a:ext cx="2448272" cy="6120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latin typeface="Arial" pitchFamily="34" charset="0"/>
                <a:cs typeface="Arial" pitchFamily="34" charset="0"/>
              </a:rPr>
              <a:t>Producto</a:t>
            </a:r>
            <a:r>
              <a:rPr lang="es-EC" sz="1400" b="1" dirty="0">
                <a:latin typeface="Arial" pitchFamily="34" charset="0"/>
                <a:cs typeface="Arial" pitchFamily="34" charset="0"/>
              </a:rPr>
              <a:t>: 420221 bolsos de mano</a:t>
            </a:r>
            <a:endParaRPr lang="es-EC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400800"/>
            <a:ext cx="1219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TRADEMAP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2015)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4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622" y="332656"/>
            <a:ext cx="8462516" cy="13208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S" sz="40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MERCADO OBJETIVO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71120103"/>
              </p:ext>
            </p:extLst>
          </p:nvPr>
        </p:nvGraphicFramePr>
        <p:xfrm>
          <a:off x="622598" y="2204864"/>
          <a:ext cx="9073008" cy="4050792"/>
        </p:xfrm>
        <a:graphic>
          <a:graphicData uri="http://schemas.openxmlformats.org/drawingml/2006/table">
            <a:tbl>
              <a:tblPr/>
              <a:tblGrid>
                <a:gridCol w="1389013"/>
                <a:gridCol w="2015263"/>
                <a:gridCol w="1534199"/>
                <a:gridCol w="1534199"/>
                <a:gridCol w="1300167"/>
                <a:gridCol w="1300167"/>
              </a:tblGrid>
              <a:tr h="615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PARTIDA 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DESCRIPCIÓN 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PAÍS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TONELADAS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FOB - DÓLAR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% / TOTAL FOB - DÓLAR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99"/>
                    </a:solidFill>
                  </a:tcPr>
                </a:tc>
              </a:tr>
              <a:tr h="22862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6504000000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Sombreros y demás tocados, trenzados o fabricados por unión de cualquier material</a:t>
                      </a: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incluso guarnecidos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FRANCIA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45.50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4,971.56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17.83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ESTADOS UNIDOS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107.78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4,718.80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16.92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2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ALEMANIA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43.18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3,545.25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12.71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 PARTIDA :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40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376.41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27,897.96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ES" sz="1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4202210000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Bolsos de mano (carteras)</a:t>
                      </a: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incluso con bandolera o sin asas, con la superficie exterior de cuero natural, cuero regenerado o cuero charolado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ESTADOS UNIDOS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11.09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460.58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48.68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2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ALEMANIA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1.66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308.79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32.64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2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ESPAÑA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5.82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70.13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7.42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 PARTIDA :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25.91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946.29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2 Marcador de contenido"/>
          <p:cNvSpPr txBox="1">
            <a:spLocks/>
          </p:cNvSpPr>
          <p:nvPr/>
        </p:nvSpPr>
        <p:spPr>
          <a:xfrm>
            <a:off x="982638" y="1124744"/>
            <a:ext cx="9613607" cy="1036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Países importadores por producto desde Ecuador (2010-2015)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934966" y="6396335"/>
            <a:ext cx="2616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Banco Central del Ecuador</a:t>
            </a:r>
            <a:endParaRPr kumimoji="0" lang="es-E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400" dirty="0"/>
              <a:t>Tabla de Decisión Mercado</a:t>
            </a:r>
            <a:endParaRPr lang="es-ES" sz="4400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21379" t="25205" r="30977" b="43581"/>
          <a:stretch>
            <a:fillRect/>
          </a:stretch>
        </p:blipFill>
        <p:spPr bwMode="auto">
          <a:xfrm>
            <a:off x="406575" y="1884348"/>
            <a:ext cx="9433048" cy="399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dirty="0" smtClean="0"/>
              <a:t>Fundamentación teórica</a:t>
            </a:r>
            <a:endParaRPr lang="es-ES" sz="48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18082530"/>
              </p:ext>
            </p:extLst>
          </p:nvPr>
        </p:nvGraphicFramePr>
        <p:xfrm>
          <a:off x="838622" y="1916832"/>
          <a:ext cx="8463449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/>
        </p:nvGraphicFramePr>
        <p:xfrm>
          <a:off x="3214886" y="2132856"/>
          <a:ext cx="8452408" cy="429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Gráfico"/>
          <p:cNvGraphicFramePr/>
          <p:nvPr/>
        </p:nvGraphicFramePr>
        <p:xfrm>
          <a:off x="239319" y="476672"/>
          <a:ext cx="6647976" cy="260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6400800"/>
            <a:ext cx="1219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Export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Entreprises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2015)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5951190" y="332656"/>
            <a:ext cx="3744416" cy="1320800"/>
          </a:xfrm>
        </p:spPr>
        <p:txBody>
          <a:bodyPr/>
          <a:lstStyle/>
          <a:p>
            <a:r>
              <a:rPr lang="es-ES_tradnl" dirty="0" smtClean="0"/>
              <a:t>ESTADOS UNIDOS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542" y="188640"/>
            <a:ext cx="10971372" cy="1143000"/>
          </a:xfrm>
        </p:spPr>
        <p:txBody>
          <a:bodyPr>
            <a:noAutofit/>
          </a:bodyPr>
          <a:lstStyle/>
          <a:p>
            <a:r>
              <a:rPr lang="es-EC" sz="4000" b="1" dirty="0" smtClean="0"/>
              <a:t>Países exportadores hacia </a:t>
            </a:r>
            <a:r>
              <a:rPr lang="es-EC" sz="4000" b="1" dirty="0"/>
              <a:t>Estados </a:t>
            </a:r>
            <a:r>
              <a:rPr lang="es-EC" sz="4000" b="1" dirty="0" smtClean="0"/>
              <a:t>Unidos</a:t>
            </a:r>
            <a:endParaRPr lang="es-ES" sz="4000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xmlns="" val="3267990470"/>
              </p:ext>
            </p:extLst>
          </p:nvPr>
        </p:nvGraphicFramePr>
        <p:xfrm>
          <a:off x="0" y="2348880"/>
          <a:ext cx="5663892" cy="4168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6287203" y="1425010"/>
            <a:ext cx="547189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C" sz="2400" dirty="0" smtClean="0"/>
              <a:t>Producto: 6504 Sombreros y demás tocados</a:t>
            </a:r>
            <a:endParaRPr lang="es-ES" sz="2400" dirty="0"/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335316" y="1418017"/>
            <a:ext cx="5183901" cy="9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C" sz="2400" dirty="0" smtClean="0"/>
              <a:t>Producto: 420221 bolsos de mano</a:t>
            </a:r>
            <a:endParaRPr lang="es-ES" sz="2400" dirty="0"/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xmlns="" val="127485950"/>
              </p:ext>
            </p:extLst>
          </p:nvPr>
        </p:nvGraphicFramePr>
        <p:xfrm>
          <a:off x="5879182" y="2420888"/>
          <a:ext cx="5663892" cy="4168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6400800"/>
            <a:ext cx="1219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TRADEMAP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2015)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574" y="2062864"/>
            <a:ext cx="4991905" cy="934088"/>
          </a:xfrm>
        </p:spPr>
        <p:txBody>
          <a:bodyPr>
            <a:noAutofit/>
          </a:bodyPr>
          <a:lstStyle/>
          <a:p>
            <a:r>
              <a:rPr lang="es-ES" sz="2000" b="1" dirty="0" smtClean="0">
                <a:solidFill>
                  <a:schemeClr val="tx1"/>
                </a:solidFill>
              </a:rPr>
              <a:t>Producto: 6504 </a:t>
            </a:r>
            <a:r>
              <a:rPr lang="es-ES" sz="2000" b="1" dirty="0">
                <a:solidFill>
                  <a:schemeClr val="tx1"/>
                </a:solidFill>
              </a:rPr>
              <a:t>Sombreros y demás </a:t>
            </a:r>
            <a:r>
              <a:rPr lang="es-ES" sz="2000" b="1" dirty="0" smtClean="0">
                <a:solidFill>
                  <a:schemeClr val="tx1"/>
                </a:solidFill>
              </a:rPr>
              <a:t>tocados </a:t>
            </a:r>
            <a:r>
              <a:rPr lang="es-ES" sz="2000" b="1" dirty="0">
                <a:solidFill>
                  <a:schemeClr val="tx1"/>
                </a:solidFill>
              </a:rPr>
              <a:t>(FOB – </a:t>
            </a:r>
            <a:r>
              <a:rPr lang="es-ES" sz="2000" b="1" dirty="0" smtClean="0">
                <a:solidFill>
                  <a:schemeClr val="tx1"/>
                </a:solidFill>
              </a:rPr>
              <a:t>DÓLAR)</a:t>
            </a:r>
            <a:endParaRPr lang="es-ES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xmlns="" val="2352507602"/>
              </p:ext>
            </p:extLst>
          </p:nvPr>
        </p:nvGraphicFramePr>
        <p:xfrm>
          <a:off x="406574" y="3140968"/>
          <a:ext cx="5375897" cy="287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>
            <a:off x="1270670" y="26064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/>
              <a:t>Valor exportado por Ecuador hacia Estados Unidos </a:t>
            </a:r>
            <a:endParaRPr lang="es-EC" sz="3600" dirty="0"/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6095206" y="1916832"/>
            <a:ext cx="460791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000" b="1" dirty="0"/>
              <a:t>P</a:t>
            </a:r>
            <a:r>
              <a:rPr lang="es-ES" sz="2000" b="1" dirty="0" smtClean="0"/>
              <a:t>roducto: 420221 bolsos de mano(FOB – DÓLAR)</a:t>
            </a:r>
            <a:endParaRPr lang="es-ES" sz="2000" dirty="0"/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xmlns="" val="1753874139"/>
              </p:ext>
            </p:extLst>
          </p:nvPr>
        </p:nvGraphicFramePr>
        <p:xfrm>
          <a:off x="6287203" y="3140968"/>
          <a:ext cx="5375897" cy="3043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786996" y="6398568"/>
            <a:ext cx="2616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Banco Central del Ecuador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1310" y="28618"/>
            <a:ext cx="12575760" cy="114300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PROCEDIMIENTOS DE EXPORTACIÓN</a:t>
            </a:r>
            <a:endParaRPr lang="es-EC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10213801"/>
              </p:ext>
            </p:extLst>
          </p:nvPr>
        </p:nvGraphicFramePr>
        <p:xfrm>
          <a:off x="-1321618" y="887930"/>
          <a:ext cx="10367802" cy="5669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64" t="5754" r="44596" b="73438"/>
          <a:stretch/>
        </p:blipFill>
        <p:spPr bwMode="auto">
          <a:xfrm>
            <a:off x="2762042" y="3212976"/>
            <a:ext cx="2088232" cy="117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297762" y="2049977"/>
            <a:ext cx="1942818" cy="7061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latin typeface="Arial" pitchFamily="34" charset="0"/>
                <a:cs typeface="Arial" pitchFamily="34" charset="0"/>
              </a:rPr>
              <a:t>Tiene acceso al sistema desde cualquier parte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34566" y="4819275"/>
            <a:ext cx="1914855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latin typeface="Arial" pitchFamily="34" charset="0"/>
                <a:cs typeface="Arial" pitchFamily="34" charset="0"/>
              </a:rPr>
              <a:t>Tramite virtual en 15min y sin necesidad de un agente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655045" y="1282652"/>
            <a:ext cx="1823965" cy="4320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latin typeface="Arial" pitchFamily="34" charset="0"/>
                <a:cs typeface="Arial" pitchFamily="34" charset="0"/>
              </a:rPr>
              <a:t>Artesanos</a:t>
            </a:r>
          </a:p>
          <a:p>
            <a:pPr algn="ctr"/>
            <a:r>
              <a:rPr lang="es-EC" sz="1100" dirty="0" smtClean="0">
                <a:latin typeface="Arial" pitchFamily="34" charset="0"/>
                <a:cs typeface="Arial" pitchFamily="34" charset="0"/>
              </a:rPr>
              <a:t>MYPIMES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239222" y="2809796"/>
            <a:ext cx="2255280" cy="806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latin typeface="Arial" pitchFamily="34" charset="0"/>
                <a:cs typeface="Arial" pitchFamily="34" charset="0"/>
              </a:rPr>
              <a:t>Ministerio de Industrias y Productividad</a:t>
            </a:r>
          </a:p>
          <a:p>
            <a:pPr algn="ctr"/>
            <a:r>
              <a:rPr lang="es-EC" sz="1050" dirty="0" smtClean="0">
                <a:latin typeface="Arial" pitchFamily="34" charset="0"/>
                <a:cs typeface="Arial" pitchFamily="34" charset="0"/>
              </a:rPr>
              <a:t>PROECUADOR</a:t>
            </a:r>
          </a:p>
          <a:p>
            <a:pPr algn="ctr"/>
            <a:r>
              <a:rPr lang="es-EC" sz="1050" dirty="0" smtClean="0">
                <a:latin typeface="Arial" pitchFamily="34" charset="0"/>
                <a:cs typeface="Arial" pitchFamily="34" charset="0"/>
              </a:rPr>
              <a:t>SENAE</a:t>
            </a:r>
          </a:p>
          <a:p>
            <a:pPr algn="ctr"/>
            <a:r>
              <a:rPr lang="es-EC" sz="1050" dirty="0" smtClean="0">
                <a:latin typeface="Arial" pitchFamily="34" charset="0"/>
                <a:cs typeface="Arial" pitchFamily="34" charset="0"/>
              </a:rPr>
              <a:t>Correos del Ecuador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655046" y="1770329"/>
            <a:ext cx="1823965" cy="2796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latin typeface="Arial" pitchFamily="34" charset="0"/>
                <a:cs typeface="Arial" pitchFamily="34" charset="0"/>
              </a:rPr>
              <a:t>Servicio Postales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11557096"/>
              </p:ext>
            </p:extLst>
          </p:nvPr>
        </p:nvGraphicFramePr>
        <p:xfrm>
          <a:off x="3574927" y="3645024"/>
          <a:ext cx="11064118" cy="3247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4727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2638" y="990585"/>
            <a:ext cx="10971372" cy="11430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latin typeface="Arial Rounded MT Bold" pitchFamily="34" charset="0"/>
              </a:rPr>
              <a:t>Modalidad de Exportación </a:t>
            </a:r>
            <a:endParaRPr lang="es-EC" sz="3200" dirty="0">
              <a:latin typeface="Arial Rounded MT Bold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1624274704"/>
              </p:ext>
            </p:extLst>
          </p:nvPr>
        </p:nvGraphicFramePr>
        <p:xfrm>
          <a:off x="1391297" y="1412776"/>
          <a:ext cx="880836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3430910" y="1988841"/>
            <a:ext cx="2111960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Servicios EMS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535366" y="1983840"/>
            <a:ext cx="2111960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Servicios Certificado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822312" y="5517232"/>
            <a:ext cx="2111960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Pequeño paquete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8126269" y="5517232"/>
            <a:ext cx="2111960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Encomienda postal</a:t>
            </a:r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2710830" y="6084098"/>
            <a:ext cx="230395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Hasta 30kg</a:t>
            </a:r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6089528" y="6093295"/>
            <a:ext cx="1631969" cy="4320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2kg</a:t>
            </a:r>
            <a:endParaRPr lang="es-EC" dirty="0"/>
          </a:p>
        </p:txBody>
      </p:sp>
      <p:sp>
        <p:nvSpPr>
          <p:cNvPr id="10" name="9 Rectángulo redondeado"/>
          <p:cNvSpPr/>
          <p:nvPr/>
        </p:nvSpPr>
        <p:spPr>
          <a:xfrm>
            <a:off x="8366264" y="6102493"/>
            <a:ext cx="1631969" cy="4320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30kg</a:t>
            </a:r>
            <a:endParaRPr lang="es-EC" dirty="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623311" y="0"/>
            <a:ext cx="10971372" cy="1003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 smtClean="0"/>
              <a:t>ESTRUCTURA COMERCIAL</a:t>
            </a:r>
            <a:endParaRPr lang="es-EC" b="1" dirty="0"/>
          </a:p>
        </p:txBody>
      </p:sp>
      <p:sp>
        <p:nvSpPr>
          <p:cNvPr id="12" name="11 Llamada de flecha a la derecha"/>
          <p:cNvSpPr/>
          <p:nvPr/>
        </p:nvSpPr>
        <p:spPr>
          <a:xfrm>
            <a:off x="406574" y="3717032"/>
            <a:ext cx="1656184" cy="1008112"/>
          </a:xfrm>
          <a:prstGeom prst="right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De 7 a 8 días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3" name="12 Llamada de flecha a la izquierda"/>
          <p:cNvSpPr/>
          <p:nvPr/>
        </p:nvSpPr>
        <p:spPr>
          <a:xfrm>
            <a:off x="9519430" y="3429000"/>
            <a:ext cx="1544328" cy="936104"/>
          </a:xfrm>
          <a:prstGeom prst="left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De 4 a 5 días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09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5523" y="60259"/>
            <a:ext cx="10971372" cy="1143000"/>
          </a:xfrm>
        </p:spPr>
        <p:txBody>
          <a:bodyPr/>
          <a:lstStyle/>
          <a:p>
            <a:r>
              <a:rPr lang="es-EC" b="1" dirty="0" smtClean="0"/>
              <a:t>LOGISTICA DE SALIDA</a:t>
            </a:r>
            <a:endParaRPr lang="es-EC" b="1" dirty="0"/>
          </a:p>
        </p:txBody>
      </p:sp>
      <p:graphicFrame>
        <p:nvGraphicFramePr>
          <p:cNvPr id="11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95802892"/>
              </p:ext>
            </p:extLst>
          </p:nvPr>
        </p:nvGraphicFramePr>
        <p:xfrm>
          <a:off x="4655236" y="1480196"/>
          <a:ext cx="3026370" cy="252374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599818"/>
                <a:gridCol w="1426552"/>
              </a:tblGrid>
              <a:tr h="420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PAÍS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PESO ( kilos)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Alemania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31,5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Canadá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China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España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</a:tr>
              <a:tr h="42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Estados Unidos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31,5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Francia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Holanda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Italia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428" marR="91428" marT="0" marB="0" anchor="ctr"/>
                </a:tc>
              </a:tr>
            </a:tbl>
          </a:graphicData>
        </a:graphic>
      </p:graphicFrame>
      <p:sp>
        <p:nvSpPr>
          <p:cNvPr id="8" name="7 Elipse"/>
          <p:cNvSpPr/>
          <p:nvPr/>
        </p:nvSpPr>
        <p:spPr>
          <a:xfrm>
            <a:off x="4292040" y="2955206"/>
            <a:ext cx="3359936" cy="36004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Rectángulo redondeado"/>
          <p:cNvSpPr/>
          <p:nvPr/>
        </p:nvSpPr>
        <p:spPr>
          <a:xfrm>
            <a:off x="8395375" y="2658723"/>
            <a:ext cx="2879945" cy="120544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EC" sz="1400" dirty="0" smtClean="0">
                <a:latin typeface="Arial" pitchFamily="34" charset="0"/>
                <a:cs typeface="Arial" pitchFamily="34" charset="0"/>
              </a:rPr>
              <a:t>DOCUMENTOS DE ACOMPAÑAMIENTO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1400" dirty="0" smtClean="0">
                <a:latin typeface="Arial" pitchFamily="34" charset="0"/>
                <a:cs typeface="Arial" pitchFamily="34" charset="0"/>
              </a:rPr>
              <a:t>DOCUMENTOS DE SOPORTE</a:t>
            </a:r>
          </a:p>
          <a:p>
            <a:pPr algn="ctr"/>
            <a:endParaRPr lang="es-EC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90550" y="1893516"/>
            <a:ext cx="2420544" cy="1367928"/>
          </a:xfrm>
          <a:prstGeom prst="rect">
            <a:avLst/>
          </a:prstGeom>
          <a:blipFill rotWithShape="1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12 Imagen"/>
          <p:cNvPicPr/>
          <p:nvPr/>
        </p:nvPicPr>
        <p:blipFill rotWithShape="1">
          <a:blip r:embed="rId3" cstate="print"/>
          <a:srcRect l="33449" t="9718" r="32083" b="2409"/>
          <a:stretch/>
        </p:blipFill>
        <p:spPr bwMode="auto">
          <a:xfrm>
            <a:off x="10847734" y="3470902"/>
            <a:ext cx="1247976" cy="14401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328634" y="810153"/>
            <a:ext cx="2793486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Embalaje </a:t>
            </a:r>
            <a:endParaRPr lang="es-EC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3" t="11834" r="71272" b="76333"/>
          <a:stretch/>
        </p:blipFill>
        <p:spPr bwMode="auto">
          <a:xfrm>
            <a:off x="239319" y="1454446"/>
            <a:ext cx="2032209" cy="43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8311008" y="800709"/>
            <a:ext cx="3048680" cy="50405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Documentos habilitantes </a:t>
            </a:r>
            <a:endParaRPr lang="es-EC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4271241" y="874175"/>
            <a:ext cx="3551932" cy="4305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Peso permitido </a:t>
            </a:r>
            <a:endParaRPr lang="es-EC" dirty="0"/>
          </a:p>
        </p:txBody>
      </p:sp>
      <p:sp>
        <p:nvSpPr>
          <p:cNvPr id="6" name="5 Rectángulo redondeado"/>
          <p:cNvSpPr/>
          <p:nvPr/>
        </p:nvSpPr>
        <p:spPr>
          <a:xfrm>
            <a:off x="2315686" y="2024032"/>
            <a:ext cx="1612869" cy="2528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latin typeface="Arial" pitchFamily="34" charset="0"/>
                <a:cs typeface="Arial" pitchFamily="34" charset="0"/>
              </a:rPr>
              <a:t>País de origen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https://scontent-mia1-1.xx.fbcdn.net/hphotos-xfa1/v/t34.0-12/11798086_932389266817449_1276612982_n.jpg?oh=d3b5bd6f44d64ea348d0e94cc674d161&amp;oe=55BA8CE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63" r="8789" b="15131"/>
          <a:stretch/>
        </p:blipFill>
        <p:spPr bwMode="auto">
          <a:xfrm>
            <a:off x="493403" y="4382256"/>
            <a:ext cx="2289435" cy="12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646864"/>
              </p:ext>
            </p:extLst>
          </p:nvPr>
        </p:nvGraphicFramePr>
        <p:xfrm>
          <a:off x="1047386" y="3356992"/>
          <a:ext cx="1508514" cy="8343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8514"/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Peso kg</a:t>
                      </a:r>
                      <a:endParaRPr lang="es-EC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04" marR="121904"/>
                </a:tc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</a:rPr>
                        <a:t>7,3</a:t>
                      </a:r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04" marR="121904"/>
                </a:tc>
              </a:tr>
            </a:tbl>
          </a:graphicData>
        </a:graphic>
      </p:graphicFrame>
      <p:sp>
        <p:nvSpPr>
          <p:cNvPr id="18" name="17 Rectángulo redondeado"/>
          <p:cNvSpPr/>
          <p:nvPr/>
        </p:nvSpPr>
        <p:spPr>
          <a:xfrm>
            <a:off x="2247837" y="2746601"/>
            <a:ext cx="1612869" cy="2503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latin typeface="Arial" pitchFamily="34" charset="0"/>
                <a:cs typeface="Arial" pitchFamily="34" charset="0"/>
              </a:rPr>
              <a:t>Pesos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493403" y="5680288"/>
            <a:ext cx="2361062" cy="34100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Forro cambrela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0" name="19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176"/>
          <a:stretch/>
        </p:blipFill>
        <p:spPr bwMode="auto">
          <a:xfrm>
            <a:off x="4954259" y="4190982"/>
            <a:ext cx="2676918" cy="1772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8" name="Picture 4" descr="http://www.fabiocipriani.com/wp-content/uploads/media/Polietileno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3459" y="5077335"/>
            <a:ext cx="1175232" cy="144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4858337" y="5938682"/>
            <a:ext cx="2820933" cy="36959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 caja cada mes</a:t>
            </a:r>
            <a:endParaRPr lang="es-EC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5434212" y="4479014"/>
            <a:ext cx="1717011" cy="31813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20 bolsos por caja </a:t>
            </a:r>
            <a:endParaRPr lang="es-EC" sz="1200" dirty="0"/>
          </a:p>
        </p:txBody>
      </p:sp>
      <p:sp>
        <p:nvSpPr>
          <p:cNvPr id="24" name="23 Rectángulo"/>
          <p:cNvSpPr/>
          <p:nvPr/>
        </p:nvSpPr>
        <p:spPr>
          <a:xfrm>
            <a:off x="8591159" y="1553519"/>
            <a:ext cx="1407597" cy="903375"/>
          </a:xfrm>
          <a:prstGeom prst="rect">
            <a:avLst/>
          </a:prstGeom>
          <a:blipFill rotWithShape="1">
            <a:blip r:embed="rId8" cstate="print"/>
            <a:srcRect/>
            <a:stretch>
              <a:fillRect l="-100000" t="-10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64" t="5754" r="44596" b="73438"/>
          <a:stretch/>
        </p:blipFill>
        <p:spPr bwMode="auto">
          <a:xfrm>
            <a:off x="10119148" y="1618608"/>
            <a:ext cx="1558928" cy="8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68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arcandoanalisis.files.wordpress.com/2013/11/segmentar-el-merca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323" y="1700808"/>
            <a:ext cx="2881106" cy="162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pri.eus/archivos/4626/SegmentarMerca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3139" y="5445226"/>
            <a:ext cx="2207021" cy="12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3311" y="980728"/>
            <a:ext cx="10971372" cy="864096"/>
          </a:xfrm>
        </p:spPr>
        <p:txBody>
          <a:bodyPr>
            <a:normAutofit/>
          </a:bodyPr>
          <a:lstStyle/>
          <a:p>
            <a:r>
              <a:rPr lang="es-EC" b="1" dirty="0" smtClean="0"/>
              <a:t>SEGMENTACION DE MERCADO</a:t>
            </a:r>
            <a:endParaRPr lang="es-EC" b="1" dirty="0"/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85078564"/>
              </p:ext>
            </p:extLst>
          </p:nvPr>
        </p:nvGraphicFramePr>
        <p:xfrm>
          <a:off x="262558" y="1844824"/>
          <a:ext cx="1066958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-788820" y="-14161"/>
            <a:ext cx="126717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ESTRATEGIAS DE EXPORTACIÓN</a:t>
            </a:r>
            <a:endParaRPr lang="es-EC" sz="2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6672" y="-27384"/>
            <a:ext cx="10323070" cy="1320800"/>
          </a:xfrm>
        </p:spPr>
        <p:txBody>
          <a:bodyPr/>
          <a:lstStyle/>
          <a:p>
            <a:r>
              <a:rPr lang="es-EC" dirty="0" smtClean="0"/>
              <a:t>ESTRATEGIAS DE ENTRADA A MERCADOS INETERNACIONALES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10504860"/>
              </p:ext>
            </p:extLst>
          </p:nvPr>
        </p:nvGraphicFramePr>
        <p:xfrm>
          <a:off x="0" y="1196752"/>
          <a:ext cx="10559702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/>
          <p:cNvPicPr/>
          <p:nvPr/>
        </p:nvPicPr>
        <p:blipFill rotWithShape="1">
          <a:blip r:embed="rId7" cstate="print"/>
          <a:srcRect l="30866" t="60719" r="49134" b="10291"/>
          <a:stretch/>
        </p:blipFill>
        <p:spPr bwMode="auto">
          <a:xfrm>
            <a:off x="838622" y="4437112"/>
            <a:ext cx="2448272" cy="1660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4006974" y="4234972"/>
            <a:ext cx="2952028" cy="79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C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odoni MT Condensed" pitchFamily="18" charset="0"/>
              </a:rPr>
              <a:t>“El encanto de lo natural” </a:t>
            </a:r>
            <a:endParaRPr lang="es-EC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Bodoni MT Condensed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535366" y="1772816"/>
            <a:ext cx="1800200" cy="4752528"/>
          </a:xfrm>
          <a:prstGeom prst="rect">
            <a:avLst/>
          </a:prstGeom>
          <a:blipFill rotWithShape="1">
            <a:blip r:embed="rId8" cstate="print"/>
            <a:srcRect/>
            <a:stretch>
              <a:fillRect l="-4719" t="-1605" r="-7906" b="-1636"/>
            </a:stretch>
          </a:blip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ángulo redondeado 7"/>
          <p:cNvSpPr/>
          <p:nvPr/>
        </p:nvSpPr>
        <p:spPr>
          <a:xfrm>
            <a:off x="9119542" y="3891043"/>
            <a:ext cx="2015962" cy="40491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NTE 1875</a:t>
            </a:r>
            <a:endParaRPr lang="es-EC" dirty="0"/>
          </a:p>
        </p:txBody>
      </p:sp>
      <p:sp>
        <p:nvSpPr>
          <p:cNvPr id="9" name="Rectángulo redondeado 8"/>
          <p:cNvSpPr/>
          <p:nvPr/>
        </p:nvSpPr>
        <p:spPr>
          <a:xfrm>
            <a:off x="9119542" y="4408663"/>
            <a:ext cx="2015962" cy="40491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RTE 157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968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5583841"/>
              </p:ext>
            </p:extLst>
          </p:nvPr>
        </p:nvGraphicFramePr>
        <p:xfrm>
          <a:off x="262558" y="233264"/>
          <a:ext cx="11307333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4 Imagen"/>
          <p:cNvPicPr/>
          <p:nvPr/>
        </p:nvPicPr>
        <p:blipFill rotWithShape="1">
          <a:blip r:embed="rId8" cstate="print"/>
          <a:srcRect l="32624" t="13421" r="38830" b="78395"/>
          <a:stretch/>
        </p:blipFill>
        <p:spPr bwMode="auto">
          <a:xfrm>
            <a:off x="8015170" y="2492896"/>
            <a:ext cx="3263938" cy="504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9" cstate="print"/>
          <a:srcRect l="695" t="9166" r="64539" b="77740"/>
          <a:stretch/>
        </p:blipFill>
        <p:spPr bwMode="auto">
          <a:xfrm>
            <a:off x="8015170" y="3140970"/>
            <a:ext cx="3359936" cy="438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85" t="9482" b="17325"/>
          <a:stretch/>
        </p:blipFill>
        <p:spPr bwMode="auto">
          <a:xfrm>
            <a:off x="7922411" y="5646450"/>
            <a:ext cx="1919962" cy="79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81" t="20548" b="6083"/>
          <a:stretch/>
        </p:blipFill>
        <p:spPr bwMode="auto">
          <a:xfrm>
            <a:off x="8615486" y="4357866"/>
            <a:ext cx="1595990" cy="75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4.bp.blogspot.com/-LHXftncwDcY/UeyH7DOBxiI/AAAAAAAAACA/aijC87mewPw/s200/images+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2058" y="2459684"/>
            <a:ext cx="184809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deconceptos.com/wp-content/uploads/2012/12/liderazgo-empresarial-300x23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394151"/>
            <a:ext cx="2495952" cy="147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10055647" y="2064005"/>
            <a:ext cx="1512168" cy="428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10 – 12 julio</a:t>
            </a:r>
            <a:endParaRPr lang="es-EC" sz="14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10343678" y="3569861"/>
            <a:ext cx="1512168" cy="4352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31 – 3 enero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xmlns="" val="38481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574" y="1124744"/>
            <a:ext cx="10971372" cy="792088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S_tradnl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INVERSIÓN</a:t>
            </a:r>
            <a:endParaRPr lang="es-E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5748304"/>
              </p:ext>
            </p:extLst>
          </p:nvPr>
        </p:nvGraphicFramePr>
        <p:xfrm>
          <a:off x="3502918" y="1916832"/>
          <a:ext cx="4536504" cy="405924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86867"/>
                <a:gridCol w="1649637"/>
              </a:tblGrid>
              <a:tr h="370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Equipos de Computación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$ 925,58 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70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Muebles y Enseres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$ 517,67 </a:t>
                      </a:r>
                      <a:endParaRPr lang="es-ES" sz="180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70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Equipos de Oficina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$ 120,00 </a:t>
                      </a:r>
                      <a:endParaRPr lang="es-ES" sz="180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99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Vehículos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$ 12.000,00 </a:t>
                      </a:r>
                      <a:endParaRPr lang="es-ES" sz="180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70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Maquinaria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$ 800,00 </a:t>
                      </a:r>
                      <a:endParaRPr lang="es-ES" sz="180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188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465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Inversión activos fijos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$ 14.363,25 </a:t>
                      </a:r>
                      <a:endParaRPr lang="es-ES" sz="180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188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404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Capital de trabajo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$ 3.805,25 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188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59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Inversión</a:t>
                      </a:r>
                      <a:endParaRPr lang="es-ES" sz="1800" b="1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$ 18.168,50 </a:t>
                      </a:r>
                      <a:endParaRPr lang="es-ES" sz="1800" b="1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118542" y="116632"/>
            <a:ext cx="1097137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 pitchFamily="34" charset="0"/>
              </a:rPr>
              <a:t>ESTUDIO FINANCIERO</a:t>
            </a:r>
            <a:endParaRPr lang="es-E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3109481635"/>
              </p:ext>
            </p:extLst>
          </p:nvPr>
        </p:nvGraphicFramePr>
        <p:xfrm>
          <a:off x="0" y="0"/>
          <a:ext cx="1219041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Gustavo\Dropbox\fotos\DSC000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7" t="12113" b="9611"/>
          <a:stretch/>
        </p:blipFill>
        <p:spPr bwMode="auto">
          <a:xfrm>
            <a:off x="4814901" y="2132856"/>
            <a:ext cx="2160240" cy="2622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3328" y="104304"/>
            <a:ext cx="8462516" cy="132080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S_tradnl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FINANCIAMIENTO</a:t>
            </a:r>
            <a:endParaRPr lang="es-E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08753901"/>
              </p:ext>
            </p:extLst>
          </p:nvPr>
        </p:nvGraphicFramePr>
        <p:xfrm>
          <a:off x="982638" y="4509120"/>
          <a:ext cx="7992888" cy="1883824"/>
        </p:xfrm>
        <a:graphic>
          <a:graphicData uri="http://schemas.openxmlformats.org/drawingml/2006/table">
            <a:tbl>
              <a:tblPr/>
              <a:tblGrid>
                <a:gridCol w="803985"/>
                <a:gridCol w="1464267"/>
                <a:gridCol w="1331835"/>
                <a:gridCol w="1464267"/>
                <a:gridCol w="1464267"/>
                <a:gridCol w="1464267"/>
              </a:tblGrid>
              <a:tr h="328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Periodo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Capital Inicial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Interés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Amortización de Capital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Cuota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Capital Final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14.363,25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  969,52 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2.510,13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3.479,65 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11.853,12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11.853,12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  800,09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2.679,56 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3.479,65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9.173,56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9.173,56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  619,22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2.860,43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3.479,65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6.313,13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6.313,13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  426,14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3.053,51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3.479,65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3.259,62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3.259,62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  220,02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3.259,62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3.479,65 </a:t>
                      </a:r>
                      <a:endParaRPr lang="es-ES" sz="140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$           (0,00)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2 Marcador de contenido"/>
          <p:cNvSpPr txBox="1">
            <a:spLocks/>
          </p:cNvSpPr>
          <p:nvPr/>
        </p:nvSpPr>
        <p:spPr>
          <a:xfrm>
            <a:off x="461667" y="764704"/>
            <a:ext cx="901791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CORPORACIÓN FINANCIERA NACIONAL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dirty="0"/>
              <a:t>La tasa base del reajustes empieza desde el 5,48% y es reajustable cada 90 días, en el caso de </a:t>
            </a:r>
            <a:r>
              <a:rPr lang="es-ES" dirty="0" err="1"/>
              <a:t>Quarktop</a:t>
            </a:r>
            <a:r>
              <a:rPr lang="es-ES" dirty="0"/>
              <a:t> la tasa de interés seria del 6.75%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749" t="32411" r="41774" b="44631"/>
          <a:stretch>
            <a:fillRect/>
          </a:stretch>
        </p:blipFill>
        <p:spPr bwMode="auto">
          <a:xfrm>
            <a:off x="334566" y="2132856"/>
            <a:ext cx="3816424" cy="187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064" t="36738" r="34790" b="44158"/>
          <a:stretch>
            <a:fillRect/>
          </a:stretch>
        </p:blipFill>
        <p:spPr bwMode="auto">
          <a:xfrm>
            <a:off x="4799062" y="2204864"/>
            <a:ext cx="501175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78782" y="188640"/>
            <a:ext cx="4717700" cy="274042"/>
          </a:xfrm>
        </p:spPr>
        <p:txBody>
          <a:bodyPr>
            <a:normAutofit fontScale="90000"/>
          </a:bodyPr>
          <a:lstStyle/>
          <a:p>
            <a:pPr lvl="2" algn="ctr" rtl="0">
              <a:spcBef>
                <a:spcPct val="0"/>
              </a:spcBef>
            </a:pPr>
            <a:r>
              <a:rPr lang="es-EC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MATERIA PRIMA</a:t>
            </a:r>
            <a:endParaRPr lang="es-E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72569202"/>
              </p:ext>
            </p:extLst>
          </p:nvPr>
        </p:nvGraphicFramePr>
        <p:xfrm>
          <a:off x="622598" y="3356992"/>
          <a:ext cx="8568953" cy="3408655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3096344"/>
                <a:gridCol w="720080"/>
                <a:gridCol w="864096"/>
                <a:gridCol w="1008112"/>
                <a:gridCol w="932832"/>
                <a:gridCol w="1012694"/>
                <a:gridCol w="934795"/>
              </a:tblGrid>
              <a:tr h="214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214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Cantidad Operarios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214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Sueldo Básico al año Cero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$ 354,00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214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Inflación Promedio Anual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0,04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222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Factor de proyección (inflación)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1,04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1,09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1,14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1,18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1,24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214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Sueldo  Básico proyectado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369,29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385,25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401,89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419,25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437,36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154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Aporte Patronal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11,15%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41,18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42,95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44,81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46,75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48,77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214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Fondo de Reserva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8,33%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32,09  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33,48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34,92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36,43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313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Decimocuarto sueldo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30,77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32,10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33,49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34,94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</a:t>
                      </a:r>
                      <a:r>
                        <a:rPr lang="es-EC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36,45  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154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Décimo Tercer Sueldo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30,77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32,10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33,49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34,94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</a:t>
                      </a:r>
                      <a:r>
                        <a:rPr lang="es-EC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36,45  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333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Sueldo Básico + Componente Salarial Mensual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472,02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524,50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547,16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570,80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595,45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323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Sueldo Básico + Componente Salarial Anual</a:t>
                      </a:r>
                      <a:endParaRPr lang="es-EC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5664,21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6.294,00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6.565,90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6.849,55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7.145,45 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  <a:tr h="323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Sueldo Básico + Componente Salarial Total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$ 5.664,21 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$ 6.294,00 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$ 6.565,90 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$13.699,09 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$14.290,89 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432" marR="52432" marT="0" marB="0" anchor="ctr"/>
                </a:tc>
              </a:tr>
            </a:tbl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 bwMode="auto">
          <a:xfrm>
            <a:off x="1846734" y="2996952"/>
            <a:ext cx="6527876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/>
            <a:r>
              <a:rPr lang="es-EC" sz="2800" b="1" kern="1200" dirty="0" smtClean="0">
                <a:latin typeface="+mj-lt"/>
                <a:ea typeface="+mj-ea"/>
                <a:cs typeface="+mj-cs"/>
              </a:rPr>
              <a:t>MANO DE OBRA DIRECTA</a:t>
            </a:r>
            <a:endParaRPr lang="es-ES" sz="2800" b="1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9450736"/>
              </p:ext>
            </p:extLst>
          </p:nvPr>
        </p:nvGraphicFramePr>
        <p:xfrm>
          <a:off x="766614" y="620688"/>
          <a:ext cx="8136904" cy="2240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8425"/>
                <a:gridCol w="660054"/>
                <a:gridCol w="889685"/>
                <a:gridCol w="889685"/>
                <a:gridCol w="889685"/>
                <a:gridCol w="889685"/>
                <a:gridCol w="889685"/>
              </a:tblGrid>
              <a:tr h="151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</a:tr>
              <a:tr h="237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Índice de crecimiento estimado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1,60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0,25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1,20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237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Cantidad comprada por año (sacos)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182,00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227,50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273,00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600,60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720,72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24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Precio de materia prima a valores de periodo 0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151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Inflación promedio anual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0,02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237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Factor de proyección para inflación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1,02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1,08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1,10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1,13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237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Precio de compra proyectado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10,25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10,50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10,76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11,02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11,29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151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237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Costo de materia prima proyectado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1864,77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2388,31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2936,47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6619,16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8138,39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421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50" y="620688"/>
            <a:ext cx="8462516" cy="72008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S_tradnl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INGRESOS – VENTAS</a:t>
            </a:r>
            <a:endParaRPr lang="es-E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98328871"/>
              </p:ext>
            </p:extLst>
          </p:nvPr>
        </p:nvGraphicFramePr>
        <p:xfrm>
          <a:off x="550588" y="1772816"/>
          <a:ext cx="8376324" cy="4068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4771"/>
                <a:gridCol w="968391"/>
                <a:gridCol w="999134"/>
                <a:gridCol w="999134"/>
                <a:gridCol w="999134"/>
                <a:gridCol w="1112880"/>
                <a:gridCol w="1112880"/>
              </a:tblGrid>
              <a:tr h="152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PERIODO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458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Índice de crecimiento estimado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1,6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0,25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6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Cantidad vendida por año (carteras)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260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325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390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858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1030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6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Precio de venta a valor del periodo cero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$ </a:t>
                      </a: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100,00 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458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Inflación promedio anual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0,04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61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Factor de proyección para inflación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1,09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1,14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1,18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1,24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458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Precio de venta proyectado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104,32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108,83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113,53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118,43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123,55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152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05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Ventas proyectadas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27123,20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35368,65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44275,89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101614,95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127205,66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959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2598" y="404664"/>
            <a:ext cx="8462516" cy="132080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C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ESTADO DE RESULTADOS</a:t>
            </a:r>
            <a:endParaRPr lang="es-E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7669504"/>
              </p:ext>
            </p:extLst>
          </p:nvPr>
        </p:nvGraphicFramePr>
        <p:xfrm>
          <a:off x="622598" y="1052736"/>
          <a:ext cx="8496943" cy="5600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616"/>
                <a:gridCol w="2013068"/>
                <a:gridCol w="1121437"/>
                <a:gridCol w="1121437"/>
                <a:gridCol w="1121437"/>
                <a:gridCol w="1248974"/>
                <a:gridCol w="1248974"/>
              </a:tblGrid>
              <a:tr h="26834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Ventas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27123,20</a:t>
                      </a:r>
                    </a:p>
                  </a:txBody>
                  <a:tcPr marL="59260" marR="592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35368,65</a:t>
                      </a:r>
                    </a:p>
                  </a:txBody>
                  <a:tcPr marL="59260" marR="592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44275,89</a:t>
                      </a:r>
                    </a:p>
                  </a:txBody>
                  <a:tcPr marL="59260" marR="592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101614,95</a:t>
                      </a:r>
                    </a:p>
                  </a:txBody>
                  <a:tcPr marL="59260" marR="592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127205,66</a:t>
                      </a:r>
                    </a:p>
                  </a:txBody>
                  <a:tcPr marL="59260" marR="592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333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Costo de MP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1864,77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2388,31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2936,47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6619,16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8138,39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26834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Costos de MO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5664,21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6294,00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6565,90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13699,09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14290,89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0667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Costo adicional (coser)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4068,48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5305,30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6641,38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15242,24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19080,85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46001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Costos de personal administrativo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7654,88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8379,05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8596,79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8820,58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18101,23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0667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Costos de Operación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4557,95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4754,85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4960,26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5174,55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5398,09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15333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Depreciaciones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2849,21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2849,21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2849,21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2543,77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2543,77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0667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Gastos Financieros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969,52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800,09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619,22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426,14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220,02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46001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Gastos de Exportación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2044,89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2662,08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3329,88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7613,86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9530,84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15333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46001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Resultados antes de IR y </a:t>
                      </a:r>
                      <a:r>
                        <a:rPr lang="es-EC" sz="14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</a:t>
                      </a: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s-EC" sz="14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-2550,71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1935,78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7776,79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41475,57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49901,58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613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15%</a:t>
                      </a:r>
                      <a:endParaRPr lang="es-EC" sz="14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Participación Trabajadores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290,37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1166,52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6221,33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7485,24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61335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Resultados antes de Impuesto a la Renta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-2550,71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1645,41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6610,27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35254,23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42416,34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06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es-EC" sz="14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Impuesto a la Renta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40251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Resultado de Ejercicio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-2550,71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1645,41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6610,27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35254,23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42416,34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986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4566" y="620688"/>
            <a:ext cx="8462516" cy="648072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C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CALCULO DEL VAN </a:t>
            </a:r>
            <a:endParaRPr lang="es-E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91990160"/>
              </p:ext>
            </p:extLst>
          </p:nvPr>
        </p:nvGraphicFramePr>
        <p:xfrm>
          <a:off x="982638" y="1340768"/>
          <a:ext cx="7896296" cy="1731656"/>
        </p:xfrm>
        <a:graphic>
          <a:graphicData uri="http://schemas.openxmlformats.org/drawingml/2006/table">
            <a:tbl>
              <a:tblPr/>
              <a:tblGrid>
                <a:gridCol w="2088232"/>
                <a:gridCol w="1152128"/>
                <a:gridCol w="1080120"/>
                <a:gridCol w="1512168"/>
                <a:gridCol w="2063648"/>
              </a:tblGrid>
              <a:tr h="577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USD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% PESO RELATIVO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DE OPORTUNIDAD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MEDIA ARITMÉTICA PONDERADA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Pasivos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14.363,25   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79%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6,75%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5,34%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Capital Propio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3.805,25   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21%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10,00%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2,09%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INVERSIÓN TOTAL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18.168,50   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100%</a:t>
                      </a:r>
                      <a:endParaRPr lang="es-ES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ES" sz="1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7,43%</a:t>
                      </a:r>
                      <a:endParaRPr lang="es-ES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5269801"/>
              </p:ext>
            </p:extLst>
          </p:nvPr>
        </p:nvGraphicFramePr>
        <p:xfrm>
          <a:off x="1126653" y="3573016"/>
          <a:ext cx="7464244" cy="2552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3792"/>
                <a:gridCol w="1057533"/>
                <a:gridCol w="948071"/>
                <a:gridCol w="901028"/>
                <a:gridCol w="901028"/>
                <a:gridCol w="1011396"/>
                <a:gridCol w="1011396"/>
              </a:tblGrid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816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Flujo de caja</a:t>
                      </a:r>
                      <a:endParaRPr lang="es-EC" sz="14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- 3.805,25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- 2.211,62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1.815,06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6.599,05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34.744,49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45.834,21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508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Costo promedio ponderado capital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254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Factor de Descuento</a:t>
                      </a:r>
                      <a:endParaRPr lang="es-EC" sz="14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1,07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1,15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1,24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1,43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508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Flujo de caja descontado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- 3.805,25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- 2.058,65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1.572,66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5.322,26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26.083,90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32.029,34   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  <a:tr h="3816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Valor actual neto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59.144,25   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9260" marR="5926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05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b="1" dirty="0"/>
              <a:t>CALCULO </a:t>
            </a:r>
            <a:r>
              <a:rPr lang="es-EC" b="1" dirty="0" smtClean="0"/>
              <a:t>DE LA TASA INTERNA RETORNO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69774739"/>
              </p:ext>
            </p:extLst>
          </p:nvPr>
        </p:nvGraphicFramePr>
        <p:xfrm>
          <a:off x="2854846" y="3573016"/>
          <a:ext cx="3312146" cy="2185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891"/>
                <a:gridCol w="1781255"/>
              </a:tblGrid>
              <a:tr h="467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PERIODO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FLUJO DE CAJA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</a:tr>
              <a:tr h="23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-3805,25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</a:tr>
              <a:tr h="23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-2211,62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</a:tr>
              <a:tr h="23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1815,06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</a:tr>
              <a:tr h="23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6599,05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</a:tr>
              <a:tr h="23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34744,49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</a:tr>
              <a:tr h="23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45834,21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</a:tr>
              <a:tr h="233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TIR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260" marR="59260" marT="0" marB="0" anchor="b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054646" y="2132856"/>
            <a:ext cx="69118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Gracias a la ayuda de Excel es muy fácil determinar este valor aplicando la función </a:t>
            </a:r>
            <a:endParaRPr lang="es-ES" dirty="0" smtClean="0"/>
          </a:p>
          <a:p>
            <a:r>
              <a:rPr lang="es-ES" b="1" dirty="0" smtClean="0"/>
              <a:t>“=</a:t>
            </a:r>
            <a:r>
              <a:rPr lang="es-ES" b="1" dirty="0" err="1"/>
              <a:t>TIR</a:t>
            </a:r>
            <a:r>
              <a:rPr lang="es-ES" b="1" dirty="0"/>
              <a:t> (</a:t>
            </a:r>
            <a:r>
              <a:rPr lang="es-ES" b="1" dirty="0" err="1"/>
              <a:t>valor;estimar</a:t>
            </a:r>
            <a:r>
              <a:rPr lang="es-ES" b="1" dirty="0"/>
              <a:t>)”</a:t>
            </a:r>
          </a:p>
        </p:txBody>
      </p:sp>
    </p:spTree>
    <p:extLst>
      <p:ext uri="{BB962C8B-B14F-4D97-AF65-F5344CB8AC3E}">
        <p14:creationId xmlns:p14="http://schemas.microsoft.com/office/powerpoint/2010/main" xmlns="" val="15892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9309" y="251763"/>
            <a:ext cx="10971372" cy="114300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C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PUNTO DE EQUILIBRIO</a:t>
            </a:r>
            <a:endParaRPr lang="es-E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287" t="28187" r="44103" b="47695"/>
          <a:stretch>
            <a:fillRect/>
          </a:stretch>
        </p:blipFill>
        <p:spPr bwMode="auto">
          <a:xfrm>
            <a:off x="550590" y="1052736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952" t="48686" r="43381" b="26070"/>
          <a:stretch>
            <a:fillRect/>
          </a:stretch>
        </p:blipFill>
        <p:spPr bwMode="auto">
          <a:xfrm>
            <a:off x="5159102" y="1052736"/>
            <a:ext cx="3456384" cy="19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xmlns="" val="1535974107"/>
              </p:ext>
            </p:extLst>
          </p:nvPr>
        </p:nvGraphicFramePr>
        <p:xfrm>
          <a:off x="622598" y="3356992"/>
          <a:ext cx="8928992" cy="3240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3617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S_tradnl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PERIODO DE RECUPERACIÓN DEL CAPITAL</a:t>
            </a:r>
            <a:endParaRPr lang="es-E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5528491"/>
              </p:ext>
            </p:extLst>
          </p:nvPr>
        </p:nvGraphicFramePr>
        <p:xfrm>
          <a:off x="3142878" y="4653136"/>
          <a:ext cx="3552157" cy="5040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1235"/>
                <a:gridCol w="2060922"/>
              </a:tblGrid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 smtClean="0"/>
                        <a:t>1   </a:t>
                      </a:r>
                      <a:endParaRPr lang="es-E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0</a:t>
                      </a:r>
                      <a:endParaRPr lang="es-E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/>
                        <a:t>Años</a:t>
                      </a:r>
                      <a:endParaRPr lang="es-E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meses</a:t>
                      </a:r>
                      <a:endParaRPr lang="es-E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11" t="40934" r="34412" b="38743"/>
          <a:stretch/>
        </p:blipFill>
        <p:spPr bwMode="auto">
          <a:xfrm>
            <a:off x="1990751" y="1844824"/>
            <a:ext cx="5760640" cy="212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86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314" y="116632"/>
            <a:ext cx="10971372" cy="1143000"/>
          </a:xfrm>
        </p:spPr>
        <p:txBody>
          <a:bodyPr>
            <a:normAutofit/>
          </a:bodyPr>
          <a:lstStyle/>
          <a:p>
            <a:r>
              <a:rPr lang="es-ES_tradnl" sz="4400" dirty="0" smtClean="0">
                <a:latin typeface="Arial Rounded MT Bold" pitchFamily="34" charset="0"/>
              </a:rPr>
              <a:t>CONCLUSIONES</a:t>
            </a:r>
            <a:endParaRPr lang="es-ES" sz="4400" dirty="0">
              <a:latin typeface="Arial Rounded MT Bold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87414644"/>
              </p:ext>
            </p:extLst>
          </p:nvPr>
        </p:nvGraphicFramePr>
        <p:xfrm>
          <a:off x="262559" y="1196752"/>
          <a:ext cx="10153127" cy="5580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4400" dirty="0" smtClean="0">
                <a:latin typeface="Arial Rounded MT Bold" pitchFamily="34" charset="0"/>
              </a:rPr>
              <a:t>RECOMENDACIONES</a:t>
            </a:r>
            <a:endParaRPr lang="es-EC" sz="4400" dirty="0">
              <a:latin typeface="Arial Rounded MT Bold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86146249"/>
              </p:ext>
            </p:extLst>
          </p:nvPr>
        </p:nvGraphicFramePr>
        <p:xfrm>
          <a:off x="622598" y="1340768"/>
          <a:ext cx="97930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876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4606" y="116632"/>
            <a:ext cx="8462516" cy="1320800"/>
          </a:xfrm>
        </p:spPr>
        <p:txBody>
          <a:bodyPr>
            <a:normAutofit/>
          </a:bodyPr>
          <a:lstStyle/>
          <a:p>
            <a:r>
              <a:rPr lang="es-ES_tradnl" sz="4400" dirty="0" smtClean="0"/>
              <a:t>Portafolio de productos</a:t>
            </a:r>
            <a:endParaRPr lang="es-ES" sz="4400" dirty="0"/>
          </a:p>
        </p:txBody>
      </p:sp>
      <p:graphicFrame>
        <p:nvGraphicFramePr>
          <p:cNvPr id="13" name="1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14079916"/>
              </p:ext>
            </p:extLst>
          </p:nvPr>
        </p:nvGraphicFramePr>
        <p:xfrm>
          <a:off x="609521" y="1052736"/>
          <a:ext cx="1097137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6694" y="1772816"/>
            <a:ext cx="8462516" cy="1320800"/>
          </a:xfrm>
        </p:spPr>
        <p:txBody>
          <a:bodyPr>
            <a:noAutofit/>
          </a:bodyPr>
          <a:lstStyle/>
          <a:p>
            <a:r>
              <a:rPr lang="es-EC" sz="16600" dirty="0" smtClean="0"/>
              <a:t>GRACIAS</a:t>
            </a:r>
            <a:endParaRPr lang="es-EC" sz="16600" dirty="0"/>
          </a:p>
        </p:txBody>
      </p:sp>
    </p:spTree>
    <p:extLst>
      <p:ext uri="{BB962C8B-B14F-4D97-AF65-F5344CB8AC3E}">
        <p14:creationId xmlns:p14="http://schemas.microsoft.com/office/powerpoint/2010/main" xmlns="" val="425939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696" y="332656"/>
            <a:ext cx="8462516" cy="1320800"/>
          </a:xfrm>
        </p:spPr>
        <p:txBody>
          <a:bodyPr>
            <a:normAutofit/>
          </a:bodyPr>
          <a:lstStyle/>
          <a:p>
            <a:r>
              <a:rPr lang="es-ES_tradnl" sz="4400" dirty="0" smtClean="0"/>
              <a:t>Análisis Externo</a:t>
            </a:r>
            <a:endParaRPr lang="es-ES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7313" y="1268761"/>
            <a:ext cx="3335645" cy="604664"/>
          </a:xfrm>
        </p:spPr>
        <p:txBody>
          <a:bodyPr>
            <a:normAutofit/>
          </a:bodyPr>
          <a:lstStyle/>
          <a:p>
            <a:r>
              <a:rPr lang="es-ES_tradnl" sz="2400" dirty="0" smtClean="0"/>
              <a:t>Macro entorno</a:t>
            </a:r>
            <a:endParaRPr lang="es-ES" sz="2400" dirty="0"/>
          </a:p>
        </p:txBody>
      </p:sp>
      <p:graphicFrame>
        <p:nvGraphicFramePr>
          <p:cNvPr id="4" name="3 Gráfico"/>
          <p:cNvGraphicFramePr/>
          <p:nvPr/>
        </p:nvGraphicFramePr>
        <p:xfrm>
          <a:off x="5231223" y="404664"/>
          <a:ext cx="695919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/>
        </p:nvGraphicFramePr>
        <p:xfrm>
          <a:off x="0" y="2060848"/>
          <a:ext cx="556789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6 Gráfico"/>
          <p:cNvGraphicFramePr/>
          <p:nvPr/>
        </p:nvGraphicFramePr>
        <p:xfrm>
          <a:off x="-241498" y="4365104"/>
          <a:ext cx="10657184" cy="198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Elipse"/>
          <p:cNvSpPr/>
          <p:nvPr/>
        </p:nvSpPr>
        <p:spPr>
          <a:xfrm>
            <a:off x="-97482" y="3861048"/>
            <a:ext cx="2399954" cy="2880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6400800"/>
            <a:ext cx="1219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(Banco Central del Ecuador, Subgerencia de Programación y Regulación - Dirección Nacional de Síntesis Macroeconómica, 2015)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/>
          <a:srcRect l="8625" t="16563" r="10078" b="23782"/>
          <a:stretch>
            <a:fillRect/>
          </a:stretch>
        </p:blipFill>
        <p:spPr bwMode="auto">
          <a:xfrm>
            <a:off x="1918742" y="0"/>
            <a:ext cx="719986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xmlns="" val="3127417895"/>
              </p:ext>
            </p:extLst>
          </p:nvPr>
        </p:nvGraphicFramePr>
        <p:xfrm>
          <a:off x="982638" y="3140968"/>
          <a:ext cx="962440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6400800"/>
            <a:ext cx="1219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(Instituto Nacional de 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Estadistica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y Censo 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INEC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Dirección de Estudios Laborales y Económicos, 2015)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133629" y="2852936"/>
            <a:ext cx="70567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(Banco Central del Ecuador, 2014)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696" y="332656"/>
            <a:ext cx="8462516" cy="1320800"/>
          </a:xfrm>
        </p:spPr>
        <p:txBody>
          <a:bodyPr>
            <a:normAutofit/>
          </a:bodyPr>
          <a:lstStyle/>
          <a:p>
            <a:r>
              <a:rPr lang="es-ES_tradnl" sz="4800" dirty="0" smtClean="0"/>
              <a:t>Balanza Comercial</a:t>
            </a:r>
            <a:endParaRPr lang="es-ES" sz="48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73494036"/>
              </p:ext>
            </p:extLst>
          </p:nvPr>
        </p:nvGraphicFramePr>
        <p:xfrm>
          <a:off x="1198662" y="1556792"/>
          <a:ext cx="8064895" cy="4535576"/>
        </p:xfrm>
        <a:graphic>
          <a:graphicData uri="http://schemas.openxmlformats.org/drawingml/2006/table">
            <a:tbl>
              <a:tblPr/>
              <a:tblGrid>
                <a:gridCol w="1030191"/>
                <a:gridCol w="1076813"/>
                <a:gridCol w="1083089"/>
                <a:gridCol w="1083089"/>
                <a:gridCol w="1369105"/>
                <a:gridCol w="1369105"/>
                <a:gridCol w="1053503"/>
              </a:tblGrid>
              <a:tr h="256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8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80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Exportaciones</a:t>
                      </a:r>
                      <a:endParaRPr lang="es-ES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Importaciones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Balanza Comercial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8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80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Petroleras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No Petroleras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5759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Ene - Nov 2011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17.333,00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7.764,30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25.097,30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13.100,00</a:t>
                      </a:r>
                      <a:endParaRPr lang="es-ES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27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Valor USD FOB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11.872,40</a:t>
                      </a:r>
                      <a:endParaRPr lang="es-ES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8.474,70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20.347,10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21.039,20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-692,10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9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Ene - Nov 2012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17.993,60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7.463,60</a:t>
                      </a:r>
                      <a:endParaRPr lang="es-ES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25.457,20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13.010,00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27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Valor USD FOB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12.697,40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9.016,20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21.713,60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22.220,30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-506,70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9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Ene - Nov 2013 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18.818,70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7.970,00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26.788,70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14.502,00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27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Valor USD FOB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12.922,50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9.749,30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22.671,80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23.963,30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-1.291,50</a:t>
                      </a:r>
                      <a:endParaRPr lang="es-ES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9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Ene - Nov 2014 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20.169,50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8.495,00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28.664,50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15.732,00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27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Valor USD FOB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12.679,10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11.385,20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24.064,30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24.188,50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-124,30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3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Variación 2014/2013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7,20%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6,60%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7,00%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8,50%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27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Valor USD FOB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-1,90%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16,80%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6,10%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0,90%</a:t>
                      </a:r>
                      <a:endParaRPr lang="es-ES" sz="18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90,40%</a:t>
                      </a:r>
                      <a:endParaRPr lang="es-ES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59260" marR="59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790950" y="6093296"/>
            <a:ext cx="2616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Banco Central del Ecuador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Elaborado por: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Autores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 descr="C:\Users\Gustavo\Downloads\11717187_922581677798208_1016908834_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48" t="42939" r="47824" b="28521"/>
          <a:stretch/>
        </p:blipFill>
        <p:spPr bwMode="auto">
          <a:xfrm>
            <a:off x="4271243" y="3645024"/>
            <a:ext cx="728144" cy="6967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Marcador de contenido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0752" y="2134250"/>
            <a:ext cx="6398422" cy="411982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00" y="1058462"/>
            <a:ext cx="2378900" cy="255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0738" y="160338"/>
            <a:ext cx="10971372" cy="1143000"/>
          </a:xfrm>
        </p:spPr>
        <p:txBody>
          <a:bodyPr>
            <a:normAutofit/>
          </a:bodyPr>
          <a:lstStyle/>
          <a:p>
            <a:r>
              <a:rPr lang="es-ES_tradnl" sz="4800" dirty="0" smtClean="0"/>
              <a:t>Fuerzas de </a:t>
            </a:r>
            <a:r>
              <a:rPr lang="es-ES_tradnl" sz="4800" dirty="0" err="1" smtClean="0"/>
              <a:t>Porter</a:t>
            </a:r>
            <a:endParaRPr lang="es-ES" sz="4800" dirty="0"/>
          </a:p>
        </p:txBody>
      </p:sp>
      <p:grpSp>
        <p:nvGrpSpPr>
          <p:cNvPr id="24" name="Grupo 23"/>
          <p:cNvGrpSpPr/>
          <p:nvPr/>
        </p:nvGrpSpPr>
        <p:grpSpPr>
          <a:xfrm>
            <a:off x="2070044" y="1964023"/>
            <a:ext cx="5624155" cy="4110296"/>
            <a:chOff x="2514010" y="1777761"/>
            <a:chExt cx="4932791" cy="4257327"/>
          </a:xfrm>
        </p:grpSpPr>
        <p:sp>
          <p:nvSpPr>
            <p:cNvPr id="22" name="Rectángulo 21"/>
            <p:cNvSpPr/>
            <p:nvPr/>
          </p:nvSpPr>
          <p:spPr>
            <a:xfrm rot="20558734">
              <a:off x="2514010" y="4286744"/>
              <a:ext cx="1265973" cy="3825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dirty="0" smtClean="0"/>
                <a:t>Proveedores</a:t>
              </a:r>
              <a:endParaRPr lang="es-ES" dirty="0"/>
            </a:p>
          </p:txBody>
        </p:sp>
        <p:sp>
          <p:nvSpPr>
            <p:cNvPr id="25" name="Rectángulo 24"/>
            <p:cNvSpPr/>
            <p:nvPr/>
          </p:nvSpPr>
          <p:spPr>
            <a:xfrm rot="3413602">
              <a:off x="3398010" y="2545127"/>
              <a:ext cx="1056312" cy="323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dirty="0" smtClean="0"/>
                <a:t>Clientes</a:t>
              </a:r>
              <a:endParaRPr lang="es-ES" dirty="0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6055235" y="3954795"/>
              <a:ext cx="1391566" cy="541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400" dirty="0" smtClean="0"/>
                <a:t>A. Nuevos competidores</a:t>
              </a:r>
              <a:endParaRPr lang="es-ES" sz="1400" dirty="0"/>
            </a:p>
          </p:txBody>
        </p:sp>
        <p:sp>
          <p:nvSpPr>
            <p:cNvPr id="27" name="Rectángulo 26"/>
            <p:cNvSpPr/>
            <p:nvPr/>
          </p:nvSpPr>
          <p:spPr>
            <a:xfrm rot="17965807">
              <a:off x="5118392" y="2257591"/>
              <a:ext cx="1391567" cy="431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400" dirty="0" smtClean="0"/>
                <a:t>Rivalidad</a:t>
              </a:r>
            </a:p>
            <a:p>
              <a:r>
                <a:rPr lang="es-ES" sz="1200" dirty="0" smtClean="0"/>
                <a:t>Competidores</a:t>
              </a:r>
              <a:endParaRPr lang="es-ES" sz="1400" dirty="0"/>
            </a:p>
          </p:txBody>
        </p:sp>
        <p:sp>
          <p:nvSpPr>
            <p:cNvPr id="31" name="Rectángulo 30"/>
            <p:cNvSpPr/>
            <p:nvPr/>
          </p:nvSpPr>
          <p:spPr>
            <a:xfrm rot="16410998">
              <a:off x="4249455" y="5109854"/>
              <a:ext cx="1391567" cy="458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400" dirty="0" smtClean="0"/>
                <a:t>Productos </a:t>
              </a:r>
            </a:p>
            <a:p>
              <a:r>
                <a:rPr lang="es-EC" sz="1400" dirty="0" smtClean="0"/>
                <a:t>Sustitutos</a:t>
              </a:r>
            </a:p>
          </p:txBody>
        </p:sp>
      </p:grpSp>
      <p:sp>
        <p:nvSpPr>
          <p:cNvPr id="33" name="Rectángulo 32"/>
          <p:cNvSpPr/>
          <p:nvPr/>
        </p:nvSpPr>
        <p:spPr>
          <a:xfrm rot="1800342">
            <a:off x="5603850" y="1709212"/>
            <a:ext cx="1653138" cy="5862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Baja</a:t>
            </a:r>
            <a:endParaRPr lang="es-ES" dirty="0"/>
          </a:p>
        </p:txBody>
      </p:sp>
      <p:sp>
        <p:nvSpPr>
          <p:cNvPr id="36" name="Rectángulo 35"/>
          <p:cNvSpPr/>
          <p:nvPr/>
        </p:nvSpPr>
        <p:spPr>
          <a:xfrm rot="5400000">
            <a:off x="7092494" y="4142140"/>
            <a:ext cx="1653352" cy="5861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Medio</a:t>
            </a:r>
            <a:endParaRPr lang="es-ES" dirty="0"/>
          </a:p>
        </p:txBody>
      </p:sp>
      <p:sp>
        <p:nvSpPr>
          <p:cNvPr id="37" name="Rectángulo 36"/>
          <p:cNvSpPr/>
          <p:nvPr/>
        </p:nvSpPr>
        <p:spPr>
          <a:xfrm rot="19736388">
            <a:off x="2051618" y="1670918"/>
            <a:ext cx="1653138" cy="586206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Media</a:t>
            </a:r>
            <a:endParaRPr lang="es-ES" dirty="0"/>
          </a:p>
        </p:txBody>
      </p:sp>
      <p:sp>
        <p:nvSpPr>
          <p:cNvPr id="38" name="Rectángulo 37"/>
          <p:cNvSpPr/>
          <p:nvPr/>
        </p:nvSpPr>
        <p:spPr>
          <a:xfrm rot="15155216">
            <a:off x="532399" y="4627384"/>
            <a:ext cx="1653352" cy="58613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Alta</a:t>
            </a:r>
            <a:endParaRPr lang="es-ES" dirty="0"/>
          </a:p>
        </p:txBody>
      </p:sp>
      <p:sp>
        <p:nvSpPr>
          <p:cNvPr id="39" name="Rectángulo 38"/>
          <p:cNvSpPr/>
          <p:nvPr/>
        </p:nvSpPr>
        <p:spPr>
          <a:xfrm>
            <a:off x="4044236" y="6131511"/>
            <a:ext cx="1653138" cy="58620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Alta</a:t>
            </a:r>
            <a:endParaRPr lang="es-ES" dirty="0"/>
          </a:p>
        </p:txBody>
      </p:sp>
      <p:sp>
        <p:nvSpPr>
          <p:cNvPr id="3" name="AutoShape 2" descr="data:image/jpeg;base64,/9j/4AAQSkZJRgABAQAAAQABAAD/2wCEAAkGBxQTERQUEhQVEhUVFxgYFhQXFBQUFxcYGBYWGBUXFhYYHCggGBolHhQYITEhJSksLi4uFx8zODMsNygtLisBCgoKDg0OGxAQGiwmICQvLCwsLCw0LCwsLDQsLCwsLCwsLCwsLCwsLSwsLCwsLCwsLCwsLCwsLCwsLCwsLCwsLP/AABEIAMIBAwMBEQACEQEDEQH/xAAcAAEAAgMBAQEAAAAAAAAAAAAABQYDBAcBAgj/xABDEAABAwEGAwUFBQYFAwUAAAABAAIDEQQFEiExQQZRYRMicYGRBzKhscFCUmLR8BQjM3KCsiSis+HxksLiFjRzg6P/xAAbAQEAAgMBAQAAAAAAAAAAAAAAAQIDBAUGB//EADcRAAIBAgQDBQUIAgMBAAAAAAABAgMRBBIhMQVBURMiYXGBMpGhscEGFCNCUtHh8DPxYnLCJP/aAAwDAQACEQMRAD8A7igCAIAgCAIAgCAIAgCAIAgCAIAgCAIAgCAIAgCAIAgCAIAgCAIAgCAIAgCAIAgCAIAgCAID4llDRVxAQEPeXFFnh997WnYOcGk+DdT6ICJ/9eROPcq7wY7/ALqIDcs3Ebn+631b+TkBJw2yUivZh3g6nzQH2L0aMntdH4jL1CA3IpmuFWkOHQ1QH2gCAIAgCAIAgCAIAgCAIAgCAIAgCAIAgCAIAgCAIAgIbiLiGKyRufI8NDRVzjoOQoMy47NGZQHILz4wt14PLbI2SGKtMYFZX+LtIh0FD12WaNGTV3ojFOtCGjZO3d7NcIDpJw55zdkXZ794uq7xXDlxiCbywuvF2+FjLkl1Mtvu8WaGSRlHljSR3fjroNfALYwPFaeIrxpShlvs739NuZjim5JNlOde8z25yOpyBp8l6pQitkbySRc/Znf8vbGzve57HNLmYiSWubmQCfskVy6DqtXFUo5cyRr4hWjmRcuIL7js4GMmrtABU9TTktHIjVhVkyNmslpoJbO0OBGJpY8DECKimY1VGjOmY7j49a84JgWuBoaijqjI5aHwyPRQSXOz2hr2hzHBwO4/WRQGVAEAQBAEAQBAEAQBAEAQBAEAQBAEAQBAEAQBAaV623soydzk3x5+SA5Xa4obbO50srJhCe7DjGFrswXvbWr3nMVOQ0pWpPQowpw9p3fyNCrDG1/8MGovm7K/jryJeCZjfdLe4K0bSgHQLDxKp/8AHVy/pZqfcK+HqwdVbvffUzx3uCQKnM09V881OpmZltbQY3h2ha4HwIIKy0G1Vi1vdfMLc5FZGuAo6hpoRuvqbOgWPhO8YYJTJLjrhowNaDrqTUjPKnmVjqRclZGtiqU6kcsbG7xBejbRLjYSW4QBUEHcnLxJXOqrLKxrU6cqayy3L5wjeQFjhDjmA4eWN2H4UWBoyplA4rja62TluhfXLmWgu+JK3Y0Yzpq+5rOo4zdjPcN/TWZw7xLeueXIjcfHkVqVKMqe+xsQqKZ1S5L5ZaGVbk6mba/EcwsRkJNAEAQBAEAQBAEAQBAEAQBAEAQBAEAQBAEAQFH4xt5c57W/YYQPEipPyHktjDQzTv01NPG1FGCj+ppenP4HBrptJZKxwO9D1DsjX5+SrHc9ay63Xbv3zAdHHCacnCn1+CmvKCpSdT2bO/lbU0cdT7ShJLdarzWpMxXfNXu0yOtaeC8E3HkcTUsNpiMkTmE4C9pBIzpUUNFahVVGrGpa+V3t5F4uzuQtiuSyNbhcDIa++SQelANF9Op9q4JzVnbVdDTqY6o5d12Rp2+4oDi7IObyOImvrXJZGnl8S0MdVT7zuiFYAAAKj4rkzm5u7NyUszuy5XJJ2jA2IijAAQciOpG+h0VCpn40sULLMZqUkbha0jIuJoBjG+VTXXJWq4p0aTkvQx4fDSrVlCXPVnOobe9rqk4hu06Ecui4U8XXle82elhhaENoL1VzoNnDYmMngk1wuwg50cBmBzzzHiowWLm6nZTd+noa2MoLLnjC3XoXy5L1bOyuQcNR9R0+S65zCRQBAEAQBAEAQBAEAQBAEAQBAEAQBAEAQGpeNowN8UBy/iK+WQYpZMRBfhAbQkk15kDQH0W7hpqnCUn4I5+JwlTF1oUoWVk3r6I5LI9naksq1mKrQRmG1qAaV00WDS+mx62mpKCU3d218yx3MWucJA8HCdACDWmWqpiaTrUZU4u19Clam5wcU7XL/wAP2sOjccWjs69QKLx+NwU8NNRlrfZnFr0JUXZkpLWhprQ08aZLVptKab2ujAzmdnvt+VTyX19uLOb2Zcy5a7dlcqld2Km7UrinWN27b0FmL3GuIigaDSudTU8hT4rDWqqmrm/w/AyxdTLeyW7/ALzNi9r+FogMZa4ElrgaggFtdvMrn1sR2kMrR6al9nFTmpwqe9FZcwg0Wk9DFiMNOhLLL0LXdZqxtKlrRhxUyJAoQCtjhOEnPE9q1pG796at8TS4xjKdPC9in3nZe7W/wJi5rxMEoIPdJ8geR6H9aLuV6OR3Wx5ulUzKz3Om2acPaHDQ/DmFgMxlQBAEAQBAEAQBAEAQBAEAQBAEAQBAEBVuLrbhcG/h+ZKA5lx6zFYg/k9jvWrT/ctiH+J+aGGeXHQ8YyXuszm5yVD0BLcPO77xzaD6H/yV4Audyu/dzj/4j6Sj81xuNx0pvxfy/g5nEl3Yvz+hKX/fhjl7NpLaAEkUrU579KLPwLg+Hr4ftq0czbdt7JLTl43OFWquMrIgrLccMoL++ASdHb76herUFBKK5GDtGWBrO6BmaU1OZppU+ShxTVmUTad0QF6RNZIAMgQDr1I38FysUoUp2vY6uDpV68G4RcrdFf5ENe7j2oP2SSAdtc/gQubidXdHoOESyXhLR5lfy0/k21zT3phtJ0VZHH4vJZYLnqSnDlvOPA7vMIJ8CN6rXqSqU1mpyafg2jjRjGr3aiTXik/mTchDyQyp6b+XNd/BcTpzw+XFTSltd6eTvsedxuBlTrZqEbx8Piupb+AL5xtdE7J7DhcDrWndPmB6tWTTk7mIuaAIAgCAIAgCAIAgCAIAgCAIAgCAIAgObe0m04J6c42n4uH0QFMtk/b3VaANYnCvhja8H5jyWWnLRrr9Caa/Hpz6P5pr52OfT+96H1AKHeRIXK6ko6sP0/JWhuEW+55P4o5x19HsK5vGVejF9JfRmhxFfhJ+Ji4okra5fFo9GNXc4EsvD6a8/jJnmq2s2bt22nBFAKV7SRzfDKR1fRi6U3qY1Hc37wnLInub7wGVeZyHxKq9hFXZU7ZaO0tLzXIEgeDch8c/NeUx1TPVlLxsvTQ+jcCouFKnT8Lv11+qRlewEUIBC0U2tj006cJq0kmfQUF0fHY1cM981Sa0ucjFYGpOfaZr+HgbN0R0e4kEEDIHLIn/AGWGbujhN9CbsriHsI1DhT1C16iTg77WZBOXzeEcFusj4+6Z+0icMsy0CSJx5kEFv/2K32bqzanT5Kz8m7/P6HLxkJJpyOmQyBzWuGjgCPMVXqDSPtAEAQBAEAQBAEAQBAEAQBAEAQBAaN9XpHZoHzSmjWDTdx+y1vUnJXp03UkoopUqKEXJnAeKOI5bQ98sp940a0aMbs0frMklbmMw8aUY5fI1MJiHVlJS8yK4GvMOtT4Jf4NqYYXHk417M+pLfFwWgb8ZOLTRF3zY3QymJ+TmANPlUVHQgAjoVmO5CSlFSXMXe+kkZ/mH935qVuSWe7bSA8g/aY8eeGo+IWlxRXwz8Gn8TUxyvRfoe3/JW0zH8ZHpl9F2+FLLgqS/4r46nmZrvMkrM3KyDkXu/wDzeP8AvW49zHyZscQS4bO8jWrP72rFXnkpyl0RmwlLta0YdX/sq12NyLvL6leQqdD6hwyPdlN+Rlu9xLS4k95xI6DQD4KtRJOy5Gfh8pTpupJ+1JteC2S+BtErGb7aSuz27XdpgNCK501yGf0UVrQTuzSlis2Eda1rrReei/cnMZpSppy2WjlV721PLm1dzmh4JpXauQ8arXxUZyjljtz/AL+12WTK7xW6c3gwyNLWQuaYcjRwq1znAnU1oDyoB4+k4PhsLSwb7Cam3Zya+CturK+/icDFV6s6yzxy9F/Oz9DunDM2KzM6Yh6ONPhRbhQlEAQBAEAQBAEAQBAEAQBAEAQBAEBxb2n8RftFp7Bh/dWckdHS6Pd/T7o/q5rs4Kjkhme7+RycbVzSyrZfMot42cvic0a0qPEfqnmtnE0u1pOK33Rp4et2VVSe2z9SPuaw6Lzp6IuHGN3G1QR2pv8AFiaGTj7zPsyDwqa9D+FWi+RuYSrleR8ynXdFiaDu1x+ICyo6LLFd9mBAdvU/qi4XFMTUU3Sv3Wkzk46tNS7PloYLxkrNKecjz/mK9hhFlw9OPSMfkjjyWpP2b37MOULz/oj6lZ+Zi5MwcWWikTW/fd8G5/PCudxOdqSj1fy/mx1ODUs1Zz/Svnp8rkI7uwZakfF3/K84tZn0GV6OCst2vjL/AGbcLMLQOQAWNu7udClBU4RguSSMdud3CBq7ujzyVoe0YcdJqi4reXdXroTNyQhrXv8AugMb4nX0A+K5+LlmnGHXV+n8mpxKSp0Y04/22htIcA+zGcvxaD5LGpp38CzVixX3HWzxxOAc4FgaaZgt1NfCo81q/Z6Mp46dSGkbSb9dl79fQ0OIKKprq2rFt4IP+F/rd9F7M5pYEAQBAEAQBAEAQBAEAQBAEAQBAQvGN8fstjmmHvBuGP8And3WehNfAFZaFPtKiiY6s8kGz89NPn1Oq76OHMzMWaJqzN667MCT6rh47D9nUzLZnb4fiO1p5Xuv6iw2OYsdUeBGxG4K0TfK7e1wiFzpIf4LzUDeNx1aenI+XKuWDvodTD186s9/mZboZVjvH6Bef40rVYvqvqzR4gvxE/D6nnHN2xxGJ8bcDpMRfQuoT3TWhNB72y6f2fxdetmhUldRStt8/Tmc6aR88PWx0khL6fu4g0U8RU+Jw/BeoRrzVkfVt/xEFnc4Uc8ilNsWw+HotHHU4zgr7m3gq86E3l25oi5n4pcA0Y41PPCSAacl52UMl9fA99Rxf3ydNZbJd5+i0Nxa53DFK0l7MshU1plXYV5qyaSZqVe/XhHpeX0RYLNlExo3q93i7If5QPVc961ZS9F6fy2cfiVXPWaXLQzWeLE4NG5/5Vas1CDk+RoJXdiTu2MSWiv2WZjyyb8c1zsTJ0cLle8vrv8AsXbvIlrcyrgfug+ppT5L0nAMJ2GB7R71NfRaL6v1PPYvEdrinBbQsvXd/RehdOHbN2dmjbvTEf6iXfVdUqSSAIAgCAIAgCAIAgCAIAgCAIAgOX+2u35WaAbl0rv6QGM/vf6LoYCOrl6Gni3sjl7V1Ec2aMzVlRqzRM8O2J0suRwtaMUjzo1o1r+vksWKUXTyy57eZOEzxq5o8t/InLRZTG4td5HYjYjovOyi4uzPSxkpK6DXUBBzByIOhCqXTad0aVnsLWF2A900IB1brUdQuVxelOpGM4q9r3+BOIqOqk3ujT9oBys46PP+mtj7MR/yv/r/AOjSmRfD3dZO7k0fAPK9ajBPdFhuuzRix9pICf2eJj20NO8GGg61IHwWri7Knd8hScnXjCP5nb4lPupnvOOulfifovMVXyPpXC6ds0/T+/Ay2XvSSO8Gjy1/XVRPSKRmwv4mJq1eXsr03/viST//AG+Wr5aDyH5haDd63kjTxlXNmkv1W9xL2azUYaaMAqsM6qUlF7s5qi2mzcsTcLJJOQwjxdkT5D5rXrtSqQpddX6fyTHRXJm4IgyLEdXZ+Q0+p81pVqcsZjYYeHVL37v0XyMdeqqFGVWXJX/vmTF1WEzPAOlcTj05ef1X0OuowtThtFJe48pgYycHUnvJ3LssBvBAEAQBAEAQBAEAQBAEAQBAEAQHMuM7vE95uc8VbHBGxu4xuMjq03oHDI8wuhQllpadTRr6zOYTwFhodKnCdnAOLajpULpRdzRmixcN8PiePtHEkYw2gIbQChe4kg1yyAHNUqV3B2RWFFSV2XqKywQxOGBrI6EvyyI3xblaeac5LXU2skIRemhsW6xNlbQ5Ee67l/t0WCcFJGeE3FlSvCB0bsLxQ7ciOYK1JRadmbcZKSuiMdOQag0UFjHeLWWoND39k9gIaTmw1pkdxosmElDDyk4x9rcxTpqRqi7ZILPP2jaVBo4GrSMNAQR4rsU6sKi7rNScJRkrme/rTgsXZjWR7Gn+VgxH44R5rS4nO1NR6m3wmlnxWd/lTfq9Plcg4O5FXoT+X0XnZayPotD8HDZvC5s3FZcbomffcK+BNSf+kfBXjDtKqj1djB2v3Ph8qz3UXL15e/RFxvu7oY44wxgaWuqKZkihrUnM6g+K2uKUKFGkskbNv1tz+h4ThOMxWIqy7SbcUvS7fRadTBaO5Cxu7++fD7P66LytL8SvKfKPdX1PSN2ikWKyWURwAOGZFSDzdnTy+ixcMpff+KRX5Y6vyj+709TncTxX3fCykt3ovN/tv6HkxZC0PmIY0kNY3IF7jo0A/oAEmgBK95OGGpSzUYRUuqSXxPN0KeIrR/HnJx/S29fMn+HbzbHM+yzUjmccUeoZKzCCBG4+85udRkdSBStMB0y0IAgCAIAgCAIAgCAIAgCAIAgCAICg8RH/ABc3iz/TYt2l7CNGt7bKxf8Ac37QW0Ia5rHU6mrcIPT3vVbNOpkMEo5hwPZJI2y4wWhzhhBI1biDjl1oOtFbESTasVpRavcsVviEkboz9oaA8iDn0rRYoSyyzF5rMrG1YHGlCa00dQNqNu6AKcvJVna9yY9GZbXZGStwvFRtzB5g7FY5RTWpljJxd0Um/Lgkhq5tZI/vAZt/mH1GXgtaVNxNqFVSK6SsZkJC6LXK04Wuq3dhGJp8j9EBZJuG4rY1oe10bhWjo3UHepXukEfZCVW6lsz2MmHqdg24Ja7+n+zTvH2bTFpEUgIyyc0jL+ZpPyWqsPZ3TO7U44qtPJKFvJ3+GnzM1x8ITwzY5AyjWnDRxOZy3AplX1WbB0+yq55mtx7iUMXguww6d21e+mi16vnYkLfcM0kjScIYKCpdtXvef5LFxOFXEVL07WS0v1ORwtRw1G0/abu/p/fEx22xwtl7Se0RNa0ikbe+aN0GWY9N1zMPwiUKOSU9dbtePn+x0KmOTfdRE8R+0qKIEWeLtHDSSTusHUNHed/lW9geHUcEmqSd3u3u/oaNWo6rTly28Cvh0+MTXkH45sopSW9kxpoQyMNyZWvnQZnU77VjGmmWaK92GLsLfV8QzjtAP7yIjNrg7XIgGuoooJI+L2uT2e1HEDarFUNaS1rbRhGXaAijSTrhcM+YU2LONjsdyXzDa4WzWeQSRu0I1B3a4HNrhuDmoKm+gCAIAgCAIAgCAIAgCAIAgCApHFsdLRX7zWn5j6LcoPumlXXfKjHbSLWGOFDR4BFaOYQHtP8AMC1zStm3cuYTWvrigMxRRBweCWl5AGGhp3Rudx4hZKdG+rMc520RabLIMAcSDVoJfTDXLUjbw2Wu97GRbHlhsAZK+TG92IABpc4hoFKjMmuYr5lXlUvFRsVjTtJyuSrXLEZTI1ygEPenDME1TTsnn7TKAH+Zuh+B6rHKmmZY1WiPsXDDojqHjmMj5g/7rC6UkZlViy53RYw0LG1YyJp7E1G2iEkRfFu1QFFvq365oCsvuy02g0ijcQftu7jPHEdfKqsoSexSU4rdk/w9wDFC4S2gi0SjNop+6YdiGn3z1PkAVnhSS1ZgnVb0Rh4uvg9sYjhkiAwviIJa6ubsVftDYjT1C6dLCwqUu8t+ZyquLnSrd16Lkct4tvZ7XGytxCJrg4YsWItc1r2NJOZADhnvkdKLjTg4ScXyO7TnnipLnqRtgvHLC7MKEzKpFg4dvy0XfN29jf3TTtIjUskA2e3nycMx6hGg49D9B8D8b2e8oqxns5mj95Z3EY2dR99ldHDzoclUoWdAEAQBAEAQBAEAQBAEAQBAVjjSz5Rv8WnzzHyK2MO90a2IWzKJelgc58ckZo+M06FjsnjxpUjzW5GVk0zUNdsVlmma51RNiHddVriWUyLNDoNNla84rTYiybJORzv2hvcBaQ2riMRBGM5VyaMgOdSOaqrZSXubEtrMUYLG9phIxNxEGjj7wJGdK6fkijmeuhDeVaHkvFEDJOzc51d3YThFdK1z+CtHDzlG6KSxEIyysmbLamvaHMcHNO4NQsMotOzM0ZJq6PuG0A10yNMiCDyp+SONgnczByqWPoPSwuZRa36YnepVckehfPLqa8rQ73hVR2ceg7SXUxts7AahjQeeEV9VZRS2RDk3uzIXKxU+HOQgonGF1k2iMx+9aHBtPx1a0euIei6OGrWg78jnYmheomuZc+PvZtBeEDQykVoiYGxS0yLWigjlA95nXVu24PBcrtt8z0MUoqx+aL7uaayTPhnYY5GHNp5bFp0c07EKpYWC8C0qUyVImLLK5sjJ7M90UrDVrmmhB6cwdCDkRqptcs0mdv8AZz7UmWsts9swwWrRrtI5/wCWvuv/AAb7chUo0dKQgIAgCAIAgCAIAgCAIAgNO97J2sL2b0q3xGY/LzV4SyyuUqRzRaOeuat455jfGHZOAd4gH5qQGQ090ka5EuI6ZVyHQU+SXBojiGBhwOlc4t1dhJFdxVo/2WTspPVIo5pbsyX9d0UzO1e5zcDCagCuHXMEVJ6KaNSUHlXMrVpxmrs2LFdLIx+6wujcAXMeMQJ2e0nQ9KUPRJVpS9rfwEaMY7beJL9m0tDMIwilG0oBTMUG1KLDmd73MuVWtYyMcRTOornzA2TQnUzB6qSe40B5jQHhegPh0ikGJ0iA2bnuxs08cjtICXjq4tLQPji8WhUqVHGLS5l6VNSmm+Rc1pG8VjjrgqC8ocEnclaD2UwFXMPI/eYd2+lDQoSj8wcVcLz2Gd0M7MLhmCM2Pbs+N27fiNDQqbEtdCNstrLSlyE7EvVkzc6B3zU7mTRnTvZ97Vn2cts15Evj0ZajUvZyE272/i1G9dRDRjasdwgma9rXscHtcAWuaQ5rgRUEEZEHmoIPtAEAQBAEAQBAEAQBAEBTeJruwSYwO6/PwduPPX1W3RndWNOtCzv1IGZwaC5xoAKknYDUrOtTAUu/+Ie0o2Eua0VxO93FypuBqtiFO2rK3vsQbZTiDq5g1qc8wa1NdVn8CjRO27id8sBjc0BzqBzgci0ZnLYkgfFY4UlGVyJybjYk+EL7GHsZCa1OBxOVMu7U760VK9P8yFKVu6y3B61TOfYkQDGa65U0680B6+Q0OGldq5Dzoi8QGvyzNSgPDIgPkvQHxirkMydAgLtc9i7KINPvHN3idvLRaVSWZ3N6nDLGxvKhkCAheLOGILwgMM7erJBTHG77zD8xod0B+YuN+Cp7vmMcoqDUxytHckaNxycN2nMdRQm1rl7X2K1FKWlQV2JmzWtsgwv8ipuXTuWzgjjm0XU4MznsjjV0Vc2VOboSfdO+HQ56E1UNFXE/QvD9+wW2Fs1mkEjDkaatdu17dWuFdCoKkkgCAIAgCAIAgCAIAgMFsszZGFjtD8DsR1Uxk4u6KyipKzKDe92FuOKQZEEVpkWnKoqt+E795GhODWjOV3jYXRSOY7Ub7EbEdF0U1JXRqJuLszTKixlTTPtxFcq02rqiYaDXcsla5RxOi8N210lna59S7NpJ+1Q0r+uS0qsUpaGaL0JIAYsW5FDyPIkc+qx3JMmNCRjQDGgPC9AfJegLLwzdWk0g/kB/uP09eS1q1T8qNmjT/MyyrXNkIAgCAj7+uWG2QOgtDA9jvItOzmH7LhzS5Kdj80+0LgCW75c6yQuJ7KYDI74X/deBtodRuBbcvZSKPm0qCmxK2G8MsLswpTLKRNXFfFosE37RY30rTGw5skA+zI3ffPUVyKNBxP0HwJx7Z7yZ3D2U7RWSzuIxDm5h+2yu45ioFVUoWxAEAQBAEAQBAEAQHlUBp3lZGStwu1Gjtwfy6K8JOLuik4KSsygXxw6ztQ6VgcRkDnhcNqjQ66Fb9Os8tos59SilLvIxx2NjW4WsaG/dDRQ11qN0cm3dhJLYrl+cMAtLoGgGtcGQrtRpOlNadT0WaFX9RDXQg4+G7ST/AA6dS5mXxWTtY9SLF5sdnEbGsbo0U/M+q1W7u5YwW60uqGRUMgLSQS6jWkkEuAyOVcq9eStFLd7EM3muNM8zvsqEnuJAeYkAxICxXDcVSHzDLVsZ36u6dPVYKlXlE2KVHnItgK1TbPUAQBAEAQGteNgjnidFMwSRvFHNdofyI1BGYIQJ2Pzr7SvZw+wuMkdZLM492T7UZOjJafB2h6HW+5lVpHNpYSwqrVjG1Y3LBeBaeiJkqRKQkh7ZrO90UrDia5po5p5gqbFmrna/Zx7VmWkts1vLYbT7rJPdjmOw5MkPLQnTXCqlGjqKEBAEAQBAEB4SgMb5VNiLmrJOpsVuaktpU2KtmjabQCKOzCutNijd9yGnjA0WeM+pglDoYS1XKGrNZWY2yOAxNya6tNa5a0Op9SrJu1iLLc+p4S5pAJaSCMQ1HUV3RMGCw2BsTMLak6ucc3OO5cdyplK7FjYwKoPMKA+44SVDkkSotkvd0DGGvvO5nbwCwTm2Z4RSJmK1LFYzJm3FOq2LJm1HKosWuZgVBJ6gCAIAgMdogbIxzHtD2OBDmuAIIORBB1CA4J7TfZobLinswL7Nq5ubnQ+J1dH+LUb8zdO5lTzaHJrVZC05KGijjY9slsLSouQnYlzgmGwd81O5k0Z132Mca2l837Baj2oEbnQyurjGClY3H7QoagnMUpnUUhoxtWOxqCAgCAIAgPlwQGtK1SVNSVqsVZozMKsirNGaMqUUZoTRFWKNEfaIHbEgqyZBXb0ueV4pic4DQOcXDPxK2aeIcehhnQjLqa9nFtiBDDiru4ucR0AdUD0VnWhLeJCotbS9+oZJbya4qf8ATT0wp2tP9PxCpS/V8Dcs0FrPvSu8g350qFR1Y8oouqfVk5Z4n5YnE/rosLlcukiQhiKoWsb0MZVS6RvwsKqWRuwtVS6NyJqgsjaYFUsfaAIAgCAID5fQgg0IOoO6A4r7SvZoGB1osTax5mSAZmPm6Mbs/D9nbLJuRO+5ljK+jOM22wkZhVcSJRNWGYtKqU2O5+wS5nyOfbpG0Y1pihJHvkkdo4cwMIbXmXDZS2S5XR2lQVCAIAgCAID5LUBifApuRYwSWRTcrY1pLEpuRlNaS71OYrlNd929FOYjIYXXX0U5iMh8G6eiZiMgF09EzDIfTbq6JmJyGZl2dFGYnIZ47v6KMxOU2Y7CouSomzHZFFy2U2GWdRctYzNYoJPpAEAQBAfLkBqTlykgjLS9+1VJBEWqWbaqtoRqc84k4LkmeXxRgF2bmjIE8xsD00VroywqcpGlw97IZppmutQ7OIGrmNNXv/DUZNHXM/NUdhJp7Hf7BZWRRsjjY2NjGhrWNFA0DQBUKmwgCAIAgCAIAgCAIDyiA8whAedmEFjzsQpuRY87AJcWHYBLix72IS4seiIKLix7gCEntEB6gCAIAgCAIAgCA8ogPDGOSA+ewbyCA9ETeQ9EB9gIAgCAIAgCAIAgCAIAgCAIAgCAIAgCAIAgCAIAgCAIAgCAIAgCAIAgCAIAgCAID//Z"/>
          <p:cNvSpPr>
            <a:spLocks noChangeAspect="1" noChangeArrowheads="1"/>
          </p:cNvSpPr>
          <p:nvPr/>
        </p:nvSpPr>
        <p:spPr bwMode="auto">
          <a:xfrm>
            <a:off x="155555" y="-144463"/>
            <a:ext cx="30476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7393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558" y="116632"/>
            <a:ext cx="8462516" cy="1320800"/>
          </a:xfrm>
        </p:spPr>
        <p:txBody>
          <a:bodyPr>
            <a:normAutofit/>
          </a:bodyPr>
          <a:lstStyle/>
          <a:p>
            <a:r>
              <a:rPr lang="es-ES" b="1" dirty="0"/>
              <a:t>Matriz </a:t>
            </a:r>
            <a:r>
              <a:rPr lang="es-ES" b="1" dirty="0" smtClean="0"/>
              <a:t>F.O.D.A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80666088"/>
              </p:ext>
            </p:extLst>
          </p:nvPr>
        </p:nvGraphicFramePr>
        <p:xfrm>
          <a:off x="1054646" y="908720"/>
          <a:ext cx="8208912" cy="521836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065086"/>
                <a:gridCol w="4143826"/>
              </a:tblGrid>
              <a:tr h="232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Fortalezas (F)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Debilidades (D)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1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 Productos nuevos e innovadores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 Imagen empresarial poco conocida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2. Calidad en los productos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2. Falta de publicidad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 Precios competitivos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 Incremento en el costo de ventas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4: Eficiencia en el manejo de activos para general ventas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 Reducido conocimiento del mercado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5. Excelente atención al clientes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5. Falta de planificación estratégica a mediano y largo plazo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Oportunidades (O)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Amenazas (A)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1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1. Incremento de exportaciones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 Economía actualmente no estable del país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 Leyes gubernamentales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 Creciente poder de negociación de clientes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 Preferencia del consumidor por productos ecológicos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 Alta cantidad de productos sustitutos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 Baja inflación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 Escases de materias primas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002" marR="5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046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2085</TotalTime>
  <Words>2488</Words>
  <Application>Microsoft Office PowerPoint</Application>
  <PresentationFormat>Personalizado</PresentationFormat>
  <Paragraphs>943</Paragraphs>
  <Slides>40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Faceta</vt:lpstr>
      <vt:lpstr>Diapositiva 1</vt:lpstr>
      <vt:lpstr>Fundamentación teórica</vt:lpstr>
      <vt:lpstr>Diapositiva 3</vt:lpstr>
      <vt:lpstr>Portafolio de productos</vt:lpstr>
      <vt:lpstr>Análisis Externo</vt:lpstr>
      <vt:lpstr>Diapositiva 6</vt:lpstr>
      <vt:lpstr>Balanza Comercial</vt:lpstr>
      <vt:lpstr>Fuerzas de Porter</vt:lpstr>
      <vt:lpstr>Matriz F.O.D.A</vt:lpstr>
      <vt:lpstr>Beneficios del producto</vt:lpstr>
      <vt:lpstr>Proceso de Producción</vt:lpstr>
      <vt:lpstr>Los Cocoteros-Costa</vt:lpstr>
      <vt:lpstr>Principales Usos de la palma de coco</vt:lpstr>
      <vt:lpstr>DEMANDA DE PRODUCTOS SUSTITUTOS </vt:lpstr>
      <vt:lpstr>Diapositiva 15</vt:lpstr>
      <vt:lpstr>Diapositiva 16</vt:lpstr>
      <vt:lpstr>Diapositiva 17</vt:lpstr>
      <vt:lpstr>MERCADO OBJETIVO</vt:lpstr>
      <vt:lpstr>Tabla de Decisión Mercado</vt:lpstr>
      <vt:lpstr>ESTADOS UNIDOS</vt:lpstr>
      <vt:lpstr>Países exportadores hacia Estados Unidos</vt:lpstr>
      <vt:lpstr>Producto: 6504 Sombreros y demás tocados (FOB – DÓLAR)</vt:lpstr>
      <vt:lpstr>PROCEDIMIENTOS DE EXPORTACIÓN</vt:lpstr>
      <vt:lpstr>Modalidad de Exportación </vt:lpstr>
      <vt:lpstr>LOGISTICA DE SALIDA</vt:lpstr>
      <vt:lpstr>SEGMENTACION DE MERCADO</vt:lpstr>
      <vt:lpstr>ESTRATEGIAS DE ENTRADA A MERCADOS INETERNACIONALES</vt:lpstr>
      <vt:lpstr>Diapositiva 28</vt:lpstr>
      <vt:lpstr>INVERSIÓN</vt:lpstr>
      <vt:lpstr>FINANCIAMIENTO</vt:lpstr>
      <vt:lpstr>MATERIA PRIMA</vt:lpstr>
      <vt:lpstr>INGRESOS – VENTAS</vt:lpstr>
      <vt:lpstr>ESTADO DE RESULTADOS</vt:lpstr>
      <vt:lpstr>CALCULO DEL VAN </vt:lpstr>
      <vt:lpstr>CALCULO DE LA TASA INTERNA RETORNO</vt:lpstr>
      <vt:lpstr>PUNTO DE EQUILIBRIO</vt:lpstr>
      <vt:lpstr>PERIODO DE RECUPERACIÓN DEL CAPITAL</vt:lpstr>
      <vt:lpstr>CONCLUSIONES</vt:lpstr>
      <vt:lpstr>RECOMENDACIONES</vt:lpstr>
      <vt:lpstr>GRACIAS</vt:lpstr>
    </vt:vector>
  </TitlesOfParts>
  <Company>Verdezoto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Jonathan</dc:creator>
  <cp:lastModifiedBy>Jonathan</cp:lastModifiedBy>
  <cp:revision>149</cp:revision>
  <dcterms:created xsi:type="dcterms:W3CDTF">2015-07-21T22:07:20Z</dcterms:created>
  <dcterms:modified xsi:type="dcterms:W3CDTF">2015-08-14T01:08:41Z</dcterms:modified>
</cp:coreProperties>
</file>