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79" r:id="rId23"/>
    <p:sldId id="288" r:id="rId24"/>
    <p:sldId id="287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9" r:id="rId3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10EC4-9E85-48B5-8753-3213D55C2953}" type="doc">
      <dgm:prSet loTypeId="urn:microsoft.com/office/officeart/2005/8/layout/radial1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4FFCDDE5-B7BD-4688-A6B9-B33437B12AD1}">
      <dgm:prSet phldrT="[Texto]" custT="1"/>
      <dgm:spPr/>
      <dgm:t>
        <a:bodyPr/>
        <a:lstStyle/>
        <a:p>
          <a:r>
            <a:rPr lang="es-EC" sz="2000" b="0" smtClean="0">
              <a:solidFill>
                <a:schemeClr val="tx1"/>
              </a:solidFill>
            </a:rPr>
            <a:t>Marte Industrias </a:t>
          </a:r>
        </a:p>
        <a:p>
          <a:r>
            <a:rPr lang="es-EC" sz="2000" b="0" smtClean="0">
              <a:solidFill>
                <a:schemeClr val="tx1"/>
              </a:solidFill>
            </a:rPr>
            <a:t>C.A.</a:t>
          </a:r>
          <a:endParaRPr lang="es-EC" sz="2000" b="0" dirty="0">
            <a:solidFill>
              <a:schemeClr val="tx1"/>
            </a:solidFill>
          </a:endParaRPr>
        </a:p>
      </dgm:t>
    </dgm:pt>
    <dgm:pt modelId="{D0EC3979-A521-4B5E-99A6-AB4368BE844A}" type="parTrans" cxnId="{8E82273B-F68E-4E5E-B5C9-C52478DA8909}">
      <dgm:prSet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74F20C3D-1417-4A26-B36C-9CE33B64DA7C}" type="sibTrans" cxnId="{8E82273B-F68E-4E5E-B5C9-C52478DA8909}">
      <dgm:prSet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915939D0-41D2-46BA-9254-3ADCE4816EE5}">
      <dgm:prSet phldrT="[Texto]" custT="1"/>
      <dgm:spPr/>
      <dgm:t>
        <a:bodyPr/>
        <a:lstStyle/>
        <a:p>
          <a:r>
            <a:rPr lang="es-EC" sz="3600" b="0" smtClean="0">
              <a:solidFill>
                <a:schemeClr val="tx1"/>
              </a:solidFill>
            </a:rPr>
            <a:t>1965</a:t>
          </a:r>
          <a:endParaRPr lang="es-EC" sz="3600" b="0" dirty="0">
            <a:solidFill>
              <a:schemeClr val="tx1"/>
            </a:solidFill>
          </a:endParaRPr>
        </a:p>
      </dgm:t>
    </dgm:pt>
    <dgm:pt modelId="{6D939DBA-624F-4A2B-B6E4-A3181D21CAF8}" type="parTrans" cxnId="{E930684A-2DA6-4BDC-8FC7-05F84332BF48}">
      <dgm:prSet custT="1"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C9BCFA89-08CA-4680-A3C8-0350D0C10AE7}" type="sibTrans" cxnId="{E930684A-2DA6-4BDC-8FC7-05F84332BF48}">
      <dgm:prSet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BDFBC9D5-E3B2-4E73-A140-95791624E137}">
      <dgm:prSet phldrT="[Texto]" custT="1"/>
      <dgm:spPr/>
      <dgm:t>
        <a:bodyPr/>
        <a:lstStyle/>
        <a:p>
          <a:r>
            <a:rPr lang="es-EC" sz="2000" b="0" smtClean="0">
              <a:solidFill>
                <a:schemeClr val="tx1"/>
              </a:solidFill>
            </a:rPr>
            <a:t>«LUSTRE»</a:t>
          </a:r>
          <a:endParaRPr lang="es-EC" sz="2000" b="0" dirty="0">
            <a:solidFill>
              <a:schemeClr val="tx1"/>
            </a:solidFill>
          </a:endParaRPr>
        </a:p>
      </dgm:t>
    </dgm:pt>
    <dgm:pt modelId="{03C1C2F7-5B07-4759-AD12-FDE80C3146F9}" type="parTrans" cxnId="{B7CB17B9-4F13-4E27-910C-D10B1287C7BD}">
      <dgm:prSet custT="1"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20C80F62-0F45-4007-B8ED-C21FC2F0CC6C}" type="sibTrans" cxnId="{B7CB17B9-4F13-4E27-910C-D10B1287C7BD}">
      <dgm:prSet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23C9B8F5-6470-4DD4-BDB3-2C17CD6F319E}">
      <dgm:prSet phldrT="[Texto]" custT="1"/>
      <dgm:spPr/>
      <dgm:t>
        <a:bodyPr/>
        <a:lstStyle/>
        <a:p>
          <a:r>
            <a:rPr lang="es-EC" sz="1600" b="0" dirty="0" smtClean="0">
              <a:solidFill>
                <a:schemeClr val="tx1"/>
              </a:solidFill>
            </a:rPr>
            <a:t>Artículos de limpieza y construcción</a:t>
          </a:r>
          <a:endParaRPr lang="es-EC" sz="1600" b="0" dirty="0">
            <a:solidFill>
              <a:schemeClr val="tx1"/>
            </a:solidFill>
          </a:endParaRPr>
        </a:p>
      </dgm:t>
    </dgm:pt>
    <dgm:pt modelId="{3CD683B2-C6BC-4817-8D56-52139FBD3483}" type="parTrans" cxnId="{8120F8E1-B5E1-4726-AD17-BCDF1BC8FC67}">
      <dgm:prSet custT="1"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FF8F0922-B8C1-42AE-B1FE-E25445D4467B}" type="sibTrans" cxnId="{8120F8E1-B5E1-4726-AD17-BCDF1BC8FC67}">
      <dgm:prSet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FA2597DA-43BE-4CE6-90EC-EA931017C6D9}">
      <dgm:prSet phldrT="[Texto]" custT="1"/>
      <dgm:spPr/>
      <dgm:t>
        <a:bodyPr/>
        <a:lstStyle/>
        <a:p>
          <a:r>
            <a:rPr lang="es-EC" sz="1600" b="0" smtClean="0">
              <a:solidFill>
                <a:schemeClr val="tx1"/>
              </a:solidFill>
            </a:rPr>
            <a:t>Producción Quito</a:t>
          </a:r>
          <a:endParaRPr lang="es-EC" sz="1600" b="0" dirty="0">
            <a:solidFill>
              <a:schemeClr val="tx1"/>
            </a:solidFill>
          </a:endParaRPr>
        </a:p>
      </dgm:t>
    </dgm:pt>
    <dgm:pt modelId="{9D7A910C-6D86-4878-AC90-AE6C1D146A94}" type="parTrans" cxnId="{C4C4CD20-02A0-4C2B-BD37-3EFC44A3CD78}">
      <dgm:prSet custT="1"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59B50FD4-F91F-4769-8C77-97D9C805F198}" type="sibTrans" cxnId="{C4C4CD20-02A0-4C2B-BD37-3EFC44A3CD78}">
      <dgm:prSet/>
      <dgm:spPr/>
      <dgm:t>
        <a:bodyPr/>
        <a:lstStyle/>
        <a:p>
          <a:endParaRPr lang="es-EC" sz="1200" b="0">
            <a:solidFill>
              <a:schemeClr val="tx1"/>
            </a:solidFill>
          </a:endParaRPr>
        </a:p>
      </dgm:t>
    </dgm:pt>
    <dgm:pt modelId="{66E39EB8-66CE-45EF-B897-368DD4DDD128}" type="pres">
      <dgm:prSet presAssocID="{ED110EC4-9E85-48B5-8753-3213D55C29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A47F5E7-C4D7-4DEC-9A7D-F5A6A968D171}" type="pres">
      <dgm:prSet presAssocID="{4FFCDDE5-B7BD-4688-A6B9-B33437B12AD1}" presName="centerShape" presStyleLbl="node0" presStyleIdx="0" presStyleCnt="1" custScaleX="112604" custScaleY="132291" custLinFactNeighborX="-422" custLinFactNeighborY="-2597"/>
      <dgm:spPr/>
      <dgm:t>
        <a:bodyPr/>
        <a:lstStyle/>
        <a:p>
          <a:endParaRPr lang="es-EC"/>
        </a:p>
      </dgm:t>
    </dgm:pt>
    <dgm:pt modelId="{0DC4BE17-C467-4CBD-B7EF-28FC316AA8B1}" type="pres">
      <dgm:prSet presAssocID="{6D939DBA-624F-4A2B-B6E4-A3181D21CAF8}" presName="Name9" presStyleLbl="parChTrans1D2" presStyleIdx="0" presStyleCnt="4"/>
      <dgm:spPr/>
      <dgm:t>
        <a:bodyPr/>
        <a:lstStyle/>
        <a:p>
          <a:endParaRPr lang="es-EC"/>
        </a:p>
      </dgm:t>
    </dgm:pt>
    <dgm:pt modelId="{93BD91FB-8106-4F36-8B05-1A2B978C0F4F}" type="pres">
      <dgm:prSet presAssocID="{6D939DBA-624F-4A2B-B6E4-A3181D21CAF8}" presName="connTx" presStyleLbl="parChTrans1D2" presStyleIdx="0" presStyleCnt="4"/>
      <dgm:spPr/>
      <dgm:t>
        <a:bodyPr/>
        <a:lstStyle/>
        <a:p>
          <a:endParaRPr lang="es-EC"/>
        </a:p>
      </dgm:t>
    </dgm:pt>
    <dgm:pt modelId="{2B1F7117-398E-492D-A235-35C3FB04470F}" type="pres">
      <dgm:prSet presAssocID="{915939D0-41D2-46BA-9254-3ADCE4816EE5}" presName="node" presStyleLbl="node1" presStyleIdx="0" presStyleCnt="4" custRadScaleRad="100642" custRadScaleInc="156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E695BF6-BBF5-425B-BCD3-2C53AAA0A59F}" type="pres">
      <dgm:prSet presAssocID="{03C1C2F7-5B07-4759-AD12-FDE80C3146F9}" presName="Name9" presStyleLbl="parChTrans1D2" presStyleIdx="1" presStyleCnt="4"/>
      <dgm:spPr/>
      <dgm:t>
        <a:bodyPr/>
        <a:lstStyle/>
        <a:p>
          <a:endParaRPr lang="es-EC"/>
        </a:p>
      </dgm:t>
    </dgm:pt>
    <dgm:pt modelId="{D8C62777-A387-4A63-A9A3-DDF10CC1941D}" type="pres">
      <dgm:prSet presAssocID="{03C1C2F7-5B07-4759-AD12-FDE80C3146F9}" presName="connTx" presStyleLbl="parChTrans1D2" presStyleIdx="1" presStyleCnt="4"/>
      <dgm:spPr/>
      <dgm:t>
        <a:bodyPr/>
        <a:lstStyle/>
        <a:p>
          <a:endParaRPr lang="es-EC"/>
        </a:p>
      </dgm:t>
    </dgm:pt>
    <dgm:pt modelId="{44580D2A-8FEF-4304-9868-EDC45EA82660}" type="pres">
      <dgm:prSet presAssocID="{BDFBC9D5-E3B2-4E73-A140-95791624E137}" presName="node" presStyleLbl="node1" presStyleIdx="1" presStyleCnt="4" custScaleX="113472" custScaleY="12886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D7681AE-7393-43EA-8C01-B0967A943A99}" type="pres">
      <dgm:prSet presAssocID="{3CD683B2-C6BC-4817-8D56-52139FBD3483}" presName="Name9" presStyleLbl="parChTrans1D2" presStyleIdx="2" presStyleCnt="4"/>
      <dgm:spPr/>
      <dgm:t>
        <a:bodyPr/>
        <a:lstStyle/>
        <a:p>
          <a:endParaRPr lang="es-EC"/>
        </a:p>
      </dgm:t>
    </dgm:pt>
    <dgm:pt modelId="{B0F1E27F-2C45-4352-888C-BD05B5BBDE4D}" type="pres">
      <dgm:prSet presAssocID="{3CD683B2-C6BC-4817-8D56-52139FBD3483}" presName="connTx" presStyleLbl="parChTrans1D2" presStyleIdx="2" presStyleCnt="4"/>
      <dgm:spPr/>
      <dgm:t>
        <a:bodyPr/>
        <a:lstStyle/>
        <a:p>
          <a:endParaRPr lang="es-EC"/>
        </a:p>
      </dgm:t>
    </dgm:pt>
    <dgm:pt modelId="{EBE17222-8033-4169-918C-5E861F792E23}" type="pres">
      <dgm:prSet presAssocID="{23C9B8F5-6470-4DD4-BDB3-2C17CD6F319E}" presName="node" presStyleLbl="node1" presStyleIdx="2" presStyleCnt="4" custScaleX="119340" custScaleY="72900" custRadScaleRad="94394" custRadScaleInc="179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B069F69-14FA-4916-8592-27ED1265F7A4}" type="pres">
      <dgm:prSet presAssocID="{9D7A910C-6D86-4878-AC90-AE6C1D146A94}" presName="Name9" presStyleLbl="parChTrans1D2" presStyleIdx="3" presStyleCnt="4"/>
      <dgm:spPr/>
      <dgm:t>
        <a:bodyPr/>
        <a:lstStyle/>
        <a:p>
          <a:endParaRPr lang="es-EC"/>
        </a:p>
      </dgm:t>
    </dgm:pt>
    <dgm:pt modelId="{075B911A-1A12-4293-8738-7F73E4795085}" type="pres">
      <dgm:prSet presAssocID="{9D7A910C-6D86-4878-AC90-AE6C1D146A94}" presName="connTx" presStyleLbl="parChTrans1D2" presStyleIdx="3" presStyleCnt="4"/>
      <dgm:spPr/>
      <dgm:t>
        <a:bodyPr/>
        <a:lstStyle/>
        <a:p>
          <a:endParaRPr lang="es-EC"/>
        </a:p>
      </dgm:t>
    </dgm:pt>
    <dgm:pt modelId="{DE6DA4D3-C86F-4438-9B28-7116E6F1BFCB}" type="pres">
      <dgm:prSet presAssocID="{FA2597DA-43BE-4CE6-90EC-EA931017C6D9}" presName="node" presStyleLbl="node1" presStyleIdx="3" presStyleCnt="4" custScaleX="106930" custScaleY="10634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80D1D8F-3020-4351-AA23-D300629F732A}" type="presOf" srcId="{03C1C2F7-5B07-4759-AD12-FDE80C3146F9}" destId="{CE695BF6-BBF5-425B-BCD3-2C53AAA0A59F}" srcOrd="0" destOrd="0" presId="urn:microsoft.com/office/officeart/2005/8/layout/radial1"/>
    <dgm:cxn modelId="{8E82273B-F68E-4E5E-B5C9-C52478DA8909}" srcId="{ED110EC4-9E85-48B5-8753-3213D55C2953}" destId="{4FFCDDE5-B7BD-4688-A6B9-B33437B12AD1}" srcOrd="0" destOrd="0" parTransId="{D0EC3979-A521-4B5E-99A6-AB4368BE844A}" sibTransId="{74F20C3D-1417-4A26-B36C-9CE33B64DA7C}"/>
    <dgm:cxn modelId="{A2331537-089A-450B-AFB7-B1C2645DC003}" type="presOf" srcId="{03C1C2F7-5B07-4759-AD12-FDE80C3146F9}" destId="{D8C62777-A387-4A63-A9A3-DDF10CC1941D}" srcOrd="1" destOrd="0" presId="urn:microsoft.com/office/officeart/2005/8/layout/radial1"/>
    <dgm:cxn modelId="{AD707371-EBBC-4AA0-93DC-5920B62F88E4}" type="presOf" srcId="{9D7A910C-6D86-4878-AC90-AE6C1D146A94}" destId="{2B069F69-14FA-4916-8592-27ED1265F7A4}" srcOrd="0" destOrd="0" presId="urn:microsoft.com/office/officeart/2005/8/layout/radial1"/>
    <dgm:cxn modelId="{E930684A-2DA6-4BDC-8FC7-05F84332BF48}" srcId="{4FFCDDE5-B7BD-4688-A6B9-B33437B12AD1}" destId="{915939D0-41D2-46BA-9254-3ADCE4816EE5}" srcOrd="0" destOrd="0" parTransId="{6D939DBA-624F-4A2B-B6E4-A3181D21CAF8}" sibTransId="{C9BCFA89-08CA-4680-A3C8-0350D0C10AE7}"/>
    <dgm:cxn modelId="{F844729A-4EB1-45E7-89A1-B00617246B0D}" type="presOf" srcId="{4FFCDDE5-B7BD-4688-A6B9-B33437B12AD1}" destId="{EA47F5E7-C4D7-4DEC-9A7D-F5A6A968D171}" srcOrd="0" destOrd="0" presId="urn:microsoft.com/office/officeart/2005/8/layout/radial1"/>
    <dgm:cxn modelId="{C4C4CD20-02A0-4C2B-BD37-3EFC44A3CD78}" srcId="{4FFCDDE5-B7BD-4688-A6B9-B33437B12AD1}" destId="{FA2597DA-43BE-4CE6-90EC-EA931017C6D9}" srcOrd="3" destOrd="0" parTransId="{9D7A910C-6D86-4878-AC90-AE6C1D146A94}" sibTransId="{59B50FD4-F91F-4769-8C77-97D9C805F198}"/>
    <dgm:cxn modelId="{435CAAAE-94EA-445D-9E04-16DFBD95491A}" type="presOf" srcId="{3CD683B2-C6BC-4817-8D56-52139FBD3483}" destId="{B0F1E27F-2C45-4352-888C-BD05B5BBDE4D}" srcOrd="1" destOrd="0" presId="urn:microsoft.com/office/officeart/2005/8/layout/radial1"/>
    <dgm:cxn modelId="{6D292B4B-40AE-45B5-BF3C-B4D05C1BE07A}" type="presOf" srcId="{23C9B8F5-6470-4DD4-BDB3-2C17CD6F319E}" destId="{EBE17222-8033-4169-918C-5E861F792E23}" srcOrd="0" destOrd="0" presId="urn:microsoft.com/office/officeart/2005/8/layout/radial1"/>
    <dgm:cxn modelId="{ED44446D-A8CD-4B8E-BBB0-D9B62423D04A}" type="presOf" srcId="{6D939DBA-624F-4A2B-B6E4-A3181D21CAF8}" destId="{0DC4BE17-C467-4CBD-B7EF-28FC316AA8B1}" srcOrd="0" destOrd="0" presId="urn:microsoft.com/office/officeart/2005/8/layout/radial1"/>
    <dgm:cxn modelId="{8B6A3E00-E216-428D-B6DD-533583975055}" type="presOf" srcId="{915939D0-41D2-46BA-9254-3ADCE4816EE5}" destId="{2B1F7117-398E-492D-A235-35C3FB04470F}" srcOrd="0" destOrd="0" presId="urn:microsoft.com/office/officeart/2005/8/layout/radial1"/>
    <dgm:cxn modelId="{3F8A1C35-5CC0-42A4-B431-FD21413BB8F6}" type="presOf" srcId="{3CD683B2-C6BC-4817-8D56-52139FBD3483}" destId="{1D7681AE-7393-43EA-8C01-B0967A943A99}" srcOrd="0" destOrd="0" presId="urn:microsoft.com/office/officeart/2005/8/layout/radial1"/>
    <dgm:cxn modelId="{8120F8E1-B5E1-4726-AD17-BCDF1BC8FC67}" srcId="{4FFCDDE5-B7BD-4688-A6B9-B33437B12AD1}" destId="{23C9B8F5-6470-4DD4-BDB3-2C17CD6F319E}" srcOrd="2" destOrd="0" parTransId="{3CD683B2-C6BC-4817-8D56-52139FBD3483}" sibTransId="{FF8F0922-B8C1-42AE-B1FE-E25445D4467B}"/>
    <dgm:cxn modelId="{B7CB17B9-4F13-4E27-910C-D10B1287C7BD}" srcId="{4FFCDDE5-B7BD-4688-A6B9-B33437B12AD1}" destId="{BDFBC9D5-E3B2-4E73-A140-95791624E137}" srcOrd="1" destOrd="0" parTransId="{03C1C2F7-5B07-4759-AD12-FDE80C3146F9}" sibTransId="{20C80F62-0F45-4007-B8ED-C21FC2F0CC6C}"/>
    <dgm:cxn modelId="{6BCF7C76-3C89-4D5A-84EF-EA70BE687A68}" type="presOf" srcId="{FA2597DA-43BE-4CE6-90EC-EA931017C6D9}" destId="{DE6DA4D3-C86F-4438-9B28-7116E6F1BFCB}" srcOrd="0" destOrd="0" presId="urn:microsoft.com/office/officeart/2005/8/layout/radial1"/>
    <dgm:cxn modelId="{7612D3AA-E5AC-40EF-90F1-53836408EAD1}" type="presOf" srcId="{6D939DBA-624F-4A2B-B6E4-A3181D21CAF8}" destId="{93BD91FB-8106-4F36-8B05-1A2B978C0F4F}" srcOrd="1" destOrd="0" presId="urn:microsoft.com/office/officeart/2005/8/layout/radial1"/>
    <dgm:cxn modelId="{3AB7BABB-2907-4AC0-A763-8AC63F501E10}" type="presOf" srcId="{BDFBC9D5-E3B2-4E73-A140-95791624E137}" destId="{44580D2A-8FEF-4304-9868-EDC45EA82660}" srcOrd="0" destOrd="0" presId="urn:microsoft.com/office/officeart/2005/8/layout/radial1"/>
    <dgm:cxn modelId="{55A7FFDB-5B08-4505-8DBA-3BC7EFD859CE}" type="presOf" srcId="{9D7A910C-6D86-4878-AC90-AE6C1D146A94}" destId="{075B911A-1A12-4293-8738-7F73E4795085}" srcOrd="1" destOrd="0" presId="urn:microsoft.com/office/officeart/2005/8/layout/radial1"/>
    <dgm:cxn modelId="{9E71B575-888A-42E1-B34B-DE1136606718}" type="presOf" srcId="{ED110EC4-9E85-48B5-8753-3213D55C2953}" destId="{66E39EB8-66CE-45EF-B897-368DD4DDD128}" srcOrd="0" destOrd="0" presId="urn:microsoft.com/office/officeart/2005/8/layout/radial1"/>
    <dgm:cxn modelId="{5C4213BD-C7E9-4C61-9925-0D61B686CCA9}" type="presParOf" srcId="{66E39EB8-66CE-45EF-B897-368DD4DDD128}" destId="{EA47F5E7-C4D7-4DEC-9A7D-F5A6A968D171}" srcOrd="0" destOrd="0" presId="urn:microsoft.com/office/officeart/2005/8/layout/radial1"/>
    <dgm:cxn modelId="{C805CB0B-47D3-4A50-9F03-4D7802AAF4D6}" type="presParOf" srcId="{66E39EB8-66CE-45EF-B897-368DD4DDD128}" destId="{0DC4BE17-C467-4CBD-B7EF-28FC316AA8B1}" srcOrd="1" destOrd="0" presId="urn:microsoft.com/office/officeart/2005/8/layout/radial1"/>
    <dgm:cxn modelId="{707037C4-64D4-4C22-8DEA-1CA471E8A911}" type="presParOf" srcId="{0DC4BE17-C467-4CBD-B7EF-28FC316AA8B1}" destId="{93BD91FB-8106-4F36-8B05-1A2B978C0F4F}" srcOrd="0" destOrd="0" presId="urn:microsoft.com/office/officeart/2005/8/layout/radial1"/>
    <dgm:cxn modelId="{7ED4158C-FCB7-4249-B5DD-55AB506EB67E}" type="presParOf" srcId="{66E39EB8-66CE-45EF-B897-368DD4DDD128}" destId="{2B1F7117-398E-492D-A235-35C3FB04470F}" srcOrd="2" destOrd="0" presId="urn:microsoft.com/office/officeart/2005/8/layout/radial1"/>
    <dgm:cxn modelId="{022D2EF8-6D3A-4B63-AF90-4C6415FE913E}" type="presParOf" srcId="{66E39EB8-66CE-45EF-B897-368DD4DDD128}" destId="{CE695BF6-BBF5-425B-BCD3-2C53AAA0A59F}" srcOrd="3" destOrd="0" presId="urn:microsoft.com/office/officeart/2005/8/layout/radial1"/>
    <dgm:cxn modelId="{3C87E386-2110-4794-95FC-BA5EC088A196}" type="presParOf" srcId="{CE695BF6-BBF5-425B-BCD3-2C53AAA0A59F}" destId="{D8C62777-A387-4A63-A9A3-DDF10CC1941D}" srcOrd="0" destOrd="0" presId="urn:microsoft.com/office/officeart/2005/8/layout/radial1"/>
    <dgm:cxn modelId="{3FECDC5A-A7D5-4FEA-A104-9ADCA73B9CD4}" type="presParOf" srcId="{66E39EB8-66CE-45EF-B897-368DD4DDD128}" destId="{44580D2A-8FEF-4304-9868-EDC45EA82660}" srcOrd="4" destOrd="0" presId="urn:microsoft.com/office/officeart/2005/8/layout/radial1"/>
    <dgm:cxn modelId="{A679E6A4-E84E-4D6F-A3CD-590CF50C2EA1}" type="presParOf" srcId="{66E39EB8-66CE-45EF-B897-368DD4DDD128}" destId="{1D7681AE-7393-43EA-8C01-B0967A943A99}" srcOrd="5" destOrd="0" presId="urn:microsoft.com/office/officeart/2005/8/layout/radial1"/>
    <dgm:cxn modelId="{3A53AC3E-4374-478D-A626-205C84E18716}" type="presParOf" srcId="{1D7681AE-7393-43EA-8C01-B0967A943A99}" destId="{B0F1E27F-2C45-4352-888C-BD05B5BBDE4D}" srcOrd="0" destOrd="0" presId="urn:microsoft.com/office/officeart/2005/8/layout/radial1"/>
    <dgm:cxn modelId="{80CA8641-A6AC-4A1D-82A5-946A75410090}" type="presParOf" srcId="{66E39EB8-66CE-45EF-B897-368DD4DDD128}" destId="{EBE17222-8033-4169-918C-5E861F792E23}" srcOrd="6" destOrd="0" presId="urn:microsoft.com/office/officeart/2005/8/layout/radial1"/>
    <dgm:cxn modelId="{407AEE01-5CC0-4C7F-9604-6285CE501B0D}" type="presParOf" srcId="{66E39EB8-66CE-45EF-B897-368DD4DDD128}" destId="{2B069F69-14FA-4916-8592-27ED1265F7A4}" srcOrd="7" destOrd="0" presId="urn:microsoft.com/office/officeart/2005/8/layout/radial1"/>
    <dgm:cxn modelId="{8D88F71F-4283-4846-B043-E655259CBCBF}" type="presParOf" srcId="{2B069F69-14FA-4916-8592-27ED1265F7A4}" destId="{075B911A-1A12-4293-8738-7F73E4795085}" srcOrd="0" destOrd="0" presId="urn:microsoft.com/office/officeart/2005/8/layout/radial1"/>
    <dgm:cxn modelId="{911861DA-184C-47E2-B0F1-B38EC659DB4F}" type="presParOf" srcId="{66E39EB8-66CE-45EF-B897-368DD4DDD128}" destId="{DE6DA4D3-C86F-4438-9B28-7116E6F1BFC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403D5E-DF2C-42B8-8803-708EBBF1E5B5}" type="doc">
      <dgm:prSet loTypeId="urn:microsoft.com/office/officeart/2005/8/layout/process2" loCatId="process" qsTypeId="urn:microsoft.com/office/officeart/2005/8/quickstyle/simple3" qsCatId="simple" csTypeId="urn:microsoft.com/office/officeart/2005/8/colors/colorful1" csCatId="colorful" phldr="1"/>
      <dgm:spPr/>
    </dgm:pt>
    <dgm:pt modelId="{35AD8E63-F16C-49A3-A995-4B74CBBDEF1E}">
      <dgm:prSet phldrT="[Texto]"/>
      <dgm:spPr/>
      <dgm:t>
        <a:bodyPr/>
        <a:lstStyle/>
        <a:p>
          <a:r>
            <a:rPr lang="es-EC" b="0" i="0" dirty="0" smtClean="0"/>
            <a:t>Declaración Aduanera Única de Exportación</a:t>
          </a:r>
          <a:endParaRPr lang="es-EC" b="0" dirty="0"/>
        </a:p>
      </dgm:t>
    </dgm:pt>
    <dgm:pt modelId="{6D4A08DA-1B58-4AD0-9955-3C036159E7AF}" type="parTrans" cxnId="{29986570-3662-449F-BCAC-09F22014E7D1}">
      <dgm:prSet/>
      <dgm:spPr/>
      <dgm:t>
        <a:bodyPr/>
        <a:lstStyle/>
        <a:p>
          <a:endParaRPr lang="es-EC" b="0"/>
        </a:p>
      </dgm:t>
    </dgm:pt>
    <dgm:pt modelId="{7E8E58AE-64F3-49DE-841D-8AF7077A01ED}" type="sibTrans" cxnId="{29986570-3662-449F-BCAC-09F22014E7D1}">
      <dgm:prSet/>
      <dgm:spPr/>
      <dgm:t>
        <a:bodyPr/>
        <a:lstStyle/>
        <a:p>
          <a:endParaRPr lang="es-EC" b="0"/>
        </a:p>
      </dgm:t>
    </dgm:pt>
    <dgm:pt modelId="{96F2823D-00C5-4BA4-BEF5-9C061AB7C6AF}">
      <dgm:prSet phldrT="[Texto]"/>
      <dgm:spPr/>
      <dgm:t>
        <a:bodyPr/>
        <a:lstStyle/>
        <a:p>
          <a:r>
            <a:rPr lang="es-EC" b="0" i="0" dirty="0" smtClean="0"/>
            <a:t>Certificado de Origen (cuando el caso lo amerite).</a:t>
          </a:r>
          <a:endParaRPr lang="es-EC" b="0" dirty="0"/>
        </a:p>
      </dgm:t>
    </dgm:pt>
    <dgm:pt modelId="{05741220-DE14-4FEA-B7DE-0AB20BDDFC04}" type="parTrans" cxnId="{8EFD72ED-7294-414B-AD97-9703546198D4}">
      <dgm:prSet/>
      <dgm:spPr/>
      <dgm:t>
        <a:bodyPr/>
        <a:lstStyle/>
        <a:p>
          <a:endParaRPr lang="es-EC" b="0"/>
        </a:p>
      </dgm:t>
    </dgm:pt>
    <dgm:pt modelId="{F4DB5BEC-7A8C-4799-9369-4F6C1DC4AA33}" type="sibTrans" cxnId="{8EFD72ED-7294-414B-AD97-9703546198D4}">
      <dgm:prSet/>
      <dgm:spPr/>
      <dgm:t>
        <a:bodyPr/>
        <a:lstStyle/>
        <a:p>
          <a:endParaRPr lang="es-EC" b="0"/>
        </a:p>
      </dgm:t>
    </dgm:pt>
    <dgm:pt modelId="{65A060B1-8BE5-40DE-8962-0192FA02A130}">
      <dgm:prSet phldrT="[Texto]"/>
      <dgm:spPr/>
      <dgm:t>
        <a:bodyPr/>
        <a:lstStyle/>
        <a:p>
          <a:r>
            <a:rPr lang="es-EC" b="0" i="0" dirty="0" smtClean="0"/>
            <a:t>RUC de exportador.</a:t>
          </a:r>
          <a:endParaRPr lang="es-EC" b="0" dirty="0"/>
        </a:p>
      </dgm:t>
    </dgm:pt>
    <dgm:pt modelId="{07E64D9A-84BF-4201-8B24-1C11D1551EB8}" type="parTrans" cxnId="{EC4E1251-26E5-4D5D-8DDA-40BC69815CD1}">
      <dgm:prSet/>
      <dgm:spPr/>
      <dgm:t>
        <a:bodyPr/>
        <a:lstStyle/>
        <a:p>
          <a:endParaRPr lang="es-EC" b="0"/>
        </a:p>
      </dgm:t>
    </dgm:pt>
    <dgm:pt modelId="{8D8C5726-8AC7-4625-9A63-12C533278BED}" type="sibTrans" cxnId="{EC4E1251-26E5-4D5D-8DDA-40BC69815CD1}">
      <dgm:prSet/>
      <dgm:spPr/>
      <dgm:t>
        <a:bodyPr/>
        <a:lstStyle/>
        <a:p>
          <a:endParaRPr lang="es-EC" b="0"/>
        </a:p>
      </dgm:t>
    </dgm:pt>
    <dgm:pt modelId="{9F68972C-7FFF-4909-B1CA-F61D77942137}">
      <dgm:prSet phldrT="[Texto]"/>
      <dgm:spPr/>
      <dgm:t>
        <a:bodyPr/>
        <a:lstStyle/>
        <a:p>
          <a:r>
            <a:rPr lang="es-EC" b="0" dirty="0" smtClean="0"/>
            <a:t>Factura comercial original.</a:t>
          </a:r>
          <a:endParaRPr lang="es-EC" b="0" dirty="0"/>
        </a:p>
      </dgm:t>
    </dgm:pt>
    <dgm:pt modelId="{8A71BE80-9F8F-4EF2-9FF1-703FE15F8E04}" type="parTrans" cxnId="{0896B620-2142-4CDA-BFBF-A3EDE4033E61}">
      <dgm:prSet/>
      <dgm:spPr/>
      <dgm:t>
        <a:bodyPr/>
        <a:lstStyle/>
        <a:p>
          <a:endParaRPr lang="es-EC" b="0"/>
        </a:p>
      </dgm:t>
    </dgm:pt>
    <dgm:pt modelId="{D32F5558-9D39-4E1B-AA31-6C95C992739B}" type="sibTrans" cxnId="{0896B620-2142-4CDA-BFBF-A3EDE4033E61}">
      <dgm:prSet/>
      <dgm:spPr/>
      <dgm:t>
        <a:bodyPr/>
        <a:lstStyle/>
        <a:p>
          <a:endParaRPr lang="es-EC" b="0"/>
        </a:p>
      </dgm:t>
    </dgm:pt>
    <dgm:pt modelId="{0A0526FB-BBBD-47F1-A8F2-7B650F511C10}">
      <dgm:prSet phldrT="[Texto]"/>
      <dgm:spPr/>
      <dgm:t>
        <a:bodyPr/>
        <a:lstStyle/>
        <a:p>
          <a:r>
            <a:rPr lang="es-EC" b="0" i="0" dirty="0" smtClean="0"/>
            <a:t>Registro como exportador a través de la página Web del Servicio Nacional de Aduana del Ecuador.</a:t>
          </a:r>
          <a:endParaRPr lang="es-EC" b="0" dirty="0"/>
        </a:p>
      </dgm:t>
    </dgm:pt>
    <dgm:pt modelId="{BAD8FD5D-ECB8-4E3E-8B05-B7E40664A164}" type="parTrans" cxnId="{948FD23F-0BD2-4F51-AD68-EB3621F194A6}">
      <dgm:prSet/>
      <dgm:spPr/>
      <dgm:t>
        <a:bodyPr/>
        <a:lstStyle/>
        <a:p>
          <a:endParaRPr lang="es-EC" b="0"/>
        </a:p>
      </dgm:t>
    </dgm:pt>
    <dgm:pt modelId="{C92143E2-7745-4C1E-91E9-A437E9860909}" type="sibTrans" cxnId="{948FD23F-0BD2-4F51-AD68-EB3621F194A6}">
      <dgm:prSet/>
      <dgm:spPr/>
      <dgm:t>
        <a:bodyPr/>
        <a:lstStyle/>
        <a:p>
          <a:endParaRPr lang="es-EC" b="0"/>
        </a:p>
      </dgm:t>
    </dgm:pt>
    <dgm:pt modelId="{0D46E682-7CE1-4830-B1D5-7FE82A72EB80}">
      <dgm:prSet phldrT="[Texto]"/>
      <dgm:spPr/>
      <dgm:t>
        <a:bodyPr/>
        <a:lstStyle/>
        <a:p>
          <a:r>
            <a:rPr lang="es-EC" b="0" i="0" dirty="0" smtClean="0"/>
            <a:t>Manifiesto de carga</a:t>
          </a:r>
          <a:endParaRPr lang="es-EC" b="0" dirty="0"/>
        </a:p>
      </dgm:t>
    </dgm:pt>
    <dgm:pt modelId="{0E38235B-1131-498A-829F-080DC6E61C69}" type="parTrans" cxnId="{4FF646F3-19A2-403D-89C7-16393B0E4507}">
      <dgm:prSet/>
      <dgm:spPr/>
      <dgm:t>
        <a:bodyPr/>
        <a:lstStyle/>
        <a:p>
          <a:endParaRPr lang="es-EC" b="0"/>
        </a:p>
      </dgm:t>
    </dgm:pt>
    <dgm:pt modelId="{A1CF2BDC-CC04-474A-B11B-3F6343A25EF5}" type="sibTrans" cxnId="{4FF646F3-19A2-403D-89C7-16393B0E4507}">
      <dgm:prSet/>
      <dgm:spPr/>
      <dgm:t>
        <a:bodyPr/>
        <a:lstStyle/>
        <a:p>
          <a:endParaRPr lang="es-EC" b="0"/>
        </a:p>
      </dgm:t>
    </dgm:pt>
    <dgm:pt modelId="{03C96D07-2F3F-41D7-8312-16A4E66944B5}" type="pres">
      <dgm:prSet presAssocID="{8A403D5E-DF2C-42B8-8803-708EBBF1E5B5}" presName="linearFlow" presStyleCnt="0">
        <dgm:presLayoutVars>
          <dgm:resizeHandles val="exact"/>
        </dgm:presLayoutVars>
      </dgm:prSet>
      <dgm:spPr/>
    </dgm:pt>
    <dgm:pt modelId="{8A0DB3F5-76EE-4C7A-B080-79E3901BBC42}" type="pres">
      <dgm:prSet presAssocID="{35AD8E63-F16C-49A3-A995-4B74CBBDEF1E}" presName="node" presStyleLbl="node1" presStyleIdx="0" presStyleCnt="6" custScaleX="22106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D56B50E-3549-4339-AA48-443D05519187}" type="pres">
      <dgm:prSet presAssocID="{7E8E58AE-64F3-49DE-841D-8AF7077A01ED}" presName="sibTrans" presStyleLbl="sibTrans2D1" presStyleIdx="0" presStyleCnt="5"/>
      <dgm:spPr/>
      <dgm:t>
        <a:bodyPr/>
        <a:lstStyle/>
        <a:p>
          <a:endParaRPr lang="es-EC"/>
        </a:p>
      </dgm:t>
    </dgm:pt>
    <dgm:pt modelId="{27BC1330-0CBD-4806-BB42-149B3D00B846}" type="pres">
      <dgm:prSet presAssocID="{7E8E58AE-64F3-49DE-841D-8AF7077A01ED}" presName="connectorText" presStyleLbl="sibTrans2D1" presStyleIdx="0" presStyleCnt="5"/>
      <dgm:spPr/>
      <dgm:t>
        <a:bodyPr/>
        <a:lstStyle/>
        <a:p>
          <a:endParaRPr lang="es-EC"/>
        </a:p>
      </dgm:t>
    </dgm:pt>
    <dgm:pt modelId="{CF8FE736-086F-42C1-A10B-8A13D88C2803}" type="pres">
      <dgm:prSet presAssocID="{65A060B1-8BE5-40DE-8962-0192FA02A130}" presName="node" presStyleLbl="node1" presStyleIdx="1" presStyleCnt="6" custScaleX="22106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91101F1-FEB4-49D0-9DA5-A1D618D00CD5}" type="pres">
      <dgm:prSet presAssocID="{8D8C5726-8AC7-4625-9A63-12C533278BED}" presName="sibTrans" presStyleLbl="sibTrans2D1" presStyleIdx="1" presStyleCnt="5"/>
      <dgm:spPr/>
      <dgm:t>
        <a:bodyPr/>
        <a:lstStyle/>
        <a:p>
          <a:endParaRPr lang="es-EC"/>
        </a:p>
      </dgm:t>
    </dgm:pt>
    <dgm:pt modelId="{B2E2878F-0FE1-460B-A9C1-F13D2380144D}" type="pres">
      <dgm:prSet presAssocID="{8D8C5726-8AC7-4625-9A63-12C533278BED}" presName="connectorText" presStyleLbl="sibTrans2D1" presStyleIdx="1" presStyleCnt="5"/>
      <dgm:spPr/>
      <dgm:t>
        <a:bodyPr/>
        <a:lstStyle/>
        <a:p>
          <a:endParaRPr lang="es-EC"/>
        </a:p>
      </dgm:t>
    </dgm:pt>
    <dgm:pt modelId="{74116D7A-96C1-4B94-A17B-CEE8171EE8B2}" type="pres">
      <dgm:prSet presAssocID="{9F68972C-7FFF-4909-B1CA-F61D77942137}" presName="node" presStyleLbl="node1" presStyleIdx="2" presStyleCnt="6" custScaleX="22106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72D2E50-AA29-4ABB-BC29-30936FB1361B}" type="pres">
      <dgm:prSet presAssocID="{D32F5558-9D39-4E1B-AA31-6C95C992739B}" presName="sibTrans" presStyleLbl="sibTrans2D1" presStyleIdx="2" presStyleCnt="5"/>
      <dgm:spPr/>
      <dgm:t>
        <a:bodyPr/>
        <a:lstStyle/>
        <a:p>
          <a:endParaRPr lang="es-EC"/>
        </a:p>
      </dgm:t>
    </dgm:pt>
    <dgm:pt modelId="{E6469979-8968-4A77-A6B0-0B7D3091B113}" type="pres">
      <dgm:prSet presAssocID="{D32F5558-9D39-4E1B-AA31-6C95C992739B}" presName="connectorText" presStyleLbl="sibTrans2D1" presStyleIdx="2" presStyleCnt="5"/>
      <dgm:spPr/>
      <dgm:t>
        <a:bodyPr/>
        <a:lstStyle/>
        <a:p>
          <a:endParaRPr lang="es-EC"/>
        </a:p>
      </dgm:t>
    </dgm:pt>
    <dgm:pt modelId="{D8FA736D-E397-44A9-8196-6D4757EE7AA9}" type="pres">
      <dgm:prSet presAssocID="{96F2823D-00C5-4BA4-BEF5-9C061AB7C6AF}" presName="node" presStyleLbl="node1" presStyleIdx="3" presStyleCnt="6" custScaleX="23020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693D34A-4EFB-457B-B9C0-A37BAA4855BC}" type="pres">
      <dgm:prSet presAssocID="{F4DB5BEC-7A8C-4799-9369-4F6C1DC4AA33}" presName="sibTrans" presStyleLbl="sibTrans2D1" presStyleIdx="3" presStyleCnt="5"/>
      <dgm:spPr/>
      <dgm:t>
        <a:bodyPr/>
        <a:lstStyle/>
        <a:p>
          <a:endParaRPr lang="es-EC"/>
        </a:p>
      </dgm:t>
    </dgm:pt>
    <dgm:pt modelId="{A503BC7B-2D00-4A83-9AE4-7350747961C0}" type="pres">
      <dgm:prSet presAssocID="{F4DB5BEC-7A8C-4799-9369-4F6C1DC4AA33}" presName="connectorText" presStyleLbl="sibTrans2D1" presStyleIdx="3" presStyleCnt="5"/>
      <dgm:spPr/>
      <dgm:t>
        <a:bodyPr/>
        <a:lstStyle/>
        <a:p>
          <a:endParaRPr lang="es-EC"/>
        </a:p>
      </dgm:t>
    </dgm:pt>
    <dgm:pt modelId="{7C256757-5972-4115-B39B-86E68ED989A4}" type="pres">
      <dgm:prSet presAssocID="{0A0526FB-BBBD-47F1-A8F2-7B650F511C10}" presName="node" presStyleLbl="node1" presStyleIdx="4" presStyleCnt="6" custScaleX="23020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40D6C4-FAA9-462D-9EFA-6BF0F521646B}" type="pres">
      <dgm:prSet presAssocID="{C92143E2-7745-4C1E-91E9-A437E9860909}" presName="sibTrans" presStyleLbl="sibTrans2D1" presStyleIdx="4" presStyleCnt="5"/>
      <dgm:spPr/>
      <dgm:t>
        <a:bodyPr/>
        <a:lstStyle/>
        <a:p>
          <a:endParaRPr lang="es-EC"/>
        </a:p>
      </dgm:t>
    </dgm:pt>
    <dgm:pt modelId="{11DFC3EC-C5A2-4B90-B93C-ADFBAEB25D60}" type="pres">
      <dgm:prSet presAssocID="{C92143E2-7745-4C1E-91E9-A437E9860909}" presName="connectorText" presStyleLbl="sibTrans2D1" presStyleIdx="4" presStyleCnt="5"/>
      <dgm:spPr/>
      <dgm:t>
        <a:bodyPr/>
        <a:lstStyle/>
        <a:p>
          <a:endParaRPr lang="es-EC"/>
        </a:p>
      </dgm:t>
    </dgm:pt>
    <dgm:pt modelId="{394ED71A-CFB3-409A-9DD1-54965BC1A8E0}" type="pres">
      <dgm:prSet presAssocID="{0D46E682-7CE1-4830-B1D5-7FE82A72EB80}" presName="node" presStyleLbl="node1" presStyleIdx="5" presStyleCnt="6" custScaleX="23020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E2E5B76-020C-4446-99C6-484C1C2AA008}" type="presOf" srcId="{F4DB5BEC-7A8C-4799-9369-4F6C1DC4AA33}" destId="{A503BC7B-2D00-4A83-9AE4-7350747961C0}" srcOrd="1" destOrd="0" presId="urn:microsoft.com/office/officeart/2005/8/layout/process2"/>
    <dgm:cxn modelId="{948FD23F-0BD2-4F51-AD68-EB3621F194A6}" srcId="{8A403D5E-DF2C-42B8-8803-708EBBF1E5B5}" destId="{0A0526FB-BBBD-47F1-A8F2-7B650F511C10}" srcOrd="4" destOrd="0" parTransId="{BAD8FD5D-ECB8-4E3E-8B05-B7E40664A164}" sibTransId="{C92143E2-7745-4C1E-91E9-A437E9860909}"/>
    <dgm:cxn modelId="{3CD3E5F3-B781-44CF-A9BD-2794E874CDD0}" type="presOf" srcId="{96F2823D-00C5-4BA4-BEF5-9C061AB7C6AF}" destId="{D8FA736D-E397-44A9-8196-6D4757EE7AA9}" srcOrd="0" destOrd="0" presId="urn:microsoft.com/office/officeart/2005/8/layout/process2"/>
    <dgm:cxn modelId="{8EFD72ED-7294-414B-AD97-9703546198D4}" srcId="{8A403D5E-DF2C-42B8-8803-708EBBF1E5B5}" destId="{96F2823D-00C5-4BA4-BEF5-9C061AB7C6AF}" srcOrd="3" destOrd="0" parTransId="{05741220-DE14-4FEA-B7DE-0AB20BDDFC04}" sibTransId="{F4DB5BEC-7A8C-4799-9369-4F6C1DC4AA33}"/>
    <dgm:cxn modelId="{7C7C1304-756A-4EBD-8B8A-23856C7747A3}" type="presOf" srcId="{9F68972C-7FFF-4909-B1CA-F61D77942137}" destId="{74116D7A-96C1-4B94-A17B-CEE8171EE8B2}" srcOrd="0" destOrd="0" presId="urn:microsoft.com/office/officeart/2005/8/layout/process2"/>
    <dgm:cxn modelId="{EC4E1251-26E5-4D5D-8DDA-40BC69815CD1}" srcId="{8A403D5E-DF2C-42B8-8803-708EBBF1E5B5}" destId="{65A060B1-8BE5-40DE-8962-0192FA02A130}" srcOrd="1" destOrd="0" parTransId="{07E64D9A-84BF-4201-8B24-1C11D1551EB8}" sibTransId="{8D8C5726-8AC7-4625-9A63-12C533278BED}"/>
    <dgm:cxn modelId="{6B68E7B0-0FE6-4C0F-9C3E-DA854B40B2D4}" type="presOf" srcId="{65A060B1-8BE5-40DE-8962-0192FA02A130}" destId="{CF8FE736-086F-42C1-A10B-8A13D88C2803}" srcOrd="0" destOrd="0" presId="urn:microsoft.com/office/officeart/2005/8/layout/process2"/>
    <dgm:cxn modelId="{A8A37F0A-EB03-496B-9607-6EE5AD718AFA}" type="presOf" srcId="{8A403D5E-DF2C-42B8-8803-708EBBF1E5B5}" destId="{03C96D07-2F3F-41D7-8312-16A4E66944B5}" srcOrd="0" destOrd="0" presId="urn:microsoft.com/office/officeart/2005/8/layout/process2"/>
    <dgm:cxn modelId="{74D4D453-8E6B-43E8-B68F-12A996F367B2}" type="presOf" srcId="{D32F5558-9D39-4E1B-AA31-6C95C992739B}" destId="{072D2E50-AA29-4ABB-BC29-30936FB1361B}" srcOrd="0" destOrd="0" presId="urn:microsoft.com/office/officeart/2005/8/layout/process2"/>
    <dgm:cxn modelId="{ED1FABCC-42BD-4CB6-84A3-F2627F55BCB3}" type="presOf" srcId="{0A0526FB-BBBD-47F1-A8F2-7B650F511C10}" destId="{7C256757-5972-4115-B39B-86E68ED989A4}" srcOrd="0" destOrd="0" presId="urn:microsoft.com/office/officeart/2005/8/layout/process2"/>
    <dgm:cxn modelId="{86C8AE51-3524-42DC-BD67-D8B7044C5D4B}" type="presOf" srcId="{D32F5558-9D39-4E1B-AA31-6C95C992739B}" destId="{E6469979-8968-4A77-A6B0-0B7D3091B113}" srcOrd="1" destOrd="0" presId="urn:microsoft.com/office/officeart/2005/8/layout/process2"/>
    <dgm:cxn modelId="{7552FF05-02C4-40C6-A4EA-58D7CD64D9DA}" type="presOf" srcId="{35AD8E63-F16C-49A3-A995-4B74CBBDEF1E}" destId="{8A0DB3F5-76EE-4C7A-B080-79E3901BBC42}" srcOrd="0" destOrd="0" presId="urn:microsoft.com/office/officeart/2005/8/layout/process2"/>
    <dgm:cxn modelId="{0896B620-2142-4CDA-BFBF-A3EDE4033E61}" srcId="{8A403D5E-DF2C-42B8-8803-708EBBF1E5B5}" destId="{9F68972C-7FFF-4909-B1CA-F61D77942137}" srcOrd="2" destOrd="0" parTransId="{8A71BE80-9F8F-4EF2-9FF1-703FE15F8E04}" sibTransId="{D32F5558-9D39-4E1B-AA31-6C95C992739B}"/>
    <dgm:cxn modelId="{06D9C24C-A315-439D-80D1-0F9407936A80}" type="presOf" srcId="{7E8E58AE-64F3-49DE-841D-8AF7077A01ED}" destId="{27BC1330-0CBD-4806-BB42-149B3D00B846}" srcOrd="1" destOrd="0" presId="urn:microsoft.com/office/officeart/2005/8/layout/process2"/>
    <dgm:cxn modelId="{968B2A81-3778-406A-99CE-55EE0412FCE6}" type="presOf" srcId="{7E8E58AE-64F3-49DE-841D-8AF7077A01ED}" destId="{1D56B50E-3549-4339-AA48-443D05519187}" srcOrd="0" destOrd="0" presId="urn:microsoft.com/office/officeart/2005/8/layout/process2"/>
    <dgm:cxn modelId="{29986570-3662-449F-BCAC-09F22014E7D1}" srcId="{8A403D5E-DF2C-42B8-8803-708EBBF1E5B5}" destId="{35AD8E63-F16C-49A3-A995-4B74CBBDEF1E}" srcOrd="0" destOrd="0" parTransId="{6D4A08DA-1B58-4AD0-9955-3C036159E7AF}" sibTransId="{7E8E58AE-64F3-49DE-841D-8AF7077A01ED}"/>
    <dgm:cxn modelId="{F578C6FE-5C37-418D-BF25-90D16D6C1AF3}" type="presOf" srcId="{8D8C5726-8AC7-4625-9A63-12C533278BED}" destId="{B2E2878F-0FE1-460B-A9C1-F13D2380144D}" srcOrd="1" destOrd="0" presId="urn:microsoft.com/office/officeart/2005/8/layout/process2"/>
    <dgm:cxn modelId="{4FF646F3-19A2-403D-89C7-16393B0E4507}" srcId="{8A403D5E-DF2C-42B8-8803-708EBBF1E5B5}" destId="{0D46E682-7CE1-4830-B1D5-7FE82A72EB80}" srcOrd="5" destOrd="0" parTransId="{0E38235B-1131-498A-829F-080DC6E61C69}" sibTransId="{A1CF2BDC-CC04-474A-B11B-3F6343A25EF5}"/>
    <dgm:cxn modelId="{0A9F072F-0BA2-4D25-AC34-DF1BF8355936}" type="presOf" srcId="{C92143E2-7745-4C1E-91E9-A437E9860909}" destId="{11DFC3EC-C5A2-4B90-B93C-ADFBAEB25D60}" srcOrd="1" destOrd="0" presId="urn:microsoft.com/office/officeart/2005/8/layout/process2"/>
    <dgm:cxn modelId="{EED862CF-589C-463D-9D2F-17D5C494C36D}" type="presOf" srcId="{F4DB5BEC-7A8C-4799-9369-4F6C1DC4AA33}" destId="{F693D34A-4EFB-457B-B9C0-A37BAA4855BC}" srcOrd="0" destOrd="0" presId="urn:microsoft.com/office/officeart/2005/8/layout/process2"/>
    <dgm:cxn modelId="{A7350BB1-898B-4A25-8C11-1970C106BB50}" type="presOf" srcId="{8D8C5726-8AC7-4625-9A63-12C533278BED}" destId="{391101F1-FEB4-49D0-9DA5-A1D618D00CD5}" srcOrd="0" destOrd="0" presId="urn:microsoft.com/office/officeart/2005/8/layout/process2"/>
    <dgm:cxn modelId="{B643BDCD-858D-4114-8661-950CE0D8C051}" type="presOf" srcId="{0D46E682-7CE1-4830-B1D5-7FE82A72EB80}" destId="{394ED71A-CFB3-409A-9DD1-54965BC1A8E0}" srcOrd="0" destOrd="0" presId="urn:microsoft.com/office/officeart/2005/8/layout/process2"/>
    <dgm:cxn modelId="{106FBB8A-567B-4002-BE8A-6BCF99ACB732}" type="presOf" srcId="{C92143E2-7745-4C1E-91E9-A437E9860909}" destId="{1540D6C4-FAA9-462D-9EFA-6BF0F521646B}" srcOrd="0" destOrd="0" presId="urn:microsoft.com/office/officeart/2005/8/layout/process2"/>
    <dgm:cxn modelId="{48B9C7B1-CDCF-4E78-996F-B65D8E110405}" type="presParOf" srcId="{03C96D07-2F3F-41D7-8312-16A4E66944B5}" destId="{8A0DB3F5-76EE-4C7A-B080-79E3901BBC42}" srcOrd="0" destOrd="0" presId="urn:microsoft.com/office/officeart/2005/8/layout/process2"/>
    <dgm:cxn modelId="{3EB2C860-8BF0-43E5-BB2C-22B561BE147F}" type="presParOf" srcId="{03C96D07-2F3F-41D7-8312-16A4E66944B5}" destId="{1D56B50E-3549-4339-AA48-443D05519187}" srcOrd="1" destOrd="0" presId="urn:microsoft.com/office/officeart/2005/8/layout/process2"/>
    <dgm:cxn modelId="{8B432C29-3151-4162-86A6-C4485A902B7B}" type="presParOf" srcId="{1D56B50E-3549-4339-AA48-443D05519187}" destId="{27BC1330-0CBD-4806-BB42-149B3D00B846}" srcOrd="0" destOrd="0" presId="urn:microsoft.com/office/officeart/2005/8/layout/process2"/>
    <dgm:cxn modelId="{6067E9FC-0DE2-4585-B4CD-417000E50DB1}" type="presParOf" srcId="{03C96D07-2F3F-41D7-8312-16A4E66944B5}" destId="{CF8FE736-086F-42C1-A10B-8A13D88C2803}" srcOrd="2" destOrd="0" presId="urn:microsoft.com/office/officeart/2005/8/layout/process2"/>
    <dgm:cxn modelId="{ADA63D5D-696B-4A13-9082-A40490C66397}" type="presParOf" srcId="{03C96D07-2F3F-41D7-8312-16A4E66944B5}" destId="{391101F1-FEB4-49D0-9DA5-A1D618D00CD5}" srcOrd="3" destOrd="0" presId="urn:microsoft.com/office/officeart/2005/8/layout/process2"/>
    <dgm:cxn modelId="{9B658D12-105E-4BA2-8C79-BB4BB23028C1}" type="presParOf" srcId="{391101F1-FEB4-49D0-9DA5-A1D618D00CD5}" destId="{B2E2878F-0FE1-460B-A9C1-F13D2380144D}" srcOrd="0" destOrd="0" presId="urn:microsoft.com/office/officeart/2005/8/layout/process2"/>
    <dgm:cxn modelId="{7BFB6183-BEF6-4147-B08C-A41AAFFBDBA3}" type="presParOf" srcId="{03C96D07-2F3F-41D7-8312-16A4E66944B5}" destId="{74116D7A-96C1-4B94-A17B-CEE8171EE8B2}" srcOrd="4" destOrd="0" presId="urn:microsoft.com/office/officeart/2005/8/layout/process2"/>
    <dgm:cxn modelId="{0FBC60DA-D604-4749-8A7C-041AE8B458B3}" type="presParOf" srcId="{03C96D07-2F3F-41D7-8312-16A4E66944B5}" destId="{072D2E50-AA29-4ABB-BC29-30936FB1361B}" srcOrd="5" destOrd="0" presId="urn:microsoft.com/office/officeart/2005/8/layout/process2"/>
    <dgm:cxn modelId="{E7FED52F-BC25-4289-AC8A-FED739979D22}" type="presParOf" srcId="{072D2E50-AA29-4ABB-BC29-30936FB1361B}" destId="{E6469979-8968-4A77-A6B0-0B7D3091B113}" srcOrd="0" destOrd="0" presId="urn:microsoft.com/office/officeart/2005/8/layout/process2"/>
    <dgm:cxn modelId="{F117AD94-3352-406B-BBC4-37E0F51B2974}" type="presParOf" srcId="{03C96D07-2F3F-41D7-8312-16A4E66944B5}" destId="{D8FA736D-E397-44A9-8196-6D4757EE7AA9}" srcOrd="6" destOrd="0" presId="urn:microsoft.com/office/officeart/2005/8/layout/process2"/>
    <dgm:cxn modelId="{01FFB8FF-38BD-4B33-AA4B-93470EDD7F1D}" type="presParOf" srcId="{03C96D07-2F3F-41D7-8312-16A4E66944B5}" destId="{F693D34A-4EFB-457B-B9C0-A37BAA4855BC}" srcOrd="7" destOrd="0" presId="urn:microsoft.com/office/officeart/2005/8/layout/process2"/>
    <dgm:cxn modelId="{0DF812AB-281D-42C8-9D07-FF7B031ADB6A}" type="presParOf" srcId="{F693D34A-4EFB-457B-B9C0-A37BAA4855BC}" destId="{A503BC7B-2D00-4A83-9AE4-7350747961C0}" srcOrd="0" destOrd="0" presId="urn:microsoft.com/office/officeart/2005/8/layout/process2"/>
    <dgm:cxn modelId="{B8F3D891-EEE1-4F8C-BD07-EC7164367480}" type="presParOf" srcId="{03C96D07-2F3F-41D7-8312-16A4E66944B5}" destId="{7C256757-5972-4115-B39B-86E68ED989A4}" srcOrd="8" destOrd="0" presId="urn:microsoft.com/office/officeart/2005/8/layout/process2"/>
    <dgm:cxn modelId="{D962558C-EEBA-4CED-83E7-9FAB9271812F}" type="presParOf" srcId="{03C96D07-2F3F-41D7-8312-16A4E66944B5}" destId="{1540D6C4-FAA9-462D-9EFA-6BF0F521646B}" srcOrd="9" destOrd="0" presId="urn:microsoft.com/office/officeart/2005/8/layout/process2"/>
    <dgm:cxn modelId="{BB0CB43A-7FF9-4064-982D-4E8FC125779D}" type="presParOf" srcId="{1540D6C4-FAA9-462D-9EFA-6BF0F521646B}" destId="{11DFC3EC-C5A2-4B90-B93C-ADFBAEB25D60}" srcOrd="0" destOrd="0" presId="urn:microsoft.com/office/officeart/2005/8/layout/process2"/>
    <dgm:cxn modelId="{02FCA0AA-E645-4F7C-90ED-0ECE79AC5458}" type="presParOf" srcId="{03C96D07-2F3F-41D7-8312-16A4E66944B5}" destId="{394ED71A-CFB3-409A-9DD1-54965BC1A8E0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896415-3537-43C9-97BB-4176D35801BD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A5EA0FA-D629-43C5-8E46-B7AB5006F56D}">
      <dgm:prSet phldrT="[Texto]"/>
      <dgm:spPr/>
      <dgm:t>
        <a:bodyPr/>
        <a:lstStyle/>
        <a:p>
          <a:r>
            <a:rPr lang="es-EC" dirty="0" smtClean="0"/>
            <a:t>Factura comercial</a:t>
          </a:r>
          <a:endParaRPr lang="es-EC" dirty="0"/>
        </a:p>
      </dgm:t>
    </dgm:pt>
    <dgm:pt modelId="{40736748-2DF4-4258-9E86-C59891A01B24}" type="parTrans" cxnId="{3EFFB270-5AF8-4BE2-8FB0-D0DC0579D5D4}">
      <dgm:prSet/>
      <dgm:spPr/>
      <dgm:t>
        <a:bodyPr/>
        <a:lstStyle/>
        <a:p>
          <a:endParaRPr lang="es-EC"/>
        </a:p>
      </dgm:t>
    </dgm:pt>
    <dgm:pt modelId="{FBDF22FA-6BB9-4714-8932-99DD97A6733A}" type="sibTrans" cxnId="{3EFFB270-5AF8-4BE2-8FB0-D0DC0579D5D4}">
      <dgm:prSet/>
      <dgm:spPr/>
      <dgm:t>
        <a:bodyPr/>
        <a:lstStyle/>
        <a:p>
          <a:endParaRPr lang="es-EC"/>
        </a:p>
      </dgm:t>
    </dgm:pt>
    <dgm:pt modelId="{1A9526AB-CF3F-47C4-8BE7-A577BFF2F3BF}">
      <dgm:prSet phldrT="[Texto]"/>
      <dgm:spPr/>
      <dgm:t>
        <a:bodyPr/>
        <a:lstStyle/>
        <a:p>
          <a:r>
            <a:rPr lang="es-EC" dirty="0" smtClean="0"/>
            <a:t>Certificado de origen.</a:t>
          </a:r>
          <a:endParaRPr lang="es-EC" dirty="0"/>
        </a:p>
      </dgm:t>
    </dgm:pt>
    <dgm:pt modelId="{EC859D73-094E-4EB6-89B6-BF3F05E7C5AE}" type="parTrans" cxnId="{AFA67DAF-9E73-4A7E-8838-649F3B2FCEE3}">
      <dgm:prSet/>
      <dgm:spPr/>
      <dgm:t>
        <a:bodyPr/>
        <a:lstStyle/>
        <a:p>
          <a:endParaRPr lang="es-EC"/>
        </a:p>
      </dgm:t>
    </dgm:pt>
    <dgm:pt modelId="{B21FB85B-61F2-4E1D-88DC-B563399BFD05}" type="sibTrans" cxnId="{AFA67DAF-9E73-4A7E-8838-649F3B2FCEE3}">
      <dgm:prSet/>
      <dgm:spPr/>
      <dgm:t>
        <a:bodyPr/>
        <a:lstStyle/>
        <a:p>
          <a:endParaRPr lang="es-EC"/>
        </a:p>
      </dgm:t>
    </dgm:pt>
    <dgm:pt modelId="{DF936D57-B306-44C5-A981-987E9FA2AFBF}">
      <dgm:prSet phldrT="[Texto]"/>
      <dgm:spPr/>
      <dgm:t>
        <a:bodyPr/>
        <a:lstStyle/>
        <a:p>
          <a:r>
            <a:rPr lang="es-EC" dirty="0" smtClean="0"/>
            <a:t>Guía de embarque</a:t>
          </a:r>
          <a:endParaRPr lang="es-EC" dirty="0"/>
        </a:p>
      </dgm:t>
    </dgm:pt>
    <dgm:pt modelId="{ABD0C0DD-E51E-4233-A3C5-861D0BF3CDBA}" type="parTrans" cxnId="{F0F3FE50-C913-48CF-BAB2-BCABD8F453A0}">
      <dgm:prSet/>
      <dgm:spPr/>
      <dgm:t>
        <a:bodyPr/>
        <a:lstStyle/>
        <a:p>
          <a:endParaRPr lang="es-EC"/>
        </a:p>
      </dgm:t>
    </dgm:pt>
    <dgm:pt modelId="{216C2877-49CE-46CE-8E43-5F22064717A8}" type="sibTrans" cxnId="{F0F3FE50-C913-48CF-BAB2-BCABD8F453A0}">
      <dgm:prSet/>
      <dgm:spPr/>
      <dgm:t>
        <a:bodyPr/>
        <a:lstStyle/>
        <a:p>
          <a:endParaRPr lang="es-EC"/>
        </a:p>
      </dgm:t>
    </dgm:pt>
    <dgm:pt modelId="{50DB8367-78B7-47DD-ADE4-9CFE888EBE6F}">
      <dgm:prSet phldrT="[Texto]"/>
      <dgm:spPr/>
      <dgm:t>
        <a:bodyPr/>
        <a:lstStyle/>
        <a:p>
          <a:r>
            <a:rPr lang="es-EC" dirty="0" smtClean="0"/>
            <a:t>Manifiesto de carga</a:t>
          </a:r>
          <a:endParaRPr lang="es-EC" dirty="0"/>
        </a:p>
      </dgm:t>
    </dgm:pt>
    <dgm:pt modelId="{7D79AD63-AAEB-4E44-B413-199E3A59584E}" type="parTrans" cxnId="{56DAFD00-6178-4970-9816-E3498095C9A0}">
      <dgm:prSet/>
      <dgm:spPr/>
      <dgm:t>
        <a:bodyPr/>
        <a:lstStyle/>
        <a:p>
          <a:endParaRPr lang="es-EC"/>
        </a:p>
      </dgm:t>
    </dgm:pt>
    <dgm:pt modelId="{4D594AAD-61B0-4A2E-B54A-9620A5A87EE7}" type="sibTrans" cxnId="{56DAFD00-6178-4970-9816-E3498095C9A0}">
      <dgm:prSet/>
      <dgm:spPr/>
      <dgm:t>
        <a:bodyPr/>
        <a:lstStyle/>
        <a:p>
          <a:endParaRPr lang="es-EC"/>
        </a:p>
      </dgm:t>
    </dgm:pt>
    <dgm:pt modelId="{9BB00A7D-669C-4A28-B97E-C4AED7AE6111}">
      <dgm:prSet phldrT="[Texto]"/>
      <dgm:spPr/>
      <dgm:t>
        <a:bodyPr/>
        <a:lstStyle/>
        <a:p>
          <a:r>
            <a:rPr lang="es-EC" dirty="0" smtClean="0"/>
            <a:t>Carta Porte</a:t>
          </a:r>
          <a:endParaRPr lang="es-EC" dirty="0"/>
        </a:p>
      </dgm:t>
    </dgm:pt>
    <dgm:pt modelId="{BF9AA840-A5CB-4958-9BE4-24550274C936}" type="parTrans" cxnId="{6EAF9254-C3D9-42DD-AE5D-67870A38AB6D}">
      <dgm:prSet/>
      <dgm:spPr/>
      <dgm:t>
        <a:bodyPr/>
        <a:lstStyle/>
        <a:p>
          <a:endParaRPr lang="es-EC"/>
        </a:p>
      </dgm:t>
    </dgm:pt>
    <dgm:pt modelId="{050DBC06-B4DC-42C6-88C1-DFB7274CD42C}" type="sibTrans" cxnId="{6EAF9254-C3D9-42DD-AE5D-67870A38AB6D}">
      <dgm:prSet/>
      <dgm:spPr/>
      <dgm:t>
        <a:bodyPr/>
        <a:lstStyle/>
        <a:p>
          <a:endParaRPr lang="es-EC"/>
        </a:p>
      </dgm:t>
    </dgm:pt>
    <dgm:pt modelId="{E3788316-ECD8-45A9-9D62-5689E7C8D970}">
      <dgm:prSet phldrT="[Texto]"/>
      <dgm:spPr/>
      <dgm:t>
        <a:bodyPr/>
        <a:lstStyle/>
        <a:p>
          <a:r>
            <a:rPr lang="es-EC" b="0" i="0" dirty="0" smtClean="0"/>
            <a:t>Autorizaciones previas (cuando el caso lo amerite)</a:t>
          </a:r>
          <a:endParaRPr lang="es-EC" dirty="0"/>
        </a:p>
      </dgm:t>
    </dgm:pt>
    <dgm:pt modelId="{CB5B7154-7645-45AD-9093-1AC745A0C1FF}" type="parTrans" cxnId="{EEA8DEBD-CC33-435E-A468-AC063A6ABDFA}">
      <dgm:prSet/>
      <dgm:spPr/>
      <dgm:t>
        <a:bodyPr/>
        <a:lstStyle/>
        <a:p>
          <a:endParaRPr lang="es-EC"/>
        </a:p>
      </dgm:t>
    </dgm:pt>
    <dgm:pt modelId="{54A20D0A-2D5E-47D2-AE24-C3F374EFF01C}" type="sibTrans" cxnId="{EEA8DEBD-CC33-435E-A468-AC063A6ABDFA}">
      <dgm:prSet/>
      <dgm:spPr/>
      <dgm:t>
        <a:bodyPr/>
        <a:lstStyle/>
        <a:p>
          <a:endParaRPr lang="es-EC"/>
        </a:p>
      </dgm:t>
    </dgm:pt>
    <dgm:pt modelId="{B2D51A5C-E105-4CF1-9795-5C99FD2A788B}" type="pres">
      <dgm:prSet presAssocID="{68896415-3537-43C9-97BB-4176D35801B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C"/>
        </a:p>
      </dgm:t>
    </dgm:pt>
    <dgm:pt modelId="{E4DD9610-F2CB-42A7-B94A-C5C45D920B30}" type="pres">
      <dgm:prSet presAssocID="{9A5EA0FA-D629-43C5-8E46-B7AB5006F56D}" presName="parenttextcomposite" presStyleCnt="0"/>
      <dgm:spPr/>
    </dgm:pt>
    <dgm:pt modelId="{C18874C4-2A30-40EC-BCD4-D8CDDD1D5C81}" type="pres">
      <dgm:prSet presAssocID="{9A5EA0FA-D629-43C5-8E46-B7AB5006F56D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247C3BB-70C7-4358-8D36-69CE2E43076F}" type="pres">
      <dgm:prSet presAssocID="{9A5EA0FA-D629-43C5-8E46-B7AB5006F56D}" presName="composite" presStyleCnt="0"/>
      <dgm:spPr/>
    </dgm:pt>
    <dgm:pt modelId="{04166911-46CB-4736-91DF-92AD43C5904B}" type="pres">
      <dgm:prSet presAssocID="{9A5EA0FA-D629-43C5-8E46-B7AB5006F56D}" presName="chevron1" presStyleLbl="alignNode1" presStyleIdx="0" presStyleCnt="21"/>
      <dgm:spPr/>
    </dgm:pt>
    <dgm:pt modelId="{968389F0-F56D-4DE3-97AE-99706D6C2ED4}" type="pres">
      <dgm:prSet presAssocID="{9A5EA0FA-D629-43C5-8E46-B7AB5006F56D}" presName="chevron2" presStyleLbl="alignNode1" presStyleIdx="1" presStyleCnt="21"/>
      <dgm:spPr/>
    </dgm:pt>
    <dgm:pt modelId="{732446FC-C6BF-466B-B72B-0923734DDDD0}" type="pres">
      <dgm:prSet presAssocID="{9A5EA0FA-D629-43C5-8E46-B7AB5006F56D}" presName="chevron3" presStyleLbl="alignNode1" presStyleIdx="2" presStyleCnt="21"/>
      <dgm:spPr/>
    </dgm:pt>
    <dgm:pt modelId="{BC23BC4D-63AD-4F2D-BF98-132365F3141C}" type="pres">
      <dgm:prSet presAssocID="{9A5EA0FA-D629-43C5-8E46-B7AB5006F56D}" presName="chevron4" presStyleLbl="alignNode1" presStyleIdx="3" presStyleCnt="21"/>
      <dgm:spPr/>
    </dgm:pt>
    <dgm:pt modelId="{AE2A2AE1-7676-4AD3-B38E-088782B7C8F7}" type="pres">
      <dgm:prSet presAssocID="{9A5EA0FA-D629-43C5-8E46-B7AB5006F56D}" presName="chevron5" presStyleLbl="alignNode1" presStyleIdx="4" presStyleCnt="21"/>
      <dgm:spPr/>
    </dgm:pt>
    <dgm:pt modelId="{869FF62A-9249-468C-A44F-CDF8301D9DD3}" type="pres">
      <dgm:prSet presAssocID="{9A5EA0FA-D629-43C5-8E46-B7AB5006F56D}" presName="chevron6" presStyleLbl="alignNode1" presStyleIdx="5" presStyleCnt="21"/>
      <dgm:spPr/>
    </dgm:pt>
    <dgm:pt modelId="{876883EA-EE8C-4383-A771-AD4EBDB0C919}" type="pres">
      <dgm:prSet presAssocID="{9A5EA0FA-D629-43C5-8E46-B7AB5006F56D}" presName="chevron7" presStyleLbl="alignNode1" presStyleIdx="6" presStyleCnt="21"/>
      <dgm:spPr/>
    </dgm:pt>
    <dgm:pt modelId="{C3654BEF-D4E2-4F05-A79F-D70E1A28EDF3}" type="pres">
      <dgm:prSet presAssocID="{9A5EA0FA-D629-43C5-8E46-B7AB5006F56D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509C418-1E9C-44BB-A0C0-624E23450B87}" type="pres">
      <dgm:prSet presAssocID="{FBDF22FA-6BB9-4714-8932-99DD97A6733A}" presName="sibTrans" presStyleCnt="0"/>
      <dgm:spPr/>
    </dgm:pt>
    <dgm:pt modelId="{9BEFD825-4465-44D9-BB24-D9567ABC0654}" type="pres">
      <dgm:prSet presAssocID="{DF936D57-B306-44C5-A981-987E9FA2AFBF}" presName="parenttextcomposite" presStyleCnt="0"/>
      <dgm:spPr/>
    </dgm:pt>
    <dgm:pt modelId="{3078109D-A7A7-42F4-B11C-37D6E713CA49}" type="pres">
      <dgm:prSet presAssocID="{DF936D57-B306-44C5-A981-987E9FA2AFBF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2670001-BCDF-4A99-B851-73CEC86405D3}" type="pres">
      <dgm:prSet presAssocID="{DF936D57-B306-44C5-A981-987E9FA2AFBF}" presName="composite" presStyleCnt="0"/>
      <dgm:spPr/>
    </dgm:pt>
    <dgm:pt modelId="{DD6F644A-59D7-40DB-BFF9-D8CE9FD04FF9}" type="pres">
      <dgm:prSet presAssocID="{DF936D57-B306-44C5-A981-987E9FA2AFBF}" presName="chevron1" presStyleLbl="alignNode1" presStyleIdx="7" presStyleCnt="21"/>
      <dgm:spPr/>
    </dgm:pt>
    <dgm:pt modelId="{0F99CB11-F0F0-4DF8-AA19-453153AECEE4}" type="pres">
      <dgm:prSet presAssocID="{DF936D57-B306-44C5-A981-987E9FA2AFBF}" presName="chevron2" presStyleLbl="alignNode1" presStyleIdx="8" presStyleCnt="21"/>
      <dgm:spPr/>
    </dgm:pt>
    <dgm:pt modelId="{F084FF7D-2281-4AB8-A76A-9E9DA3903F63}" type="pres">
      <dgm:prSet presAssocID="{DF936D57-B306-44C5-A981-987E9FA2AFBF}" presName="chevron3" presStyleLbl="alignNode1" presStyleIdx="9" presStyleCnt="21"/>
      <dgm:spPr/>
    </dgm:pt>
    <dgm:pt modelId="{D84335FB-FAB8-41B9-B73D-471B332F96FE}" type="pres">
      <dgm:prSet presAssocID="{DF936D57-B306-44C5-A981-987E9FA2AFBF}" presName="chevron4" presStyleLbl="alignNode1" presStyleIdx="10" presStyleCnt="21"/>
      <dgm:spPr/>
    </dgm:pt>
    <dgm:pt modelId="{20CF183D-92B2-4937-8DD1-D56FCDBDE68D}" type="pres">
      <dgm:prSet presAssocID="{DF936D57-B306-44C5-A981-987E9FA2AFBF}" presName="chevron5" presStyleLbl="alignNode1" presStyleIdx="11" presStyleCnt="21"/>
      <dgm:spPr/>
    </dgm:pt>
    <dgm:pt modelId="{AD1EE500-A6B5-4F06-931C-076C58BFA1BC}" type="pres">
      <dgm:prSet presAssocID="{DF936D57-B306-44C5-A981-987E9FA2AFBF}" presName="chevron6" presStyleLbl="alignNode1" presStyleIdx="12" presStyleCnt="21"/>
      <dgm:spPr/>
    </dgm:pt>
    <dgm:pt modelId="{436F391A-3321-4E06-8127-EF004A4EA5BE}" type="pres">
      <dgm:prSet presAssocID="{DF936D57-B306-44C5-A981-987E9FA2AFBF}" presName="chevron7" presStyleLbl="alignNode1" presStyleIdx="13" presStyleCnt="21"/>
      <dgm:spPr/>
    </dgm:pt>
    <dgm:pt modelId="{25D4030E-E215-4159-A505-6E9FE629619C}" type="pres">
      <dgm:prSet presAssocID="{DF936D57-B306-44C5-A981-987E9FA2AFBF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A38FA12-DF12-4160-A650-BD260AB2D386}" type="pres">
      <dgm:prSet presAssocID="{216C2877-49CE-46CE-8E43-5F22064717A8}" presName="sibTrans" presStyleCnt="0"/>
      <dgm:spPr/>
    </dgm:pt>
    <dgm:pt modelId="{4B08CB3F-F9E1-4667-9967-A41C3DFEE936}" type="pres">
      <dgm:prSet presAssocID="{9BB00A7D-669C-4A28-B97E-C4AED7AE6111}" presName="parenttextcomposite" presStyleCnt="0"/>
      <dgm:spPr/>
    </dgm:pt>
    <dgm:pt modelId="{EAEC5516-1AA5-4808-89F5-84591F4E8CDA}" type="pres">
      <dgm:prSet presAssocID="{9BB00A7D-669C-4A28-B97E-C4AED7AE6111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6507E87-11D4-4160-B7D0-364BDCE59A68}" type="pres">
      <dgm:prSet presAssocID="{9BB00A7D-669C-4A28-B97E-C4AED7AE6111}" presName="composite" presStyleCnt="0"/>
      <dgm:spPr/>
    </dgm:pt>
    <dgm:pt modelId="{B4C8431C-CE8D-45BE-B5FF-9F6260B2DC0C}" type="pres">
      <dgm:prSet presAssocID="{9BB00A7D-669C-4A28-B97E-C4AED7AE6111}" presName="chevron1" presStyleLbl="alignNode1" presStyleIdx="14" presStyleCnt="21"/>
      <dgm:spPr/>
    </dgm:pt>
    <dgm:pt modelId="{6AB521E0-D3A5-462D-994D-43A0908FEFC9}" type="pres">
      <dgm:prSet presAssocID="{9BB00A7D-669C-4A28-B97E-C4AED7AE6111}" presName="chevron2" presStyleLbl="alignNode1" presStyleIdx="15" presStyleCnt="21"/>
      <dgm:spPr/>
    </dgm:pt>
    <dgm:pt modelId="{A8E03068-5E55-4CDA-8AA1-A58C00601330}" type="pres">
      <dgm:prSet presAssocID="{9BB00A7D-669C-4A28-B97E-C4AED7AE6111}" presName="chevron3" presStyleLbl="alignNode1" presStyleIdx="16" presStyleCnt="21"/>
      <dgm:spPr/>
    </dgm:pt>
    <dgm:pt modelId="{03C7D644-0648-48ED-ACD1-6B6325D5116B}" type="pres">
      <dgm:prSet presAssocID="{9BB00A7D-669C-4A28-B97E-C4AED7AE6111}" presName="chevron4" presStyleLbl="alignNode1" presStyleIdx="17" presStyleCnt="21"/>
      <dgm:spPr/>
    </dgm:pt>
    <dgm:pt modelId="{E05A5740-1140-4DA3-8024-73FA74089422}" type="pres">
      <dgm:prSet presAssocID="{9BB00A7D-669C-4A28-B97E-C4AED7AE6111}" presName="chevron5" presStyleLbl="alignNode1" presStyleIdx="18" presStyleCnt="21"/>
      <dgm:spPr/>
    </dgm:pt>
    <dgm:pt modelId="{957CA7B1-FA58-42CF-8806-109BE7275B05}" type="pres">
      <dgm:prSet presAssocID="{9BB00A7D-669C-4A28-B97E-C4AED7AE6111}" presName="chevron6" presStyleLbl="alignNode1" presStyleIdx="19" presStyleCnt="21"/>
      <dgm:spPr/>
    </dgm:pt>
    <dgm:pt modelId="{3CEE88BC-577E-47B4-9305-03866D3433C0}" type="pres">
      <dgm:prSet presAssocID="{9BB00A7D-669C-4A28-B97E-C4AED7AE6111}" presName="chevron7" presStyleLbl="alignNode1" presStyleIdx="20" presStyleCnt="21"/>
      <dgm:spPr/>
    </dgm:pt>
    <dgm:pt modelId="{8475386D-D4E2-40D3-902C-344C73B2369E}" type="pres">
      <dgm:prSet presAssocID="{9BB00A7D-669C-4A28-B97E-C4AED7AE6111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713D772-F6E4-4EB3-9063-42D00531F4CD}" type="presOf" srcId="{DF936D57-B306-44C5-A981-987E9FA2AFBF}" destId="{3078109D-A7A7-42F4-B11C-37D6E713CA49}" srcOrd="0" destOrd="0" presId="urn:microsoft.com/office/officeart/2008/layout/VerticalAccentList"/>
    <dgm:cxn modelId="{AFA67DAF-9E73-4A7E-8838-649F3B2FCEE3}" srcId="{9A5EA0FA-D629-43C5-8E46-B7AB5006F56D}" destId="{1A9526AB-CF3F-47C4-8BE7-A577BFF2F3BF}" srcOrd="0" destOrd="0" parTransId="{EC859D73-094E-4EB6-89B6-BF3F05E7C5AE}" sibTransId="{B21FB85B-61F2-4E1D-88DC-B563399BFD05}"/>
    <dgm:cxn modelId="{3AD4DEAB-199B-4613-B034-D76A92E40FE8}" type="presOf" srcId="{1A9526AB-CF3F-47C4-8BE7-A577BFF2F3BF}" destId="{C3654BEF-D4E2-4F05-A79F-D70E1A28EDF3}" srcOrd="0" destOrd="0" presId="urn:microsoft.com/office/officeart/2008/layout/VerticalAccentList"/>
    <dgm:cxn modelId="{F0F3FE50-C913-48CF-BAB2-BCABD8F453A0}" srcId="{68896415-3537-43C9-97BB-4176D35801BD}" destId="{DF936D57-B306-44C5-A981-987E9FA2AFBF}" srcOrd="1" destOrd="0" parTransId="{ABD0C0DD-E51E-4233-A3C5-861D0BF3CDBA}" sibTransId="{216C2877-49CE-46CE-8E43-5F22064717A8}"/>
    <dgm:cxn modelId="{6FCB9851-380D-40C5-8878-490243707AD4}" type="presOf" srcId="{68896415-3537-43C9-97BB-4176D35801BD}" destId="{B2D51A5C-E105-4CF1-9795-5C99FD2A788B}" srcOrd="0" destOrd="0" presId="urn:microsoft.com/office/officeart/2008/layout/VerticalAccentList"/>
    <dgm:cxn modelId="{3B3B81C4-C393-4DCE-8F7E-1A53A12D8181}" type="presOf" srcId="{9BB00A7D-669C-4A28-B97E-C4AED7AE6111}" destId="{EAEC5516-1AA5-4808-89F5-84591F4E8CDA}" srcOrd="0" destOrd="0" presId="urn:microsoft.com/office/officeart/2008/layout/VerticalAccentList"/>
    <dgm:cxn modelId="{3752D59D-B630-4C61-99E1-2390C36C790F}" type="presOf" srcId="{E3788316-ECD8-45A9-9D62-5689E7C8D970}" destId="{8475386D-D4E2-40D3-902C-344C73B2369E}" srcOrd="0" destOrd="0" presId="urn:microsoft.com/office/officeart/2008/layout/VerticalAccentList"/>
    <dgm:cxn modelId="{EEA8DEBD-CC33-435E-A468-AC063A6ABDFA}" srcId="{9BB00A7D-669C-4A28-B97E-C4AED7AE6111}" destId="{E3788316-ECD8-45A9-9D62-5689E7C8D970}" srcOrd="0" destOrd="0" parTransId="{CB5B7154-7645-45AD-9093-1AC745A0C1FF}" sibTransId="{54A20D0A-2D5E-47D2-AE24-C3F374EFF01C}"/>
    <dgm:cxn modelId="{56DAFD00-6178-4970-9816-E3498095C9A0}" srcId="{DF936D57-B306-44C5-A981-987E9FA2AFBF}" destId="{50DB8367-78B7-47DD-ADE4-9CFE888EBE6F}" srcOrd="0" destOrd="0" parTransId="{7D79AD63-AAEB-4E44-B413-199E3A59584E}" sibTransId="{4D594AAD-61B0-4A2E-B54A-9620A5A87EE7}"/>
    <dgm:cxn modelId="{3EFFB270-5AF8-4BE2-8FB0-D0DC0579D5D4}" srcId="{68896415-3537-43C9-97BB-4176D35801BD}" destId="{9A5EA0FA-D629-43C5-8E46-B7AB5006F56D}" srcOrd="0" destOrd="0" parTransId="{40736748-2DF4-4258-9E86-C59891A01B24}" sibTransId="{FBDF22FA-6BB9-4714-8932-99DD97A6733A}"/>
    <dgm:cxn modelId="{14F96390-5273-493D-84BE-24554124BADA}" type="presOf" srcId="{9A5EA0FA-D629-43C5-8E46-B7AB5006F56D}" destId="{C18874C4-2A30-40EC-BCD4-D8CDDD1D5C81}" srcOrd="0" destOrd="0" presId="urn:microsoft.com/office/officeart/2008/layout/VerticalAccentList"/>
    <dgm:cxn modelId="{6EAF9254-C3D9-42DD-AE5D-67870A38AB6D}" srcId="{68896415-3537-43C9-97BB-4176D35801BD}" destId="{9BB00A7D-669C-4A28-B97E-C4AED7AE6111}" srcOrd="2" destOrd="0" parTransId="{BF9AA840-A5CB-4958-9BE4-24550274C936}" sibTransId="{050DBC06-B4DC-42C6-88C1-DFB7274CD42C}"/>
    <dgm:cxn modelId="{CEB610A2-3607-45B1-A019-5FA29A954C66}" type="presOf" srcId="{50DB8367-78B7-47DD-ADE4-9CFE888EBE6F}" destId="{25D4030E-E215-4159-A505-6E9FE629619C}" srcOrd="0" destOrd="0" presId="urn:microsoft.com/office/officeart/2008/layout/VerticalAccentList"/>
    <dgm:cxn modelId="{C759D96C-7FCD-495C-B74D-683A5B2E56A4}" type="presParOf" srcId="{B2D51A5C-E105-4CF1-9795-5C99FD2A788B}" destId="{E4DD9610-F2CB-42A7-B94A-C5C45D920B30}" srcOrd="0" destOrd="0" presId="urn:microsoft.com/office/officeart/2008/layout/VerticalAccentList"/>
    <dgm:cxn modelId="{3DDBACCF-959E-497B-A0DB-494472E859F4}" type="presParOf" srcId="{E4DD9610-F2CB-42A7-B94A-C5C45D920B30}" destId="{C18874C4-2A30-40EC-BCD4-D8CDDD1D5C81}" srcOrd="0" destOrd="0" presId="urn:microsoft.com/office/officeart/2008/layout/VerticalAccentList"/>
    <dgm:cxn modelId="{A896DC4D-F202-4E2C-99AF-B61F4461189E}" type="presParOf" srcId="{B2D51A5C-E105-4CF1-9795-5C99FD2A788B}" destId="{B247C3BB-70C7-4358-8D36-69CE2E43076F}" srcOrd="1" destOrd="0" presId="urn:microsoft.com/office/officeart/2008/layout/VerticalAccentList"/>
    <dgm:cxn modelId="{D8B2158C-0BB2-4E55-9FDF-8344F7CE2C84}" type="presParOf" srcId="{B247C3BB-70C7-4358-8D36-69CE2E43076F}" destId="{04166911-46CB-4736-91DF-92AD43C5904B}" srcOrd="0" destOrd="0" presId="urn:microsoft.com/office/officeart/2008/layout/VerticalAccentList"/>
    <dgm:cxn modelId="{73B1B0A3-F725-4D19-B6B9-117535A8938A}" type="presParOf" srcId="{B247C3BB-70C7-4358-8D36-69CE2E43076F}" destId="{968389F0-F56D-4DE3-97AE-99706D6C2ED4}" srcOrd="1" destOrd="0" presId="urn:microsoft.com/office/officeart/2008/layout/VerticalAccentList"/>
    <dgm:cxn modelId="{1A0ED4DB-4116-4E1C-8D87-5B2E38D46EEC}" type="presParOf" srcId="{B247C3BB-70C7-4358-8D36-69CE2E43076F}" destId="{732446FC-C6BF-466B-B72B-0923734DDDD0}" srcOrd="2" destOrd="0" presId="urn:microsoft.com/office/officeart/2008/layout/VerticalAccentList"/>
    <dgm:cxn modelId="{BD383CCA-F925-4D74-9FD5-8EA834C13F9D}" type="presParOf" srcId="{B247C3BB-70C7-4358-8D36-69CE2E43076F}" destId="{BC23BC4D-63AD-4F2D-BF98-132365F3141C}" srcOrd="3" destOrd="0" presId="urn:microsoft.com/office/officeart/2008/layout/VerticalAccentList"/>
    <dgm:cxn modelId="{9F072E79-FF88-4551-AB9F-FC5FD8F99B7C}" type="presParOf" srcId="{B247C3BB-70C7-4358-8D36-69CE2E43076F}" destId="{AE2A2AE1-7676-4AD3-B38E-088782B7C8F7}" srcOrd="4" destOrd="0" presId="urn:microsoft.com/office/officeart/2008/layout/VerticalAccentList"/>
    <dgm:cxn modelId="{F6126F2F-851B-42DE-96A7-7B3C0AC6CBD1}" type="presParOf" srcId="{B247C3BB-70C7-4358-8D36-69CE2E43076F}" destId="{869FF62A-9249-468C-A44F-CDF8301D9DD3}" srcOrd="5" destOrd="0" presId="urn:microsoft.com/office/officeart/2008/layout/VerticalAccentList"/>
    <dgm:cxn modelId="{98A3410D-7021-42D0-9C5A-D2E71157A397}" type="presParOf" srcId="{B247C3BB-70C7-4358-8D36-69CE2E43076F}" destId="{876883EA-EE8C-4383-A771-AD4EBDB0C919}" srcOrd="6" destOrd="0" presId="urn:microsoft.com/office/officeart/2008/layout/VerticalAccentList"/>
    <dgm:cxn modelId="{70844B7B-7522-4459-9F88-ACD456218C8A}" type="presParOf" srcId="{B247C3BB-70C7-4358-8D36-69CE2E43076F}" destId="{C3654BEF-D4E2-4F05-A79F-D70E1A28EDF3}" srcOrd="7" destOrd="0" presId="urn:microsoft.com/office/officeart/2008/layout/VerticalAccentList"/>
    <dgm:cxn modelId="{12B130CE-6BA2-4EAF-9DED-6C5F130E57A1}" type="presParOf" srcId="{B2D51A5C-E105-4CF1-9795-5C99FD2A788B}" destId="{4509C418-1E9C-44BB-A0C0-624E23450B87}" srcOrd="2" destOrd="0" presId="urn:microsoft.com/office/officeart/2008/layout/VerticalAccentList"/>
    <dgm:cxn modelId="{B4D1DD90-768F-4156-9F41-2454DADADECF}" type="presParOf" srcId="{B2D51A5C-E105-4CF1-9795-5C99FD2A788B}" destId="{9BEFD825-4465-44D9-BB24-D9567ABC0654}" srcOrd="3" destOrd="0" presId="urn:microsoft.com/office/officeart/2008/layout/VerticalAccentList"/>
    <dgm:cxn modelId="{E309C055-305C-4489-AA46-F80885B14430}" type="presParOf" srcId="{9BEFD825-4465-44D9-BB24-D9567ABC0654}" destId="{3078109D-A7A7-42F4-B11C-37D6E713CA49}" srcOrd="0" destOrd="0" presId="urn:microsoft.com/office/officeart/2008/layout/VerticalAccentList"/>
    <dgm:cxn modelId="{8DD052C2-0397-4720-8D00-437DF219EA8A}" type="presParOf" srcId="{B2D51A5C-E105-4CF1-9795-5C99FD2A788B}" destId="{92670001-BCDF-4A99-B851-73CEC86405D3}" srcOrd="4" destOrd="0" presId="urn:microsoft.com/office/officeart/2008/layout/VerticalAccentList"/>
    <dgm:cxn modelId="{D881AA88-E4C6-4A4A-9726-85AEC537BE38}" type="presParOf" srcId="{92670001-BCDF-4A99-B851-73CEC86405D3}" destId="{DD6F644A-59D7-40DB-BFF9-D8CE9FD04FF9}" srcOrd="0" destOrd="0" presId="urn:microsoft.com/office/officeart/2008/layout/VerticalAccentList"/>
    <dgm:cxn modelId="{4E4ED1CB-B120-4FD6-9FEE-B736A51D27B1}" type="presParOf" srcId="{92670001-BCDF-4A99-B851-73CEC86405D3}" destId="{0F99CB11-F0F0-4DF8-AA19-453153AECEE4}" srcOrd="1" destOrd="0" presId="urn:microsoft.com/office/officeart/2008/layout/VerticalAccentList"/>
    <dgm:cxn modelId="{BAC2B7F6-1975-4AA9-8198-F83FFC6F0B56}" type="presParOf" srcId="{92670001-BCDF-4A99-B851-73CEC86405D3}" destId="{F084FF7D-2281-4AB8-A76A-9E9DA3903F63}" srcOrd="2" destOrd="0" presId="urn:microsoft.com/office/officeart/2008/layout/VerticalAccentList"/>
    <dgm:cxn modelId="{92F13951-4909-47E5-BCC9-0A9F83959993}" type="presParOf" srcId="{92670001-BCDF-4A99-B851-73CEC86405D3}" destId="{D84335FB-FAB8-41B9-B73D-471B332F96FE}" srcOrd="3" destOrd="0" presId="urn:microsoft.com/office/officeart/2008/layout/VerticalAccentList"/>
    <dgm:cxn modelId="{C2DEA4C5-6169-44FD-92D5-2613C77DED82}" type="presParOf" srcId="{92670001-BCDF-4A99-B851-73CEC86405D3}" destId="{20CF183D-92B2-4937-8DD1-D56FCDBDE68D}" srcOrd="4" destOrd="0" presId="urn:microsoft.com/office/officeart/2008/layout/VerticalAccentList"/>
    <dgm:cxn modelId="{E4FDECD8-76DF-4755-BA94-2F964C7697F0}" type="presParOf" srcId="{92670001-BCDF-4A99-B851-73CEC86405D3}" destId="{AD1EE500-A6B5-4F06-931C-076C58BFA1BC}" srcOrd="5" destOrd="0" presId="urn:microsoft.com/office/officeart/2008/layout/VerticalAccentList"/>
    <dgm:cxn modelId="{88AB3EF1-E432-4E4A-9E34-EC31E9F1F3B9}" type="presParOf" srcId="{92670001-BCDF-4A99-B851-73CEC86405D3}" destId="{436F391A-3321-4E06-8127-EF004A4EA5BE}" srcOrd="6" destOrd="0" presId="urn:microsoft.com/office/officeart/2008/layout/VerticalAccentList"/>
    <dgm:cxn modelId="{B87F6264-306F-433E-98BE-9DF168A6CA4C}" type="presParOf" srcId="{92670001-BCDF-4A99-B851-73CEC86405D3}" destId="{25D4030E-E215-4159-A505-6E9FE629619C}" srcOrd="7" destOrd="0" presId="urn:microsoft.com/office/officeart/2008/layout/VerticalAccentList"/>
    <dgm:cxn modelId="{FDE0E2BC-68CB-40FF-A219-5FBD61D067C1}" type="presParOf" srcId="{B2D51A5C-E105-4CF1-9795-5C99FD2A788B}" destId="{0A38FA12-DF12-4160-A650-BD260AB2D386}" srcOrd="5" destOrd="0" presId="urn:microsoft.com/office/officeart/2008/layout/VerticalAccentList"/>
    <dgm:cxn modelId="{8AA1572C-3F7E-415F-A5EC-9E3312B67A40}" type="presParOf" srcId="{B2D51A5C-E105-4CF1-9795-5C99FD2A788B}" destId="{4B08CB3F-F9E1-4667-9967-A41C3DFEE936}" srcOrd="6" destOrd="0" presId="urn:microsoft.com/office/officeart/2008/layout/VerticalAccentList"/>
    <dgm:cxn modelId="{B7387462-5F94-49B0-80E1-E7C36D4B0D89}" type="presParOf" srcId="{4B08CB3F-F9E1-4667-9967-A41C3DFEE936}" destId="{EAEC5516-1AA5-4808-89F5-84591F4E8CDA}" srcOrd="0" destOrd="0" presId="urn:microsoft.com/office/officeart/2008/layout/VerticalAccentList"/>
    <dgm:cxn modelId="{75E8CB3C-8C94-4CA9-80B7-E92F58EC1493}" type="presParOf" srcId="{B2D51A5C-E105-4CF1-9795-5C99FD2A788B}" destId="{66507E87-11D4-4160-B7D0-364BDCE59A68}" srcOrd="7" destOrd="0" presId="urn:microsoft.com/office/officeart/2008/layout/VerticalAccentList"/>
    <dgm:cxn modelId="{D5C3DEDB-F0BD-4352-BC74-C73B40FCACB7}" type="presParOf" srcId="{66507E87-11D4-4160-B7D0-364BDCE59A68}" destId="{B4C8431C-CE8D-45BE-B5FF-9F6260B2DC0C}" srcOrd="0" destOrd="0" presId="urn:microsoft.com/office/officeart/2008/layout/VerticalAccentList"/>
    <dgm:cxn modelId="{F4A0D32E-356D-44F6-AF95-AE4A6D32DC68}" type="presParOf" srcId="{66507E87-11D4-4160-B7D0-364BDCE59A68}" destId="{6AB521E0-D3A5-462D-994D-43A0908FEFC9}" srcOrd="1" destOrd="0" presId="urn:microsoft.com/office/officeart/2008/layout/VerticalAccentList"/>
    <dgm:cxn modelId="{B3E8E2EC-400A-4511-97D5-A991F69C5E23}" type="presParOf" srcId="{66507E87-11D4-4160-B7D0-364BDCE59A68}" destId="{A8E03068-5E55-4CDA-8AA1-A58C00601330}" srcOrd="2" destOrd="0" presId="urn:microsoft.com/office/officeart/2008/layout/VerticalAccentList"/>
    <dgm:cxn modelId="{CFAB4284-4902-4163-98CA-22191AF72F63}" type="presParOf" srcId="{66507E87-11D4-4160-B7D0-364BDCE59A68}" destId="{03C7D644-0648-48ED-ACD1-6B6325D5116B}" srcOrd="3" destOrd="0" presId="urn:microsoft.com/office/officeart/2008/layout/VerticalAccentList"/>
    <dgm:cxn modelId="{358CD758-D3ED-4B1A-9092-B31862C72F8C}" type="presParOf" srcId="{66507E87-11D4-4160-B7D0-364BDCE59A68}" destId="{E05A5740-1140-4DA3-8024-73FA74089422}" srcOrd="4" destOrd="0" presId="urn:microsoft.com/office/officeart/2008/layout/VerticalAccentList"/>
    <dgm:cxn modelId="{97ADF8B0-A675-4DEF-9989-40FAEDFFF94B}" type="presParOf" srcId="{66507E87-11D4-4160-B7D0-364BDCE59A68}" destId="{957CA7B1-FA58-42CF-8806-109BE7275B05}" srcOrd="5" destOrd="0" presId="urn:microsoft.com/office/officeart/2008/layout/VerticalAccentList"/>
    <dgm:cxn modelId="{A21DBDB2-D6D1-408E-9DE2-567342A05323}" type="presParOf" srcId="{66507E87-11D4-4160-B7D0-364BDCE59A68}" destId="{3CEE88BC-577E-47B4-9305-03866D3433C0}" srcOrd="6" destOrd="0" presId="urn:microsoft.com/office/officeart/2008/layout/VerticalAccentList"/>
    <dgm:cxn modelId="{C030AB73-5231-41A9-93AA-A1D7351CE496}" type="presParOf" srcId="{66507E87-11D4-4160-B7D0-364BDCE59A68}" destId="{8475386D-D4E2-40D3-902C-344C73B2369E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CE2D5FB-5742-42E9-BBE2-6E4FB22823C3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0A3AADD9-9FCF-466A-B4C5-D29AC378024B}">
      <dgm:prSet phldrT="[Texto]" custT="1"/>
      <dgm:spPr/>
      <dgm:t>
        <a:bodyPr/>
        <a:lstStyle/>
        <a:p>
          <a:pPr algn="just"/>
          <a:r>
            <a:rPr lang="es-EC" sz="1600" smtClean="0"/>
            <a:t>Contratación de nuevo personal</a:t>
          </a:r>
          <a:endParaRPr lang="es-EC" sz="1600" dirty="0"/>
        </a:p>
      </dgm:t>
    </dgm:pt>
    <dgm:pt modelId="{27236F65-659F-48B2-BE87-CC9A68380CA7}" type="parTrans" cxnId="{4C5CFA35-529D-4EA8-9E92-94CE95375AFB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63076F78-59CF-4112-B652-50908250C972}" type="sibTrans" cxnId="{4C5CFA35-529D-4EA8-9E92-94CE95375AFB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5BC66731-5638-42B4-8D8A-CFB77B32D5E6}">
      <dgm:prSet phldrT="[Texto]" custT="1"/>
      <dgm:spPr/>
      <dgm:t>
        <a:bodyPr/>
        <a:lstStyle/>
        <a:p>
          <a:pPr algn="just"/>
          <a:r>
            <a:rPr lang="es-EC" sz="1600" smtClean="0"/>
            <a:t>Requerimiento de expansión </a:t>
          </a:r>
          <a:endParaRPr lang="es-EC" sz="1600" dirty="0"/>
        </a:p>
      </dgm:t>
    </dgm:pt>
    <dgm:pt modelId="{7D76BF2E-E3DF-40E2-8BEF-9AE1DA04B940}" type="parTrans" cxnId="{9F56D8F6-FAAA-43DC-A12F-4193C15CAA02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D5CFAC10-E1D2-440C-9F1A-650EBCFCEEE9}" type="sibTrans" cxnId="{9F56D8F6-FAAA-43DC-A12F-4193C15CAA02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13108EF5-A403-49A5-B192-7F6737716030}">
      <dgm:prSet phldrT="[Texto]" custT="1"/>
      <dgm:spPr/>
      <dgm:t>
        <a:bodyPr/>
        <a:lstStyle/>
        <a:p>
          <a:pPr algn="just"/>
          <a:r>
            <a:rPr lang="es-EC" sz="1600" smtClean="0"/>
            <a:t>Incremento de producción y ventas</a:t>
          </a:r>
          <a:endParaRPr lang="es-EC" sz="1600" dirty="0"/>
        </a:p>
      </dgm:t>
    </dgm:pt>
    <dgm:pt modelId="{F9D09CDC-F607-49FD-9F1C-289A369A8601}" type="parTrans" cxnId="{CCCC2BE8-E75C-4237-AA3E-35B28B22F7E9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AB3AB2CA-BEB4-4792-82D0-C4140B1D123C}" type="sibTrans" cxnId="{CCCC2BE8-E75C-4237-AA3E-35B28B22F7E9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C05ACEC7-136D-49F8-A925-338DBCF9FE77}">
      <dgm:prSet phldrT="[Texto]" custT="1"/>
      <dgm:spPr/>
      <dgm:t>
        <a:bodyPr/>
        <a:lstStyle/>
        <a:p>
          <a:pPr algn="just"/>
          <a:r>
            <a:rPr lang="es-EC" sz="1600" smtClean="0"/>
            <a:t>Objetivo 3. Mejorar la calidad de vida de la población</a:t>
          </a:r>
          <a:endParaRPr lang="es-EC" sz="1600" dirty="0"/>
        </a:p>
      </dgm:t>
    </dgm:pt>
    <dgm:pt modelId="{6AF3C602-2FDE-407F-8504-9B43D90234ED}" type="parTrans" cxnId="{79814BB6-BB32-4BE3-A5FD-055D3EA17E2A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6C4DE1E4-F530-4C71-A016-06867B94B2CD}" type="sibTrans" cxnId="{79814BB6-BB32-4BE3-A5FD-055D3EA17E2A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BDC6EACF-9F6E-4467-8EC3-AA931824037F}">
      <dgm:prSet phldrT="[Texto]" custT="1"/>
      <dgm:spPr/>
      <dgm:t>
        <a:bodyPr/>
        <a:lstStyle/>
        <a:p>
          <a:pPr algn="just"/>
          <a:r>
            <a:rPr lang="es-EC" sz="1600" smtClean="0"/>
            <a:t>Objetivo 4. Fortalecer las capacidades y potencialidades de la ciudadanía</a:t>
          </a:r>
          <a:endParaRPr lang="es-EC" sz="1600" dirty="0"/>
        </a:p>
      </dgm:t>
    </dgm:pt>
    <dgm:pt modelId="{814D28BF-4DC2-4E49-AABD-5BB06E48484F}" type="parTrans" cxnId="{17EE3F96-E0FA-4708-9E0F-55B078A22464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75440A3F-79DE-43C5-BA61-2D8D9F4F772D}" type="sibTrans" cxnId="{17EE3F96-E0FA-4708-9E0F-55B078A22464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CCC54618-D237-4471-B23E-E0E6AB479A83}">
      <dgm:prSet phldrT="[Texto]" custT="1"/>
      <dgm:spPr/>
      <dgm:t>
        <a:bodyPr/>
        <a:lstStyle/>
        <a:p>
          <a:pPr algn="just"/>
          <a:r>
            <a:rPr lang="es-EC" sz="1600" smtClean="0"/>
            <a:t>Objetivo 9. Garantizar el trabajo digno en todas sus formas.</a:t>
          </a:r>
          <a:endParaRPr lang="es-EC" sz="1600" dirty="0"/>
        </a:p>
      </dgm:t>
    </dgm:pt>
    <dgm:pt modelId="{C8047670-9639-4E8B-972C-CB0C46B0FF57}" type="parTrans" cxnId="{C2BCD289-14FA-4AC1-8391-C1A2B4C1782F}">
      <dgm:prSet/>
      <dgm:spPr/>
      <dgm:t>
        <a:bodyPr/>
        <a:lstStyle/>
        <a:p>
          <a:pPr algn="just"/>
          <a:endParaRPr lang="es-EC"/>
        </a:p>
      </dgm:t>
    </dgm:pt>
    <dgm:pt modelId="{BB9DCF56-576F-4830-82FA-F92E2C057EC1}" type="sibTrans" cxnId="{C2BCD289-14FA-4AC1-8391-C1A2B4C1782F}">
      <dgm:prSet/>
      <dgm:spPr/>
      <dgm:t>
        <a:bodyPr/>
        <a:lstStyle/>
        <a:p>
          <a:pPr algn="just"/>
          <a:endParaRPr lang="es-EC"/>
        </a:p>
      </dgm:t>
    </dgm:pt>
    <dgm:pt modelId="{76885A56-C48F-45F3-B2DD-F9A0D0167581}" type="pres">
      <dgm:prSet presAssocID="{DCE2D5FB-5742-42E9-BBE2-6E4FB22823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A4961B4-8611-42AC-A57F-248DCB39C289}" type="pres">
      <dgm:prSet presAssocID="{0A3AADD9-9FCF-466A-B4C5-D29AC378024B}" presName="parentLin" presStyleCnt="0"/>
      <dgm:spPr/>
    </dgm:pt>
    <dgm:pt modelId="{01795A1B-4705-4ABC-ABD9-99962B9CA227}" type="pres">
      <dgm:prSet presAssocID="{0A3AADD9-9FCF-466A-B4C5-D29AC378024B}" presName="parentLeftMargin" presStyleLbl="node1" presStyleIdx="0" presStyleCnt="6"/>
      <dgm:spPr/>
      <dgm:t>
        <a:bodyPr/>
        <a:lstStyle/>
        <a:p>
          <a:endParaRPr lang="es-EC"/>
        </a:p>
      </dgm:t>
    </dgm:pt>
    <dgm:pt modelId="{E6074505-9A1D-4B58-ACA9-9C2143EEA3F6}" type="pres">
      <dgm:prSet presAssocID="{0A3AADD9-9FCF-466A-B4C5-D29AC378024B}" presName="parentText" presStyleLbl="node1" presStyleIdx="0" presStyleCnt="6" custScaleY="19562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322B34-12C5-483E-8513-E66B33D7A07A}" type="pres">
      <dgm:prSet presAssocID="{0A3AADD9-9FCF-466A-B4C5-D29AC378024B}" presName="negativeSpace" presStyleCnt="0"/>
      <dgm:spPr/>
    </dgm:pt>
    <dgm:pt modelId="{C617FB99-A80C-4384-9995-01BA0BAAEBCA}" type="pres">
      <dgm:prSet presAssocID="{0A3AADD9-9FCF-466A-B4C5-D29AC378024B}" presName="childText" presStyleLbl="conFgAcc1" presStyleIdx="0" presStyleCnt="6">
        <dgm:presLayoutVars>
          <dgm:bulletEnabled val="1"/>
        </dgm:presLayoutVars>
      </dgm:prSet>
      <dgm:spPr/>
    </dgm:pt>
    <dgm:pt modelId="{5CC34962-7A0B-4E87-AEE6-E27C7A85CD40}" type="pres">
      <dgm:prSet presAssocID="{63076F78-59CF-4112-B652-50908250C972}" presName="spaceBetweenRectangles" presStyleCnt="0"/>
      <dgm:spPr/>
    </dgm:pt>
    <dgm:pt modelId="{90D87780-1F09-4376-8B99-F7BA126068B1}" type="pres">
      <dgm:prSet presAssocID="{5BC66731-5638-42B4-8D8A-CFB77B32D5E6}" presName="parentLin" presStyleCnt="0"/>
      <dgm:spPr/>
    </dgm:pt>
    <dgm:pt modelId="{22135773-2772-490B-84EA-4B63078A1F74}" type="pres">
      <dgm:prSet presAssocID="{5BC66731-5638-42B4-8D8A-CFB77B32D5E6}" presName="parentLeftMargin" presStyleLbl="node1" presStyleIdx="0" presStyleCnt="6"/>
      <dgm:spPr/>
      <dgm:t>
        <a:bodyPr/>
        <a:lstStyle/>
        <a:p>
          <a:endParaRPr lang="es-EC"/>
        </a:p>
      </dgm:t>
    </dgm:pt>
    <dgm:pt modelId="{EBDCDC17-4020-411A-B3C3-5CD563E15D1E}" type="pres">
      <dgm:prSet presAssocID="{5BC66731-5638-42B4-8D8A-CFB77B32D5E6}" presName="parentText" presStyleLbl="node1" presStyleIdx="1" presStyleCnt="6" custScaleY="165048" custLinFactNeighborX="8108" custLinFactNeighborY="-535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3758A1-7192-4767-8E24-161DCC535749}" type="pres">
      <dgm:prSet presAssocID="{5BC66731-5638-42B4-8D8A-CFB77B32D5E6}" presName="negativeSpace" presStyleCnt="0"/>
      <dgm:spPr/>
    </dgm:pt>
    <dgm:pt modelId="{FF109039-F6AD-4D02-8FFD-A6F800DEA9FB}" type="pres">
      <dgm:prSet presAssocID="{5BC66731-5638-42B4-8D8A-CFB77B32D5E6}" presName="childText" presStyleLbl="conFgAcc1" presStyleIdx="1" presStyleCnt="6">
        <dgm:presLayoutVars>
          <dgm:bulletEnabled val="1"/>
        </dgm:presLayoutVars>
      </dgm:prSet>
      <dgm:spPr/>
    </dgm:pt>
    <dgm:pt modelId="{132AFD97-A8B6-4019-B800-253DA679FB45}" type="pres">
      <dgm:prSet presAssocID="{D5CFAC10-E1D2-440C-9F1A-650EBCFCEEE9}" presName="spaceBetweenRectangles" presStyleCnt="0"/>
      <dgm:spPr/>
    </dgm:pt>
    <dgm:pt modelId="{5C9A19E0-EBDF-4A17-B6C9-C2CE1A221812}" type="pres">
      <dgm:prSet presAssocID="{13108EF5-A403-49A5-B192-7F6737716030}" presName="parentLin" presStyleCnt="0"/>
      <dgm:spPr/>
    </dgm:pt>
    <dgm:pt modelId="{2586EDDE-CB69-4B7B-99D1-6C2083A0891E}" type="pres">
      <dgm:prSet presAssocID="{13108EF5-A403-49A5-B192-7F6737716030}" presName="parentLeftMargin" presStyleLbl="node1" presStyleIdx="1" presStyleCnt="6"/>
      <dgm:spPr/>
      <dgm:t>
        <a:bodyPr/>
        <a:lstStyle/>
        <a:p>
          <a:endParaRPr lang="es-EC"/>
        </a:p>
      </dgm:t>
    </dgm:pt>
    <dgm:pt modelId="{673AC66B-F776-4AAA-A8E9-CF4AA7282492}" type="pres">
      <dgm:prSet presAssocID="{13108EF5-A403-49A5-B192-7F6737716030}" presName="parentText" presStyleLbl="node1" presStyleIdx="2" presStyleCnt="6" custScaleY="19035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696FF4-4A0B-48BF-B8C5-3AC1560E3986}" type="pres">
      <dgm:prSet presAssocID="{13108EF5-A403-49A5-B192-7F6737716030}" presName="negativeSpace" presStyleCnt="0"/>
      <dgm:spPr/>
    </dgm:pt>
    <dgm:pt modelId="{0851A76D-8A01-40A0-9C15-2E7F5FE1290B}" type="pres">
      <dgm:prSet presAssocID="{13108EF5-A403-49A5-B192-7F6737716030}" presName="childText" presStyleLbl="conFgAcc1" presStyleIdx="2" presStyleCnt="6">
        <dgm:presLayoutVars>
          <dgm:bulletEnabled val="1"/>
        </dgm:presLayoutVars>
      </dgm:prSet>
      <dgm:spPr/>
    </dgm:pt>
    <dgm:pt modelId="{CFCA809F-0A94-4CBE-8251-0A4F3BF0C3F2}" type="pres">
      <dgm:prSet presAssocID="{AB3AB2CA-BEB4-4792-82D0-C4140B1D123C}" presName="spaceBetweenRectangles" presStyleCnt="0"/>
      <dgm:spPr/>
    </dgm:pt>
    <dgm:pt modelId="{3D85057A-01BE-4E69-B7D2-2391BFAEF081}" type="pres">
      <dgm:prSet presAssocID="{C05ACEC7-136D-49F8-A925-338DBCF9FE77}" presName="parentLin" presStyleCnt="0"/>
      <dgm:spPr/>
    </dgm:pt>
    <dgm:pt modelId="{93F0B71B-2BB1-4451-B073-10C4EABF2D5C}" type="pres">
      <dgm:prSet presAssocID="{C05ACEC7-136D-49F8-A925-338DBCF9FE77}" presName="parentLeftMargin" presStyleLbl="node1" presStyleIdx="2" presStyleCnt="6"/>
      <dgm:spPr/>
      <dgm:t>
        <a:bodyPr/>
        <a:lstStyle/>
        <a:p>
          <a:endParaRPr lang="es-EC"/>
        </a:p>
      </dgm:t>
    </dgm:pt>
    <dgm:pt modelId="{DAED331D-C183-4A81-AA34-F4C96DDCEA6D}" type="pres">
      <dgm:prSet presAssocID="{C05ACEC7-136D-49F8-A925-338DBCF9FE77}" presName="parentText" presStyleLbl="node1" presStyleIdx="3" presStyleCnt="6" custScaleY="16521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6BF0C6-6659-438C-9675-AC332EC8E1AA}" type="pres">
      <dgm:prSet presAssocID="{C05ACEC7-136D-49F8-A925-338DBCF9FE77}" presName="negativeSpace" presStyleCnt="0"/>
      <dgm:spPr/>
    </dgm:pt>
    <dgm:pt modelId="{6B610B7D-AE0C-4B15-A63C-A82BDDEA11C0}" type="pres">
      <dgm:prSet presAssocID="{C05ACEC7-136D-49F8-A925-338DBCF9FE77}" presName="childText" presStyleLbl="conFgAcc1" presStyleIdx="3" presStyleCnt="6">
        <dgm:presLayoutVars>
          <dgm:bulletEnabled val="1"/>
        </dgm:presLayoutVars>
      </dgm:prSet>
      <dgm:spPr/>
    </dgm:pt>
    <dgm:pt modelId="{52A26F06-F0D7-4D3D-8621-F60F448D1081}" type="pres">
      <dgm:prSet presAssocID="{6C4DE1E4-F530-4C71-A016-06867B94B2CD}" presName="spaceBetweenRectangles" presStyleCnt="0"/>
      <dgm:spPr/>
    </dgm:pt>
    <dgm:pt modelId="{BEB535E8-260E-4B3F-8AFB-6E851CE36495}" type="pres">
      <dgm:prSet presAssocID="{BDC6EACF-9F6E-4467-8EC3-AA931824037F}" presName="parentLin" presStyleCnt="0"/>
      <dgm:spPr/>
    </dgm:pt>
    <dgm:pt modelId="{58884A72-5926-45E8-85B4-E418340F9DC6}" type="pres">
      <dgm:prSet presAssocID="{BDC6EACF-9F6E-4467-8EC3-AA931824037F}" presName="parentLeftMargin" presStyleLbl="node1" presStyleIdx="3" presStyleCnt="6"/>
      <dgm:spPr/>
      <dgm:t>
        <a:bodyPr/>
        <a:lstStyle/>
        <a:p>
          <a:endParaRPr lang="es-EC"/>
        </a:p>
      </dgm:t>
    </dgm:pt>
    <dgm:pt modelId="{85897007-7380-4429-A05B-EFDF2562494A}" type="pres">
      <dgm:prSet presAssocID="{BDC6EACF-9F6E-4467-8EC3-AA931824037F}" presName="parentText" presStyleLbl="node1" presStyleIdx="4" presStyleCnt="6" custScaleY="22000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D0C7FC-F279-4421-979A-FA60D5E62241}" type="pres">
      <dgm:prSet presAssocID="{BDC6EACF-9F6E-4467-8EC3-AA931824037F}" presName="negativeSpace" presStyleCnt="0"/>
      <dgm:spPr/>
    </dgm:pt>
    <dgm:pt modelId="{1EF78CFE-A259-4EF9-8860-9DAC7D94CC0A}" type="pres">
      <dgm:prSet presAssocID="{BDC6EACF-9F6E-4467-8EC3-AA931824037F}" presName="childText" presStyleLbl="conFgAcc1" presStyleIdx="4" presStyleCnt="6">
        <dgm:presLayoutVars>
          <dgm:bulletEnabled val="1"/>
        </dgm:presLayoutVars>
      </dgm:prSet>
      <dgm:spPr/>
    </dgm:pt>
    <dgm:pt modelId="{871C5089-D5B6-47E5-8534-F8DE6D1F9CAC}" type="pres">
      <dgm:prSet presAssocID="{75440A3F-79DE-43C5-BA61-2D8D9F4F772D}" presName="spaceBetweenRectangles" presStyleCnt="0"/>
      <dgm:spPr/>
    </dgm:pt>
    <dgm:pt modelId="{2D8481CC-ED2B-4437-AAC2-0587F8306F2C}" type="pres">
      <dgm:prSet presAssocID="{CCC54618-D237-4471-B23E-E0E6AB479A83}" presName="parentLin" presStyleCnt="0"/>
      <dgm:spPr/>
    </dgm:pt>
    <dgm:pt modelId="{EE2703F3-7B40-40B0-9A32-02ADD28B91D2}" type="pres">
      <dgm:prSet presAssocID="{CCC54618-D237-4471-B23E-E0E6AB479A83}" presName="parentLeftMargin" presStyleLbl="node1" presStyleIdx="4" presStyleCnt="6" custScaleY="220003"/>
      <dgm:spPr/>
      <dgm:t>
        <a:bodyPr/>
        <a:lstStyle/>
        <a:p>
          <a:endParaRPr lang="es-EC"/>
        </a:p>
      </dgm:t>
    </dgm:pt>
    <dgm:pt modelId="{8F215CF0-1DBA-47FE-B76E-7D2C31F18ADD}" type="pres">
      <dgm:prSet presAssocID="{CCC54618-D237-4471-B23E-E0E6AB479A83}" presName="parentText" presStyleLbl="node1" presStyleIdx="5" presStyleCnt="6" custScaleY="294416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F7BB2FA-9DD5-4498-8B2E-872C89C043B6}" type="pres">
      <dgm:prSet presAssocID="{CCC54618-D237-4471-B23E-E0E6AB479A83}" presName="negativeSpace" presStyleCnt="0"/>
      <dgm:spPr/>
    </dgm:pt>
    <dgm:pt modelId="{023B8C6E-5C64-4813-B8E2-E405A18D2CF7}" type="pres">
      <dgm:prSet presAssocID="{CCC54618-D237-4471-B23E-E0E6AB479A8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AB9657C-5BC4-4A13-BD7F-7AEFB6E64345}" type="presOf" srcId="{BDC6EACF-9F6E-4467-8EC3-AA931824037F}" destId="{58884A72-5926-45E8-85B4-E418340F9DC6}" srcOrd="0" destOrd="0" presId="urn:microsoft.com/office/officeart/2005/8/layout/list1"/>
    <dgm:cxn modelId="{17EE3F96-E0FA-4708-9E0F-55B078A22464}" srcId="{DCE2D5FB-5742-42E9-BBE2-6E4FB22823C3}" destId="{BDC6EACF-9F6E-4467-8EC3-AA931824037F}" srcOrd="4" destOrd="0" parTransId="{814D28BF-4DC2-4E49-AABD-5BB06E48484F}" sibTransId="{75440A3F-79DE-43C5-BA61-2D8D9F4F772D}"/>
    <dgm:cxn modelId="{4C5CFA35-529D-4EA8-9E92-94CE95375AFB}" srcId="{DCE2D5FB-5742-42E9-BBE2-6E4FB22823C3}" destId="{0A3AADD9-9FCF-466A-B4C5-D29AC378024B}" srcOrd="0" destOrd="0" parTransId="{27236F65-659F-48B2-BE87-CC9A68380CA7}" sibTransId="{63076F78-59CF-4112-B652-50908250C972}"/>
    <dgm:cxn modelId="{D9860CD3-679F-454B-861F-A5F9078EB614}" type="presOf" srcId="{13108EF5-A403-49A5-B192-7F6737716030}" destId="{2586EDDE-CB69-4B7B-99D1-6C2083A0891E}" srcOrd="0" destOrd="0" presId="urn:microsoft.com/office/officeart/2005/8/layout/list1"/>
    <dgm:cxn modelId="{E666B51F-5FC6-4920-9326-E8A0F92167CF}" type="presOf" srcId="{5BC66731-5638-42B4-8D8A-CFB77B32D5E6}" destId="{22135773-2772-490B-84EA-4B63078A1F74}" srcOrd="0" destOrd="0" presId="urn:microsoft.com/office/officeart/2005/8/layout/list1"/>
    <dgm:cxn modelId="{999360CF-A517-4A35-88A6-CCAE7230C0B8}" type="presOf" srcId="{C05ACEC7-136D-49F8-A925-338DBCF9FE77}" destId="{DAED331D-C183-4A81-AA34-F4C96DDCEA6D}" srcOrd="1" destOrd="0" presId="urn:microsoft.com/office/officeart/2005/8/layout/list1"/>
    <dgm:cxn modelId="{79814BB6-BB32-4BE3-A5FD-055D3EA17E2A}" srcId="{DCE2D5FB-5742-42E9-BBE2-6E4FB22823C3}" destId="{C05ACEC7-136D-49F8-A925-338DBCF9FE77}" srcOrd="3" destOrd="0" parTransId="{6AF3C602-2FDE-407F-8504-9B43D90234ED}" sibTransId="{6C4DE1E4-F530-4C71-A016-06867B94B2CD}"/>
    <dgm:cxn modelId="{9ADA08F3-EA35-4D1E-B4F0-B3DBDA27F2A5}" type="presOf" srcId="{CCC54618-D237-4471-B23E-E0E6AB479A83}" destId="{8F215CF0-1DBA-47FE-B76E-7D2C31F18ADD}" srcOrd="1" destOrd="0" presId="urn:microsoft.com/office/officeart/2005/8/layout/list1"/>
    <dgm:cxn modelId="{5DB75DEC-FCAC-4F46-97C3-95DA52EC23BA}" type="presOf" srcId="{DCE2D5FB-5742-42E9-BBE2-6E4FB22823C3}" destId="{76885A56-C48F-45F3-B2DD-F9A0D0167581}" srcOrd="0" destOrd="0" presId="urn:microsoft.com/office/officeart/2005/8/layout/list1"/>
    <dgm:cxn modelId="{63D5C439-EB82-4919-A46F-BE66D25CD1CE}" type="presOf" srcId="{0A3AADD9-9FCF-466A-B4C5-D29AC378024B}" destId="{01795A1B-4705-4ABC-ABD9-99962B9CA227}" srcOrd="0" destOrd="0" presId="urn:microsoft.com/office/officeart/2005/8/layout/list1"/>
    <dgm:cxn modelId="{959061CD-113E-4A0D-8454-50311B987F0C}" type="presOf" srcId="{13108EF5-A403-49A5-B192-7F6737716030}" destId="{673AC66B-F776-4AAA-A8E9-CF4AA7282492}" srcOrd="1" destOrd="0" presId="urn:microsoft.com/office/officeart/2005/8/layout/list1"/>
    <dgm:cxn modelId="{2D535B96-DB28-4B8D-97A5-9FDD4437AB3E}" type="presOf" srcId="{5BC66731-5638-42B4-8D8A-CFB77B32D5E6}" destId="{EBDCDC17-4020-411A-B3C3-5CD563E15D1E}" srcOrd="1" destOrd="0" presId="urn:microsoft.com/office/officeart/2005/8/layout/list1"/>
    <dgm:cxn modelId="{65A9A9FA-B07F-4AF2-9D1E-E318484FE608}" type="presOf" srcId="{BDC6EACF-9F6E-4467-8EC3-AA931824037F}" destId="{85897007-7380-4429-A05B-EFDF2562494A}" srcOrd="1" destOrd="0" presId="urn:microsoft.com/office/officeart/2005/8/layout/list1"/>
    <dgm:cxn modelId="{C2BCD289-14FA-4AC1-8391-C1A2B4C1782F}" srcId="{DCE2D5FB-5742-42E9-BBE2-6E4FB22823C3}" destId="{CCC54618-D237-4471-B23E-E0E6AB479A83}" srcOrd="5" destOrd="0" parTransId="{C8047670-9639-4E8B-972C-CB0C46B0FF57}" sibTransId="{BB9DCF56-576F-4830-82FA-F92E2C057EC1}"/>
    <dgm:cxn modelId="{CCCC2BE8-E75C-4237-AA3E-35B28B22F7E9}" srcId="{DCE2D5FB-5742-42E9-BBE2-6E4FB22823C3}" destId="{13108EF5-A403-49A5-B192-7F6737716030}" srcOrd="2" destOrd="0" parTransId="{F9D09CDC-F607-49FD-9F1C-289A369A8601}" sibTransId="{AB3AB2CA-BEB4-4792-82D0-C4140B1D123C}"/>
    <dgm:cxn modelId="{C0416FC8-4B93-4883-8657-57B88B2D3B66}" type="presOf" srcId="{C05ACEC7-136D-49F8-A925-338DBCF9FE77}" destId="{93F0B71B-2BB1-4451-B073-10C4EABF2D5C}" srcOrd="0" destOrd="0" presId="urn:microsoft.com/office/officeart/2005/8/layout/list1"/>
    <dgm:cxn modelId="{585496AA-AC6D-42F4-99C6-98AF8E31F930}" type="presOf" srcId="{CCC54618-D237-4471-B23E-E0E6AB479A83}" destId="{EE2703F3-7B40-40B0-9A32-02ADD28B91D2}" srcOrd="0" destOrd="0" presId="urn:microsoft.com/office/officeart/2005/8/layout/list1"/>
    <dgm:cxn modelId="{9F56D8F6-FAAA-43DC-A12F-4193C15CAA02}" srcId="{DCE2D5FB-5742-42E9-BBE2-6E4FB22823C3}" destId="{5BC66731-5638-42B4-8D8A-CFB77B32D5E6}" srcOrd="1" destOrd="0" parTransId="{7D76BF2E-E3DF-40E2-8BEF-9AE1DA04B940}" sibTransId="{D5CFAC10-E1D2-440C-9F1A-650EBCFCEEE9}"/>
    <dgm:cxn modelId="{B1946848-CED6-48F3-AF77-54A199E5D022}" type="presOf" srcId="{0A3AADD9-9FCF-466A-B4C5-D29AC378024B}" destId="{E6074505-9A1D-4B58-ACA9-9C2143EEA3F6}" srcOrd="1" destOrd="0" presId="urn:microsoft.com/office/officeart/2005/8/layout/list1"/>
    <dgm:cxn modelId="{13BBD510-90B1-402E-B70A-7C06571BA368}" type="presParOf" srcId="{76885A56-C48F-45F3-B2DD-F9A0D0167581}" destId="{5A4961B4-8611-42AC-A57F-248DCB39C289}" srcOrd="0" destOrd="0" presId="urn:microsoft.com/office/officeart/2005/8/layout/list1"/>
    <dgm:cxn modelId="{43CF8FD8-9396-46E8-A52C-A0748F2C0FA9}" type="presParOf" srcId="{5A4961B4-8611-42AC-A57F-248DCB39C289}" destId="{01795A1B-4705-4ABC-ABD9-99962B9CA227}" srcOrd="0" destOrd="0" presId="urn:microsoft.com/office/officeart/2005/8/layout/list1"/>
    <dgm:cxn modelId="{DCEEC0D7-1793-4581-955A-34C19EA7D6B5}" type="presParOf" srcId="{5A4961B4-8611-42AC-A57F-248DCB39C289}" destId="{E6074505-9A1D-4B58-ACA9-9C2143EEA3F6}" srcOrd="1" destOrd="0" presId="urn:microsoft.com/office/officeart/2005/8/layout/list1"/>
    <dgm:cxn modelId="{FC0E5442-980B-472E-A0E4-FACDC4501ECB}" type="presParOf" srcId="{76885A56-C48F-45F3-B2DD-F9A0D0167581}" destId="{65322B34-12C5-483E-8513-E66B33D7A07A}" srcOrd="1" destOrd="0" presId="urn:microsoft.com/office/officeart/2005/8/layout/list1"/>
    <dgm:cxn modelId="{C1E1DFE2-22C1-4F7A-8688-D9F962F953F0}" type="presParOf" srcId="{76885A56-C48F-45F3-B2DD-F9A0D0167581}" destId="{C617FB99-A80C-4384-9995-01BA0BAAEBCA}" srcOrd="2" destOrd="0" presId="urn:microsoft.com/office/officeart/2005/8/layout/list1"/>
    <dgm:cxn modelId="{3F779DD8-1021-482E-A15D-C6B88847CA33}" type="presParOf" srcId="{76885A56-C48F-45F3-B2DD-F9A0D0167581}" destId="{5CC34962-7A0B-4E87-AEE6-E27C7A85CD40}" srcOrd="3" destOrd="0" presId="urn:microsoft.com/office/officeart/2005/8/layout/list1"/>
    <dgm:cxn modelId="{1F1E47A1-B276-4FEB-A3DE-D18BB2081B06}" type="presParOf" srcId="{76885A56-C48F-45F3-B2DD-F9A0D0167581}" destId="{90D87780-1F09-4376-8B99-F7BA126068B1}" srcOrd="4" destOrd="0" presId="urn:microsoft.com/office/officeart/2005/8/layout/list1"/>
    <dgm:cxn modelId="{DC89FFBD-18EF-433A-9942-FE1B4117E611}" type="presParOf" srcId="{90D87780-1F09-4376-8B99-F7BA126068B1}" destId="{22135773-2772-490B-84EA-4B63078A1F74}" srcOrd="0" destOrd="0" presId="urn:microsoft.com/office/officeart/2005/8/layout/list1"/>
    <dgm:cxn modelId="{FAC1B477-0054-416B-8C8F-B52A94D33BB7}" type="presParOf" srcId="{90D87780-1F09-4376-8B99-F7BA126068B1}" destId="{EBDCDC17-4020-411A-B3C3-5CD563E15D1E}" srcOrd="1" destOrd="0" presId="urn:microsoft.com/office/officeart/2005/8/layout/list1"/>
    <dgm:cxn modelId="{38EDE5D9-A2CA-443C-9640-0AC4E69A4873}" type="presParOf" srcId="{76885A56-C48F-45F3-B2DD-F9A0D0167581}" destId="{813758A1-7192-4767-8E24-161DCC535749}" srcOrd="5" destOrd="0" presId="urn:microsoft.com/office/officeart/2005/8/layout/list1"/>
    <dgm:cxn modelId="{B3E65B07-5601-4693-B982-B10B6AA3F8EC}" type="presParOf" srcId="{76885A56-C48F-45F3-B2DD-F9A0D0167581}" destId="{FF109039-F6AD-4D02-8FFD-A6F800DEA9FB}" srcOrd="6" destOrd="0" presId="urn:microsoft.com/office/officeart/2005/8/layout/list1"/>
    <dgm:cxn modelId="{43DF6973-C707-4EEA-83B3-8F848CF871B7}" type="presParOf" srcId="{76885A56-C48F-45F3-B2DD-F9A0D0167581}" destId="{132AFD97-A8B6-4019-B800-253DA679FB45}" srcOrd="7" destOrd="0" presId="urn:microsoft.com/office/officeart/2005/8/layout/list1"/>
    <dgm:cxn modelId="{EC0ABA7A-314D-4375-B711-465D3304C40F}" type="presParOf" srcId="{76885A56-C48F-45F3-B2DD-F9A0D0167581}" destId="{5C9A19E0-EBDF-4A17-B6C9-C2CE1A221812}" srcOrd="8" destOrd="0" presId="urn:microsoft.com/office/officeart/2005/8/layout/list1"/>
    <dgm:cxn modelId="{FDF20D67-62C7-4D39-8AE8-EEE4BD3765EB}" type="presParOf" srcId="{5C9A19E0-EBDF-4A17-B6C9-C2CE1A221812}" destId="{2586EDDE-CB69-4B7B-99D1-6C2083A0891E}" srcOrd="0" destOrd="0" presId="urn:microsoft.com/office/officeart/2005/8/layout/list1"/>
    <dgm:cxn modelId="{A7F8A029-9DAA-401F-9AC5-EAD1BB567B7C}" type="presParOf" srcId="{5C9A19E0-EBDF-4A17-B6C9-C2CE1A221812}" destId="{673AC66B-F776-4AAA-A8E9-CF4AA7282492}" srcOrd="1" destOrd="0" presId="urn:microsoft.com/office/officeart/2005/8/layout/list1"/>
    <dgm:cxn modelId="{36BD74F6-5B44-4B37-AC5A-777E75415579}" type="presParOf" srcId="{76885A56-C48F-45F3-B2DD-F9A0D0167581}" destId="{42696FF4-4A0B-48BF-B8C5-3AC1560E3986}" srcOrd="9" destOrd="0" presId="urn:microsoft.com/office/officeart/2005/8/layout/list1"/>
    <dgm:cxn modelId="{22181894-73D0-4C9C-8F65-887129D42372}" type="presParOf" srcId="{76885A56-C48F-45F3-B2DD-F9A0D0167581}" destId="{0851A76D-8A01-40A0-9C15-2E7F5FE1290B}" srcOrd="10" destOrd="0" presId="urn:microsoft.com/office/officeart/2005/8/layout/list1"/>
    <dgm:cxn modelId="{9E712EF6-D3A7-4849-923D-4478BCF238DE}" type="presParOf" srcId="{76885A56-C48F-45F3-B2DD-F9A0D0167581}" destId="{CFCA809F-0A94-4CBE-8251-0A4F3BF0C3F2}" srcOrd="11" destOrd="0" presId="urn:microsoft.com/office/officeart/2005/8/layout/list1"/>
    <dgm:cxn modelId="{C66302EA-E9CF-44CC-B64E-10E3FF69DD45}" type="presParOf" srcId="{76885A56-C48F-45F3-B2DD-F9A0D0167581}" destId="{3D85057A-01BE-4E69-B7D2-2391BFAEF081}" srcOrd="12" destOrd="0" presId="urn:microsoft.com/office/officeart/2005/8/layout/list1"/>
    <dgm:cxn modelId="{0B5A7C9D-79C0-464D-9D19-EF4421AF7BE0}" type="presParOf" srcId="{3D85057A-01BE-4E69-B7D2-2391BFAEF081}" destId="{93F0B71B-2BB1-4451-B073-10C4EABF2D5C}" srcOrd="0" destOrd="0" presId="urn:microsoft.com/office/officeart/2005/8/layout/list1"/>
    <dgm:cxn modelId="{C0B07208-A600-4EEC-A4FD-4FD7D1B178C3}" type="presParOf" srcId="{3D85057A-01BE-4E69-B7D2-2391BFAEF081}" destId="{DAED331D-C183-4A81-AA34-F4C96DDCEA6D}" srcOrd="1" destOrd="0" presId="urn:microsoft.com/office/officeart/2005/8/layout/list1"/>
    <dgm:cxn modelId="{2B12B975-79E7-4525-9A1F-D431A0A740B0}" type="presParOf" srcId="{76885A56-C48F-45F3-B2DD-F9A0D0167581}" destId="{156BF0C6-6659-438C-9675-AC332EC8E1AA}" srcOrd="13" destOrd="0" presId="urn:microsoft.com/office/officeart/2005/8/layout/list1"/>
    <dgm:cxn modelId="{CF5A37CF-83DC-4989-9C4A-DF5EB33ADB1F}" type="presParOf" srcId="{76885A56-C48F-45F3-B2DD-F9A0D0167581}" destId="{6B610B7D-AE0C-4B15-A63C-A82BDDEA11C0}" srcOrd="14" destOrd="0" presId="urn:microsoft.com/office/officeart/2005/8/layout/list1"/>
    <dgm:cxn modelId="{9A0EA5A7-D419-4AB9-A6FE-FD3B012DCEA9}" type="presParOf" srcId="{76885A56-C48F-45F3-B2DD-F9A0D0167581}" destId="{52A26F06-F0D7-4D3D-8621-F60F448D1081}" srcOrd="15" destOrd="0" presId="urn:microsoft.com/office/officeart/2005/8/layout/list1"/>
    <dgm:cxn modelId="{91E2B22D-34E1-4376-9315-B6FACBD63C79}" type="presParOf" srcId="{76885A56-C48F-45F3-B2DD-F9A0D0167581}" destId="{BEB535E8-260E-4B3F-8AFB-6E851CE36495}" srcOrd="16" destOrd="0" presId="urn:microsoft.com/office/officeart/2005/8/layout/list1"/>
    <dgm:cxn modelId="{510F3D30-4C05-4B11-A75A-59B462338CC2}" type="presParOf" srcId="{BEB535E8-260E-4B3F-8AFB-6E851CE36495}" destId="{58884A72-5926-45E8-85B4-E418340F9DC6}" srcOrd="0" destOrd="0" presId="urn:microsoft.com/office/officeart/2005/8/layout/list1"/>
    <dgm:cxn modelId="{FA8B1DF1-1AB7-4461-B442-00F48BB17655}" type="presParOf" srcId="{BEB535E8-260E-4B3F-8AFB-6E851CE36495}" destId="{85897007-7380-4429-A05B-EFDF2562494A}" srcOrd="1" destOrd="0" presId="urn:microsoft.com/office/officeart/2005/8/layout/list1"/>
    <dgm:cxn modelId="{E8BBE0DF-BC4F-44CA-B388-0B9C446FC44E}" type="presParOf" srcId="{76885A56-C48F-45F3-B2DD-F9A0D0167581}" destId="{52D0C7FC-F279-4421-979A-FA60D5E62241}" srcOrd="17" destOrd="0" presId="urn:microsoft.com/office/officeart/2005/8/layout/list1"/>
    <dgm:cxn modelId="{BD8FF82F-D11B-4996-938F-1185FA3F6F7A}" type="presParOf" srcId="{76885A56-C48F-45F3-B2DD-F9A0D0167581}" destId="{1EF78CFE-A259-4EF9-8860-9DAC7D94CC0A}" srcOrd="18" destOrd="0" presId="urn:microsoft.com/office/officeart/2005/8/layout/list1"/>
    <dgm:cxn modelId="{77750828-91F6-4C84-A148-3555C96055AD}" type="presParOf" srcId="{76885A56-C48F-45F3-B2DD-F9A0D0167581}" destId="{871C5089-D5B6-47E5-8534-F8DE6D1F9CAC}" srcOrd="19" destOrd="0" presId="urn:microsoft.com/office/officeart/2005/8/layout/list1"/>
    <dgm:cxn modelId="{AEF1AB1E-FC09-4D4C-80D2-941E1F042A19}" type="presParOf" srcId="{76885A56-C48F-45F3-B2DD-F9A0D0167581}" destId="{2D8481CC-ED2B-4437-AAC2-0587F8306F2C}" srcOrd="20" destOrd="0" presId="urn:microsoft.com/office/officeart/2005/8/layout/list1"/>
    <dgm:cxn modelId="{98D32053-270B-4E56-9194-7BD8483E556F}" type="presParOf" srcId="{2D8481CC-ED2B-4437-AAC2-0587F8306F2C}" destId="{EE2703F3-7B40-40B0-9A32-02ADD28B91D2}" srcOrd="0" destOrd="0" presId="urn:microsoft.com/office/officeart/2005/8/layout/list1"/>
    <dgm:cxn modelId="{F0C7998C-2739-4DB2-96DD-48296A635FED}" type="presParOf" srcId="{2D8481CC-ED2B-4437-AAC2-0587F8306F2C}" destId="{8F215CF0-1DBA-47FE-B76E-7D2C31F18ADD}" srcOrd="1" destOrd="0" presId="urn:microsoft.com/office/officeart/2005/8/layout/list1"/>
    <dgm:cxn modelId="{0C753776-4511-4460-8A92-E6936C2AF8FF}" type="presParOf" srcId="{76885A56-C48F-45F3-B2DD-F9A0D0167581}" destId="{BF7BB2FA-9DD5-4498-8B2E-872C89C043B6}" srcOrd="21" destOrd="0" presId="urn:microsoft.com/office/officeart/2005/8/layout/list1"/>
    <dgm:cxn modelId="{293DCFF4-8DAA-4CE7-BF0F-0FF5388DDFF5}" type="presParOf" srcId="{76885A56-C48F-45F3-B2DD-F9A0D0167581}" destId="{023B8C6E-5C64-4813-B8E2-E405A18D2CF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CE2D5FB-5742-42E9-BBE2-6E4FB22823C3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0A3AADD9-9FCF-466A-B4C5-D29AC378024B}">
      <dgm:prSet phldrT="[Texto]" custT="1"/>
      <dgm:spPr/>
      <dgm:t>
        <a:bodyPr/>
        <a:lstStyle/>
        <a:p>
          <a:r>
            <a:rPr lang="es-EC" sz="1600" smtClean="0"/>
            <a:t>Incremento  de exportaciones de productos</a:t>
          </a:r>
          <a:endParaRPr lang="es-EC" sz="1600" dirty="0" smtClean="0"/>
        </a:p>
      </dgm:t>
    </dgm:pt>
    <dgm:pt modelId="{27236F65-659F-48B2-BE87-CC9A68380CA7}" type="parTrans" cxnId="{4C5CFA35-529D-4EA8-9E92-94CE95375AFB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63076F78-59CF-4112-B652-50908250C972}" type="sibTrans" cxnId="{4C5CFA35-529D-4EA8-9E92-94CE95375AFB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5BC66731-5638-42B4-8D8A-CFB77B32D5E6}">
      <dgm:prSet phldrT="[Texto]" custT="1"/>
      <dgm:spPr/>
      <dgm:t>
        <a:bodyPr/>
        <a:lstStyle/>
        <a:p>
          <a:r>
            <a:rPr lang="es-EC" sz="1600" smtClean="0"/>
            <a:t>Mejora continua de los procesos y calidad en los productos</a:t>
          </a:r>
          <a:endParaRPr lang="es-EC" sz="1600" dirty="0"/>
        </a:p>
      </dgm:t>
    </dgm:pt>
    <dgm:pt modelId="{7D76BF2E-E3DF-40E2-8BEF-9AE1DA04B940}" type="parTrans" cxnId="{9F56D8F6-FAAA-43DC-A12F-4193C15CAA02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D5CFAC10-E1D2-440C-9F1A-650EBCFCEEE9}" type="sibTrans" cxnId="{9F56D8F6-FAAA-43DC-A12F-4193C15CAA02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13108EF5-A403-49A5-B192-7F6737716030}">
      <dgm:prSet phldrT="[Texto]" custT="1"/>
      <dgm:spPr/>
      <dgm:t>
        <a:bodyPr/>
        <a:lstStyle/>
        <a:p>
          <a:r>
            <a:rPr lang="es-EC" sz="1600" smtClean="0"/>
            <a:t>Incremento de producción y ventas</a:t>
          </a:r>
          <a:endParaRPr lang="es-EC" sz="1600" dirty="0"/>
        </a:p>
      </dgm:t>
    </dgm:pt>
    <dgm:pt modelId="{F9D09CDC-F607-49FD-9F1C-289A369A8601}" type="parTrans" cxnId="{CCCC2BE8-E75C-4237-AA3E-35B28B22F7E9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AB3AB2CA-BEB4-4792-82D0-C4140B1D123C}" type="sibTrans" cxnId="{CCCC2BE8-E75C-4237-AA3E-35B28B22F7E9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C05ACEC7-136D-49F8-A925-338DBCF9FE77}">
      <dgm:prSet phldrT="[Texto]" custT="1"/>
      <dgm:spPr/>
      <dgm:t>
        <a:bodyPr/>
        <a:lstStyle/>
        <a:p>
          <a:r>
            <a:rPr lang="es-EC" sz="1600" smtClean="0"/>
            <a:t>Objetivo 8. Consolidar el sistema económico social y solidario, de forma sostenible. </a:t>
          </a:r>
          <a:endParaRPr lang="es-EC" sz="1600" dirty="0"/>
        </a:p>
      </dgm:t>
    </dgm:pt>
    <dgm:pt modelId="{6AF3C602-2FDE-407F-8504-9B43D90234ED}" type="parTrans" cxnId="{79814BB6-BB32-4BE3-A5FD-055D3EA17E2A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6C4DE1E4-F530-4C71-A016-06867B94B2CD}" type="sibTrans" cxnId="{79814BB6-BB32-4BE3-A5FD-055D3EA17E2A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BDC6EACF-9F6E-4467-8EC3-AA931824037F}">
      <dgm:prSet phldrT="[Texto]" custT="1"/>
      <dgm:spPr/>
      <dgm:t>
        <a:bodyPr/>
        <a:lstStyle/>
        <a:p>
          <a:r>
            <a:rPr lang="es-EC" sz="1600" smtClean="0"/>
            <a:t>Productos finales a precios muy razonables </a:t>
          </a:r>
          <a:endParaRPr lang="es-EC" sz="1600" dirty="0"/>
        </a:p>
      </dgm:t>
    </dgm:pt>
    <dgm:pt modelId="{814D28BF-4DC2-4E49-AABD-5BB06E48484F}" type="parTrans" cxnId="{17EE3F96-E0FA-4708-9E0F-55B078A22464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75440A3F-79DE-43C5-BA61-2D8D9F4F772D}" type="sibTrans" cxnId="{17EE3F96-E0FA-4708-9E0F-55B078A22464}">
      <dgm:prSet/>
      <dgm:spPr/>
      <dgm:t>
        <a:bodyPr/>
        <a:lstStyle/>
        <a:p>
          <a:endParaRPr lang="es-EC" sz="2800">
            <a:solidFill>
              <a:schemeClr val="tx1"/>
            </a:solidFill>
          </a:endParaRPr>
        </a:p>
      </dgm:t>
    </dgm:pt>
    <dgm:pt modelId="{76885A56-C48F-45F3-B2DD-F9A0D0167581}" type="pres">
      <dgm:prSet presAssocID="{DCE2D5FB-5742-42E9-BBE2-6E4FB22823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A4961B4-8611-42AC-A57F-248DCB39C289}" type="pres">
      <dgm:prSet presAssocID="{0A3AADD9-9FCF-466A-B4C5-D29AC378024B}" presName="parentLin" presStyleCnt="0"/>
      <dgm:spPr/>
    </dgm:pt>
    <dgm:pt modelId="{01795A1B-4705-4ABC-ABD9-99962B9CA227}" type="pres">
      <dgm:prSet presAssocID="{0A3AADD9-9FCF-466A-B4C5-D29AC378024B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E6074505-9A1D-4B58-ACA9-9C2143EEA3F6}" type="pres">
      <dgm:prSet presAssocID="{0A3AADD9-9FCF-466A-B4C5-D29AC378024B}" presName="parentText" presStyleLbl="node1" presStyleIdx="0" presStyleCnt="5" custScaleY="19562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322B34-12C5-483E-8513-E66B33D7A07A}" type="pres">
      <dgm:prSet presAssocID="{0A3AADD9-9FCF-466A-B4C5-D29AC378024B}" presName="negativeSpace" presStyleCnt="0"/>
      <dgm:spPr/>
    </dgm:pt>
    <dgm:pt modelId="{C617FB99-A80C-4384-9995-01BA0BAAEBCA}" type="pres">
      <dgm:prSet presAssocID="{0A3AADD9-9FCF-466A-B4C5-D29AC378024B}" presName="childText" presStyleLbl="conFgAcc1" presStyleIdx="0" presStyleCnt="5">
        <dgm:presLayoutVars>
          <dgm:bulletEnabled val="1"/>
        </dgm:presLayoutVars>
      </dgm:prSet>
      <dgm:spPr/>
    </dgm:pt>
    <dgm:pt modelId="{5CC34962-7A0B-4E87-AEE6-E27C7A85CD40}" type="pres">
      <dgm:prSet presAssocID="{63076F78-59CF-4112-B652-50908250C972}" presName="spaceBetweenRectangles" presStyleCnt="0"/>
      <dgm:spPr/>
    </dgm:pt>
    <dgm:pt modelId="{90D87780-1F09-4376-8B99-F7BA126068B1}" type="pres">
      <dgm:prSet presAssocID="{5BC66731-5638-42B4-8D8A-CFB77B32D5E6}" presName="parentLin" presStyleCnt="0"/>
      <dgm:spPr/>
    </dgm:pt>
    <dgm:pt modelId="{22135773-2772-490B-84EA-4B63078A1F74}" type="pres">
      <dgm:prSet presAssocID="{5BC66731-5638-42B4-8D8A-CFB77B32D5E6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EBDCDC17-4020-411A-B3C3-5CD563E15D1E}" type="pres">
      <dgm:prSet presAssocID="{5BC66731-5638-42B4-8D8A-CFB77B32D5E6}" presName="parentText" presStyleLbl="node1" presStyleIdx="1" presStyleCnt="5" custScaleY="165048" custLinFactNeighborX="8108" custLinFactNeighborY="-535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3758A1-7192-4767-8E24-161DCC535749}" type="pres">
      <dgm:prSet presAssocID="{5BC66731-5638-42B4-8D8A-CFB77B32D5E6}" presName="negativeSpace" presStyleCnt="0"/>
      <dgm:spPr/>
    </dgm:pt>
    <dgm:pt modelId="{FF109039-F6AD-4D02-8FFD-A6F800DEA9FB}" type="pres">
      <dgm:prSet presAssocID="{5BC66731-5638-42B4-8D8A-CFB77B32D5E6}" presName="childText" presStyleLbl="conFgAcc1" presStyleIdx="1" presStyleCnt="5">
        <dgm:presLayoutVars>
          <dgm:bulletEnabled val="1"/>
        </dgm:presLayoutVars>
      </dgm:prSet>
      <dgm:spPr/>
    </dgm:pt>
    <dgm:pt modelId="{132AFD97-A8B6-4019-B800-253DA679FB45}" type="pres">
      <dgm:prSet presAssocID="{D5CFAC10-E1D2-440C-9F1A-650EBCFCEEE9}" presName="spaceBetweenRectangles" presStyleCnt="0"/>
      <dgm:spPr/>
    </dgm:pt>
    <dgm:pt modelId="{5C9A19E0-EBDF-4A17-B6C9-C2CE1A221812}" type="pres">
      <dgm:prSet presAssocID="{13108EF5-A403-49A5-B192-7F6737716030}" presName="parentLin" presStyleCnt="0"/>
      <dgm:spPr/>
    </dgm:pt>
    <dgm:pt modelId="{2586EDDE-CB69-4B7B-99D1-6C2083A0891E}" type="pres">
      <dgm:prSet presAssocID="{13108EF5-A403-49A5-B192-7F6737716030}" presName="parentLeftMargin" presStyleLbl="node1" presStyleIdx="1" presStyleCnt="5"/>
      <dgm:spPr/>
      <dgm:t>
        <a:bodyPr/>
        <a:lstStyle/>
        <a:p>
          <a:endParaRPr lang="es-EC"/>
        </a:p>
      </dgm:t>
    </dgm:pt>
    <dgm:pt modelId="{673AC66B-F776-4AAA-A8E9-CF4AA7282492}" type="pres">
      <dgm:prSet presAssocID="{13108EF5-A403-49A5-B192-7F6737716030}" presName="parentText" presStyleLbl="node1" presStyleIdx="2" presStyleCnt="5" custScaleY="19035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696FF4-4A0B-48BF-B8C5-3AC1560E3986}" type="pres">
      <dgm:prSet presAssocID="{13108EF5-A403-49A5-B192-7F6737716030}" presName="negativeSpace" presStyleCnt="0"/>
      <dgm:spPr/>
    </dgm:pt>
    <dgm:pt modelId="{0851A76D-8A01-40A0-9C15-2E7F5FE1290B}" type="pres">
      <dgm:prSet presAssocID="{13108EF5-A403-49A5-B192-7F6737716030}" presName="childText" presStyleLbl="conFgAcc1" presStyleIdx="2" presStyleCnt="5">
        <dgm:presLayoutVars>
          <dgm:bulletEnabled val="1"/>
        </dgm:presLayoutVars>
      </dgm:prSet>
      <dgm:spPr/>
    </dgm:pt>
    <dgm:pt modelId="{CFCA809F-0A94-4CBE-8251-0A4F3BF0C3F2}" type="pres">
      <dgm:prSet presAssocID="{AB3AB2CA-BEB4-4792-82D0-C4140B1D123C}" presName="spaceBetweenRectangles" presStyleCnt="0"/>
      <dgm:spPr/>
    </dgm:pt>
    <dgm:pt modelId="{3D85057A-01BE-4E69-B7D2-2391BFAEF081}" type="pres">
      <dgm:prSet presAssocID="{C05ACEC7-136D-49F8-A925-338DBCF9FE77}" presName="parentLin" presStyleCnt="0"/>
      <dgm:spPr/>
    </dgm:pt>
    <dgm:pt modelId="{93F0B71B-2BB1-4451-B073-10C4EABF2D5C}" type="pres">
      <dgm:prSet presAssocID="{C05ACEC7-136D-49F8-A925-338DBCF9FE77}" presName="parentLeftMargin" presStyleLbl="node1" presStyleIdx="2" presStyleCnt="5"/>
      <dgm:spPr/>
      <dgm:t>
        <a:bodyPr/>
        <a:lstStyle/>
        <a:p>
          <a:endParaRPr lang="es-EC"/>
        </a:p>
      </dgm:t>
    </dgm:pt>
    <dgm:pt modelId="{DAED331D-C183-4A81-AA34-F4C96DDCEA6D}" type="pres">
      <dgm:prSet presAssocID="{C05ACEC7-136D-49F8-A925-338DBCF9FE77}" presName="parentText" presStyleLbl="node1" presStyleIdx="3" presStyleCnt="5" custScaleY="21121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6BF0C6-6659-438C-9675-AC332EC8E1AA}" type="pres">
      <dgm:prSet presAssocID="{C05ACEC7-136D-49F8-A925-338DBCF9FE77}" presName="negativeSpace" presStyleCnt="0"/>
      <dgm:spPr/>
    </dgm:pt>
    <dgm:pt modelId="{6B610B7D-AE0C-4B15-A63C-A82BDDEA11C0}" type="pres">
      <dgm:prSet presAssocID="{C05ACEC7-136D-49F8-A925-338DBCF9FE77}" presName="childText" presStyleLbl="conFgAcc1" presStyleIdx="3" presStyleCnt="5">
        <dgm:presLayoutVars>
          <dgm:bulletEnabled val="1"/>
        </dgm:presLayoutVars>
      </dgm:prSet>
      <dgm:spPr/>
    </dgm:pt>
    <dgm:pt modelId="{52A26F06-F0D7-4D3D-8621-F60F448D1081}" type="pres">
      <dgm:prSet presAssocID="{6C4DE1E4-F530-4C71-A016-06867B94B2CD}" presName="spaceBetweenRectangles" presStyleCnt="0"/>
      <dgm:spPr/>
    </dgm:pt>
    <dgm:pt modelId="{BEB535E8-260E-4B3F-8AFB-6E851CE36495}" type="pres">
      <dgm:prSet presAssocID="{BDC6EACF-9F6E-4467-8EC3-AA931824037F}" presName="parentLin" presStyleCnt="0"/>
      <dgm:spPr/>
    </dgm:pt>
    <dgm:pt modelId="{58884A72-5926-45E8-85B4-E418340F9DC6}" type="pres">
      <dgm:prSet presAssocID="{BDC6EACF-9F6E-4467-8EC3-AA931824037F}" presName="parentLeftMargin" presStyleLbl="node1" presStyleIdx="3" presStyleCnt="5"/>
      <dgm:spPr/>
      <dgm:t>
        <a:bodyPr/>
        <a:lstStyle/>
        <a:p>
          <a:endParaRPr lang="es-EC"/>
        </a:p>
      </dgm:t>
    </dgm:pt>
    <dgm:pt modelId="{85897007-7380-4429-A05B-EFDF2562494A}" type="pres">
      <dgm:prSet presAssocID="{BDC6EACF-9F6E-4467-8EC3-AA931824037F}" presName="parentText" presStyleLbl="node1" presStyleIdx="4" presStyleCnt="5" custScaleY="220003" custLinFactNeighborY="514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D0C7FC-F279-4421-979A-FA60D5E62241}" type="pres">
      <dgm:prSet presAssocID="{BDC6EACF-9F6E-4467-8EC3-AA931824037F}" presName="negativeSpace" presStyleCnt="0"/>
      <dgm:spPr/>
    </dgm:pt>
    <dgm:pt modelId="{1EF78CFE-A259-4EF9-8860-9DAC7D94CC0A}" type="pres">
      <dgm:prSet presAssocID="{BDC6EACF-9F6E-4467-8EC3-AA931824037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7EE3F96-E0FA-4708-9E0F-55B078A22464}" srcId="{DCE2D5FB-5742-42E9-BBE2-6E4FB22823C3}" destId="{BDC6EACF-9F6E-4467-8EC3-AA931824037F}" srcOrd="4" destOrd="0" parTransId="{814D28BF-4DC2-4E49-AABD-5BB06E48484F}" sibTransId="{75440A3F-79DE-43C5-BA61-2D8D9F4F772D}"/>
    <dgm:cxn modelId="{4C5CFA35-529D-4EA8-9E92-94CE95375AFB}" srcId="{DCE2D5FB-5742-42E9-BBE2-6E4FB22823C3}" destId="{0A3AADD9-9FCF-466A-B4C5-D29AC378024B}" srcOrd="0" destOrd="0" parTransId="{27236F65-659F-48B2-BE87-CC9A68380CA7}" sibTransId="{63076F78-59CF-4112-B652-50908250C972}"/>
    <dgm:cxn modelId="{A9AE8010-7665-4C19-B9D9-F894190814A1}" type="presOf" srcId="{13108EF5-A403-49A5-B192-7F6737716030}" destId="{673AC66B-F776-4AAA-A8E9-CF4AA7282492}" srcOrd="1" destOrd="0" presId="urn:microsoft.com/office/officeart/2005/8/layout/list1"/>
    <dgm:cxn modelId="{DF7DD76F-FD4C-4346-BD8B-FFC75952CA92}" type="presOf" srcId="{0A3AADD9-9FCF-466A-B4C5-D29AC378024B}" destId="{E6074505-9A1D-4B58-ACA9-9C2143EEA3F6}" srcOrd="1" destOrd="0" presId="urn:microsoft.com/office/officeart/2005/8/layout/list1"/>
    <dgm:cxn modelId="{93DDA730-CE79-47B7-AA7A-759B26C4A46C}" type="presOf" srcId="{C05ACEC7-136D-49F8-A925-338DBCF9FE77}" destId="{DAED331D-C183-4A81-AA34-F4C96DDCEA6D}" srcOrd="1" destOrd="0" presId="urn:microsoft.com/office/officeart/2005/8/layout/list1"/>
    <dgm:cxn modelId="{79814BB6-BB32-4BE3-A5FD-055D3EA17E2A}" srcId="{DCE2D5FB-5742-42E9-BBE2-6E4FB22823C3}" destId="{C05ACEC7-136D-49F8-A925-338DBCF9FE77}" srcOrd="3" destOrd="0" parTransId="{6AF3C602-2FDE-407F-8504-9B43D90234ED}" sibTransId="{6C4DE1E4-F530-4C71-A016-06867B94B2CD}"/>
    <dgm:cxn modelId="{985A266F-2BB4-401E-A91D-2D7745D2E1C4}" type="presOf" srcId="{13108EF5-A403-49A5-B192-7F6737716030}" destId="{2586EDDE-CB69-4B7B-99D1-6C2083A0891E}" srcOrd="0" destOrd="0" presId="urn:microsoft.com/office/officeart/2005/8/layout/list1"/>
    <dgm:cxn modelId="{31AD78B5-5A99-4C38-804D-7B9B234AE56B}" type="presOf" srcId="{C05ACEC7-136D-49F8-A925-338DBCF9FE77}" destId="{93F0B71B-2BB1-4451-B073-10C4EABF2D5C}" srcOrd="0" destOrd="0" presId="urn:microsoft.com/office/officeart/2005/8/layout/list1"/>
    <dgm:cxn modelId="{CCCC2BE8-E75C-4237-AA3E-35B28B22F7E9}" srcId="{DCE2D5FB-5742-42E9-BBE2-6E4FB22823C3}" destId="{13108EF5-A403-49A5-B192-7F6737716030}" srcOrd="2" destOrd="0" parTransId="{F9D09CDC-F607-49FD-9F1C-289A369A8601}" sibTransId="{AB3AB2CA-BEB4-4792-82D0-C4140B1D123C}"/>
    <dgm:cxn modelId="{1F820C24-E020-4654-9FE1-930169972CF4}" type="presOf" srcId="{BDC6EACF-9F6E-4467-8EC3-AA931824037F}" destId="{58884A72-5926-45E8-85B4-E418340F9DC6}" srcOrd="0" destOrd="0" presId="urn:microsoft.com/office/officeart/2005/8/layout/list1"/>
    <dgm:cxn modelId="{1F6B39A9-48CC-4216-9465-A97E6043FB8D}" type="presOf" srcId="{DCE2D5FB-5742-42E9-BBE2-6E4FB22823C3}" destId="{76885A56-C48F-45F3-B2DD-F9A0D0167581}" srcOrd="0" destOrd="0" presId="urn:microsoft.com/office/officeart/2005/8/layout/list1"/>
    <dgm:cxn modelId="{2C5A691D-1850-4339-90F8-0D429968F69C}" type="presOf" srcId="{0A3AADD9-9FCF-466A-B4C5-D29AC378024B}" destId="{01795A1B-4705-4ABC-ABD9-99962B9CA227}" srcOrd="0" destOrd="0" presId="urn:microsoft.com/office/officeart/2005/8/layout/list1"/>
    <dgm:cxn modelId="{ED3760BF-8EF9-404B-A2F5-3084075BCDE2}" type="presOf" srcId="{BDC6EACF-9F6E-4467-8EC3-AA931824037F}" destId="{85897007-7380-4429-A05B-EFDF2562494A}" srcOrd="1" destOrd="0" presId="urn:microsoft.com/office/officeart/2005/8/layout/list1"/>
    <dgm:cxn modelId="{9F56D8F6-FAAA-43DC-A12F-4193C15CAA02}" srcId="{DCE2D5FB-5742-42E9-BBE2-6E4FB22823C3}" destId="{5BC66731-5638-42B4-8D8A-CFB77B32D5E6}" srcOrd="1" destOrd="0" parTransId="{7D76BF2E-E3DF-40E2-8BEF-9AE1DA04B940}" sibTransId="{D5CFAC10-E1D2-440C-9F1A-650EBCFCEEE9}"/>
    <dgm:cxn modelId="{E6EF777D-83AD-40B2-A614-789B030D36E4}" type="presOf" srcId="{5BC66731-5638-42B4-8D8A-CFB77B32D5E6}" destId="{22135773-2772-490B-84EA-4B63078A1F74}" srcOrd="0" destOrd="0" presId="urn:microsoft.com/office/officeart/2005/8/layout/list1"/>
    <dgm:cxn modelId="{986674E3-6A3E-4B9B-8E15-1ED9DB5DDFDB}" type="presOf" srcId="{5BC66731-5638-42B4-8D8A-CFB77B32D5E6}" destId="{EBDCDC17-4020-411A-B3C3-5CD563E15D1E}" srcOrd="1" destOrd="0" presId="urn:microsoft.com/office/officeart/2005/8/layout/list1"/>
    <dgm:cxn modelId="{96218991-2754-42AD-BA52-1082E9A6BE71}" type="presParOf" srcId="{76885A56-C48F-45F3-B2DD-F9A0D0167581}" destId="{5A4961B4-8611-42AC-A57F-248DCB39C289}" srcOrd="0" destOrd="0" presId="urn:microsoft.com/office/officeart/2005/8/layout/list1"/>
    <dgm:cxn modelId="{4AAA0F58-E343-48FE-9B3B-77E697654AD9}" type="presParOf" srcId="{5A4961B4-8611-42AC-A57F-248DCB39C289}" destId="{01795A1B-4705-4ABC-ABD9-99962B9CA227}" srcOrd="0" destOrd="0" presId="urn:microsoft.com/office/officeart/2005/8/layout/list1"/>
    <dgm:cxn modelId="{637C3A6D-93A2-49D0-8EA8-ACE8FE76D765}" type="presParOf" srcId="{5A4961B4-8611-42AC-A57F-248DCB39C289}" destId="{E6074505-9A1D-4B58-ACA9-9C2143EEA3F6}" srcOrd="1" destOrd="0" presId="urn:microsoft.com/office/officeart/2005/8/layout/list1"/>
    <dgm:cxn modelId="{A71BC7B2-765E-4315-A355-64939835D0BF}" type="presParOf" srcId="{76885A56-C48F-45F3-B2DD-F9A0D0167581}" destId="{65322B34-12C5-483E-8513-E66B33D7A07A}" srcOrd="1" destOrd="0" presId="urn:microsoft.com/office/officeart/2005/8/layout/list1"/>
    <dgm:cxn modelId="{88B44E19-D98D-40F7-8A94-EABAD1590661}" type="presParOf" srcId="{76885A56-C48F-45F3-B2DD-F9A0D0167581}" destId="{C617FB99-A80C-4384-9995-01BA0BAAEBCA}" srcOrd="2" destOrd="0" presId="urn:microsoft.com/office/officeart/2005/8/layout/list1"/>
    <dgm:cxn modelId="{9014F6B6-971A-424E-890B-767818AB9F92}" type="presParOf" srcId="{76885A56-C48F-45F3-B2DD-F9A0D0167581}" destId="{5CC34962-7A0B-4E87-AEE6-E27C7A85CD40}" srcOrd="3" destOrd="0" presId="urn:microsoft.com/office/officeart/2005/8/layout/list1"/>
    <dgm:cxn modelId="{517E0A75-2159-4BAE-BA27-A5795940EC7B}" type="presParOf" srcId="{76885A56-C48F-45F3-B2DD-F9A0D0167581}" destId="{90D87780-1F09-4376-8B99-F7BA126068B1}" srcOrd="4" destOrd="0" presId="urn:microsoft.com/office/officeart/2005/8/layout/list1"/>
    <dgm:cxn modelId="{2E6C456F-F6AB-43C8-B39B-E930C2957120}" type="presParOf" srcId="{90D87780-1F09-4376-8B99-F7BA126068B1}" destId="{22135773-2772-490B-84EA-4B63078A1F74}" srcOrd="0" destOrd="0" presId="urn:microsoft.com/office/officeart/2005/8/layout/list1"/>
    <dgm:cxn modelId="{D95C2BFD-84CA-49F0-BEB2-B7F3CA60597E}" type="presParOf" srcId="{90D87780-1F09-4376-8B99-F7BA126068B1}" destId="{EBDCDC17-4020-411A-B3C3-5CD563E15D1E}" srcOrd="1" destOrd="0" presId="urn:microsoft.com/office/officeart/2005/8/layout/list1"/>
    <dgm:cxn modelId="{61AB1E99-947A-4099-8E1A-FD25512A8012}" type="presParOf" srcId="{76885A56-C48F-45F3-B2DD-F9A0D0167581}" destId="{813758A1-7192-4767-8E24-161DCC535749}" srcOrd="5" destOrd="0" presId="urn:microsoft.com/office/officeart/2005/8/layout/list1"/>
    <dgm:cxn modelId="{39AAC7DE-7E22-46AB-953F-572EFFD7D86E}" type="presParOf" srcId="{76885A56-C48F-45F3-B2DD-F9A0D0167581}" destId="{FF109039-F6AD-4D02-8FFD-A6F800DEA9FB}" srcOrd="6" destOrd="0" presId="urn:microsoft.com/office/officeart/2005/8/layout/list1"/>
    <dgm:cxn modelId="{129AFE6D-0302-48F9-849D-D5DE0622D594}" type="presParOf" srcId="{76885A56-C48F-45F3-B2DD-F9A0D0167581}" destId="{132AFD97-A8B6-4019-B800-253DA679FB45}" srcOrd="7" destOrd="0" presId="urn:microsoft.com/office/officeart/2005/8/layout/list1"/>
    <dgm:cxn modelId="{8E133FBD-9037-4016-91E6-237939D55E77}" type="presParOf" srcId="{76885A56-C48F-45F3-B2DD-F9A0D0167581}" destId="{5C9A19E0-EBDF-4A17-B6C9-C2CE1A221812}" srcOrd="8" destOrd="0" presId="urn:microsoft.com/office/officeart/2005/8/layout/list1"/>
    <dgm:cxn modelId="{1A9B5E63-5178-4EBC-B42A-55540997AE8C}" type="presParOf" srcId="{5C9A19E0-EBDF-4A17-B6C9-C2CE1A221812}" destId="{2586EDDE-CB69-4B7B-99D1-6C2083A0891E}" srcOrd="0" destOrd="0" presId="urn:microsoft.com/office/officeart/2005/8/layout/list1"/>
    <dgm:cxn modelId="{F35FCE74-87F9-44B3-8060-1EDBBADE517B}" type="presParOf" srcId="{5C9A19E0-EBDF-4A17-B6C9-C2CE1A221812}" destId="{673AC66B-F776-4AAA-A8E9-CF4AA7282492}" srcOrd="1" destOrd="0" presId="urn:microsoft.com/office/officeart/2005/8/layout/list1"/>
    <dgm:cxn modelId="{D7C4C92F-3DBB-4EFD-844C-A001DC1CCD63}" type="presParOf" srcId="{76885A56-C48F-45F3-B2DD-F9A0D0167581}" destId="{42696FF4-4A0B-48BF-B8C5-3AC1560E3986}" srcOrd="9" destOrd="0" presId="urn:microsoft.com/office/officeart/2005/8/layout/list1"/>
    <dgm:cxn modelId="{2B10CFB1-D862-4320-A382-20ADAA47A07E}" type="presParOf" srcId="{76885A56-C48F-45F3-B2DD-F9A0D0167581}" destId="{0851A76D-8A01-40A0-9C15-2E7F5FE1290B}" srcOrd="10" destOrd="0" presId="urn:microsoft.com/office/officeart/2005/8/layout/list1"/>
    <dgm:cxn modelId="{5C1D8454-73A1-4FC8-8FE1-D6A5E9AB8ABE}" type="presParOf" srcId="{76885A56-C48F-45F3-B2DD-F9A0D0167581}" destId="{CFCA809F-0A94-4CBE-8251-0A4F3BF0C3F2}" srcOrd="11" destOrd="0" presId="urn:microsoft.com/office/officeart/2005/8/layout/list1"/>
    <dgm:cxn modelId="{F144EE8A-4612-4210-ACE2-F0B86CDBCD7A}" type="presParOf" srcId="{76885A56-C48F-45F3-B2DD-F9A0D0167581}" destId="{3D85057A-01BE-4E69-B7D2-2391BFAEF081}" srcOrd="12" destOrd="0" presId="urn:microsoft.com/office/officeart/2005/8/layout/list1"/>
    <dgm:cxn modelId="{599B3996-141B-41C3-B5DC-A665DF07D2A9}" type="presParOf" srcId="{3D85057A-01BE-4E69-B7D2-2391BFAEF081}" destId="{93F0B71B-2BB1-4451-B073-10C4EABF2D5C}" srcOrd="0" destOrd="0" presId="urn:microsoft.com/office/officeart/2005/8/layout/list1"/>
    <dgm:cxn modelId="{DB33CE9F-D964-43D7-BDAC-359E52A7887C}" type="presParOf" srcId="{3D85057A-01BE-4E69-B7D2-2391BFAEF081}" destId="{DAED331D-C183-4A81-AA34-F4C96DDCEA6D}" srcOrd="1" destOrd="0" presId="urn:microsoft.com/office/officeart/2005/8/layout/list1"/>
    <dgm:cxn modelId="{3AFE9457-C348-4989-BE5F-1AF98BDA78D9}" type="presParOf" srcId="{76885A56-C48F-45F3-B2DD-F9A0D0167581}" destId="{156BF0C6-6659-438C-9675-AC332EC8E1AA}" srcOrd="13" destOrd="0" presId="urn:microsoft.com/office/officeart/2005/8/layout/list1"/>
    <dgm:cxn modelId="{F853F6A3-F839-450D-844A-981274EDA60C}" type="presParOf" srcId="{76885A56-C48F-45F3-B2DD-F9A0D0167581}" destId="{6B610B7D-AE0C-4B15-A63C-A82BDDEA11C0}" srcOrd="14" destOrd="0" presId="urn:microsoft.com/office/officeart/2005/8/layout/list1"/>
    <dgm:cxn modelId="{EAA8D695-44FC-4AFE-B687-0A348102402D}" type="presParOf" srcId="{76885A56-C48F-45F3-B2DD-F9A0D0167581}" destId="{52A26F06-F0D7-4D3D-8621-F60F448D1081}" srcOrd="15" destOrd="0" presId="urn:microsoft.com/office/officeart/2005/8/layout/list1"/>
    <dgm:cxn modelId="{2E318303-BF0E-4187-87E9-5360541B05D6}" type="presParOf" srcId="{76885A56-C48F-45F3-B2DD-F9A0D0167581}" destId="{BEB535E8-260E-4B3F-8AFB-6E851CE36495}" srcOrd="16" destOrd="0" presId="urn:microsoft.com/office/officeart/2005/8/layout/list1"/>
    <dgm:cxn modelId="{288E7701-B814-45DC-9B5A-AED5B9DC4A4E}" type="presParOf" srcId="{BEB535E8-260E-4B3F-8AFB-6E851CE36495}" destId="{58884A72-5926-45E8-85B4-E418340F9DC6}" srcOrd="0" destOrd="0" presId="urn:microsoft.com/office/officeart/2005/8/layout/list1"/>
    <dgm:cxn modelId="{8877EE7F-D308-4FE8-BC89-3CAD4DD8238E}" type="presParOf" srcId="{BEB535E8-260E-4B3F-8AFB-6E851CE36495}" destId="{85897007-7380-4429-A05B-EFDF2562494A}" srcOrd="1" destOrd="0" presId="urn:microsoft.com/office/officeart/2005/8/layout/list1"/>
    <dgm:cxn modelId="{C1371DF4-0FC7-470C-97A5-9A2B5ED71518}" type="presParOf" srcId="{76885A56-C48F-45F3-B2DD-F9A0D0167581}" destId="{52D0C7FC-F279-4421-979A-FA60D5E62241}" srcOrd="17" destOrd="0" presId="urn:microsoft.com/office/officeart/2005/8/layout/list1"/>
    <dgm:cxn modelId="{FDC8498B-72A6-4857-9E5F-BA97A8501F8A}" type="presParOf" srcId="{76885A56-C48F-45F3-B2DD-F9A0D0167581}" destId="{1EF78CFE-A259-4EF9-8860-9DAC7D94CC0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CE2D5FB-5742-42E9-BBE2-6E4FB22823C3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0A3AADD9-9FCF-466A-B4C5-D29AC378024B}">
      <dgm:prSet phldrT="[Texto]" custT="1"/>
      <dgm:spPr/>
      <dgm:t>
        <a:bodyPr/>
        <a:lstStyle/>
        <a:p>
          <a:pPr algn="just"/>
          <a:r>
            <a:rPr lang="es-EC" sz="1600" dirty="0" smtClean="0"/>
            <a:t>Contratación de empresas de otros servicios y materia prima</a:t>
          </a:r>
          <a:endParaRPr lang="es-EC" sz="1600" dirty="0"/>
        </a:p>
      </dgm:t>
    </dgm:pt>
    <dgm:pt modelId="{27236F65-659F-48B2-BE87-CC9A68380CA7}" type="parTrans" cxnId="{4C5CFA35-529D-4EA8-9E92-94CE95375AFB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63076F78-59CF-4112-B652-50908250C972}" type="sibTrans" cxnId="{4C5CFA35-529D-4EA8-9E92-94CE95375AFB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5BC66731-5638-42B4-8D8A-CFB77B32D5E6}">
      <dgm:prSet phldrT="[Texto]" custT="1"/>
      <dgm:spPr/>
      <dgm:t>
        <a:bodyPr/>
        <a:lstStyle/>
        <a:p>
          <a:pPr algn="just"/>
          <a:r>
            <a:rPr lang="es-EC" sz="1600" smtClean="0"/>
            <a:t>Reducir la dependencia internacional</a:t>
          </a:r>
          <a:endParaRPr lang="es-EC" sz="1600" dirty="0"/>
        </a:p>
      </dgm:t>
    </dgm:pt>
    <dgm:pt modelId="{7D76BF2E-E3DF-40E2-8BEF-9AE1DA04B940}" type="parTrans" cxnId="{9F56D8F6-FAAA-43DC-A12F-4193C15CAA02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D5CFAC10-E1D2-440C-9F1A-650EBCFCEEE9}" type="sibTrans" cxnId="{9F56D8F6-FAAA-43DC-A12F-4193C15CAA02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13108EF5-A403-49A5-B192-7F6737716030}">
      <dgm:prSet phldrT="[Texto]" custT="1"/>
      <dgm:spPr/>
      <dgm:t>
        <a:bodyPr/>
        <a:lstStyle/>
        <a:p>
          <a:pPr algn="just"/>
          <a:r>
            <a:rPr lang="es-EC" sz="1600" smtClean="0"/>
            <a:t>Aumento de pedidos a nivel nacional y extranjero</a:t>
          </a:r>
          <a:endParaRPr lang="es-EC" sz="1600" dirty="0"/>
        </a:p>
      </dgm:t>
    </dgm:pt>
    <dgm:pt modelId="{F9D09CDC-F607-49FD-9F1C-289A369A8601}" type="parTrans" cxnId="{CCCC2BE8-E75C-4237-AA3E-35B28B22F7E9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AB3AB2CA-BEB4-4792-82D0-C4140B1D123C}" type="sibTrans" cxnId="{CCCC2BE8-E75C-4237-AA3E-35B28B22F7E9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C05ACEC7-136D-49F8-A925-338DBCF9FE77}">
      <dgm:prSet phldrT="[Texto]" custT="1"/>
      <dgm:spPr/>
      <dgm:t>
        <a:bodyPr/>
        <a:lstStyle/>
        <a:p>
          <a:pPr algn="just"/>
          <a:r>
            <a:rPr lang="es-EC" sz="1600" smtClean="0"/>
            <a:t>Objetivo 10. Impulsar la transformación de la matriz productiva.</a:t>
          </a:r>
          <a:endParaRPr lang="es-EC" sz="1600" dirty="0"/>
        </a:p>
      </dgm:t>
    </dgm:pt>
    <dgm:pt modelId="{6AF3C602-2FDE-407F-8504-9B43D90234ED}" type="parTrans" cxnId="{79814BB6-BB32-4BE3-A5FD-055D3EA17E2A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6C4DE1E4-F530-4C71-A016-06867B94B2CD}" type="sibTrans" cxnId="{79814BB6-BB32-4BE3-A5FD-055D3EA17E2A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BDC6EACF-9F6E-4467-8EC3-AA931824037F}">
      <dgm:prSet phldrT="[Texto]" custT="1"/>
      <dgm:spPr/>
      <dgm:t>
        <a:bodyPr/>
        <a:lstStyle/>
        <a:p>
          <a:pPr algn="just"/>
          <a:r>
            <a:rPr lang="es-EC" sz="1600" smtClean="0"/>
            <a:t>Disminución de importaciones de materia prima</a:t>
          </a:r>
          <a:endParaRPr lang="es-EC" sz="1600" dirty="0"/>
        </a:p>
      </dgm:t>
    </dgm:pt>
    <dgm:pt modelId="{814D28BF-4DC2-4E49-AABD-5BB06E48484F}" type="parTrans" cxnId="{17EE3F96-E0FA-4708-9E0F-55B078A22464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75440A3F-79DE-43C5-BA61-2D8D9F4F772D}" type="sibTrans" cxnId="{17EE3F96-E0FA-4708-9E0F-55B078A22464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76885A56-C48F-45F3-B2DD-F9A0D0167581}" type="pres">
      <dgm:prSet presAssocID="{DCE2D5FB-5742-42E9-BBE2-6E4FB22823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A4961B4-8611-42AC-A57F-248DCB39C289}" type="pres">
      <dgm:prSet presAssocID="{0A3AADD9-9FCF-466A-B4C5-D29AC378024B}" presName="parentLin" presStyleCnt="0"/>
      <dgm:spPr/>
    </dgm:pt>
    <dgm:pt modelId="{01795A1B-4705-4ABC-ABD9-99962B9CA227}" type="pres">
      <dgm:prSet presAssocID="{0A3AADD9-9FCF-466A-B4C5-D29AC378024B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E6074505-9A1D-4B58-ACA9-9C2143EEA3F6}" type="pres">
      <dgm:prSet presAssocID="{0A3AADD9-9FCF-466A-B4C5-D29AC378024B}" presName="parentText" presStyleLbl="node1" presStyleIdx="0" presStyleCnt="5" custScaleY="19562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322B34-12C5-483E-8513-E66B33D7A07A}" type="pres">
      <dgm:prSet presAssocID="{0A3AADD9-9FCF-466A-B4C5-D29AC378024B}" presName="negativeSpace" presStyleCnt="0"/>
      <dgm:spPr/>
    </dgm:pt>
    <dgm:pt modelId="{C617FB99-A80C-4384-9995-01BA0BAAEBCA}" type="pres">
      <dgm:prSet presAssocID="{0A3AADD9-9FCF-466A-B4C5-D29AC378024B}" presName="childText" presStyleLbl="conFgAcc1" presStyleIdx="0" presStyleCnt="5">
        <dgm:presLayoutVars>
          <dgm:bulletEnabled val="1"/>
        </dgm:presLayoutVars>
      </dgm:prSet>
      <dgm:spPr/>
    </dgm:pt>
    <dgm:pt modelId="{5CC34962-7A0B-4E87-AEE6-E27C7A85CD40}" type="pres">
      <dgm:prSet presAssocID="{63076F78-59CF-4112-B652-50908250C972}" presName="spaceBetweenRectangles" presStyleCnt="0"/>
      <dgm:spPr/>
    </dgm:pt>
    <dgm:pt modelId="{90D87780-1F09-4376-8B99-F7BA126068B1}" type="pres">
      <dgm:prSet presAssocID="{5BC66731-5638-42B4-8D8A-CFB77B32D5E6}" presName="parentLin" presStyleCnt="0"/>
      <dgm:spPr/>
    </dgm:pt>
    <dgm:pt modelId="{22135773-2772-490B-84EA-4B63078A1F74}" type="pres">
      <dgm:prSet presAssocID="{5BC66731-5638-42B4-8D8A-CFB77B32D5E6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EBDCDC17-4020-411A-B3C3-5CD563E15D1E}" type="pres">
      <dgm:prSet presAssocID="{5BC66731-5638-42B4-8D8A-CFB77B32D5E6}" presName="parentText" presStyleLbl="node1" presStyleIdx="1" presStyleCnt="5" custScaleY="165048" custLinFactNeighborX="8108" custLinFactNeighborY="-535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3758A1-7192-4767-8E24-161DCC535749}" type="pres">
      <dgm:prSet presAssocID="{5BC66731-5638-42B4-8D8A-CFB77B32D5E6}" presName="negativeSpace" presStyleCnt="0"/>
      <dgm:spPr/>
    </dgm:pt>
    <dgm:pt modelId="{FF109039-F6AD-4D02-8FFD-A6F800DEA9FB}" type="pres">
      <dgm:prSet presAssocID="{5BC66731-5638-42B4-8D8A-CFB77B32D5E6}" presName="childText" presStyleLbl="conFgAcc1" presStyleIdx="1" presStyleCnt="5">
        <dgm:presLayoutVars>
          <dgm:bulletEnabled val="1"/>
        </dgm:presLayoutVars>
      </dgm:prSet>
      <dgm:spPr/>
    </dgm:pt>
    <dgm:pt modelId="{132AFD97-A8B6-4019-B800-253DA679FB45}" type="pres">
      <dgm:prSet presAssocID="{D5CFAC10-E1D2-440C-9F1A-650EBCFCEEE9}" presName="spaceBetweenRectangles" presStyleCnt="0"/>
      <dgm:spPr/>
    </dgm:pt>
    <dgm:pt modelId="{5C9A19E0-EBDF-4A17-B6C9-C2CE1A221812}" type="pres">
      <dgm:prSet presAssocID="{13108EF5-A403-49A5-B192-7F6737716030}" presName="parentLin" presStyleCnt="0"/>
      <dgm:spPr/>
    </dgm:pt>
    <dgm:pt modelId="{2586EDDE-CB69-4B7B-99D1-6C2083A0891E}" type="pres">
      <dgm:prSet presAssocID="{13108EF5-A403-49A5-B192-7F6737716030}" presName="parentLeftMargin" presStyleLbl="node1" presStyleIdx="1" presStyleCnt="5"/>
      <dgm:spPr/>
      <dgm:t>
        <a:bodyPr/>
        <a:lstStyle/>
        <a:p>
          <a:endParaRPr lang="es-EC"/>
        </a:p>
      </dgm:t>
    </dgm:pt>
    <dgm:pt modelId="{673AC66B-F776-4AAA-A8E9-CF4AA7282492}" type="pres">
      <dgm:prSet presAssocID="{13108EF5-A403-49A5-B192-7F6737716030}" presName="parentText" presStyleLbl="node1" presStyleIdx="2" presStyleCnt="5" custScaleY="19035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696FF4-4A0B-48BF-B8C5-3AC1560E3986}" type="pres">
      <dgm:prSet presAssocID="{13108EF5-A403-49A5-B192-7F6737716030}" presName="negativeSpace" presStyleCnt="0"/>
      <dgm:spPr/>
    </dgm:pt>
    <dgm:pt modelId="{0851A76D-8A01-40A0-9C15-2E7F5FE1290B}" type="pres">
      <dgm:prSet presAssocID="{13108EF5-A403-49A5-B192-7F6737716030}" presName="childText" presStyleLbl="conFgAcc1" presStyleIdx="2" presStyleCnt="5">
        <dgm:presLayoutVars>
          <dgm:bulletEnabled val="1"/>
        </dgm:presLayoutVars>
      </dgm:prSet>
      <dgm:spPr/>
    </dgm:pt>
    <dgm:pt modelId="{CFCA809F-0A94-4CBE-8251-0A4F3BF0C3F2}" type="pres">
      <dgm:prSet presAssocID="{AB3AB2CA-BEB4-4792-82D0-C4140B1D123C}" presName="spaceBetweenRectangles" presStyleCnt="0"/>
      <dgm:spPr/>
    </dgm:pt>
    <dgm:pt modelId="{3D85057A-01BE-4E69-B7D2-2391BFAEF081}" type="pres">
      <dgm:prSet presAssocID="{C05ACEC7-136D-49F8-A925-338DBCF9FE77}" presName="parentLin" presStyleCnt="0"/>
      <dgm:spPr/>
    </dgm:pt>
    <dgm:pt modelId="{93F0B71B-2BB1-4451-B073-10C4EABF2D5C}" type="pres">
      <dgm:prSet presAssocID="{C05ACEC7-136D-49F8-A925-338DBCF9FE77}" presName="parentLeftMargin" presStyleLbl="node1" presStyleIdx="2" presStyleCnt="5"/>
      <dgm:spPr/>
      <dgm:t>
        <a:bodyPr/>
        <a:lstStyle/>
        <a:p>
          <a:endParaRPr lang="es-EC"/>
        </a:p>
      </dgm:t>
    </dgm:pt>
    <dgm:pt modelId="{DAED331D-C183-4A81-AA34-F4C96DDCEA6D}" type="pres">
      <dgm:prSet presAssocID="{C05ACEC7-136D-49F8-A925-338DBCF9FE77}" presName="parentText" presStyleLbl="node1" presStyleIdx="3" presStyleCnt="5" custScaleY="16521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6BF0C6-6659-438C-9675-AC332EC8E1AA}" type="pres">
      <dgm:prSet presAssocID="{C05ACEC7-136D-49F8-A925-338DBCF9FE77}" presName="negativeSpace" presStyleCnt="0"/>
      <dgm:spPr/>
    </dgm:pt>
    <dgm:pt modelId="{6B610B7D-AE0C-4B15-A63C-A82BDDEA11C0}" type="pres">
      <dgm:prSet presAssocID="{C05ACEC7-136D-49F8-A925-338DBCF9FE77}" presName="childText" presStyleLbl="conFgAcc1" presStyleIdx="3" presStyleCnt="5">
        <dgm:presLayoutVars>
          <dgm:bulletEnabled val="1"/>
        </dgm:presLayoutVars>
      </dgm:prSet>
      <dgm:spPr/>
    </dgm:pt>
    <dgm:pt modelId="{52A26F06-F0D7-4D3D-8621-F60F448D1081}" type="pres">
      <dgm:prSet presAssocID="{6C4DE1E4-F530-4C71-A016-06867B94B2CD}" presName="spaceBetweenRectangles" presStyleCnt="0"/>
      <dgm:spPr/>
    </dgm:pt>
    <dgm:pt modelId="{BEB535E8-260E-4B3F-8AFB-6E851CE36495}" type="pres">
      <dgm:prSet presAssocID="{BDC6EACF-9F6E-4467-8EC3-AA931824037F}" presName="parentLin" presStyleCnt="0"/>
      <dgm:spPr/>
    </dgm:pt>
    <dgm:pt modelId="{58884A72-5926-45E8-85B4-E418340F9DC6}" type="pres">
      <dgm:prSet presAssocID="{BDC6EACF-9F6E-4467-8EC3-AA931824037F}" presName="parentLeftMargin" presStyleLbl="node1" presStyleIdx="3" presStyleCnt="5"/>
      <dgm:spPr/>
      <dgm:t>
        <a:bodyPr/>
        <a:lstStyle/>
        <a:p>
          <a:endParaRPr lang="es-EC"/>
        </a:p>
      </dgm:t>
    </dgm:pt>
    <dgm:pt modelId="{85897007-7380-4429-A05B-EFDF2562494A}" type="pres">
      <dgm:prSet presAssocID="{BDC6EACF-9F6E-4467-8EC3-AA931824037F}" presName="parentText" presStyleLbl="node1" presStyleIdx="4" presStyleCnt="5" custScaleY="22000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D0C7FC-F279-4421-979A-FA60D5E62241}" type="pres">
      <dgm:prSet presAssocID="{BDC6EACF-9F6E-4467-8EC3-AA931824037F}" presName="negativeSpace" presStyleCnt="0"/>
      <dgm:spPr/>
    </dgm:pt>
    <dgm:pt modelId="{1EF78CFE-A259-4EF9-8860-9DAC7D94CC0A}" type="pres">
      <dgm:prSet presAssocID="{BDC6EACF-9F6E-4467-8EC3-AA931824037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B0BE7B2-F282-46D7-BEFD-844B80412471}" type="presOf" srcId="{C05ACEC7-136D-49F8-A925-338DBCF9FE77}" destId="{DAED331D-C183-4A81-AA34-F4C96DDCEA6D}" srcOrd="1" destOrd="0" presId="urn:microsoft.com/office/officeart/2005/8/layout/list1"/>
    <dgm:cxn modelId="{17EE3F96-E0FA-4708-9E0F-55B078A22464}" srcId="{DCE2D5FB-5742-42E9-BBE2-6E4FB22823C3}" destId="{BDC6EACF-9F6E-4467-8EC3-AA931824037F}" srcOrd="4" destOrd="0" parTransId="{814D28BF-4DC2-4E49-AABD-5BB06E48484F}" sibTransId="{75440A3F-79DE-43C5-BA61-2D8D9F4F772D}"/>
    <dgm:cxn modelId="{4C5CFA35-529D-4EA8-9E92-94CE95375AFB}" srcId="{DCE2D5FB-5742-42E9-BBE2-6E4FB22823C3}" destId="{0A3AADD9-9FCF-466A-B4C5-D29AC378024B}" srcOrd="0" destOrd="0" parTransId="{27236F65-659F-48B2-BE87-CC9A68380CA7}" sibTransId="{63076F78-59CF-4112-B652-50908250C972}"/>
    <dgm:cxn modelId="{A29276E8-7062-4C08-BA5D-B20C10F3AB97}" type="presOf" srcId="{BDC6EACF-9F6E-4467-8EC3-AA931824037F}" destId="{85897007-7380-4429-A05B-EFDF2562494A}" srcOrd="1" destOrd="0" presId="urn:microsoft.com/office/officeart/2005/8/layout/list1"/>
    <dgm:cxn modelId="{79814BB6-BB32-4BE3-A5FD-055D3EA17E2A}" srcId="{DCE2D5FB-5742-42E9-BBE2-6E4FB22823C3}" destId="{C05ACEC7-136D-49F8-A925-338DBCF9FE77}" srcOrd="3" destOrd="0" parTransId="{6AF3C602-2FDE-407F-8504-9B43D90234ED}" sibTransId="{6C4DE1E4-F530-4C71-A016-06867B94B2CD}"/>
    <dgm:cxn modelId="{4F0838B7-0B31-4240-A745-61C200200A88}" type="presOf" srcId="{5BC66731-5638-42B4-8D8A-CFB77B32D5E6}" destId="{EBDCDC17-4020-411A-B3C3-5CD563E15D1E}" srcOrd="1" destOrd="0" presId="urn:microsoft.com/office/officeart/2005/8/layout/list1"/>
    <dgm:cxn modelId="{B4103CAD-181C-4587-8833-05F2A1A60919}" type="presOf" srcId="{13108EF5-A403-49A5-B192-7F6737716030}" destId="{2586EDDE-CB69-4B7B-99D1-6C2083A0891E}" srcOrd="0" destOrd="0" presId="urn:microsoft.com/office/officeart/2005/8/layout/list1"/>
    <dgm:cxn modelId="{F1C8EEDA-26B2-47D9-BD6A-624478155C0C}" type="presOf" srcId="{13108EF5-A403-49A5-B192-7F6737716030}" destId="{673AC66B-F776-4AAA-A8E9-CF4AA7282492}" srcOrd="1" destOrd="0" presId="urn:microsoft.com/office/officeart/2005/8/layout/list1"/>
    <dgm:cxn modelId="{CCCC2BE8-E75C-4237-AA3E-35B28B22F7E9}" srcId="{DCE2D5FB-5742-42E9-BBE2-6E4FB22823C3}" destId="{13108EF5-A403-49A5-B192-7F6737716030}" srcOrd="2" destOrd="0" parTransId="{F9D09CDC-F607-49FD-9F1C-289A369A8601}" sibTransId="{AB3AB2CA-BEB4-4792-82D0-C4140B1D123C}"/>
    <dgm:cxn modelId="{A3AFF4EB-B179-4E50-BB8F-ADB0D6B09B10}" type="presOf" srcId="{0A3AADD9-9FCF-466A-B4C5-D29AC378024B}" destId="{E6074505-9A1D-4B58-ACA9-9C2143EEA3F6}" srcOrd="1" destOrd="0" presId="urn:microsoft.com/office/officeart/2005/8/layout/list1"/>
    <dgm:cxn modelId="{81C0604D-04D2-42FA-ABEA-BA2765413D26}" type="presOf" srcId="{5BC66731-5638-42B4-8D8A-CFB77B32D5E6}" destId="{22135773-2772-490B-84EA-4B63078A1F74}" srcOrd="0" destOrd="0" presId="urn:microsoft.com/office/officeart/2005/8/layout/list1"/>
    <dgm:cxn modelId="{77B65563-64A6-44EC-BAB8-CB267B9C68D2}" type="presOf" srcId="{DCE2D5FB-5742-42E9-BBE2-6E4FB22823C3}" destId="{76885A56-C48F-45F3-B2DD-F9A0D0167581}" srcOrd="0" destOrd="0" presId="urn:microsoft.com/office/officeart/2005/8/layout/list1"/>
    <dgm:cxn modelId="{9F56D8F6-FAAA-43DC-A12F-4193C15CAA02}" srcId="{DCE2D5FB-5742-42E9-BBE2-6E4FB22823C3}" destId="{5BC66731-5638-42B4-8D8A-CFB77B32D5E6}" srcOrd="1" destOrd="0" parTransId="{7D76BF2E-E3DF-40E2-8BEF-9AE1DA04B940}" sibTransId="{D5CFAC10-E1D2-440C-9F1A-650EBCFCEEE9}"/>
    <dgm:cxn modelId="{138D666F-786F-4E5A-8304-596C8A6597B0}" type="presOf" srcId="{0A3AADD9-9FCF-466A-B4C5-D29AC378024B}" destId="{01795A1B-4705-4ABC-ABD9-99962B9CA227}" srcOrd="0" destOrd="0" presId="urn:microsoft.com/office/officeart/2005/8/layout/list1"/>
    <dgm:cxn modelId="{818B1160-4531-42FF-B28D-3E2F8E5467D9}" type="presOf" srcId="{BDC6EACF-9F6E-4467-8EC3-AA931824037F}" destId="{58884A72-5926-45E8-85B4-E418340F9DC6}" srcOrd="0" destOrd="0" presId="urn:microsoft.com/office/officeart/2005/8/layout/list1"/>
    <dgm:cxn modelId="{5A4373D2-A852-4A3B-A1D5-BBE5E4AADD8E}" type="presOf" srcId="{C05ACEC7-136D-49F8-A925-338DBCF9FE77}" destId="{93F0B71B-2BB1-4451-B073-10C4EABF2D5C}" srcOrd="0" destOrd="0" presId="urn:microsoft.com/office/officeart/2005/8/layout/list1"/>
    <dgm:cxn modelId="{E664B0A5-DD91-4CC3-9A31-B0110D7AC216}" type="presParOf" srcId="{76885A56-C48F-45F3-B2DD-F9A0D0167581}" destId="{5A4961B4-8611-42AC-A57F-248DCB39C289}" srcOrd="0" destOrd="0" presId="urn:microsoft.com/office/officeart/2005/8/layout/list1"/>
    <dgm:cxn modelId="{24AF96AC-3A7C-4600-8493-6A8A381EB9D6}" type="presParOf" srcId="{5A4961B4-8611-42AC-A57F-248DCB39C289}" destId="{01795A1B-4705-4ABC-ABD9-99962B9CA227}" srcOrd="0" destOrd="0" presId="urn:microsoft.com/office/officeart/2005/8/layout/list1"/>
    <dgm:cxn modelId="{7587DC97-EF6E-4931-B958-51DDA79E5EC2}" type="presParOf" srcId="{5A4961B4-8611-42AC-A57F-248DCB39C289}" destId="{E6074505-9A1D-4B58-ACA9-9C2143EEA3F6}" srcOrd="1" destOrd="0" presId="urn:microsoft.com/office/officeart/2005/8/layout/list1"/>
    <dgm:cxn modelId="{E9FA305C-6785-4406-8290-070D05ACEC25}" type="presParOf" srcId="{76885A56-C48F-45F3-B2DD-F9A0D0167581}" destId="{65322B34-12C5-483E-8513-E66B33D7A07A}" srcOrd="1" destOrd="0" presId="urn:microsoft.com/office/officeart/2005/8/layout/list1"/>
    <dgm:cxn modelId="{DDE6A03C-E7BC-4987-9A55-EB3FACC96461}" type="presParOf" srcId="{76885A56-C48F-45F3-B2DD-F9A0D0167581}" destId="{C617FB99-A80C-4384-9995-01BA0BAAEBCA}" srcOrd="2" destOrd="0" presId="urn:microsoft.com/office/officeart/2005/8/layout/list1"/>
    <dgm:cxn modelId="{660A6A7D-EF07-4DE2-A1C8-981432067C82}" type="presParOf" srcId="{76885A56-C48F-45F3-B2DD-F9A0D0167581}" destId="{5CC34962-7A0B-4E87-AEE6-E27C7A85CD40}" srcOrd="3" destOrd="0" presId="urn:microsoft.com/office/officeart/2005/8/layout/list1"/>
    <dgm:cxn modelId="{F3C5D132-755A-43EF-A5EC-531D4C72E8F0}" type="presParOf" srcId="{76885A56-C48F-45F3-B2DD-F9A0D0167581}" destId="{90D87780-1F09-4376-8B99-F7BA126068B1}" srcOrd="4" destOrd="0" presId="urn:microsoft.com/office/officeart/2005/8/layout/list1"/>
    <dgm:cxn modelId="{5B8EF5AD-5263-4622-AA90-305A409C9727}" type="presParOf" srcId="{90D87780-1F09-4376-8B99-F7BA126068B1}" destId="{22135773-2772-490B-84EA-4B63078A1F74}" srcOrd="0" destOrd="0" presId="urn:microsoft.com/office/officeart/2005/8/layout/list1"/>
    <dgm:cxn modelId="{346E0EDA-482F-4694-87FF-DA1F2370A722}" type="presParOf" srcId="{90D87780-1F09-4376-8B99-F7BA126068B1}" destId="{EBDCDC17-4020-411A-B3C3-5CD563E15D1E}" srcOrd="1" destOrd="0" presId="urn:microsoft.com/office/officeart/2005/8/layout/list1"/>
    <dgm:cxn modelId="{EAED1A3F-1EBB-4358-974B-5B775AEAC25C}" type="presParOf" srcId="{76885A56-C48F-45F3-B2DD-F9A0D0167581}" destId="{813758A1-7192-4767-8E24-161DCC535749}" srcOrd="5" destOrd="0" presId="urn:microsoft.com/office/officeart/2005/8/layout/list1"/>
    <dgm:cxn modelId="{90AD57D8-F002-4B09-B53D-A3E1C7D56085}" type="presParOf" srcId="{76885A56-C48F-45F3-B2DD-F9A0D0167581}" destId="{FF109039-F6AD-4D02-8FFD-A6F800DEA9FB}" srcOrd="6" destOrd="0" presId="urn:microsoft.com/office/officeart/2005/8/layout/list1"/>
    <dgm:cxn modelId="{DEC88956-53A1-4078-AF48-F6197A93F24E}" type="presParOf" srcId="{76885A56-C48F-45F3-B2DD-F9A0D0167581}" destId="{132AFD97-A8B6-4019-B800-253DA679FB45}" srcOrd="7" destOrd="0" presId="urn:microsoft.com/office/officeart/2005/8/layout/list1"/>
    <dgm:cxn modelId="{B9219096-7365-4DE5-9EAD-4D2551E4CD56}" type="presParOf" srcId="{76885A56-C48F-45F3-B2DD-F9A0D0167581}" destId="{5C9A19E0-EBDF-4A17-B6C9-C2CE1A221812}" srcOrd="8" destOrd="0" presId="urn:microsoft.com/office/officeart/2005/8/layout/list1"/>
    <dgm:cxn modelId="{A137D264-DAB0-447B-B099-6824C4C71CB8}" type="presParOf" srcId="{5C9A19E0-EBDF-4A17-B6C9-C2CE1A221812}" destId="{2586EDDE-CB69-4B7B-99D1-6C2083A0891E}" srcOrd="0" destOrd="0" presId="urn:microsoft.com/office/officeart/2005/8/layout/list1"/>
    <dgm:cxn modelId="{6DA7F1DF-DE43-49D5-89E2-2FB8AF6F2E39}" type="presParOf" srcId="{5C9A19E0-EBDF-4A17-B6C9-C2CE1A221812}" destId="{673AC66B-F776-4AAA-A8E9-CF4AA7282492}" srcOrd="1" destOrd="0" presId="urn:microsoft.com/office/officeart/2005/8/layout/list1"/>
    <dgm:cxn modelId="{EFFBCA64-5CDE-4EE0-87E8-F4323494C5FE}" type="presParOf" srcId="{76885A56-C48F-45F3-B2DD-F9A0D0167581}" destId="{42696FF4-4A0B-48BF-B8C5-3AC1560E3986}" srcOrd="9" destOrd="0" presId="urn:microsoft.com/office/officeart/2005/8/layout/list1"/>
    <dgm:cxn modelId="{5E10F8E3-339B-4666-BCC9-03F2896CB2AD}" type="presParOf" srcId="{76885A56-C48F-45F3-B2DD-F9A0D0167581}" destId="{0851A76D-8A01-40A0-9C15-2E7F5FE1290B}" srcOrd="10" destOrd="0" presId="urn:microsoft.com/office/officeart/2005/8/layout/list1"/>
    <dgm:cxn modelId="{A4CEBB8D-0C0A-473A-83A1-DC9182A7A96C}" type="presParOf" srcId="{76885A56-C48F-45F3-B2DD-F9A0D0167581}" destId="{CFCA809F-0A94-4CBE-8251-0A4F3BF0C3F2}" srcOrd="11" destOrd="0" presId="urn:microsoft.com/office/officeart/2005/8/layout/list1"/>
    <dgm:cxn modelId="{C6401B16-AD58-4490-9DCA-45E19E67DB92}" type="presParOf" srcId="{76885A56-C48F-45F3-B2DD-F9A0D0167581}" destId="{3D85057A-01BE-4E69-B7D2-2391BFAEF081}" srcOrd="12" destOrd="0" presId="urn:microsoft.com/office/officeart/2005/8/layout/list1"/>
    <dgm:cxn modelId="{F3FC8E3A-D25B-4CDD-B85B-8B82DC8639BE}" type="presParOf" srcId="{3D85057A-01BE-4E69-B7D2-2391BFAEF081}" destId="{93F0B71B-2BB1-4451-B073-10C4EABF2D5C}" srcOrd="0" destOrd="0" presId="urn:microsoft.com/office/officeart/2005/8/layout/list1"/>
    <dgm:cxn modelId="{4D06735D-2FBB-4EE2-B405-324F5F9CC679}" type="presParOf" srcId="{3D85057A-01BE-4E69-B7D2-2391BFAEF081}" destId="{DAED331D-C183-4A81-AA34-F4C96DDCEA6D}" srcOrd="1" destOrd="0" presId="urn:microsoft.com/office/officeart/2005/8/layout/list1"/>
    <dgm:cxn modelId="{586F62F4-DE01-41C4-BADD-07A35E266F11}" type="presParOf" srcId="{76885A56-C48F-45F3-B2DD-F9A0D0167581}" destId="{156BF0C6-6659-438C-9675-AC332EC8E1AA}" srcOrd="13" destOrd="0" presId="urn:microsoft.com/office/officeart/2005/8/layout/list1"/>
    <dgm:cxn modelId="{D5B4A805-915B-48B1-A97C-9E8B7E42D16F}" type="presParOf" srcId="{76885A56-C48F-45F3-B2DD-F9A0D0167581}" destId="{6B610B7D-AE0C-4B15-A63C-A82BDDEA11C0}" srcOrd="14" destOrd="0" presId="urn:microsoft.com/office/officeart/2005/8/layout/list1"/>
    <dgm:cxn modelId="{56DCA410-3560-4B1D-B8A9-20B0FABABFA4}" type="presParOf" srcId="{76885A56-C48F-45F3-B2DD-F9A0D0167581}" destId="{52A26F06-F0D7-4D3D-8621-F60F448D1081}" srcOrd="15" destOrd="0" presId="urn:microsoft.com/office/officeart/2005/8/layout/list1"/>
    <dgm:cxn modelId="{85D41C96-3B1A-4CFD-AD1E-63C1F5B7CB4D}" type="presParOf" srcId="{76885A56-C48F-45F3-B2DD-F9A0D0167581}" destId="{BEB535E8-260E-4B3F-8AFB-6E851CE36495}" srcOrd="16" destOrd="0" presId="urn:microsoft.com/office/officeart/2005/8/layout/list1"/>
    <dgm:cxn modelId="{9C3F83A0-C439-4460-987E-FBE5483AA93E}" type="presParOf" srcId="{BEB535E8-260E-4B3F-8AFB-6E851CE36495}" destId="{58884A72-5926-45E8-85B4-E418340F9DC6}" srcOrd="0" destOrd="0" presId="urn:microsoft.com/office/officeart/2005/8/layout/list1"/>
    <dgm:cxn modelId="{B3BDEE79-306F-4567-8591-2D855670B521}" type="presParOf" srcId="{BEB535E8-260E-4B3F-8AFB-6E851CE36495}" destId="{85897007-7380-4429-A05B-EFDF2562494A}" srcOrd="1" destOrd="0" presId="urn:microsoft.com/office/officeart/2005/8/layout/list1"/>
    <dgm:cxn modelId="{982CC6CB-3E50-47F2-8F04-F22A7617D4CF}" type="presParOf" srcId="{76885A56-C48F-45F3-B2DD-F9A0D0167581}" destId="{52D0C7FC-F279-4421-979A-FA60D5E62241}" srcOrd="17" destOrd="0" presId="urn:microsoft.com/office/officeart/2005/8/layout/list1"/>
    <dgm:cxn modelId="{40DA9D98-D003-47F2-878B-ED7B417A9D4A}" type="presParOf" srcId="{76885A56-C48F-45F3-B2DD-F9A0D0167581}" destId="{1EF78CFE-A259-4EF9-8860-9DAC7D94CC0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CE2D5FB-5742-42E9-BBE2-6E4FB22823C3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0A3AADD9-9FCF-466A-B4C5-D29AC378024B}">
      <dgm:prSet phldrT="[Texto]" custT="1"/>
      <dgm:spPr/>
      <dgm:t>
        <a:bodyPr/>
        <a:lstStyle/>
        <a:p>
          <a:pPr algn="just"/>
          <a:r>
            <a:rPr lang="es-EC" sz="1600" smtClean="0">
              <a:solidFill>
                <a:schemeClr val="tx1"/>
              </a:solidFill>
            </a:rPr>
            <a:t>Ubicación geográfica de la empresa que no afecta a la comunidad y tampoco a áreas forestales protegidas</a:t>
          </a:r>
          <a:endParaRPr lang="es-EC" sz="1600" dirty="0">
            <a:solidFill>
              <a:schemeClr val="tx1"/>
            </a:solidFill>
          </a:endParaRPr>
        </a:p>
      </dgm:t>
    </dgm:pt>
    <dgm:pt modelId="{27236F65-659F-48B2-BE87-CC9A68380CA7}" type="parTrans" cxnId="{4C5CFA35-529D-4EA8-9E92-94CE95375AFB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63076F78-59CF-4112-B652-50908250C972}" type="sibTrans" cxnId="{4C5CFA35-529D-4EA8-9E92-94CE95375AFB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5BC66731-5638-42B4-8D8A-CFB77B32D5E6}">
      <dgm:prSet phldrT="[Texto]" custT="1"/>
      <dgm:spPr/>
      <dgm:t>
        <a:bodyPr/>
        <a:lstStyle/>
        <a:p>
          <a:pPr algn="just"/>
          <a:r>
            <a:rPr lang="es-EC" sz="1600" smtClean="0">
              <a:solidFill>
                <a:schemeClr val="tx1"/>
              </a:solidFill>
            </a:rPr>
            <a:t>Ubicado en este sector desde el año de 1965 </a:t>
          </a:r>
          <a:endParaRPr lang="es-EC" sz="1600" dirty="0">
            <a:solidFill>
              <a:schemeClr val="tx1"/>
            </a:solidFill>
          </a:endParaRPr>
        </a:p>
      </dgm:t>
    </dgm:pt>
    <dgm:pt modelId="{7D76BF2E-E3DF-40E2-8BEF-9AE1DA04B940}" type="parTrans" cxnId="{9F56D8F6-FAAA-43DC-A12F-4193C15CAA02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D5CFAC10-E1D2-440C-9F1A-650EBCFCEEE9}" type="sibTrans" cxnId="{9F56D8F6-FAAA-43DC-A12F-4193C15CAA02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13108EF5-A403-49A5-B192-7F6737716030}">
      <dgm:prSet phldrT="[Texto]" custT="1"/>
      <dgm:spPr/>
      <dgm:t>
        <a:bodyPr/>
        <a:lstStyle/>
        <a:p>
          <a:pPr algn="just"/>
          <a:r>
            <a:rPr lang="es-EC" sz="1600" smtClean="0">
              <a:solidFill>
                <a:schemeClr val="tx1"/>
              </a:solidFill>
            </a:rPr>
            <a:t>Desechos de producción la empresa se deshace de manera consiente y confiable en lugares establecidos por EMASEO </a:t>
          </a:r>
          <a:endParaRPr lang="es-EC" sz="1600" dirty="0">
            <a:solidFill>
              <a:schemeClr val="tx1"/>
            </a:solidFill>
          </a:endParaRPr>
        </a:p>
      </dgm:t>
    </dgm:pt>
    <dgm:pt modelId="{F9D09CDC-F607-49FD-9F1C-289A369A8601}" type="parTrans" cxnId="{CCCC2BE8-E75C-4237-AA3E-35B28B22F7E9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AB3AB2CA-BEB4-4792-82D0-C4140B1D123C}" type="sibTrans" cxnId="{CCCC2BE8-E75C-4237-AA3E-35B28B22F7E9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C05ACEC7-136D-49F8-A925-338DBCF9FE77}">
      <dgm:prSet phldrT="[Texto]" custT="1"/>
      <dgm:spPr/>
      <dgm:t>
        <a:bodyPr/>
        <a:lstStyle/>
        <a:p>
          <a:pPr algn="just"/>
          <a:r>
            <a:rPr lang="es-EC" sz="1600" smtClean="0">
              <a:solidFill>
                <a:schemeClr val="tx1"/>
              </a:solidFill>
            </a:rPr>
            <a:t>Objetivo 7. Garantizar los derechos de la naturaleza y promover la sostenibilidad ambiental territorial y global. </a:t>
          </a:r>
          <a:endParaRPr lang="es-EC" sz="1600" dirty="0">
            <a:solidFill>
              <a:schemeClr val="tx1"/>
            </a:solidFill>
          </a:endParaRPr>
        </a:p>
      </dgm:t>
    </dgm:pt>
    <dgm:pt modelId="{6AF3C602-2FDE-407F-8504-9B43D90234ED}" type="parTrans" cxnId="{79814BB6-BB32-4BE3-A5FD-055D3EA17E2A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6C4DE1E4-F530-4C71-A016-06867B94B2CD}" type="sibTrans" cxnId="{79814BB6-BB32-4BE3-A5FD-055D3EA17E2A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76885A56-C48F-45F3-B2DD-F9A0D0167581}" type="pres">
      <dgm:prSet presAssocID="{DCE2D5FB-5742-42E9-BBE2-6E4FB22823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A4961B4-8611-42AC-A57F-248DCB39C289}" type="pres">
      <dgm:prSet presAssocID="{0A3AADD9-9FCF-466A-B4C5-D29AC378024B}" presName="parentLin" presStyleCnt="0"/>
      <dgm:spPr/>
    </dgm:pt>
    <dgm:pt modelId="{01795A1B-4705-4ABC-ABD9-99962B9CA227}" type="pres">
      <dgm:prSet presAssocID="{0A3AADD9-9FCF-466A-B4C5-D29AC378024B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E6074505-9A1D-4B58-ACA9-9C2143EEA3F6}" type="pres">
      <dgm:prSet presAssocID="{0A3AADD9-9FCF-466A-B4C5-D29AC378024B}" presName="parentText" presStyleLbl="node1" presStyleIdx="0" presStyleCnt="4" custScaleX="99565" custScaleY="318619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322B34-12C5-483E-8513-E66B33D7A07A}" type="pres">
      <dgm:prSet presAssocID="{0A3AADD9-9FCF-466A-B4C5-D29AC378024B}" presName="negativeSpace" presStyleCnt="0"/>
      <dgm:spPr/>
    </dgm:pt>
    <dgm:pt modelId="{C617FB99-A80C-4384-9995-01BA0BAAEBCA}" type="pres">
      <dgm:prSet presAssocID="{0A3AADD9-9FCF-466A-B4C5-D29AC378024B}" presName="childText" presStyleLbl="conFgAcc1" presStyleIdx="0" presStyleCnt="4">
        <dgm:presLayoutVars>
          <dgm:bulletEnabled val="1"/>
        </dgm:presLayoutVars>
      </dgm:prSet>
      <dgm:spPr/>
    </dgm:pt>
    <dgm:pt modelId="{5CC34962-7A0B-4E87-AEE6-E27C7A85CD40}" type="pres">
      <dgm:prSet presAssocID="{63076F78-59CF-4112-B652-50908250C972}" presName="spaceBetweenRectangles" presStyleCnt="0"/>
      <dgm:spPr/>
    </dgm:pt>
    <dgm:pt modelId="{90D87780-1F09-4376-8B99-F7BA126068B1}" type="pres">
      <dgm:prSet presAssocID="{5BC66731-5638-42B4-8D8A-CFB77B32D5E6}" presName="parentLin" presStyleCnt="0"/>
      <dgm:spPr/>
    </dgm:pt>
    <dgm:pt modelId="{22135773-2772-490B-84EA-4B63078A1F74}" type="pres">
      <dgm:prSet presAssocID="{5BC66731-5638-42B4-8D8A-CFB77B32D5E6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EBDCDC17-4020-411A-B3C3-5CD563E15D1E}" type="pres">
      <dgm:prSet presAssocID="{5BC66731-5638-42B4-8D8A-CFB77B32D5E6}" presName="parentText" presStyleLbl="node1" presStyleIdx="1" presStyleCnt="4" custScaleY="165048" custLinFactNeighborX="8108" custLinFactNeighborY="-535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3758A1-7192-4767-8E24-161DCC535749}" type="pres">
      <dgm:prSet presAssocID="{5BC66731-5638-42B4-8D8A-CFB77B32D5E6}" presName="negativeSpace" presStyleCnt="0"/>
      <dgm:spPr/>
    </dgm:pt>
    <dgm:pt modelId="{FF109039-F6AD-4D02-8FFD-A6F800DEA9FB}" type="pres">
      <dgm:prSet presAssocID="{5BC66731-5638-42B4-8D8A-CFB77B32D5E6}" presName="childText" presStyleLbl="conFgAcc1" presStyleIdx="1" presStyleCnt="4">
        <dgm:presLayoutVars>
          <dgm:bulletEnabled val="1"/>
        </dgm:presLayoutVars>
      </dgm:prSet>
      <dgm:spPr/>
    </dgm:pt>
    <dgm:pt modelId="{132AFD97-A8B6-4019-B800-253DA679FB45}" type="pres">
      <dgm:prSet presAssocID="{D5CFAC10-E1D2-440C-9F1A-650EBCFCEEE9}" presName="spaceBetweenRectangles" presStyleCnt="0"/>
      <dgm:spPr/>
    </dgm:pt>
    <dgm:pt modelId="{5C9A19E0-EBDF-4A17-B6C9-C2CE1A221812}" type="pres">
      <dgm:prSet presAssocID="{13108EF5-A403-49A5-B192-7F6737716030}" presName="parentLin" presStyleCnt="0"/>
      <dgm:spPr/>
    </dgm:pt>
    <dgm:pt modelId="{2586EDDE-CB69-4B7B-99D1-6C2083A0891E}" type="pres">
      <dgm:prSet presAssocID="{13108EF5-A403-49A5-B192-7F6737716030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673AC66B-F776-4AAA-A8E9-CF4AA7282492}" type="pres">
      <dgm:prSet presAssocID="{13108EF5-A403-49A5-B192-7F6737716030}" presName="parentText" presStyleLbl="node1" presStyleIdx="2" presStyleCnt="4" custScaleX="100523" custScaleY="279606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696FF4-4A0B-48BF-B8C5-3AC1560E3986}" type="pres">
      <dgm:prSet presAssocID="{13108EF5-A403-49A5-B192-7F6737716030}" presName="negativeSpace" presStyleCnt="0"/>
      <dgm:spPr/>
    </dgm:pt>
    <dgm:pt modelId="{0851A76D-8A01-40A0-9C15-2E7F5FE1290B}" type="pres">
      <dgm:prSet presAssocID="{13108EF5-A403-49A5-B192-7F6737716030}" presName="childText" presStyleLbl="conFgAcc1" presStyleIdx="2" presStyleCnt="4">
        <dgm:presLayoutVars>
          <dgm:bulletEnabled val="1"/>
        </dgm:presLayoutVars>
      </dgm:prSet>
      <dgm:spPr/>
    </dgm:pt>
    <dgm:pt modelId="{CFCA809F-0A94-4CBE-8251-0A4F3BF0C3F2}" type="pres">
      <dgm:prSet presAssocID="{AB3AB2CA-BEB4-4792-82D0-C4140B1D123C}" presName="spaceBetweenRectangles" presStyleCnt="0"/>
      <dgm:spPr/>
    </dgm:pt>
    <dgm:pt modelId="{3D85057A-01BE-4E69-B7D2-2391BFAEF081}" type="pres">
      <dgm:prSet presAssocID="{C05ACEC7-136D-49F8-A925-338DBCF9FE77}" presName="parentLin" presStyleCnt="0"/>
      <dgm:spPr/>
    </dgm:pt>
    <dgm:pt modelId="{93F0B71B-2BB1-4451-B073-10C4EABF2D5C}" type="pres">
      <dgm:prSet presAssocID="{C05ACEC7-136D-49F8-A925-338DBCF9FE77}" presName="parentLeftMargin" presStyleLbl="node1" presStyleIdx="2" presStyleCnt="4"/>
      <dgm:spPr/>
      <dgm:t>
        <a:bodyPr/>
        <a:lstStyle/>
        <a:p>
          <a:endParaRPr lang="es-EC"/>
        </a:p>
      </dgm:t>
    </dgm:pt>
    <dgm:pt modelId="{DAED331D-C183-4A81-AA34-F4C96DDCEA6D}" type="pres">
      <dgm:prSet presAssocID="{C05ACEC7-136D-49F8-A925-338DBCF9FE77}" presName="parentText" presStyleLbl="node1" presStyleIdx="3" presStyleCnt="4" custScaleY="26118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56BF0C6-6659-438C-9675-AC332EC8E1AA}" type="pres">
      <dgm:prSet presAssocID="{C05ACEC7-136D-49F8-A925-338DBCF9FE77}" presName="negativeSpace" presStyleCnt="0"/>
      <dgm:spPr/>
    </dgm:pt>
    <dgm:pt modelId="{6B610B7D-AE0C-4B15-A63C-A82BDDEA11C0}" type="pres">
      <dgm:prSet presAssocID="{C05ACEC7-136D-49F8-A925-338DBCF9FE7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C5CFA35-529D-4EA8-9E92-94CE95375AFB}" srcId="{DCE2D5FB-5742-42E9-BBE2-6E4FB22823C3}" destId="{0A3AADD9-9FCF-466A-B4C5-D29AC378024B}" srcOrd="0" destOrd="0" parTransId="{27236F65-659F-48B2-BE87-CC9A68380CA7}" sibTransId="{63076F78-59CF-4112-B652-50908250C972}"/>
    <dgm:cxn modelId="{9F56D8F6-FAAA-43DC-A12F-4193C15CAA02}" srcId="{DCE2D5FB-5742-42E9-BBE2-6E4FB22823C3}" destId="{5BC66731-5638-42B4-8D8A-CFB77B32D5E6}" srcOrd="1" destOrd="0" parTransId="{7D76BF2E-E3DF-40E2-8BEF-9AE1DA04B940}" sibTransId="{D5CFAC10-E1D2-440C-9F1A-650EBCFCEEE9}"/>
    <dgm:cxn modelId="{79814BB6-BB32-4BE3-A5FD-055D3EA17E2A}" srcId="{DCE2D5FB-5742-42E9-BBE2-6E4FB22823C3}" destId="{C05ACEC7-136D-49F8-A925-338DBCF9FE77}" srcOrd="3" destOrd="0" parTransId="{6AF3C602-2FDE-407F-8504-9B43D90234ED}" sibTransId="{6C4DE1E4-F530-4C71-A016-06867B94B2CD}"/>
    <dgm:cxn modelId="{EC4CA72A-6E92-4C51-B16A-F5879861A2AF}" type="presOf" srcId="{5BC66731-5638-42B4-8D8A-CFB77B32D5E6}" destId="{22135773-2772-490B-84EA-4B63078A1F74}" srcOrd="0" destOrd="0" presId="urn:microsoft.com/office/officeart/2005/8/layout/list1"/>
    <dgm:cxn modelId="{CCCC2BE8-E75C-4237-AA3E-35B28B22F7E9}" srcId="{DCE2D5FB-5742-42E9-BBE2-6E4FB22823C3}" destId="{13108EF5-A403-49A5-B192-7F6737716030}" srcOrd="2" destOrd="0" parTransId="{F9D09CDC-F607-49FD-9F1C-289A369A8601}" sibTransId="{AB3AB2CA-BEB4-4792-82D0-C4140B1D123C}"/>
    <dgm:cxn modelId="{3DBC0D83-BE56-4A17-ACF0-6399ADECA65B}" type="presOf" srcId="{0A3AADD9-9FCF-466A-B4C5-D29AC378024B}" destId="{E6074505-9A1D-4B58-ACA9-9C2143EEA3F6}" srcOrd="1" destOrd="0" presId="urn:microsoft.com/office/officeart/2005/8/layout/list1"/>
    <dgm:cxn modelId="{EFF07C16-0AD1-4E38-9242-8F8BC0AD2066}" type="presOf" srcId="{0A3AADD9-9FCF-466A-B4C5-D29AC378024B}" destId="{01795A1B-4705-4ABC-ABD9-99962B9CA227}" srcOrd="0" destOrd="0" presId="urn:microsoft.com/office/officeart/2005/8/layout/list1"/>
    <dgm:cxn modelId="{3136414F-C3EC-4C8B-A042-16DDF04C25AA}" type="presOf" srcId="{13108EF5-A403-49A5-B192-7F6737716030}" destId="{2586EDDE-CB69-4B7B-99D1-6C2083A0891E}" srcOrd="0" destOrd="0" presId="urn:microsoft.com/office/officeart/2005/8/layout/list1"/>
    <dgm:cxn modelId="{1C99205F-F9F2-4A4F-9832-A51A75831A68}" type="presOf" srcId="{5BC66731-5638-42B4-8D8A-CFB77B32D5E6}" destId="{EBDCDC17-4020-411A-B3C3-5CD563E15D1E}" srcOrd="1" destOrd="0" presId="urn:microsoft.com/office/officeart/2005/8/layout/list1"/>
    <dgm:cxn modelId="{1B808E96-4CA5-4017-A9B9-695F08B27D18}" type="presOf" srcId="{C05ACEC7-136D-49F8-A925-338DBCF9FE77}" destId="{93F0B71B-2BB1-4451-B073-10C4EABF2D5C}" srcOrd="0" destOrd="0" presId="urn:microsoft.com/office/officeart/2005/8/layout/list1"/>
    <dgm:cxn modelId="{09044D1F-2245-493B-AA7F-06BCA558C54A}" type="presOf" srcId="{C05ACEC7-136D-49F8-A925-338DBCF9FE77}" destId="{DAED331D-C183-4A81-AA34-F4C96DDCEA6D}" srcOrd="1" destOrd="0" presId="urn:microsoft.com/office/officeart/2005/8/layout/list1"/>
    <dgm:cxn modelId="{7EDECFE4-1604-41A3-A92B-DBEF6583CE34}" type="presOf" srcId="{DCE2D5FB-5742-42E9-BBE2-6E4FB22823C3}" destId="{76885A56-C48F-45F3-B2DD-F9A0D0167581}" srcOrd="0" destOrd="0" presId="urn:microsoft.com/office/officeart/2005/8/layout/list1"/>
    <dgm:cxn modelId="{B301F416-8C5C-4679-8F5A-C318EB5BA0F8}" type="presOf" srcId="{13108EF5-A403-49A5-B192-7F6737716030}" destId="{673AC66B-F776-4AAA-A8E9-CF4AA7282492}" srcOrd="1" destOrd="0" presId="urn:microsoft.com/office/officeart/2005/8/layout/list1"/>
    <dgm:cxn modelId="{805EBC32-4631-4E84-BB15-69462EB01428}" type="presParOf" srcId="{76885A56-C48F-45F3-B2DD-F9A0D0167581}" destId="{5A4961B4-8611-42AC-A57F-248DCB39C289}" srcOrd="0" destOrd="0" presId="urn:microsoft.com/office/officeart/2005/8/layout/list1"/>
    <dgm:cxn modelId="{59A90A25-D214-42A6-9230-020DE25861A1}" type="presParOf" srcId="{5A4961B4-8611-42AC-A57F-248DCB39C289}" destId="{01795A1B-4705-4ABC-ABD9-99962B9CA227}" srcOrd="0" destOrd="0" presId="urn:microsoft.com/office/officeart/2005/8/layout/list1"/>
    <dgm:cxn modelId="{0B9581FD-85BA-41A8-B38B-B69BEEB2EA9E}" type="presParOf" srcId="{5A4961B4-8611-42AC-A57F-248DCB39C289}" destId="{E6074505-9A1D-4B58-ACA9-9C2143EEA3F6}" srcOrd="1" destOrd="0" presId="urn:microsoft.com/office/officeart/2005/8/layout/list1"/>
    <dgm:cxn modelId="{F53EA600-7358-46A0-A859-E40B3238B402}" type="presParOf" srcId="{76885A56-C48F-45F3-B2DD-F9A0D0167581}" destId="{65322B34-12C5-483E-8513-E66B33D7A07A}" srcOrd="1" destOrd="0" presId="urn:microsoft.com/office/officeart/2005/8/layout/list1"/>
    <dgm:cxn modelId="{6339516C-A678-48B6-94F7-508B65F947E1}" type="presParOf" srcId="{76885A56-C48F-45F3-B2DD-F9A0D0167581}" destId="{C617FB99-A80C-4384-9995-01BA0BAAEBCA}" srcOrd="2" destOrd="0" presId="urn:microsoft.com/office/officeart/2005/8/layout/list1"/>
    <dgm:cxn modelId="{217B7D74-825D-4051-A4EB-D2090D30E5D4}" type="presParOf" srcId="{76885A56-C48F-45F3-B2DD-F9A0D0167581}" destId="{5CC34962-7A0B-4E87-AEE6-E27C7A85CD40}" srcOrd="3" destOrd="0" presId="urn:microsoft.com/office/officeart/2005/8/layout/list1"/>
    <dgm:cxn modelId="{75D85C37-698C-49F3-9AA1-3124805B94AC}" type="presParOf" srcId="{76885A56-C48F-45F3-B2DD-F9A0D0167581}" destId="{90D87780-1F09-4376-8B99-F7BA126068B1}" srcOrd="4" destOrd="0" presId="urn:microsoft.com/office/officeart/2005/8/layout/list1"/>
    <dgm:cxn modelId="{EAF1CC04-DFF8-4882-9E03-96A9FA94E7C4}" type="presParOf" srcId="{90D87780-1F09-4376-8B99-F7BA126068B1}" destId="{22135773-2772-490B-84EA-4B63078A1F74}" srcOrd="0" destOrd="0" presId="urn:microsoft.com/office/officeart/2005/8/layout/list1"/>
    <dgm:cxn modelId="{B73508AE-6E33-4E8D-815E-21A5E9DE43E4}" type="presParOf" srcId="{90D87780-1F09-4376-8B99-F7BA126068B1}" destId="{EBDCDC17-4020-411A-B3C3-5CD563E15D1E}" srcOrd="1" destOrd="0" presId="urn:microsoft.com/office/officeart/2005/8/layout/list1"/>
    <dgm:cxn modelId="{6CC4EEAA-1EBA-4144-A431-CBFB978A360C}" type="presParOf" srcId="{76885A56-C48F-45F3-B2DD-F9A0D0167581}" destId="{813758A1-7192-4767-8E24-161DCC535749}" srcOrd="5" destOrd="0" presId="urn:microsoft.com/office/officeart/2005/8/layout/list1"/>
    <dgm:cxn modelId="{0C84C476-5202-4C62-B5C4-DE82053163CD}" type="presParOf" srcId="{76885A56-C48F-45F3-B2DD-F9A0D0167581}" destId="{FF109039-F6AD-4D02-8FFD-A6F800DEA9FB}" srcOrd="6" destOrd="0" presId="urn:microsoft.com/office/officeart/2005/8/layout/list1"/>
    <dgm:cxn modelId="{A273D755-7C50-4C43-8CD0-97E5AC91C445}" type="presParOf" srcId="{76885A56-C48F-45F3-B2DD-F9A0D0167581}" destId="{132AFD97-A8B6-4019-B800-253DA679FB45}" srcOrd="7" destOrd="0" presId="urn:microsoft.com/office/officeart/2005/8/layout/list1"/>
    <dgm:cxn modelId="{779A6CAC-EE2B-4A78-A19E-3B82D88C4D90}" type="presParOf" srcId="{76885A56-C48F-45F3-B2DD-F9A0D0167581}" destId="{5C9A19E0-EBDF-4A17-B6C9-C2CE1A221812}" srcOrd="8" destOrd="0" presId="urn:microsoft.com/office/officeart/2005/8/layout/list1"/>
    <dgm:cxn modelId="{2AC7B814-E00E-43B2-8FE6-35819A685247}" type="presParOf" srcId="{5C9A19E0-EBDF-4A17-B6C9-C2CE1A221812}" destId="{2586EDDE-CB69-4B7B-99D1-6C2083A0891E}" srcOrd="0" destOrd="0" presId="urn:microsoft.com/office/officeart/2005/8/layout/list1"/>
    <dgm:cxn modelId="{D6A50C61-82D7-46AF-9504-C54EDCDC9E8D}" type="presParOf" srcId="{5C9A19E0-EBDF-4A17-B6C9-C2CE1A221812}" destId="{673AC66B-F776-4AAA-A8E9-CF4AA7282492}" srcOrd="1" destOrd="0" presId="urn:microsoft.com/office/officeart/2005/8/layout/list1"/>
    <dgm:cxn modelId="{62576056-C7F7-43A1-BF09-546DFC27EB6C}" type="presParOf" srcId="{76885A56-C48F-45F3-B2DD-F9A0D0167581}" destId="{42696FF4-4A0B-48BF-B8C5-3AC1560E3986}" srcOrd="9" destOrd="0" presId="urn:microsoft.com/office/officeart/2005/8/layout/list1"/>
    <dgm:cxn modelId="{4EE2FE3F-D0C4-4D6E-B1C4-36D74913B3BE}" type="presParOf" srcId="{76885A56-C48F-45F3-B2DD-F9A0D0167581}" destId="{0851A76D-8A01-40A0-9C15-2E7F5FE1290B}" srcOrd="10" destOrd="0" presId="urn:microsoft.com/office/officeart/2005/8/layout/list1"/>
    <dgm:cxn modelId="{A21D7446-E3D0-44E5-8532-58CBB001DBEF}" type="presParOf" srcId="{76885A56-C48F-45F3-B2DD-F9A0D0167581}" destId="{CFCA809F-0A94-4CBE-8251-0A4F3BF0C3F2}" srcOrd="11" destOrd="0" presId="urn:microsoft.com/office/officeart/2005/8/layout/list1"/>
    <dgm:cxn modelId="{C0FCD2D7-BC2A-410C-889F-1B1EA9788788}" type="presParOf" srcId="{76885A56-C48F-45F3-B2DD-F9A0D0167581}" destId="{3D85057A-01BE-4E69-B7D2-2391BFAEF081}" srcOrd="12" destOrd="0" presId="urn:microsoft.com/office/officeart/2005/8/layout/list1"/>
    <dgm:cxn modelId="{903F51F3-6062-40CA-807C-89FF099EA8F3}" type="presParOf" srcId="{3D85057A-01BE-4E69-B7D2-2391BFAEF081}" destId="{93F0B71B-2BB1-4451-B073-10C4EABF2D5C}" srcOrd="0" destOrd="0" presId="urn:microsoft.com/office/officeart/2005/8/layout/list1"/>
    <dgm:cxn modelId="{13965D16-BBC4-4046-B64B-59617125E063}" type="presParOf" srcId="{3D85057A-01BE-4E69-B7D2-2391BFAEF081}" destId="{DAED331D-C183-4A81-AA34-F4C96DDCEA6D}" srcOrd="1" destOrd="0" presId="urn:microsoft.com/office/officeart/2005/8/layout/list1"/>
    <dgm:cxn modelId="{AB088C28-9D7A-4CBA-BF42-269D5A9778D4}" type="presParOf" srcId="{76885A56-C48F-45F3-B2DD-F9A0D0167581}" destId="{156BF0C6-6659-438C-9675-AC332EC8E1AA}" srcOrd="13" destOrd="0" presId="urn:microsoft.com/office/officeart/2005/8/layout/list1"/>
    <dgm:cxn modelId="{6266CC76-759E-4548-B906-A8AFC07D5E0C}" type="presParOf" srcId="{76885A56-C48F-45F3-B2DD-F9A0D0167581}" destId="{6B610B7D-AE0C-4B15-A63C-A82BDDEA11C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CE2D5FB-5742-42E9-BBE2-6E4FB22823C3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0A3AADD9-9FCF-466A-B4C5-D29AC378024B}">
      <dgm:prSet phldrT="[Texto]" custT="1"/>
      <dgm:spPr/>
      <dgm:t>
        <a:bodyPr/>
        <a:lstStyle/>
        <a:p>
          <a:pPr algn="just"/>
          <a:r>
            <a:rPr lang="es-EC" sz="1600" dirty="0" smtClean="0"/>
            <a:t>Control de calidad y fidelizando marca.</a:t>
          </a:r>
          <a:endParaRPr lang="es-EC" sz="1600" dirty="0"/>
        </a:p>
      </dgm:t>
    </dgm:pt>
    <dgm:pt modelId="{27236F65-659F-48B2-BE87-CC9A68380CA7}" type="parTrans" cxnId="{4C5CFA35-529D-4EA8-9E92-94CE95375AFB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63076F78-59CF-4112-B652-50908250C972}" type="sibTrans" cxnId="{4C5CFA35-529D-4EA8-9E92-94CE95375AFB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5BC66731-5638-42B4-8D8A-CFB77B32D5E6}">
      <dgm:prSet phldrT="[Texto]" custT="1"/>
      <dgm:spPr/>
      <dgm:t>
        <a:bodyPr/>
        <a:lstStyle/>
        <a:p>
          <a:pPr algn="just"/>
          <a:r>
            <a:rPr lang="es-EC" sz="1600" dirty="0" smtClean="0"/>
            <a:t>Establecer un intermediario peruano </a:t>
          </a:r>
          <a:endParaRPr lang="es-EC" sz="1600" dirty="0"/>
        </a:p>
      </dgm:t>
    </dgm:pt>
    <dgm:pt modelId="{7D76BF2E-E3DF-40E2-8BEF-9AE1DA04B940}" type="parTrans" cxnId="{9F56D8F6-FAAA-43DC-A12F-4193C15CAA02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D5CFAC10-E1D2-440C-9F1A-650EBCFCEEE9}" type="sibTrans" cxnId="{9F56D8F6-FAAA-43DC-A12F-4193C15CAA02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13108EF5-A403-49A5-B192-7F6737716030}">
      <dgm:prSet phldrT="[Texto]" custT="1"/>
      <dgm:spPr/>
      <dgm:t>
        <a:bodyPr/>
        <a:lstStyle/>
        <a:p>
          <a:pPr algn="just"/>
          <a:r>
            <a:rPr lang="es-EC" sz="1600" smtClean="0"/>
            <a:t>Objetivo 12. Garantizar la soberanía y la paz, profundizar la inserción estratégica en el mundo y la integración latinoamericana.</a:t>
          </a:r>
          <a:endParaRPr lang="es-EC" sz="1600" dirty="0"/>
        </a:p>
      </dgm:t>
    </dgm:pt>
    <dgm:pt modelId="{F9D09CDC-F607-49FD-9F1C-289A369A8601}" type="parTrans" cxnId="{CCCC2BE8-E75C-4237-AA3E-35B28B22F7E9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AB3AB2CA-BEB4-4792-82D0-C4140B1D123C}" type="sibTrans" cxnId="{CCCC2BE8-E75C-4237-AA3E-35B28B22F7E9}">
      <dgm:prSet/>
      <dgm:spPr/>
      <dgm:t>
        <a:bodyPr/>
        <a:lstStyle/>
        <a:p>
          <a:pPr algn="just"/>
          <a:endParaRPr lang="es-EC" sz="2800">
            <a:solidFill>
              <a:schemeClr val="tx1"/>
            </a:solidFill>
          </a:endParaRPr>
        </a:p>
      </dgm:t>
    </dgm:pt>
    <dgm:pt modelId="{76885A56-C48F-45F3-B2DD-F9A0D0167581}" type="pres">
      <dgm:prSet presAssocID="{DCE2D5FB-5742-42E9-BBE2-6E4FB22823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A4961B4-8611-42AC-A57F-248DCB39C289}" type="pres">
      <dgm:prSet presAssocID="{0A3AADD9-9FCF-466A-B4C5-D29AC378024B}" presName="parentLin" presStyleCnt="0"/>
      <dgm:spPr/>
      <dgm:t>
        <a:bodyPr/>
        <a:lstStyle/>
        <a:p>
          <a:endParaRPr lang="es-EC"/>
        </a:p>
      </dgm:t>
    </dgm:pt>
    <dgm:pt modelId="{01795A1B-4705-4ABC-ABD9-99962B9CA227}" type="pres">
      <dgm:prSet presAssocID="{0A3AADD9-9FCF-466A-B4C5-D29AC378024B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E6074505-9A1D-4B58-ACA9-9C2143EEA3F6}" type="pres">
      <dgm:prSet presAssocID="{0A3AADD9-9FCF-466A-B4C5-D29AC378024B}" presName="parentText" presStyleLbl="node1" presStyleIdx="0" presStyleCnt="3" custScaleX="99565" custScaleY="92069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322B34-12C5-483E-8513-E66B33D7A07A}" type="pres">
      <dgm:prSet presAssocID="{0A3AADD9-9FCF-466A-B4C5-D29AC378024B}" presName="negativeSpace" presStyleCnt="0"/>
      <dgm:spPr/>
      <dgm:t>
        <a:bodyPr/>
        <a:lstStyle/>
        <a:p>
          <a:endParaRPr lang="es-EC"/>
        </a:p>
      </dgm:t>
    </dgm:pt>
    <dgm:pt modelId="{C617FB99-A80C-4384-9995-01BA0BAAEBCA}" type="pres">
      <dgm:prSet presAssocID="{0A3AADD9-9FCF-466A-B4C5-D29AC378024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CC34962-7A0B-4E87-AEE6-E27C7A85CD40}" type="pres">
      <dgm:prSet presAssocID="{63076F78-59CF-4112-B652-50908250C972}" presName="spaceBetweenRectangles" presStyleCnt="0"/>
      <dgm:spPr/>
      <dgm:t>
        <a:bodyPr/>
        <a:lstStyle/>
        <a:p>
          <a:endParaRPr lang="es-EC"/>
        </a:p>
      </dgm:t>
    </dgm:pt>
    <dgm:pt modelId="{90D87780-1F09-4376-8B99-F7BA126068B1}" type="pres">
      <dgm:prSet presAssocID="{5BC66731-5638-42B4-8D8A-CFB77B32D5E6}" presName="parentLin" presStyleCnt="0"/>
      <dgm:spPr/>
      <dgm:t>
        <a:bodyPr/>
        <a:lstStyle/>
        <a:p>
          <a:endParaRPr lang="es-EC"/>
        </a:p>
      </dgm:t>
    </dgm:pt>
    <dgm:pt modelId="{22135773-2772-490B-84EA-4B63078A1F74}" type="pres">
      <dgm:prSet presAssocID="{5BC66731-5638-42B4-8D8A-CFB77B32D5E6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EBDCDC17-4020-411A-B3C3-5CD563E15D1E}" type="pres">
      <dgm:prSet presAssocID="{5BC66731-5638-42B4-8D8A-CFB77B32D5E6}" presName="parentText" presStyleLbl="node1" presStyleIdx="1" presStyleCnt="3" custScaleY="128902" custLinFactNeighborX="8108" custLinFactNeighborY="-535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3758A1-7192-4767-8E24-161DCC535749}" type="pres">
      <dgm:prSet presAssocID="{5BC66731-5638-42B4-8D8A-CFB77B32D5E6}" presName="negativeSpace" presStyleCnt="0"/>
      <dgm:spPr/>
      <dgm:t>
        <a:bodyPr/>
        <a:lstStyle/>
        <a:p>
          <a:endParaRPr lang="es-EC"/>
        </a:p>
      </dgm:t>
    </dgm:pt>
    <dgm:pt modelId="{FF109039-F6AD-4D02-8FFD-A6F800DEA9FB}" type="pres">
      <dgm:prSet presAssocID="{5BC66731-5638-42B4-8D8A-CFB77B32D5E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2AFD97-A8B6-4019-B800-253DA679FB45}" type="pres">
      <dgm:prSet presAssocID="{D5CFAC10-E1D2-440C-9F1A-650EBCFCEEE9}" presName="spaceBetweenRectangles" presStyleCnt="0"/>
      <dgm:spPr/>
      <dgm:t>
        <a:bodyPr/>
        <a:lstStyle/>
        <a:p>
          <a:endParaRPr lang="es-EC"/>
        </a:p>
      </dgm:t>
    </dgm:pt>
    <dgm:pt modelId="{5C9A19E0-EBDF-4A17-B6C9-C2CE1A221812}" type="pres">
      <dgm:prSet presAssocID="{13108EF5-A403-49A5-B192-7F6737716030}" presName="parentLin" presStyleCnt="0"/>
      <dgm:spPr/>
      <dgm:t>
        <a:bodyPr/>
        <a:lstStyle/>
        <a:p>
          <a:endParaRPr lang="es-EC"/>
        </a:p>
      </dgm:t>
    </dgm:pt>
    <dgm:pt modelId="{2586EDDE-CB69-4B7B-99D1-6C2083A0891E}" type="pres">
      <dgm:prSet presAssocID="{13108EF5-A403-49A5-B192-7F6737716030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673AC66B-F776-4AAA-A8E9-CF4AA7282492}" type="pres">
      <dgm:prSet presAssocID="{13108EF5-A403-49A5-B192-7F6737716030}" presName="parentText" presStyleLbl="node1" presStyleIdx="2" presStyleCnt="3" custScaleX="100523" custScaleY="154696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696FF4-4A0B-48BF-B8C5-3AC1560E3986}" type="pres">
      <dgm:prSet presAssocID="{13108EF5-A403-49A5-B192-7F6737716030}" presName="negativeSpace" presStyleCnt="0"/>
      <dgm:spPr/>
      <dgm:t>
        <a:bodyPr/>
        <a:lstStyle/>
        <a:p>
          <a:endParaRPr lang="es-EC"/>
        </a:p>
      </dgm:t>
    </dgm:pt>
    <dgm:pt modelId="{0851A76D-8A01-40A0-9C15-2E7F5FE1290B}" type="pres">
      <dgm:prSet presAssocID="{13108EF5-A403-49A5-B192-7F673771603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C5CFA35-529D-4EA8-9E92-94CE95375AFB}" srcId="{DCE2D5FB-5742-42E9-BBE2-6E4FB22823C3}" destId="{0A3AADD9-9FCF-466A-B4C5-D29AC378024B}" srcOrd="0" destOrd="0" parTransId="{27236F65-659F-48B2-BE87-CC9A68380CA7}" sibTransId="{63076F78-59CF-4112-B652-50908250C972}"/>
    <dgm:cxn modelId="{9F56D8F6-FAAA-43DC-A12F-4193C15CAA02}" srcId="{DCE2D5FB-5742-42E9-BBE2-6E4FB22823C3}" destId="{5BC66731-5638-42B4-8D8A-CFB77B32D5E6}" srcOrd="1" destOrd="0" parTransId="{7D76BF2E-E3DF-40E2-8BEF-9AE1DA04B940}" sibTransId="{D5CFAC10-E1D2-440C-9F1A-650EBCFCEEE9}"/>
    <dgm:cxn modelId="{08E01F95-1B67-4A80-9FF6-CB5C4D8E68DA}" type="presOf" srcId="{5BC66731-5638-42B4-8D8A-CFB77B32D5E6}" destId="{EBDCDC17-4020-411A-B3C3-5CD563E15D1E}" srcOrd="1" destOrd="0" presId="urn:microsoft.com/office/officeart/2005/8/layout/list1"/>
    <dgm:cxn modelId="{6299CF00-D663-48CF-A0D7-0561D9101B8F}" type="presOf" srcId="{DCE2D5FB-5742-42E9-BBE2-6E4FB22823C3}" destId="{76885A56-C48F-45F3-B2DD-F9A0D0167581}" srcOrd="0" destOrd="0" presId="urn:microsoft.com/office/officeart/2005/8/layout/list1"/>
    <dgm:cxn modelId="{CCCC2BE8-E75C-4237-AA3E-35B28B22F7E9}" srcId="{DCE2D5FB-5742-42E9-BBE2-6E4FB22823C3}" destId="{13108EF5-A403-49A5-B192-7F6737716030}" srcOrd="2" destOrd="0" parTransId="{F9D09CDC-F607-49FD-9F1C-289A369A8601}" sibTransId="{AB3AB2CA-BEB4-4792-82D0-C4140B1D123C}"/>
    <dgm:cxn modelId="{22A9EF8B-BA0D-4C2E-AFBD-43A2DA0924A8}" type="presOf" srcId="{13108EF5-A403-49A5-B192-7F6737716030}" destId="{2586EDDE-CB69-4B7B-99D1-6C2083A0891E}" srcOrd="0" destOrd="0" presId="urn:microsoft.com/office/officeart/2005/8/layout/list1"/>
    <dgm:cxn modelId="{8773D17A-39BE-45A8-86C2-5C40E07A0C77}" type="presOf" srcId="{13108EF5-A403-49A5-B192-7F6737716030}" destId="{673AC66B-F776-4AAA-A8E9-CF4AA7282492}" srcOrd="1" destOrd="0" presId="urn:microsoft.com/office/officeart/2005/8/layout/list1"/>
    <dgm:cxn modelId="{DFD094FB-2F0F-4007-9074-F8DE9214B861}" type="presOf" srcId="{0A3AADD9-9FCF-466A-B4C5-D29AC378024B}" destId="{01795A1B-4705-4ABC-ABD9-99962B9CA227}" srcOrd="0" destOrd="0" presId="urn:microsoft.com/office/officeart/2005/8/layout/list1"/>
    <dgm:cxn modelId="{1AE8015C-1FB5-4B6A-8868-B6A5E4D10DC9}" type="presOf" srcId="{5BC66731-5638-42B4-8D8A-CFB77B32D5E6}" destId="{22135773-2772-490B-84EA-4B63078A1F74}" srcOrd="0" destOrd="0" presId="urn:microsoft.com/office/officeart/2005/8/layout/list1"/>
    <dgm:cxn modelId="{6998D22E-5B6A-4FB9-B62D-6853B80D01A4}" type="presOf" srcId="{0A3AADD9-9FCF-466A-B4C5-D29AC378024B}" destId="{E6074505-9A1D-4B58-ACA9-9C2143EEA3F6}" srcOrd="1" destOrd="0" presId="urn:microsoft.com/office/officeart/2005/8/layout/list1"/>
    <dgm:cxn modelId="{FA0ADB5D-9755-412F-8917-BCE4ADBFC501}" type="presParOf" srcId="{76885A56-C48F-45F3-B2DD-F9A0D0167581}" destId="{5A4961B4-8611-42AC-A57F-248DCB39C289}" srcOrd="0" destOrd="0" presId="urn:microsoft.com/office/officeart/2005/8/layout/list1"/>
    <dgm:cxn modelId="{70AF2B95-3981-437F-B80E-B065C70C478B}" type="presParOf" srcId="{5A4961B4-8611-42AC-A57F-248DCB39C289}" destId="{01795A1B-4705-4ABC-ABD9-99962B9CA227}" srcOrd="0" destOrd="0" presId="urn:microsoft.com/office/officeart/2005/8/layout/list1"/>
    <dgm:cxn modelId="{7D41BB41-D0AB-460F-980C-4818341EE00C}" type="presParOf" srcId="{5A4961B4-8611-42AC-A57F-248DCB39C289}" destId="{E6074505-9A1D-4B58-ACA9-9C2143EEA3F6}" srcOrd="1" destOrd="0" presId="urn:microsoft.com/office/officeart/2005/8/layout/list1"/>
    <dgm:cxn modelId="{9F4B4C3E-73FB-4947-92B1-F2DD742DDDAD}" type="presParOf" srcId="{76885A56-C48F-45F3-B2DD-F9A0D0167581}" destId="{65322B34-12C5-483E-8513-E66B33D7A07A}" srcOrd="1" destOrd="0" presId="urn:microsoft.com/office/officeart/2005/8/layout/list1"/>
    <dgm:cxn modelId="{C6921160-EB80-4DAD-9CFF-08CD626347EA}" type="presParOf" srcId="{76885A56-C48F-45F3-B2DD-F9A0D0167581}" destId="{C617FB99-A80C-4384-9995-01BA0BAAEBCA}" srcOrd="2" destOrd="0" presId="urn:microsoft.com/office/officeart/2005/8/layout/list1"/>
    <dgm:cxn modelId="{DAE2AE8F-53E0-4A44-957D-56F407A90214}" type="presParOf" srcId="{76885A56-C48F-45F3-B2DD-F9A0D0167581}" destId="{5CC34962-7A0B-4E87-AEE6-E27C7A85CD40}" srcOrd="3" destOrd="0" presId="urn:microsoft.com/office/officeart/2005/8/layout/list1"/>
    <dgm:cxn modelId="{395EEE08-241F-4575-9CD1-DC80807A8F9C}" type="presParOf" srcId="{76885A56-C48F-45F3-B2DD-F9A0D0167581}" destId="{90D87780-1F09-4376-8B99-F7BA126068B1}" srcOrd="4" destOrd="0" presId="urn:microsoft.com/office/officeart/2005/8/layout/list1"/>
    <dgm:cxn modelId="{B27A74DE-AE99-4451-A4C5-640165042B37}" type="presParOf" srcId="{90D87780-1F09-4376-8B99-F7BA126068B1}" destId="{22135773-2772-490B-84EA-4B63078A1F74}" srcOrd="0" destOrd="0" presId="urn:microsoft.com/office/officeart/2005/8/layout/list1"/>
    <dgm:cxn modelId="{4CC6DFC5-BE19-4D68-8427-FAC3206D03AB}" type="presParOf" srcId="{90D87780-1F09-4376-8B99-F7BA126068B1}" destId="{EBDCDC17-4020-411A-B3C3-5CD563E15D1E}" srcOrd="1" destOrd="0" presId="urn:microsoft.com/office/officeart/2005/8/layout/list1"/>
    <dgm:cxn modelId="{1C4FC24C-61FD-4CBB-8791-392182EB2E7B}" type="presParOf" srcId="{76885A56-C48F-45F3-B2DD-F9A0D0167581}" destId="{813758A1-7192-4767-8E24-161DCC535749}" srcOrd="5" destOrd="0" presId="urn:microsoft.com/office/officeart/2005/8/layout/list1"/>
    <dgm:cxn modelId="{6BB7DF67-AB2F-487A-917D-77070D18D30F}" type="presParOf" srcId="{76885A56-C48F-45F3-B2DD-F9A0D0167581}" destId="{FF109039-F6AD-4D02-8FFD-A6F800DEA9FB}" srcOrd="6" destOrd="0" presId="urn:microsoft.com/office/officeart/2005/8/layout/list1"/>
    <dgm:cxn modelId="{3E50D12C-75EB-479A-8F43-4EA00D83A6F7}" type="presParOf" srcId="{76885A56-C48F-45F3-B2DD-F9A0D0167581}" destId="{132AFD97-A8B6-4019-B800-253DA679FB45}" srcOrd="7" destOrd="0" presId="urn:microsoft.com/office/officeart/2005/8/layout/list1"/>
    <dgm:cxn modelId="{049AAC27-F9D1-408C-9A2E-CEDB2D9E4829}" type="presParOf" srcId="{76885A56-C48F-45F3-B2DD-F9A0D0167581}" destId="{5C9A19E0-EBDF-4A17-B6C9-C2CE1A221812}" srcOrd="8" destOrd="0" presId="urn:microsoft.com/office/officeart/2005/8/layout/list1"/>
    <dgm:cxn modelId="{61C8BB10-D1B1-48B8-B7A5-92B75C619C5F}" type="presParOf" srcId="{5C9A19E0-EBDF-4A17-B6C9-C2CE1A221812}" destId="{2586EDDE-CB69-4B7B-99D1-6C2083A0891E}" srcOrd="0" destOrd="0" presId="urn:microsoft.com/office/officeart/2005/8/layout/list1"/>
    <dgm:cxn modelId="{DCE6209E-302F-4249-93AB-10D110557B2B}" type="presParOf" srcId="{5C9A19E0-EBDF-4A17-B6C9-C2CE1A221812}" destId="{673AC66B-F776-4AAA-A8E9-CF4AA7282492}" srcOrd="1" destOrd="0" presId="urn:microsoft.com/office/officeart/2005/8/layout/list1"/>
    <dgm:cxn modelId="{010E14E0-4917-4991-A61C-417E433458F8}" type="presParOf" srcId="{76885A56-C48F-45F3-B2DD-F9A0D0167581}" destId="{42696FF4-4A0B-48BF-B8C5-3AC1560E3986}" srcOrd="9" destOrd="0" presId="urn:microsoft.com/office/officeart/2005/8/layout/list1"/>
    <dgm:cxn modelId="{04CA7EDE-E1BB-435A-96C5-55763D801977}" type="presParOf" srcId="{76885A56-C48F-45F3-B2DD-F9A0D0167581}" destId="{0851A76D-8A01-40A0-9C15-2E7F5FE129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72C7CFE-769E-47F6-8E01-D74A0E71E68F}" type="doc">
      <dgm:prSet loTypeId="urn:microsoft.com/office/officeart/2005/8/layout/cycle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70BDA871-BC3A-40F6-AA9D-373143EBCA01}">
      <dgm:prSet phldrT="[Texto]"/>
      <dgm:spPr/>
      <dgm:t>
        <a:bodyPr/>
        <a:lstStyle/>
        <a:p>
          <a:r>
            <a:rPr lang="es-EC" dirty="0" smtClean="0"/>
            <a:t>No existe en el mercado peruano fidelidad hacia marca alguna  </a:t>
          </a:r>
          <a:endParaRPr lang="es-EC" dirty="0"/>
        </a:p>
      </dgm:t>
    </dgm:pt>
    <dgm:pt modelId="{E5A33664-9DDC-4DFA-A252-D1FD68BC7AF5}" type="parTrans" cxnId="{6EAD541C-A870-41E9-B05B-6ED3966331AA}">
      <dgm:prSet/>
      <dgm:spPr/>
      <dgm:t>
        <a:bodyPr/>
        <a:lstStyle/>
        <a:p>
          <a:endParaRPr lang="es-EC"/>
        </a:p>
      </dgm:t>
    </dgm:pt>
    <dgm:pt modelId="{219A74CA-2F98-4DB4-8C3F-4DD60A1572BA}" type="sibTrans" cxnId="{6EAD541C-A870-41E9-B05B-6ED3966331AA}">
      <dgm:prSet/>
      <dgm:spPr/>
      <dgm:t>
        <a:bodyPr/>
        <a:lstStyle/>
        <a:p>
          <a:endParaRPr lang="es-EC"/>
        </a:p>
      </dgm:t>
    </dgm:pt>
    <dgm:pt modelId="{0EC32DBB-C873-4F85-8B55-78C2E79DF43E}">
      <dgm:prSet phldrT="[Texto]"/>
      <dgm:spPr/>
      <dgm:t>
        <a:bodyPr/>
        <a:lstStyle/>
        <a:p>
          <a:r>
            <a:rPr lang="es-EC" dirty="0" smtClean="0"/>
            <a:t>El producto se adquiere acorde a la necesidad </a:t>
          </a:r>
          <a:endParaRPr lang="es-EC" dirty="0"/>
        </a:p>
      </dgm:t>
    </dgm:pt>
    <dgm:pt modelId="{04352072-8F9A-4D35-A9BB-AD7384B00888}" type="parTrans" cxnId="{E42F248A-82B2-4CE9-8A6B-18518F7529D7}">
      <dgm:prSet/>
      <dgm:spPr/>
      <dgm:t>
        <a:bodyPr/>
        <a:lstStyle/>
        <a:p>
          <a:endParaRPr lang="es-EC"/>
        </a:p>
      </dgm:t>
    </dgm:pt>
    <dgm:pt modelId="{DD507307-F394-4D52-8E4E-A357ECBEE350}" type="sibTrans" cxnId="{E42F248A-82B2-4CE9-8A6B-18518F7529D7}">
      <dgm:prSet/>
      <dgm:spPr/>
      <dgm:t>
        <a:bodyPr/>
        <a:lstStyle/>
        <a:p>
          <a:endParaRPr lang="es-EC"/>
        </a:p>
      </dgm:t>
    </dgm:pt>
    <dgm:pt modelId="{07DDD1EE-6FBF-4712-A669-1F37DAA81A0F}">
      <dgm:prSet phldrT="[Texto]"/>
      <dgm:spPr/>
      <dgm:t>
        <a:bodyPr/>
        <a:lstStyle/>
        <a:p>
          <a:r>
            <a:rPr lang="es-EC" dirty="0" smtClean="0"/>
            <a:t>Incremento de ventas hacia la empresa</a:t>
          </a:r>
          <a:endParaRPr lang="es-EC" dirty="0"/>
        </a:p>
      </dgm:t>
    </dgm:pt>
    <dgm:pt modelId="{C3D0FDE5-6BC7-42B0-8E6C-B4B78BB9A501}" type="parTrans" cxnId="{36DEB35F-7214-44B9-8E1B-3AB7AC263792}">
      <dgm:prSet/>
      <dgm:spPr/>
      <dgm:t>
        <a:bodyPr/>
        <a:lstStyle/>
        <a:p>
          <a:endParaRPr lang="es-EC"/>
        </a:p>
      </dgm:t>
    </dgm:pt>
    <dgm:pt modelId="{E0BAFB0D-BC15-46EF-9F0E-A3B017844C00}" type="sibTrans" cxnId="{36DEB35F-7214-44B9-8E1B-3AB7AC263792}">
      <dgm:prSet/>
      <dgm:spPr/>
      <dgm:t>
        <a:bodyPr/>
        <a:lstStyle/>
        <a:p>
          <a:endParaRPr lang="es-EC"/>
        </a:p>
      </dgm:t>
    </dgm:pt>
    <dgm:pt modelId="{A66BB78C-2F56-4313-8A9D-1FC94B0FB309}" type="pres">
      <dgm:prSet presAssocID="{C72C7CFE-769E-47F6-8E01-D74A0E71E6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CF48832-151A-4DB4-9F49-55F97EEA32D0}" type="pres">
      <dgm:prSet presAssocID="{C72C7CFE-769E-47F6-8E01-D74A0E71E68F}" presName="cycle" presStyleCnt="0"/>
      <dgm:spPr/>
    </dgm:pt>
    <dgm:pt modelId="{4118F450-AF3C-4B46-A25E-3FC5A553CB6C}" type="pres">
      <dgm:prSet presAssocID="{70BDA871-BC3A-40F6-AA9D-373143EBCA01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214D1CF-70E8-467A-9077-9AEC29954BA9}" type="pres">
      <dgm:prSet presAssocID="{219A74CA-2F98-4DB4-8C3F-4DD60A1572BA}" presName="sibTransFirstNode" presStyleLbl="bgShp" presStyleIdx="0" presStyleCnt="1"/>
      <dgm:spPr/>
      <dgm:t>
        <a:bodyPr/>
        <a:lstStyle/>
        <a:p>
          <a:endParaRPr lang="es-EC"/>
        </a:p>
      </dgm:t>
    </dgm:pt>
    <dgm:pt modelId="{AB29B15C-E411-4E33-BBE0-E3878C00AE5B}" type="pres">
      <dgm:prSet presAssocID="{0EC32DBB-C873-4F85-8B55-78C2E79DF43E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39359D-A13D-458C-9986-4C9BA84894DB}" type="pres">
      <dgm:prSet presAssocID="{07DDD1EE-6FBF-4712-A669-1F37DAA81A0F}" presName="nodeFollowingNodes" presStyleLbl="node1" presStyleIdx="2" presStyleCnt="3" custRadScaleRad="100743" custRadScaleInc="256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6DEB35F-7214-44B9-8E1B-3AB7AC263792}" srcId="{C72C7CFE-769E-47F6-8E01-D74A0E71E68F}" destId="{07DDD1EE-6FBF-4712-A669-1F37DAA81A0F}" srcOrd="2" destOrd="0" parTransId="{C3D0FDE5-6BC7-42B0-8E6C-B4B78BB9A501}" sibTransId="{E0BAFB0D-BC15-46EF-9F0E-A3B017844C00}"/>
    <dgm:cxn modelId="{E42F248A-82B2-4CE9-8A6B-18518F7529D7}" srcId="{C72C7CFE-769E-47F6-8E01-D74A0E71E68F}" destId="{0EC32DBB-C873-4F85-8B55-78C2E79DF43E}" srcOrd="1" destOrd="0" parTransId="{04352072-8F9A-4D35-A9BB-AD7384B00888}" sibTransId="{DD507307-F394-4D52-8E4E-A357ECBEE350}"/>
    <dgm:cxn modelId="{306A061A-9F84-497A-BC0B-0AFCE91E3C45}" type="presOf" srcId="{70BDA871-BC3A-40F6-AA9D-373143EBCA01}" destId="{4118F450-AF3C-4B46-A25E-3FC5A553CB6C}" srcOrd="0" destOrd="0" presId="urn:microsoft.com/office/officeart/2005/8/layout/cycle3"/>
    <dgm:cxn modelId="{C6312591-3070-4E90-9045-2CB9513AFBE8}" type="presOf" srcId="{219A74CA-2F98-4DB4-8C3F-4DD60A1572BA}" destId="{E214D1CF-70E8-467A-9077-9AEC29954BA9}" srcOrd="0" destOrd="0" presId="urn:microsoft.com/office/officeart/2005/8/layout/cycle3"/>
    <dgm:cxn modelId="{6EAD541C-A870-41E9-B05B-6ED3966331AA}" srcId="{C72C7CFE-769E-47F6-8E01-D74A0E71E68F}" destId="{70BDA871-BC3A-40F6-AA9D-373143EBCA01}" srcOrd="0" destOrd="0" parTransId="{E5A33664-9DDC-4DFA-A252-D1FD68BC7AF5}" sibTransId="{219A74CA-2F98-4DB4-8C3F-4DD60A1572BA}"/>
    <dgm:cxn modelId="{FE51A1B6-550D-4FAB-8E78-DD0532344BF4}" type="presOf" srcId="{C72C7CFE-769E-47F6-8E01-D74A0E71E68F}" destId="{A66BB78C-2F56-4313-8A9D-1FC94B0FB309}" srcOrd="0" destOrd="0" presId="urn:microsoft.com/office/officeart/2005/8/layout/cycle3"/>
    <dgm:cxn modelId="{0E304CA3-BBE7-4379-A02D-4AE45BEB489E}" type="presOf" srcId="{07DDD1EE-6FBF-4712-A669-1F37DAA81A0F}" destId="{1939359D-A13D-458C-9986-4C9BA84894DB}" srcOrd="0" destOrd="0" presId="urn:microsoft.com/office/officeart/2005/8/layout/cycle3"/>
    <dgm:cxn modelId="{5C8B8DE0-CCF0-419B-B9DF-54137F5DEDBB}" type="presOf" srcId="{0EC32DBB-C873-4F85-8B55-78C2E79DF43E}" destId="{AB29B15C-E411-4E33-BBE0-E3878C00AE5B}" srcOrd="0" destOrd="0" presId="urn:microsoft.com/office/officeart/2005/8/layout/cycle3"/>
    <dgm:cxn modelId="{5346D55D-6105-42FC-8D2A-3136966BD48A}" type="presParOf" srcId="{A66BB78C-2F56-4313-8A9D-1FC94B0FB309}" destId="{6CF48832-151A-4DB4-9F49-55F97EEA32D0}" srcOrd="0" destOrd="0" presId="urn:microsoft.com/office/officeart/2005/8/layout/cycle3"/>
    <dgm:cxn modelId="{641A9023-A4AD-457B-BAD8-B0196502A780}" type="presParOf" srcId="{6CF48832-151A-4DB4-9F49-55F97EEA32D0}" destId="{4118F450-AF3C-4B46-A25E-3FC5A553CB6C}" srcOrd="0" destOrd="0" presId="urn:microsoft.com/office/officeart/2005/8/layout/cycle3"/>
    <dgm:cxn modelId="{3089D3D0-890A-4D92-A836-17E340A42108}" type="presParOf" srcId="{6CF48832-151A-4DB4-9F49-55F97EEA32D0}" destId="{E214D1CF-70E8-467A-9077-9AEC29954BA9}" srcOrd="1" destOrd="0" presId="urn:microsoft.com/office/officeart/2005/8/layout/cycle3"/>
    <dgm:cxn modelId="{6412AAF9-F587-4325-9C8E-002CFAA4CA15}" type="presParOf" srcId="{6CF48832-151A-4DB4-9F49-55F97EEA32D0}" destId="{AB29B15C-E411-4E33-BBE0-E3878C00AE5B}" srcOrd="2" destOrd="0" presId="urn:microsoft.com/office/officeart/2005/8/layout/cycle3"/>
    <dgm:cxn modelId="{0254DB18-E91F-46E8-92A2-FCFA3806016D}" type="presParOf" srcId="{6CF48832-151A-4DB4-9F49-55F97EEA32D0}" destId="{1939359D-A13D-458C-9986-4C9BA84894DB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72C7CFE-769E-47F6-8E01-D74A0E71E68F}" type="doc">
      <dgm:prSet loTypeId="urn:microsoft.com/office/officeart/2005/8/layout/cycle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70BDA871-BC3A-40F6-AA9D-373143EBCA01}">
      <dgm:prSet phldrT="[Texto]" custT="1"/>
      <dgm:spPr/>
      <dgm:t>
        <a:bodyPr/>
        <a:lstStyle/>
        <a:p>
          <a:pPr algn="just"/>
          <a:r>
            <a:rPr lang="es-EC" sz="2400" dirty="0" smtClean="0"/>
            <a:t>Se debe diseñar planes de comunicación para el mercado limeño </a:t>
          </a:r>
          <a:endParaRPr lang="es-EC" sz="2400" dirty="0"/>
        </a:p>
      </dgm:t>
    </dgm:pt>
    <dgm:pt modelId="{E5A33664-9DDC-4DFA-A252-D1FD68BC7AF5}" type="parTrans" cxnId="{6EAD541C-A870-41E9-B05B-6ED3966331AA}">
      <dgm:prSet/>
      <dgm:spPr/>
      <dgm:t>
        <a:bodyPr/>
        <a:lstStyle/>
        <a:p>
          <a:pPr algn="just"/>
          <a:endParaRPr lang="es-EC" sz="1600"/>
        </a:p>
      </dgm:t>
    </dgm:pt>
    <dgm:pt modelId="{219A74CA-2F98-4DB4-8C3F-4DD60A1572BA}" type="sibTrans" cxnId="{6EAD541C-A870-41E9-B05B-6ED3966331AA}">
      <dgm:prSet/>
      <dgm:spPr/>
      <dgm:t>
        <a:bodyPr/>
        <a:lstStyle/>
        <a:p>
          <a:pPr algn="just"/>
          <a:endParaRPr lang="es-EC" sz="1600"/>
        </a:p>
      </dgm:t>
    </dgm:pt>
    <dgm:pt modelId="{0EC32DBB-C873-4F85-8B55-78C2E79DF43E}">
      <dgm:prSet phldrT="[Texto]" custT="1"/>
      <dgm:spPr/>
      <dgm:t>
        <a:bodyPr/>
        <a:lstStyle/>
        <a:p>
          <a:pPr algn="just"/>
          <a:r>
            <a:rPr lang="es-EC" sz="2000" dirty="0" smtClean="0"/>
            <a:t>Planes de distribución que garanticen la fidelización del consumo del producto con respecto a la empresa y marca  </a:t>
          </a:r>
          <a:endParaRPr lang="es-EC" sz="2000" dirty="0"/>
        </a:p>
      </dgm:t>
    </dgm:pt>
    <dgm:pt modelId="{04352072-8F9A-4D35-A9BB-AD7384B00888}" type="parTrans" cxnId="{E42F248A-82B2-4CE9-8A6B-18518F7529D7}">
      <dgm:prSet/>
      <dgm:spPr/>
      <dgm:t>
        <a:bodyPr/>
        <a:lstStyle/>
        <a:p>
          <a:pPr algn="just"/>
          <a:endParaRPr lang="es-EC" sz="1600"/>
        </a:p>
      </dgm:t>
    </dgm:pt>
    <dgm:pt modelId="{DD507307-F394-4D52-8E4E-A357ECBEE350}" type="sibTrans" cxnId="{E42F248A-82B2-4CE9-8A6B-18518F7529D7}">
      <dgm:prSet/>
      <dgm:spPr/>
      <dgm:t>
        <a:bodyPr/>
        <a:lstStyle/>
        <a:p>
          <a:pPr algn="just"/>
          <a:endParaRPr lang="es-EC" sz="1600"/>
        </a:p>
      </dgm:t>
    </dgm:pt>
    <dgm:pt modelId="{4B5BA0D2-1F79-4F0C-9D40-F6F96DFD0326}">
      <dgm:prSet phldrT="[Texto]" custT="1"/>
      <dgm:spPr/>
      <dgm:t>
        <a:bodyPr/>
        <a:lstStyle/>
        <a:p>
          <a:pPr algn="just"/>
          <a:r>
            <a:rPr lang="es-EC" sz="2400" dirty="0" smtClean="0"/>
            <a:t>Realizar planes de ampliación para la empresa a largo plazo</a:t>
          </a:r>
          <a:endParaRPr lang="es-EC" sz="2400" dirty="0"/>
        </a:p>
      </dgm:t>
    </dgm:pt>
    <dgm:pt modelId="{B3D4F9B2-ABB9-4A14-9D82-D98744D6513D}" type="parTrans" cxnId="{63F0C94F-EFC0-4DEB-87C8-001199664237}">
      <dgm:prSet/>
      <dgm:spPr/>
      <dgm:t>
        <a:bodyPr/>
        <a:lstStyle/>
        <a:p>
          <a:pPr algn="just"/>
          <a:endParaRPr lang="es-EC" sz="1600"/>
        </a:p>
      </dgm:t>
    </dgm:pt>
    <dgm:pt modelId="{7CD208FB-30A4-4E71-8FB4-2B75F83C28BE}" type="sibTrans" cxnId="{63F0C94F-EFC0-4DEB-87C8-001199664237}">
      <dgm:prSet/>
      <dgm:spPr/>
      <dgm:t>
        <a:bodyPr/>
        <a:lstStyle/>
        <a:p>
          <a:pPr algn="just"/>
          <a:endParaRPr lang="es-EC" sz="1600"/>
        </a:p>
      </dgm:t>
    </dgm:pt>
    <dgm:pt modelId="{A66BB78C-2F56-4313-8A9D-1FC94B0FB309}" type="pres">
      <dgm:prSet presAssocID="{C72C7CFE-769E-47F6-8E01-D74A0E71E6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CF48832-151A-4DB4-9F49-55F97EEA32D0}" type="pres">
      <dgm:prSet presAssocID="{C72C7CFE-769E-47F6-8E01-D74A0E71E68F}" presName="cycle" presStyleCnt="0"/>
      <dgm:spPr/>
    </dgm:pt>
    <dgm:pt modelId="{4118F450-AF3C-4B46-A25E-3FC5A553CB6C}" type="pres">
      <dgm:prSet presAssocID="{70BDA871-BC3A-40F6-AA9D-373143EBCA01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214D1CF-70E8-467A-9077-9AEC29954BA9}" type="pres">
      <dgm:prSet presAssocID="{219A74CA-2F98-4DB4-8C3F-4DD60A1572BA}" presName="sibTransFirstNode" presStyleLbl="bgShp" presStyleIdx="0" presStyleCnt="1"/>
      <dgm:spPr/>
      <dgm:t>
        <a:bodyPr/>
        <a:lstStyle/>
        <a:p>
          <a:endParaRPr lang="es-EC"/>
        </a:p>
      </dgm:t>
    </dgm:pt>
    <dgm:pt modelId="{AB29B15C-E411-4E33-BBE0-E3878C00AE5B}" type="pres">
      <dgm:prSet presAssocID="{0EC32DBB-C873-4F85-8B55-78C2E79DF43E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92A3FCA-B5E9-4513-9C93-3728EEB98746}" type="pres">
      <dgm:prSet presAssocID="{4B5BA0D2-1F79-4F0C-9D40-F6F96DFD0326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3F0C94F-EFC0-4DEB-87C8-001199664237}" srcId="{C72C7CFE-769E-47F6-8E01-D74A0E71E68F}" destId="{4B5BA0D2-1F79-4F0C-9D40-F6F96DFD0326}" srcOrd="2" destOrd="0" parTransId="{B3D4F9B2-ABB9-4A14-9D82-D98744D6513D}" sibTransId="{7CD208FB-30A4-4E71-8FB4-2B75F83C28BE}"/>
    <dgm:cxn modelId="{E42F248A-82B2-4CE9-8A6B-18518F7529D7}" srcId="{C72C7CFE-769E-47F6-8E01-D74A0E71E68F}" destId="{0EC32DBB-C873-4F85-8B55-78C2E79DF43E}" srcOrd="1" destOrd="0" parTransId="{04352072-8F9A-4D35-A9BB-AD7384B00888}" sibTransId="{DD507307-F394-4D52-8E4E-A357ECBEE350}"/>
    <dgm:cxn modelId="{5A6C7048-4764-478B-844C-BF3F15B33DB2}" type="presOf" srcId="{0EC32DBB-C873-4F85-8B55-78C2E79DF43E}" destId="{AB29B15C-E411-4E33-BBE0-E3878C00AE5B}" srcOrd="0" destOrd="0" presId="urn:microsoft.com/office/officeart/2005/8/layout/cycle3"/>
    <dgm:cxn modelId="{B4CC541A-8E34-4B99-8FB9-3F50B11B061A}" type="presOf" srcId="{70BDA871-BC3A-40F6-AA9D-373143EBCA01}" destId="{4118F450-AF3C-4B46-A25E-3FC5A553CB6C}" srcOrd="0" destOrd="0" presId="urn:microsoft.com/office/officeart/2005/8/layout/cycle3"/>
    <dgm:cxn modelId="{6EAD541C-A870-41E9-B05B-6ED3966331AA}" srcId="{C72C7CFE-769E-47F6-8E01-D74A0E71E68F}" destId="{70BDA871-BC3A-40F6-AA9D-373143EBCA01}" srcOrd="0" destOrd="0" parTransId="{E5A33664-9DDC-4DFA-A252-D1FD68BC7AF5}" sibTransId="{219A74CA-2F98-4DB4-8C3F-4DD60A1572BA}"/>
    <dgm:cxn modelId="{981A206F-D4F5-446A-A9AD-17249874239E}" type="presOf" srcId="{C72C7CFE-769E-47F6-8E01-D74A0E71E68F}" destId="{A66BB78C-2F56-4313-8A9D-1FC94B0FB309}" srcOrd="0" destOrd="0" presId="urn:microsoft.com/office/officeart/2005/8/layout/cycle3"/>
    <dgm:cxn modelId="{B8627171-B77D-4A0D-91B9-5B1C5BB89DA4}" type="presOf" srcId="{219A74CA-2F98-4DB4-8C3F-4DD60A1572BA}" destId="{E214D1CF-70E8-467A-9077-9AEC29954BA9}" srcOrd="0" destOrd="0" presId="urn:microsoft.com/office/officeart/2005/8/layout/cycle3"/>
    <dgm:cxn modelId="{6A855B6E-DC6B-4EC4-970E-264A74FB7D63}" type="presOf" srcId="{4B5BA0D2-1F79-4F0C-9D40-F6F96DFD0326}" destId="{592A3FCA-B5E9-4513-9C93-3728EEB98746}" srcOrd="0" destOrd="0" presId="urn:microsoft.com/office/officeart/2005/8/layout/cycle3"/>
    <dgm:cxn modelId="{BF80E082-EEB8-448D-AA62-90FC3A114D7D}" type="presParOf" srcId="{A66BB78C-2F56-4313-8A9D-1FC94B0FB309}" destId="{6CF48832-151A-4DB4-9F49-55F97EEA32D0}" srcOrd="0" destOrd="0" presId="urn:microsoft.com/office/officeart/2005/8/layout/cycle3"/>
    <dgm:cxn modelId="{EB781FD2-B2D2-4945-BB9E-8EFADDED9A78}" type="presParOf" srcId="{6CF48832-151A-4DB4-9F49-55F97EEA32D0}" destId="{4118F450-AF3C-4B46-A25E-3FC5A553CB6C}" srcOrd="0" destOrd="0" presId="urn:microsoft.com/office/officeart/2005/8/layout/cycle3"/>
    <dgm:cxn modelId="{4B3F6103-470B-4151-8808-4194A1E456F1}" type="presParOf" srcId="{6CF48832-151A-4DB4-9F49-55F97EEA32D0}" destId="{E214D1CF-70E8-467A-9077-9AEC29954BA9}" srcOrd="1" destOrd="0" presId="urn:microsoft.com/office/officeart/2005/8/layout/cycle3"/>
    <dgm:cxn modelId="{27358EB4-0378-458B-976A-A55A1BFD9248}" type="presParOf" srcId="{6CF48832-151A-4DB4-9F49-55F97EEA32D0}" destId="{AB29B15C-E411-4E33-BBE0-E3878C00AE5B}" srcOrd="2" destOrd="0" presId="urn:microsoft.com/office/officeart/2005/8/layout/cycle3"/>
    <dgm:cxn modelId="{94B53849-AB92-4F79-9B7B-199E187EA63F}" type="presParOf" srcId="{6CF48832-151A-4DB4-9F49-55F97EEA32D0}" destId="{592A3FCA-B5E9-4513-9C93-3728EEB98746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D6F174-A403-474E-9441-A1F7B320AE4A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8FB18A06-BDCB-41B2-BABE-B37E3E2DD99E}">
      <dgm:prSet phldrT="[Texto]"/>
      <dgm:spPr/>
      <dgm:t>
        <a:bodyPr/>
        <a:lstStyle/>
        <a:p>
          <a:r>
            <a:rPr lang="es-EC" b="1" dirty="0" smtClean="0"/>
            <a:t>Ventajas</a:t>
          </a:r>
          <a:endParaRPr lang="es-EC" dirty="0"/>
        </a:p>
      </dgm:t>
    </dgm:pt>
    <dgm:pt modelId="{BE5CEC0A-BAC0-46C6-BBB6-F2C764570FE9}" type="parTrans" cxnId="{FDA5B507-EA5A-4E4E-841F-CF4893D3195F}">
      <dgm:prSet/>
      <dgm:spPr/>
      <dgm:t>
        <a:bodyPr/>
        <a:lstStyle/>
        <a:p>
          <a:endParaRPr lang="es-EC"/>
        </a:p>
      </dgm:t>
    </dgm:pt>
    <dgm:pt modelId="{54252D4B-20DB-4FAB-A625-2A3CC87E1414}" type="sibTrans" cxnId="{FDA5B507-EA5A-4E4E-841F-CF4893D3195F}">
      <dgm:prSet/>
      <dgm:spPr/>
      <dgm:t>
        <a:bodyPr/>
        <a:lstStyle/>
        <a:p>
          <a:endParaRPr lang="es-EC"/>
        </a:p>
      </dgm:t>
    </dgm:pt>
    <dgm:pt modelId="{459D8181-FB64-4EA9-8C66-7DB5FDB7E954}">
      <dgm:prSet phldrT="[Texto]"/>
      <dgm:spPr/>
      <dgm:t>
        <a:bodyPr/>
        <a:lstStyle/>
        <a:p>
          <a:r>
            <a:rPr lang="es-EC" dirty="0" smtClean="0"/>
            <a:t>Trayectoria reconocida a nivel nacional</a:t>
          </a:r>
          <a:endParaRPr lang="es-EC" dirty="0"/>
        </a:p>
      </dgm:t>
    </dgm:pt>
    <dgm:pt modelId="{E4707C8C-326D-498F-91B7-8F51E4DE93AB}" type="parTrans" cxnId="{672371CB-047B-4508-B1BF-1EA496DE92FE}">
      <dgm:prSet/>
      <dgm:spPr/>
      <dgm:t>
        <a:bodyPr/>
        <a:lstStyle/>
        <a:p>
          <a:endParaRPr lang="es-EC"/>
        </a:p>
      </dgm:t>
    </dgm:pt>
    <dgm:pt modelId="{6E399D85-4E3F-4D9B-88DE-8E363A008B62}" type="sibTrans" cxnId="{672371CB-047B-4508-B1BF-1EA496DE92FE}">
      <dgm:prSet/>
      <dgm:spPr/>
      <dgm:t>
        <a:bodyPr/>
        <a:lstStyle/>
        <a:p>
          <a:endParaRPr lang="es-EC"/>
        </a:p>
      </dgm:t>
    </dgm:pt>
    <dgm:pt modelId="{B692EBE2-8EC7-4E9E-8810-D87A2219F523}">
      <dgm:prSet phldrT="[Texto]"/>
      <dgm:spPr/>
      <dgm:t>
        <a:bodyPr/>
        <a:lstStyle/>
        <a:p>
          <a:r>
            <a:rPr lang="es-EC" dirty="0" smtClean="0"/>
            <a:t>Existencia de gran demanda del producto al ser bienes que tienen diversas funciones.</a:t>
          </a:r>
          <a:endParaRPr lang="es-EC" dirty="0"/>
        </a:p>
      </dgm:t>
    </dgm:pt>
    <dgm:pt modelId="{F22BFBEC-6A68-4DD3-A0BF-E681DE993FE3}" type="parTrans" cxnId="{E462EEFC-35F2-4D6C-ABFD-21BD1956E801}">
      <dgm:prSet/>
      <dgm:spPr/>
      <dgm:t>
        <a:bodyPr/>
        <a:lstStyle/>
        <a:p>
          <a:endParaRPr lang="es-EC"/>
        </a:p>
      </dgm:t>
    </dgm:pt>
    <dgm:pt modelId="{AC82993C-0BDB-4079-B6AE-5E2D49E515B5}" type="sibTrans" cxnId="{E462EEFC-35F2-4D6C-ABFD-21BD1956E801}">
      <dgm:prSet/>
      <dgm:spPr/>
      <dgm:t>
        <a:bodyPr/>
        <a:lstStyle/>
        <a:p>
          <a:endParaRPr lang="es-EC"/>
        </a:p>
      </dgm:t>
    </dgm:pt>
    <dgm:pt modelId="{0235018F-5991-464D-B3D6-DAD11B56E855}">
      <dgm:prSet phldrT="[Texto]"/>
      <dgm:spPr/>
      <dgm:t>
        <a:bodyPr/>
        <a:lstStyle/>
        <a:p>
          <a:r>
            <a:rPr lang="es-EC" b="1" dirty="0" smtClean="0"/>
            <a:t>Desventajas.</a:t>
          </a:r>
          <a:endParaRPr lang="es-EC" dirty="0"/>
        </a:p>
      </dgm:t>
    </dgm:pt>
    <dgm:pt modelId="{31D84ED9-2C94-423E-9167-2F03037600A1}" type="parTrans" cxnId="{E7D08101-BB38-4523-83D2-E735E57C5D86}">
      <dgm:prSet/>
      <dgm:spPr/>
      <dgm:t>
        <a:bodyPr/>
        <a:lstStyle/>
        <a:p>
          <a:endParaRPr lang="es-EC"/>
        </a:p>
      </dgm:t>
    </dgm:pt>
    <dgm:pt modelId="{5786A09F-3203-4C9D-BE59-3853CF5CD846}" type="sibTrans" cxnId="{E7D08101-BB38-4523-83D2-E735E57C5D86}">
      <dgm:prSet/>
      <dgm:spPr/>
      <dgm:t>
        <a:bodyPr/>
        <a:lstStyle/>
        <a:p>
          <a:endParaRPr lang="es-EC"/>
        </a:p>
      </dgm:t>
    </dgm:pt>
    <dgm:pt modelId="{645DDF2C-3CB5-4809-AF7D-714DC4B4C8AA}">
      <dgm:prSet phldrT="[Texto]"/>
      <dgm:spPr/>
      <dgm:t>
        <a:bodyPr/>
        <a:lstStyle/>
        <a:p>
          <a:r>
            <a:rPr lang="es-EC" dirty="0" smtClean="0"/>
            <a:t>Lentitud de los trámites a realizar a nivel nacional.</a:t>
          </a:r>
          <a:endParaRPr lang="es-EC" dirty="0"/>
        </a:p>
      </dgm:t>
    </dgm:pt>
    <dgm:pt modelId="{D510E58E-F8E4-4D17-9E04-E3E20F70E086}" type="parTrans" cxnId="{F9889835-FBA1-416A-BA48-A47B716F6791}">
      <dgm:prSet/>
      <dgm:spPr/>
      <dgm:t>
        <a:bodyPr/>
        <a:lstStyle/>
        <a:p>
          <a:endParaRPr lang="es-EC"/>
        </a:p>
      </dgm:t>
    </dgm:pt>
    <dgm:pt modelId="{E0C807C4-AE9A-4543-9788-BF01EDE1B804}" type="sibTrans" cxnId="{F9889835-FBA1-416A-BA48-A47B716F6791}">
      <dgm:prSet/>
      <dgm:spPr/>
      <dgm:t>
        <a:bodyPr/>
        <a:lstStyle/>
        <a:p>
          <a:endParaRPr lang="es-EC"/>
        </a:p>
      </dgm:t>
    </dgm:pt>
    <dgm:pt modelId="{C8996BD5-4700-449A-BE7E-D2AD92118C9E}">
      <dgm:prSet phldrT="[Texto]"/>
      <dgm:spPr/>
      <dgm:t>
        <a:bodyPr/>
        <a:lstStyle/>
        <a:p>
          <a:r>
            <a:rPr lang="es-EC" dirty="0" smtClean="0"/>
            <a:t>Inventario almacenado encarece al producto.</a:t>
          </a:r>
          <a:endParaRPr lang="es-EC" dirty="0"/>
        </a:p>
      </dgm:t>
    </dgm:pt>
    <dgm:pt modelId="{0CC883FE-3FBF-4CAA-8B45-2F48113FC669}" type="parTrans" cxnId="{84FCA63E-9EF9-43C5-AA20-17A6C84D5DA2}">
      <dgm:prSet/>
      <dgm:spPr/>
      <dgm:t>
        <a:bodyPr/>
        <a:lstStyle/>
        <a:p>
          <a:endParaRPr lang="es-EC"/>
        </a:p>
      </dgm:t>
    </dgm:pt>
    <dgm:pt modelId="{385328E1-0AEE-48ED-AC17-95810BF8448B}" type="sibTrans" cxnId="{84FCA63E-9EF9-43C5-AA20-17A6C84D5DA2}">
      <dgm:prSet/>
      <dgm:spPr/>
      <dgm:t>
        <a:bodyPr/>
        <a:lstStyle/>
        <a:p>
          <a:endParaRPr lang="es-EC"/>
        </a:p>
      </dgm:t>
    </dgm:pt>
    <dgm:pt modelId="{0CEE41BE-8AA8-4C4A-BD84-F37C4016DD27}">
      <dgm:prSet phldrT="[Texto]"/>
      <dgm:spPr/>
      <dgm:t>
        <a:bodyPr/>
        <a:lstStyle/>
        <a:p>
          <a:r>
            <a:rPr lang="es-EC" b="1" dirty="0" smtClean="0"/>
            <a:t>Fortalezas.</a:t>
          </a:r>
          <a:endParaRPr lang="es-EC" dirty="0"/>
        </a:p>
      </dgm:t>
    </dgm:pt>
    <dgm:pt modelId="{EB2B1F26-E55F-4887-9D08-6040B47E1D3E}" type="parTrans" cxnId="{5E748C03-148C-4A67-9363-342F1DABBE45}">
      <dgm:prSet/>
      <dgm:spPr/>
      <dgm:t>
        <a:bodyPr/>
        <a:lstStyle/>
        <a:p>
          <a:endParaRPr lang="es-EC"/>
        </a:p>
      </dgm:t>
    </dgm:pt>
    <dgm:pt modelId="{E87DECE7-73E2-49D6-A4DA-5521CEAA99F4}" type="sibTrans" cxnId="{5E748C03-148C-4A67-9363-342F1DABBE45}">
      <dgm:prSet/>
      <dgm:spPr/>
      <dgm:t>
        <a:bodyPr/>
        <a:lstStyle/>
        <a:p>
          <a:endParaRPr lang="es-EC"/>
        </a:p>
      </dgm:t>
    </dgm:pt>
    <dgm:pt modelId="{1596BD44-5C64-4C12-BB94-5B1CD074706F}">
      <dgm:prSet phldrT="[Texto]"/>
      <dgm:spPr/>
      <dgm:t>
        <a:bodyPr/>
        <a:lstStyle/>
        <a:p>
          <a:r>
            <a:rPr lang="es-EC" dirty="0" smtClean="0"/>
            <a:t>Materia prima de excelente calidad</a:t>
          </a:r>
          <a:endParaRPr lang="es-EC" dirty="0"/>
        </a:p>
      </dgm:t>
    </dgm:pt>
    <dgm:pt modelId="{CB605067-3C03-4F73-B2FB-218ACA844AAA}" type="parTrans" cxnId="{508B78A7-4579-4C57-931B-A85746D96E00}">
      <dgm:prSet/>
      <dgm:spPr/>
      <dgm:t>
        <a:bodyPr/>
        <a:lstStyle/>
        <a:p>
          <a:endParaRPr lang="es-EC"/>
        </a:p>
      </dgm:t>
    </dgm:pt>
    <dgm:pt modelId="{11500C94-AF15-4D58-AB63-D6E93EABB6E1}" type="sibTrans" cxnId="{508B78A7-4579-4C57-931B-A85746D96E00}">
      <dgm:prSet/>
      <dgm:spPr/>
      <dgm:t>
        <a:bodyPr/>
        <a:lstStyle/>
        <a:p>
          <a:endParaRPr lang="es-EC"/>
        </a:p>
      </dgm:t>
    </dgm:pt>
    <dgm:pt modelId="{B4388AEF-0592-4FC6-9198-0A51A7F9EFCF}">
      <dgm:prSet phldrT="[Texto]"/>
      <dgm:spPr/>
      <dgm:t>
        <a:bodyPr/>
        <a:lstStyle/>
        <a:p>
          <a:r>
            <a:rPr lang="es-EC" dirty="0" smtClean="0"/>
            <a:t>Diversidad  en la cartera de productos.</a:t>
          </a:r>
          <a:endParaRPr lang="es-EC" dirty="0"/>
        </a:p>
      </dgm:t>
    </dgm:pt>
    <dgm:pt modelId="{8C558262-AE8B-4182-9E1E-0E618B31BFF3}" type="parTrans" cxnId="{4619F6CD-37E8-43E7-9CE4-48457453AE0A}">
      <dgm:prSet/>
      <dgm:spPr/>
      <dgm:t>
        <a:bodyPr/>
        <a:lstStyle/>
        <a:p>
          <a:endParaRPr lang="es-EC"/>
        </a:p>
      </dgm:t>
    </dgm:pt>
    <dgm:pt modelId="{C722CEDB-2778-4CE7-B8B0-BA6F5F778825}" type="sibTrans" cxnId="{4619F6CD-37E8-43E7-9CE4-48457453AE0A}">
      <dgm:prSet/>
      <dgm:spPr/>
      <dgm:t>
        <a:bodyPr/>
        <a:lstStyle/>
        <a:p>
          <a:endParaRPr lang="es-EC"/>
        </a:p>
      </dgm:t>
    </dgm:pt>
    <dgm:pt modelId="{00BCC3DB-37AE-4869-B5BA-9EBCAE6F8B62}">
      <dgm:prSet phldrT="[Texto]"/>
      <dgm:spPr/>
      <dgm:t>
        <a:bodyPr/>
        <a:lstStyle/>
        <a:p>
          <a:r>
            <a:rPr lang="es-EC" dirty="0" smtClean="0"/>
            <a:t>Pionera en la producción de productos de limpieza para vehículos</a:t>
          </a:r>
          <a:endParaRPr lang="es-EC" dirty="0"/>
        </a:p>
      </dgm:t>
    </dgm:pt>
    <dgm:pt modelId="{0293BBD4-276A-4510-9521-99A8F7D64E87}" type="parTrans" cxnId="{E59A5E92-A2BB-48DD-9855-0C6657F17DC8}">
      <dgm:prSet/>
      <dgm:spPr/>
      <dgm:t>
        <a:bodyPr/>
        <a:lstStyle/>
        <a:p>
          <a:endParaRPr lang="es-EC"/>
        </a:p>
      </dgm:t>
    </dgm:pt>
    <dgm:pt modelId="{AD82E646-EB27-4CC1-AD8A-3253A6D39CA6}" type="sibTrans" cxnId="{E59A5E92-A2BB-48DD-9855-0C6657F17DC8}">
      <dgm:prSet/>
      <dgm:spPr/>
      <dgm:t>
        <a:bodyPr/>
        <a:lstStyle/>
        <a:p>
          <a:endParaRPr lang="es-EC"/>
        </a:p>
      </dgm:t>
    </dgm:pt>
    <dgm:pt modelId="{87D4F71C-0872-476F-B25F-EB53F9716FF2}">
      <dgm:prSet phldrT="[Texto]"/>
      <dgm:spPr/>
      <dgm:t>
        <a:bodyPr/>
        <a:lstStyle/>
        <a:p>
          <a:r>
            <a:rPr lang="es-EC" dirty="0" smtClean="0"/>
            <a:t>Salvaguardias establecidas por políticas gubernamentales.</a:t>
          </a:r>
          <a:endParaRPr lang="es-EC" dirty="0"/>
        </a:p>
      </dgm:t>
    </dgm:pt>
    <dgm:pt modelId="{3552738E-7955-46A8-93DA-D04642264F2B}" type="parTrans" cxnId="{3EBBDAF3-8EC1-40A4-B4FE-1222212AD3DE}">
      <dgm:prSet/>
      <dgm:spPr/>
      <dgm:t>
        <a:bodyPr/>
        <a:lstStyle/>
        <a:p>
          <a:endParaRPr lang="es-EC"/>
        </a:p>
      </dgm:t>
    </dgm:pt>
    <dgm:pt modelId="{17CF4E74-FC5C-4039-8752-908541EB9A9B}" type="sibTrans" cxnId="{3EBBDAF3-8EC1-40A4-B4FE-1222212AD3DE}">
      <dgm:prSet/>
      <dgm:spPr/>
      <dgm:t>
        <a:bodyPr/>
        <a:lstStyle/>
        <a:p>
          <a:endParaRPr lang="es-EC"/>
        </a:p>
      </dgm:t>
    </dgm:pt>
    <dgm:pt modelId="{4A1E3B90-4F57-497E-8E28-93375604107E}">
      <dgm:prSet phldrT="[Texto]"/>
      <dgm:spPr/>
      <dgm:t>
        <a:bodyPr/>
        <a:lstStyle/>
        <a:p>
          <a:r>
            <a:rPr lang="es-EC" dirty="0" smtClean="0"/>
            <a:t>Reconocimiento internacional. </a:t>
          </a:r>
          <a:endParaRPr lang="es-EC" dirty="0"/>
        </a:p>
      </dgm:t>
    </dgm:pt>
    <dgm:pt modelId="{BF0FA29B-190B-4447-BA08-6F0E01766720}" type="parTrans" cxnId="{FFBE7680-446C-4A19-A0E1-150B5156DA3E}">
      <dgm:prSet/>
      <dgm:spPr/>
      <dgm:t>
        <a:bodyPr/>
        <a:lstStyle/>
        <a:p>
          <a:endParaRPr lang="es-EC"/>
        </a:p>
      </dgm:t>
    </dgm:pt>
    <dgm:pt modelId="{195F9AB3-AE17-4616-AE78-62771E22E982}" type="sibTrans" cxnId="{FFBE7680-446C-4A19-A0E1-150B5156DA3E}">
      <dgm:prSet/>
      <dgm:spPr/>
      <dgm:t>
        <a:bodyPr/>
        <a:lstStyle/>
        <a:p>
          <a:endParaRPr lang="es-EC"/>
        </a:p>
      </dgm:t>
    </dgm:pt>
    <dgm:pt modelId="{2A9BCA2D-FC49-4631-9A4F-5E33F55983A4}">
      <dgm:prSet phldrT="[Texto]"/>
      <dgm:spPr/>
      <dgm:t>
        <a:bodyPr/>
        <a:lstStyle/>
        <a:p>
          <a:r>
            <a:rPr lang="es-EC" b="1" dirty="0" smtClean="0"/>
            <a:t>Debilidades..</a:t>
          </a:r>
          <a:endParaRPr lang="es-EC" dirty="0"/>
        </a:p>
      </dgm:t>
    </dgm:pt>
    <dgm:pt modelId="{83183E19-9412-4C83-BB01-32CF68B38329}" type="parTrans" cxnId="{B975AE30-F509-44B1-A3B3-123215CEE852}">
      <dgm:prSet/>
      <dgm:spPr/>
      <dgm:t>
        <a:bodyPr/>
        <a:lstStyle/>
        <a:p>
          <a:endParaRPr lang="es-EC"/>
        </a:p>
      </dgm:t>
    </dgm:pt>
    <dgm:pt modelId="{FD484566-72ED-47DE-BB1A-32706FBBC01F}" type="sibTrans" cxnId="{B975AE30-F509-44B1-A3B3-123215CEE852}">
      <dgm:prSet/>
      <dgm:spPr/>
      <dgm:t>
        <a:bodyPr/>
        <a:lstStyle/>
        <a:p>
          <a:endParaRPr lang="es-EC"/>
        </a:p>
      </dgm:t>
    </dgm:pt>
    <dgm:pt modelId="{7D262E90-DE6E-4F2F-86B7-7CC971AC4BE6}">
      <dgm:prSet/>
      <dgm:spPr/>
      <dgm:t>
        <a:bodyPr/>
        <a:lstStyle/>
        <a:p>
          <a:r>
            <a:rPr lang="es-EC" dirty="0" smtClean="0"/>
            <a:t>Control manual de los procesos de fabricación.</a:t>
          </a:r>
          <a:endParaRPr lang="es-EC" dirty="0"/>
        </a:p>
      </dgm:t>
    </dgm:pt>
    <dgm:pt modelId="{52BD5BE2-B48E-4F6C-B1E9-FA25787B2AF0}" type="parTrans" cxnId="{222255AE-56E9-4385-96EA-226F145765FA}">
      <dgm:prSet/>
      <dgm:spPr/>
      <dgm:t>
        <a:bodyPr/>
        <a:lstStyle/>
        <a:p>
          <a:endParaRPr lang="es-EC"/>
        </a:p>
      </dgm:t>
    </dgm:pt>
    <dgm:pt modelId="{6FFBD24B-C0D0-4D25-9317-5466CF05347F}" type="sibTrans" cxnId="{222255AE-56E9-4385-96EA-226F145765FA}">
      <dgm:prSet/>
      <dgm:spPr/>
      <dgm:t>
        <a:bodyPr/>
        <a:lstStyle/>
        <a:p>
          <a:endParaRPr lang="es-EC"/>
        </a:p>
      </dgm:t>
    </dgm:pt>
    <dgm:pt modelId="{B30A0548-131F-44A0-8897-A62094A79811}">
      <dgm:prSet/>
      <dgm:spPr/>
      <dgm:t>
        <a:bodyPr/>
        <a:lstStyle/>
        <a:p>
          <a:endParaRPr lang="es-EC" dirty="0"/>
        </a:p>
      </dgm:t>
    </dgm:pt>
    <dgm:pt modelId="{C1DB2368-F2EA-4B41-854D-BF2E86A017B4}" type="parTrans" cxnId="{827DECC6-BA35-4E2E-A8F8-9BC9EDA8A459}">
      <dgm:prSet/>
      <dgm:spPr/>
      <dgm:t>
        <a:bodyPr/>
        <a:lstStyle/>
        <a:p>
          <a:endParaRPr lang="es-EC"/>
        </a:p>
      </dgm:t>
    </dgm:pt>
    <dgm:pt modelId="{554C612B-EFD0-4581-9F2A-59353A9D4162}" type="sibTrans" cxnId="{827DECC6-BA35-4E2E-A8F8-9BC9EDA8A459}">
      <dgm:prSet/>
      <dgm:spPr/>
      <dgm:t>
        <a:bodyPr/>
        <a:lstStyle/>
        <a:p>
          <a:endParaRPr lang="es-EC"/>
        </a:p>
      </dgm:t>
    </dgm:pt>
    <dgm:pt modelId="{C155164B-881B-4D5B-9C32-772EC5173363}">
      <dgm:prSet/>
      <dgm:spPr/>
      <dgm:t>
        <a:bodyPr/>
        <a:lstStyle/>
        <a:p>
          <a:r>
            <a:rPr lang="es-EC" dirty="0" smtClean="0"/>
            <a:t>Falta de planificación financiera precisa</a:t>
          </a:r>
          <a:endParaRPr lang="es-EC" dirty="0"/>
        </a:p>
      </dgm:t>
    </dgm:pt>
    <dgm:pt modelId="{705340D5-F03F-4341-BEC8-7EF1E0C9997C}" type="parTrans" cxnId="{FB52A20F-11C9-4D39-9D17-04A3392318D6}">
      <dgm:prSet/>
      <dgm:spPr/>
      <dgm:t>
        <a:bodyPr/>
        <a:lstStyle/>
        <a:p>
          <a:endParaRPr lang="es-EC"/>
        </a:p>
      </dgm:t>
    </dgm:pt>
    <dgm:pt modelId="{6C028597-8500-4D86-A7DD-92DD42F4C720}" type="sibTrans" cxnId="{FB52A20F-11C9-4D39-9D17-04A3392318D6}">
      <dgm:prSet/>
      <dgm:spPr/>
      <dgm:t>
        <a:bodyPr/>
        <a:lstStyle/>
        <a:p>
          <a:endParaRPr lang="es-EC"/>
        </a:p>
      </dgm:t>
    </dgm:pt>
    <dgm:pt modelId="{E2271F4A-A6DA-4F9B-9DBF-D2AD452D434A}">
      <dgm:prSet/>
      <dgm:spPr/>
      <dgm:t>
        <a:bodyPr/>
        <a:lstStyle/>
        <a:p>
          <a:endParaRPr lang="es-EC" dirty="0"/>
        </a:p>
      </dgm:t>
    </dgm:pt>
    <dgm:pt modelId="{34704C59-0DDB-49EA-9999-0071CADB9DC9}" type="parTrans" cxnId="{F3E814C5-A999-4F46-86D1-BFA38F848F3C}">
      <dgm:prSet/>
      <dgm:spPr/>
      <dgm:t>
        <a:bodyPr/>
        <a:lstStyle/>
        <a:p>
          <a:endParaRPr lang="es-EC"/>
        </a:p>
      </dgm:t>
    </dgm:pt>
    <dgm:pt modelId="{AA06E4E4-BB9F-4C2D-80CA-69CF8657C2E1}" type="sibTrans" cxnId="{F3E814C5-A999-4F46-86D1-BFA38F848F3C}">
      <dgm:prSet/>
      <dgm:spPr/>
      <dgm:t>
        <a:bodyPr/>
        <a:lstStyle/>
        <a:p>
          <a:endParaRPr lang="es-EC"/>
        </a:p>
      </dgm:t>
    </dgm:pt>
    <dgm:pt modelId="{F0D326D9-FB77-43BB-93FE-8E2B7AD5A0BA}" type="pres">
      <dgm:prSet presAssocID="{4CD6F174-A403-474E-9441-A1F7B320AE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D75B9C9-451A-41E2-B8DF-89CE2FADF8FF}" type="pres">
      <dgm:prSet presAssocID="{8FB18A06-BDCB-41B2-BABE-B37E3E2DD99E}" presName="composite" presStyleCnt="0"/>
      <dgm:spPr/>
      <dgm:t>
        <a:bodyPr/>
        <a:lstStyle/>
        <a:p>
          <a:endParaRPr lang="es-EC"/>
        </a:p>
      </dgm:t>
    </dgm:pt>
    <dgm:pt modelId="{2149E0FD-F672-41FA-9B16-CA3B07D8679A}" type="pres">
      <dgm:prSet presAssocID="{8FB18A06-BDCB-41B2-BABE-B37E3E2DD99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8E93CA-24DB-4542-9EB6-4B8D052BBDF1}" type="pres">
      <dgm:prSet presAssocID="{8FB18A06-BDCB-41B2-BABE-B37E3E2DD99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B3F5A31-9EBF-4103-B2F7-E492FEDB3099}" type="pres">
      <dgm:prSet presAssocID="{54252D4B-20DB-4FAB-A625-2A3CC87E1414}" presName="sp" presStyleCnt="0"/>
      <dgm:spPr/>
      <dgm:t>
        <a:bodyPr/>
        <a:lstStyle/>
        <a:p>
          <a:endParaRPr lang="es-EC"/>
        </a:p>
      </dgm:t>
    </dgm:pt>
    <dgm:pt modelId="{20A83D37-E097-43D0-B144-132794E7A07E}" type="pres">
      <dgm:prSet presAssocID="{0235018F-5991-464D-B3D6-DAD11B56E855}" presName="composite" presStyleCnt="0"/>
      <dgm:spPr/>
      <dgm:t>
        <a:bodyPr/>
        <a:lstStyle/>
        <a:p>
          <a:endParaRPr lang="es-EC"/>
        </a:p>
      </dgm:t>
    </dgm:pt>
    <dgm:pt modelId="{7BD11A4F-300B-470F-8E47-BC11D9979EB2}" type="pres">
      <dgm:prSet presAssocID="{0235018F-5991-464D-B3D6-DAD11B56E855}" presName="parentText" presStyleLbl="alignNode1" presStyleIdx="1" presStyleCnt="4" custLinFactNeighborX="0" custLinFactNeighborY="-290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6CD11F-845D-4335-83C9-79EC2FF3DE8E}" type="pres">
      <dgm:prSet presAssocID="{0235018F-5991-464D-B3D6-DAD11B56E855}" presName="descendantText" presStyleLbl="alignAcc1" presStyleIdx="1" presStyleCnt="4" custLinFactNeighborX="105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2C05E7-2AE3-4833-B43B-BB01647DD7BB}" type="pres">
      <dgm:prSet presAssocID="{5786A09F-3203-4C9D-BE59-3853CF5CD846}" presName="sp" presStyleCnt="0"/>
      <dgm:spPr/>
      <dgm:t>
        <a:bodyPr/>
        <a:lstStyle/>
        <a:p>
          <a:endParaRPr lang="es-EC"/>
        </a:p>
      </dgm:t>
    </dgm:pt>
    <dgm:pt modelId="{A036742E-4BBA-4CE8-8771-2C192D40B74B}" type="pres">
      <dgm:prSet presAssocID="{0CEE41BE-8AA8-4C4A-BD84-F37C4016DD27}" presName="composite" presStyleCnt="0"/>
      <dgm:spPr/>
      <dgm:t>
        <a:bodyPr/>
        <a:lstStyle/>
        <a:p>
          <a:endParaRPr lang="es-EC"/>
        </a:p>
      </dgm:t>
    </dgm:pt>
    <dgm:pt modelId="{636A598A-9AB1-479B-A121-0C4DDF8CCDA1}" type="pres">
      <dgm:prSet presAssocID="{0CEE41BE-8AA8-4C4A-BD84-F37C4016DD2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3CBA0D-85FB-415F-A189-3E848F963308}" type="pres">
      <dgm:prSet presAssocID="{0CEE41BE-8AA8-4C4A-BD84-F37C4016DD2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68F24FA-7E01-4B6C-943B-00AC2D771D83}" type="pres">
      <dgm:prSet presAssocID="{E87DECE7-73E2-49D6-A4DA-5521CEAA99F4}" presName="sp" presStyleCnt="0"/>
      <dgm:spPr/>
      <dgm:t>
        <a:bodyPr/>
        <a:lstStyle/>
        <a:p>
          <a:endParaRPr lang="es-EC"/>
        </a:p>
      </dgm:t>
    </dgm:pt>
    <dgm:pt modelId="{6FBAAA5E-F12B-4474-BD3F-700B60AC08B0}" type="pres">
      <dgm:prSet presAssocID="{2A9BCA2D-FC49-4631-9A4F-5E33F55983A4}" presName="composite" presStyleCnt="0"/>
      <dgm:spPr/>
      <dgm:t>
        <a:bodyPr/>
        <a:lstStyle/>
        <a:p>
          <a:endParaRPr lang="es-EC"/>
        </a:p>
      </dgm:t>
    </dgm:pt>
    <dgm:pt modelId="{73F35362-5D69-4891-9AA2-768FA7E21137}" type="pres">
      <dgm:prSet presAssocID="{2A9BCA2D-FC49-4631-9A4F-5E33F55983A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4A335C-9C3A-4872-9AE7-326E387A0633}" type="pres">
      <dgm:prSet presAssocID="{2A9BCA2D-FC49-4631-9A4F-5E33F55983A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EBBDAF3-8EC1-40A4-B4FE-1222212AD3DE}" srcId="{0235018F-5991-464D-B3D6-DAD11B56E855}" destId="{87D4F71C-0872-476F-B25F-EB53F9716FF2}" srcOrd="1" destOrd="0" parTransId="{3552738E-7955-46A8-93DA-D04642264F2B}" sibTransId="{17CF4E74-FC5C-4039-8752-908541EB9A9B}"/>
    <dgm:cxn modelId="{BD266B0E-CECB-4D3F-8008-1E62DEDF4395}" type="presOf" srcId="{B4388AEF-0592-4FC6-9198-0A51A7F9EFCF}" destId="{C33CBA0D-85FB-415F-A189-3E848F963308}" srcOrd="0" destOrd="1" presId="urn:microsoft.com/office/officeart/2005/8/layout/chevron2"/>
    <dgm:cxn modelId="{C476B6BF-173A-49FD-A109-1F178FA4C55C}" type="presOf" srcId="{4CD6F174-A403-474E-9441-A1F7B320AE4A}" destId="{F0D326D9-FB77-43BB-93FE-8E2B7AD5A0BA}" srcOrd="0" destOrd="0" presId="urn:microsoft.com/office/officeart/2005/8/layout/chevron2"/>
    <dgm:cxn modelId="{517653FF-67AA-48D0-8792-78846BCE3718}" type="presOf" srcId="{2A9BCA2D-FC49-4631-9A4F-5E33F55983A4}" destId="{73F35362-5D69-4891-9AA2-768FA7E21137}" srcOrd="0" destOrd="0" presId="urn:microsoft.com/office/officeart/2005/8/layout/chevron2"/>
    <dgm:cxn modelId="{E462EEFC-35F2-4D6C-ABFD-21BD1956E801}" srcId="{8FB18A06-BDCB-41B2-BABE-B37E3E2DD99E}" destId="{B692EBE2-8EC7-4E9E-8810-D87A2219F523}" srcOrd="1" destOrd="0" parTransId="{F22BFBEC-6A68-4DD3-A0BF-E681DE993FE3}" sibTransId="{AC82993C-0BDB-4079-B6AE-5E2D49E515B5}"/>
    <dgm:cxn modelId="{10C29999-F9D1-484F-80D7-C97A6C8F5DF7}" type="presOf" srcId="{0235018F-5991-464D-B3D6-DAD11B56E855}" destId="{7BD11A4F-300B-470F-8E47-BC11D9979EB2}" srcOrd="0" destOrd="0" presId="urn:microsoft.com/office/officeart/2005/8/layout/chevron2"/>
    <dgm:cxn modelId="{4619F6CD-37E8-43E7-9CE4-48457453AE0A}" srcId="{0CEE41BE-8AA8-4C4A-BD84-F37C4016DD27}" destId="{B4388AEF-0592-4FC6-9198-0A51A7F9EFCF}" srcOrd="1" destOrd="0" parTransId="{8C558262-AE8B-4182-9E1E-0E618B31BFF3}" sibTransId="{C722CEDB-2778-4CE7-B8B0-BA6F5F778825}"/>
    <dgm:cxn modelId="{B975AE30-F509-44B1-A3B3-123215CEE852}" srcId="{4CD6F174-A403-474E-9441-A1F7B320AE4A}" destId="{2A9BCA2D-FC49-4631-9A4F-5E33F55983A4}" srcOrd="3" destOrd="0" parTransId="{83183E19-9412-4C83-BB01-32CF68B38329}" sibTransId="{FD484566-72ED-47DE-BB1A-32706FBBC01F}"/>
    <dgm:cxn modelId="{222255AE-56E9-4385-96EA-226F145765FA}" srcId="{2A9BCA2D-FC49-4631-9A4F-5E33F55983A4}" destId="{7D262E90-DE6E-4F2F-86B7-7CC971AC4BE6}" srcOrd="1" destOrd="0" parTransId="{52BD5BE2-B48E-4F6C-B1E9-FA25787B2AF0}" sibTransId="{6FFBD24B-C0D0-4D25-9317-5466CF05347F}"/>
    <dgm:cxn modelId="{8A5D5091-155F-4A54-AE3F-8543940289F0}" type="presOf" srcId="{00BCC3DB-37AE-4869-B5BA-9EBCAE6F8B62}" destId="{738E93CA-24DB-4542-9EB6-4B8D052BBDF1}" srcOrd="0" destOrd="2" presId="urn:microsoft.com/office/officeart/2005/8/layout/chevron2"/>
    <dgm:cxn modelId="{F3E814C5-A999-4F46-86D1-BFA38F848F3C}" srcId="{2A9BCA2D-FC49-4631-9A4F-5E33F55983A4}" destId="{E2271F4A-A6DA-4F9B-9DBF-D2AD452D434A}" srcOrd="0" destOrd="0" parTransId="{34704C59-0DDB-49EA-9999-0071CADB9DC9}" sibTransId="{AA06E4E4-BB9F-4C2D-80CA-69CF8657C2E1}"/>
    <dgm:cxn modelId="{827DECC6-BA35-4E2E-A8F8-9BC9EDA8A459}" srcId="{2A9BCA2D-FC49-4631-9A4F-5E33F55983A4}" destId="{B30A0548-131F-44A0-8897-A62094A79811}" srcOrd="3" destOrd="0" parTransId="{C1DB2368-F2EA-4B41-854D-BF2E86A017B4}" sibTransId="{554C612B-EFD0-4581-9F2A-59353A9D4162}"/>
    <dgm:cxn modelId="{9C5CD65B-C7E7-401F-AF65-B47F32359FF2}" type="presOf" srcId="{B30A0548-131F-44A0-8897-A62094A79811}" destId="{024A335C-9C3A-4872-9AE7-326E387A0633}" srcOrd="0" destOrd="3" presId="urn:microsoft.com/office/officeart/2005/8/layout/chevron2"/>
    <dgm:cxn modelId="{508B78A7-4579-4C57-931B-A85746D96E00}" srcId="{0CEE41BE-8AA8-4C4A-BD84-F37C4016DD27}" destId="{1596BD44-5C64-4C12-BB94-5B1CD074706F}" srcOrd="0" destOrd="0" parTransId="{CB605067-3C03-4F73-B2FB-218ACA844AAA}" sibTransId="{11500C94-AF15-4D58-AB63-D6E93EABB6E1}"/>
    <dgm:cxn modelId="{208E7CD6-2024-49CB-93D1-93BF3B8A1610}" type="presOf" srcId="{7D262E90-DE6E-4F2F-86B7-7CC971AC4BE6}" destId="{024A335C-9C3A-4872-9AE7-326E387A0633}" srcOrd="0" destOrd="1" presId="urn:microsoft.com/office/officeart/2005/8/layout/chevron2"/>
    <dgm:cxn modelId="{FDA5B507-EA5A-4E4E-841F-CF4893D3195F}" srcId="{4CD6F174-A403-474E-9441-A1F7B320AE4A}" destId="{8FB18A06-BDCB-41B2-BABE-B37E3E2DD99E}" srcOrd="0" destOrd="0" parTransId="{BE5CEC0A-BAC0-46C6-BBB6-F2C764570FE9}" sibTransId="{54252D4B-20DB-4FAB-A625-2A3CC87E1414}"/>
    <dgm:cxn modelId="{D74C35F8-8938-4D06-A42B-BA72729C2C62}" type="presOf" srcId="{E2271F4A-A6DA-4F9B-9DBF-D2AD452D434A}" destId="{024A335C-9C3A-4872-9AE7-326E387A0633}" srcOrd="0" destOrd="0" presId="urn:microsoft.com/office/officeart/2005/8/layout/chevron2"/>
    <dgm:cxn modelId="{20E421C3-9E00-4370-9B70-AD5AC821268F}" type="presOf" srcId="{87D4F71C-0872-476F-B25F-EB53F9716FF2}" destId="{136CD11F-845D-4335-83C9-79EC2FF3DE8E}" srcOrd="0" destOrd="1" presId="urn:microsoft.com/office/officeart/2005/8/layout/chevron2"/>
    <dgm:cxn modelId="{5E748C03-148C-4A67-9363-342F1DABBE45}" srcId="{4CD6F174-A403-474E-9441-A1F7B320AE4A}" destId="{0CEE41BE-8AA8-4C4A-BD84-F37C4016DD27}" srcOrd="2" destOrd="0" parTransId="{EB2B1F26-E55F-4887-9D08-6040B47E1D3E}" sibTransId="{E87DECE7-73E2-49D6-A4DA-5521CEAA99F4}"/>
    <dgm:cxn modelId="{3488362C-904F-4580-9561-6503FB324D8C}" type="presOf" srcId="{4A1E3B90-4F57-497E-8E28-93375604107E}" destId="{C33CBA0D-85FB-415F-A189-3E848F963308}" srcOrd="0" destOrd="2" presId="urn:microsoft.com/office/officeart/2005/8/layout/chevron2"/>
    <dgm:cxn modelId="{E59A5E92-A2BB-48DD-9855-0C6657F17DC8}" srcId="{8FB18A06-BDCB-41B2-BABE-B37E3E2DD99E}" destId="{00BCC3DB-37AE-4869-B5BA-9EBCAE6F8B62}" srcOrd="2" destOrd="0" parTransId="{0293BBD4-276A-4510-9521-99A8F7D64E87}" sibTransId="{AD82E646-EB27-4CC1-AD8A-3253A6D39CA6}"/>
    <dgm:cxn modelId="{D88081B7-5BEE-4B36-BE21-28B66D1BB360}" type="presOf" srcId="{1596BD44-5C64-4C12-BB94-5B1CD074706F}" destId="{C33CBA0D-85FB-415F-A189-3E848F963308}" srcOrd="0" destOrd="0" presId="urn:microsoft.com/office/officeart/2005/8/layout/chevron2"/>
    <dgm:cxn modelId="{FFBE7680-446C-4A19-A0E1-150B5156DA3E}" srcId="{0CEE41BE-8AA8-4C4A-BD84-F37C4016DD27}" destId="{4A1E3B90-4F57-497E-8E28-93375604107E}" srcOrd="2" destOrd="0" parTransId="{BF0FA29B-190B-4447-BA08-6F0E01766720}" sibTransId="{195F9AB3-AE17-4616-AE78-62771E22E982}"/>
    <dgm:cxn modelId="{E7D08101-BB38-4523-83D2-E735E57C5D86}" srcId="{4CD6F174-A403-474E-9441-A1F7B320AE4A}" destId="{0235018F-5991-464D-B3D6-DAD11B56E855}" srcOrd="1" destOrd="0" parTransId="{31D84ED9-2C94-423E-9167-2F03037600A1}" sibTransId="{5786A09F-3203-4C9D-BE59-3853CF5CD846}"/>
    <dgm:cxn modelId="{8C3F1A41-CF1E-4989-9B21-9F29D5EADE6D}" type="presOf" srcId="{645DDF2C-3CB5-4809-AF7D-714DC4B4C8AA}" destId="{136CD11F-845D-4335-83C9-79EC2FF3DE8E}" srcOrd="0" destOrd="0" presId="urn:microsoft.com/office/officeart/2005/8/layout/chevron2"/>
    <dgm:cxn modelId="{912B54B6-8991-41DA-88A7-B145FB88BA90}" type="presOf" srcId="{C155164B-881B-4D5B-9C32-772EC5173363}" destId="{024A335C-9C3A-4872-9AE7-326E387A0633}" srcOrd="0" destOrd="2" presId="urn:microsoft.com/office/officeart/2005/8/layout/chevron2"/>
    <dgm:cxn modelId="{95003C77-A0F7-4A4F-8220-2A82FC916B29}" type="presOf" srcId="{C8996BD5-4700-449A-BE7E-D2AD92118C9E}" destId="{136CD11F-845D-4335-83C9-79EC2FF3DE8E}" srcOrd="0" destOrd="2" presId="urn:microsoft.com/office/officeart/2005/8/layout/chevron2"/>
    <dgm:cxn modelId="{F79F45B0-0FDE-4C5D-9452-F4938B3CFF47}" type="presOf" srcId="{0CEE41BE-8AA8-4C4A-BD84-F37C4016DD27}" destId="{636A598A-9AB1-479B-A121-0C4DDF8CCDA1}" srcOrd="0" destOrd="0" presId="urn:microsoft.com/office/officeart/2005/8/layout/chevron2"/>
    <dgm:cxn modelId="{61F5D4CA-A629-434D-BE00-4E14690F6297}" type="presOf" srcId="{459D8181-FB64-4EA9-8C66-7DB5FDB7E954}" destId="{738E93CA-24DB-4542-9EB6-4B8D052BBDF1}" srcOrd="0" destOrd="0" presId="urn:microsoft.com/office/officeart/2005/8/layout/chevron2"/>
    <dgm:cxn modelId="{FB52A20F-11C9-4D39-9D17-04A3392318D6}" srcId="{2A9BCA2D-FC49-4631-9A4F-5E33F55983A4}" destId="{C155164B-881B-4D5B-9C32-772EC5173363}" srcOrd="2" destOrd="0" parTransId="{705340D5-F03F-4341-BEC8-7EF1E0C9997C}" sibTransId="{6C028597-8500-4D86-A7DD-92DD42F4C720}"/>
    <dgm:cxn modelId="{E66920DF-263B-4166-8B23-91486AC82346}" type="presOf" srcId="{B692EBE2-8EC7-4E9E-8810-D87A2219F523}" destId="{738E93CA-24DB-4542-9EB6-4B8D052BBDF1}" srcOrd="0" destOrd="1" presId="urn:microsoft.com/office/officeart/2005/8/layout/chevron2"/>
    <dgm:cxn modelId="{84FCA63E-9EF9-43C5-AA20-17A6C84D5DA2}" srcId="{0235018F-5991-464D-B3D6-DAD11B56E855}" destId="{C8996BD5-4700-449A-BE7E-D2AD92118C9E}" srcOrd="2" destOrd="0" parTransId="{0CC883FE-3FBF-4CAA-8B45-2F48113FC669}" sibTransId="{385328E1-0AEE-48ED-AC17-95810BF8448B}"/>
    <dgm:cxn modelId="{672371CB-047B-4508-B1BF-1EA496DE92FE}" srcId="{8FB18A06-BDCB-41B2-BABE-B37E3E2DD99E}" destId="{459D8181-FB64-4EA9-8C66-7DB5FDB7E954}" srcOrd="0" destOrd="0" parTransId="{E4707C8C-326D-498F-91B7-8F51E4DE93AB}" sibTransId="{6E399D85-4E3F-4D9B-88DE-8E363A008B62}"/>
    <dgm:cxn modelId="{F9889835-FBA1-416A-BA48-A47B716F6791}" srcId="{0235018F-5991-464D-B3D6-DAD11B56E855}" destId="{645DDF2C-3CB5-4809-AF7D-714DC4B4C8AA}" srcOrd="0" destOrd="0" parTransId="{D510E58E-F8E4-4D17-9E04-E3E20F70E086}" sibTransId="{E0C807C4-AE9A-4543-9788-BF01EDE1B804}"/>
    <dgm:cxn modelId="{C764D670-0386-4711-9EEB-420C8F6A73FE}" type="presOf" srcId="{8FB18A06-BDCB-41B2-BABE-B37E3E2DD99E}" destId="{2149E0FD-F672-41FA-9B16-CA3B07D8679A}" srcOrd="0" destOrd="0" presId="urn:microsoft.com/office/officeart/2005/8/layout/chevron2"/>
    <dgm:cxn modelId="{64C04722-A454-480F-81FA-18F46969FB7A}" type="presParOf" srcId="{F0D326D9-FB77-43BB-93FE-8E2B7AD5A0BA}" destId="{7D75B9C9-451A-41E2-B8DF-89CE2FADF8FF}" srcOrd="0" destOrd="0" presId="urn:microsoft.com/office/officeart/2005/8/layout/chevron2"/>
    <dgm:cxn modelId="{D55DD24B-C62A-47C5-B964-E614F0C260B3}" type="presParOf" srcId="{7D75B9C9-451A-41E2-B8DF-89CE2FADF8FF}" destId="{2149E0FD-F672-41FA-9B16-CA3B07D8679A}" srcOrd="0" destOrd="0" presId="urn:microsoft.com/office/officeart/2005/8/layout/chevron2"/>
    <dgm:cxn modelId="{D547E85F-81CC-46CC-BC39-E0332E6FE5B8}" type="presParOf" srcId="{7D75B9C9-451A-41E2-B8DF-89CE2FADF8FF}" destId="{738E93CA-24DB-4542-9EB6-4B8D052BBDF1}" srcOrd="1" destOrd="0" presId="urn:microsoft.com/office/officeart/2005/8/layout/chevron2"/>
    <dgm:cxn modelId="{E1CA01A5-B751-44F1-9FBD-7F45E4486A7C}" type="presParOf" srcId="{F0D326D9-FB77-43BB-93FE-8E2B7AD5A0BA}" destId="{0B3F5A31-9EBF-4103-B2F7-E492FEDB3099}" srcOrd="1" destOrd="0" presId="urn:microsoft.com/office/officeart/2005/8/layout/chevron2"/>
    <dgm:cxn modelId="{CE1DE9EF-C86B-4E24-BF6F-4452DD7BD777}" type="presParOf" srcId="{F0D326D9-FB77-43BB-93FE-8E2B7AD5A0BA}" destId="{20A83D37-E097-43D0-B144-132794E7A07E}" srcOrd="2" destOrd="0" presId="urn:microsoft.com/office/officeart/2005/8/layout/chevron2"/>
    <dgm:cxn modelId="{7AAF33C2-5CD4-427E-AEB7-443BA702C8F4}" type="presParOf" srcId="{20A83D37-E097-43D0-B144-132794E7A07E}" destId="{7BD11A4F-300B-470F-8E47-BC11D9979EB2}" srcOrd="0" destOrd="0" presId="urn:microsoft.com/office/officeart/2005/8/layout/chevron2"/>
    <dgm:cxn modelId="{D7E93E83-B92B-4C11-B51E-F0012C89D653}" type="presParOf" srcId="{20A83D37-E097-43D0-B144-132794E7A07E}" destId="{136CD11F-845D-4335-83C9-79EC2FF3DE8E}" srcOrd="1" destOrd="0" presId="urn:microsoft.com/office/officeart/2005/8/layout/chevron2"/>
    <dgm:cxn modelId="{25790774-D825-429A-8B09-21E5D24E7F70}" type="presParOf" srcId="{F0D326D9-FB77-43BB-93FE-8E2B7AD5A0BA}" destId="{AD2C05E7-2AE3-4833-B43B-BB01647DD7BB}" srcOrd="3" destOrd="0" presId="urn:microsoft.com/office/officeart/2005/8/layout/chevron2"/>
    <dgm:cxn modelId="{BE98E0C8-3DFD-4C30-A6BF-450A760CBEBC}" type="presParOf" srcId="{F0D326D9-FB77-43BB-93FE-8E2B7AD5A0BA}" destId="{A036742E-4BBA-4CE8-8771-2C192D40B74B}" srcOrd="4" destOrd="0" presId="urn:microsoft.com/office/officeart/2005/8/layout/chevron2"/>
    <dgm:cxn modelId="{E8A81F19-7FED-477F-A333-7814F37164E6}" type="presParOf" srcId="{A036742E-4BBA-4CE8-8771-2C192D40B74B}" destId="{636A598A-9AB1-479B-A121-0C4DDF8CCDA1}" srcOrd="0" destOrd="0" presId="urn:microsoft.com/office/officeart/2005/8/layout/chevron2"/>
    <dgm:cxn modelId="{F7BF3AD6-AE0B-4801-83EF-3648886F4697}" type="presParOf" srcId="{A036742E-4BBA-4CE8-8771-2C192D40B74B}" destId="{C33CBA0D-85FB-415F-A189-3E848F963308}" srcOrd="1" destOrd="0" presId="urn:microsoft.com/office/officeart/2005/8/layout/chevron2"/>
    <dgm:cxn modelId="{261B0326-3CB6-4CF6-80E4-D58BA0F25F5B}" type="presParOf" srcId="{F0D326D9-FB77-43BB-93FE-8E2B7AD5A0BA}" destId="{868F24FA-7E01-4B6C-943B-00AC2D771D83}" srcOrd="5" destOrd="0" presId="urn:microsoft.com/office/officeart/2005/8/layout/chevron2"/>
    <dgm:cxn modelId="{B53709E5-AA72-4A46-85A4-D24F8EFC93C2}" type="presParOf" srcId="{F0D326D9-FB77-43BB-93FE-8E2B7AD5A0BA}" destId="{6FBAAA5E-F12B-4474-BD3F-700B60AC08B0}" srcOrd="6" destOrd="0" presId="urn:microsoft.com/office/officeart/2005/8/layout/chevron2"/>
    <dgm:cxn modelId="{631FCFF6-8CC2-4839-9C1E-F058043604C2}" type="presParOf" srcId="{6FBAAA5E-F12B-4474-BD3F-700B60AC08B0}" destId="{73F35362-5D69-4891-9AA2-768FA7E21137}" srcOrd="0" destOrd="0" presId="urn:microsoft.com/office/officeart/2005/8/layout/chevron2"/>
    <dgm:cxn modelId="{184BAE32-A6F7-4AB8-A581-F8AD83B4A8A7}" type="presParOf" srcId="{6FBAAA5E-F12B-4474-BD3F-700B60AC08B0}" destId="{024A335C-9C3A-4872-9AE7-326E387A063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A7495F-FEEC-4595-BF01-D08B8970A27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114EB6D-97BF-48F4-968F-88697EDBDEC5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Productos de la construcción </a:t>
          </a:r>
          <a:endParaRPr lang="es-EC" dirty="0">
            <a:solidFill>
              <a:schemeClr val="tx1"/>
            </a:solidFill>
          </a:endParaRPr>
        </a:p>
      </dgm:t>
    </dgm:pt>
    <dgm:pt modelId="{00EAF42F-E03D-4C7B-B83F-18B3BB187694}" type="parTrans" cxnId="{EC992890-C79C-4668-9D45-B94F60CBBE60}">
      <dgm:prSet/>
      <dgm:spPr/>
      <dgm:t>
        <a:bodyPr/>
        <a:lstStyle/>
        <a:p>
          <a:endParaRPr lang="es-EC"/>
        </a:p>
      </dgm:t>
    </dgm:pt>
    <dgm:pt modelId="{A05ADE8F-F87B-44D3-8706-A5B2B45CD89F}" type="sibTrans" cxnId="{EC992890-C79C-4668-9D45-B94F60CBBE60}">
      <dgm:prSet/>
      <dgm:spPr/>
      <dgm:t>
        <a:bodyPr/>
        <a:lstStyle/>
        <a:p>
          <a:endParaRPr lang="es-EC"/>
        </a:p>
      </dgm:t>
    </dgm:pt>
    <dgm:pt modelId="{67C24465-0991-49B1-BC82-AB9E7AC15B8D}">
      <dgm:prSet phldrT="[Texto]"/>
      <dgm:spPr/>
      <dgm:t>
        <a:bodyPr/>
        <a:lstStyle/>
        <a:p>
          <a:r>
            <a:rPr lang="es-EC" dirty="0" smtClean="0"/>
            <a:t>Materia prima nacional </a:t>
          </a:r>
          <a:endParaRPr lang="es-EC" dirty="0"/>
        </a:p>
      </dgm:t>
    </dgm:pt>
    <dgm:pt modelId="{C38441FE-AC64-4F89-83F6-EBC05C2E59CC}" type="parTrans" cxnId="{898E5397-8AA7-486C-89A2-C0B85A9D7A09}">
      <dgm:prSet/>
      <dgm:spPr/>
      <dgm:t>
        <a:bodyPr/>
        <a:lstStyle/>
        <a:p>
          <a:endParaRPr lang="es-EC"/>
        </a:p>
      </dgm:t>
    </dgm:pt>
    <dgm:pt modelId="{82A1AC22-816E-42C5-A588-A04A47BC5C20}" type="sibTrans" cxnId="{898E5397-8AA7-486C-89A2-C0B85A9D7A09}">
      <dgm:prSet/>
      <dgm:spPr/>
      <dgm:t>
        <a:bodyPr/>
        <a:lstStyle/>
        <a:p>
          <a:endParaRPr lang="es-EC"/>
        </a:p>
      </dgm:t>
    </dgm:pt>
    <dgm:pt modelId="{D5E734FB-E884-4060-ADCB-094B1609C9FF}">
      <dgm:prSet phldrT="[Texto]"/>
      <dgm:spPr/>
      <dgm:t>
        <a:bodyPr/>
        <a:lstStyle/>
        <a:p>
          <a:r>
            <a:rPr lang="es-EC" dirty="0" smtClean="0"/>
            <a:t>Alambrec S.A</a:t>
          </a:r>
          <a:endParaRPr lang="es-EC" dirty="0"/>
        </a:p>
      </dgm:t>
    </dgm:pt>
    <dgm:pt modelId="{4803B929-03DF-44D4-B5CC-5C566562F6F2}" type="parTrans" cxnId="{83EE813C-D4A7-481F-BA76-CB6989B76169}">
      <dgm:prSet/>
      <dgm:spPr/>
      <dgm:t>
        <a:bodyPr/>
        <a:lstStyle/>
        <a:p>
          <a:endParaRPr lang="es-EC"/>
        </a:p>
      </dgm:t>
    </dgm:pt>
    <dgm:pt modelId="{2EFC8F0F-7C23-43E8-9550-A9743A31FA7A}" type="sibTrans" cxnId="{83EE813C-D4A7-481F-BA76-CB6989B76169}">
      <dgm:prSet/>
      <dgm:spPr/>
      <dgm:t>
        <a:bodyPr/>
        <a:lstStyle/>
        <a:p>
          <a:endParaRPr lang="es-EC"/>
        </a:p>
      </dgm:t>
    </dgm:pt>
    <dgm:pt modelId="{6F54F359-5BAE-4CC5-B6DD-15DD09BE0625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Productos de limpieza </a:t>
          </a:r>
          <a:endParaRPr lang="es-EC" dirty="0">
            <a:solidFill>
              <a:schemeClr val="tx1"/>
            </a:solidFill>
          </a:endParaRPr>
        </a:p>
      </dgm:t>
    </dgm:pt>
    <dgm:pt modelId="{155BDD93-B599-4DDB-B071-2CC0E0C89FD5}" type="parTrans" cxnId="{B3999529-F375-4FC9-86AA-A32C3198B487}">
      <dgm:prSet/>
      <dgm:spPr/>
      <dgm:t>
        <a:bodyPr/>
        <a:lstStyle/>
        <a:p>
          <a:endParaRPr lang="es-EC"/>
        </a:p>
      </dgm:t>
    </dgm:pt>
    <dgm:pt modelId="{C8BC9C69-B7EC-43A1-BD27-1CF1F9DB43DA}" type="sibTrans" cxnId="{B3999529-F375-4FC9-86AA-A32C3198B487}">
      <dgm:prSet/>
      <dgm:spPr/>
      <dgm:t>
        <a:bodyPr/>
        <a:lstStyle/>
        <a:p>
          <a:endParaRPr lang="es-EC"/>
        </a:p>
      </dgm:t>
    </dgm:pt>
    <dgm:pt modelId="{576D6C6F-B9C2-4984-9D89-29B083E57518}">
      <dgm:prSet phldrT="[Texto]"/>
      <dgm:spPr/>
      <dgm:t>
        <a:bodyPr/>
        <a:lstStyle/>
        <a:p>
          <a:r>
            <a:rPr lang="es-EC" dirty="0" smtClean="0"/>
            <a:t>Fibras abrasivas, multiusos, absorbentes, celulosas</a:t>
          </a:r>
          <a:endParaRPr lang="es-EC" dirty="0"/>
        </a:p>
      </dgm:t>
    </dgm:pt>
    <dgm:pt modelId="{9D8E745C-03F4-4DA7-9A02-3086ECAB46D6}" type="parTrans" cxnId="{252635A0-9345-493D-8CB5-C6D44B514A83}">
      <dgm:prSet/>
      <dgm:spPr/>
      <dgm:t>
        <a:bodyPr/>
        <a:lstStyle/>
        <a:p>
          <a:endParaRPr lang="es-EC"/>
        </a:p>
      </dgm:t>
    </dgm:pt>
    <dgm:pt modelId="{571F1EF0-5339-41B5-B0BA-B2DD566569EE}" type="sibTrans" cxnId="{252635A0-9345-493D-8CB5-C6D44B514A83}">
      <dgm:prSet/>
      <dgm:spPr/>
      <dgm:t>
        <a:bodyPr/>
        <a:lstStyle/>
        <a:p>
          <a:endParaRPr lang="es-EC"/>
        </a:p>
      </dgm:t>
    </dgm:pt>
    <dgm:pt modelId="{6C8CA33D-20D7-4567-904B-931BBC0B68D7}">
      <dgm:prSet phldrT="[Texto]"/>
      <dgm:spPr/>
      <dgm:t>
        <a:bodyPr/>
        <a:lstStyle/>
        <a:p>
          <a:r>
            <a:rPr lang="es-EC" dirty="0" smtClean="0"/>
            <a:t>Importadas de Europa</a:t>
          </a:r>
          <a:endParaRPr lang="es-EC" dirty="0"/>
        </a:p>
      </dgm:t>
    </dgm:pt>
    <dgm:pt modelId="{8D3D7332-4DFC-45D1-B438-D6F58ABBABD2}" type="parTrans" cxnId="{87E11090-A579-4A91-BB11-C44708F5C69C}">
      <dgm:prSet/>
      <dgm:spPr/>
      <dgm:t>
        <a:bodyPr/>
        <a:lstStyle/>
        <a:p>
          <a:endParaRPr lang="es-EC"/>
        </a:p>
      </dgm:t>
    </dgm:pt>
    <dgm:pt modelId="{C851944E-177F-4D3A-A8BB-A10F1B4B8AD8}" type="sibTrans" cxnId="{87E11090-A579-4A91-BB11-C44708F5C69C}">
      <dgm:prSet/>
      <dgm:spPr/>
      <dgm:t>
        <a:bodyPr/>
        <a:lstStyle/>
        <a:p>
          <a:endParaRPr lang="es-EC"/>
        </a:p>
      </dgm:t>
    </dgm:pt>
    <dgm:pt modelId="{3F2B3E6E-4F74-4277-BC91-67AE5274BFF2}" type="pres">
      <dgm:prSet presAssocID="{C3A7495F-FEEC-4595-BF01-D08B8970A27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9B737C6A-32CB-4E80-B371-3D8EA45E5005}" type="pres">
      <dgm:prSet presAssocID="{A114EB6D-97BF-48F4-968F-88697EDBDEC5}" presName="root" presStyleCnt="0"/>
      <dgm:spPr/>
    </dgm:pt>
    <dgm:pt modelId="{8FAFC008-E0A2-4B7E-B90B-AAEB2D5E6DAA}" type="pres">
      <dgm:prSet presAssocID="{A114EB6D-97BF-48F4-968F-88697EDBDEC5}" presName="rootComposite" presStyleCnt="0"/>
      <dgm:spPr/>
    </dgm:pt>
    <dgm:pt modelId="{368A5D86-F9DD-4D96-9CAA-ED2BE3781DB0}" type="pres">
      <dgm:prSet presAssocID="{A114EB6D-97BF-48F4-968F-88697EDBDEC5}" presName="rootText" presStyleLbl="node1" presStyleIdx="0" presStyleCnt="2"/>
      <dgm:spPr/>
      <dgm:t>
        <a:bodyPr/>
        <a:lstStyle/>
        <a:p>
          <a:endParaRPr lang="es-EC"/>
        </a:p>
      </dgm:t>
    </dgm:pt>
    <dgm:pt modelId="{23B641A8-477F-4852-87A7-6D7E32D8823A}" type="pres">
      <dgm:prSet presAssocID="{A114EB6D-97BF-48F4-968F-88697EDBDEC5}" presName="rootConnector" presStyleLbl="node1" presStyleIdx="0" presStyleCnt="2"/>
      <dgm:spPr/>
      <dgm:t>
        <a:bodyPr/>
        <a:lstStyle/>
        <a:p>
          <a:endParaRPr lang="es-EC"/>
        </a:p>
      </dgm:t>
    </dgm:pt>
    <dgm:pt modelId="{85A6F2C3-E0AB-40D4-9090-D31293A6A86A}" type="pres">
      <dgm:prSet presAssocID="{A114EB6D-97BF-48F4-968F-88697EDBDEC5}" presName="childShape" presStyleCnt="0"/>
      <dgm:spPr/>
    </dgm:pt>
    <dgm:pt modelId="{7F11130A-DF45-4B5F-A9B0-B8A4777ACE36}" type="pres">
      <dgm:prSet presAssocID="{C38441FE-AC64-4F89-83F6-EBC05C2E59CC}" presName="Name13" presStyleLbl="parChTrans1D2" presStyleIdx="0" presStyleCnt="4"/>
      <dgm:spPr/>
      <dgm:t>
        <a:bodyPr/>
        <a:lstStyle/>
        <a:p>
          <a:endParaRPr lang="es-EC"/>
        </a:p>
      </dgm:t>
    </dgm:pt>
    <dgm:pt modelId="{3CC42414-6144-4CE7-88A6-453BF51A491B}" type="pres">
      <dgm:prSet presAssocID="{67C24465-0991-49B1-BC82-AB9E7AC15B8D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450051-80C9-4DBD-BBDC-44DB7F5D22E4}" type="pres">
      <dgm:prSet presAssocID="{4803B929-03DF-44D4-B5CC-5C566562F6F2}" presName="Name13" presStyleLbl="parChTrans1D2" presStyleIdx="1" presStyleCnt="4"/>
      <dgm:spPr/>
      <dgm:t>
        <a:bodyPr/>
        <a:lstStyle/>
        <a:p>
          <a:endParaRPr lang="es-EC"/>
        </a:p>
      </dgm:t>
    </dgm:pt>
    <dgm:pt modelId="{918E88B8-3209-4D66-B475-70E1DDD40DA8}" type="pres">
      <dgm:prSet presAssocID="{D5E734FB-E884-4060-ADCB-094B1609C9F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6175F86-DC27-465A-B14C-C8D2274B3A95}" type="pres">
      <dgm:prSet presAssocID="{6F54F359-5BAE-4CC5-B6DD-15DD09BE0625}" presName="root" presStyleCnt="0"/>
      <dgm:spPr/>
    </dgm:pt>
    <dgm:pt modelId="{87B4C4E8-49F8-4FD4-836C-6406A0286925}" type="pres">
      <dgm:prSet presAssocID="{6F54F359-5BAE-4CC5-B6DD-15DD09BE0625}" presName="rootComposite" presStyleCnt="0"/>
      <dgm:spPr/>
    </dgm:pt>
    <dgm:pt modelId="{526FE909-D0ED-4DAC-8F4A-F58E906602B1}" type="pres">
      <dgm:prSet presAssocID="{6F54F359-5BAE-4CC5-B6DD-15DD09BE0625}" presName="rootText" presStyleLbl="node1" presStyleIdx="1" presStyleCnt="2"/>
      <dgm:spPr/>
      <dgm:t>
        <a:bodyPr/>
        <a:lstStyle/>
        <a:p>
          <a:endParaRPr lang="es-EC"/>
        </a:p>
      </dgm:t>
    </dgm:pt>
    <dgm:pt modelId="{20501A9F-9816-44E9-A7F7-6118D3947D17}" type="pres">
      <dgm:prSet presAssocID="{6F54F359-5BAE-4CC5-B6DD-15DD09BE0625}" presName="rootConnector" presStyleLbl="node1" presStyleIdx="1" presStyleCnt="2"/>
      <dgm:spPr/>
      <dgm:t>
        <a:bodyPr/>
        <a:lstStyle/>
        <a:p>
          <a:endParaRPr lang="es-EC"/>
        </a:p>
      </dgm:t>
    </dgm:pt>
    <dgm:pt modelId="{DCD2D32E-FE26-441D-A517-8FCDAA3DE468}" type="pres">
      <dgm:prSet presAssocID="{6F54F359-5BAE-4CC5-B6DD-15DD09BE0625}" presName="childShape" presStyleCnt="0"/>
      <dgm:spPr/>
    </dgm:pt>
    <dgm:pt modelId="{032CABE9-FBF9-41D4-88DA-250211B1CDFB}" type="pres">
      <dgm:prSet presAssocID="{9D8E745C-03F4-4DA7-9A02-3086ECAB46D6}" presName="Name13" presStyleLbl="parChTrans1D2" presStyleIdx="2" presStyleCnt="4"/>
      <dgm:spPr/>
      <dgm:t>
        <a:bodyPr/>
        <a:lstStyle/>
        <a:p>
          <a:endParaRPr lang="es-EC"/>
        </a:p>
      </dgm:t>
    </dgm:pt>
    <dgm:pt modelId="{D26088C9-F02A-4887-9C08-97783E8C7279}" type="pres">
      <dgm:prSet presAssocID="{576D6C6F-B9C2-4984-9D89-29B083E5751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6C0D448-CD21-4E1A-A073-7DE19B35C214}" type="pres">
      <dgm:prSet presAssocID="{8D3D7332-4DFC-45D1-B438-D6F58ABBABD2}" presName="Name13" presStyleLbl="parChTrans1D2" presStyleIdx="3" presStyleCnt="4"/>
      <dgm:spPr/>
      <dgm:t>
        <a:bodyPr/>
        <a:lstStyle/>
        <a:p>
          <a:endParaRPr lang="es-EC"/>
        </a:p>
      </dgm:t>
    </dgm:pt>
    <dgm:pt modelId="{94516CB2-159F-4C2D-97E0-D9B0D7E4EA57}" type="pres">
      <dgm:prSet presAssocID="{6C8CA33D-20D7-4567-904B-931BBC0B68D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0EC371B-BC9E-40E0-8CBF-C47AEE88767E}" type="presOf" srcId="{67C24465-0991-49B1-BC82-AB9E7AC15B8D}" destId="{3CC42414-6144-4CE7-88A6-453BF51A491B}" srcOrd="0" destOrd="0" presId="urn:microsoft.com/office/officeart/2005/8/layout/hierarchy3"/>
    <dgm:cxn modelId="{83EE813C-D4A7-481F-BA76-CB6989B76169}" srcId="{A114EB6D-97BF-48F4-968F-88697EDBDEC5}" destId="{D5E734FB-E884-4060-ADCB-094B1609C9FF}" srcOrd="1" destOrd="0" parTransId="{4803B929-03DF-44D4-B5CC-5C566562F6F2}" sibTransId="{2EFC8F0F-7C23-43E8-9550-A9743A31FA7A}"/>
    <dgm:cxn modelId="{38719F16-057C-45FB-8273-78014687AA82}" type="presOf" srcId="{9D8E745C-03F4-4DA7-9A02-3086ECAB46D6}" destId="{032CABE9-FBF9-41D4-88DA-250211B1CDFB}" srcOrd="0" destOrd="0" presId="urn:microsoft.com/office/officeart/2005/8/layout/hierarchy3"/>
    <dgm:cxn modelId="{3F49BCD5-B770-4B5F-804B-3638ED8EFE97}" type="presOf" srcId="{C38441FE-AC64-4F89-83F6-EBC05C2E59CC}" destId="{7F11130A-DF45-4B5F-A9B0-B8A4777ACE36}" srcOrd="0" destOrd="0" presId="urn:microsoft.com/office/officeart/2005/8/layout/hierarchy3"/>
    <dgm:cxn modelId="{898E5397-8AA7-486C-89A2-C0B85A9D7A09}" srcId="{A114EB6D-97BF-48F4-968F-88697EDBDEC5}" destId="{67C24465-0991-49B1-BC82-AB9E7AC15B8D}" srcOrd="0" destOrd="0" parTransId="{C38441FE-AC64-4F89-83F6-EBC05C2E59CC}" sibTransId="{82A1AC22-816E-42C5-A588-A04A47BC5C20}"/>
    <dgm:cxn modelId="{13B098F2-4994-4341-8F1F-D071D21E327A}" type="presOf" srcId="{4803B929-03DF-44D4-B5CC-5C566562F6F2}" destId="{7D450051-80C9-4DBD-BBDC-44DB7F5D22E4}" srcOrd="0" destOrd="0" presId="urn:microsoft.com/office/officeart/2005/8/layout/hierarchy3"/>
    <dgm:cxn modelId="{87E11090-A579-4A91-BB11-C44708F5C69C}" srcId="{6F54F359-5BAE-4CC5-B6DD-15DD09BE0625}" destId="{6C8CA33D-20D7-4567-904B-931BBC0B68D7}" srcOrd="1" destOrd="0" parTransId="{8D3D7332-4DFC-45D1-B438-D6F58ABBABD2}" sibTransId="{C851944E-177F-4D3A-A8BB-A10F1B4B8AD8}"/>
    <dgm:cxn modelId="{36685F0A-C412-4C52-AAB4-935D4E278747}" type="presOf" srcId="{D5E734FB-E884-4060-ADCB-094B1609C9FF}" destId="{918E88B8-3209-4D66-B475-70E1DDD40DA8}" srcOrd="0" destOrd="0" presId="urn:microsoft.com/office/officeart/2005/8/layout/hierarchy3"/>
    <dgm:cxn modelId="{3CD4D651-4BBD-464C-9E01-89BC66A6777E}" type="presOf" srcId="{A114EB6D-97BF-48F4-968F-88697EDBDEC5}" destId="{23B641A8-477F-4852-87A7-6D7E32D8823A}" srcOrd="1" destOrd="0" presId="urn:microsoft.com/office/officeart/2005/8/layout/hierarchy3"/>
    <dgm:cxn modelId="{76414B28-226A-4F5F-8DF6-BD9EA46A0CD7}" type="presOf" srcId="{C3A7495F-FEEC-4595-BF01-D08B8970A27E}" destId="{3F2B3E6E-4F74-4277-BC91-67AE5274BFF2}" srcOrd="0" destOrd="0" presId="urn:microsoft.com/office/officeart/2005/8/layout/hierarchy3"/>
    <dgm:cxn modelId="{CF678A7D-7750-4275-8C56-22B5071CB036}" type="presOf" srcId="{6F54F359-5BAE-4CC5-B6DD-15DD09BE0625}" destId="{20501A9F-9816-44E9-A7F7-6118D3947D17}" srcOrd="1" destOrd="0" presId="urn:microsoft.com/office/officeart/2005/8/layout/hierarchy3"/>
    <dgm:cxn modelId="{622AE8A0-3AAC-495E-BC83-22AF15E4AA31}" type="presOf" srcId="{6F54F359-5BAE-4CC5-B6DD-15DD09BE0625}" destId="{526FE909-D0ED-4DAC-8F4A-F58E906602B1}" srcOrd="0" destOrd="0" presId="urn:microsoft.com/office/officeart/2005/8/layout/hierarchy3"/>
    <dgm:cxn modelId="{0167013A-B2A0-454F-9E80-B66902497F58}" type="presOf" srcId="{8D3D7332-4DFC-45D1-B438-D6F58ABBABD2}" destId="{26C0D448-CD21-4E1A-A073-7DE19B35C214}" srcOrd="0" destOrd="0" presId="urn:microsoft.com/office/officeart/2005/8/layout/hierarchy3"/>
    <dgm:cxn modelId="{5CA873C7-CC39-46D3-ABDA-43F54A09F46A}" type="presOf" srcId="{576D6C6F-B9C2-4984-9D89-29B083E57518}" destId="{D26088C9-F02A-4887-9C08-97783E8C7279}" srcOrd="0" destOrd="0" presId="urn:microsoft.com/office/officeart/2005/8/layout/hierarchy3"/>
    <dgm:cxn modelId="{5E92DBFE-5033-4EA0-818D-B8F0BE309E04}" type="presOf" srcId="{A114EB6D-97BF-48F4-968F-88697EDBDEC5}" destId="{368A5D86-F9DD-4D96-9CAA-ED2BE3781DB0}" srcOrd="0" destOrd="0" presId="urn:microsoft.com/office/officeart/2005/8/layout/hierarchy3"/>
    <dgm:cxn modelId="{EC992890-C79C-4668-9D45-B94F60CBBE60}" srcId="{C3A7495F-FEEC-4595-BF01-D08B8970A27E}" destId="{A114EB6D-97BF-48F4-968F-88697EDBDEC5}" srcOrd="0" destOrd="0" parTransId="{00EAF42F-E03D-4C7B-B83F-18B3BB187694}" sibTransId="{A05ADE8F-F87B-44D3-8706-A5B2B45CD89F}"/>
    <dgm:cxn modelId="{252635A0-9345-493D-8CB5-C6D44B514A83}" srcId="{6F54F359-5BAE-4CC5-B6DD-15DD09BE0625}" destId="{576D6C6F-B9C2-4984-9D89-29B083E57518}" srcOrd="0" destOrd="0" parTransId="{9D8E745C-03F4-4DA7-9A02-3086ECAB46D6}" sibTransId="{571F1EF0-5339-41B5-B0BA-B2DD566569EE}"/>
    <dgm:cxn modelId="{B3999529-F375-4FC9-86AA-A32C3198B487}" srcId="{C3A7495F-FEEC-4595-BF01-D08B8970A27E}" destId="{6F54F359-5BAE-4CC5-B6DD-15DD09BE0625}" srcOrd="1" destOrd="0" parTransId="{155BDD93-B599-4DDB-B071-2CC0E0C89FD5}" sibTransId="{C8BC9C69-B7EC-43A1-BD27-1CF1F9DB43DA}"/>
    <dgm:cxn modelId="{A62CDE2E-0B7D-4FE7-865A-C60A5E0D13F8}" type="presOf" srcId="{6C8CA33D-20D7-4567-904B-931BBC0B68D7}" destId="{94516CB2-159F-4C2D-97E0-D9B0D7E4EA57}" srcOrd="0" destOrd="0" presId="urn:microsoft.com/office/officeart/2005/8/layout/hierarchy3"/>
    <dgm:cxn modelId="{9047F22E-9C4A-4018-91F2-20865B539918}" type="presParOf" srcId="{3F2B3E6E-4F74-4277-BC91-67AE5274BFF2}" destId="{9B737C6A-32CB-4E80-B371-3D8EA45E5005}" srcOrd="0" destOrd="0" presId="urn:microsoft.com/office/officeart/2005/8/layout/hierarchy3"/>
    <dgm:cxn modelId="{89175383-A433-4569-A667-9D28B75D1166}" type="presParOf" srcId="{9B737C6A-32CB-4E80-B371-3D8EA45E5005}" destId="{8FAFC008-E0A2-4B7E-B90B-AAEB2D5E6DAA}" srcOrd="0" destOrd="0" presId="urn:microsoft.com/office/officeart/2005/8/layout/hierarchy3"/>
    <dgm:cxn modelId="{E19401D8-B3A7-4D8D-9809-EF8ED7AE579F}" type="presParOf" srcId="{8FAFC008-E0A2-4B7E-B90B-AAEB2D5E6DAA}" destId="{368A5D86-F9DD-4D96-9CAA-ED2BE3781DB0}" srcOrd="0" destOrd="0" presId="urn:microsoft.com/office/officeart/2005/8/layout/hierarchy3"/>
    <dgm:cxn modelId="{CF4E51EC-3136-4347-8E21-3CC11B788C1F}" type="presParOf" srcId="{8FAFC008-E0A2-4B7E-B90B-AAEB2D5E6DAA}" destId="{23B641A8-477F-4852-87A7-6D7E32D8823A}" srcOrd="1" destOrd="0" presId="urn:microsoft.com/office/officeart/2005/8/layout/hierarchy3"/>
    <dgm:cxn modelId="{FDDEC576-077F-43B0-958E-BA85AC52ED24}" type="presParOf" srcId="{9B737C6A-32CB-4E80-B371-3D8EA45E5005}" destId="{85A6F2C3-E0AB-40D4-9090-D31293A6A86A}" srcOrd="1" destOrd="0" presId="urn:microsoft.com/office/officeart/2005/8/layout/hierarchy3"/>
    <dgm:cxn modelId="{D0191EF4-73CD-4274-9F4E-990A6CAF9ECA}" type="presParOf" srcId="{85A6F2C3-E0AB-40D4-9090-D31293A6A86A}" destId="{7F11130A-DF45-4B5F-A9B0-B8A4777ACE36}" srcOrd="0" destOrd="0" presId="urn:microsoft.com/office/officeart/2005/8/layout/hierarchy3"/>
    <dgm:cxn modelId="{038FACD0-6A97-4878-A9F1-77D4FAF11DAE}" type="presParOf" srcId="{85A6F2C3-E0AB-40D4-9090-D31293A6A86A}" destId="{3CC42414-6144-4CE7-88A6-453BF51A491B}" srcOrd="1" destOrd="0" presId="urn:microsoft.com/office/officeart/2005/8/layout/hierarchy3"/>
    <dgm:cxn modelId="{006FDBC6-657E-4A26-A8C4-4DD3E865A254}" type="presParOf" srcId="{85A6F2C3-E0AB-40D4-9090-D31293A6A86A}" destId="{7D450051-80C9-4DBD-BBDC-44DB7F5D22E4}" srcOrd="2" destOrd="0" presId="urn:microsoft.com/office/officeart/2005/8/layout/hierarchy3"/>
    <dgm:cxn modelId="{748BB716-778C-4A8B-816C-555BFBFFC5FC}" type="presParOf" srcId="{85A6F2C3-E0AB-40D4-9090-D31293A6A86A}" destId="{918E88B8-3209-4D66-B475-70E1DDD40DA8}" srcOrd="3" destOrd="0" presId="urn:microsoft.com/office/officeart/2005/8/layout/hierarchy3"/>
    <dgm:cxn modelId="{9A8E35CC-87DC-4DBF-A5D5-AE97CA795572}" type="presParOf" srcId="{3F2B3E6E-4F74-4277-BC91-67AE5274BFF2}" destId="{F6175F86-DC27-465A-B14C-C8D2274B3A95}" srcOrd="1" destOrd="0" presId="urn:microsoft.com/office/officeart/2005/8/layout/hierarchy3"/>
    <dgm:cxn modelId="{6B95C286-C5CF-44AD-AD4E-9AC17B5036ED}" type="presParOf" srcId="{F6175F86-DC27-465A-B14C-C8D2274B3A95}" destId="{87B4C4E8-49F8-4FD4-836C-6406A0286925}" srcOrd="0" destOrd="0" presId="urn:microsoft.com/office/officeart/2005/8/layout/hierarchy3"/>
    <dgm:cxn modelId="{765EB072-6D00-433C-8E28-9D4F7379DE7C}" type="presParOf" srcId="{87B4C4E8-49F8-4FD4-836C-6406A0286925}" destId="{526FE909-D0ED-4DAC-8F4A-F58E906602B1}" srcOrd="0" destOrd="0" presId="urn:microsoft.com/office/officeart/2005/8/layout/hierarchy3"/>
    <dgm:cxn modelId="{7CAE73F6-ADC0-4614-9616-2BB132A3BE0A}" type="presParOf" srcId="{87B4C4E8-49F8-4FD4-836C-6406A0286925}" destId="{20501A9F-9816-44E9-A7F7-6118D3947D17}" srcOrd="1" destOrd="0" presId="urn:microsoft.com/office/officeart/2005/8/layout/hierarchy3"/>
    <dgm:cxn modelId="{3E442781-1F4B-457E-A73D-3439169CF1A4}" type="presParOf" srcId="{F6175F86-DC27-465A-B14C-C8D2274B3A95}" destId="{DCD2D32E-FE26-441D-A517-8FCDAA3DE468}" srcOrd="1" destOrd="0" presId="urn:microsoft.com/office/officeart/2005/8/layout/hierarchy3"/>
    <dgm:cxn modelId="{2D7D3C9A-273A-46EF-A353-1C44817D842A}" type="presParOf" srcId="{DCD2D32E-FE26-441D-A517-8FCDAA3DE468}" destId="{032CABE9-FBF9-41D4-88DA-250211B1CDFB}" srcOrd="0" destOrd="0" presId="urn:microsoft.com/office/officeart/2005/8/layout/hierarchy3"/>
    <dgm:cxn modelId="{38B78988-31E1-4C3D-A51C-DC3AF4431AB6}" type="presParOf" srcId="{DCD2D32E-FE26-441D-A517-8FCDAA3DE468}" destId="{D26088C9-F02A-4887-9C08-97783E8C7279}" srcOrd="1" destOrd="0" presId="urn:microsoft.com/office/officeart/2005/8/layout/hierarchy3"/>
    <dgm:cxn modelId="{91162D44-23E3-4E80-9EFD-A9CBA3EDE56A}" type="presParOf" srcId="{DCD2D32E-FE26-441D-A517-8FCDAA3DE468}" destId="{26C0D448-CD21-4E1A-A073-7DE19B35C214}" srcOrd="2" destOrd="0" presId="urn:microsoft.com/office/officeart/2005/8/layout/hierarchy3"/>
    <dgm:cxn modelId="{C2A46ACE-F6AC-4A9A-9625-D36F80234BE4}" type="presParOf" srcId="{DCD2D32E-FE26-441D-A517-8FCDAA3DE468}" destId="{94516CB2-159F-4C2D-97E0-D9B0D7E4EA5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776EFB-51B2-4898-A423-4376378CED85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C8B0C253-1B13-4925-96FD-863D65B34E9D}">
      <dgm:prSet phldrT="[Texto]" custT="1"/>
      <dgm:spPr/>
      <dgm:t>
        <a:bodyPr/>
        <a:lstStyle/>
        <a:p>
          <a:r>
            <a:rPr lang="es-EC" sz="2400" dirty="0" smtClean="0"/>
            <a:t>El mercado tiene un tamaño de 224 locales de lavado de vehículos centrados en Lima</a:t>
          </a:r>
          <a:endParaRPr lang="es-EC" sz="2400" dirty="0"/>
        </a:p>
      </dgm:t>
    </dgm:pt>
    <dgm:pt modelId="{AAD38136-E5A6-41B1-A18B-C75D76C75586}" type="parTrans" cxnId="{F552A2A7-45F0-4E99-8660-456A381C775C}">
      <dgm:prSet/>
      <dgm:spPr/>
      <dgm:t>
        <a:bodyPr/>
        <a:lstStyle/>
        <a:p>
          <a:endParaRPr lang="es-EC"/>
        </a:p>
      </dgm:t>
    </dgm:pt>
    <dgm:pt modelId="{3CEEEE5F-AD22-4194-A984-20B6B78F3E25}" type="sibTrans" cxnId="{F552A2A7-45F0-4E99-8660-456A381C775C}">
      <dgm:prSet/>
      <dgm:spPr/>
      <dgm:t>
        <a:bodyPr/>
        <a:lstStyle/>
        <a:p>
          <a:endParaRPr lang="es-EC"/>
        </a:p>
      </dgm:t>
    </dgm:pt>
    <dgm:pt modelId="{354C5789-3B26-4B25-95FB-76D7B4D17E21}">
      <dgm:prSet phldrT="[Texto]" custT="1"/>
      <dgm:spPr/>
      <dgm:t>
        <a:bodyPr/>
        <a:lstStyle/>
        <a:p>
          <a:r>
            <a:rPr lang="es-EC" sz="2400" dirty="0" smtClean="0"/>
            <a:t>El mercado presenta una “tendencia de crecimiento del 10% año a año”.  </a:t>
          </a:r>
          <a:endParaRPr lang="es-EC" sz="2400" dirty="0"/>
        </a:p>
      </dgm:t>
    </dgm:pt>
    <dgm:pt modelId="{011EECB8-2DC7-44AC-B26C-5692D5832E64}" type="parTrans" cxnId="{2A324756-AAAD-403F-9753-13CD86E6F680}">
      <dgm:prSet/>
      <dgm:spPr/>
      <dgm:t>
        <a:bodyPr/>
        <a:lstStyle/>
        <a:p>
          <a:endParaRPr lang="es-EC"/>
        </a:p>
      </dgm:t>
    </dgm:pt>
    <dgm:pt modelId="{D5869D86-A005-4BB9-B526-00369250DDE7}" type="sibTrans" cxnId="{2A324756-AAAD-403F-9753-13CD86E6F680}">
      <dgm:prSet/>
      <dgm:spPr/>
      <dgm:t>
        <a:bodyPr/>
        <a:lstStyle/>
        <a:p>
          <a:endParaRPr lang="es-EC"/>
        </a:p>
      </dgm:t>
    </dgm:pt>
    <dgm:pt modelId="{6F6A988D-38E2-44E6-BA7C-909BDC8C7B39}">
      <dgm:prSet phldrT="[Texto]" custT="1"/>
      <dgm:spPr/>
      <dgm:t>
        <a:bodyPr/>
        <a:lstStyle/>
        <a:p>
          <a:r>
            <a:rPr lang="es-EC" sz="2400" dirty="0" smtClean="0"/>
            <a:t> La demanda se dimensionará sobre el mercado de Lima con 32 </a:t>
          </a:r>
          <a:r>
            <a:rPr lang="es-EC" sz="2400" dirty="0" smtClean="0"/>
            <a:t>franquicias</a:t>
          </a:r>
          <a:endParaRPr lang="es-EC" sz="2400" dirty="0"/>
        </a:p>
      </dgm:t>
    </dgm:pt>
    <dgm:pt modelId="{A2CA0EAB-A132-440D-BCB4-AAA30952D14F}" type="sibTrans" cxnId="{091F0692-5E1B-4180-BA9C-09D59DF65874}">
      <dgm:prSet/>
      <dgm:spPr/>
      <dgm:t>
        <a:bodyPr/>
        <a:lstStyle/>
        <a:p>
          <a:endParaRPr lang="es-EC"/>
        </a:p>
      </dgm:t>
    </dgm:pt>
    <dgm:pt modelId="{83E863DD-7A1E-4D6B-8455-20D184F923C4}" type="parTrans" cxnId="{091F0692-5E1B-4180-BA9C-09D59DF65874}">
      <dgm:prSet/>
      <dgm:spPr/>
      <dgm:t>
        <a:bodyPr/>
        <a:lstStyle/>
        <a:p>
          <a:endParaRPr lang="es-EC"/>
        </a:p>
      </dgm:t>
    </dgm:pt>
    <dgm:pt modelId="{86B87E27-226B-4F87-9A08-2F5A26678D49}" type="pres">
      <dgm:prSet presAssocID="{76776EFB-51B2-4898-A423-4376378CED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9FA04B3-0182-48AE-BEC7-C0BAFF9C3E26}" type="pres">
      <dgm:prSet presAssocID="{C8B0C253-1B13-4925-96FD-863D65B34E9D}" presName="parentLin" presStyleCnt="0"/>
      <dgm:spPr/>
      <dgm:t>
        <a:bodyPr/>
        <a:lstStyle/>
        <a:p>
          <a:endParaRPr lang="es-EC"/>
        </a:p>
      </dgm:t>
    </dgm:pt>
    <dgm:pt modelId="{F3F832CA-D87A-4BC4-BA85-C31FC48F8734}" type="pres">
      <dgm:prSet presAssocID="{C8B0C253-1B13-4925-96FD-863D65B34E9D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B896BE02-E39E-4D10-B2FA-B0E4AFDC1A63}" type="pres">
      <dgm:prSet presAssocID="{C8B0C253-1B13-4925-96FD-863D65B34E9D}" presName="parentText" presStyleLbl="node1" presStyleIdx="0" presStyleCnt="3" custScaleX="134393" custScaleY="187555" custLinFactY="100000" custLinFactNeighborX="-65401" custLinFactNeighborY="126976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8C02850-FA36-425A-94E7-F421C882DA12}" type="pres">
      <dgm:prSet presAssocID="{C8B0C253-1B13-4925-96FD-863D65B34E9D}" presName="negativeSpace" presStyleCnt="0"/>
      <dgm:spPr/>
      <dgm:t>
        <a:bodyPr/>
        <a:lstStyle/>
        <a:p>
          <a:endParaRPr lang="es-EC"/>
        </a:p>
      </dgm:t>
    </dgm:pt>
    <dgm:pt modelId="{62D2156B-8C0B-47F2-B36A-334C90AAE31E}" type="pres">
      <dgm:prSet presAssocID="{C8B0C253-1B13-4925-96FD-863D65B34E9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6782EC-F97A-43BD-9714-0464AF5DE602}" type="pres">
      <dgm:prSet presAssocID="{3CEEEE5F-AD22-4194-A984-20B6B78F3E25}" presName="spaceBetweenRectangles" presStyleCnt="0"/>
      <dgm:spPr/>
      <dgm:t>
        <a:bodyPr/>
        <a:lstStyle/>
        <a:p>
          <a:endParaRPr lang="es-EC"/>
        </a:p>
      </dgm:t>
    </dgm:pt>
    <dgm:pt modelId="{F93BE5BC-076D-498E-9B9D-A0BA4D0D8B45}" type="pres">
      <dgm:prSet presAssocID="{354C5789-3B26-4B25-95FB-76D7B4D17E21}" presName="parentLin" presStyleCnt="0"/>
      <dgm:spPr/>
      <dgm:t>
        <a:bodyPr/>
        <a:lstStyle/>
        <a:p>
          <a:endParaRPr lang="es-EC"/>
        </a:p>
      </dgm:t>
    </dgm:pt>
    <dgm:pt modelId="{0AB2311F-7DF2-493F-9D1E-0E1DB0FA71A5}" type="pres">
      <dgm:prSet presAssocID="{354C5789-3B26-4B25-95FB-76D7B4D17E21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A23CE48D-0EA0-4C2D-B30E-51EA11C33B17}" type="pres">
      <dgm:prSet presAssocID="{354C5789-3B26-4B25-95FB-76D7B4D17E21}" presName="parentText" presStyleLbl="node1" presStyleIdx="1" presStyleCnt="3" custScaleX="132952" custScaleY="199200" custLinFactY="100000" custLinFactNeighborX="-48008" custLinFactNeighborY="13212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CC692F3-8FE6-4A27-8083-028C51992BE4}" type="pres">
      <dgm:prSet presAssocID="{354C5789-3B26-4B25-95FB-76D7B4D17E21}" presName="negativeSpace" presStyleCnt="0"/>
      <dgm:spPr/>
      <dgm:t>
        <a:bodyPr/>
        <a:lstStyle/>
        <a:p>
          <a:endParaRPr lang="es-EC"/>
        </a:p>
      </dgm:t>
    </dgm:pt>
    <dgm:pt modelId="{DE91B46D-033D-4F5D-B9BA-0B9E300E66EF}" type="pres">
      <dgm:prSet presAssocID="{354C5789-3B26-4B25-95FB-76D7B4D17E2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999CB5A-E3F0-4814-BE98-C91AC4E6D832}" type="pres">
      <dgm:prSet presAssocID="{D5869D86-A005-4BB9-B526-00369250DDE7}" presName="spaceBetweenRectangles" presStyleCnt="0"/>
      <dgm:spPr/>
      <dgm:t>
        <a:bodyPr/>
        <a:lstStyle/>
        <a:p>
          <a:endParaRPr lang="es-EC"/>
        </a:p>
      </dgm:t>
    </dgm:pt>
    <dgm:pt modelId="{341ED100-7329-4401-B17B-B7AFBA30D2ED}" type="pres">
      <dgm:prSet presAssocID="{6F6A988D-38E2-44E6-BA7C-909BDC8C7B39}" presName="parentLin" presStyleCnt="0"/>
      <dgm:spPr/>
      <dgm:t>
        <a:bodyPr/>
        <a:lstStyle/>
        <a:p>
          <a:endParaRPr lang="es-EC"/>
        </a:p>
      </dgm:t>
    </dgm:pt>
    <dgm:pt modelId="{341F3126-34C7-4B8F-9D17-747FF7595292}" type="pres">
      <dgm:prSet presAssocID="{6F6A988D-38E2-44E6-BA7C-909BDC8C7B39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829FBD84-258E-43AA-B37B-C945EE7470CB}" type="pres">
      <dgm:prSet presAssocID="{6F6A988D-38E2-44E6-BA7C-909BDC8C7B39}" presName="parentText" presStyleLbl="node1" presStyleIdx="2" presStyleCnt="3" custScaleX="141988" custScaleY="192715" custLinFactY="-208225" custLinFactNeighborX="-45480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CE2386C-AB22-42D3-9B5E-23AD401A31C1}" type="pres">
      <dgm:prSet presAssocID="{6F6A988D-38E2-44E6-BA7C-909BDC8C7B39}" presName="negativeSpace" presStyleCnt="0"/>
      <dgm:spPr/>
      <dgm:t>
        <a:bodyPr/>
        <a:lstStyle/>
        <a:p>
          <a:endParaRPr lang="es-EC"/>
        </a:p>
      </dgm:t>
    </dgm:pt>
    <dgm:pt modelId="{F3702ABA-A966-4053-93B2-1375B1DF2C55}" type="pres">
      <dgm:prSet presAssocID="{6F6A988D-38E2-44E6-BA7C-909BDC8C7B39}" presName="childText" presStyleLbl="conFgAcc1" presStyleIdx="2" presStyleCnt="3" custLinFactY="87161" custLinFactNeighborX="-9" custLinFactNeighborY="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6E0AE2F-E81D-4275-82A8-1BF0DA734244}" type="presOf" srcId="{C8B0C253-1B13-4925-96FD-863D65B34E9D}" destId="{F3F832CA-D87A-4BC4-BA85-C31FC48F8734}" srcOrd="0" destOrd="0" presId="urn:microsoft.com/office/officeart/2005/8/layout/list1"/>
    <dgm:cxn modelId="{F552A2A7-45F0-4E99-8660-456A381C775C}" srcId="{76776EFB-51B2-4898-A423-4376378CED85}" destId="{C8B0C253-1B13-4925-96FD-863D65B34E9D}" srcOrd="0" destOrd="0" parTransId="{AAD38136-E5A6-41B1-A18B-C75D76C75586}" sibTransId="{3CEEEE5F-AD22-4194-A984-20B6B78F3E25}"/>
    <dgm:cxn modelId="{FF299932-1127-4318-B248-430C4C1FF099}" type="presOf" srcId="{354C5789-3B26-4B25-95FB-76D7B4D17E21}" destId="{0AB2311F-7DF2-493F-9D1E-0E1DB0FA71A5}" srcOrd="0" destOrd="0" presId="urn:microsoft.com/office/officeart/2005/8/layout/list1"/>
    <dgm:cxn modelId="{174BED3E-381C-43D9-AC1D-80A9DD70995F}" type="presOf" srcId="{6F6A988D-38E2-44E6-BA7C-909BDC8C7B39}" destId="{341F3126-34C7-4B8F-9D17-747FF7595292}" srcOrd="0" destOrd="0" presId="urn:microsoft.com/office/officeart/2005/8/layout/list1"/>
    <dgm:cxn modelId="{2A324756-AAAD-403F-9753-13CD86E6F680}" srcId="{76776EFB-51B2-4898-A423-4376378CED85}" destId="{354C5789-3B26-4B25-95FB-76D7B4D17E21}" srcOrd="1" destOrd="0" parTransId="{011EECB8-2DC7-44AC-B26C-5692D5832E64}" sibTransId="{D5869D86-A005-4BB9-B526-00369250DDE7}"/>
    <dgm:cxn modelId="{091F0692-5E1B-4180-BA9C-09D59DF65874}" srcId="{76776EFB-51B2-4898-A423-4376378CED85}" destId="{6F6A988D-38E2-44E6-BA7C-909BDC8C7B39}" srcOrd="2" destOrd="0" parTransId="{83E863DD-7A1E-4D6B-8455-20D184F923C4}" sibTransId="{A2CA0EAB-A132-440D-BCB4-AAA30952D14F}"/>
    <dgm:cxn modelId="{9BB01D43-06E2-4BAD-8C77-337E22C14345}" type="presOf" srcId="{354C5789-3B26-4B25-95FB-76D7B4D17E21}" destId="{A23CE48D-0EA0-4C2D-B30E-51EA11C33B17}" srcOrd="1" destOrd="0" presId="urn:microsoft.com/office/officeart/2005/8/layout/list1"/>
    <dgm:cxn modelId="{DB12212F-78F6-4D9C-BB5C-99508DD2F773}" type="presOf" srcId="{C8B0C253-1B13-4925-96FD-863D65B34E9D}" destId="{B896BE02-E39E-4D10-B2FA-B0E4AFDC1A63}" srcOrd="1" destOrd="0" presId="urn:microsoft.com/office/officeart/2005/8/layout/list1"/>
    <dgm:cxn modelId="{B502CB88-36B7-41D5-8AB6-DFBEDCA5C594}" type="presOf" srcId="{76776EFB-51B2-4898-A423-4376378CED85}" destId="{86B87E27-226B-4F87-9A08-2F5A26678D49}" srcOrd="0" destOrd="0" presId="urn:microsoft.com/office/officeart/2005/8/layout/list1"/>
    <dgm:cxn modelId="{A8371C3A-6EEF-4D47-AEC9-699EA7FCBD41}" type="presOf" srcId="{6F6A988D-38E2-44E6-BA7C-909BDC8C7B39}" destId="{829FBD84-258E-43AA-B37B-C945EE7470CB}" srcOrd="1" destOrd="0" presId="urn:microsoft.com/office/officeart/2005/8/layout/list1"/>
    <dgm:cxn modelId="{11EAB744-C486-474D-8694-87BC3EA728D1}" type="presParOf" srcId="{86B87E27-226B-4F87-9A08-2F5A26678D49}" destId="{F9FA04B3-0182-48AE-BEC7-C0BAFF9C3E26}" srcOrd="0" destOrd="0" presId="urn:microsoft.com/office/officeart/2005/8/layout/list1"/>
    <dgm:cxn modelId="{D155BEA1-4B70-4158-A521-551E96A035CD}" type="presParOf" srcId="{F9FA04B3-0182-48AE-BEC7-C0BAFF9C3E26}" destId="{F3F832CA-D87A-4BC4-BA85-C31FC48F8734}" srcOrd="0" destOrd="0" presId="urn:microsoft.com/office/officeart/2005/8/layout/list1"/>
    <dgm:cxn modelId="{7F2403B9-A790-4633-9BE6-D1277D51E380}" type="presParOf" srcId="{F9FA04B3-0182-48AE-BEC7-C0BAFF9C3E26}" destId="{B896BE02-E39E-4D10-B2FA-B0E4AFDC1A63}" srcOrd="1" destOrd="0" presId="urn:microsoft.com/office/officeart/2005/8/layout/list1"/>
    <dgm:cxn modelId="{50EA4F54-B039-407B-8587-F7D845875BC8}" type="presParOf" srcId="{86B87E27-226B-4F87-9A08-2F5A26678D49}" destId="{68C02850-FA36-425A-94E7-F421C882DA12}" srcOrd="1" destOrd="0" presId="urn:microsoft.com/office/officeart/2005/8/layout/list1"/>
    <dgm:cxn modelId="{10B8651B-FFD3-4031-800F-F3D20EB7AF75}" type="presParOf" srcId="{86B87E27-226B-4F87-9A08-2F5A26678D49}" destId="{62D2156B-8C0B-47F2-B36A-334C90AAE31E}" srcOrd="2" destOrd="0" presId="urn:microsoft.com/office/officeart/2005/8/layout/list1"/>
    <dgm:cxn modelId="{16F61A3F-FF3E-4B53-AE8C-2D277D7C5972}" type="presParOf" srcId="{86B87E27-226B-4F87-9A08-2F5A26678D49}" destId="{B86782EC-F97A-43BD-9714-0464AF5DE602}" srcOrd="3" destOrd="0" presId="urn:microsoft.com/office/officeart/2005/8/layout/list1"/>
    <dgm:cxn modelId="{A32C309D-33DB-42B5-827E-43CF67D57B46}" type="presParOf" srcId="{86B87E27-226B-4F87-9A08-2F5A26678D49}" destId="{F93BE5BC-076D-498E-9B9D-A0BA4D0D8B45}" srcOrd="4" destOrd="0" presId="urn:microsoft.com/office/officeart/2005/8/layout/list1"/>
    <dgm:cxn modelId="{2377F7FB-B55E-46CD-BFEF-3976CBFECB81}" type="presParOf" srcId="{F93BE5BC-076D-498E-9B9D-A0BA4D0D8B45}" destId="{0AB2311F-7DF2-493F-9D1E-0E1DB0FA71A5}" srcOrd="0" destOrd="0" presId="urn:microsoft.com/office/officeart/2005/8/layout/list1"/>
    <dgm:cxn modelId="{F9DD3CFF-7C73-47BE-B43F-2E9D97F775A1}" type="presParOf" srcId="{F93BE5BC-076D-498E-9B9D-A0BA4D0D8B45}" destId="{A23CE48D-0EA0-4C2D-B30E-51EA11C33B17}" srcOrd="1" destOrd="0" presId="urn:microsoft.com/office/officeart/2005/8/layout/list1"/>
    <dgm:cxn modelId="{E9CF84B3-BB61-4917-ADAC-6F61E6514567}" type="presParOf" srcId="{86B87E27-226B-4F87-9A08-2F5A26678D49}" destId="{1CC692F3-8FE6-4A27-8083-028C51992BE4}" srcOrd="5" destOrd="0" presId="urn:microsoft.com/office/officeart/2005/8/layout/list1"/>
    <dgm:cxn modelId="{B20AC364-32D3-4908-8903-B6E8764078AE}" type="presParOf" srcId="{86B87E27-226B-4F87-9A08-2F5A26678D49}" destId="{DE91B46D-033D-4F5D-B9BA-0B9E300E66EF}" srcOrd="6" destOrd="0" presId="urn:microsoft.com/office/officeart/2005/8/layout/list1"/>
    <dgm:cxn modelId="{2B1EB5BD-40F8-4DD3-BEFA-C569CCDAAC53}" type="presParOf" srcId="{86B87E27-226B-4F87-9A08-2F5A26678D49}" destId="{8999CB5A-E3F0-4814-BE98-C91AC4E6D832}" srcOrd="7" destOrd="0" presId="urn:microsoft.com/office/officeart/2005/8/layout/list1"/>
    <dgm:cxn modelId="{DA352355-5C0B-438A-84D7-5F381C96C4D2}" type="presParOf" srcId="{86B87E27-226B-4F87-9A08-2F5A26678D49}" destId="{341ED100-7329-4401-B17B-B7AFBA30D2ED}" srcOrd="8" destOrd="0" presId="urn:microsoft.com/office/officeart/2005/8/layout/list1"/>
    <dgm:cxn modelId="{F7C06AFD-75BE-4EBE-927E-B30B3D5EDE87}" type="presParOf" srcId="{341ED100-7329-4401-B17B-B7AFBA30D2ED}" destId="{341F3126-34C7-4B8F-9D17-747FF7595292}" srcOrd="0" destOrd="0" presId="urn:microsoft.com/office/officeart/2005/8/layout/list1"/>
    <dgm:cxn modelId="{418F6023-7687-46E9-8F2D-58A808E57F7F}" type="presParOf" srcId="{341ED100-7329-4401-B17B-B7AFBA30D2ED}" destId="{829FBD84-258E-43AA-B37B-C945EE7470CB}" srcOrd="1" destOrd="0" presId="urn:microsoft.com/office/officeart/2005/8/layout/list1"/>
    <dgm:cxn modelId="{40E92762-A51B-41E0-8C39-6047480495FF}" type="presParOf" srcId="{86B87E27-226B-4F87-9A08-2F5A26678D49}" destId="{ACE2386C-AB22-42D3-9B5E-23AD401A31C1}" srcOrd="9" destOrd="0" presId="urn:microsoft.com/office/officeart/2005/8/layout/list1"/>
    <dgm:cxn modelId="{E8F27D53-9867-4676-9213-8727EC77878A}" type="presParOf" srcId="{86B87E27-226B-4F87-9A08-2F5A26678D49}" destId="{F3702ABA-A966-4053-93B2-1375B1DF2C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49911D-A9D1-45B5-8C24-46EEDC6527F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51E7E1EC-223A-4D9C-8A72-F0D94596E18B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Branding</a:t>
          </a:r>
          <a:endParaRPr lang="es-EC" dirty="0">
            <a:solidFill>
              <a:schemeClr val="tx1"/>
            </a:solidFill>
          </a:endParaRPr>
        </a:p>
      </dgm:t>
    </dgm:pt>
    <dgm:pt modelId="{91BA959B-37A8-4BAF-99B4-8D51DFA6AEBF}" type="parTrans" cxnId="{03805E77-7E59-4C99-91E0-1915C9BCF8C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9976DEB-9D53-4B64-B4F4-07A39BCFF083}" type="sibTrans" cxnId="{03805E77-7E59-4C99-91E0-1915C9BCF8C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E9A6F02-EE78-4B79-AD4A-59DA56AB8106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No existe una marca de exclusividad establecida.</a:t>
          </a:r>
          <a:endParaRPr lang="es-EC" dirty="0">
            <a:solidFill>
              <a:schemeClr val="tx1"/>
            </a:solidFill>
          </a:endParaRPr>
        </a:p>
      </dgm:t>
    </dgm:pt>
    <dgm:pt modelId="{65053EC9-0BFB-4AD5-95D9-DD63FB536D7D}" type="parTrans" cxnId="{07395DB1-083C-4FFC-9397-775A5EB6755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CB1EFD3-F564-4036-96A6-99EFF829C03F}" type="sibTrans" cxnId="{07395DB1-083C-4FFC-9397-775A5EB6755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00D0D39-AAD2-403F-816E-0F0CE7D1253C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Estrategia de Push, Precios y Fabricación</a:t>
          </a:r>
          <a:endParaRPr lang="es-EC" dirty="0">
            <a:solidFill>
              <a:schemeClr val="tx1"/>
            </a:solidFill>
          </a:endParaRPr>
        </a:p>
      </dgm:t>
    </dgm:pt>
    <dgm:pt modelId="{3BD2FB80-E264-41BB-AE14-5A9CB15CDA85}" type="parTrans" cxnId="{818A0B04-52FE-46A5-B2F9-50769477CB7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3B32828-9A42-4A97-941C-D49482535EFD}" type="sibTrans" cxnId="{818A0B04-52FE-46A5-B2F9-50769477CB7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FE1E8D2-B7A4-429D-B95B-16BC4E4AB8DA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Mejor reconocimiento de nuestra marca</a:t>
          </a:r>
          <a:endParaRPr lang="es-EC" dirty="0">
            <a:solidFill>
              <a:schemeClr val="tx1"/>
            </a:solidFill>
          </a:endParaRPr>
        </a:p>
      </dgm:t>
    </dgm:pt>
    <dgm:pt modelId="{F25C4603-2821-4675-A82D-934ED2DA56F3}" type="parTrans" cxnId="{A79AE36C-79D8-4A15-AD39-37DCD82C4DA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2675D91-7D87-4E25-AA04-13D92F37B5FD}" type="sibTrans" cxnId="{A79AE36C-79D8-4A15-AD39-37DCD82C4DA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3C8BCAE-9478-444E-998A-B4E086BB8B1E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Establecer colores de limpieza  </a:t>
          </a:r>
          <a:endParaRPr lang="es-EC" dirty="0">
            <a:solidFill>
              <a:schemeClr val="tx1"/>
            </a:solidFill>
          </a:endParaRPr>
        </a:p>
      </dgm:t>
    </dgm:pt>
    <dgm:pt modelId="{26F2BCD2-23C9-4094-BBA6-6CB694C2B61D}" type="parTrans" cxnId="{2CE50268-0378-4752-8879-5197916C3E7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25694C4-AB2E-4C23-91DC-A69691859724}" type="sibTrans" cxnId="{2CE50268-0378-4752-8879-5197916C3E7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C2AB626-2710-401B-BA40-F312A111B859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 Descuento por volumen de compra o pagos en efectivo.</a:t>
          </a:r>
          <a:endParaRPr lang="es-EC" dirty="0">
            <a:solidFill>
              <a:schemeClr val="tx1"/>
            </a:solidFill>
          </a:endParaRPr>
        </a:p>
      </dgm:t>
    </dgm:pt>
    <dgm:pt modelId="{331D96FD-3328-45D4-9D31-C0FD672C1129}" type="parTrans" cxnId="{FBADBA5D-81BA-41DA-9D43-1A68D13240A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3E9FDCF-E4E9-4D8A-849D-A1590E662C84}" type="sibTrans" cxnId="{FBADBA5D-81BA-41DA-9D43-1A68D13240A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7FDAB4C-CBE2-4914-8D79-FD55A2A08B41}">
      <dgm:prSet phldrT="[Texto]"/>
      <dgm:spPr/>
      <dgm:t>
        <a:bodyPr/>
        <a:lstStyle/>
        <a:p>
          <a:endParaRPr lang="es-EC" dirty="0">
            <a:solidFill>
              <a:schemeClr val="tx1"/>
            </a:solidFill>
          </a:endParaRPr>
        </a:p>
      </dgm:t>
    </dgm:pt>
    <dgm:pt modelId="{E3B034A6-9F74-48F6-B304-F8006D31E187}" type="parTrans" cxnId="{222A53B6-3BF1-472B-8A56-89CF8E64942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CE55B16-2412-464C-A8B8-EC1E536088ED}" type="sibTrans" cxnId="{222A53B6-3BF1-472B-8A56-89CF8E64942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7F99412-5A0C-4382-A965-F80D0BBD41C0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Mejorar su capacidad de producción</a:t>
          </a:r>
          <a:endParaRPr lang="es-EC" dirty="0">
            <a:solidFill>
              <a:schemeClr val="tx1"/>
            </a:solidFill>
          </a:endParaRPr>
        </a:p>
      </dgm:t>
    </dgm:pt>
    <dgm:pt modelId="{BA83CC55-11F9-47B9-B392-FB0F425E8E42}" type="parTrans" cxnId="{AEBD1291-9612-436D-A6CF-36B6D12BF7A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BF3FA41-73FA-4232-9300-FFEDDC923B32}" type="sibTrans" cxnId="{AEBD1291-9612-436D-A6CF-36B6D12BF7A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9289904-F3B8-4558-8B5E-046DC56AD258}" type="pres">
      <dgm:prSet presAssocID="{1749911D-A9D1-45B5-8C24-46EEDC6527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3B048FF-8D1D-4118-889D-3AB11FD110DA}" type="pres">
      <dgm:prSet presAssocID="{51E7E1EC-223A-4D9C-8A72-F0D94596E18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3888CD-D75D-4285-AF08-BCA39A2338EA}" type="pres">
      <dgm:prSet presAssocID="{51E7E1EC-223A-4D9C-8A72-F0D94596E18B}" presName="childText" presStyleLbl="revTx" presStyleIdx="0" presStyleCnt="2" custLinFactNeighborY="1681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66CED81-0257-4A3A-9678-748142B57677}" type="pres">
      <dgm:prSet presAssocID="{800D0D39-AAD2-403F-816E-0F0CE7D1253C}" presName="parentText" presStyleLbl="node1" presStyleIdx="1" presStyleCnt="2" custScaleY="120569" custLinFactNeighborY="778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CC09076-255C-4D32-8FC2-93D04B18F22F}" type="pres">
      <dgm:prSet presAssocID="{800D0D39-AAD2-403F-816E-0F0CE7D1253C}" presName="childText" presStyleLbl="revTx" presStyleIdx="1" presStyleCnt="2" custScaleY="78780" custLinFactNeighborY="4613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4851DEE-F559-4CA3-8A29-31BFC68A4952}" type="presOf" srcId="{1749911D-A9D1-45B5-8C24-46EEDC6527F8}" destId="{69289904-F3B8-4558-8B5E-046DC56AD258}" srcOrd="0" destOrd="0" presId="urn:microsoft.com/office/officeart/2005/8/layout/vList2"/>
    <dgm:cxn modelId="{73212FC8-EEDD-450D-B2FA-3D52F905F09D}" type="presOf" srcId="{C3C8BCAE-9478-444E-998A-B4E086BB8B1E}" destId="{2E3888CD-D75D-4285-AF08-BCA39A2338EA}" srcOrd="0" destOrd="1" presId="urn:microsoft.com/office/officeart/2005/8/layout/vList2"/>
    <dgm:cxn modelId="{46CFC55A-9E1F-4D14-83E4-29549D0A5419}" type="presOf" srcId="{BE9A6F02-EE78-4B79-AD4A-59DA56AB8106}" destId="{2E3888CD-D75D-4285-AF08-BCA39A2338EA}" srcOrd="0" destOrd="0" presId="urn:microsoft.com/office/officeart/2005/8/layout/vList2"/>
    <dgm:cxn modelId="{A79AE36C-79D8-4A15-AD39-37DCD82C4DAF}" srcId="{800D0D39-AAD2-403F-816E-0F0CE7D1253C}" destId="{FFE1E8D2-B7A4-429D-B95B-16BC4E4AB8DA}" srcOrd="0" destOrd="0" parTransId="{F25C4603-2821-4675-A82D-934ED2DA56F3}" sibTransId="{52675D91-7D87-4E25-AA04-13D92F37B5FD}"/>
    <dgm:cxn modelId="{D5B546BF-1BD9-4EAB-99C9-39F7CFE8D509}" type="presOf" srcId="{EC2AB626-2710-401B-BA40-F312A111B859}" destId="{7CC09076-255C-4D32-8FC2-93D04B18F22F}" srcOrd="0" destOrd="1" presId="urn:microsoft.com/office/officeart/2005/8/layout/vList2"/>
    <dgm:cxn modelId="{818A0B04-52FE-46A5-B2F9-50769477CB76}" srcId="{1749911D-A9D1-45B5-8C24-46EEDC6527F8}" destId="{800D0D39-AAD2-403F-816E-0F0CE7D1253C}" srcOrd="1" destOrd="0" parTransId="{3BD2FB80-E264-41BB-AE14-5A9CB15CDA85}" sibTransId="{93B32828-9A42-4A97-941C-D49482535EFD}"/>
    <dgm:cxn modelId="{2CE50268-0378-4752-8879-5197916C3E79}" srcId="{51E7E1EC-223A-4D9C-8A72-F0D94596E18B}" destId="{C3C8BCAE-9478-444E-998A-B4E086BB8B1E}" srcOrd="1" destOrd="0" parTransId="{26F2BCD2-23C9-4094-BBA6-6CB694C2B61D}" sibTransId="{325694C4-AB2E-4C23-91DC-A69691859724}"/>
    <dgm:cxn modelId="{451541ED-957F-47B3-9822-D970D8BE8077}" type="presOf" srcId="{37FDAB4C-CBE2-4914-8D79-FD55A2A08B41}" destId="{7CC09076-255C-4D32-8FC2-93D04B18F22F}" srcOrd="0" destOrd="3" presId="urn:microsoft.com/office/officeart/2005/8/layout/vList2"/>
    <dgm:cxn modelId="{7C17F1F9-615E-427F-A578-A6EAB7FDE4D8}" type="presOf" srcId="{FFE1E8D2-B7A4-429D-B95B-16BC4E4AB8DA}" destId="{7CC09076-255C-4D32-8FC2-93D04B18F22F}" srcOrd="0" destOrd="0" presId="urn:microsoft.com/office/officeart/2005/8/layout/vList2"/>
    <dgm:cxn modelId="{C6250896-34EF-4E3D-811C-0A134B0482C5}" type="presOf" srcId="{800D0D39-AAD2-403F-816E-0F0CE7D1253C}" destId="{A66CED81-0257-4A3A-9678-748142B57677}" srcOrd="0" destOrd="0" presId="urn:microsoft.com/office/officeart/2005/8/layout/vList2"/>
    <dgm:cxn modelId="{03805E77-7E59-4C99-91E0-1915C9BCF8C4}" srcId="{1749911D-A9D1-45B5-8C24-46EEDC6527F8}" destId="{51E7E1EC-223A-4D9C-8A72-F0D94596E18B}" srcOrd="0" destOrd="0" parTransId="{91BA959B-37A8-4BAF-99B4-8D51DFA6AEBF}" sibTransId="{79976DEB-9D53-4B64-B4F4-07A39BCFF083}"/>
    <dgm:cxn modelId="{AEBD1291-9612-436D-A6CF-36B6D12BF7A1}" srcId="{800D0D39-AAD2-403F-816E-0F0CE7D1253C}" destId="{D7F99412-5A0C-4382-A965-F80D0BBD41C0}" srcOrd="2" destOrd="0" parTransId="{BA83CC55-11F9-47B9-B392-FB0F425E8E42}" sibTransId="{3BF3FA41-73FA-4232-9300-FFEDDC923B32}"/>
    <dgm:cxn modelId="{07395DB1-083C-4FFC-9397-775A5EB67550}" srcId="{51E7E1EC-223A-4D9C-8A72-F0D94596E18B}" destId="{BE9A6F02-EE78-4B79-AD4A-59DA56AB8106}" srcOrd="0" destOrd="0" parTransId="{65053EC9-0BFB-4AD5-95D9-DD63FB536D7D}" sibTransId="{FCB1EFD3-F564-4036-96A6-99EFF829C03F}"/>
    <dgm:cxn modelId="{FB678D15-BC35-48AF-8339-7193C1C6BB22}" type="presOf" srcId="{D7F99412-5A0C-4382-A965-F80D0BBD41C0}" destId="{7CC09076-255C-4D32-8FC2-93D04B18F22F}" srcOrd="0" destOrd="2" presId="urn:microsoft.com/office/officeart/2005/8/layout/vList2"/>
    <dgm:cxn modelId="{FBADBA5D-81BA-41DA-9D43-1A68D13240A9}" srcId="{800D0D39-AAD2-403F-816E-0F0CE7D1253C}" destId="{EC2AB626-2710-401B-BA40-F312A111B859}" srcOrd="1" destOrd="0" parTransId="{331D96FD-3328-45D4-9D31-C0FD672C1129}" sibTransId="{E3E9FDCF-E4E9-4D8A-849D-A1590E662C84}"/>
    <dgm:cxn modelId="{B5CB92EC-65C9-4CB8-8BEE-C680A744CE02}" type="presOf" srcId="{51E7E1EC-223A-4D9C-8A72-F0D94596E18B}" destId="{93B048FF-8D1D-4118-889D-3AB11FD110DA}" srcOrd="0" destOrd="0" presId="urn:microsoft.com/office/officeart/2005/8/layout/vList2"/>
    <dgm:cxn modelId="{222A53B6-3BF1-472B-8A56-89CF8E64942E}" srcId="{800D0D39-AAD2-403F-816E-0F0CE7D1253C}" destId="{37FDAB4C-CBE2-4914-8D79-FD55A2A08B41}" srcOrd="3" destOrd="0" parTransId="{E3B034A6-9F74-48F6-B304-F8006D31E187}" sibTransId="{0CE55B16-2412-464C-A8B8-EC1E536088ED}"/>
    <dgm:cxn modelId="{B8FDAD45-587D-406D-9964-54852FB5A400}" type="presParOf" srcId="{69289904-F3B8-4558-8B5E-046DC56AD258}" destId="{93B048FF-8D1D-4118-889D-3AB11FD110DA}" srcOrd="0" destOrd="0" presId="urn:microsoft.com/office/officeart/2005/8/layout/vList2"/>
    <dgm:cxn modelId="{B51D8243-B9A7-4F24-B470-A82B62AEE0A0}" type="presParOf" srcId="{69289904-F3B8-4558-8B5E-046DC56AD258}" destId="{2E3888CD-D75D-4285-AF08-BCA39A2338EA}" srcOrd="1" destOrd="0" presId="urn:microsoft.com/office/officeart/2005/8/layout/vList2"/>
    <dgm:cxn modelId="{2B4F75F5-D195-4620-8039-A1C0CFE2D788}" type="presParOf" srcId="{69289904-F3B8-4558-8B5E-046DC56AD258}" destId="{A66CED81-0257-4A3A-9678-748142B57677}" srcOrd="2" destOrd="0" presId="urn:microsoft.com/office/officeart/2005/8/layout/vList2"/>
    <dgm:cxn modelId="{392C440A-B711-4B41-ABC1-1751A04BEBE5}" type="presParOf" srcId="{69289904-F3B8-4558-8B5E-046DC56AD258}" destId="{7CC09076-255C-4D32-8FC2-93D04B18F22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58BF1F-96C0-4DF6-B724-A7376144C2B7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B9881B78-26D2-45BA-98D9-4F93D47E4538}">
      <dgm:prSet phldrT="[Texto]" custT="1"/>
      <dgm:spPr/>
      <dgm:t>
        <a:bodyPr/>
        <a:lstStyle/>
        <a:p>
          <a:r>
            <a:rPr lang="es-EC" sz="2400" b="1" smtClean="0"/>
            <a:t>Licencias</a:t>
          </a:r>
          <a:endParaRPr lang="es-EC" sz="2400" dirty="0"/>
        </a:p>
      </dgm:t>
    </dgm:pt>
    <dgm:pt modelId="{A258D180-5D06-4735-9816-567F7738906E}" type="parTrans" cxnId="{BEFDFE74-A51D-470D-88CC-412D6E60D96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7B9A6C3-E1D4-480E-A9FB-B85E31401AD4}" type="sibTrans" cxnId="{BEFDFE74-A51D-470D-88CC-412D6E60D96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28429AB-5D4A-4D1A-BD59-9F653695C995}">
      <dgm:prSet phldrT="[Texto]" custT="1"/>
      <dgm:spPr/>
      <dgm:t>
        <a:bodyPr/>
        <a:lstStyle/>
        <a:p>
          <a:pPr algn="just"/>
          <a:r>
            <a:rPr lang="es-EC" sz="2400" smtClean="0"/>
            <a:t>Permiso de uso de la patente de la marca lustre </a:t>
          </a:r>
          <a:endParaRPr lang="es-EC" sz="2400" dirty="0"/>
        </a:p>
      </dgm:t>
    </dgm:pt>
    <dgm:pt modelId="{523E3A3B-A765-4E5B-AF7B-C84714F106A2}" type="parTrans" cxnId="{DEABF105-2F38-420E-9A1E-E204942B8ED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3BB42A5-3730-4EEC-AA9E-ECE82F4FFAC0}" type="sibTrans" cxnId="{DEABF105-2F38-420E-9A1E-E204942B8ED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72B2F21-0485-4AE0-8641-BA51B7CADDB0}">
      <dgm:prSet phldrT="[Texto]" custT="1"/>
      <dgm:spPr/>
      <dgm:t>
        <a:bodyPr/>
        <a:lstStyle/>
        <a:p>
          <a:pPr algn="just"/>
          <a:r>
            <a:rPr lang="es-ES" sz="2400" b="1" smtClean="0"/>
            <a:t>Venta directa por medio de distribuidores</a:t>
          </a:r>
          <a:endParaRPr lang="es-EC" sz="2400" b="1" dirty="0"/>
        </a:p>
      </dgm:t>
    </dgm:pt>
    <dgm:pt modelId="{6A6B1CDD-6ACD-4BC1-9FD1-EDFF19D90F9A}" type="parTrans" cxnId="{8506D9E0-9C9F-471A-9383-EFEAFF5A6AB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F262C46-DDF2-4CF3-B896-E62AD4D3303F}" type="sibTrans" cxnId="{8506D9E0-9C9F-471A-9383-EFEAFF5A6AB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79C8173-A96D-4FBA-992D-2C704EDD3ADA}">
      <dgm:prSet phldrT="[Texto]" custT="1"/>
      <dgm:spPr/>
      <dgm:t>
        <a:bodyPr/>
        <a:lstStyle/>
        <a:p>
          <a:pPr algn="just"/>
          <a:r>
            <a:rPr lang="es-ES" sz="2400" smtClean="0"/>
            <a:t>Desarrollar capacidad propia de marketing internacional </a:t>
          </a:r>
          <a:endParaRPr lang="es-EC" sz="2400" dirty="0"/>
        </a:p>
      </dgm:t>
    </dgm:pt>
    <dgm:pt modelId="{B6BB7019-7179-4024-B4E1-6158037DFF2C}" type="parTrans" cxnId="{C9716242-2A2E-417B-A432-BA6DC7C444D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51B79E2-6A29-4202-A84E-CFFAE4E6D9AF}" type="sibTrans" cxnId="{C9716242-2A2E-417B-A432-BA6DC7C444D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4382BC5-7F43-4D74-84FE-59E1BCF97C1C}" type="pres">
      <dgm:prSet presAssocID="{9B58BF1F-96C0-4DF6-B724-A7376144C2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C9BD05D-3200-4BA5-A0E4-110FD86CE4CF}" type="pres">
      <dgm:prSet presAssocID="{B9881B78-26D2-45BA-98D9-4F93D47E4538}" presName="parentLin" presStyleCnt="0"/>
      <dgm:spPr/>
      <dgm:t>
        <a:bodyPr/>
        <a:lstStyle/>
        <a:p>
          <a:endParaRPr lang="es-EC"/>
        </a:p>
      </dgm:t>
    </dgm:pt>
    <dgm:pt modelId="{95CDFAB1-9D4C-45A4-BA41-3F889B134196}" type="pres">
      <dgm:prSet presAssocID="{B9881B78-26D2-45BA-98D9-4F93D47E4538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6D33EAD1-776D-4FA1-977C-B9CBF11E20B0}" type="pres">
      <dgm:prSet presAssocID="{B9881B78-26D2-45BA-98D9-4F93D47E4538}" presName="parentText" presStyleLbl="node1" presStyleIdx="0" presStyleCnt="4" custScaleY="157770" custLinFactNeighborX="6540" custLinFactNeighborY="-247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04E1A4C-9E17-4D44-A0B0-C5BD39277DC3}" type="pres">
      <dgm:prSet presAssocID="{B9881B78-26D2-45BA-98D9-4F93D47E4538}" presName="negativeSpace" presStyleCnt="0"/>
      <dgm:spPr/>
      <dgm:t>
        <a:bodyPr/>
        <a:lstStyle/>
        <a:p>
          <a:endParaRPr lang="es-EC"/>
        </a:p>
      </dgm:t>
    </dgm:pt>
    <dgm:pt modelId="{6343E49B-CCCB-4BA1-B4B8-A4ECB831498A}" type="pres">
      <dgm:prSet presAssocID="{B9881B78-26D2-45BA-98D9-4F93D47E453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1E81C5-F21A-4B7B-906D-2A7E33299B0F}" type="pres">
      <dgm:prSet presAssocID="{87B9A6C3-E1D4-480E-A9FB-B85E31401AD4}" presName="spaceBetweenRectangles" presStyleCnt="0"/>
      <dgm:spPr/>
      <dgm:t>
        <a:bodyPr/>
        <a:lstStyle/>
        <a:p>
          <a:endParaRPr lang="es-EC"/>
        </a:p>
      </dgm:t>
    </dgm:pt>
    <dgm:pt modelId="{4752BC3E-5C33-4283-840F-B376824AD1FD}" type="pres">
      <dgm:prSet presAssocID="{628429AB-5D4A-4D1A-BD59-9F653695C995}" presName="parentLin" presStyleCnt="0"/>
      <dgm:spPr/>
      <dgm:t>
        <a:bodyPr/>
        <a:lstStyle/>
        <a:p>
          <a:endParaRPr lang="es-EC"/>
        </a:p>
      </dgm:t>
    </dgm:pt>
    <dgm:pt modelId="{633ED8EB-07DF-45F3-88D9-C262885CB9AA}" type="pres">
      <dgm:prSet presAssocID="{628429AB-5D4A-4D1A-BD59-9F653695C995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0A5976FD-5565-49E3-82A4-9287B3CD229A}" type="pres">
      <dgm:prSet presAssocID="{628429AB-5D4A-4D1A-BD59-9F653695C995}" presName="parentText" presStyleLbl="node1" presStyleIdx="1" presStyleCnt="4" custScaleX="119725" custScaleY="301959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E252B2-6EEB-43FF-A3B6-E004D09A04FF}" type="pres">
      <dgm:prSet presAssocID="{628429AB-5D4A-4D1A-BD59-9F653695C995}" presName="negativeSpace" presStyleCnt="0"/>
      <dgm:spPr/>
      <dgm:t>
        <a:bodyPr/>
        <a:lstStyle/>
        <a:p>
          <a:endParaRPr lang="es-EC"/>
        </a:p>
      </dgm:t>
    </dgm:pt>
    <dgm:pt modelId="{104D1B2E-7C78-45B5-9118-92D2D02A516A}" type="pres">
      <dgm:prSet presAssocID="{628429AB-5D4A-4D1A-BD59-9F653695C995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1CE9B4F-6402-41CF-A8B3-CC27C2A4E387}" type="pres">
      <dgm:prSet presAssocID="{A3BB42A5-3730-4EEC-AA9E-ECE82F4FFAC0}" presName="spaceBetweenRectangles" presStyleCnt="0"/>
      <dgm:spPr/>
      <dgm:t>
        <a:bodyPr/>
        <a:lstStyle/>
        <a:p>
          <a:endParaRPr lang="es-EC"/>
        </a:p>
      </dgm:t>
    </dgm:pt>
    <dgm:pt modelId="{C39BBB13-0FA3-43A8-994C-E2C49ABB9ACF}" type="pres">
      <dgm:prSet presAssocID="{172B2F21-0485-4AE0-8641-BA51B7CADDB0}" presName="parentLin" presStyleCnt="0"/>
      <dgm:spPr/>
      <dgm:t>
        <a:bodyPr/>
        <a:lstStyle/>
        <a:p>
          <a:endParaRPr lang="es-EC"/>
        </a:p>
      </dgm:t>
    </dgm:pt>
    <dgm:pt modelId="{A262FBFE-604F-42D3-89CB-26D2AEBF012E}" type="pres">
      <dgm:prSet presAssocID="{172B2F21-0485-4AE0-8641-BA51B7CADDB0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F7C7E654-B1D8-40E8-8C15-A3A7996CF668}" type="pres">
      <dgm:prSet presAssocID="{172B2F21-0485-4AE0-8641-BA51B7CADDB0}" presName="parentText" presStyleLbl="node1" presStyleIdx="2" presStyleCnt="4" custScaleX="118217" custScaleY="358716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473D6D-365D-4C2E-B336-356B988E988A}" type="pres">
      <dgm:prSet presAssocID="{172B2F21-0485-4AE0-8641-BA51B7CADDB0}" presName="negativeSpace" presStyleCnt="0"/>
      <dgm:spPr/>
      <dgm:t>
        <a:bodyPr/>
        <a:lstStyle/>
        <a:p>
          <a:endParaRPr lang="es-EC"/>
        </a:p>
      </dgm:t>
    </dgm:pt>
    <dgm:pt modelId="{725AB818-2333-4BF8-88E2-1725877D50EC}" type="pres">
      <dgm:prSet presAssocID="{172B2F21-0485-4AE0-8641-BA51B7CADDB0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20529F-C6AE-4244-9F63-54623746FF6A}" type="pres">
      <dgm:prSet presAssocID="{DF262C46-DDF2-4CF3-B896-E62AD4D3303F}" presName="spaceBetweenRectangles" presStyleCnt="0"/>
      <dgm:spPr/>
      <dgm:t>
        <a:bodyPr/>
        <a:lstStyle/>
        <a:p>
          <a:endParaRPr lang="es-EC"/>
        </a:p>
      </dgm:t>
    </dgm:pt>
    <dgm:pt modelId="{55A854F1-A7D7-4EFE-B04B-9F1BB5826205}" type="pres">
      <dgm:prSet presAssocID="{779C8173-A96D-4FBA-992D-2C704EDD3ADA}" presName="parentLin" presStyleCnt="0"/>
      <dgm:spPr/>
      <dgm:t>
        <a:bodyPr/>
        <a:lstStyle/>
        <a:p>
          <a:endParaRPr lang="es-EC"/>
        </a:p>
      </dgm:t>
    </dgm:pt>
    <dgm:pt modelId="{2686F750-92C6-400F-9C70-9B10369CF409}" type="pres">
      <dgm:prSet presAssocID="{779C8173-A96D-4FBA-992D-2C704EDD3ADA}" presName="parentLeftMargin" presStyleLbl="node1" presStyleIdx="2" presStyleCnt="4"/>
      <dgm:spPr/>
      <dgm:t>
        <a:bodyPr/>
        <a:lstStyle/>
        <a:p>
          <a:endParaRPr lang="es-EC"/>
        </a:p>
      </dgm:t>
    </dgm:pt>
    <dgm:pt modelId="{4C8E83F3-E761-4DAB-B7B7-607EE2ECD228}" type="pres">
      <dgm:prSet presAssocID="{779C8173-A96D-4FBA-992D-2C704EDD3ADA}" presName="parentText" presStyleLbl="node1" presStyleIdx="3" presStyleCnt="4" custScaleX="118233" custScaleY="30304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F0B0000-F345-4FD5-A2BE-2B387A31C9BC}" type="pres">
      <dgm:prSet presAssocID="{779C8173-A96D-4FBA-992D-2C704EDD3ADA}" presName="negativeSpace" presStyleCnt="0"/>
      <dgm:spPr/>
      <dgm:t>
        <a:bodyPr/>
        <a:lstStyle/>
        <a:p>
          <a:endParaRPr lang="es-EC"/>
        </a:p>
      </dgm:t>
    </dgm:pt>
    <dgm:pt modelId="{35F82AB8-191F-4BFC-9E83-288E90941AEE}" type="pres">
      <dgm:prSet presAssocID="{779C8173-A96D-4FBA-992D-2C704EDD3ADA}" presName="childText" presStyleLbl="conFgAcc1" presStyleIdx="3" presStyleCnt="4" custScaleY="17749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FDFE74-A51D-470D-88CC-412D6E60D96B}" srcId="{9B58BF1F-96C0-4DF6-B724-A7376144C2B7}" destId="{B9881B78-26D2-45BA-98D9-4F93D47E4538}" srcOrd="0" destOrd="0" parTransId="{A258D180-5D06-4735-9816-567F7738906E}" sibTransId="{87B9A6C3-E1D4-480E-A9FB-B85E31401AD4}"/>
    <dgm:cxn modelId="{C9716242-2A2E-417B-A432-BA6DC7C444DC}" srcId="{9B58BF1F-96C0-4DF6-B724-A7376144C2B7}" destId="{779C8173-A96D-4FBA-992D-2C704EDD3ADA}" srcOrd="3" destOrd="0" parTransId="{B6BB7019-7179-4024-B4E1-6158037DFF2C}" sibTransId="{251B79E2-6A29-4202-A84E-CFFAE4E6D9AF}"/>
    <dgm:cxn modelId="{D6CBC762-6365-41A6-AD07-625A45153F9D}" type="presOf" srcId="{779C8173-A96D-4FBA-992D-2C704EDD3ADA}" destId="{4C8E83F3-E761-4DAB-B7B7-607EE2ECD228}" srcOrd="1" destOrd="0" presId="urn:microsoft.com/office/officeart/2005/8/layout/list1"/>
    <dgm:cxn modelId="{BBE2D8A9-C0FA-4D65-B395-215A8593BE91}" type="presOf" srcId="{779C8173-A96D-4FBA-992D-2C704EDD3ADA}" destId="{2686F750-92C6-400F-9C70-9B10369CF409}" srcOrd="0" destOrd="0" presId="urn:microsoft.com/office/officeart/2005/8/layout/list1"/>
    <dgm:cxn modelId="{009CD7C9-A6C4-421E-B060-FF66CB2AD3FF}" type="presOf" srcId="{9B58BF1F-96C0-4DF6-B724-A7376144C2B7}" destId="{24382BC5-7F43-4D74-84FE-59E1BCF97C1C}" srcOrd="0" destOrd="0" presId="urn:microsoft.com/office/officeart/2005/8/layout/list1"/>
    <dgm:cxn modelId="{D9AD574B-7CB1-40B3-A5B2-A9C2DF101A8E}" type="presOf" srcId="{628429AB-5D4A-4D1A-BD59-9F653695C995}" destId="{0A5976FD-5565-49E3-82A4-9287B3CD229A}" srcOrd="1" destOrd="0" presId="urn:microsoft.com/office/officeart/2005/8/layout/list1"/>
    <dgm:cxn modelId="{FE260A9B-193E-466B-914B-2EAEC802B08C}" type="presOf" srcId="{B9881B78-26D2-45BA-98D9-4F93D47E4538}" destId="{95CDFAB1-9D4C-45A4-BA41-3F889B134196}" srcOrd="0" destOrd="0" presId="urn:microsoft.com/office/officeart/2005/8/layout/list1"/>
    <dgm:cxn modelId="{DEABF105-2F38-420E-9A1E-E204942B8ED0}" srcId="{9B58BF1F-96C0-4DF6-B724-A7376144C2B7}" destId="{628429AB-5D4A-4D1A-BD59-9F653695C995}" srcOrd="1" destOrd="0" parTransId="{523E3A3B-A765-4E5B-AF7B-C84714F106A2}" sibTransId="{A3BB42A5-3730-4EEC-AA9E-ECE82F4FFAC0}"/>
    <dgm:cxn modelId="{1E43FD9D-E6FF-4EE0-9C39-337FAD24EBEC}" type="presOf" srcId="{172B2F21-0485-4AE0-8641-BA51B7CADDB0}" destId="{F7C7E654-B1D8-40E8-8C15-A3A7996CF668}" srcOrd="1" destOrd="0" presId="urn:microsoft.com/office/officeart/2005/8/layout/list1"/>
    <dgm:cxn modelId="{6ABDF12B-744C-450E-94D9-58C3B5E0E3BC}" type="presOf" srcId="{B9881B78-26D2-45BA-98D9-4F93D47E4538}" destId="{6D33EAD1-776D-4FA1-977C-B9CBF11E20B0}" srcOrd="1" destOrd="0" presId="urn:microsoft.com/office/officeart/2005/8/layout/list1"/>
    <dgm:cxn modelId="{FDE35A2D-3654-4DAD-BA27-FD397F2F5DFE}" type="presOf" srcId="{172B2F21-0485-4AE0-8641-BA51B7CADDB0}" destId="{A262FBFE-604F-42D3-89CB-26D2AEBF012E}" srcOrd="0" destOrd="0" presId="urn:microsoft.com/office/officeart/2005/8/layout/list1"/>
    <dgm:cxn modelId="{E9B77069-D886-4D3E-9737-58679A394A44}" type="presOf" srcId="{628429AB-5D4A-4D1A-BD59-9F653695C995}" destId="{633ED8EB-07DF-45F3-88D9-C262885CB9AA}" srcOrd="0" destOrd="0" presId="urn:microsoft.com/office/officeart/2005/8/layout/list1"/>
    <dgm:cxn modelId="{8506D9E0-9C9F-471A-9383-EFEAFF5A6ABD}" srcId="{9B58BF1F-96C0-4DF6-B724-A7376144C2B7}" destId="{172B2F21-0485-4AE0-8641-BA51B7CADDB0}" srcOrd="2" destOrd="0" parTransId="{6A6B1CDD-6ACD-4BC1-9FD1-EDFF19D90F9A}" sibTransId="{DF262C46-DDF2-4CF3-B896-E62AD4D3303F}"/>
    <dgm:cxn modelId="{D4B15243-CCBC-4CF4-873D-A4C73FAE4929}" type="presParOf" srcId="{24382BC5-7F43-4D74-84FE-59E1BCF97C1C}" destId="{3C9BD05D-3200-4BA5-A0E4-110FD86CE4CF}" srcOrd="0" destOrd="0" presId="urn:microsoft.com/office/officeart/2005/8/layout/list1"/>
    <dgm:cxn modelId="{E3C163C2-299E-4ED2-9A53-3679F430EFD0}" type="presParOf" srcId="{3C9BD05D-3200-4BA5-A0E4-110FD86CE4CF}" destId="{95CDFAB1-9D4C-45A4-BA41-3F889B134196}" srcOrd="0" destOrd="0" presId="urn:microsoft.com/office/officeart/2005/8/layout/list1"/>
    <dgm:cxn modelId="{76BAC7A3-8934-449E-9961-E0A29771C103}" type="presParOf" srcId="{3C9BD05D-3200-4BA5-A0E4-110FD86CE4CF}" destId="{6D33EAD1-776D-4FA1-977C-B9CBF11E20B0}" srcOrd="1" destOrd="0" presId="urn:microsoft.com/office/officeart/2005/8/layout/list1"/>
    <dgm:cxn modelId="{1BEC7C45-AFEE-41F7-BBA2-9509C442BF15}" type="presParOf" srcId="{24382BC5-7F43-4D74-84FE-59E1BCF97C1C}" destId="{B04E1A4C-9E17-4D44-A0B0-C5BD39277DC3}" srcOrd="1" destOrd="0" presId="urn:microsoft.com/office/officeart/2005/8/layout/list1"/>
    <dgm:cxn modelId="{88711934-9175-4C8E-BB36-D85E3CA502BD}" type="presParOf" srcId="{24382BC5-7F43-4D74-84FE-59E1BCF97C1C}" destId="{6343E49B-CCCB-4BA1-B4B8-A4ECB831498A}" srcOrd="2" destOrd="0" presId="urn:microsoft.com/office/officeart/2005/8/layout/list1"/>
    <dgm:cxn modelId="{E2738273-9408-4580-B41F-1E03EC17B52C}" type="presParOf" srcId="{24382BC5-7F43-4D74-84FE-59E1BCF97C1C}" destId="{EA1E81C5-F21A-4B7B-906D-2A7E33299B0F}" srcOrd="3" destOrd="0" presId="urn:microsoft.com/office/officeart/2005/8/layout/list1"/>
    <dgm:cxn modelId="{18EF8994-DF49-48BB-8162-6978C94141A1}" type="presParOf" srcId="{24382BC5-7F43-4D74-84FE-59E1BCF97C1C}" destId="{4752BC3E-5C33-4283-840F-B376824AD1FD}" srcOrd="4" destOrd="0" presId="urn:microsoft.com/office/officeart/2005/8/layout/list1"/>
    <dgm:cxn modelId="{CCADD6C1-3A61-4A6D-828C-21F937B4FA8B}" type="presParOf" srcId="{4752BC3E-5C33-4283-840F-B376824AD1FD}" destId="{633ED8EB-07DF-45F3-88D9-C262885CB9AA}" srcOrd="0" destOrd="0" presId="urn:microsoft.com/office/officeart/2005/8/layout/list1"/>
    <dgm:cxn modelId="{F927A891-3A69-4A47-B95E-089B7A0E15AE}" type="presParOf" srcId="{4752BC3E-5C33-4283-840F-B376824AD1FD}" destId="{0A5976FD-5565-49E3-82A4-9287B3CD229A}" srcOrd="1" destOrd="0" presId="urn:microsoft.com/office/officeart/2005/8/layout/list1"/>
    <dgm:cxn modelId="{48B9F547-9CAA-4084-807F-1E2A81726CCC}" type="presParOf" srcId="{24382BC5-7F43-4D74-84FE-59E1BCF97C1C}" destId="{5EE252B2-6EEB-43FF-A3B6-E004D09A04FF}" srcOrd="5" destOrd="0" presId="urn:microsoft.com/office/officeart/2005/8/layout/list1"/>
    <dgm:cxn modelId="{0D91C46B-2D71-40D3-BF7B-24B2D6644F1C}" type="presParOf" srcId="{24382BC5-7F43-4D74-84FE-59E1BCF97C1C}" destId="{104D1B2E-7C78-45B5-9118-92D2D02A516A}" srcOrd="6" destOrd="0" presId="urn:microsoft.com/office/officeart/2005/8/layout/list1"/>
    <dgm:cxn modelId="{1D6F5905-A51F-4E68-8A4A-DA88484A9034}" type="presParOf" srcId="{24382BC5-7F43-4D74-84FE-59E1BCF97C1C}" destId="{91CE9B4F-6402-41CF-A8B3-CC27C2A4E387}" srcOrd="7" destOrd="0" presId="urn:microsoft.com/office/officeart/2005/8/layout/list1"/>
    <dgm:cxn modelId="{5CBF5C30-C082-4214-8B23-C3F0EFA84DA1}" type="presParOf" srcId="{24382BC5-7F43-4D74-84FE-59E1BCF97C1C}" destId="{C39BBB13-0FA3-43A8-994C-E2C49ABB9ACF}" srcOrd="8" destOrd="0" presId="urn:microsoft.com/office/officeart/2005/8/layout/list1"/>
    <dgm:cxn modelId="{024E935F-DB44-4B52-882D-247C42003CA3}" type="presParOf" srcId="{C39BBB13-0FA3-43A8-994C-E2C49ABB9ACF}" destId="{A262FBFE-604F-42D3-89CB-26D2AEBF012E}" srcOrd="0" destOrd="0" presId="urn:microsoft.com/office/officeart/2005/8/layout/list1"/>
    <dgm:cxn modelId="{4A7A47E7-6EED-4E3F-A58E-5BC70DBE38C2}" type="presParOf" srcId="{C39BBB13-0FA3-43A8-994C-E2C49ABB9ACF}" destId="{F7C7E654-B1D8-40E8-8C15-A3A7996CF668}" srcOrd="1" destOrd="0" presId="urn:microsoft.com/office/officeart/2005/8/layout/list1"/>
    <dgm:cxn modelId="{3D5732BF-0A93-4E21-9841-5E58846CB833}" type="presParOf" srcId="{24382BC5-7F43-4D74-84FE-59E1BCF97C1C}" destId="{8A473D6D-365D-4C2E-B336-356B988E988A}" srcOrd="9" destOrd="0" presId="urn:microsoft.com/office/officeart/2005/8/layout/list1"/>
    <dgm:cxn modelId="{7D20160E-A332-43D7-9B0C-5036BD7E82C4}" type="presParOf" srcId="{24382BC5-7F43-4D74-84FE-59E1BCF97C1C}" destId="{725AB818-2333-4BF8-88E2-1725877D50EC}" srcOrd="10" destOrd="0" presId="urn:microsoft.com/office/officeart/2005/8/layout/list1"/>
    <dgm:cxn modelId="{60C6321B-49B3-4BFC-82E1-1A29FA788092}" type="presParOf" srcId="{24382BC5-7F43-4D74-84FE-59E1BCF97C1C}" destId="{6420529F-C6AE-4244-9F63-54623746FF6A}" srcOrd="11" destOrd="0" presId="urn:microsoft.com/office/officeart/2005/8/layout/list1"/>
    <dgm:cxn modelId="{0D8D17E7-5BD7-466E-973F-B4B8E6FF8966}" type="presParOf" srcId="{24382BC5-7F43-4D74-84FE-59E1BCF97C1C}" destId="{55A854F1-A7D7-4EFE-B04B-9F1BB5826205}" srcOrd="12" destOrd="0" presId="urn:microsoft.com/office/officeart/2005/8/layout/list1"/>
    <dgm:cxn modelId="{EB833D7E-4023-4371-8820-0A25D0D00561}" type="presParOf" srcId="{55A854F1-A7D7-4EFE-B04B-9F1BB5826205}" destId="{2686F750-92C6-400F-9C70-9B10369CF409}" srcOrd="0" destOrd="0" presId="urn:microsoft.com/office/officeart/2005/8/layout/list1"/>
    <dgm:cxn modelId="{A7212256-E7A9-4D03-888B-06F4165F1A5E}" type="presParOf" srcId="{55A854F1-A7D7-4EFE-B04B-9F1BB5826205}" destId="{4C8E83F3-E761-4DAB-B7B7-607EE2ECD228}" srcOrd="1" destOrd="0" presId="urn:microsoft.com/office/officeart/2005/8/layout/list1"/>
    <dgm:cxn modelId="{66AB1738-4509-4A04-9848-5E4B548EA949}" type="presParOf" srcId="{24382BC5-7F43-4D74-84FE-59E1BCF97C1C}" destId="{BF0B0000-F345-4FD5-A2BE-2B387A31C9BC}" srcOrd="13" destOrd="0" presId="urn:microsoft.com/office/officeart/2005/8/layout/list1"/>
    <dgm:cxn modelId="{2FDBFA7A-0D68-48B3-A8D2-50CBCD06171E}" type="presParOf" srcId="{24382BC5-7F43-4D74-84FE-59E1BCF97C1C}" destId="{35F82AB8-191F-4BFC-9E83-288E90941AE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4ABF3E-D373-4F9A-8B75-A48840E556B8}" type="doc">
      <dgm:prSet loTypeId="urn:microsoft.com/office/officeart/2005/8/layout/cycle5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9AFE8555-2C0E-48B6-804B-462339F232D1}">
      <dgm:prSet phldrT="[Texto]" custT="1"/>
      <dgm:spPr/>
      <dgm:t>
        <a:bodyPr/>
        <a:lstStyle/>
        <a:p>
          <a:r>
            <a:rPr lang="es-EC" sz="1200" b="1" smtClean="0"/>
            <a:t>Fase de pre – embarque.</a:t>
          </a:r>
          <a:endParaRPr lang="es-EC" sz="1200" dirty="0"/>
        </a:p>
      </dgm:t>
    </dgm:pt>
    <dgm:pt modelId="{3926D40C-E18B-4206-9159-721FF6D3A07C}" type="parTrans" cxnId="{41B250E6-D739-418B-A2D4-025E138498D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693D358-8A62-43CC-898E-ECC726B701E3}" type="sibTrans" cxnId="{41B250E6-D739-418B-A2D4-025E138498D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20DB024-9EBC-466A-A214-77385ED212CF}">
      <dgm:prSet phldrT="[Texto]" custT="1"/>
      <dgm:spPr/>
      <dgm:t>
        <a:bodyPr/>
        <a:lstStyle/>
        <a:p>
          <a:r>
            <a:rPr lang="es-EC" sz="1200" smtClean="0"/>
            <a:t>Revisión de orden de compra.</a:t>
          </a:r>
          <a:endParaRPr lang="es-EC" sz="1200" dirty="0"/>
        </a:p>
      </dgm:t>
    </dgm:pt>
    <dgm:pt modelId="{E97D5CAC-EDA5-48BB-8C4F-C33542ED97DE}" type="parTrans" cxnId="{1BBFC970-7E70-4816-9326-CC36E25E3C4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E46D3B3-9C6B-4508-9974-5AEF0577195F}" type="sibTrans" cxnId="{1BBFC970-7E70-4816-9326-CC36E25E3C4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3D6004C-A26D-490D-AB25-5D7284A3F8F9}">
      <dgm:prSet phldrT="[Texto]" custT="1"/>
      <dgm:spPr/>
      <dgm:t>
        <a:bodyPr/>
        <a:lstStyle/>
        <a:p>
          <a:r>
            <a:rPr lang="es-EC" sz="1200" dirty="0" smtClean="0"/>
            <a:t>Examina los materiales necesarios para </a:t>
          </a:r>
          <a:r>
            <a:rPr lang="es-EC" sz="1200" dirty="0" smtClean="0"/>
            <a:t>envío</a:t>
          </a:r>
          <a:endParaRPr lang="es-EC" sz="1200" dirty="0"/>
        </a:p>
      </dgm:t>
    </dgm:pt>
    <dgm:pt modelId="{BD0E2BFF-01A4-4AD7-A9D6-CF4E840E1A2B}" type="parTrans" cxnId="{01F9654C-2C0F-44D9-B448-27F52D72553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3B3DE1B-4BA2-4166-970B-F4C691623B77}" type="sibTrans" cxnId="{01F9654C-2C0F-44D9-B448-27F52D72553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64992A3-FAA3-4C85-8069-32A1FC935993}">
      <dgm:prSet phldrT="[Texto]" custT="1"/>
      <dgm:spPr/>
      <dgm:t>
        <a:bodyPr/>
        <a:lstStyle/>
        <a:p>
          <a:r>
            <a:rPr lang="es-EC" sz="1200" dirty="0" smtClean="0"/>
            <a:t>Planificación de producción</a:t>
          </a:r>
          <a:endParaRPr lang="es-EC" sz="1200" dirty="0"/>
        </a:p>
      </dgm:t>
    </dgm:pt>
    <dgm:pt modelId="{90B56A7C-238B-45D6-9816-81A08E15FB3E}" type="parTrans" cxnId="{E1F1CAEE-5B46-4FE1-B3DB-C2273376303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75706D9-6965-4A17-AFEC-B1C733A5492E}" type="sibTrans" cxnId="{E1F1CAEE-5B46-4FE1-B3DB-C2273376303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E1C313F-C227-4873-AE42-059BBCAF90D3}">
      <dgm:prSet phldrT="[Texto]" custT="1"/>
      <dgm:spPr/>
      <dgm:t>
        <a:bodyPr/>
        <a:lstStyle/>
        <a:p>
          <a:r>
            <a:rPr lang="es-EC" sz="1200" smtClean="0"/>
            <a:t>Clasificación arancelaria y valoración de las mercancías</a:t>
          </a:r>
          <a:endParaRPr lang="es-EC" sz="1200" dirty="0"/>
        </a:p>
      </dgm:t>
    </dgm:pt>
    <dgm:pt modelId="{621E52AD-05C6-4190-8F75-53576B9BBBCA}" type="parTrans" cxnId="{475BA3CB-94F6-4CCC-B8A6-9F42804158C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C9EDEDC-E344-4903-9BE8-E708C0105E89}" type="sibTrans" cxnId="{475BA3CB-94F6-4CCC-B8A6-9F42804158C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6FB1244-C606-401D-8061-DBAFF10A0364}">
      <dgm:prSet phldrT="[Texto]" custT="1"/>
      <dgm:spPr/>
      <dgm:t>
        <a:bodyPr/>
        <a:lstStyle/>
        <a:p>
          <a:r>
            <a:rPr lang="es-EC" sz="1200" smtClean="0"/>
            <a:t>Contrato de transportistas.</a:t>
          </a:r>
          <a:endParaRPr lang="es-EC" sz="1200" dirty="0"/>
        </a:p>
      </dgm:t>
    </dgm:pt>
    <dgm:pt modelId="{82CF2C6C-78FC-4C94-B984-B952F80AC2EF}" type="parTrans" cxnId="{6B2A50DD-F779-468D-9978-1D9C0E8BFF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F935A16-C8AA-450B-9101-8DCF73BA9B8E}" type="sibTrans" cxnId="{6B2A50DD-F779-468D-9978-1D9C0E8BFF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885FA8E-4D7E-4607-A4F1-A180ECBB67EB}" type="pres">
      <dgm:prSet presAssocID="{E94ABF3E-D373-4F9A-8B75-A48840E556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7343074-D115-4A76-A77F-31C2FCE2D2CE}" type="pres">
      <dgm:prSet presAssocID="{9AFE8555-2C0E-48B6-804B-462339F232D1}" presName="node" presStyleLbl="node1" presStyleIdx="0" presStyleCnt="6" custScaleY="1296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F6ECD3-FC68-4BE9-871F-38A7F972E8C7}" type="pres">
      <dgm:prSet presAssocID="{9AFE8555-2C0E-48B6-804B-462339F232D1}" presName="spNode" presStyleCnt="0"/>
      <dgm:spPr/>
    </dgm:pt>
    <dgm:pt modelId="{C7E1F364-923D-4883-A8FC-89D225ED7B6D}" type="pres">
      <dgm:prSet presAssocID="{F693D358-8A62-43CC-898E-ECC726B701E3}" presName="sibTrans" presStyleLbl="sibTrans1D1" presStyleIdx="0" presStyleCnt="6"/>
      <dgm:spPr/>
      <dgm:t>
        <a:bodyPr/>
        <a:lstStyle/>
        <a:p>
          <a:endParaRPr lang="es-EC"/>
        </a:p>
      </dgm:t>
    </dgm:pt>
    <dgm:pt modelId="{553A7644-0766-463D-8A9E-D09025F12A00}" type="pres">
      <dgm:prSet presAssocID="{220DB024-9EBC-466A-A214-77385ED212CF}" presName="node" presStyleLbl="node1" presStyleIdx="1" presStyleCnt="6" custScaleY="13001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C98F31-5A32-438C-8B2B-FD7AE3C387E7}" type="pres">
      <dgm:prSet presAssocID="{220DB024-9EBC-466A-A214-77385ED212CF}" presName="spNode" presStyleCnt="0"/>
      <dgm:spPr/>
    </dgm:pt>
    <dgm:pt modelId="{77990523-E189-47F2-A0F1-7FF9DC73ABE6}" type="pres">
      <dgm:prSet presAssocID="{1E46D3B3-9C6B-4508-9974-5AEF0577195F}" presName="sibTrans" presStyleLbl="sibTrans1D1" presStyleIdx="1" presStyleCnt="6"/>
      <dgm:spPr/>
      <dgm:t>
        <a:bodyPr/>
        <a:lstStyle/>
        <a:p>
          <a:endParaRPr lang="es-EC"/>
        </a:p>
      </dgm:t>
    </dgm:pt>
    <dgm:pt modelId="{A2070EBD-22FF-4A09-9BAF-E1A3597B7FEB}" type="pres">
      <dgm:prSet presAssocID="{03D6004C-A26D-490D-AB25-5D7284A3F8F9}" presName="node" presStyleLbl="node1" presStyleIdx="2" presStyleCnt="6" custScaleX="116001" custScaleY="17725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3771F13-CD2D-4DEB-9DD8-A26EB1716D49}" type="pres">
      <dgm:prSet presAssocID="{03D6004C-A26D-490D-AB25-5D7284A3F8F9}" presName="spNode" presStyleCnt="0"/>
      <dgm:spPr/>
    </dgm:pt>
    <dgm:pt modelId="{F4AC241F-B970-4335-8AF9-2D896C9342B8}" type="pres">
      <dgm:prSet presAssocID="{A3B3DE1B-4BA2-4166-970B-F4C691623B77}" presName="sibTrans" presStyleLbl="sibTrans1D1" presStyleIdx="2" presStyleCnt="6"/>
      <dgm:spPr/>
      <dgm:t>
        <a:bodyPr/>
        <a:lstStyle/>
        <a:p>
          <a:endParaRPr lang="es-EC"/>
        </a:p>
      </dgm:t>
    </dgm:pt>
    <dgm:pt modelId="{E8CED9DC-93CA-4B5C-B39E-FDDCCCDB85B0}" type="pres">
      <dgm:prSet presAssocID="{864992A3-FAA3-4C85-8069-32A1FC935993}" presName="node" presStyleLbl="node1" presStyleIdx="3" presStyleCnt="6" custScaleX="130846" custScaleY="19235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9E2881-FF1E-41BF-85B8-77BE018E222D}" type="pres">
      <dgm:prSet presAssocID="{864992A3-FAA3-4C85-8069-32A1FC935993}" presName="spNode" presStyleCnt="0"/>
      <dgm:spPr/>
    </dgm:pt>
    <dgm:pt modelId="{C979F6C0-9800-4D8C-B81E-4BE767D5FEF9}" type="pres">
      <dgm:prSet presAssocID="{075706D9-6965-4A17-AFEC-B1C733A5492E}" presName="sibTrans" presStyleLbl="sibTrans1D1" presStyleIdx="3" presStyleCnt="6"/>
      <dgm:spPr/>
      <dgm:t>
        <a:bodyPr/>
        <a:lstStyle/>
        <a:p>
          <a:endParaRPr lang="es-EC"/>
        </a:p>
      </dgm:t>
    </dgm:pt>
    <dgm:pt modelId="{E8F591AF-AA27-4B6D-BA65-E1804ABA1A5D}" type="pres">
      <dgm:prSet presAssocID="{3E1C313F-C227-4873-AE42-059BBCAF90D3}" presName="node" presStyleLbl="node1" presStyleIdx="4" presStyleCnt="6" custScaleX="123663" custScaleY="1997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DD2ACB-C63D-4F47-B392-F445B28E3313}" type="pres">
      <dgm:prSet presAssocID="{3E1C313F-C227-4873-AE42-059BBCAF90D3}" presName="spNode" presStyleCnt="0"/>
      <dgm:spPr/>
    </dgm:pt>
    <dgm:pt modelId="{300D2928-80C8-4A1C-AC22-9DD9790B5B9B}" type="pres">
      <dgm:prSet presAssocID="{CC9EDEDC-E344-4903-9BE8-E708C0105E89}" presName="sibTrans" presStyleLbl="sibTrans1D1" presStyleIdx="4" presStyleCnt="6"/>
      <dgm:spPr/>
      <dgm:t>
        <a:bodyPr/>
        <a:lstStyle/>
        <a:p>
          <a:endParaRPr lang="es-EC"/>
        </a:p>
      </dgm:t>
    </dgm:pt>
    <dgm:pt modelId="{2E8DA291-7327-441E-B62A-00E7A9D93868}" type="pres">
      <dgm:prSet presAssocID="{E6FB1244-C606-401D-8061-DBAFF10A0364}" presName="node" presStyleLbl="node1" presStyleIdx="5" presStyleCnt="6" custScaleX="129626" custScaleY="15251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6EB4875-75D8-4B63-8665-08EE4296F9B0}" type="pres">
      <dgm:prSet presAssocID="{E6FB1244-C606-401D-8061-DBAFF10A0364}" presName="spNode" presStyleCnt="0"/>
      <dgm:spPr/>
    </dgm:pt>
    <dgm:pt modelId="{AB765ADD-4E20-4523-9A00-173273169712}" type="pres">
      <dgm:prSet presAssocID="{2F935A16-C8AA-450B-9101-8DCF73BA9B8E}" presName="sibTrans" presStyleLbl="sibTrans1D1" presStyleIdx="5" presStyleCnt="6"/>
      <dgm:spPr/>
      <dgm:t>
        <a:bodyPr/>
        <a:lstStyle/>
        <a:p>
          <a:endParaRPr lang="es-EC"/>
        </a:p>
      </dgm:t>
    </dgm:pt>
  </dgm:ptLst>
  <dgm:cxnLst>
    <dgm:cxn modelId="{6B2A50DD-F779-468D-9978-1D9C0E8BFF5C}" srcId="{E94ABF3E-D373-4F9A-8B75-A48840E556B8}" destId="{E6FB1244-C606-401D-8061-DBAFF10A0364}" srcOrd="5" destOrd="0" parTransId="{82CF2C6C-78FC-4C94-B984-B952F80AC2EF}" sibTransId="{2F935A16-C8AA-450B-9101-8DCF73BA9B8E}"/>
    <dgm:cxn modelId="{4EC4BDEE-2AB5-4A7C-B506-C62E0DAED2D9}" type="presOf" srcId="{E6FB1244-C606-401D-8061-DBAFF10A0364}" destId="{2E8DA291-7327-441E-B62A-00E7A9D93868}" srcOrd="0" destOrd="0" presId="urn:microsoft.com/office/officeart/2005/8/layout/cycle5"/>
    <dgm:cxn modelId="{01F9654C-2C0F-44D9-B448-27F52D72553F}" srcId="{E94ABF3E-D373-4F9A-8B75-A48840E556B8}" destId="{03D6004C-A26D-490D-AB25-5D7284A3F8F9}" srcOrd="2" destOrd="0" parTransId="{BD0E2BFF-01A4-4AD7-A9D6-CF4E840E1A2B}" sibTransId="{A3B3DE1B-4BA2-4166-970B-F4C691623B77}"/>
    <dgm:cxn modelId="{4041CC94-6157-478A-B222-3A730B32D6ED}" type="presOf" srcId="{1E46D3B3-9C6B-4508-9974-5AEF0577195F}" destId="{77990523-E189-47F2-A0F1-7FF9DC73ABE6}" srcOrd="0" destOrd="0" presId="urn:microsoft.com/office/officeart/2005/8/layout/cycle5"/>
    <dgm:cxn modelId="{765B2799-4970-4519-BC5C-F74AED454F9D}" type="presOf" srcId="{A3B3DE1B-4BA2-4166-970B-F4C691623B77}" destId="{F4AC241F-B970-4335-8AF9-2D896C9342B8}" srcOrd="0" destOrd="0" presId="urn:microsoft.com/office/officeart/2005/8/layout/cycle5"/>
    <dgm:cxn modelId="{3E2F30EC-FA79-428A-B880-5167D8BF74FD}" type="presOf" srcId="{03D6004C-A26D-490D-AB25-5D7284A3F8F9}" destId="{A2070EBD-22FF-4A09-9BAF-E1A3597B7FEB}" srcOrd="0" destOrd="0" presId="urn:microsoft.com/office/officeart/2005/8/layout/cycle5"/>
    <dgm:cxn modelId="{1EA90C5D-8324-41D7-9D8E-4CBB279C4F64}" type="presOf" srcId="{9AFE8555-2C0E-48B6-804B-462339F232D1}" destId="{27343074-D115-4A76-A77F-31C2FCE2D2CE}" srcOrd="0" destOrd="0" presId="urn:microsoft.com/office/officeart/2005/8/layout/cycle5"/>
    <dgm:cxn modelId="{D8E8A602-A48B-441A-8496-F17BCD8D36D2}" type="presOf" srcId="{E94ABF3E-D373-4F9A-8B75-A48840E556B8}" destId="{D885FA8E-4D7E-4607-A4F1-A180ECBB67EB}" srcOrd="0" destOrd="0" presId="urn:microsoft.com/office/officeart/2005/8/layout/cycle5"/>
    <dgm:cxn modelId="{FA390D76-9550-45AA-B1D8-089D51B42215}" type="presOf" srcId="{075706D9-6965-4A17-AFEC-B1C733A5492E}" destId="{C979F6C0-9800-4D8C-B81E-4BE767D5FEF9}" srcOrd="0" destOrd="0" presId="urn:microsoft.com/office/officeart/2005/8/layout/cycle5"/>
    <dgm:cxn modelId="{35FEEA01-8034-4893-A6C9-713FA664FF83}" type="presOf" srcId="{CC9EDEDC-E344-4903-9BE8-E708C0105E89}" destId="{300D2928-80C8-4A1C-AC22-9DD9790B5B9B}" srcOrd="0" destOrd="0" presId="urn:microsoft.com/office/officeart/2005/8/layout/cycle5"/>
    <dgm:cxn modelId="{612BCCC0-90FE-4FBB-A39D-D29872E0B465}" type="presOf" srcId="{864992A3-FAA3-4C85-8069-32A1FC935993}" destId="{E8CED9DC-93CA-4B5C-B39E-FDDCCCDB85B0}" srcOrd="0" destOrd="0" presId="urn:microsoft.com/office/officeart/2005/8/layout/cycle5"/>
    <dgm:cxn modelId="{1BBFC970-7E70-4816-9326-CC36E25E3C4D}" srcId="{E94ABF3E-D373-4F9A-8B75-A48840E556B8}" destId="{220DB024-9EBC-466A-A214-77385ED212CF}" srcOrd="1" destOrd="0" parTransId="{E97D5CAC-EDA5-48BB-8C4F-C33542ED97DE}" sibTransId="{1E46D3B3-9C6B-4508-9974-5AEF0577195F}"/>
    <dgm:cxn modelId="{3EA88CB3-E05E-4AC1-B43E-55C4F806D42C}" type="presOf" srcId="{F693D358-8A62-43CC-898E-ECC726B701E3}" destId="{C7E1F364-923D-4883-A8FC-89D225ED7B6D}" srcOrd="0" destOrd="0" presId="urn:microsoft.com/office/officeart/2005/8/layout/cycle5"/>
    <dgm:cxn modelId="{F7C5787C-941A-4CF2-979F-29FE5F331692}" type="presOf" srcId="{220DB024-9EBC-466A-A214-77385ED212CF}" destId="{553A7644-0766-463D-8A9E-D09025F12A00}" srcOrd="0" destOrd="0" presId="urn:microsoft.com/office/officeart/2005/8/layout/cycle5"/>
    <dgm:cxn modelId="{475BA3CB-94F6-4CCC-B8A6-9F42804158C3}" srcId="{E94ABF3E-D373-4F9A-8B75-A48840E556B8}" destId="{3E1C313F-C227-4873-AE42-059BBCAF90D3}" srcOrd="4" destOrd="0" parTransId="{621E52AD-05C6-4190-8F75-53576B9BBBCA}" sibTransId="{CC9EDEDC-E344-4903-9BE8-E708C0105E89}"/>
    <dgm:cxn modelId="{0E010197-BD15-4997-8B89-5268C4FF390B}" type="presOf" srcId="{3E1C313F-C227-4873-AE42-059BBCAF90D3}" destId="{E8F591AF-AA27-4B6D-BA65-E1804ABA1A5D}" srcOrd="0" destOrd="0" presId="urn:microsoft.com/office/officeart/2005/8/layout/cycle5"/>
    <dgm:cxn modelId="{E1F1CAEE-5B46-4FE1-B3DB-C22733763037}" srcId="{E94ABF3E-D373-4F9A-8B75-A48840E556B8}" destId="{864992A3-FAA3-4C85-8069-32A1FC935993}" srcOrd="3" destOrd="0" parTransId="{90B56A7C-238B-45D6-9816-81A08E15FB3E}" sibTransId="{075706D9-6965-4A17-AFEC-B1C733A5492E}"/>
    <dgm:cxn modelId="{B031E8A3-9E08-489E-8759-8759B851D8D3}" type="presOf" srcId="{2F935A16-C8AA-450B-9101-8DCF73BA9B8E}" destId="{AB765ADD-4E20-4523-9A00-173273169712}" srcOrd="0" destOrd="0" presId="urn:microsoft.com/office/officeart/2005/8/layout/cycle5"/>
    <dgm:cxn modelId="{41B250E6-D739-418B-A2D4-025E138498D2}" srcId="{E94ABF3E-D373-4F9A-8B75-A48840E556B8}" destId="{9AFE8555-2C0E-48B6-804B-462339F232D1}" srcOrd="0" destOrd="0" parTransId="{3926D40C-E18B-4206-9159-721FF6D3A07C}" sibTransId="{F693D358-8A62-43CC-898E-ECC726B701E3}"/>
    <dgm:cxn modelId="{3F46C5A9-C848-45C4-8E8F-67A626056934}" type="presParOf" srcId="{D885FA8E-4D7E-4607-A4F1-A180ECBB67EB}" destId="{27343074-D115-4A76-A77F-31C2FCE2D2CE}" srcOrd="0" destOrd="0" presId="urn:microsoft.com/office/officeart/2005/8/layout/cycle5"/>
    <dgm:cxn modelId="{902B863E-504F-4735-8413-CD104CAAC67E}" type="presParOf" srcId="{D885FA8E-4D7E-4607-A4F1-A180ECBB67EB}" destId="{A9F6ECD3-FC68-4BE9-871F-38A7F972E8C7}" srcOrd="1" destOrd="0" presId="urn:microsoft.com/office/officeart/2005/8/layout/cycle5"/>
    <dgm:cxn modelId="{744C9171-1D51-4350-A950-69D804DF12C5}" type="presParOf" srcId="{D885FA8E-4D7E-4607-A4F1-A180ECBB67EB}" destId="{C7E1F364-923D-4883-A8FC-89D225ED7B6D}" srcOrd="2" destOrd="0" presId="urn:microsoft.com/office/officeart/2005/8/layout/cycle5"/>
    <dgm:cxn modelId="{71B6F2F9-1ED9-43DF-AD61-A2A677ED2E13}" type="presParOf" srcId="{D885FA8E-4D7E-4607-A4F1-A180ECBB67EB}" destId="{553A7644-0766-463D-8A9E-D09025F12A00}" srcOrd="3" destOrd="0" presId="urn:microsoft.com/office/officeart/2005/8/layout/cycle5"/>
    <dgm:cxn modelId="{602C1AB6-C3FB-4C8A-AF9E-1DF7687498FB}" type="presParOf" srcId="{D885FA8E-4D7E-4607-A4F1-A180ECBB67EB}" destId="{8AC98F31-5A32-438C-8B2B-FD7AE3C387E7}" srcOrd="4" destOrd="0" presId="urn:microsoft.com/office/officeart/2005/8/layout/cycle5"/>
    <dgm:cxn modelId="{71E9C3A6-F877-4CE4-BC3E-30E8C97DCB4C}" type="presParOf" srcId="{D885FA8E-4D7E-4607-A4F1-A180ECBB67EB}" destId="{77990523-E189-47F2-A0F1-7FF9DC73ABE6}" srcOrd="5" destOrd="0" presId="urn:microsoft.com/office/officeart/2005/8/layout/cycle5"/>
    <dgm:cxn modelId="{E87AD8F7-B802-4EFB-AC15-6AC5FF482001}" type="presParOf" srcId="{D885FA8E-4D7E-4607-A4F1-A180ECBB67EB}" destId="{A2070EBD-22FF-4A09-9BAF-E1A3597B7FEB}" srcOrd="6" destOrd="0" presId="urn:microsoft.com/office/officeart/2005/8/layout/cycle5"/>
    <dgm:cxn modelId="{26931784-445D-4770-B696-6A344D2F8E2C}" type="presParOf" srcId="{D885FA8E-4D7E-4607-A4F1-A180ECBB67EB}" destId="{43771F13-CD2D-4DEB-9DD8-A26EB1716D49}" srcOrd="7" destOrd="0" presId="urn:microsoft.com/office/officeart/2005/8/layout/cycle5"/>
    <dgm:cxn modelId="{779252D6-DDA2-4230-9432-3FF8DE678F7F}" type="presParOf" srcId="{D885FA8E-4D7E-4607-A4F1-A180ECBB67EB}" destId="{F4AC241F-B970-4335-8AF9-2D896C9342B8}" srcOrd="8" destOrd="0" presId="urn:microsoft.com/office/officeart/2005/8/layout/cycle5"/>
    <dgm:cxn modelId="{1404336E-C3C8-40FE-A994-8D56745D19F8}" type="presParOf" srcId="{D885FA8E-4D7E-4607-A4F1-A180ECBB67EB}" destId="{E8CED9DC-93CA-4B5C-B39E-FDDCCCDB85B0}" srcOrd="9" destOrd="0" presId="urn:microsoft.com/office/officeart/2005/8/layout/cycle5"/>
    <dgm:cxn modelId="{C0CA9194-648B-4AF1-ACFE-BCDD8338847C}" type="presParOf" srcId="{D885FA8E-4D7E-4607-A4F1-A180ECBB67EB}" destId="{659E2881-FF1E-41BF-85B8-77BE018E222D}" srcOrd="10" destOrd="0" presId="urn:microsoft.com/office/officeart/2005/8/layout/cycle5"/>
    <dgm:cxn modelId="{6EADA849-C7C4-4592-8807-A4B33CABE94A}" type="presParOf" srcId="{D885FA8E-4D7E-4607-A4F1-A180ECBB67EB}" destId="{C979F6C0-9800-4D8C-B81E-4BE767D5FEF9}" srcOrd="11" destOrd="0" presId="urn:microsoft.com/office/officeart/2005/8/layout/cycle5"/>
    <dgm:cxn modelId="{5E7BBCEF-8698-418C-AF3F-1D9086EC5A77}" type="presParOf" srcId="{D885FA8E-4D7E-4607-A4F1-A180ECBB67EB}" destId="{E8F591AF-AA27-4B6D-BA65-E1804ABA1A5D}" srcOrd="12" destOrd="0" presId="urn:microsoft.com/office/officeart/2005/8/layout/cycle5"/>
    <dgm:cxn modelId="{0030061C-AB33-4105-8BAC-2A27A77135F9}" type="presParOf" srcId="{D885FA8E-4D7E-4607-A4F1-A180ECBB67EB}" destId="{37DD2ACB-C63D-4F47-B392-F445B28E3313}" srcOrd="13" destOrd="0" presId="urn:microsoft.com/office/officeart/2005/8/layout/cycle5"/>
    <dgm:cxn modelId="{6669F162-E418-4A41-8300-D7F58E603BA6}" type="presParOf" srcId="{D885FA8E-4D7E-4607-A4F1-A180ECBB67EB}" destId="{300D2928-80C8-4A1C-AC22-9DD9790B5B9B}" srcOrd="14" destOrd="0" presId="urn:microsoft.com/office/officeart/2005/8/layout/cycle5"/>
    <dgm:cxn modelId="{7EEC674D-CF97-4AF2-BA49-8DD6084F8863}" type="presParOf" srcId="{D885FA8E-4D7E-4607-A4F1-A180ECBB67EB}" destId="{2E8DA291-7327-441E-B62A-00E7A9D93868}" srcOrd="15" destOrd="0" presId="urn:microsoft.com/office/officeart/2005/8/layout/cycle5"/>
    <dgm:cxn modelId="{5AC47F75-D6C9-44AA-93F1-550C51F3DEA2}" type="presParOf" srcId="{D885FA8E-4D7E-4607-A4F1-A180ECBB67EB}" destId="{66EB4875-75D8-4B63-8665-08EE4296F9B0}" srcOrd="16" destOrd="0" presId="urn:microsoft.com/office/officeart/2005/8/layout/cycle5"/>
    <dgm:cxn modelId="{1A1B0EDA-4D66-496B-8A27-C7FD5D4892D4}" type="presParOf" srcId="{D885FA8E-4D7E-4607-A4F1-A180ECBB67EB}" destId="{AB765ADD-4E20-4523-9A00-173273169712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4ABF3E-D373-4F9A-8B75-A48840E556B8}" type="doc">
      <dgm:prSet loTypeId="urn:microsoft.com/office/officeart/2005/8/layout/cycle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9AFE8555-2C0E-48B6-804B-462339F232D1}">
      <dgm:prSet phldrT="[Texto]" custT="1"/>
      <dgm:spPr/>
      <dgm:t>
        <a:bodyPr/>
        <a:lstStyle/>
        <a:p>
          <a:r>
            <a:rPr lang="es-EC" sz="1200" b="1" smtClean="0"/>
            <a:t>Fase de  embarque</a:t>
          </a:r>
          <a:endParaRPr lang="es-EC" sz="1200" dirty="0"/>
        </a:p>
      </dgm:t>
    </dgm:pt>
    <dgm:pt modelId="{3926D40C-E18B-4206-9159-721FF6D3A07C}" type="parTrans" cxnId="{41B250E6-D739-418B-A2D4-025E138498D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693D358-8A62-43CC-898E-ECC726B701E3}" type="sibTrans" cxnId="{41B250E6-D739-418B-A2D4-025E138498D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20DB024-9EBC-466A-A214-77385ED212CF}">
      <dgm:prSet phldrT="[Texto]" custT="1"/>
      <dgm:spPr/>
      <dgm:t>
        <a:bodyPr/>
        <a:lstStyle/>
        <a:p>
          <a:r>
            <a:rPr lang="es-EC" sz="1200" dirty="0" smtClean="0"/>
            <a:t>Fecha de envío.</a:t>
          </a:r>
          <a:endParaRPr lang="es-EC" sz="1200" dirty="0"/>
        </a:p>
      </dgm:t>
    </dgm:pt>
    <dgm:pt modelId="{E97D5CAC-EDA5-48BB-8C4F-C33542ED97DE}" type="parTrans" cxnId="{1BBFC970-7E70-4816-9326-CC36E25E3C4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E46D3B3-9C6B-4508-9974-5AEF0577195F}" type="sibTrans" cxnId="{1BBFC970-7E70-4816-9326-CC36E25E3C4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3D6004C-A26D-490D-AB25-5D7284A3F8F9}">
      <dgm:prSet phldrT="[Texto]" custT="1"/>
      <dgm:spPr/>
      <dgm:t>
        <a:bodyPr/>
        <a:lstStyle/>
        <a:p>
          <a:r>
            <a:rPr lang="es-EC" sz="1200" dirty="0" smtClean="0"/>
            <a:t>Control de calidad </a:t>
          </a:r>
          <a:endParaRPr lang="es-EC" sz="1200" dirty="0"/>
        </a:p>
      </dgm:t>
    </dgm:pt>
    <dgm:pt modelId="{BD0E2BFF-01A4-4AD7-A9D6-CF4E840E1A2B}" type="parTrans" cxnId="{01F9654C-2C0F-44D9-B448-27F52D72553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3B3DE1B-4BA2-4166-970B-F4C691623B77}" type="sibTrans" cxnId="{01F9654C-2C0F-44D9-B448-27F52D72553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64992A3-FAA3-4C85-8069-32A1FC935993}">
      <dgm:prSet phldrT="[Texto]" custT="1"/>
      <dgm:spPr/>
      <dgm:t>
        <a:bodyPr/>
        <a:lstStyle/>
        <a:p>
          <a:r>
            <a:rPr lang="es-EC" sz="1200" dirty="0" smtClean="0"/>
            <a:t>Embalaje del producto en fundas o cajas</a:t>
          </a:r>
          <a:endParaRPr lang="es-EC" sz="1200" dirty="0"/>
        </a:p>
      </dgm:t>
    </dgm:pt>
    <dgm:pt modelId="{90B56A7C-238B-45D6-9816-81A08E15FB3E}" type="parTrans" cxnId="{E1F1CAEE-5B46-4FE1-B3DB-C2273376303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75706D9-6965-4A17-AFEC-B1C733A5492E}" type="sibTrans" cxnId="{E1F1CAEE-5B46-4FE1-B3DB-C2273376303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A9E8A81-B662-436E-9267-B3B70E514ED3}">
      <dgm:prSet phldrT="[Texto]" custT="1"/>
      <dgm:spPr/>
      <dgm:t>
        <a:bodyPr/>
        <a:lstStyle/>
        <a:p>
          <a:r>
            <a:rPr lang="es-EC" sz="1200" smtClean="0"/>
            <a:t>Planificación y codificación del producto final.</a:t>
          </a:r>
          <a:endParaRPr lang="es-EC" sz="1200" dirty="0"/>
        </a:p>
      </dgm:t>
    </dgm:pt>
    <dgm:pt modelId="{09804E90-52E4-4F07-811D-B85AFE3CDA57}" type="parTrans" cxnId="{13F3B324-D80F-4ADF-A4F3-3DF8A93E2B0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A69ECBB-B7E7-46F4-8FA9-C0F2BAB8A93D}" type="sibTrans" cxnId="{13F3B324-D80F-4ADF-A4F3-3DF8A93E2B0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E1C313F-C227-4873-AE42-059BBCAF90D3}">
      <dgm:prSet phldrT="[Texto]" custT="1"/>
      <dgm:spPr/>
      <dgm:t>
        <a:bodyPr/>
        <a:lstStyle/>
        <a:p>
          <a:r>
            <a:rPr lang="es-EC" sz="1200" smtClean="0"/>
            <a:t>Almacenamiento en bodega.</a:t>
          </a:r>
          <a:endParaRPr lang="es-EC" sz="1200" dirty="0"/>
        </a:p>
      </dgm:t>
    </dgm:pt>
    <dgm:pt modelId="{621E52AD-05C6-4190-8F75-53576B9BBBCA}" type="parTrans" cxnId="{475BA3CB-94F6-4CCC-B8A6-9F42804158C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C9EDEDC-E344-4903-9BE8-E708C0105E89}" type="sibTrans" cxnId="{475BA3CB-94F6-4CCC-B8A6-9F42804158C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6FB1244-C606-401D-8061-DBAFF10A0364}">
      <dgm:prSet phldrT="[Texto]" custT="1"/>
      <dgm:spPr/>
      <dgm:t>
        <a:bodyPr/>
        <a:lstStyle/>
        <a:p>
          <a:r>
            <a:rPr lang="es-EC" sz="1200" smtClean="0"/>
            <a:t>Estibaje de la mercancía</a:t>
          </a:r>
          <a:endParaRPr lang="es-EC" sz="1200" dirty="0"/>
        </a:p>
      </dgm:t>
    </dgm:pt>
    <dgm:pt modelId="{82CF2C6C-78FC-4C94-B984-B952F80AC2EF}" type="parTrans" cxnId="{6B2A50DD-F779-468D-9978-1D9C0E8BFF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F935A16-C8AA-450B-9101-8DCF73BA9B8E}" type="sibTrans" cxnId="{6B2A50DD-F779-468D-9978-1D9C0E8BFF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D1B5277-739B-4254-A7F2-3028A0FB380A}">
      <dgm:prSet phldrT="[Texto]"/>
      <dgm:spPr/>
      <dgm:t>
        <a:bodyPr/>
        <a:lstStyle/>
        <a:p>
          <a:r>
            <a:rPr lang="es-EC" smtClean="0"/>
            <a:t>Envío  de mercancía a la aduana.</a:t>
          </a:r>
          <a:endParaRPr lang="es-EC" dirty="0"/>
        </a:p>
      </dgm:t>
    </dgm:pt>
    <dgm:pt modelId="{00045F4D-F733-453D-BFC5-89AFA77658AE}" type="parTrans" cxnId="{CEDBAEA5-6852-4624-89FD-EF7BDD5B74E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9E44C0F-C86C-4374-800F-13AEA312DA07}" type="sibTrans" cxnId="{CEDBAEA5-6852-4624-89FD-EF7BDD5B74E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885FA8E-4D7E-4607-A4F1-A180ECBB67EB}" type="pres">
      <dgm:prSet presAssocID="{E94ABF3E-D373-4F9A-8B75-A48840E556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7343074-D115-4A76-A77F-31C2FCE2D2CE}" type="pres">
      <dgm:prSet presAssocID="{9AFE8555-2C0E-48B6-804B-462339F232D1}" presName="node" presStyleLbl="node1" presStyleIdx="0" presStyleCnt="8" custScaleX="142230" custScaleY="1296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F6ECD3-FC68-4BE9-871F-38A7F972E8C7}" type="pres">
      <dgm:prSet presAssocID="{9AFE8555-2C0E-48B6-804B-462339F232D1}" presName="spNode" presStyleCnt="0"/>
      <dgm:spPr/>
    </dgm:pt>
    <dgm:pt modelId="{C7E1F364-923D-4883-A8FC-89D225ED7B6D}" type="pres">
      <dgm:prSet presAssocID="{F693D358-8A62-43CC-898E-ECC726B701E3}" presName="sibTrans" presStyleLbl="sibTrans1D1" presStyleIdx="0" presStyleCnt="8"/>
      <dgm:spPr/>
      <dgm:t>
        <a:bodyPr/>
        <a:lstStyle/>
        <a:p>
          <a:endParaRPr lang="es-EC"/>
        </a:p>
      </dgm:t>
    </dgm:pt>
    <dgm:pt modelId="{553A7644-0766-463D-8A9E-D09025F12A00}" type="pres">
      <dgm:prSet presAssocID="{220DB024-9EBC-466A-A214-77385ED212CF}" presName="node" presStyleLbl="node1" presStyleIdx="1" presStyleCnt="8" custScaleY="13001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C98F31-5A32-438C-8B2B-FD7AE3C387E7}" type="pres">
      <dgm:prSet presAssocID="{220DB024-9EBC-466A-A214-77385ED212CF}" presName="spNode" presStyleCnt="0"/>
      <dgm:spPr/>
    </dgm:pt>
    <dgm:pt modelId="{77990523-E189-47F2-A0F1-7FF9DC73ABE6}" type="pres">
      <dgm:prSet presAssocID="{1E46D3B3-9C6B-4508-9974-5AEF0577195F}" presName="sibTrans" presStyleLbl="sibTrans1D1" presStyleIdx="1" presStyleCnt="8"/>
      <dgm:spPr/>
      <dgm:t>
        <a:bodyPr/>
        <a:lstStyle/>
        <a:p>
          <a:endParaRPr lang="es-EC"/>
        </a:p>
      </dgm:t>
    </dgm:pt>
    <dgm:pt modelId="{A2070EBD-22FF-4A09-9BAF-E1A3597B7FEB}" type="pres">
      <dgm:prSet presAssocID="{03D6004C-A26D-490D-AB25-5D7284A3F8F9}" presName="node" presStyleLbl="node1" presStyleIdx="2" presStyleCnt="8" custScaleX="146610" custScaleY="22349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3771F13-CD2D-4DEB-9DD8-A26EB1716D49}" type="pres">
      <dgm:prSet presAssocID="{03D6004C-A26D-490D-AB25-5D7284A3F8F9}" presName="spNode" presStyleCnt="0"/>
      <dgm:spPr/>
    </dgm:pt>
    <dgm:pt modelId="{F4AC241F-B970-4335-8AF9-2D896C9342B8}" type="pres">
      <dgm:prSet presAssocID="{A3B3DE1B-4BA2-4166-970B-F4C691623B77}" presName="sibTrans" presStyleLbl="sibTrans1D1" presStyleIdx="2" presStyleCnt="8"/>
      <dgm:spPr/>
      <dgm:t>
        <a:bodyPr/>
        <a:lstStyle/>
        <a:p>
          <a:endParaRPr lang="es-EC"/>
        </a:p>
      </dgm:t>
    </dgm:pt>
    <dgm:pt modelId="{E8CED9DC-93CA-4B5C-B39E-FDDCCCDB85B0}" type="pres">
      <dgm:prSet presAssocID="{864992A3-FAA3-4C85-8069-32A1FC935993}" presName="node" presStyleLbl="node1" presStyleIdx="3" presStyleCnt="8" custScaleX="130846" custScaleY="19235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9E2881-FF1E-41BF-85B8-77BE018E222D}" type="pres">
      <dgm:prSet presAssocID="{864992A3-FAA3-4C85-8069-32A1FC935993}" presName="spNode" presStyleCnt="0"/>
      <dgm:spPr/>
    </dgm:pt>
    <dgm:pt modelId="{C979F6C0-9800-4D8C-B81E-4BE767D5FEF9}" type="pres">
      <dgm:prSet presAssocID="{075706D9-6965-4A17-AFEC-B1C733A5492E}" presName="sibTrans" presStyleLbl="sibTrans1D1" presStyleIdx="3" presStyleCnt="8"/>
      <dgm:spPr/>
      <dgm:t>
        <a:bodyPr/>
        <a:lstStyle/>
        <a:p>
          <a:endParaRPr lang="es-EC"/>
        </a:p>
      </dgm:t>
    </dgm:pt>
    <dgm:pt modelId="{4E0701E5-B795-4D84-8393-3DEE8664B469}" type="pres">
      <dgm:prSet presAssocID="{7A9E8A81-B662-436E-9267-B3B70E514ED3}" presName="node" presStyleLbl="node1" presStyleIdx="4" presStyleCnt="8" custScaleX="160450" custScaleY="192645" custRadScaleRad="138238" custRadScaleInc="-1089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F2F24F-008D-4F0E-9DE2-FFCFA50EFA7E}" type="pres">
      <dgm:prSet presAssocID="{7A9E8A81-B662-436E-9267-B3B70E514ED3}" presName="spNode" presStyleCnt="0"/>
      <dgm:spPr/>
    </dgm:pt>
    <dgm:pt modelId="{8D8D3FD5-2957-4023-8D9F-CB217FAB006E}" type="pres">
      <dgm:prSet presAssocID="{6A69ECBB-B7E7-46F4-8FA9-C0F2BAB8A93D}" presName="sibTrans" presStyleLbl="sibTrans1D1" presStyleIdx="4" presStyleCnt="8"/>
      <dgm:spPr/>
      <dgm:t>
        <a:bodyPr/>
        <a:lstStyle/>
        <a:p>
          <a:endParaRPr lang="es-EC"/>
        </a:p>
      </dgm:t>
    </dgm:pt>
    <dgm:pt modelId="{E8F591AF-AA27-4B6D-BA65-E1804ABA1A5D}" type="pres">
      <dgm:prSet presAssocID="{3E1C313F-C227-4873-AE42-059BBCAF90D3}" presName="node" presStyleLbl="node1" presStyleIdx="5" presStyleCnt="8" custScaleX="179421" custScaleY="199751" custRadScaleRad="102335" custRadScaleInc="1229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DD2ACB-C63D-4F47-B392-F445B28E3313}" type="pres">
      <dgm:prSet presAssocID="{3E1C313F-C227-4873-AE42-059BBCAF90D3}" presName="spNode" presStyleCnt="0"/>
      <dgm:spPr/>
    </dgm:pt>
    <dgm:pt modelId="{300D2928-80C8-4A1C-AC22-9DD9790B5B9B}" type="pres">
      <dgm:prSet presAssocID="{CC9EDEDC-E344-4903-9BE8-E708C0105E89}" presName="sibTrans" presStyleLbl="sibTrans1D1" presStyleIdx="5" presStyleCnt="8"/>
      <dgm:spPr/>
      <dgm:t>
        <a:bodyPr/>
        <a:lstStyle/>
        <a:p>
          <a:endParaRPr lang="es-EC"/>
        </a:p>
      </dgm:t>
    </dgm:pt>
    <dgm:pt modelId="{2E8DA291-7327-441E-B62A-00E7A9D93868}" type="pres">
      <dgm:prSet presAssocID="{E6FB1244-C606-401D-8061-DBAFF10A0364}" presName="node" presStyleLbl="node1" presStyleIdx="6" presStyleCnt="8" custScaleX="129626" custScaleY="15251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6EB4875-75D8-4B63-8665-08EE4296F9B0}" type="pres">
      <dgm:prSet presAssocID="{E6FB1244-C606-401D-8061-DBAFF10A0364}" presName="spNode" presStyleCnt="0"/>
      <dgm:spPr/>
    </dgm:pt>
    <dgm:pt modelId="{AB765ADD-4E20-4523-9A00-173273169712}" type="pres">
      <dgm:prSet presAssocID="{2F935A16-C8AA-450B-9101-8DCF73BA9B8E}" presName="sibTrans" presStyleLbl="sibTrans1D1" presStyleIdx="6" presStyleCnt="8"/>
      <dgm:spPr/>
      <dgm:t>
        <a:bodyPr/>
        <a:lstStyle/>
        <a:p>
          <a:endParaRPr lang="es-EC"/>
        </a:p>
      </dgm:t>
    </dgm:pt>
    <dgm:pt modelId="{32880249-C641-4CD3-B5F2-3748062D3DD2}" type="pres">
      <dgm:prSet presAssocID="{4D1B5277-739B-4254-A7F2-3028A0FB380A}" presName="node" presStyleLbl="node1" presStyleIdx="7" presStyleCnt="8" custScaleX="129626" custScaleY="15251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0D2C6E-7DBF-4DC3-9AA8-7DF1748FB486}" type="pres">
      <dgm:prSet presAssocID="{4D1B5277-739B-4254-A7F2-3028A0FB380A}" presName="spNode" presStyleCnt="0"/>
      <dgm:spPr/>
    </dgm:pt>
    <dgm:pt modelId="{D4023617-3729-4106-BB51-EE1E605DF9B4}" type="pres">
      <dgm:prSet presAssocID="{19E44C0F-C86C-4374-800F-13AEA312DA07}" presName="sibTrans" presStyleLbl="sibTrans1D1" presStyleIdx="7" presStyleCnt="8"/>
      <dgm:spPr/>
      <dgm:t>
        <a:bodyPr/>
        <a:lstStyle/>
        <a:p>
          <a:endParaRPr lang="es-EC"/>
        </a:p>
      </dgm:t>
    </dgm:pt>
  </dgm:ptLst>
  <dgm:cxnLst>
    <dgm:cxn modelId="{6B2A50DD-F779-468D-9978-1D9C0E8BFF5C}" srcId="{E94ABF3E-D373-4F9A-8B75-A48840E556B8}" destId="{E6FB1244-C606-401D-8061-DBAFF10A0364}" srcOrd="6" destOrd="0" parTransId="{82CF2C6C-78FC-4C94-B984-B952F80AC2EF}" sibTransId="{2F935A16-C8AA-450B-9101-8DCF73BA9B8E}"/>
    <dgm:cxn modelId="{E1F1CAEE-5B46-4FE1-B3DB-C22733763037}" srcId="{E94ABF3E-D373-4F9A-8B75-A48840E556B8}" destId="{864992A3-FAA3-4C85-8069-32A1FC935993}" srcOrd="3" destOrd="0" parTransId="{90B56A7C-238B-45D6-9816-81A08E15FB3E}" sibTransId="{075706D9-6965-4A17-AFEC-B1C733A5492E}"/>
    <dgm:cxn modelId="{6EF4E9C4-8DCC-4241-876A-1B636CC54ED1}" type="presOf" srcId="{E94ABF3E-D373-4F9A-8B75-A48840E556B8}" destId="{D885FA8E-4D7E-4607-A4F1-A180ECBB67EB}" srcOrd="0" destOrd="0" presId="urn:microsoft.com/office/officeart/2005/8/layout/cycle5"/>
    <dgm:cxn modelId="{475BA3CB-94F6-4CCC-B8A6-9F42804158C3}" srcId="{E94ABF3E-D373-4F9A-8B75-A48840E556B8}" destId="{3E1C313F-C227-4873-AE42-059BBCAF90D3}" srcOrd="5" destOrd="0" parTransId="{621E52AD-05C6-4190-8F75-53576B9BBBCA}" sibTransId="{CC9EDEDC-E344-4903-9BE8-E708C0105E89}"/>
    <dgm:cxn modelId="{7ECBF53F-5EEF-48B4-87A4-F3D3576BD9F1}" type="presOf" srcId="{1E46D3B3-9C6B-4508-9974-5AEF0577195F}" destId="{77990523-E189-47F2-A0F1-7FF9DC73ABE6}" srcOrd="0" destOrd="0" presId="urn:microsoft.com/office/officeart/2005/8/layout/cycle5"/>
    <dgm:cxn modelId="{41B250E6-D739-418B-A2D4-025E138498D2}" srcId="{E94ABF3E-D373-4F9A-8B75-A48840E556B8}" destId="{9AFE8555-2C0E-48B6-804B-462339F232D1}" srcOrd="0" destOrd="0" parTransId="{3926D40C-E18B-4206-9159-721FF6D3A07C}" sibTransId="{F693D358-8A62-43CC-898E-ECC726B701E3}"/>
    <dgm:cxn modelId="{00CE62AC-8832-4113-B0C7-67A086F18CDE}" type="presOf" srcId="{03D6004C-A26D-490D-AB25-5D7284A3F8F9}" destId="{A2070EBD-22FF-4A09-9BAF-E1A3597B7FEB}" srcOrd="0" destOrd="0" presId="urn:microsoft.com/office/officeart/2005/8/layout/cycle5"/>
    <dgm:cxn modelId="{CEDBAEA5-6852-4624-89FD-EF7BDD5B74EB}" srcId="{E94ABF3E-D373-4F9A-8B75-A48840E556B8}" destId="{4D1B5277-739B-4254-A7F2-3028A0FB380A}" srcOrd="7" destOrd="0" parTransId="{00045F4D-F733-453D-BFC5-89AFA77658AE}" sibTransId="{19E44C0F-C86C-4374-800F-13AEA312DA07}"/>
    <dgm:cxn modelId="{136171F8-11E7-425C-B130-AEC1EEE33F30}" type="presOf" srcId="{2F935A16-C8AA-450B-9101-8DCF73BA9B8E}" destId="{AB765ADD-4E20-4523-9A00-173273169712}" srcOrd="0" destOrd="0" presId="urn:microsoft.com/office/officeart/2005/8/layout/cycle5"/>
    <dgm:cxn modelId="{D57418F6-4AC1-42F8-9892-81DDECA517C6}" type="presOf" srcId="{7A9E8A81-B662-436E-9267-B3B70E514ED3}" destId="{4E0701E5-B795-4D84-8393-3DEE8664B469}" srcOrd="0" destOrd="0" presId="urn:microsoft.com/office/officeart/2005/8/layout/cycle5"/>
    <dgm:cxn modelId="{01EFF34A-B229-4F87-96A3-7357F36AD18D}" type="presOf" srcId="{A3B3DE1B-4BA2-4166-970B-F4C691623B77}" destId="{F4AC241F-B970-4335-8AF9-2D896C9342B8}" srcOrd="0" destOrd="0" presId="urn:microsoft.com/office/officeart/2005/8/layout/cycle5"/>
    <dgm:cxn modelId="{C3AEAC29-92CF-4DE2-9931-195E14693DE1}" type="presOf" srcId="{F693D358-8A62-43CC-898E-ECC726B701E3}" destId="{C7E1F364-923D-4883-A8FC-89D225ED7B6D}" srcOrd="0" destOrd="0" presId="urn:microsoft.com/office/officeart/2005/8/layout/cycle5"/>
    <dgm:cxn modelId="{B8109EE9-8EF6-49B9-B5FE-03786E9C96EC}" type="presOf" srcId="{CC9EDEDC-E344-4903-9BE8-E708C0105E89}" destId="{300D2928-80C8-4A1C-AC22-9DD9790B5B9B}" srcOrd="0" destOrd="0" presId="urn:microsoft.com/office/officeart/2005/8/layout/cycle5"/>
    <dgm:cxn modelId="{598C6653-DCAA-40CF-B4C5-8B89CCE4EE14}" type="presOf" srcId="{075706D9-6965-4A17-AFEC-B1C733A5492E}" destId="{C979F6C0-9800-4D8C-B81E-4BE767D5FEF9}" srcOrd="0" destOrd="0" presId="urn:microsoft.com/office/officeart/2005/8/layout/cycle5"/>
    <dgm:cxn modelId="{13F3B324-D80F-4ADF-A4F3-3DF8A93E2B0F}" srcId="{E94ABF3E-D373-4F9A-8B75-A48840E556B8}" destId="{7A9E8A81-B662-436E-9267-B3B70E514ED3}" srcOrd="4" destOrd="0" parTransId="{09804E90-52E4-4F07-811D-B85AFE3CDA57}" sibTransId="{6A69ECBB-B7E7-46F4-8FA9-C0F2BAB8A93D}"/>
    <dgm:cxn modelId="{BF381E66-7DC6-4B47-9FE0-561FE01C2C86}" type="presOf" srcId="{4D1B5277-739B-4254-A7F2-3028A0FB380A}" destId="{32880249-C641-4CD3-B5F2-3748062D3DD2}" srcOrd="0" destOrd="0" presId="urn:microsoft.com/office/officeart/2005/8/layout/cycle5"/>
    <dgm:cxn modelId="{0C1A99A9-D045-4B49-9516-97CE0E8BB10D}" type="presOf" srcId="{220DB024-9EBC-466A-A214-77385ED212CF}" destId="{553A7644-0766-463D-8A9E-D09025F12A00}" srcOrd="0" destOrd="0" presId="urn:microsoft.com/office/officeart/2005/8/layout/cycle5"/>
    <dgm:cxn modelId="{0C6B075D-CC5B-4408-A5F2-7263A54AB3D7}" type="presOf" srcId="{3E1C313F-C227-4873-AE42-059BBCAF90D3}" destId="{E8F591AF-AA27-4B6D-BA65-E1804ABA1A5D}" srcOrd="0" destOrd="0" presId="urn:microsoft.com/office/officeart/2005/8/layout/cycle5"/>
    <dgm:cxn modelId="{7EF9EDFC-2475-4411-8B5D-644FC63A8967}" type="presOf" srcId="{9AFE8555-2C0E-48B6-804B-462339F232D1}" destId="{27343074-D115-4A76-A77F-31C2FCE2D2CE}" srcOrd="0" destOrd="0" presId="urn:microsoft.com/office/officeart/2005/8/layout/cycle5"/>
    <dgm:cxn modelId="{1BBFC970-7E70-4816-9326-CC36E25E3C4D}" srcId="{E94ABF3E-D373-4F9A-8B75-A48840E556B8}" destId="{220DB024-9EBC-466A-A214-77385ED212CF}" srcOrd="1" destOrd="0" parTransId="{E97D5CAC-EDA5-48BB-8C4F-C33542ED97DE}" sibTransId="{1E46D3B3-9C6B-4508-9974-5AEF0577195F}"/>
    <dgm:cxn modelId="{F4A610D2-1E8B-41C2-8890-B8AE2EE547C3}" type="presOf" srcId="{864992A3-FAA3-4C85-8069-32A1FC935993}" destId="{E8CED9DC-93CA-4B5C-B39E-FDDCCCDB85B0}" srcOrd="0" destOrd="0" presId="urn:microsoft.com/office/officeart/2005/8/layout/cycle5"/>
    <dgm:cxn modelId="{F35F94AC-B546-480E-A265-9C91C5168BCF}" type="presOf" srcId="{19E44C0F-C86C-4374-800F-13AEA312DA07}" destId="{D4023617-3729-4106-BB51-EE1E605DF9B4}" srcOrd="0" destOrd="0" presId="urn:microsoft.com/office/officeart/2005/8/layout/cycle5"/>
    <dgm:cxn modelId="{C836C247-E5AA-4D28-B7FB-C67B3ACD49E6}" type="presOf" srcId="{E6FB1244-C606-401D-8061-DBAFF10A0364}" destId="{2E8DA291-7327-441E-B62A-00E7A9D93868}" srcOrd="0" destOrd="0" presId="urn:microsoft.com/office/officeart/2005/8/layout/cycle5"/>
    <dgm:cxn modelId="{01F9654C-2C0F-44D9-B448-27F52D72553F}" srcId="{E94ABF3E-D373-4F9A-8B75-A48840E556B8}" destId="{03D6004C-A26D-490D-AB25-5D7284A3F8F9}" srcOrd="2" destOrd="0" parTransId="{BD0E2BFF-01A4-4AD7-A9D6-CF4E840E1A2B}" sibTransId="{A3B3DE1B-4BA2-4166-970B-F4C691623B77}"/>
    <dgm:cxn modelId="{1F9C73EA-B9C7-4F30-AD97-1878E8B59531}" type="presOf" srcId="{6A69ECBB-B7E7-46F4-8FA9-C0F2BAB8A93D}" destId="{8D8D3FD5-2957-4023-8D9F-CB217FAB006E}" srcOrd="0" destOrd="0" presId="urn:microsoft.com/office/officeart/2005/8/layout/cycle5"/>
    <dgm:cxn modelId="{9877BD87-E278-4897-9252-087EADC03C00}" type="presParOf" srcId="{D885FA8E-4D7E-4607-A4F1-A180ECBB67EB}" destId="{27343074-D115-4A76-A77F-31C2FCE2D2CE}" srcOrd="0" destOrd="0" presId="urn:microsoft.com/office/officeart/2005/8/layout/cycle5"/>
    <dgm:cxn modelId="{7E7E80F2-33B8-43EB-A6FE-CF7548FC4B8C}" type="presParOf" srcId="{D885FA8E-4D7E-4607-A4F1-A180ECBB67EB}" destId="{A9F6ECD3-FC68-4BE9-871F-38A7F972E8C7}" srcOrd="1" destOrd="0" presId="urn:microsoft.com/office/officeart/2005/8/layout/cycle5"/>
    <dgm:cxn modelId="{D5F1CEBA-2B7B-4546-B981-E7DD35D07B15}" type="presParOf" srcId="{D885FA8E-4D7E-4607-A4F1-A180ECBB67EB}" destId="{C7E1F364-923D-4883-A8FC-89D225ED7B6D}" srcOrd="2" destOrd="0" presId="urn:microsoft.com/office/officeart/2005/8/layout/cycle5"/>
    <dgm:cxn modelId="{5A75D405-42FF-4D43-9024-A709D226014C}" type="presParOf" srcId="{D885FA8E-4D7E-4607-A4F1-A180ECBB67EB}" destId="{553A7644-0766-463D-8A9E-D09025F12A00}" srcOrd="3" destOrd="0" presId="urn:microsoft.com/office/officeart/2005/8/layout/cycle5"/>
    <dgm:cxn modelId="{1069C6D1-14FA-46B3-B184-7A120F7A9617}" type="presParOf" srcId="{D885FA8E-4D7E-4607-A4F1-A180ECBB67EB}" destId="{8AC98F31-5A32-438C-8B2B-FD7AE3C387E7}" srcOrd="4" destOrd="0" presId="urn:microsoft.com/office/officeart/2005/8/layout/cycle5"/>
    <dgm:cxn modelId="{993F2EFF-FC53-4CED-A15E-1A49699715E1}" type="presParOf" srcId="{D885FA8E-4D7E-4607-A4F1-A180ECBB67EB}" destId="{77990523-E189-47F2-A0F1-7FF9DC73ABE6}" srcOrd="5" destOrd="0" presId="urn:microsoft.com/office/officeart/2005/8/layout/cycle5"/>
    <dgm:cxn modelId="{932AC06A-0EFA-4F86-A057-A7C876539427}" type="presParOf" srcId="{D885FA8E-4D7E-4607-A4F1-A180ECBB67EB}" destId="{A2070EBD-22FF-4A09-9BAF-E1A3597B7FEB}" srcOrd="6" destOrd="0" presId="urn:microsoft.com/office/officeart/2005/8/layout/cycle5"/>
    <dgm:cxn modelId="{A0BE70CE-3143-4C72-8FCE-6582B548A771}" type="presParOf" srcId="{D885FA8E-4D7E-4607-A4F1-A180ECBB67EB}" destId="{43771F13-CD2D-4DEB-9DD8-A26EB1716D49}" srcOrd="7" destOrd="0" presId="urn:microsoft.com/office/officeart/2005/8/layout/cycle5"/>
    <dgm:cxn modelId="{85B9F076-F248-4B4F-937F-DFDFCBE6E3D5}" type="presParOf" srcId="{D885FA8E-4D7E-4607-A4F1-A180ECBB67EB}" destId="{F4AC241F-B970-4335-8AF9-2D896C9342B8}" srcOrd="8" destOrd="0" presId="urn:microsoft.com/office/officeart/2005/8/layout/cycle5"/>
    <dgm:cxn modelId="{CA9296B9-B319-499F-A66F-2EE5802E266A}" type="presParOf" srcId="{D885FA8E-4D7E-4607-A4F1-A180ECBB67EB}" destId="{E8CED9DC-93CA-4B5C-B39E-FDDCCCDB85B0}" srcOrd="9" destOrd="0" presId="urn:microsoft.com/office/officeart/2005/8/layout/cycle5"/>
    <dgm:cxn modelId="{1E2DB847-E0AC-41C8-A4E7-F7869DF5BA9A}" type="presParOf" srcId="{D885FA8E-4D7E-4607-A4F1-A180ECBB67EB}" destId="{659E2881-FF1E-41BF-85B8-77BE018E222D}" srcOrd="10" destOrd="0" presId="urn:microsoft.com/office/officeart/2005/8/layout/cycle5"/>
    <dgm:cxn modelId="{D0802E57-0026-461B-90FA-7A10A37DD02D}" type="presParOf" srcId="{D885FA8E-4D7E-4607-A4F1-A180ECBB67EB}" destId="{C979F6C0-9800-4D8C-B81E-4BE767D5FEF9}" srcOrd="11" destOrd="0" presId="urn:microsoft.com/office/officeart/2005/8/layout/cycle5"/>
    <dgm:cxn modelId="{29471F52-A00E-4AC2-9626-0635F55AE683}" type="presParOf" srcId="{D885FA8E-4D7E-4607-A4F1-A180ECBB67EB}" destId="{4E0701E5-B795-4D84-8393-3DEE8664B469}" srcOrd="12" destOrd="0" presId="urn:microsoft.com/office/officeart/2005/8/layout/cycle5"/>
    <dgm:cxn modelId="{B04C4171-0E8C-40B9-9F80-46BFD3DDDA37}" type="presParOf" srcId="{D885FA8E-4D7E-4607-A4F1-A180ECBB67EB}" destId="{46F2F24F-008D-4F0E-9DE2-FFCFA50EFA7E}" srcOrd="13" destOrd="0" presId="urn:microsoft.com/office/officeart/2005/8/layout/cycle5"/>
    <dgm:cxn modelId="{D45F7EC9-520D-4C0C-9458-0607990BA8E9}" type="presParOf" srcId="{D885FA8E-4D7E-4607-A4F1-A180ECBB67EB}" destId="{8D8D3FD5-2957-4023-8D9F-CB217FAB006E}" srcOrd="14" destOrd="0" presId="urn:microsoft.com/office/officeart/2005/8/layout/cycle5"/>
    <dgm:cxn modelId="{091A5C8F-6692-4633-BE46-CB143C46E8BC}" type="presParOf" srcId="{D885FA8E-4D7E-4607-A4F1-A180ECBB67EB}" destId="{E8F591AF-AA27-4B6D-BA65-E1804ABA1A5D}" srcOrd="15" destOrd="0" presId="urn:microsoft.com/office/officeart/2005/8/layout/cycle5"/>
    <dgm:cxn modelId="{DDB57442-6ECD-4F60-95CF-224FC64A0FE7}" type="presParOf" srcId="{D885FA8E-4D7E-4607-A4F1-A180ECBB67EB}" destId="{37DD2ACB-C63D-4F47-B392-F445B28E3313}" srcOrd="16" destOrd="0" presId="urn:microsoft.com/office/officeart/2005/8/layout/cycle5"/>
    <dgm:cxn modelId="{6576E881-A3DD-49A4-A2E0-43073AF6FCD9}" type="presParOf" srcId="{D885FA8E-4D7E-4607-A4F1-A180ECBB67EB}" destId="{300D2928-80C8-4A1C-AC22-9DD9790B5B9B}" srcOrd="17" destOrd="0" presId="urn:microsoft.com/office/officeart/2005/8/layout/cycle5"/>
    <dgm:cxn modelId="{44978B2E-6164-4398-B70D-814BABC1EF32}" type="presParOf" srcId="{D885FA8E-4D7E-4607-A4F1-A180ECBB67EB}" destId="{2E8DA291-7327-441E-B62A-00E7A9D93868}" srcOrd="18" destOrd="0" presId="urn:microsoft.com/office/officeart/2005/8/layout/cycle5"/>
    <dgm:cxn modelId="{109A86A9-2707-4B74-B8B4-3721E39EB9B6}" type="presParOf" srcId="{D885FA8E-4D7E-4607-A4F1-A180ECBB67EB}" destId="{66EB4875-75D8-4B63-8665-08EE4296F9B0}" srcOrd="19" destOrd="0" presId="urn:microsoft.com/office/officeart/2005/8/layout/cycle5"/>
    <dgm:cxn modelId="{6D597C31-C0F4-4E2A-8567-444A878D24A0}" type="presParOf" srcId="{D885FA8E-4D7E-4607-A4F1-A180ECBB67EB}" destId="{AB765ADD-4E20-4523-9A00-173273169712}" srcOrd="20" destOrd="0" presId="urn:microsoft.com/office/officeart/2005/8/layout/cycle5"/>
    <dgm:cxn modelId="{393CED43-0D22-480F-809F-10CB11FB9790}" type="presParOf" srcId="{D885FA8E-4D7E-4607-A4F1-A180ECBB67EB}" destId="{32880249-C641-4CD3-B5F2-3748062D3DD2}" srcOrd="21" destOrd="0" presId="urn:microsoft.com/office/officeart/2005/8/layout/cycle5"/>
    <dgm:cxn modelId="{7A00281D-1596-4959-80D4-D6D3355BBCE5}" type="presParOf" srcId="{D885FA8E-4D7E-4607-A4F1-A180ECBB67EB}" destId="{E90D2C6E-7DBF-4DC3-9AA8-7DF1748FB486}" srcOrd="22" destOrd="0" presId="urn:microsoft.com/office/officeart/2005/8/layout/cycle5"/>
    <dgm:cxn modelId="{A0303B14-531D-4998-97BD-959EF4995929}" type="presParOf" srcId="{D885FA8E-4D7E-4607-A4F1-A180ECBB67EB}" destId="{D4023617-3729-4106-BB51-EE1E605DF9B4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4ABF3E-D373-4F9A-8B75-A48840E556B8}" type="doc">
      <dgm:prSet loTypeId="urn:microsoft.com/office/officeart/2005/8/layout/cycle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9AFE8555-2C0E-48B6-804B-462339F232D1}">
      <dgm:prSet phldrT="[Texto]" custT="1"/>
      <dgm:spPr/>
      <dgm:t>
        <a:bodyPr/>
        <a:lstStyle/>
        <a:p>
          <a:r>
            <a:rPr lang="es-EC" sz="1200" b="1" dirty="0" smtClean="0"/>
            <a:t>Fase de post – embarque.</a:t>
          </a:r>
          <a:endParaRPr lang="es-EC" sz="1200" dirty="0"/>
        </a:p>
      </dgm:t>
    </dgm:pt>
    <dgm:pt modelId="{3926D40C-E18B-4206-9159-721FF6D3A07C}" type="parTrans" cxnId="{41B250E6-D739-418B-A2D4-025E138498D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693D358-8A62-43CC-898E-ECC726B701E3}" type="sibTrans" cxnId="{41B250E6-D739-418B-A2D4-025E138498D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20DB024-9EBC-466A-A214-77385ED212CF}">
      <dgm:prSet phldrT="[Texto]" custT="1"/>
      <dgm:spPr/>
      <dgm:t>
        <a:bodyPr/>
        <a:lstStyle/>
        <a:p>
          <a:r>
            <a:rPr lang="es-EC" sz="1200" dirty="0" smtClean="0"/>
            <a:t>Salida de la mercadería.</a:t>
          </a:r>
          <a:endParaRPr lang="es-EC" sz="1200" dirty="0"/>
        </a:p>
      </dgm:t>
    </dgm:pt>
    <dgm:pt modelId="{E97D5CAC-EDA5-48BB-8C4F-C33542ED97DE}" type="parTrans" cxnId="{1BBFC970-7E70-4816-9326-CC36E25E3C4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E46D3B3-9C6B-4508-9974-5AEF0577195F}" type="sibTrans" cxnId="{1BBFC970-7E70-4816-9326-CC36E25E3C4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3D6004C-A26D-490D-AB25-5D7284A3F8F9}">
      <dgm:prSet phldrT="[Texto]" custT="1"/>
      <dgm:spPr/>
      <dgm:t>
        <a:bodyPr/>
        <a:lstStyle/>
        <a:p>
          <a:r>
            <a:rPr lang="es-EC" sz="1200" dirty="0" smtClean="0"/>
            <a:t>Contacto con el agente de aduana y asistente de aduanas.</a:t>
          </a:r>
          <a:endParaRPr lang="es-EC" sz="1200" dirty="0"/>
        </a:p>
      </dgm:t>
    </dgm:pt>
    <dgm:pt modelId="{BD0E2BFF-01A4-4AD7-A9D6-CF4E840E1A2B}" type="parTrans" cxnId="{01F9654C-2C0F-44D9-B448-27F52D72553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3B3DE1B-4BA2-4166-970B-F4C691623B77}" type="sibTrans" cxnId="{01F9654C-2C0F-44D9-B448-27F52D72553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64992A3-FAA3-4C85-8069-32A1FC935993}">
      <dgm:prSet phldrT="[Texto]" custT="1"/>
      <dgm:spPr/>
      <dgm:t>
        <a:bodyPr/>
        <a:lstStyle/>
        <a:p>
          <a:r>
            <a:rPr lang="es-EC" sz="1200" dirty="0" smtClean="0"/>
            <a:t>Confirmación con el cliente la salida del producto.</a:t>
          </a:r>
          <a:endParaRPr lang="es-EC" sz="1200" dirty="0"/>
        </a:p>
      </dgm:t>
    </dgm:pt>
    <dgm:pt modelId="{90B56A7C-238B-45D6-9816-81A08E15FB3E}" type="parTrans" cxnId="{E1F1CAEE-5B46-4FE1-B3DB-C2273376303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75706D9-6965-4A17-AFEC-B1C733A5492E}" type="sibTrans" cxnId="{E1F1CAEE-5B46-4FE1-B3DB-C2273376303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A9E8A81-B662-436E-9267-B3B70E514ED3}">
      <dgm:prSet phldrT="[Texto]" custT="1"/>
      <dgm:spPr/>
      <dgm:t>
        <a:bodyPr/>
        <a:lstStyle/>
        <a:p>
          <a:r>
            <a:rPr lang="es-EC" sz="1200" dirty="0" smtClean="0"/>
            <a:t>Nuevo contacto con agente de aduana para desaduanización.</a:t>
          </a:r>
          <a:endParaRPr lang="es-EC" sz="1200" dirty="0"/>
        </a:p>
      </dgm:t>
    </dgm:pt>
    <dgm:pt modelId="{09804E90-52E4-4F07-811D-B85AFE3CDA57}" type="parTrans" cxnId="{13F3B324-D80F-4ADF-A4F3-3DF8A93E2B0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A69ECBB-B7E7-46F4-8FA9-C0F2BAB8A93D}" type="sibTrans" cxnId="{13F3B324-D80F-4ADF-A4F3-3DF8A93E2B0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E1C313F-C227-4873-AE42-059BBCAF90D3}">
      <dgm:prSet phldrT="[Texto]" custT="1"/>
      <dgm:spPr/>
      <dgm:t>
        <a:bodyPr/>
        <a:lstStyle/>
        <a:p>
          <a:r>
            <a:rPr lang="es-EC" sz="1200" dirty="0" smtClean="0"/>
            <a:t>Post desaduanización.</a:t>
          </a:r>
          <a:endParaRPr lang="es-EC" sz="1200" dirty="0"/>
        </a:p>
      </dgm:t>
    </dgm:pt>
    <dgm:pt modelId="{621E52AD-05C6-4190-8F75-53576B9BBBCA}" type="parTrans" cxnId="{475BA3CB-94F6-4CCC-B8A6-9F42804158C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C9EDEDC-E344-4903-9BE8-E708C0105E89}" type="sibTrans" cxnId="{475BA3CB-94F6-4CCC-B8A6-9F42804158C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6FB1244-C606-401D-8061-DBAFF10A0364}">
      <dgm:prSet phldrT="[Texto]" custT="1"/>
      <dgm:spPr/>
      <dgm:t>
        <a:bodyPr/>
        <a:lstStyle/>
        <a:p>
          <a:r>
            <a:rPr lang="es-EC" sz="1200" dirty="0" smtClean="0"/>
            <a:t>Confirmación con el cliente de la llegada del producto.</a:t>
          </a:r>
          <a:endParaRPr lang="es-EC" sz="1200" dirty="0"/>
        </a:p>
      </dgm:t>
    </dgm:pt>
    <dgm:pt modelId="{82CF2C6C-78FC-4C94-B984-B952F80AC2EF}" type="parTrans" cxnId="{6B2A50DD-F779-468D-9978-1D9C0E8BFF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F935A16-C8AA-450B-9101-8DCF73BA9B8E}" type="sibTrans" cxnId="{6B2A50DD-F779-468D-9978-1D9C0E8BFF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D1B5277-739B-4254-A7F2-3028A0FB380A}">
      <dgm:prSet phldrT="[Texto]"/>
      <dgm:spPr/>
      <dgm:t>
        <a:bodyPr/>
        <a:lstStyle/>
        <a:p>
          <a:r>
            <a:rPr lang="es-EC" dirty="0" smtClean="0"/>
            <a:t>Entrega de documentación del agente afianzado a Marte Industrias C.A. </a:t>
          </a:r>
          <a:endParaRPr lang="es-EC" dirty="0"/>
        </a:p>
      </dgm:t>
    </dgm:pt>
    <dgm:pt modelId="{00045F4D-F733-453D-BFC5-89AFA77658AE}" type="parTrans" cxnId="{CEDBAEA5-6852-4624-89FD-EF7BDD5B74E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9E44C0F-C86C-4374-800F-13AEA312DA07}" type="sibTrans" cxnId="{CEDBAEA5-6852-4624-89FD-EF7BDD5B74E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885FA8E-4D7E-4607-A4F1-A180ECBB67EB}" type="pres">
      <dgm:prSet presAssocID="{E94ABF3E-D373-4F9A-8B75-A48840E556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7343074-D115-4A76-A77F-31C2FCE2D2CE}" type="pres">
      <dgm:prSet presAssocID="{9AFE8555-2C0E-48B6-804B-462339F232D1}" presName="node" presStyleLbl="node1" presStyleIdx="0" presStyleCnt="8" custScaleX="142230" custScaleY="129611" custRadScaleRad="89248" custRadScaleInc="-4895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F6ECD3-FC68-4BE9-871F-38A7F972E8C7}" type="pres">
      <dgm:prSet presAssocID="{9AFE8555-2C0E-48B6-804B-462339F232D1}" presName="spNode" presStyleCnt="0"/>
      <dgm:spPr/>
    </dgm:pt>
    <dgm:pt modelId="{C7E1F364-923D-4883-A8FC-89D225ED7B6D}" type="pres">
      <dgm:prSet presAssocID="{F693D358-8A62-43CC-898E-ECC726B701E3}" presName="sibTrans" presStyleLbl="sibTrans1D1" presStyleIdx="0" presStyleCnt="8"/>
      <dgm:spPr/>
      <dgm:t>
        <a:bodyPr/>
        <a:lstStyle/>
        <a:p>
          <a:endParaRPr lang="es-EC"/>
        </a:p>
      </dgm:t>
    </dgm:pt>
    <dgm:pt modelId="{553A7644-0766-463D-8A9E-D09025F12A00}" type="pres">
      <dgm:prSet presAssocID="{220DB024-9EBC-466A-A214-77385ED212CF}" presName="node" presStyleLbl="node1" presStyleIdx="1" presStyleCnt="8" custScaleX="142993" custScaleY="130016" custRadScaleRad="138943" custRadScaleInc="6516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C98F31-5A32-438C-8B2B-FD7AE3C387E7}" type="pres">
      <dgm:prSet presAssocID="{220DB024-9EBC-466A-A214-77385ED212CF}" presName="spNode" presStyleCnt="0"/>
      <dgm:spPr/>
    </dgm:pt>
    <dgm:pt modelId="{77990523-E189-47F2-A0F1-7FF9DC73ABE6}" type="pres">
      <dgm:prSet presAssocID="{1E46D3B3-9C6B-4508-9974-5AEF0577195F}" presName="sibTrans" presStyleLbl="sibTrans1D1" presStyleIdx="1" presStyleCnt="8"/>
      <dgm:spPr/>
      <dgm:t>
        <a:bodyPr/>
        <a:lstStyle/>
        <a:p>
          <a:endParaRPr lang="es-EC"/>
        </a:p>
      </dgm:t>
    </dgm:pt>
    <dgm:pt modelId="{A2070EBD-22FF-4A09-9BAF-E1A3597B7FEB}" type="pres">
      <dgm:prSet presAssocID="{03D6004C-A26D-490D-AB25-5D7284A3F8F9}" presName="node" presStyleLbl="node1" presStyleIdx="2" presStyleCnt="8" custScaleX="146610" custScaleY="223497" custRadScaleRad="114616" custRadScaleInc="-2821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3771F13-CD2D-4DEB-9DD8-A26EB1716D49}" type="pres">
      <dgm:prSet presAssocID="{03D6004C-A26D-490D-AB25-5D7284A3F8F9}" presName="spNode" presStyleCnt="0"/>
      <dgm:spPr/>
    </dgm:pt>
    <dgm:pt modelId="{F4AC241F-B970-4335-8AF9-2D896C9342B8}" type="pres">
      <dgm:prSet presAssocID="{A3B3DE1B-4BA2-4166-970B-F4C691623B77}" presName="sibTrans" presStyleLbl="sibTrans1D1" presStyleIdx="2" presStyleCnt="8"/>
      <dgm:spPr/>
      <dgm:t>
        <a:bodyPr/>
        <a:lstStyle/>
        <a:p>
          <a:endParaRPr lang="es-EC"/>
        </a:p>
      </dgm:t>
    </dgm:pt>
    <dgm:pt modelId="{E8CED9DC-93CA-4B5C-B39E-FDDCCCDB85B0}" type="pres">
      <dgm:prSet presAssocID="{864992A3-FAA3-4C85-8069-32A1FC935993}" presName="node" presStyleLbl="node1" presStyleIdx="3" presStyleCnt="8" custScaleX="154028" custScaleY="192350" custRadScaleRad="140038" custRadScaleInc="-7261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59E2881-FF1E-41BF-85B8-77BE018E222D}" type="pres">
      <dgm:prSet presAssocID="{864992A3-FAA3-4C85-8069-32A1FC935993}" presName="spNode" presStyleCnt="0"/>
      <dgm:spPr/>
    </dgm:pt>
    <dgm:pt modelId="{C979F6C0-9800-4D8C-B81E-4BE767D5FEF9}" type="pres">
      <dgm:prSet presAssocID="{075706D9-6965-4A17-AFEC-B1C733A5492E}" presName="sibTrans" presStyleLbl="sibTrans1D1" presStyleIdx="3" presStyleCnt="8"/>
      <dgm:spPr/>
      <dgm:t>
        <a:bodyPr/>
        <a:lstStyle/>
        <a:p>
          <a:endParaRPr lang="es-EC"/>
        </a:p>
      </dgm:t>
    </dgm:pt>
    <dgm:pt modelId="{4E0701E5-B795-4D84-8393-3DEE8664B469}" type="pres">
      <dgm:prSet presAssocID="{7A9E8A81-B662-436E-9267-B3B70E514ED3}" presName="node" presStyleLbl="node1" presStyleIdx="4" presStyleCnt="8" custScaleX="195239" custScaleY="192645" custRadScaleRad="78607" custRadScaleInc="1178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F2F24F-008D-4F0E-9DE2-FFCFA50EFA7E}" type="pres">
      <dgm:prSet presAssocID="{7A9E8A81-B662-436E-9267-B3B70E514ED3}" presName="spNode" presStyleCnt="0"/>
      <dgm:spPr/>
    </dgm:pt>
    <dgm:pt modelId="{8D8D3FD5-2957-4023-8D9F-CB217FAB006E}" type="pres">
      <dgm:prSet presAssocID="{6A69ECBB-B7E7-46F4-8FA9-C0F2BAB8A93D}" presName="sibTrans" presStyleLbl="sibTrans1D1" presStyleIdx="4" presStyleCnt="8"/>
      <dgm:spPr/>
      <dgm:t>
        <a:bodyPr/>
        <a:lstStyle/>
        <a:p>
          <a:endParaRPr lang="es-EC"/>
        </a:p>
      </dgm:t>
    </dgm:pt>
    <dgm:pt modelId="{E8F591AF-AA27-4B6D-BA65-E1804ABA1A5D}" type="pres">
      <dgm:prSet presAssocID="{3E1C313F-C227-4873-AE42-059BBCAF90D3}" presName="node" presStyleLbl="node1" presStyleIdx="5" presStyleCnt="8" custScaleX="160908" custScaleY="199751" custRadScaleRad="131477" custRadScaleInc="3694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7DD2ACB-C63D-4F47-B392-F445B28E3313}" type="pres">
      <dgm:prSet presAssocID="{3E1C313F-C227-4873-AE42-059BBCAF90D3}" presName="spNode" presStyleCnt="0"/>
      <dgm:spPr/>
    </dgm:pt>
    <dgm:pt modelId="{300D2928-80C8-4A1C-AC22-9DD9790B5B9B}" type="pres">
      <dgm:prSet presAssocID="{CC9EDEDC-E344-4903-9BE8-E708C0105E89}" presName="sibTrans" presStyleLbl="sibTrans1D1" presStyleIdx="5" presStyleCnt="8"/>
      <dgm:spPr/>
      <dgm:t>
        <a:bodyPr/>
        <a:lstStyle/>
        <a:p>
          <a:endParaRPr lang="es-EC"/>
        </a:p>
      </dgm:t>
    </dgm:pt>
    <dgm:pt modelId="{2E8DA291-7327-441E-B62A-00E7A9D93868}" type="pres">
      <dgm:prSet presAssocID="{E6FB1244-C606-401D-8061-DBAFF10A0364}" presName="node" presStyleLbl="node1" presStyleIdx="6" presStyleCnt="8" custScaleX="183899" custScaleY="152513" custRadScaleRad="124136" custRadScaleInc="-220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6EB4875-75D8-4B63-8665-08EE4296F9B0}" type="pres">
      <dgm:prSet presAssocID="{E6FB1244-C606-401D-8061-DBAFF10A0364}" presName="spNode" presStyleCnt="0"/>
      <dgm:spPr/>
    </dgm:pt>
    <dgm:pt modelId="{AB765ADD-4E20-4523-9A00-173273169712}" type="pres">
      <dgm:prSet presAssocID="{2F935A16-C8AA-450B-9101-8DCF73BA9B8E}" presName="sibTrans" presStyleLbl="sibTrans1D1" presStyleIdx="6" presStyleCnt="8"/>
      <dgm:spPr/>
      <dgm:t>
        <a:bodyPr/>
        <a:lstStyle/>
        <a:p>
          <a:endParaRPr lang="es-EC"/>
        </a:p>
      </dgm:t>
    </dgm:pt>
    <dgm:pt modelId="{32880249-C641-4CD3-B5F2-3748062D3DD2}" type="pres">
      <dgm:prSet presAssocID="{4D1B5277-739B-4254-A7F2-3028A0FB380A}" presName="node" presStyleLbl="node1" presStyleIdx="7" presStyleCnt="8" custScaleX="168958" custScaleY="208790" custRadScaleRad="131144" custRadScaleInc="-6981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0D2C6E-7DBF-4DC3-9AA8-7DF1748FB486}" type="pres">
      <dgm:prSet presAssocID="{4D1B5277-739B-4254-A7F2-3028A0FB380A}" presName="spNode" presStyleCnt="0"/>
      <dgm:spPr/>
    </dgm:pt>
    <dgm:pt modelId="{D4023617-3729-4106-BB51-EE1E605DF9B4}" type="pres">
      <dgm:prSet presAssocID="{19E44C0F-C86C-4374-800F-13AEA312DA07}" presName="sibTrans" presStyleLbl="sibTrans1D1" presStyleIdx="7" presStyleCnt="8"/>
      <dgm:spPr/>
      <dgm:t>
        <a:bodyPr/>
        <a:lstStyle/>
        <a:p>
          <a:endParaRPr lang="es-EC"/>
        </a:p>
      </dgm:t>
    </dgm:pt>
  </dgm:ptLst>
  <dgm:cxnLst>
    <dgm:cxn modelId="{BB237C77-E5F6-46F6-8AE0-45075A5C3A95}" type="presOf" srcId="{2F935A16-C8AA-450B-9101-8DCF73BA9B8E}" destId="{AB765ADD-4E20-4523-9A00-173273169712}" srcOrd="0" destOrd="0" presId="urn:microsoft.com/office/officeart/2005/8/layout/cycle5"/>
    <dgm:cxn modelId="{D0C84421-C663-4742-8BB7-74BBBCD01C09}" type="presOf" srcId="{F693D358-8A62-43CC-898E-ECC726B701E3}" destId="{C7E1F364-923D-4883-A8FC-89D225ED7B6D}" srcOrd="0" destOrd="0" presId="urn:microsoft.com/office/officeart/2005/8/layout/cycle5"/>
    <dgm:cxn modelId="{B354CC7E-AE47-4063-800F-E0F29EAFBD94}" type="presOf" srcId="{A3B3DE1B-4BA2-4166-970B-F4C691623B77}" destId="{F4AC241F-B970-4335-8AF9-2D896C9342B8}" srcOrd="0" destOrd="0" presId="urn:microsoft.com/office/officeart/2005/8/layout/cycle5"/>
    <dgm:cxn modelId="{6384B0DA-CDEC-4C08-B37A-1D60F42E5F5B}" type="presOf" srcId="{E6FB1244-C606-401D-8061-DBAFF10A0364}" destId="{2E8DA291-7327-441E-B62A-00E7A9D93868}" srcOrd="0" destOrd="0" presId="urn:microsoft.com/office/officeart/2005/8/layout/cycle5"/>
    <dgm:cxn modelId="{7FAF7437-B8A0-4668-BC41-50A2E1986893}" type="presOf" srcId="{7A9E8A81-B662-436E-9267-B3B70E514ED3}" destId="{4E0701E5-B795-4D84-8393-3DEE8664B469}" srcOrd="0" destOrd="0" presId="urn:microsoft.com/office/officeart/2005/8/layout/cycle5"/>
    <dgm:cxn modelId="{CEDBAEA5-6852-4624-89FD-EF7BDD5B74EB}" srcId="{E94ABF3E-D373-4F9A-8B75-A48840E556B8}" destId="{4D1B5277-739B-4254-A7F2-3028A0FB380A}" srcOrd="7" destOrd="0" parTransId="{00045F4D-F733-453D-BFC5-89AFA77658AE}" sibTransId="{19E44C0F-C86C-4374-800F-13AEA312DA07}"/>
    <dgm:cxn modelId="{8A7A1D80-4169-41BA-BE2D-646E0027E8C1}" type="presOf" srcId="{4D1B5277-739B-4254-A7F2-3028A0FB380A}" destId="{32880249-C641-4CD3-B5F2-3748062D3DD2}" srcOrd="0" destOrd="0" presId="urn:microsoft.com/office/officeart/2005/8/layout/cycle5"/>
    <dgm:cxn modelId="{7EA5F8E3-D39E-4A3B-920E-32F3B81E358E}" type="presOf" srcId="{6A69ECBB-B7E7-46F4-8FA9-C0F2BAB8A93D}" destId="{8D8D3FD5-2957-4023-8D9F-CB217FAB006E}" srcOrd="0" destOrd="0" presId="urn:microsoft.com/office/officeart/2005/8/layout/cycle5"/>
    <dgm:cxn modelId="{41B250E6-D739-418B-A2D4-025E138498D2}" srcId="{E94ABF3E-D373-4F9A-8B75-A48840E556B8}" destId="{9AFE8555-2C0E-48B6-804B-462339F232D1}" srcOrd="0" destOrd="0" parTransId="{3926D40C-E18B-4206-9159-721FF6D3A07C}" sibTransId="{F693D358-8A62-43CC-898E-ECC726B701E3}"/>
    <dgm:cxn modelId="{7C7C6457-80ED-4DDE-A3C9-C774E7C57748}" type="presOf" srcId="{E94ABF3E-D373-4F9A-8B75-A48840E556B8}" destId="{D885FA8E-4D7E-4607-A4F1-A180ECBB67EB}" srcOrd="0" destOrd="0" presId="urn:microsoft.com/office/officeart/2005/8/layout/cycle5"/>
    <dgm:cxn modelId="{475BA3CB-94F6-4CCC-B8A6-9F42804158C3}" srcId="{E94ABF3E-D373-4F9A-8B75-A48840E556B8}" destId="{3E1C313F-C227-4873-AE42-059BBCAF90D3}" srcOrd="5" destOrd="0" parTransId="{621E52AD-05C6-4190-8F75-53576B9BBBCA}" sibTransId="{CC9EDEDC-E344-4903-9BE8-E708C0105E89}"/>
    <dgm:cxn modelId="{1BBFC970-7E70-4816-9326-CC36E25E3C4D}" srcId="{E94ABF3E-D373-4F9A-8B75-A48840E556B8}" destId="{220DB024-9EBC-466A-A214-77385ED212CF}" srcOrd="1" destOrd="0" parTransId="{E97D5CAC-EDA5-48BB-8C4F-C33542ED97DE}" sibTransId="{1E46D3B3-9C6B-4508-9974-5AEF0577195F}"/>
    <dgm:cxn modelId="{6E0C3C84-366D-4C64-8EDA-745C4C4CDE74}" type="presOf" srcId="{864992A3-FAA3-4C85-8069-32A1FC935993}" destId="{E8CED9DC-93CA-4B5C-B39E-FDDCCCDB85B0}" srcOrd="0" destOrd="0" presId="urn:microsoft.com/office/officeart/2005/8/layout/cycle5"/>
    <dgm:cxn modelId="{01F9654C-2C0F-44D9-B448-27F52D72553F}" srcId="{E94ABF3E-D373-4F9A-8B75-A48840E556B8}" destId="{03D6004C-A26D-490D-AB25-5D7284A3F8F9}" srcOrd="2" destOrd="0" parTransId="{BD0E2BFF-01A4-4AD7-A9D6-CF4E840E1A2B}" sibTransId="{A3B3DE1B-4BA2-4166-970B-F4C691623B77}"/>
    <dgm:cxn modelId="{8A95BE23-8799-46E7-B51C-CB4ED95E29D1}" type="presOf" srcId="{3E1C313F-C227-4873-AE42-059BBCAF90D3}" destId="{E8F591AF-AA27-4B6D-BA65-E1804ABA1A5D}" srcOrd="0" destOrd="0" presId="urn:microsoft.com/office/officeart/2005/8/layout/cycle5"/>
    <dgm:cxn modelId="{E1F1CAEE-5B46-4FE1-B3DB-C22733763037}" srcId="{E94ABF3E-D373-4F9A-8B75-A48840E556B8}" destId="{864992A3-FAA3-4C85-8069-32A1FC935993}" srcOrd="3" destOrd="0" parTransId="{90B56A7C-238B-45D6-9816-81A08E15FB3E}" sibTransId="{075706D9-6965-4A17-AFEC-B1C733A5492E}"/>
    <dgm:cxn modelId="{13F3B324-D80F-4ADF-A4F3-3DF8A93E2B0F}" srcId="{E94ABF3E-D373-4F9A-8B75-A48840E556B8}" destId="{7A9E8A81-B662-436E-9267-B3B70E514ED3}" srcOrd="4" destOrd="0" parTransId="{09804E90-52E4-4F07-811D-B85AFE3CDA57}" sibTransId="{6A69ECBB-B7E7-46F4-8FA9-C0F2BAB8A93D}"/>
    <dgm:cxn modelId="{F4AFB828-7357-4B6F-A4DC-C4F57E954382}" type="presOf" srcId="{19E44C0F-C86C-4374-800F-13AEA312DA07}" destId="{D4023617-3729-4106-BB51-EE1E605DF9B4}" srcOrd="0" destOrd="0" presId="urn:microsoft.com/office/officeart/2005/8/layout/cycle5"/>
    <dgm:cxn modelId="{6B2A50DD-F779-468D-9978-1D9C0E8BFF5C}" srcId="{E94ABF3E-D373-4F9A-8B75-A48840E556B8}" destId="{E6FB1244-C606-401D-8061-DBAFF10A0364}" srcOrd="6" destOrd="0" parTransId="{82CF2C6C-78FC-4C94-B984-B952F80AC2EF}" sibTransId="{2F935A16-C8AA-450B-9101-8DCF73BA9B8E}"/>
    <dgm:cxn modelId="{31C20F1F-FDCE-4A40-92A6-B1975B6DB1B0}" type="presOf" srcId="{220DB024-9EBC-466A-A214-77385ED212CF}" destId="{553A7644-0766-463D-8A9E-D09025F12A00}" srcOrd="0" destOrd="0" presId="urn:microsoft.com/office/officeart/2005/8/layout/cycle5"/>
    <dgm:cxn modelId="{5CBB9B3C-E346-46F0-84D6-F3FDDB15442C}" type="presOf" srcId="{075706D9-6965-4A17-AFEC-B1C733A5492E}" destId="{C979F6C0-9800-4D8C-B81E-4BE767D5FEF9}" srcOrd="0" destOrd="0" presId="urn:microsoft.com/office/officeart/2005/8/layout/cycle5"/>
    <dgm:cxn modelId="{1285733A-882F-4A30-B947-B6E158EC7060}" type="presOf" srcId="{9AFE8555-2C0E-48B6-804B-462339F232D1}" destId="{27343074-D115-4A76-A77F-31C2FCE2D2CE}" srcOrd="0" destOrd="0" presId="urn:microsoft.com/office/officeart/2005/8/layout/cycle5"/>
    <dgm:cxn modelId="{91FF8EB8-ADE3-4D80-A96D-2FE3D19DF27A}" type="presOf" srcId="{03D6004C-A26D-490D-AB25-5D7284A3F8F9}" destId="{A2070EBD-22FF-4A09-9BAF-E1A3597B7FEB}" srcOrd="0" destOrd="0" presId="urn:microsoft.com/office/officeart/2005/8/layout/cycle5"/>
    <dgm:cxn modelId="{25C235AB-D01E-40D7-B42F-2620DDD9186A}" type="presOf" srcId="{CC9EDEDC-E344-4903-9BE8-E708C0105E89}" destId="{300D2928-80C8-4A1C-AC22-9DD9790B5B9B}" srcOrd="0" destOrd="0" presId="urn:microsoft.com/office/officeart/2005/8/layout/cycle5"/>
    <dgm:cxn modelId="{CA2FDF88-C13C-4F46-87FB-3BB34AB61CDF}" type="presOf" srcId="{1E46D3B3-9C6B-4508-9974-5AEF0577195F}" destId="{77990523-E189-47F2-A0F1-7FF9DC73ABE6}" srcOrd="0" destOrd="0" presId="urn:microsoft.com/office/officeart/2005/8/layout/cycle5"/>
    <dgm:cxn modelId="{F90A00CE-E574-48D0-ADF9-9A70F63C7118}" type="presParOf" srcId="{D885FA8E-4D7E-4607-A4F1-A180ECBB67EB}" destId="{27343074-D115-4A76-A77F-31C2FCE2D2CE}" srcOrd="0" destOrd="0" presId="urn:microsoft.com/office/officeart/2005/8/layout/cycle5"/>
    <dgm:cxn modelId="{A3004E18-FE51-47EC-930E-8ECB6E140F2D}" type="presParOf" srcId="{D885FA8E-4D7E-4607-A4F1-A180ECBB67EB}" destId="{A9F6ECD3-FC68-4BE9-871F-38A7F972E8C7}" srcOrd="1" destOrd="0" presId="urn:microsoft.com/office/officeart/2005/8/layout/cycle5"/>
    <dgm:cxn modelId="{3EDA8BED-69FB-4341-BCE0-64F806B8520F}" type="presParOf" srcId="{D885FA8E-4D7E-4607-A4F1-A180ECBB67EB}" destId="{C7E1F364-923D-4883-A8FC-89D225ED7B6D}" srcOrd="2" destOrd="0" presId="urn:microsoft.com/office/officeart/2005/8/layout/cycle5"/>
    <dgm:cxn modelId="{6CA765C8-21B9-4A48-B49C-06B78D3CE2FA}" type="presParOf" srcId="{D885FA8E-4D7E-4607-A4F1-A180ECBB67EB}" destId="{553A7644-0766-463D-8A9E-D09025F12A00}" srcOrd="3" destOrd="0" presId="urn:microsoft.com/office/officeart/2005/8/layout/cycle5"/>
    <dgm:cxn modelId="{F9DF7EA0-954D-4C65-BA37-5B9D339E87C7}" type="presParOf" srcId="{D885FA8E-4D7E-4607-A4F1-A180ECBB67EB}" destId="{8AC98F31-5A32-438C-8B2B-FD7AE3C387E7}" srcOrd="4" destOrd="0" presId="urn:microsoft.com/office/officeart/2005/8/layout/cycle5"/>
    <dgm:cxn modelId="{CE3BEDA6-36D9-4BAB-A002-44357228E4B3}" type="presParOf" srcId="{D885FA8E-4D7E-4607-A4F1-A180ECBB67EB}" destId="{77990523-E189-47F2-A0F1-7FF9DC73ABE6}" srcOrd="5" destOrd="0" presId="urn:microsoft.com/office/officeart/2005/8/layout/cycle5"/>
    <dgm:cxn modelId="{F331C2E6-0C83-4587-8DDB-B70BC02D7DC3}" type="presParOf" srcId="{D885FA8E-4D7E-4607-A4F1-A180ECBB67EB}" destId="{A2070EBD-22FF-4A09-9BAF-E1A3597B7FEB}" srcOrd="6" destOrd="0" presId="urn:microsoft.com/office/officeart/2005/8/layout/cycle5"/>
    <dgm:cxn modelId="{16DD39FC-04BF-4778-9097-1A95CC431C29}" type="presParOf" srcId="{D885FA8E-4D7E-4607-A4F1-A180ECBB67EB}" destId="{43771F13-CD2D-4DEB-9DD8-A26EB1716D49}" srcOrd="7" destOrd="0" presId="urn:microsoft.com/office/officeart/2005/8/layout/cycle5"/>
    <dgm:cxn modelId="{7E403277-1622-43DB-9E3C-BAC77905A961}" type="presParOf" srcId="{D885FA8E-4D7E-4607-A4F1-A180ECBB67EB}" destId="{F4AC241F-B970-4335-8AF9-2D896C9342B8}" srcOrd="8" destOrd="0" presId="urn:microsoft.com/office/officeart/2005/8/layout/cycle5"/>
    <dgm:cxn modelId="{F80D1B53-87E6-4BD2-9706-3A85BC98F3CD}" type="presParOf" srcId="{D885FA8E-4D7E-4607-A4F1-A180ECBB67EB}" destId="{E8CED9DC-93CA-4B5C-B39E-FDDCCCDB85B0}" srcOrd="9" destOrd="0" presId="urn:microsoft.com/office/officeart/2005/8/layout/cycle5"/>
    <dgm:cxn modelId="{C8A47D5B-09EE-4150-90F1-C441364C40A0}" type="presParOf" srcId="{D885FA8E-4D7E-4607-A4F1-A180ECBB67EB}" destId="{659E2881-FF1E-41BF-85B8-77BE018E222D}" srcOrd="10" destOrd="0" presId="urn:microsoft.com/office/officeart/2005/8/layout/cycle5"/>
    <dgm:cxn modelId="{FB3EE948-D603-47E8-AD64-13F02B58A02E}" type="presParOf" srcId="{D885FA8E-4D7E-4607-A4F1-A180ECBB67EB}" destId="{C979F6C0-9800-4D8C-B81E-4BE767D5FEF9}" srcOrd="11" destOrd="0" presId="urn:microsoft.com/office/officeart/2005/8/layout/cycle5"/>
    <dgm:cxn modelId="{585AB710-3276-4EF9-949E-6252C740D6D2}" type="presParOf" srcId="{D885FA8E-4D7E-4607-A4F1-A180ECBB67EB}" destId="{4E0701E5-B795-4D84-8393-3DEE8664B469}" srcOrd="12" destOrd="0" presId="urn:microsoft.com/office/officeart/2005/8/layout/cycle5"/>
    <dgm:cxn modelId="{623B2D7B-97CD-404D-8ADF-DFDA0EB0F3E9}" type="presParOf" srcId="{D885FA8E-4D7E-4607-A4F1-A180ECBB67EB}" destId="{46F2F24F-008D-4F0E-9DE2-FFCFA50EFA7E}" srcOrd="13" destOrd="0" presId="urn:microsoft.com/office/officeart/2005/8/layout/cycle5"/>
    <dgm:cxn modelId="{4010316C-8AAB-4CFB-9DF6-B5CF1CE80721}" type="presParOf" srcId="{D885FA8E-4D7E-4607-A4F1-A180ECBB67EB}" destId="{8D8D3FD5-2957-4023-8D9F-CB217FAB006E}" srcOrd="14" destOrd="0" presId="urn:microsoft.com/office/officeart/2005/8/layout/cycle5"/>
    <dgm:cxn modelId="{7EE4F55F-CEFF-4F70-BA31-88F970ECA399}" type="presParOf" srcId="{D885FA8E-4D7E-4607-A4F1-A180ECBB67EB}" destId="{E8F591AF-AA27-4B6D-BA65-E1804ABA1A5D}" srcOrd="15" destOrd="0" presId="urn:microsoft.com/office/officeart/2005/8/layout/cycle5"/>
    <dgm:cxn modelId="{C3A28024-9225-48CE-A619-1E0E3583CFE0}" type="presParOf" srcId="{D885FA8E-4D7E-4607-A4F1-A180ECBB67EB}" destId="{37DD2ACB-C63D-4F47-B392-F445B28E3313}" srcOrd="16" destOrd="0" presId="urn:microsoft.com/office/officeart/2005/8/layout/cycle5"/>
    <dgm:cxn modelId="{7FAC6F2C-3FB6-430D-8EAC-E99A85C82853}" type="presParOf" srcId="{D885FA8E-4D7E-4607-A4F1-A180ECBB67EB}" destId="{300D2928-80C8-4A1C-AC22-9DD9790B5B9B}" srcOrd="17" destOrd="0" presId="urn:microsoft.com/office/officeart/2005/8/layout/cycle5"/>
    <dgm:cxn modelId="{4C3C6A1F-1783-4B41-B643-3D439A44B6BB}" type="presParOf" srcId="{D885FA8E-4D7E-4607-A4F1-A180ECBB67EB}" destId="{2E8DA291-7327-441E-B62A-00E7A9D93868}" srcOrd="18" destOrd="0" presId="urn:microsoft.com/office/officeart/2005/8/layout/cycle5"/>
    <dgm:cxn modelId="{1012DA64-3EB6-4A6E-B3A0-B3243D65C80D}" type="presParOf" srcId="{D885FA8E-4D7E-4607-A4F1-A180ECBB67EB}" destId="{66EB4875-75D8-4B63-8665-08EE4296F9B0}" srcOrd="19" destOrd="0" presId="urn:microsoft.com/office/officeart/2005/8/layout/cycle5"/>
    <dgm:cxn modelId="{A132F49A-AFD0-4623-9A50-4F8F906C8F87}" type="presParOf" srcId="{D885FA8E-4D7E-4607-A4F1-A180ECBB67EB}" destId="{AB765ADD-4E20-4523-9A00-173273169712}" srcOrd="20" destOrd="0" presId="urn:microsoft.com/office/officeart/2005/8/layout/cycle5"/>
    <dgm:cxn modelId="{C83AF822-FAF6-4B6D-AD8B-998489B29BDD}" type="presParOf" srcId="{D885FA8E-4D7E-4607-A4F1-A180ECBB67EB}" destId="{32880249-C641-4CD3-B5F2-3748062D3DD2}" srcOrd="21" destOrd="0" presId="urn:microsoft.com/office/officeart/2005/8/layout/cycle5"/>
    <dgm:cxn modelId="{28B26AC5-AEEF-4565-BF90-43FA7E67C603}" type="presParOf" srcId="{D885FA8E-4D7E-4607-A4F1-A180ECBB67EB}" destId="{E90D2C6E-7DBF-4DC3-9AA8-7DF1748FB486}" srcOrd="22" destOrd="0" presId="urn:microsoft.com/office/officeart/2005/8/layout/cycle5"/>
    <dgm:cxn modelId="{5975EA5B-D0AC-4BCD-9FCC-04EC984E980B}" type="presParOf" srcId="{D885FA8E-4D7E-4607-A4F1-A180ECBB67EB}" destId="{D4023617-3729-4106-BB51-EE1E605DF9B4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7F5E7-C4D7-4DEC-9A7D-F5A6A968D171}">
      <dsp:nvSpPr>
        <dsp:cNvPr id="0" name=""/>
        <dsp:cNvSpPr/>
      </dsp:nvSpPr>
      <dsp:spPr>
        <a:xfrm>
          <a:off x="3627887" y="1845067"/>
          <a:ext cx="1800781" cy="21156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smtClean="0">
              <a:solidFill>
                <a:schemeClr val="tx1"/>
              </a:solidFill>
            </a:rPr>
            <a:t>Marte Industrias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smtClean="0">
              <a:solidFill>
                <a:schemeClr val="tx1"/>
              </a:solidFill>
            </a:rPr>
            <a:t>C.A.</a:t>
          </a:r>
          <a:endParaRPr lang="es-EC" sz="2000" b="0" kern="1200" dirty="0">
            <a:solidFill>
              <a:schemeClr val="tx1"/>
            </a:solidFill>
          </a:endParaRPr>
        </a:p>
      </dsp:txBody>
      <dsp:txXfrm>
        <a:off x="3891605" y="2154892"/>
        <a:ext cx="1273345" cy="1495969"/>
      </dsp:txXfrm>
    </dsp:sp>
    <dsp:sp modelId="{0DC4BE17-C467-4CBD-B7EF-28FC316AA8B1}">
      <dsp:nvSpPr>
        <dsp:cNvPr id="0" name=""/>
        <dsp:cNvSpPr/>
      </dsp:nvSpPr>
      <dsp:spPr>
        <a:xfrm rot="16274803">
          <a:off x="4487931" y="1764917"/>
          <a:ext cx="129539" cy="31480"/>
        </a:xfrm>
        <a:custGeom>
          <a:avLst/>
          <a:gdLst/>
          <a:ahLst/>
          <a:cxnLst/>
          <a:rect l="0" t="0" r="0" b="0"/>
          <a:pathLst>
            <a:path>
              <a:moveTo>
                <a:pt x="0" y="15740"/>
              </a:moveTo>
              <a:lnTo>
                <a:pt x="129539" y="157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b="0" kern="1200">
            <a:solidFill>
              <a:schemeClr val="tx1"/>
            </a:solidFill>
          </a:endParaRPr>
        </a:p>
      </dsp:txBody>
      <dsp:txXfrm>
        <a:off x="4549462" y="1777419"/>
        <a:ext cx="6476" cy="6476"/>
      </dsp:txXfrm>
    </dsp:sp>
    <dsp:sp modelId="{2B1F7117-398E-492D-A235-35C3FB04470F}">
      <dsp:nvSpPr>
        <dsp:cNvPr id="0" name=""/>
        <dsp:cNvSpPr/>
      </dsp:nvSpPr>
      <dsp:spPr>
        <a:xfrm>
          <a:off x="3771900" y="116876"/>
          <a:ext cx="1599216" cy="159921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b="0" kern="1200" smtClean="0">
              <a:solidFill>
                <a:schemeClr val="tx1"/>
              </a:solidFill>
            </a:rPr>
            <a:t>1965</a:t>
          </a:r>
          <a:endParaRPr lang="es-EC" sz="3600" b="0" kern="1200" dirty="0">
            <a:solidFill>
              <a:schemeClr val="tx1"/>
            </a:solidFill>
          </a:endParaRPr>
        </a:p>
      </dsp:txBody>
      <dsp:txXfrm>
        <a:off x="4006100" y="351076"/>
        <a:ext cx="1130816" cy="1130816"/>
      </dsp:txXfrm>
    </dsp:sp>
    <dsp:sp modelId="{CE695BF6-BBF5-425B-BCD3-2C53AAA0A59F}">
      <dsp:nvSpPr>
        <dsp:cNvPr id="0" name=""/>
        <dsp:cNvSpPr/>
      </dsp:nvSpPr>
      <dsp:spPr>
        <a:xfrm rot="176906">
          <a:off x="5427611" y="2941010"/>
          <a:ext cx="293317" cy="31480"/>
        </a:xfrm>
        <a:custGeom>
          <a:avLst/>
          <a:gdLst/>
          <a:ahLst/>
          <a:cxnLst/>
          <a:rect l="0" t="0" r="0" b="0"/>
          <a:pathLst>
            <a:path>
              <a:moveTo>
                <a:pt x="0" y="15740"/>
              </a:moveTo>
              <a:lnTo>
                <a:pt x="293317" y="157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b="0" kern="1200">
            <a:solidFill>
              <a:schemeClr val="tx1"/>
            </a:solidFill>
          </a:endParaRPr>
        </a:p>
      </dsp:txBody>
      <dsp:txXfrm>
        <a:off x="5566937" y="2949417"/>
        <a:ext cx="14665" cy="14665"/>
      </dsp:txXfrm>
    </dsp:sp>
    <dsp:sp modelId="{44580D2A-8FEF-4304-9868-EDC45EA82660}">
      <dsp:nvSpPr>
        <dsp:cNvPr id="0" name=""/>
        <dsp:cNvSpPr/>
      </dsp:nvSpPr>
      <dsp:spPr>
        <a:xfrm>
          <a:off x="5719802" y="1980555"/>
          <a:ext cx="1814662" cy="2060846"/>
        </a:xfrm>
        <a:prstGeom prst="ellipse">
          <a:avLst/>
        </a:prstGeom>
        <a:gradFill rotWithShape="0">
          <a:gsLst>
            <a:gs pos="0">
              <a:schemeClr val="accent2">
                <a:hueOff val="-2185134"/>
                <a:satOff val="-2592"/>
                <a:lumOff val="-1372"/>
                <a:alphaOff val="0"/>
                <a:lumMod val="95000"/>
              </a:schemeClr>
            </a:gs>
            <a:gs pos="100000">
              <a:schemeClr val="accent2">
                <a:hueOff val="-2185134"/>
                <a:satOff val="-2592"/>
                <a:lumOff val="-1372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2185134"/>
              <a:satOff val="-2592"/>
              <a:lumOff val="-1372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smtClean="0">
              <a:solidFill>
                <a:schemeClr val="tx1"/>
              </a:solidFill>
            </a:rPr>
            <a:t>«LUSTRE»</a:t>
          </a:r>
          <a:endParaRPr lang="es-EC" sz="2000" b="0" kern="1200" dirty="0">
            <a:solidFill>
              <a:schemeClr val="tx1"/>
            </a:solidFill>
          </a:endParaRPr>
        </a:p>
      </dsp:txBody>
      <dsp:txXfrm>
        <a:off x="5985553" y="2282359"/>
        <a:ext cx="1283160" cy="1457238"/>
      </dsp:txXfrm>
    </dsp:sp>
    <dsp:sp modelId="{1D7681AE-7393-43EA-8C01-B0967A943A99}">
      <dsp:nvSpPr>
        <dsp:cNvPr id="0" name=""/>
        <dsp:cNvSpPr/>
      </dsp:nvSpPr>
      <dsp:spPr>
        <a:xfrm rot="5416828">
          <a:off x="4306133" y="4160836"/>
          <a:ext cx="431820" cy="31480"/>
        </a:xfrm>
        <a:custGeom>
          <a:avLst/>
          <a:gdLst/>
          <a:ahLst/>
          <a:cxnLst/>
          <a:rect l="0" t="0" r="0" b="0"/>
          <a:pathLst>
            <a:path>
              <a:moveTo>
                <a:pt x="0" y="15740"/>
              </a:moveTo>
              <a:lnTo>
                <a:pt x="431820" y="157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b="0" kern="1200">
            <a:solidFill>
              <a:schemeClr val="tx1"/>
            </a:solidFill>
          </a:endParaRPr>
        </a:p>
      </dsp:txBody>
      <dsp:txXfrm rot="10800000">
        <a:off x="4511248" y="4165780"/>
        <a:ext cx="21591" cy="21591"/>
      </dsp:txXfrm>
    </dsp:sp>
    <dsp:sp modelId="{EBE17222-8033-4169-918C-5E861F792E23}">
      <dsp:nvSpPr>
        <dsp:cNvPr id="0" name=""/>
        <dsp:cNvSpPr/>
      </dsp:nvSpPr>
      <dsp:spPr>
        <a:xfrm>
          <a:off x="3563881" y="4392481"/>
          <a:ext cx="1908504" cy="1165828"/>
        </a:xfrm>
        <a:prstGeom prst="ellipse">
          <a:avLst/>
        </a:prstGeom>
        <a:gradFill rotWithShape="0">
          <a:gsLst>
            <a:gs pos="0">
              <a:schemeClr val="accent2">
                <a:hueOff val="-4370269"/>
                <a:satOff val="-5184"/>
                <a:lumOff val="-2745"/>
                <a:alphaOff val="0"/>
                <a:lumMod val="95000"/>
              </a:schemeClr>
            </a:gs>
            <a:gs pos="100000">
              <a:schemeClr val="accent2">
                <a:hueOff val="-4370269"/>
                <a:satOff val="-5184"/>
                <a:lumOff val="-2745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4370269"/>
              <a:satOff val="-5184"/>
              <a:lumOff val="-2745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kern="1200" dirty="0" smtClean="0">
              <a:solidFill>
                <a:schemeClr val="tx1"/>
              </a:solidFill>
            </a:rPr>
            <a:t>Artículos de limpieza y construcción</a:t>
          </a:r>
          <a:endParaRPr lang="es-EC" sz="1600" b="0" kern="1200" dirty="0">
            <a:solidFill>
              <a:schemeClr val="tx1"/>
            </a:solidFill>
          </a:endParaRPr>
        </a:p>
      </dsp:txBody>
      <dsp:txXfrm>
        <a:off x="3843375" y="4563213"/>
        <a:ext cx="1349516" cy="824364"/>
      </dsp:txXfrm>
    </dsp:sp>
    <dsp:sp modelId="{2B069F69-14FA-4916-8592-27ED1265F7A4}">
      <dsp:nvSpPr>
        <dsp:cNvPr id="0" name=""/>
        <dsp:cNvSpPr/>
      </dsp:nvSpPr>
      <dsp:spPr>
        <a:xfrm rot="10620088">
          <a:off x="3318180" y="2942383"/>
          <a:ext cx="310814" cy="31480"/>
        </a:xfrm>
        <a:custGeom>
          <a:avLst/>
          <a:gdLst/>
          <a:ahLst/>
          <a:cxnLst/>
          <a:rect l="0" t="0" r="0" b="0"/>
          <a:pathLst>
            <a:path>
              <a:moveTo>
                <a:pt x="0" y="15740"/>
              </a:moveTo>
              <a:lnTo>
                <a:pt x="310814" y="157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b="0" kern="1200">
            <a:solidFill>
              <a:schemeClr val="tx1"/>
            </a:solidFill>
          </a:endParaRPr>
        </a:p>
      </dsp:txBody>
      <dsp:txXfrm rot="10800000">
        <a:off x="3465816" y="2950353"/>
        <a:ext cx="15540" cy="15540"/>
      </dsp:txXfrm>
    </dsp:sp>
    <dsp:sp modelId="{DE6DA4D3-C86F-4438-9B28-7116E6F1BFCB}">
      <dsp:nvSpPr>
        <dsp:cNvPr id="0" name=""/>
        <dsp:cNvSpPr/>
      </dsp:nvSpPr>
      <dsp:spPr>
        <a:xfrm>
          <a:off x="1609534" y="2160675"/>
          <a:ext cx="1710042" cy="1700606"/>
        </a:xfrm>
        <a:prstGeom prst="ellipse">
          <a:avLst/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lumMod val="95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6555403"/>
              <a:satOff val="-7776"/>
              <a:lumOff val="-4117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kern="1200" smtClean="0">
              <a:solidFill>
                <a:schemeClr val="tx1"/>
              </a:solidFill>
            </a:rPr>
            <a:t>Producción Quito</a:t>
          </a:r>
          <a:endParaRPr lang="es-EC" sz="1600" b="0" kern="1200" dirty="0">
            <a:solidFill>
              <a:schemeClr val="tx1"/>
            </a:solidFill>
          </a:endParaRPr>
        </a:p>
      </dsp:txBody>
      <dsp:txXfrm>
        <a:off x="1859964" y="2409723"/>
        <a:ext cx="1209182" cy="12025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DB3F5-76EE-4C7A-B080-79E3901BBC42}">
      <dsp:nvSpPr>
        <dsp:cNvPr id="0" name=""/>
        <dsp:cNvSpPr/>
      </dsp:nvSpPr>
      <dsp:spPr>
        <a:xfrm>
          <a:off x="19539" y="5419"/>
          <a:ext cx="6361720" cy="719449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i="0" kern="1200" dirty="0" smtClean="0"/>
            <a:t>Declaración Aduanera Única de Exportación</a:t>
          </a:r>
          <a:endParaRPr lang="es-EC" sz="1600" b="0" kern="1200" dirty="0"/>
        </a:p>
      </dsp:txBody>
      <dsp:txXfrm>
        <a:off x="40611" y="26491"/>
        <a:ext cx="6319576" cy="677305"/>
      </dsp:txXfrm>
    </dsp:sp>
    <dsp:sp modelId="{1D56B50E-3549-4339-AA48-443D05519187}">
      <dsp:nvSpPr>
        <dsp:cNvPr id="0" name=""/>
        <dsp:cNvSpPr/>
      </dsp:nvSpPr>
      <dsp:spPr>
        <a:xfrm rot="5400000">
          <a:off x="3065503" y="742855"/>
          <a:ext cx="269793" cy="3237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300" b="0" kern="1200"/>
        </a:p>
      </dsp:txBody>
      <dsp:txXfrm rot="-5400000">
        <a:off x="3103274" y="769834"/>
        <a:ext cx="194252" cy="188855"/>
      </dsp:txXfrm>
    </dsp:sp>
    <dsp:sp modelId="{CF8FE736-086F-42C1-A10B-8A13D88C2803}">
      <dsp:nvSpPr>
        <dsp:cNvPr id="0" name=""/>
        <dsp:cNvSpPr/>
      </dsp:nvSpPr>
      <dsp:spPr>
        <a:xfrm>
          <a:off x="19539" y="1084594"/>
          <a:ext cx="6361720" cy="719449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i="0" kern="1200" dirty="0" smtClean="0"/>
            <a:t>RUC de exportador.</a:t>
          </a:r>
          <a:endParaRPr lang="es-EC" sz="1600" b="0" kern="1200" dirty="0"/>
        </a:p>
      </dsp:txBody>
      <dsp:txXfrm>
        <a:off x="40611" y="1105666"/>
        <a:ext cx="6319576" cy="677305"/>
      </dsp:txXfrm>
    </dsp:sp>
    <dsp:sp modelId="{391101F1-FEB4-49D0-9DA5-A1D618D00CD5}">
      <dsp:nvSpPr>
        <dsp:cNvPr id="0" name=""/>
        <dsp:cNvSpPr/>
      </dsp:nvSpPr>
      <dsp:spPr>
        <a:xfrm rot="5400000">
          <a:off x="3065503" y="1822030"/>
          <a:ext cx="269793" cy="3237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300" b="0" kern="1200"/>
        </a:p>
      </dsp:txBody>
      <dsp:txXfrm rot="-5400000">
        <a:off x="3103274" y="1849009"/>
        <a:ext cx="194252" cy="188855"/>
      </dsp:txXfrm>
    </dsp:sp>
    <dsp:sp modelId="{74116D7A-96C1-4B94-A17B-CEE8171EE8B2}">
      <dsp:nvSpPr>
        <dsp:cNvPr id="0" name=""/>
        <dsp:cNvSpPr/>
      </dsp:nvSpPr>
      <dsp:spPr>
        <a:xfrm>
          <a:off x="19539" y="2163768"/>
          <a:ext cx="6361720" cy="719449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kern="1200" dirty="0" smtClean="0"/>
            <a:t>Factura comercial original.</a:t>
          </a:r>
          <a:endParaRPr lang="es-EC" sz="1600" b="0" kern="1200" dirty="0"/>
        </a:p>
      </dsp:txBody>
      <dsp:txXfrm>
        <a:off x="40611" y="2184840"/>
        <a:ext cx="6319576" cy="677305"/>
      </dsp:txXfrm>
    </dsp:sp>
    <dsp:sp modelId="{072D2E50-AA29-4ABB-BC29-30936FB1361B}">
      <dsp:nvSpPr>
        <dsp:cNvPr id="0" name=""/>
        <dsp:cNvSpPr/>
      </dsp:nvSpPr>
      <dsp:spPr>
        <a:xfrm rot="5400000">
          <a:off x="3065503" y="2901204"/>
          <a:ext cx="269793" cy="3237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300" b="0" kern="1200"/>
        </a:p>
      </dsp:txBody>
      <dsp:txXfrm rot="-5400000">
        <a:off x="3103274" y="2928183"/>
        <a:ext cx="194252" cy="188855"/>
      </dsp:txXfrm>
    </dsp:sp>
    <dsp:sp modelId="{D8FA736D-E397-44A9-8196-6D4757EE7AA9}">
      <dsp:nvSpPr>
        <dsp:cNvPr id="0" name=""/>
        <dsp:cNvSpPr/>
      </dsp:nvSpPr>
      <dsp:spPr>
        <a:xfrm>
          <a:off x="-112033" y="3242943"/>
          <a:ext cx="6624866" cy="719449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5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i="0" kern="1200" dirty="0" smtClean="0"/>
            <a:t>Certificado de Origen (cuando el caso lo amerite).</a:t>
          </a:r>
          <a:endParaRPr lang="es-EC" sz="1600" b="0" kern="1200" dirty="0"/>
        </a:p>
      </dsp:txBody>
      <dsp:txXfrm>
        <a:off x="-90961" y="3264015"/>
        <a:ext cx="6582722" cy="677305"/>
      </dsp:txXfrm>
    </dsp:sp>
    <dsp:sp modelId="{F693D34A-4EFB-457B-B9C0-A37BAA4855BC}">
      <dsp:nvSpPr>
        <dsp:cNvPr id="0" name=""/>
        <dsp:cNvSpPr/>
      </dsp:nvSpPr>
      <dsp:spPr>
        <a:xfrm rot="5400000">
          <a:off x="3065503" y="3980379"/>
          <a:ext cx="269793" cy="3237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8000">
              <a:schemeClr val="accent5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300" b="0" kern="1200"/>
        </a:p>
      </dsp:txBody>
      <dsp:txXfrm rot="-5400000">
        <a:off x="3103274" y="4007358"/>
        <a:ext cx="194252" cy="188855"/>
      </dsp:txXfrm>
    </dsp:sp>
    <dsp:sp modelId="{7C256757-5972-4115-B39B-86E68ED989A4}">
      <dsp:nvSpPr>
        <dsp:cNvPr id="0" name=""/>
        <dsp:cNvSpPr/>
      </dsp:nvSpPr>
      <dsp:spPr>
        <a:xfrm>
          <a:off x="-112033" y="4322118"/>
          <a:ext cx="6624866" cy="719449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6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i="0" kern="1200" dirty="0" smtClean="0"/>
            <a:t>Registro como exportador a través de la página Web del Servicio Nacional de Aduana del Ecuador.</a:t>
          </a:r>
          <a:endParaRPr lang="es-EC" sz="1600" b="0" kern="1200" dirty="0"/>
        </a:p>
      </dsp:txBody>
      <dsp:txXfrm>
        <a:off x="-90961" y="4343190"/>
        <a:ext cx="6582722" cy="677305"/>
      </dsp:txXfrm>
    </dsp:sp>
    <dsp:sp modelId="{1540D6C4-FAA9-462D-9EFA-6BF0F521646B}">
      <dsp:nvSpPr>
        <dsp:cNvPr id="0" name=""/>
        <dsp:cNvSpPr/>
      </dsp:nvSpPr>
      <dsp:spPr>
        <a:xfrm rot="5400000">
          <a:off x="3065503" y="5059554"/>
          <a:ext cx="269793" cy="3237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8000">
              <a:schemeClr val="accent6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300" b="0" kern="1200"/>
        </a:p>
      </dsp:txBody>
      <dsp:txXfrm rot="-5400000">
        <a:off x="3103274" y="5086533"/>
        <a:ext cx="194252" cy="188855"/>
      </dsp:txXfrm>
    </dsp:sp>
    <dsp:sp modelId="{394ED71A-CFB3-409A-9DD1-54965BC1A8E0}">
      <dsp:nvSpPr>
        <dsp:cNvPr id="0" name=""/>
        <dsp:cNvSpPr/>
      </dsp:nvSpPr>
      <dsp:spPr>
        <a:xfrm>
          <a:off x="-112033" y="5401292"/>
          <a:ext cx="6624866" cy="719449"/>
        </a:xfrm>
        <a:prstGeom prst="roundRect">
          <a:avLst>
            <a:gd name="adj" fmla="val 10000"/>
          </a:avLst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0" i="0" kern="1200" dirty="0" smtClean="0"/>
            <a:t>Manifiesto de carga</a:t>
          </a:r>
          <a:endParaRPr lang="es-EC" sz="1600" b="0" kern="1200" dirty="0"/>
        </a:p>
      </dsp:txBody>
      <dsp:txXfrm>
        <a:off x="-90961" y="5422364"/>
        <a:ext cx="6582722" cy="6773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874C4-2A30-40EC-BCD4-D8CDDD1D5C81}">
      <dsp:nvSpPr>
        <dsp:cNvPr id="0" name=""/>
        <dsp:cNvSpPr/>
      </dsp:nvSpPr>
      <dsp:spPr>
        <a:xfrm>
          <a:off x="96332" y="360566"/>
          <a:ext cx="5760720" cy="523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/>
            <a:t>Factura comercial</a:t>
          </a:r>
          <a:endParaRPr lang="es-EC" sz="2500" kern="1200" dirty="0"/>
        </a:p>
      </dsp:txBody>
      <dsp:txXfrm>
        <a:off x="96332" y="360566"/>
        <a:ext cx="5760720" cy="523701"/>
      </dsp:txXfrm>
    </dsp:sp>
    <dsp:sp modelId="{04166911-46CB-4736-91DF-92AD43C5904B}">
      <dsp:nvSpPr>
        <dsp:cNvPr id="0" name=""/>
        <dsp:cNvSpPr/>
      </dsp:nvSpPr>
      <dsp:spPr>
        <a:xfrm>
          <a:off x="96332" y="884268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389F0-F56D-4DE3-97AE-99706D6C2ED4}">
      <dsp:nvSpPr>
        <dsp:cNvPr id="0" name=""/>
        <dsp:cNvSpPr/>
      </dsp:nvSpPr>
      <dsp:spPr>
        <a:xfrm>
          <a:off x="906033" y="884268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446FC-C6BF-466B-B72B-0923734DDDD0}">
      <dsp:nvSpPr>
        <dsp:cNvPr id="0" name=""/>
        <dsp:cNvSpPr/>
      </dsp:nvSpPr>
      <dsp:spPr>
        <a:xfrm>
          <a:off x="1716374" y="884268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3BC4D-63AD-4F2D-BF98-132365F3141C}">
      <dsp:nvSpPr>
        <dsp:cNvPr id="0" name=""/>
        <dsp:cNvSpPr/>
      </dsp:nvSpPr>
      <dsp:spPr>
        <a:xfrm>
          <a:off x="2526075" y="884268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A2AE1-7676-4AD3-B38E-088782B7C8F7}">
      <dsp:nvSpPr>
        <dsp:cNvPr id="0" name=""/>
        <dsp:cNvSpPr/>
      </dsp:nvSpPr>
      <dsp:spPr>
        <a:xfrm>
          <a:off x="3336416" y="884268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FF62A-9249-468C-A44F-CDF8301D9DD3}">
      <dsp:nvSpPr>
        <dsp:cNvPr id="0" name=""/>
        <dsp:cNvSpPr/>
      </dsp:nvSpPr>
      <dsp:spPr>
        <a:xfrm>
          <a:off x="4146118" y="884268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883EA-EE8C-4383-A771-AD4EBDB0C919}">
      <dsp:nvSpPr>
        <dsp:cNvPr id="0" name=""/>
        <dsp:cNvSpPr/>
      </dsp:nvSpPr>
      <dsp:spPr>
        <a:xfrm>
          <a:off x="4956459" y="884268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54BEF-D4E2-4F05-A79F-D70E1A28EDF3}">
      <dsp:nvSpPr>
        <dsp:cNvPr id="0" name=""/>
        <dsp:cNvSpPr/>
      </dsp:nvSpPr>
      <dsp:spPr>
        <a:xfrm>
          <a:off x="96332" y="990948"/>
          <a:ext cx="5835609" cy="8534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/>
            <a:t>Certificado de origen.</a:t>
          </a:r>
          <a:endParaRPr lang="es-EC" sz="2500" kern="1200" dirty="0"/>
        </a:p>
      </dsp:txBody>
      <dsp:txXfrm>
        <a:off x="96332" y="990948"/>
        <a:ext cx="5835609" cy="853440"/>
      </dsp:txXfrm>
    </dsp:sp>
    <dsp:sp modelId="{3078109D-A7A7-42F4-B11C-37D6E713CA49}">
      <dsp:nvSpPr>
        <dsp:cNvPr id="0" name=""/>
        <dsp:cNvSpPr/>
      </dsp:nvSpPr>
      <dsp:spPr>
        <a:xfrm>
          <a:off x="96332" y="2065498"/>
          <a:ext cx="5760720" cy="523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/>
            <a:t>Guía de embarque</a:t>
          </a:r>
          <a:endParaRPr lang="es-EC" sz="2500" kern="1200" dirty="0"/>
        </a:p>
      </dsp:txBody>
      <dsp:txXfrm>
        <a:off x="96332" y="2065498"/>
        <a:ext cx="5760720" cy="523701"/>
      </dsp:txXfrm>
    </dsp:sp>
    <dsp:sp modelId="{DD6F644A-59D7-40DB-BFF9-D8CE9FD04FF9}">
      <dsp:nvSpPr>
        <dsp:cNvPr id="0" name=""/>
        <dsp:cNvSpPr/>
      </dsp:nvSpPr>
      <dsp:spPr>
        <a:xfrm>
          <a:off x="96332" y="2589199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9CB11-F0F0-4DF8-AA19-453153AECEE4}">
      <dsp:nvSpPr>
        <dsp:cNvPr id="0" name=""/>
        <dsp:cNvSpPr/>
      </dsp:nvSpPr>
      <dsp:spPr>
        <a:xfrm>
          <a:off x="906033" y="2589199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4FF7D-2281-4AB8-A76A-9E9DA3903F63}">
      <dsp:nvSpPr>
        <dsp:cNvPr id="0" name=""/>
        <dsp:cNvSpPr/>
      </dsp:nvSpPr>
      <dsp:spPr>
        <a:xfrm>
          <a:off x="1716374" y="2589199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335FB-FAB8-41B9-B73D-471B332F96FE}">
      <dsp:nvSpPr>
        <dsp:cNvPr id="0" name=""/>
        <dsp:cNvSpPr/>
      </dsp:nvSpPr>
      <dsp:spPr>
        <a:xfrm>
          <a:off x="2526075" y="2589199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F183D-92B2-4937-8DD1-D56FCDBDE68D}">
      <dsp:nvSpPr>
        <dsp:cNvPr id="0" name=""/>
        <dsp:cNvSpPr/>
      </dsp:nvSpPr>
      <dsp:spPr>
        <a:xfrm>
          <a:off x="3336416" y="2589199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EE500-A6B5-4F06-931C-076C58BFA1BC}">
      <dsp:nvSpPr>
        <dsp:cNvPr id="0" name=""/>
        <dsp:cNvSpPr/>
      </dsp:nvSpPr>
      <dsp:spPr>
        <a:xfrm>
          <a:off x="4146118" y="2589199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F391A-3321-4E06-8127-EF004A4EA5BE}">
      <dsp:nvSpPr>
        <dsp:cNvPr id="0" name=""/>
        <dsp:cNvSpPr/>
      </dsp:nvSpPr>
      <dsp:spPr>
        <a:xfrm>
          <a:off x="4956459" y="2589199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4030E-E215-4159-A505-6E9FE629619C}">
      <dsp:nvSpPr>
        <dsp:cNvPr id="0" name=""/>
        <dsp:cNvSpPr/>
      </dsp:nvSpPr>
      <dsp:spPr>
        <a:xfrm>
          <a:off x="96332" y="2695879"/>
          <a:ext cx="5835609" cy="8534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/>
            <a:t>Manifiesto de carga</a:t>
          </a:r>
          <a:endParaRPr lang="es-EC" sz="2500" kern="1200" dirty="0"/>
        </a:p>
      </dsp:txBody>
      <dsp:txXfrm>
        <a:off x="96332" y="2695879"/>
        <a:ext cx="5835609" cy="853440"/>
      </dsp:txXfrm>
    </dsp:sp>
    <dsp:sp modelId="{EAEC5516-1AA5-4808-89F5-84591F4E8CDA}">
      <dsp:nvSpPr>
        <dsp:cNvPr id="0" name=""/>
        <dsp:cNvSpPr/>
      </dsp:nvSpPr>
      <dsp:spPr>
        <a:xfrm>
          <a:off x="96332" y="3770429"/>
          <a:ext cx="5760720" cy="523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/>
            <a:t>Carta Porte</a:t>
          </a:r>
          <a:endParaRPr lang="es-EC" sz="2500" kern="1200" dirty="0"/>
        </a:p>
      </dsp:txBody>
      <dsp:txXfrm>
        <a:off x="96332" y="3770429"/>
        <a:ext cx="5760720" cy="523701"/>
      </dsp:txXfrm>
    </dsp:sp>
    <dsp:sp modelId="{B4C8431C-CE8D-45BE-B5FF-9F6260B2DC0C}">
      <dsp:nvSpPr>
        <dsp:cNvPr id="0" name=""/>
        <dsp:cNvSpPr/>
      </dsp:nvSpPr>
      <dsp:spPr>
        <a:xfrm>
          <a:off x="96332" y="4294131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521E0-D3A5-462D-994D-43A0908FEFC9}">
      <dsp:nvSpPr>
        <dsp:cNvPr id="0" name=""/>
        <dsp:cNvSpPr/>
      </dsp:nvSpPr>
      <dsp:spPr>
        <a:xfrm>
          <a:off x="906033" y="4294131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03068-5E55-4CDA-8AA1-A58C00601330}">
      <dsp:nvSpPr>
        <dsp:cNvPr id="0" name=""/>
        <dsp:cNvSpPr/>
      </dsp:nvSpPr>
      <dsp:spPr>
        <a:xfrm>
          <a:off x="1716374" y="4294131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7D644-0648-48ED-ACD1-6B6325D5116B}">
      <dsp:nvSpPr>
        <dsp:cNvPr id="0" name=""/>
        <dsp:cNvSpPr/>
      </dsp:nvSpPr>
      <dsp:spPr>
        <a:xfrm>
          <a:off x="2526075" y="4294131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A5740-1140-4DA3-8024-73FA74089422}">
      <dsp:nvSpPr>
        <dsp:cNvPr id="0" name=""/>
        <dsp:cNvSpPr/>
      </dsp:nvSpPr>
      <dsp:spPr>
        <a:xfrm>
          <a:off x="3336416" y="4294131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CA7B1-FA58-42CF-8806-109BE7275B05}">
      <dsp:nvSpPr>
        <dsp:cNvPr id="0" name=""/>
        <dsp:cNvSpPr/>
      </dsp:nvSpPr>
      <dsp:spPr>
        <a:xfrm>
          <a:off x="4146118" y="4294131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E88BC-577E-47B4-9305-03866D3433C0}">
      <dsp:nvSpPr>
        <dsp:cNvPr id="0" name=""/>
        <dsp:cNvSpPr/>
      </dsp:nvSpPr>
      <dsp:spPr>
        <a:xfrm>
          <a:off x="4956459" y="4294131"/>
          <a:ext cx="1348008" cy="1066800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5386D-D4E2-40D3-902C-344C73B2369E}">
      <dsp:nvSpPr>
        <dsp:cNvPr id="0" name=""/>
        <dsp:cNvSpPr/>
      </dsp:nvSpPr>
      <dsp:spPr>
        <a:xfrm>
          <a:off x="96332" y="4400811"/>
          <a:ext cx="5835609" cy="8534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b="0" i="0" kern="1200" dirty="0" smtClean="0"/>
            <a:t>Autorizaciones previas (cuando el caso lo amerite)</a:t>
          </a:r>
          <a:endParaRPr lang="es-EC" sz="2500" kern="1200" dirty="0"/>
        </a:p>
      </dsp:txBody>
      <dsp:txXfrm>
        <a:off x="96332" y="4400811"/>
        <a:ext cx="5835609" cy="8534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7FB99-A80C-4384-9995-01BA0BAAEBCA}">
      <dsp:nvSpPr>
        <dsp:cNvPr id="0" name=""/>
        <dsp:cNvSpPr/>
      </dsp:nvSpPr>
      <dsp:spPr>
        <a:xfrm>
          <a:off x="0" y="646054"/>
          <a:ext cx="799288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74505-9A1D-4B58-ACA9-9C2143EEA3F6}">
      <dsp:nvSpPr>
        <dsp:cNvPr id="0" name=""/>
        <dsp:cNvSpPr/>
      </dsp:nvSpPr>
      <dsp:spPr>
        <a:xfrm>
          <a:off x="399644" y="173191"/>
          <a:ext cx="5595021" cy="635223"/>
        </a:xfrm>
        <a:prstGeom prst="roundRect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Contratación de nuevo personal</a:t>
          </a:r>
          <a:endParaRPr lang="es-EC" sz="1600" kern="1200" dirty="0"/>
        </a:p>
      </dsp:txBody>
      <dsp:txXfrm>
        <a:off x="430653" y="204200"/>
        <a:ext cx="5533003" cy="573205"/>
      </dsp:txXfrm>
    </dsp:sp>
    <dsp:sp modelId="{FF109039-F6AD-4D02-8FFD-A6F800DEA9FB}">
      <dsp:nvSpPr>
        <dsp:cNvPr id="0" name=""/>
        <dsp:cNvSpPr/>
      </dsp:nvSpPr>
      <dsp:spPr>
        <a:xfrm>
          <a:off x="0" y="1356238"/>
          <a:ext cx="799288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54372"/>
              <a:satOff val="9289"/>
              <a:lumOff val="-4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CDC17-4020-411A-B3C3-5CD563E15D1E}">
      <dsp:nvSpPr>
        <dsp:cNvPr id="0" name=""/>
        <dsp:cNvSpPr/>
      </dsp:nvSpPr>
      <dsp:spPr>
        <a:xfrm>
          <a:off x="432047" y="965279"/>
          <a:ext cx="5595021" cy="535943"/>
        </a:xfrm>
        <a:prstGeom prst="roundRect">
          <a:avLst/>
        </a:prstGeom>
        <a:gradFill rotWithShape="0">
          <a:gsLst>
            <a:gs pos="28000">
              <a:schemeClr val="accent4">
                <a:hueOff val="-1654372"/>
                <a:satOff val="9289"/>
                <a:lumOff val="-431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1654372"/>
                <a:satOff val="9289"/>
                <a:lumOff val="-431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Requerimiento de expansión </a:t>
          </a:r>
          <a:endParaRPr lang="es-EC" sz="1600" kern="1200" dirty="0"/>
        </a:p>
      </dsp:txBody>
      <dsp:txXfrm>
        <a:off x="458210" y="991442"/>
        <a:ext cx="5542695" cy="483617"/>
      </dsp:txXfrm>
    </dsp:sp>
    <dsp:sp modelId="{0851A76D-8A01-40A0-9C15-2E7F5FE1290B}">
      <dsp:nvSpPr>
        <dsp:cNvPr id="0" name=""/>
        <dsp:cNvSpPr/>
      </dsp:nvSpPr>
      <dsp:spPr>
        <a:xfrm>
          <a:off x="0" y="2148589"/>
          <a:ext cx="799288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08744"/>
              <a:satOff val="18578"/>
              <a:lumOff val="-8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AC66B-F776-4AAA-A8E9-CF4AA7282492}">
      <dsp:nvSpPr>
        <dsp:cNvPr id="0" name=""/>
        <dsp:cNvSpPr/>
      </dsp:nvSpPr>
      <dsp:spPr>
        <a:xfrm>
          <a:off x="399644" y="1692838"/>
          <a:ext cx="5595021" cy="618111"/>
        </a:xfrm>
        <a:prstGeom prst="roundRect">
          <a:avLst/>
        </a:prstGeom>
        <a:gradFill rotWithShape="0">
          <a:gsLst>
            <a:gs pos="28000">
              <a:schemeClr val="accent4">
                <a:hueOff val="-3308744"/>
                <a:satOff val="18578"/>
                <a:lumOff val="-862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3308744"/>
                <a:satOff val="18578"/>
                <a:lumOff val="-862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Incremento de producción y ventas</a:t>
          </a:r>
          <a:endParaRPr lang="es-EC" sz="1600" kern="1200" dirty="0"/>
        </a:p>
      </dsp:txBody>
      <dsp:txXfrm>
        <a:off x="429818" y="1723012"/>
        <a:ext cx="5534673" cy="557763"/>
      </dsp:txXfrm>
    </dsp:sp>
    <dsp:sp modelId="{6B610B7D-AE0C-4B15-A63C-A82BDDEA11C0}">
      <dsp:nvSpPr>
        <dsp:cNvPr id="0" name=""/>
        <dsp:cNvSpPr/>
      </dsp:nvSpPr>
      <dsp:spPr>
        <a:xfrm>
          <a:off x="0" y="2859299"/>
          <a:ext cx="799288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963116"/>
              <a:satOff val="27867"/>
              <a:lumOff val="-12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D331D-C183-4A81-AA34-F4C96DDCEA6D}">
      <dsp:nvSpPr>
        <dsp:cNvPr id="0" name=""/>
        <dsp:cNvSpPr/>
      </dsp:nvSpPr>
      <dsp:spPr>
        <a:xfrm>
          <a:off x="399644" y="2485189"/>
          <a:ext cx="5595021" cy="536469"/>
        </a:xfrm>
        <a:prstGeom prst="roundRect">
          <a:avLst/>
        </a:prstGeom>
        <a:gradFill rotWithShape="0">
          <a:gsLst>
            <a:gs pos="28000">
              <a:schemeClr val="accent4">
                <a:hueOff val="-4963116"/>
                <a:satOff val="27867"/>
                <a:lumOff val="-129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4963116"/>
                <a:satOff val="27867"/>
                <a:lumOff val="-129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Objetivo 3. Mejorar la calidad de vida de la población</a:t>
          </a:r>
          <a:endParaRPr lang="es-EC" sz="1600" kern="1200" dirty="0"/>
        </a:p>
      </dsp:txBody>
      <dsp:txXfrm>
        <a:off x="425832" y="2511377"/>
        <a:ext cx="5542645" cy="484093"/>
      </dsp:txXfrm>
    </dsp:sp>
    <dsp:sp modelId="{1EF78CFE-A259-4EF9-8860-9DAC7D94CC0A}">
      <dsp:nvSpPr>
        <dsp:cNvPr id="0" name=""/>
        <dsp:cNvSpPr/>
      </dsp:nvSpPr>
      <dsp:spPr>
        <a:xfrm>
          <a:off x="0" y="3747933"/>
          <a:ext cx="799288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6617488"/>
              <a:satOff val="37156"/>
              <a:lumOff val="-17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97007-7380-4429-A05B-EFDF2562494A}">
      <dsp:nvSpPr>
        <dsp:cNvPr id="0" name=""/>
        <dsp:cNvSpPr/>
      </dsp:nvSpPr>
      <dsp:spPr>
        <a:xfrm>
          <a:off x="399644" y="3195899"/>
          <a:ext cx="5595021" cy="714393"/>
        </a:xfrm>
        <a:prstGeom prst="roundRect">
          <a:avLst/>
        </a:prstGeom>
        <a:gradFill rotWithShape="0">
          <a:gsLst>
            <a:gs pos="28000">
              <a:schemeClr val="accent4">
                <a:hueOff val="-6617488"/>
                <a:satOff val="37156"/>
                <a:lumOff val="-1725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6617488"/>
                <a:satOff val="37156"/>
                <a:lumOff val="-1725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Objetivo 4. Fortalecer las capacidades y potencialidades de la ciudadanía</a:t>
          </a:r>
          <a:endParaRPr lang="es-EC" sz="1600" kern="1200" dirty="0"/>
        </a:p>
      </dsp:txBody>
      <dsp:txXfrm>
        <a:off x="434518" y="3230773"/>
        <a:ext cx="5525273" cy="644645"/>
      </dsp:txXfrm>
    </dsp:sp>
    <dsp:sp modelId="{023B8C6E-5C64-4813-B8E2-E405A18D2CF7}">
      <dsp:nvSpPr>
        <dsp:cNvPr id="0" name=""/>
        <dsp:cNvSpPr/>
      </dsp:nvSpPr>
      <dsp:spPr>
        <a:xfrm>
          <a:off x="0" y="4878200"/>
          <a:ext cx="799288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15CF0-1DBA-47FE-B76E-7D2C31F18ADD}">
      <dsp:nvSpPr>
        <dsp:cNvPr id="0" name=""/>
        <dsp:cNvSpPr/>
      </dsp:nvSpPr>
      <dsp:spPr>
        <a:xfrm>
          <a:off x="399254" y="4084533"/>
          <a:ext cx="5589557" cy="956027"/>
        </a:xfrm>
        <a:prstGeom prst="roundRect">
          <a:avLst/>
        </a:prstGeom>
        <a:gradFill rotWithShape="0">
          <a:gsLst>
            <a:gs pos="28000">
              <a:schemeClr val="accent4">
                <a:hueOff val="-8271860"/>
                <a:satOff val="46445"/>
                <a:lumOff val="-2156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Objetivo 9. Garantizar el trabajo digno en todas sus formas.</a:t>
          </a:r>
          <a:endParaRPr lang="es-EC" sz="1600" kern="1200" dirty="0"/>
        </a:p>
      </dsp:txBody>
      <dsp:txXfrm>
        <a:off x="445923" y="4131202"/>
        <a:ext cx="5496219" cy="86268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7FB99-A80C-4384-9995-01BA0BAAEBCA}">
      <dsp:nvSpPr>
        <dsp:cNvPr id="0" name=""/>
        <dsp:cNvSpPr/>
      </dsp:nvSpPr>
      <dsp:spPr>
        <a:xfrm>
          <a:off x="0" y="719830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74505-9A1D-4B58-ACA9-9C2143EEA3F6}">
      <dsp:nvSpPr>
        <dsp:cNvPr id="0" name=""/>
        <dsp:cNvSpPr/>
      </dsp:nvSpPr>
      <dsp:spPr>
        <a:xfrm>
          <a:off x="399644" y="118003"/>
          <a:ext cx="5595021" cy="808466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Incremento  de exportaciones de productos</a:t>
          </a:r>
          <a:endParaRPr lang="es-EC" sz="1600" kern="1200" dirty="0" smtClean="0"/>
        </a:p>
      </dsp:txBody>
      <dsp:txXfrm>
        <a:off x="439110" y="157469"/>
        <a:ext cx="5516089" cy="729534"/>
      </dsp:txXfrm>
    </dsp:sp>
    <dsp:sp modelId="{FF109039-F6AD-4D02-8FFD-A6F800DEA9FB}">
      <dsp:nvSpPr>
        <dsp:cNvPr id="0" name=""/>
        <dsp:cNvSpPr/>
      </dsp:nvSpPr>
      <dsp:spPr>
        <a:xfrm>
          <a:off x="0" y="1623700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56379"/>
              <a:satOff val="-6199"/>
              <a:lumOff val="-83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CDC17-4020-411A-B3C3-5CD563E15D1E}">
      <dsp:nvSpPr>
        <dsp:cNvPr id="0" name=""/>
        <dsp:cNvSpPr/>
      </dsp:nvSpPr>
      <dsp:spPr>
        <a:xfrm>
          <a:off x="432047" y="1126115"/>
          <a:ext cx="5595021" cy="682110"/>
        </a:xfrm>
        <a:prstGeom prst="roundRect">
          <a:avLst/>
        </a:prstGeom>
        <a:gradFill rotWithShape="0">
          <a:gsLst>
            <a:gs pos="28000">
              <a:schemeClr val="accent3">
                <a:hueOff val="1156379"/>
                <a:satOff val="-6199"/>
                <a:lumOff val="-83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1156379"/>
                <a:satOff val="-6199"/>
                <a:lumOff val="-83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Mejora continua de los procesos y calidad en los productos</a:t>
          </a:r>
          <a:endParaRPr lang="es-EC" sz="1600" kern="1200" dirty="0"/>
        </a:p>
      </dsp:txBody>
      <dsp:txXfrm>
        <a:off x="465345" y="1159413"/>
        <a:ext cx="5528425" cy="615514"/>
      </dsp:txXfrm>
    </dsp:sp>
    <dsp:sp modelId="{0851A76D-8A01-40A0-9C15-2E7F5FE1290B}">
      <dsp:nvSpPr>
        <dsp:cNvPr id="0" name=""/>
        <dsp:cNvSpPr/>
      </dsp:nvSpPr>
      <dsp:spPr>
        <a:xfrm>
          <a:off x="0" y="2632147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312758"/>
              <a:satOff val="-12398"/>
              <a:lumOff val="-16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AC66B-F776-4AAA-A8E9-CF4AA7282492}">
      <dsp:nvSpPr>
        <dsp:cNvPr id="0" name=""/>
        <dsp:cNvSpPr/>
      </dsp:nvSpPr>
      <dsp:spPr>
        <a:xfrm>
          <a:off x="399644" y="2052100"/>
          <a:ext cx="5595021" cy="786686"/>
        </a:xfrm>
        <a:prstGeom prst="roundRect">
          <a:avLst/>
        </a:prstGeom>
        <a:gradFill rotWithShape="0">
          <a:gsLst>
            <a:gs pos="28000">
              <a:schemeClr val="accent3">
                <a:hueOff val="2312758"/>
                <a:satOff val="-12398"/>
                <a:lumOff val="-166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2312758"/>
                <a:satOff val="-12398"/>
                <a:lumOff val="-166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Incremento de producción y ventas</a:t>
          </a:r>
          <a:endParaRPr lang="es-EC" sz="1600" kern="1200" dirty="0"/>
        </a:p>
      </dsp:txBody>
      <dsp:txXfrm>
        <a:off x="438047" y="2090503"/>
        <a:ext cx="5518215" cy="709880"/>
      </dsp:txXfrm>
    </dsp:sp>
    <dsp:sp modelId="{6B610B7D-AE0C-4B15-A63C-A82BDDEA11C0}">
      <dsp:nvSpPr>
        <dsp:cNvPr id="0" name=""/>
        <dsp:cNvSpPr/>
      </dsp:nvSpPr>
      <dsp:spPr>
        <a:xfrm>
          <a:off x="0" y="3726800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469137"/>
              <a:satOff val="-18597"/>
              <a:lumOff val="-25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D331D-C183-4A81-AA34-F4C96DDCEA6D}">
      <dsp:nvSpPr>
        <dsp:cNvPr id="0" name=""/>
        <dsp:cNvSpPr/>
      </dsp:nvSpPr>
      <dsp:spPr>
        <a:xfrm>
          <a:off x="399644" y="3060547"/>
          <a:ext cx="5595021" cy="872892"/>
        </a:xfrm>
        <a:prstGeom prst="roundRect">
          <a:avLst/>
        </a:prstGeom>
        <a:gradFill rotWithShape="0">
          <a:gsLst>
            <a:gs pos="28000">
              <a:schemeClr val="accent3">
                <a:hueOff val="3469137"/>
                <a:satOff val="-18597"/>
                <a:lumOff val="-2501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3469137"/>
                <a:satOff val="-18597"/>
                <a:lumOff val="-2501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Objetivo 8. Consolidar el sistema económico social y solidario, de forma sostenible. </a:t>
          </a:r>
          <a:endParaRPr lang="es-EC" sz="1600" kern="1200" dirty="0"/>
        </a:p>
      </dsp:txBody>
      <dsp:txXfrm>
        <a:off x="442255" y="3103158"/>
        <a:ext cx="5509799" cy="787670"/>
      </dsp:txXfrm>
    </dsp:sp>
    <dsp:sp modelId="{1EF78CFE-A259-4EF9-8860-9DAC7D94CC0A}">
      <dsp:nvSpPr>
        <dsp:cNvPr id="0" name=""/>
        <dsp:cNvSpPr/>
      </dsp:nvSpPr>
      <dsp:spPr>
        <a:xfrm>
          <a:off x="0" y="4857788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625516"/>
              <a:satOff val="-24796"/>
              <a:lumOff val="-333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97007-7380-4429-A05B-EFDF2562494A}">
      <dsp:nvSpPr>
        <dsp:cNvPr id="0" name=""/>
        <dsp:cNvSpPr/>
      </dsp:nvSpPr>
      <dsp:spPr>
        <a:xfrm>
          <a:off x="399644" y="4176463"/>
          <a:ext cx="5595021" cy="909228"/>
        </a:xfrm>
        <a:prstGeom prst="roundRect">
          <a:avLst/>
        </a:prstGeom>
        <a:gradFill rotWithShape="0">
          <a:gsLst>
            <a:gs pos="28000">
              <a:schemeClr val="accent3">
                <a:hueOff val="4625516"/>
                <a:satOff val="-24796"/>
                <a:lumOff val="-333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Productos finales a precios muy razonables </a:t>
          </a:r>
          <a:endParaRPr lang="es-EC" sz="1600" kern="1200" dirty="0"/>
        </a:p>
      </dsp:txBody>
      <dsp:txXfrm>
        <a:off x="444029" y="4220848"/>
        <a:ext cx="5506251" cy="8204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7FB99-A80C-4384-9995-01BA0BAAEBCA}">
      <dsp:nvSpPr>
        <dsp:cNvPr id="0" name=""/>
        <dsp:cNvSpPr/>
      </dsp:nvSpPr>
      <dsp:spPr>
        <a:xfrm>
          <a:off x="0" y="682785"/>
          <a:ext cx="7992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74505-9A1D-4B58-ACA9-9C2143EEA3F6}">
      <dsp:nvSpPr>
        <dsp:cNvPr id="0" name=""/>
        <dsp:cNvSpPr/>
      </dsp:nvSpPr>
      <dsp:spPr>
        <a:xfrm>
          <a:off x="399644" y="37971"/>
          <a:ext cx="5595021" cy="866214"/>
        </a:xfrm>
        <a:prstGeom prst="roundRect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Contratación de empresas de otros servicios y materia prima</a:t>
          </a:r>
          <a:endParaRPr lang="es-EC" sz="1600" kern="1200" dirty="0"/>
        </a:p>
      </dsp:txBody>
      <dsp:txXfrm>
        <a:off x="441929" y="80256"/>
        <a:ext cx="5510451" cy="781644"/>
      </dsp:txXfrm>
    </dsp:sp>
    <dsp:sp modelId="{FF109039-F6AD-4D02-8FFD-A6F800DEA9FB}">
      <dsp:nvSpPr>
        <dsp:cNvPr id="0" name=""/>
        <dsp:cNvSpPr/>
      </dsp:nvSpPr>
      <dsp:spPr>
        <a:xfrm>
          <a:off x="0" y="1651218"/>
          <a:ext cx="7992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CDC17-4020-411A-B3C3-5CD563E15D1E}">
      <dsp:nvSpPr>
        <dsp:cNvPr id="0" name=""/>
        <dsp:cNvSpPr/>
      </dsp:nvSpPr>
      <dsp:spPr>
        <a:xfrm>
          <a:off x="432047" y="1118091"/>
          <a:ext cx="5595021" cy="730832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Reducir la dependencia internacional</a:t>
          </a:r>
          <a:endParaRPr lang="es-EC" sz="1600" kern="1200" dirty="0"/>
        </a:p>
      </dsp:txBody>
      <dsp:txXfrm>
        <a:off x="467723" y="1153767"/>
        <a:ext cx="5523669" cy="659480"/>
      </dsp:txXfrm>
    </dsp:sp>
    <dsp:sp modelId="{0851A76D-8A01-40A0-9C15-2E7F5FE1290B}">
      <dsp:nvSpPr>
        <dsp:cNvPr id="0" name=""/>
        <dsp:cNvSpPr/>
      </dsp:nvSpPr>
      <dsp:spPr>
        <a:xfrm>
          <a:off x="0" y="2731697"/>
          <a:ext cx="7992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AC66B-F776-4AAA-A8E9-CF4AA7282492}">
      <dsp:nvSpPr>
        <dsp:cNvPr id="0" name=""/>
        <dsp:cNvSpPr/>
      </dsp:nvSpPr>
      <dsp:spPr>
        <a:xfrm>
          <a:off x="399644" y="2110218"/>
          <a:ext cx="5595021" cy="842878"/>
        </a:xfrm>
        <a:prstGeom prst="roundRect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Aumento de pedidos a nivel nacional y extranjero</a:t>
          </a:r>
          <a:endParaRPr lang="es-EC" sz="1600" kern="1200" dirty="0"/>
        </a:p>
      </dsp:txBody>
      <dsp:txXfrm>
        <a:off x="440790" y="2151364"/>
        <a:ext cx="5512729" cy="760586"/>
      </dsp:txXfrm>
    </dsp:sp>
    <dsp:sp modelId="{6B610B7D-AE0C-4B15-A63C-A82BDDEA11C0}">
      <dsp:nvSpPr>
        <dsp:cNvPr id="0" name=""/>
        <dsp:cNvSpPr/>
      </dsp:nvSpPr>
      <dsp:spPr>
        <a:xfrm>
          <a:off x="0" y="3700847"/>
          <a:ext cx="7992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D331D-C183-4A81-AA34-F4C96DDCEA6D}">
      <dsp:nvSpPr>
        <dsp:cNvPr id="0" name=""/>
        <dsp:cNvSpPr/>
      </dsp:nvSpPr>
      <dsp:spPr>
        <a:xfrm>
          <a:off x="399644" y="3190697"/>
          <a:ext cx="5595021" cy="731549"/>
        </a:xfrm>
        <a:prstGeom prst="roundRect">
          <a:avLst/>
        </a:prstGeom>
        <a:gradFill rotWithShape="0">
          <a:gsLst>
            <a:gs pos="28000">
              <a:schemeClr val="accent5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Objetivo 10. Impulsar la transformación de la matriz productiva.</a:t>
          </a:r>
          <a:endParaRPr lang="es-EC" sz="1600" kern="1200" dirty="0"/>
        </a:p>
      </dsp:txBody>
      <dsp:txXfrm>
        <a:off x="435355" y="3226408"/>
        <a:ext cx="5523599" cy="660127"/>
      </dsp:txXfrm>
    </dsp:sp>
    <dsp:sp modelId="{1EF78CFE-A259-4EF9-8860-9DAC7D94CC0A}">
      <dsp:nvSpPr>
        <dsp:cNvPr id="0" name=""/>
        <dsp:cNvSpPr/>
      </dsp:nvSpPr>
      <dsp:spPr>
        <a:xfrm>
          <a:off x="0" y="4912620"/>
          <a:ext cx="7992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97007-7380-4429-A05B-EFDF2562494A}">
      <dsp:nvSpPr>
        <dsp:cNvPr id="0" name=""/>
        <dsp:cNvSpPr/>
      </dsp:nvSpPr>
      <dsp:spPr>
        <a:xfrm>
          <a:off x="399644" y="4159847"/>
          <a:ext cx="5595021" cy="974173"/>
        </a:xfrm>
        <a:prstGeom prst="roundRect">
          <a:avLst/>
        </a:prstGeom>
        <a:gradFill rotWithShape="0">
          <a:gsLst>
            <a:gs pos="28000">
              <a:schemeClr val="accent6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Disminución de importaciones de materia prima</a:t>
          </a:r>
          <a:endParaRPr lang="es-EC" sz="1600" kern="1200" dirty="0"/>
        </a:p>
      </dsp:txBody>
      <dsp:txXfrm>
        <a:off x="447199" y="4207402"/>
        <a:ext cx="5499911" cy="87906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7FB99-A80C-4384-9995-01BA0BAAEBCA}">
      <dsp:nvSpPr>
        <dsp:cNvPr id="0" name=""/>
        <dsp:cNvSpPr/>
      </dsp:nvSpPr>
      <dsp:spPr>
        <a:xfrm>
          <a:off x="0" y="1251790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74505-9A1D-4B58-ACA9-9C2143EEA3F6}">
      <dsp:nvSpPr>
        <dsp:cNvPr id="0" name=""/>
        <dsp:cNvSpPr/>
      </dsp:nvSpPr>
      <dsp:spPr>
        <a:xfrm>
          <a:off x="399254" y="141642"/>
          <a:ext cx="5565243" cy="13167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Ubicación geográfica de la empresa que no afecta a la comunidad y tampoco a áreas forestales protegidas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463534" y="205922"/>
        <a:ext cx="5436683" cy="1188228"/>
      </dsp:txXfrm>
    </dsp:sp>
    <dsp:sp modelId="{FF109039-F6AD-4D02-8FFD-A6F800DEA9FB}">
      <dsp:nvSpPr>
        <dsp:cNvPr id="0" name=""/>
        <dsp:cNvSpPr/>
      </dsp:nvSpPr>
      <dsp:spPr>
        <a:xfrm>
          <a:off x="0" y="2155661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CDC17-4020-411A-B3C3-5CD563E15D1E}">
      <dsp:nvSpPr>
        <dsp:cNvPr id="0" name=""/>
        <dsp:cNvSpPr/>
      </dsp:nvSpPr>
      <dsp:spPr>
        <a:xfrm>
          <a:off x="432047" y="1658076"/>
          <a:ext cx="5595021" cy="682110"/>
        </a:xfrm>
        <a:prstGeom prst="roundRect">
          <a:avLst/>
        </a:prstGeom>
        <a:solidFill>
          <a:schemeClr val="accent4">
            <a:hueOff val="-2757287"/>
            <a:satOff val="15482"/>
            <a:lumOff val="-719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Ubicado en este sector desde el año de 1965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465345" y="1691374"/>
        <a:ext cx="5528425" cy="615514"/>
      </dsp:txXfrm>
    </dsp:sp>
    <dsp:sp modelId="{0851A76D-8A01-40A0-9C15-2E7F5FE1290B}">
      <dsp:nvSpPr>
        <dsp:cNvPr id="0" name=""/>
        <dsp:cNvSpPr/>
      </dsp:nvSpPr>
      <dsp:spPr>
        <a:xfrm>
          <a:off x="0" y="3532976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AC66B-F776-4AAA-A8E9-CF4AA7282492}">
      <dsp:nvSpPr>
        <dsp:cNvPr id="0" name=""/>
        <dsp:cNvSpPr/>
      </dsp:nvSpPr>
      <dsp:spPr>
        <a:xfrm>
          <a:off x="399254" y="2584061"/>
          <a:ext cx="5618791" cy="1155555"/>
        </a:xfrm>
        <a:prstGeom prst="roundRect">
          <a:avLst/>
        </a:prstGeom>
        <a:solidFill>
          <a:schemeClr val="accent4">
            <a:hueOff val="-5514574"/>
            <a:satOff val="30963"/>
            <a:lumOff val="-1437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Desechos de producción la empresa se deshace de manera consiente y confiable en lugares establecidos por EMASEO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455664" y="2640471"/>
        <a:ext cx="5505971" cy="1042735"/>
      </dsp:txXfrm>
    </dsp:sp>
    <dsp:sp modelId="{6B610B7D-AE0C-4B15-A63C-A82BDDEA11C0}">
      <dsp:nvSpPr>
        <dsp:cNvPr id="0" name=""/>
        <dsp:cNvSpPr/>
      </dsp:nvSpPr>
      <dsp:spPr>
        <a:xfrm>
          <a:off x="0" y="4834149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D331D-C183-4A81-AA34-F4C96DDCEA6D}">
      <dsp:nvSpPr>
        <dsp:cNvPr id="0" name=""/>
        <dsp:cNvSpPr/>
      </dsp:nvSpPr>
      <dsp:spPr>
        <a:xfrm>
          <a:off x="399644" y="3961376"/>
          <a:ext cx="5595021" cy="1079412"/>
        </a:xfrm>
        <a:prstGeom prst="round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Objetivo 7. Garantizar los derechos de la naturaleza y promover la sostenibilidad ambiental territorial y global.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452337" y="4014069"/>
        <a:ext cx="5489635" cy="97402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7FB99-A80C-4384-9995-01BA0BAAEBCA}">
      <dsp:nvSpPr>
        <dsp:cNvPr id="0" name=""/>
        <dsp:cNvSpPr/>
      </dsp:nvSpPr>
      <dsp:spPr>
        <a:xfrm>
          <a:off x="0" y="389483"/>
          <a:ext cx="799288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74505-9A1D-4B58-ACA9-9C2143EEA3F6}">
      <dsp:nvSpPr>
        <dsp:cNvPr id="0" name=""/>
        <dsp:cNvSpPr/>
      </dsp:nvSpPr>
      <dsp:spPr>
        <a:xfrm>
          <a:off x="399644" y="4502"/>
          <a:ext cx="5570683" cy="842541"/>
        </a:xfrm>
        <a:prstGeom prst="roundRect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Control de calidad y fidelizando marca.</a:t>
          </a:r>
          <a:endParaRPr lang="es-EC" sz="1600" kern="1200" dirty="0"/>
        </a:p>
      </dsp:txBody>
      <dsp:txXfrm>
        <a:off x="440773" y="45631"/>
        <a:ext cx="5488425" cy="760283"/>
      </dsp:txXfrm>
    </dsp:sp>
    <dsp:sp modelId="{FF109039-F6AD-4D02-8FFD-A6F800DEA9FB}">
      <dsp:nvSpPr>
        <dsp:cNvPr id="0" name=""/>
        <dsp:cNvSpPr/>
      </dsp:nvSpPr>
      <dsp:spPr>
        <a:xfrm>
          <a:off x="0" y="2060131"/>
          <a:ext cx="799288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135930"/>
              <a:satOff val="23223"/>
              <a:lumOff val="-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DCDC17-4020-411A-B3C3-5CD563E15D1E}">
      <dsp:nvSpPr>
        <dsp:cNvPr id="0" name=""/>
        <dsp:cNvSpPr/>
      </dsp:nvSpPr>
      <dsp:spPr>
        <a:xfrm>
          <a:off x="432047" y="1289115"/>
          <a:ext cx="5595021" cy="1179607"/>
        </a:xfrm>
        <a:prstGeom prst="roundRect">
          <a:avLst/>
        </a:prstGeom>
        <a:gradFill rotWithShape="0">
          <a:gsLst>
            <a:gs pos="28000">
              <a:schemeClr val="accent4">
                <a:hueOff val="-4135930"/>
                <a:satOff val="23223"/>
                <a:lumOff val="-1078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4135930"/>
                <a:satOff val="23223"/>
                <a:lumOff val="-1078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Establecer un intermediario peruano </a:t>
          </a:r>
          <a:endParaRPr lang="es-EC" sz="1600" kern="1200" dirty="0"/>
        </a:p>
      </dsp:txBody>
      <dsp:txXfrm>
        <a:off x="489631" y="1346699"/>
        <a:ext cx="5479853" cy="1064439"/>
      </dsp:txXfrm>
    </dsp:sp>
    <dsp:sp modelId="{0851A76D-8A01-40A0-9C15-2E7F5FE1290B}">
      <dsp:nvSpPr>
        <dsp:cNvPr id="0" name=""/>
        <dsp:cNvSpPr/>
      </dsp:nvSpPr>
      <dsp:spPr>
        <a:xfrm>
          <a:off x="0" y="3966825"/>
          <a:ext cx="799288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AC66B-F776-4AAA-A8E9-CF4AA7282492}">
      <dsp:nvSpPr>
        <dsp:cNvPr id="0" name=""/>
        <dsp:cNvSpPr/>
      </dsp:nvSpPr>
      <dsp:spPr>
        <a:xfrm>
          <a:off x="399644" y="3008731"/>
          <a:ext cx="5624283" cy="1415654"/>
        </a:xfrm>
        <a:prstGeom prst="roundRect">
          <a:avLst/>
        </a:prstGeom>
        <a:gradFill rotWithShape="0">
          <a:gsLst>
            <a:gs pos="28000">
              <a:schemeClr val="accent4">
                <a:hueOff val="-8271860"/>
                <a:satOff val="46445"/>
                <a:lumOff val="-2156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Objetivo 12. Garantizar la soberanía y la paz, profundizar la inserción estratégica en el mundo y la integración latinoamericana.</a:t>
          </a:r>
          <a:endParaRPr lang="es-EC" sz="1600" kern="1200" dirty="0"/>
        </a:p>
      </dsp:txBody>
      <dsp:txXfrm>
        <a:off x="468751" y="3077838"/>
        <a:ext cx="5486069" cy="127744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D1CF-70E8-467A-9077-9AEC29954BA9}">
      <dsp:nvSpPr>
        <dsp:cNvPr id="0" name=""/>
        <dsp:cNvSpPr/>
      </dsp:nvSpPr>
      <dsp:spPr>
        <a:xfrm>
          <a:off x="1436237" y="-310122"/>
          <a:ext cx="5264429" cy="5264429"/>
        </a:xfrm>
        <a:prstGeom prst="circularArrow">
          <a:avLst>
            <a:gd name="adj1" fmla="val 5689"/>
            <a:gd name="adj2" fmla="val 340510"/>
            <a:gd name="adj3" fmla="val 12376273"/>
            <a:gd name="adj4" fmla="val 18302367"/>
            <a:gd name="adj5" fmla="val 5908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18F450-AF3C-4B46-A25E-3FC5A553CB6C}">
      <dsp:nvSpPr>
        <dsp:cNvPr id="0" name=""/>
        <dsp:cNvSpPr/>
      </dsp:nvSpPr>
      <dsp:spPr>
        <a:xfrm>
          <a:off x="2199109" y="1693"/>
          <a:ext cx="3738684" cy="1869342"/>
        </a:xfrm>
        <a:prstGeom prst="roundRect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No existe en el mercado peruano fidelidad hacia marca alguna  </a:t>
          </a:r>
          <a:endParaRPr lang="es-EC" sz="2700" kern="1200" dirty="0"/>
        </a:p>
      </dsp:txBody>
      <dsp:txXfrm>
        <a:off x="2290363" y="92947"/>
        <a:ext cx="3556176" cy="1686834"/>
      </dsp:txXfrm>
    </dsp:sp>
    <dsp:sp modelId="{AB29B15C-E411-4E33-BBE0-E3878C00AE5B}">
      <dsp:nvSpPr>
        <dsp:cNvPr id="0" name=""/>
        <dsp:cNvSpPr/>
      </dsp:nvSpPr>
      <dsp:spPr>
        <a:xfrm>
          <a:off x="4194352" y="3457555"/>
          <a:ext cx="3738684" cy="1869342"/>
        </a:xfrm>
        <a:prstGeom prst="roundRect">
          <a:avLst/>
        </a:prstGeom>
        <a:gradFill rotWithShape="0">
          <a:gsLst>
            <a:gs pos="28000">
              <a:schemeClr val="accent2">
                <a:hueOff val="-3277702"/>
                <a:satOff val="-3888"/>
                <a:lumOff val="-2059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-3277702"/>
                <a:satOff val="-3888"/>
                <a:lumOff val="-2059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El producto se adquiere acorde a la necesidad </a:t>
          </a:r>
          <a:endParaRPr lang="es-EC" sz="2700" kern="1200" dirty="0"/>
        </a:p>
      </dsp:txBody>
      <dsp:txXfrm>
        <a:off x="4285606" y="3548809"/>
        <a:ext cx="3556176" cy="1686834"/>
      </dsp:txXfrm>
    </dsp:sp>
    <dsp:sp modelId="{1939359D-A13D-458C-9986-4C9BA84894DB}">
      <dsp:nvSpPr>
        <dsp:cNvPr id="0" name=""/>
        <dsp:cNvSpPr/>
      </dsp:nvSpPr>
      <dsp:spPr>
        <a:xfrm>
          <a:off x="144012" y="3384368"/>
          <a:ext cx="3738684" cy="1869342"/>
        </a:xfrm>
        <a:prstGeom prst="roundRect">
          <a:avLst/>
        </a:prstGeom>
        <a:gradFill rotWithShape="0">
          <a:gsLst>
            <a:gs pos="28000">
              <a:schemeClr val="accent2">
                <a:hueOff val="-6555403"/>
                <a:satOff val="-7776"/>
                <a:lumOff val="-411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Incremento de ventas hacia la empresa</a:t>
          </a:r>
          <a:endParaRPr lang="es-EC" sz="2700" kern="1200" dirty="0"/>
        </a:p>
      </dsp:txBody>
      <dsp:txXfrm>
        <a:off x="235266" y="3475622"/>
        <a:ext cx="3556176" cy="168683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D1CF-70E8-467A-9077-9AEC29954BA9}">
      <dsp:nvSpPr>
        <dsp:cNvPr id="0" name=""/>
        <dsp:cNvSpPr/>
      </dsp:nvSpPr>
      <dsp:spPr>
        <a:xfrm>
          <a:off x="1436237" y="-310122"/>
          <a:ext cx="5264429" cy="5264429"/>
        </a:xfrm>
        <a:prstGeom prst="circularArrow">
          <a:avLst>
            <a:gd name="adj1" fmla="val 5689"/>
            <a:gd name="adj2" fmla="val 340510"/>
            <a:gd name="adj3" fmla="val 12376273"/>
            <a:gd name="adj4" fmla="val 18302367"/>
            <a:gd name="adj5" fmla="val 5908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18F450-AF3C-4B46-A25E-3FC5A553CB6C}">
      <dsp:nvSpPr>
        <dsp:cNvPr id="0" name=""/>
        <dsp:cNvSpPr/>
      </dsp:nvSpPr>
      <dsp:spPr>
        <a:xfrm>
          <a:off x="2199109" y="1693"/>
          <a:ext cx="3738684" cy="1869342"/>
        </a:xfrm>
        <a:prstGeom prst="roundRect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Se debe diseñar planes de comunicación para el mercado limeño </a:t>
          </a:r>
          <a:endParaRPr lang="es-EC" sz="2400" kern="1200" dirty="0"/>
        </a:p>
      </dsp:txBody>
      <dsp:txXfrm>
        <a:off x="2290363" y="92947"/>
        <a:ext cx="3556176" cy="1686834"/>
      </dsp:txXfrm>
    </dsp:sp>
    <dsp:sp modelId="{AB29B15C-E411-4E33-BBE0-E3878C00AE5B}">
      <dsp:nvSpPr>
        <dsp:cNvPr id="0" name=""/>
        <dsp:cNvSpPr/>
      </dsp:nvSpPr>
      <dsp:spPr>
        <a:xfrm>
          <a:off x="4194352" y="3457555"/>
          <a:ext cx="3738684" cy="1869342"/>
        </a:xfrm>
        <a:prstGeom prst="roundRect">
          <a:avLst/>
        </a:prstGeom>
        <a:gradFill rotWithShape="0">
          <a:gsLst>
            <a:gs pos="28000">
              <a:schemeClr val="accent2">
                <a:hueOff val="-3277702"/>
                <a:satOff val="-3888"/>
                <a:lumOff val="-2059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-3277702"/>
                <a:satOff val="-3888"/>
                <a:lumOff val="-2059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Planes de distribución que garanticen la fidelización del consumo del producto con respecto a la empresa y marca  </a:t>
          </a:r>
          <a:endParaRPr lang="es-EC" sz="2000" kern="1200" dirty="0"/>
        </a:p>
      </dsp:txBody>
      <dsp:txXfrm>
        <a:off x="4285606" y="3548809"/>
        <a:ext cx="3556176" cy="1686834"/>
      </dsp:txXfrm>
    </dsp:sp>
    <dsp:sp modelId="{592A3FCA-B5E9-4513-9C93-3728EEB98746}">
      <dsp:nvSpPr>
        <dsp:cNvPr id="0" name=""/>
        <dsp:cNvSpPr/>
      </dsp:nvSpPr>
      <dsp:spPr>
        <a:xfrm>
          <a:off x="203866" y="3457555"/>
          <a:ext cx="3738684" cy="1869342"/>
        </a:xfrm>
        <a:prstGeom prst="roundRect">
          <a:avLst/>
        </a:prstGeom>
        <a:gradFill rotWithShape="0">
          <a:gsLst>
            <a:gs pos="28000">
              <a:schemeClr val="accent2">
                <a:hueOff val="-6555403"/>
                <a:satOff val="-7776"/>
                <a:lumOff val="-411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Realizar planes de ampliación para la empresa a largo plazo</a:t>
          </a:r>
          <a:endParaRPr lang="es-EC" sz="2400" kern="1200" dirty="0"/>
        </a:p>
      </dsp:txBody>
      <dsp:txXfrm>
        <a:off x="295120" y="3548809"/>
        <a:ext cx="3556176" cy="1686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9E0FD-F672-41FA-9B16-CA3B07D8679A}">
      <dsp:nvSpPr>
        <dsp:cNvPr id="0" name=""/>
        <dsp:cNvSpPr/>
      </dsp:nvSpPr>
      <dsp:spPr>
        <a:xfrm rot="5400000">
          <a:off x="-241674" y="244993"/>
          <a:ext cx="1611164" cy="112781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Ventajas</a:t>
          </a:r>
          <a:endParaRPr lang="es-EC" sz="1400" kern="1200" dirty="0"/>
        </a:p>
      </dsp:txBody>
      <dsp:txXfrm rot="-5400000">
        <a:off x="1" y="567227"/>
        <a:ext cx="1127815" cy="483349"/>
      </dsp:txXfrm>
    </dsp:sp>
    <dsp:sp modelId="{738E93CA-24DB-4542-9EB6-4B8D052BBDF1}">
      <dsp:nvSpPr>
        <dsp:cNvPr id="0" name=""/>
        <dsp:cNvSpPr/>
      </dsp:nvSpPr>
      <dsp:spPr>
        <a:xfrm rot="5400000">
          <a:off x="4144735" y="-3013601"/>
          <a:ext cx="1047257" cy="7081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Trayectoria reconocida a nivel nacional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Existencia de gran demanda del producto al ser bienes que tienen diversas funciones.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Pionera en la producción de productos de limpieza para vehículos</a:t>
          </a:r>
          <a:endParaRPr lang="es-EC" sz="1500" kern="1200" dirty="0"/>
        </a:p>
      </dsp:txBody>
      <dsp:txXfrm rot="-5400000">
        <a:off x="1127816" y="54441"/>
        <a:ext cx="7029973" cy="945011"/>
      </dsp:txXfrm>
    </dsp:sp>
    <dsp:sp modelId="{7BD11A4F-300B-470F-8E47-BC11D9979EB2}">
      <dsp:nvSpPr>
        <dsp:cNvPr id="0" name=""/>
        <dsp:cNvSpPr/>
      </dsp:nvSpPr>
      <dsp:spPr>
        <a:xfrm rot="5400000">
          <a:off x="-241674" y="1666049"/>
          <a:ext cx="1611164" cy="1127815"/>
        </a:xfrm>
        <a:prstGeom prst="chevron">
          <a:avLst/>
        </a:prstGeom>
        <a:gradFill rotWithShape="0">
          <a:gsLst>
            <a:gs pos="0">
              <a:schemeClr val="accent4">
                <a:hueOff val="-2757287"/>
                <a:satOff val="15482"/>
                <a:lumOff val="-719"/>
                <a:alphaOff val="0"/>
                <a:lumMod val="95000"/>
              </a:schemeClr>
            </a:gs>
            <a:gs pos="100000">
              <a:schemeClr val="accent4">
                <a:hueOff val="-2757287"/>
                <a:satOff val="15482"/>
                <a:lumOff val="-71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Desventajas.</a:t>
          </a:r>
          <a:endParaRPr lang="es-EC" sz="1400" kern="1200" dirty="0"/>
        </a:p>
      </dsp:txBody>
      <dsp:txXfrm rot="-5400000">
        <a:off x="1" y="1988283"/>
        <a:ext cx="1127815" cy="483349"/>
      </dsp:txXfrm>
    </dsp:sp>
    <dsp:sp modelId="{136CD11F-845D-4335-83C9-79EC2FF3DE8E}">
      <dsp:nvSpPr>
        <dsp:cNvPr id="0" name=""/>
        <dsp:cNvSpPr/>
      </dsp:nvSpPr>
      <dsp:spPr>
        <a:xfrm rot="5400000">
          <a:off x="4144735" y="-1545772"/>
          <a:ext cx="1047257" cy="7081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Lentitud de los trámites a realizar a nivel nacional.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Salvaguardias establecidas por políticas gubernamentales.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Inventario almacenado encarece al producto.</a:t>
          </a:r>
          <a:endParaRPr lang="es-EC" sz="1500" kern="1200" dirty="0"/>
        </a:p>
      </dsp:txBody>
      <dsp:txXfrm rot="-5400000">
        <a:off x="1127816" y="1522270"/>
        <a:ext cx="7029973" cy="945011"/>
      </dsp:txXfrm>
    </dsp:sp>
    <dsp:sp modelId="{636A598A-9AB1-479B-A121-0C4DDF8CCDA1}">
      <dsp:nvSpPr>
        <dsp:cNvPr id="0" name=""/>
        <dsp:cNvSpPr/>
      </dsp:nvSpPr>
      <dsp:spPr>
        <a:xfrm rot="5400000">
          <a:off x="-241674" y="3180650"/>
          <a:ext cx="1611164" cy="1127815"/>
        </a:xfrm>
        <a:prstGeom prst="chevron">
          <a:avLst/>
        </a:prstGeom>
        <a:gradFill rotWithShape="0">
          <a:gsLst>
            <a:gs pos="0">
              <a:schemeClr val="accent4">
                <a:hueOff val="-5514574"/>
                <a:satOff val="30963"/>
                <a:lumOff val="-1437"/>
                <a:alphaOff val="0"/>
                <a:lumMod val="95000"/>
              </a:schemeClr>
            </a:gs>
            <a:gs pos="100000">
              <a:schemeClr val="accent4">
                <a:hueOff val="-5514574"/>
                <a:satOff val="30963"/>
                <a:lumOff val="-143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Fortalezas.</a:t>
          </a:r>
          <a:endParaRPr lang="es-EC" sz="1400" kern="1200" dirty="0"/>
        </a:p>
      </dsp:txBody>
      <dsp:txXfrm rot="-5400000">
        <a:off x="1" y="3502884"/>
        <a:ext cx="1127815" cy="483349"/>
      </dsp:txXfrm>
    </dsp:sp>
    <dsp:sp modelId="{C33CBA0D-85FB-415F-A189-3E848F963308}">
      <dsp:nvSpPr>
        <dsp:cNvPr id="0" name=""/>
        <dsp:cNvSpPr/>
      </dsp:nvSpPr>
      <dsp:spPr>
        <a:xfrm rot="5400000">
          <a:off x="4144735" y="-77943"/>
          <a:ext cx="1047257" cy="7081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Materia prima de excelente calidad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Diversidad  en la cartera de productos.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Reconocimiento internacional. </a:t>
          </a:r>
          <a:endParaRPr lang="es-EC" sz="1500" kern="1200" dirty="0"/>
        </a:p>
      </dsp:txBody>
      <dsp:txXfrm rot="-5400000">
        <a:off x="1127816" y="2990099"/>
        <a:ext cx="7029973" cy="945011"/>
      </dsp:txXfrm>
    </dsp:sp>
    <dsp:sp modelId="{73F35362-5D69-4891-9AA2-768FA7E21137}">
      <dsp:nvSpPr>
        <dsp:cNvPr id="0" name=""/>
        <dsp:cNvSpPr/>
      </dsp:nvSpPr>
      <dsp:spPr>
        <a:xfrm rot="5400000">
          <a:off x="-241674" y="4648479"/>
          <a:ext cx="1611164" cy="1127815"/>
        </a:xfrm>
        <a:prstGeom prst="chevron">
          <a:avLst/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lumMod val="95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/>
            <a:t>Debilidades..</a:t>
          </a:r>
          <a:endParaRPr lang="es-EC" sz="1400" kern="1200" dirty="0"/>
        </a:p>
      </dsp:txBody>
      <dsp:txXfrm rot="-5400000">
        <a:off x="1" y="4970713"/>
        <a:ext cx="1127815" cy="483349"/>
      </dsp:txXfrm>
    </dsp:sp>
    <dsp:sp modelId="{024A335C-9C3A-4872-9AE7-326E387A0633}">
      <dsp:nvSpPr>
        <dsp:cNvPr id="0" name=""/>
        <dsp:cNvSpPr/>
      </dsp:nvSpPr>
      <dsp:spPr>
        <a:xfrm rot="5400000">
          <a:off x="4144735" y="1389884"/>
          <a:ext cx="1047257" cy="7081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Control manual de los procesos de fabricación.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Falta de planificación financiera precisa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500" kern="1200" dirty="0"/>
        </a:p>
      </dsp:txBody>
      <dsp:txXfrm rot="-5400000">
        <a:off x="1127816" y="4457927"/>
        <a:ext cx="7029973" cy="9450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A5D86-F9DD-4D96-9CAA-ED2BE3781DB0}">
      <dsp:nvSpPr>
        <dsp:cNvPr id="0" name=""/>
        <dsp:cNvSpPr/>
      </dsp:nvSpPr>
      <dsp:spPr>
        <a:xfrm>
          <a:off x="726997" y="1380"/>
          <a:ext cx="3002185" cy="1501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>
              <a:solidFill>
                <a:schemeClr val="tx1"/>
              </a:solidFill>
            </a:rPr>
            <a:t>Productos de la construcción </a:t>
          </a:r>
          <a:endParaRPr lang="es-EC" sz="3300" kern="1200" dirty="0">
            <a:solidFill>
              <a:schemeClr val="tx1"/>
            </a:solidFill>
          </a:endParaRPr>
        </a:p>
      </dsp:txBody>
      <dsp:txXfrm>
        <a:off x="770962" y="45345"/>
        <a:ext cx="2914255" cy="1413162"/>
      </dsp:txXfrm>
    </dsp:sp>
    <dsp:sp modelId="{7F11130A-DF45-4B5F-A9B0-B8A4777ACE36}">
      <dsp:nvSpPr>
        <dsp:cNvPr id="0" name=""/>
        <dsp:cNvSpPr/>
      </dsp:nvSpPr>
      <dsp:spPr>
        <a:xfrm>
          <a:off x="1027216" y="1502472"/>
          <a:ext cx="300218" cy="1125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819"/>
              </a:lnTo>
              <a:lnTo>
                <a:pt x="300218" y="112581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42414-6144-4CE7-88A6-453BF51A491B}">
      <dsp:nvSpPr>
        <dsp:cNvPr id="0" name=""/>
        <dsp:cNvSpPr/>
      </dsp:nvSpPr>
      <dsp:spPr>
        <a:xfrm>
          <a:off x="1327434" y="1877745"/>
          <a:ext cx="2401748" cy="1501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Materia prima nacional </a:t>
          </a:r>
          <a:endParaRPr lang="es-EC" sz="2300" kern="1200" dirty="0"/>
        </a:p>
      </dsp:txBody>
      <dsp:txXfrm>
        <a:off x="1371399" y="1921710"/>
        <a:ext cx="2313818" cy="1413162"/>
      </dsp:txXfrm>
    </dsp:sp>
    <dsp:sp modelId="{7D450051-80C9-4DBD-BBDC-44DB7F5D22E4}">
      <dsp:nvSpPr>
        <dsp:cNvPr id="0" name=""/>
        <dsp:cNvSpPr/>
      </dsp:nvSpPr>
      <dsp:spPr>
        <a:xfrm>
          <a:off x="1027216" y="1502472"/>
          <a:ext cx="300218" cy="3002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2185"/>
              </a:lnTo>
              <a:lnTo>
                <a:pt x="300218" y="300218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E88B8-3209-4D66-B475-70E1DDD40DA8}">
      <dsp:nvSpPr>
        <dsp:cNvPr id="0" name=""/>
        <dsp:cNvSpPr/>
      </dsp:nvSpPr>
      <dsp:spPr>
        <a:xfrm>
          <a:off x="1327434" y="3754111"/>
          <a:ext cx="2401748" cy="1501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Alambrec S.A</a:t>
          </a:r>
          <a:endParaRPr lang="es-EC" sz="2300" kern="1200" dirty="0"/>
        </a:p>
      </dsp:txBody>
      <dsp:txXfrm>
        <a:off x="1371399" y="3798076"/>
        <a:ext cx="2313818" cy="1413162"/>
      </dsp:txXfrm>
    </dsp:sp>
    <dsp:sp modelId="{526FE909-D0ED-4DAC-8F4A-F58E906602B1}">
      <dsp:nvSpPr>
        <dsp:cNvPr id="0" name=""/>
        <dsp:cNvSpPr/>
      </dsp:nvSpPr>
      <dsp:spPr>
        <a:xfrm>
          <a:off x="4479729" y="1380"/>
          <a:ext cx="3002185" cy="1501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>
              <a:solidFill>
                <a:schemeClr val="tx1"/>
              </a:solidFill>
            </a:rPr>
            <a:t>Productos de limpieza </a:t>
          </a:r>
          <a:endParaRPr lang="es-EC" sz="3300" kern="1200" dirty="0">
            <a:solidFill>
              <a:schemeClr val="tx1"/>
            </a:solidFill>
          </a:endParaRPr>
        </a:p>
      </dsp:txBody>
      <dsp:txXfrm>
        <a:off x="4523694" y="45345"/>
        <a:ext cx="2914255" cy="1413162"/>
      </dsp:txXfrm>
    </dsp:sp>
    <dsp:sp modelId="{032CABE9-FBF9-41D4-88DA-250211B1CDFB}">
      <dsp:nvSpPr>
        <dsp:cNvPr id="0" name=""/>
        <dsp:cNvSpPr/>
      </dsp:nvSpPr>
      <dsp:spPr>
        <a:xfrm>
          <a:off x="4779947" y="1502472"/>
          <a:ext cx="300218" cy="1125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819"/>
              </a:lnTo>
              <a:lnTo>
                <a:pt x="300218" y="112581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088C9-F02A-4887-9C08-97783E8C7279}">
      <dsp:nvSpPr>
        <dsp:cNvPr id="0" name=""/>
        <dsp:cNvSpPr/>
      </dsp:nvSpPr>
      <dsp:spPr>
        <a:xfrm>
          <a:off x="5080166" y="1877745"/>
          <a:ext cx="2401748" cy="1501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Fibras abrasivas, multiusos, absorbentes, celulosas</a:t>
          </a:r>
          <a:endParaRPr lang="es-EC" sz="2300" kern="1200" dirty="0"/>
        </a:p>
      </dsp:txBody>
      <dsp:txXfrm>
        <a:off x="5124131" y="1921710"/>
        <a:ext cx="2313818" cy="1413162"/>
      </dsp:txXfrm>
    </dsp:sp>
    <dsp:sp modelId="{26C0D448-CD21-4E1A-A073-7DE19B35C214}">
      <dsp:nvSpPr>
        <dsp:cNvPr id="0" name=""/>
        <dsp:cNvSpPr/>
      </dsp:nvSpPr>
      <dsp:spPr>
        <a:xfrm>
          <a:off x="4779947" y="1502472"/>
          <a:ext cx="300218" cy="3002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2185"/>
              </a:lnTo>
              <a:lnTo>
                <a:pt x="300218" y="300218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16CB2-159F-4C2D-97E0-D9B0D7E4EA57}">
      <dsp:nvSpPr>
        <dsp:cNvPr id="0" name=""/>
        <dsp:cNvSpPr/>
      </dsp:nvSpPr>
      <dsp:spPr>
        <a:xfrm>
          <a:off x="5080166" y="3754111"/>
          <a:ext cx="2401748" cy="1501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Importadas de Europa</a:t>
          </a:r>
          <a:endParaRPr lang="es-EC" sz="2300" kern="1200" dirty="0"/>
        </a:p>
      </dsp:txBody>
      <dsp:txXfrm>
        <a:off x="5124131" y="3798076"/>
        <a:ext cx="2313818" cy="14131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2156B-8C0B-47F2-B36A-334C90AAE31E}">
      <dsp:nvSpPr>
        <dsp:cNvPr id="0" name=""/>
        <dsp:cNvSpPr/>
      </dsp:nvSpPr>
      <dsp:spPr>
        <a:xfrm>
          <a:off x="0" y="1092380"/>
          <a:ext cx="82804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6BE02-E39E-4D10-B2FA-B0E4AFDC1A63}">
      <dsp:nvSpPr>
        <dsp:cNvPr id="0" name=""/>
        <dsp:cNvSpPr/>
      </dsp:nvSpPr>
      <dsp:spPr>
        <a:xfrm>
          <a:off x="143246" y="1778704"/>
          <a:ext cx="7789794" cy="1439522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El mercado tiene un tamaño de 224 locales de lavado de vehículos centrados en Lima</a:t>
          </a:r>
          <a:endParaRPr lang="es-EC" sz="2400" kern="1200" dirty="0"/>
        </a:p>
      </dsp:txBody>
      <dsp:txXfrm>
        <a:off x="213518" y="1848976"/>
        <a:ext cx="7649250" cy="1298978"/>
      </dsp:txXfrm>
    </dsp:sp>
    <dsp:sp modelId="{DE91B46D-033D-4F5D-B9BA-0B9E300E66EF}">
      <dsp:nvSpPr>
        <dsp:cNvPr id="0" name=""/>
        <dsp:cNvSpPr/>
      </dsp:nvSpPr>
      <dsp:spPr>
        <a:xfrm>
          <a:off x="0" y="3033120"/>
          <a:ext cx="82804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312758"/>
              <a:satOff val="-12398"/>
              <a:lumOff val="-16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CE48D-0EA0-4C2D-B30E-51EA11C33B17}">
      <dsp:nvSpPr>
        <dsp:cNvPr id="0" name=""/>
        <dsp:cNvSpPr/>
      </dsp:nvSpPr>
      <dsp:spPr>
        <a:xfrm>
          <a:off x="215257" y="3669555"/>
          <a:ext cx="7706270" cy="1528899"/>
        </a:xfrm>
        <a:prstGeom prst="roundRect">
          <a:avLst/>
        </a:prstGeom>
        <a:gradFill rotWithShape="0">
          <a:gsLst>
            <a:gs pos="28000">
              <a:schemeClr val="accent3">
                <a:hueOff val="2312758"/>
                <a:satOff val="-12398"/>
                <a:lumOff val="-166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2312758"/>
                <a:satOff val="-12398"/>
                <a:lumOff val="-166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El mercado presenta una “tendencia de crecimiento del 10% año a año”.  </a:t>
          </a:r>
          <a:endParaRPr lang="es-EC" sz="2400" kern="1200" dirty="0"/>
        </a:p>
      </dsp:txBody>
      <dsp:txXfrm>
        <a:off x="289892" y="3744190"/>
        <a:ext cx="7557000" cy="1379629"/>
      </dsp:txXfrm>
    </dsp:sp>
    <dsp:sp modelId="{F3702ABA-A966-4053-93B2-1375B1DF2C55}">
      <dsp:nvSpPr>
        <dsp:cNvPr id="0" name=""/>
        <dsp:cNvSpPr/>
      </dsp:nvSpPr>
      <dsp:spPr>
        <a:xfrm>
          <a:off x="0" y="4960704"/>
          <a:ext cx="82804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625516"/>
              <a:satOff val="-24796"/>
              <a:lumOff val="-333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FBD84-258E-43AA-B37B-C945EE7470CB}">
      <dsp:nvSpPr>
        <dsp:cNvPr id="0" name=""/>
        <dsp:cNvSpPr/>
      </dsp:nvSpPr>
      <dsp:spPr>
        <a:xfrm>
          <a:off x="216024" y="0"/>
          <a:ext cx="7876388" cy="1479126"/>
        </a:xfrm>
        <a:prstGeom prst="roundRect">
          <a:avLst/>
        </a:prstGeom>
        <a:gradFill rotWithShape="0">
          <a:gsLst>
            <a:gs pos="28000">
              <a:schemeClr val="accent3">
                <a:hueOff val="4625516"/>
                <a:satOff val="-24796"/>
                <a:lumOff val="-333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 La demanda se dimensionará sobre el mercado de Lima con 32 </a:t>
          </a:r>
          <a:r>
            <a:rPr lang="es-EC" sz="2400" kern="1200" dirty="0" smtClean="0"/>
            <a:t>franquicias</a:t>
          </a:r>
          <a:endParaRPr lang="es-EC" sz="2400" kern="1200" dirty="0"/>
        </a:p>
      </dsp:txBody>
      <dsp:txXfrm>
        <a:off x="288229" y="72205"/>
        <a:ext cx="7731978" cy="13347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048FF-8D1D-4118-889D-3AB11FD110DA}">
      <dsp:nvSpPr>
        <dsp:cNvPr id="0" name=""/>
        <dsp:cNvSpPr/>
      </dsp:nvSpPr>
      <dsp:spPr>
        <a:xfrm>
          <a:off x="0" y="578522"/>
          <a:ext cx="8208912" cy="772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kern="1200" dirty="0" smtClean="0">
              <a:solidFill>
                <a:schemeClr val="tx1"/>
              </a:solidFill>
            </a:rPr>
            <a:t>Branding</a:t>
          </a:r>
          <a:endParaRPr lang="es-EC" sz="3000" kern="1200" dirty="0">
            <a:solidFill>
              <a:schemeClr val="tx1"/>
            </a:solidFill>
          </a:endParaRPr>
        </a:p>
      </dsp:txBody>
      <dsp:txXfrm>
        <a:off x="37696" y="616218"/>
        <a:ext cx="8133520" cy="696808"/>
      </dsp:txXfrm>
    </dsp:sp>
    <dsp:sp modelId="{2E3888CD-D75D-4285-AF08-BCA39A2338EA}">
      <dsp:nvSpPr>
        <dsp:cNvPr id="0" name=""/>
        <dsp:cNvSpPr/>
      </dsp:nvSpPr>
      <dsp:spPr>
        <a:xfrm>
          <a:off x="0" y="1480560"/>
          <a:ext cx="8208912" cy="853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300" kern="1200" dirty="0" smtClean="0">
              <a:solidFill>
                <a:schemeClr val="tx1"/>
              </a:solidFill>
            </a:rPr>
            <a:t>No existe una marca de exclusividad establecida.</a:t>
          </a:r>
          <a:endParaRPr lang="es-EC" sz="2300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300" kern="1200" dirty="0" smtClean="0">
              <a:solidFill>
                <a:schemeClr val="tx1"/>
              </a:solidFill>
            </a:rPr>
            <a:t>Establecer colores de limpieza  </a:t>
          </a:r>
          <a:endParaRPr lang="es-EC" sz="2300" kern="1200" dirty="0">
            <a:solidFill>
              <a:schemeClr val="tx1"/>
            </a:solidFill>
          </a:endParaRPr>
        </a:p>
      </dsp:txBody>
      <dsp:txXfrm>
        <a:off x="0" y="1480560"/>
        <a:ext cx="8208912" cy="853875"/>
      </dsp:txXfrm>
    </dsp:sp>
    <dsp:sp modelId="{A66CED81-0257-4A3A-9678-748142B57677}">
      <dsp:nvSpPr>
        <dsp:cNvPr id="0" name=""/>
        <dsp:cNvSpPr/>
      </dsp:nvSpPr>
      <dsp:spPr>
        <a:xfrm>
          <a:off x="0" y="2364176"/>
          <a:ext cx="8208912" cy="93103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000" kern="1200" dirty="0" smtClean="0">
              <a:solidFill>
                <a:schemeClr val="tx1"/>
              </a:solidFill>
            </a:rPr>
            <a:t>Estrategia de Push, Precios y Fabricación</a:t>
          </a:r>
          <a:endParaRPr lang="es-EC" sz="3000" kern="1200" dirty="0">
            <a:solidFill>
              <a:schemeClr val="tx1"/>
            </a:solidFill>
          </a:endParaRPr>
        </a:p>
      </dsp:txBody>
      <dsp:txXfrm>
        <a:off x="45449" y="2409625"/>
        <a:ext cx="8118014" cy="840135"/>
      </dsp:txXfrm>
    </dsp:sp>
    <dsp:sp modelId="{7CC09076-255C-4D32-8FC2-93D04B18F22F}">
      <dsp:nvSpPr>
        <dsp:cNvPr id="0" name=""/>
        <dsp:cNvSpPr/>
      </dsp:nvSpPr>
      <dsp:spPr>
        <a:xfrm>
          <a:off x="0" y="3491870"/>
          <a:ext cx="8208912" cy="1614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300" kern="1200" dirty="0" smtClean="0">
              <a:solidFill>
                <a:schemeClr val="tx1"/>
              </a:solidFill>
            </a:rPr>
            <a:t>Mejor reconocimiento de nuestra marca</a:t>
          </a:r>
          <a:endParaRPr lang="es-EC" sz="2300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300" kern="1200" dirty="0" smtClean="0">
              <a:solidFill>
                <a:schemeClr val="tx1"/>
              </a:solidFill>
            </a:rPr>
            <a:t> Descuento por volumen de compra o pagos en efectivo.</a:t>
          </a:r>
          <a:endParaRPr lang="es-EC" sz="2300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300" kern="1200" dirty="0" smtClean="0">
              <a:solidFill>
                <a:schemeClr val="tx1"/>
              </a:solidFill>
            </a:rPr>
            <a:t>Mejorar su capacidad de producción</a:t>
          </a:r>
          <a:endParaRPr lang="es-EC" sz="2300" kern="1200" dirty="0">
            <a:solidFill>
              <a:schemeClr val="tx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C" sz="2300" kern="1200" dirty="0">
            <a:solidFill>
              <a:schemeClr val="tx1"/>
            </a:solidFill>
          </a:endParaRPr>
        </a:p>
      </dsp:txBody>
      <dsp:txXfrm>
        <a:off x="0" y="3491870"/>
        <a:ext cx="8208912" cy="16144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3E49B-CCCB-4BA1-B4B8-A4ECB831498A}">
      <dsp:nvSpPr>
        <dsp:cNvPr id="0" name=""/>
        <dsp:cNvSpPr/>
      </dsp:nvSpPr>
      <dsp:spPr>
        <a:xfrm>
          <a:off x="0" y="558731"/>
          <a:ext cx="6777037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3EAD1-776D-4FA1-977C-B9CBF11E20B0}">
      <dsp:nvSpPr>
        <dsp:cNvPr id="0" name=""/>
        <dsp:cNvSpPr/>
      </dsp:nvSpPr>
      <dsp:spPr>
        <a:xfrm>
          <a:off x="361012" y="168202"/>
          <a:ext cx="4743925" cy="558884"/>
        </a:xfrm>
        <a:prstGeom prst="roundRect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smtClean="0"/>
            <a:t>Licencias</a:t>
          </a:r>
          <a:endParaRPr lang="es-EC" sz="2400" kern="1200" dirty="0"/>
        </a:p>
      </dsp:txBody>
      <dsp:txXfrm>
        <a:off x="388294" y="195484"/>
        <a:ext cx="4689361" cy="504320"/>
      </dsp:txXfrm>
    </dsp:sp>
    <dsp:sp modelId="{104D1B2E-7C78-45B5-9118-92D2D02A516A}">
      <dsp:nvSpPr>
        <dsp:cNvPr id="0" name=""/>
        <dsp:cNvSpPr/>
      </dsp:nvSpPr>
      <dsp:spPr>
        <a:xfrm>
          <a:off x="0" y="1818470"/>
          <a:ext cx="6777037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5976FD-5565-49E3-82A4-9287B3CD229A}">
      <dsp:nvSpPr>
        <dsp:cNvPr id="0" name=""/>
        <dsp:cNvSpPr/>
      </dsp:nvSpPr>
      <dsp:spPr>
        <a:xfrm>
          <a:off x="338520" y="925931"/>
          <a:ext cx="5674118" cy="1069659"/>
        </a:xfrm>
        <a:prstGeom prst="roundRect">
          <a:avLst/>
        </a:prstGeom>
        <a:gradFill rotWithShape="0">
          <a:gsLst>
            <a:gs pos="28000">
              <a:schemeClr val="accent4">
                <a:hueOff val="-2757287"/>
                <a:satOff val="15482"/>
                <a:lumOff val="-719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2757287"/>
                <a:satOff val="15482"/>
                <a:lumOff val="-719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smtClean="0"/>
            <a:t>Permiso de uso de la patente de la marca lustre </a:t>
          </a:r>
          <a:endParaRPr lang="es-EC" sz="2400" kern="1200" dirty="0"/>
        </a:p>
      </dsp:txBody>
      <dsp:txXfrm>
        <a:off x="390736" y="978147"/>
        <a:ext cx="5569686" cy="965227"/>
      </dsp:txXfrm>
    </dsp:sp>
    <dsp:sp modelId="{725AB818-2333-4BF8-88E2-1725877D50EC}">
      <dsp:nvSpPr>
        <dsp:cNvPr id="0" name=""/>
        <dsp:cNvSpPr/>
      </dsp:nvSpPr>
      <dsp:spPr>
        <a:xfrm>
          <a:off x="0" y="3279266"/>
          <a:ext cx="6777037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7E654-B1D8-40E8-8C15-A3A7996CF668}">
      <dsp:nvSpPr>
        <dsp:cNvPr id="0" name=""/>
        <dsp:cNvSpPr/>
      </dsp:nvSpPr>
      <dsp:spPr>
        <a:xfrm>
          <a:off x="338520" y="2185670"/>
          <a:ext cx="5602650" cy="1270715"/>
        </a:xfrm>
        <a:prstGeom prst="roundRect">
          <a:avLst/>
        </a:prstGeom>
        <a:gradFill rotWithShape="0">
          <a:gsLst>
            <a:gs pos="28000">
              <a:schemeClr val="accent4">
                <a:hueOff val="-5514574"/>
                <a:satOff val="30963"/>
                <a:lumOff val="-143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5514574"/>
                <a:satOff val="30963"/>
                <a:lumOff val="-143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smtClean="0"/>
            <a:t>Venta directa por medio de distribuidores</a:t>
          </a:r>
          <a:endParaRPr lang="es-EC" sz="2400" b="1" kern="1200" dirty="0"/>
        </a:p>
      </dsp:txBody>
      <dsp:txXfrm>
        <a:off x="400551" y="2247701"/>
        <a:ext cx="5478588" cy="1146653"/>
      </dsp:txXfrm>
    </dsp:sp>
    <dsp:sp modelId="{35F82AB8-191F-4BFC-9E83-288E90941AEE}">
      <dsp:nvSpPr>
        <dsp:cNvPr id="0" name=""/>
        <dsp:cNvSpPr/>
      </dsp:nvSpPr>
      <dsp:spPr>
        <a:xfrm>
          <a:off x="0" y="4542860"/>
          <a:ext cx="6777037" cy="5367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E83F3-E761-4DAB-B7B7-607EE2ECD228}">
      <dsp:nvSpPr>
        <dsp:cNvPr id="0" name=""/>
        <dsp:cNvSpPr/>
      </dsp:nvSpPr>
      <dsp:spPr>
        <a:xfrm>
          <a:off x="338520" y="3646466"/>
          <a:ext cx="5603408" cy="1073513"/>
        </a:xfrm>
        <a:prstGeom prst="roundRect">
          <a:avLst/>
        </a:prstGeom>
        <a:gradFill rotWithShape="0">
          <a:gsLst>
            <a:gs pos="28000">
              <a:schemeClr val="accent4">
                <a:hueOff val="-8271860"/>
                <a:satOff val="46445"/>
                <a:lumOff val="-2156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Desarrollar capacidad propia de marketing internacional </a:t>
          </a:r>
          <a:endParaRPr lang="es-EC" sz="2400" kern="1200" dirty="0"/>
        </a:p>
      </dsp:txBody>
      <dsp:txXfrm>
        <a:off x="390925" y="3698871"/>
        <a:ext cx="5498598" cy="9687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43074-D115-4A76-A77F-31C2FCE2D2CE}">
      <dsp:nvSpPr>
        <dsp:cNvPr id="0" name=""/>
        <dsp:cNvSpPr/>
      </dsp:nvSpPr>
      <dsp:spPr>
        <a:xfrm>
          <a:off x="1663680" y="464119"/>
          <a:ext cx="1220929" cy="1028598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smtClean="0"/>
            <a:t>Fase de pre – embarque.</a:t>
          </a:r>
          <a:endParaRPr lang="es-EC" sz="1200" kern="1200" dirty="0"/>
        </a:p>
      </dsp:txBody>
      <dsp:txXfrm>
        <a:off x="1713892" y="514331"/>
        <a:ext cx="1120505" cy="928174"/>
      </dsp:txXfrm>
    </dsp:sp>
    <dsp:sp modelId="{C7E1F364-923D-4883-A8FC-89D225ED7B6D}">
      <dsp:nvSpPr>
        <dsp:cNvPr id="0" name=""/>
        <dsp:cNvSpPr/>
      </dsp:nvSpPr>
      <dsp:spPr>
        <a:xfrm>
          <a:off x="402399" y="978419"/>
          <a:ext cx="3743491" cy="3743491"/>
        </a:xfrm>
        <a:custGeom>
          <a:avLst/>
          <a:gdLst/>
          <a:ahLst/>
          <a:cxnLst/>
          <a:rect l="0" t="0" r="0" b="0"/>
          <a:pathLst>
            <a:path>
              <a:moveTo>
                <a:pt x="2604150" y="149242"/>
              </a:moveTo>
              <a:arcTo wR="1871745" hR="1871745" stAng="17582105" swAng="72617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A7644-0766-463D-8A9E-D09025F12A00}">
      <dsp:nvSpPr>
        <dsp:cNvPr id="0" name=""/>
        <dsp:cNvSpPr/>
      </dsp:nvSpPr>
      <dsp:spPr>
        <a:xfrm>
          <a:off x="3284659" y="1398385"/>
          <a:ext cx="1220929" cy="1031812"/>
        </a:xfrm>
        <a:prstGeom prst="roundRect">
          <a:avLst/>
        </a:prstGeom>
        <a:gradFill rotWithShape="0">
          <a:gsLst>
            <a:gs pos="28000">
              <a:schemeClr val="accent3">
                <a:hueOff val="925103"/>
                <a:satOff val="-4959"/>
                <a:lumOff val="-66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925103"/>
                <a:satOff val="-4959"/>
                <a:lumOff val="-66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/>
            <a:t>Revisión de orden de compra.</a:t>
          </a:r>
          <a:endParaRPr lang="es-EC" sz="1200" kern="1200" dirty="0"/>
        </a:p>
      </dsp:txBody>
      <dsp:txXfrm>
        <a:off x="3335028" y="1448754"/>
        <a:ext cx="1120191" cy="931074"/>
      </dsp:txXfrm>
    </dsp:sp>
    <dsp:sp modelId="{77990523-E189-47F2-A0F1-7FF9DC73ABE6}">
      <dsp:nvSpPr>
        <dsp:cNvPr id="0" name=""/>
        <dsp:cNvSpPr/>
      </dsp:nvSpPr>
      <dsp:spPr>
        <a:xfrm>
          <a:off x="402399" y="978419"/>
          <a:ext cx="3743491" cy="3743491"/>
        </a:xfrm>
        <a:custGeom>
          <a:avLst/>
          <a:gdLst/>
          <a:ahLst/>
          <a:cxnLst/>
          <a:rect l="0" t="0" r="0" b="0"/>
          <a:pathLst>
            <a:path>
              <a:moveTo>
                <a:pt x="3720620" y="1580035"/>
              </a:moveTo>
              <a:arcTo wR="1871745" hR="1871745" stAng="21062036" swAng="726153"/>
            </a:path>
          </a:pathLst>
        </a:custGeom>
        <a:noFill/>
        <a:ln w="9525" cap="flat" cmpd="sng" algn="ctr">
          <a:solidFill>
            <a:schemeClr val="accent3">
              <a:hueOff val="925103"/>
              <a:satOff val="-4959"/>
              <a:lumOff val="-66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70EBD-22FF-4A09-9BAF-E1A3597B7FEB}">
      <dsp:nvSpPr>
        <dsp:cNvPr id="0" name=""/>
        <dsp:cNvSpPr/>
      </dsp:nvSpPr>
      <dsp:spPr>
        <a:xfrm>
          <a:off x="3186979" y="3082694"/>
          <a:ext cx="1416290" cy="1406687"/>
        </a:xfrm>
        <a:prstGeom prst="roundRect">
          <a:avLst/>
        </a:prstGeom>
        <a:gradFill rotWithShape="0">
          <a:gsLst>
            <a:gs pos="28000">
              <a:schemeClr val="accent3">
                <a:hueOff val="1850206"/>
                <a:satOff val="-9918"/>
                <a:lumOff val="-133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1850206"/>
                <a:satOff val="-9918"/>
                <a:lumOff val="-133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Examina los materiales necesarios para </a:t>
          </a:r>
          <a:r>
            <a:rPr lang="es-EC" sz="1200" kern="1200" dirty="0" smtClean="0"/>
            <a:t>envío</a:t>
          </a:r>
          <a:endParaRPr lang="es-EC" sz="1200" kern="1200" dirty="0"/>
        </a:p>
      </dsp:txBody>
      <dsp:txXfrm>
        <a:off x="3255648" y="3151363"/>
        <a:ext cx="1278952" cy="1269349"/>
      </dsp:txXfrm>
    </dsp:sp>
    <dsp:sp modelId="{F4AC241F-B970-4335-8AF9-2D896C9342B8}">
      <dsp:nvSpPr>
        <dsp:cNvPr id="0" name=""/>
        <dsp:cNvSpPr/>
      </dsp:nvSpPr>
      <dsp:spPr>
        <a:xfrm>
          <a:off x="402399" y="978419"/>
          <a:ext cx="3743491" cy="3743491"/>
        </a:xfrm>
        <a:custGeom>
          <a:avLst/>
          <a:gdLst/>
          <a:ahLst/>
          <a:cxnLst/>
          <a:rect l="0" t="0" r="0" b="0"/>
          <a:pathLst>
            <a:path>
              <a:moveTo>
                <a:pt x="2762097" y="3518168"/>
              </a:moveTo>
              <a:arcTo wR="1871745" hR="1871745" stAng="3695783" swAng="141405"/>
            </a:path>
          </a:pathLst>
        </a:custGeom>
        <a:noFill/>
        <a:ln w="9525" cap="flat" cmpd="sng" algn="ctr">
          <a:solidFill>
            <a:schemeClr val="accent3">
              <a:hueOff val="1850206"/>
              <a:satOff val="-9918"/>
              <a:lumOff val="-133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ED9DC-93CA-4B5C-B39E-FDDCCCDB85B0}">
      <dsp:nvSpPr>
        <dsp:cNvPr id="0" name=""/>
        <dsp:cNvSpPr/>
      </dsp:nvSpPr>
      <dsp:spPr>
        <a:xfrm>
          <a:off x="1475376" y="3958661"/>
          <a:ext cx="1597537" cy="1526498"/>
        </a:xfrm>
        <a:prstGeom prst="roundRect">
          <a:avLst/>
        </a:prstGeom>
        <a:gradFill rotWithShape="0">
          <a:gsLst>
            <a:gs pos="28000">
              <a:schemeClr val="accent3">
                <a:hueOff val="2775309"/>
                <a:satOff val="-14878"/>
                <a:lumOff val="-200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2775309"/>
                <a:satOff val="-14878"/>
                <a:lumOff val="-200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Planificación de producción</a:t>
          </a:r>
          <a:endParaRPr lang="es-EC" sz="1200" kern="1200" dirty="0"/>
        </a:p>
      </dsp:txBody>
      <dsp:txXfrm>
        <a:off x="1549893" y="4033178"/>
        <a:ext cx="1448503" cy="1377464"/>
      </dsp:txXfrm>
    </dsp:sp>
    <dsp:sp modelId="{C979F6C0-9800-4D8C-B81E-4BE767D5FEF9}">
      <dsp:nvSpPr>
        <dsp:cNvPr id="0" name=""/>
        <dsp:cNvSpPr/>
      </dsp:nvSpPr>
      <dsp:spPr>
        <a:xfrm>
          <a:off x="402399" y="978419"/>
          <a:ext cx="3743491" cy="3743491"/>
        </a:xfrm>
        <a:custGeom>
          <a:avLst/>
          <a:gdLst/>
          <a:ahLst/>
          <a:cxnLst/>
          <a:rect l="0" t="0" r="0" b="0"/>
          <a:pathLst>
            <a:path>
              <a:moveTo>
                <a:pt x="1059413" y="3558028"/>
              </a:moveTo>
              <a:arcTo wR="1871745" hR="1871745" stAng="6943291" swAng="82806"/>
            </a:path>
          </a:pathLst>
        </a:custGeom>
        <a:noFill/>
        <a:ln w="9525" cap="flat" cmpd="sng" algn="ctr">
          <a:solidFill>
            <a:schemeClr val="accent3">
              <a:hueOff val="2775309"/>
              <a:satOff val="-14878"/>
              <a:lumOff val="-200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591AF-AA27-4B6D-BA65-E1804ABA1A5D}">
      <dsp:nvSpPr>
        <dsp:cNvPr id="0" name=""/>
        <dsp:cNvSpPr/>
      </dsp:nvSpPr>
      <dsp:spPr>
        <a:xfrm>
          <a:off x="-101753" y="2993421"/>
          <a:ext cx="1509838" cy="1585232"/>
        </a:xfrm>
        <a:prstGeom prst="roundRect">
          <a:avLst/>
        </a:prstGeom>
        <a:gradFill rotWithShape="0">
          <a:gsLst>
            <a:gs pos="28000">
              <a:schemeClr val="accent3">
                <a:hueOff val="3700413"/>
                <a:satOff val="-19837"/>
                <a:lumOff val="-266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3700413"/>
                <a:satOff val="-19837"/>
                <a:lumOff val="-266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/>
            <a:t>Clasificación arancelaria y valoración de las mercancías</a:t>
          </a:r>
          <a:endParaRPr lang="es-EC" sz="1200" kern="1200" dirty="0"/>
        </a:p>
      </dsp:txBody>
      <dsp:txXfrm>
        <a:off x="-28049" y="3067125"/>
        <a:ext cx="1362430" cy="1437824"/>
      </dsp:txXfrm>
    </dsp:sp>
    <dsp:sp modelId="{300D2928-80C8-4A1C-AC22-9DD9790B5B9B}">
      <dsp:nvSpPr>
        <dsp:cNvPr id="0" name=""/>
        <dsp:cNvSpPr/>
      </dsp:nvSpPr>
      <dsp:spPr>
        <a:xfrm>
          <a:off x="402399" y="978419"/>
          <a:ext cx="3743491" cy="3743491"/>
        </a:xfrm>
        <a:custGeom>
          <a:avLst/>
          <a:gdLst/>
          <a:ahLst/>
          <a:cxnLst/>
          <a:rect l="0" t="0" r="0" b="0"/>
          <a:pathLst>
            <a:path>
              <a:moveTo>
                <a:pt x="627" y="1920225"/>
              </a:moveTo>
              <a:arcTo wR="1871745" hR="1871745" stAng="10710950" swAng="525312"/>
            </a:path>
          </a:pathLst>
        </a:custGeom>
        <a:noFill/>
        <a:ln w="9525" cap="flat" cmpd="sng" algn="ctr">
          <a:solidFill>
            <a:schemeClr val="accent3">
              <a:hueOff val="3700413"/>
              <a:satOff val="-19837"/>
              <a:lumOff val="-266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DA291-7327-441E-B62A-00E7A9D93868}">
      <dsp:nvSpPr>
        <dsp:cNvPr id="0" name=""/>
        <dsp:cNvSpPr/>
      </dsp:nvSpPr>
      <dsp:spPr>
        <a:xfrm>
          <a:off x="-138155" y="1309117"/>
          <a:ext cx="1582642" cy="1210349"/>
        </a:xfrm>
        <a:prstGeom prst="roundRect">
          <a:avLst/>
        </a:prstGeom>
        <a:gradFill rotWithShape="0">
          <a:gsLst>
            <a:gs pos="28000">
              <a:schemeClr val="accent3">
                <a:hueOff val="4625516"/>
                <a:satOff val="-24796"/>
                <a:lumOff val="-333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/>
            <a:t>Contrato de transportistas.</a:t>
          </a:r>
          <a:endParaRPr lang="es-EC" sz="1200" kern="1200" dirty="0"/>
        </a:p>
      </dsp:txBody>
      <dsp:txXfrm>
        <a:off x="-79071" y="1368201"/>
        <a:ext cx="1464474" cy="1092181"/>
      </dsp:txXfrm>
    </dsp:sp>
    <dsp:sp modelId="{AB765ADD-4E20-4523-9A00-173273169712}">
      <dsp:nvSpPr>
        <dsp:cNvPr id="0" name=""/>
        <dsp:cNvSpPr/>
      </dsp:nvSpPr>
      <dsp:spPr>
        <a:xfrm>
          <a:off x="402399" y="978419"/>
          <a:ext cx="3743491" cy="3743491"/>
        </a:xfrm>
        <a:custGeom>
          <a:avLst/>
          <a:gdLst/>
          <a:ahLst/>
          <a:cxnLst/>
          <a:rect l="0" t="0" r="0" b="0"/>
          <a:pathLst>
            <a:path>
              <a:moveTo>
                <a:pt x="894272" y="275506"/>
              </a:moveTo>
              <a:arcTo wR="1871745" hR="1871745" stAng="14311102" swAng="560809"/>
            </a:path>
          </a:pathLst>
        </a:custGeom>
        <a:noFill/>
        <a:ln w="9525" cap="flat" cmpd="sng" algn="ctr">
          <a:solidFill>
            <a:schemeClr val="accent3">
              <a:hueOff val="4625516"/>
              <a:satOff val="-24796"/>
              <a:lumOff val="-333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43074-D115-4A76-A77F-31C2FCE2D2CE}">
      <dsp:nvSpPr>
        <dsp:cNvPr id="0" name=""/>
        <dsp:cNvSpPr/>
      </dsp:nvSpPr>
      <dsp:spPr>
        <a:xfrm>
          <a:off x="1622987" y="724717"/>
          <a:ext cx="1150450" cy="681446"/>
        </a:xfrm>
        <a:prstGeom prst="roundRect">
          <a:avLst/>
        </a:prstGeom>
        <a:gradFill rotWithShape="0">
          <a:gsLst>
            <a:gs pos="28000">
              <a:schemeClr val="accent5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smtClean="0"/>
            <a:t>Fase de  embarque</a:t>
          </a:r>
          <a:endParaRPr lang="es-EC" sz="1200" kern="1200" dirty="0"/>
        </a:p>
      </dsp:txBody>
      <dsp:txXfrm>
        <a:off x="1656252" y="757982"/>
        <a:ext cx="1083920" cy="614916"/>
      </dsp:txXfrm>
    </dsp:sp>
    <dsp:sp modelId="{C7E1F364-923D-4883-A8FC-89D225ED7B6D}">
      <dsp:nvSpPr>
        <dsp:cNvPr id="0" name=""/>
        <dsp:cNvSpPr/>
      </dsp:nvSpPr>
      <dsp:spPr>
        <a:xfrm>
          <a:off x="371865" y="1065440"/>
          <a:ext cx="3652694" cy="3652694"/>
        </a:xfrm>
        <a:custGeom>
          <a:avLst/>
          <a:gdLst/>
          <a:ahLst/>
          <a:cxnLst/>
          <a:rect l="0" t="0" r="0" b="0"/>
          <a:pathLst>
            <a:path>
              <a:moveTo>
                <a:pt x="2465791" y="115600"/>
              </a:moveTo>
              <a:arcTo wR="1826347" hR="1826347" stAng="17429686" swAng="38548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A7644-0766-463D-8A9E-D09025F12A00}">
      <dsp:nvSpPr>
        <dsp:cNvPr id="0" name=""/>
        <dsp:cNvSpPr/>
      </dsp:nvSpPr>
      <dsp:spPr>
        <a:xfrm>
          <a:off x="3085202" y="1258577"/>
          <a:ext cx="808866" cy="683575"/>
        </a:xfrm>
        <a:prstGeom prst="roundRect">
          <a:avLst/>
        </a:prstGeom>
        <a:gradFill rotWithShape="0">
          <a:gsLst>
            <a:gs pos="28000">
              <a:schemeClr val="accent5">
                <a:hueOff val="-147318"/>
                <a:satOff val="-1717"/>
                <a:lumOff val="-308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147318"/>
                <a:satOff val="-1717"/>
                <a:lumOff val="-308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Fecha de envío.</a:t>
          </a:r>
          <a:endParaRPr lang="es-EC" sz="1200" kern="1200" dirty="0"/>
        </a:p>
      </dsp:txBody>
      <dsp:txXfrm>
        <a:off x="3118571" y="1291946"/>
        <a:ext cx="742128" cy="616837"/>
      </dsp:txXfrm>
    </dsp:sp>
    <dsp:sp modelId="{77990523-E189-47F2-A0F1-7FF9DC73ABE6}">
      <dsp:nvSpPr>
        <dsp:cNvPr id="0" name=""/>
        <dsp:cNvSpPr/>
      </dsp:nvSpPr>
      <dsp:spPr>
        <a:xfrm>
          <a:off x="371865" y="1065440"/>
          <a:ext cx="3652694" cy="3652694"/>
        </a:xfrm>
        <a:custGeom>
          <a:avLst/>
          <a:gdLst/>
          <a:ahLst/>
          <a:cxnLst/>
          <a:rect l="0" t="0" r="0" b="0"/>
          <a:pathLst>
            <a:path>
              <a:moveTo>
                <a:pt x="3426449" y="945882"/>
              </a:moveTo>
              <a:arcTo wR="1826347" hR="1826347" stAng="19870679" swAng="452914"/>
            </a:path>
          </a:pathLst>
        </a:custGeom>
        <a:noFill/>
        <a:ln w="9525" cap="flat" cmpd="sng" algn="ctr">
          <a:solidFill>
            <a:schemeClr val="accent5">
              <a:hueOff val="-147318"/>
              <a:satOff val="-1717"/>
              <a:lumOff val="-30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70EBD-22FF-4A09-9BAF-E1A3597B7FEB}">
      <dsp:nvSpPr>
        <dsp:cNvPr id="0" name=""/>
        <dsp:cNvSpPr/>
      </dsp:nvSpPr>
      <dsp:spPr>
        <a:xfrm>
          <a:off x="3431621" y="2304255"/>
          <a:ext cx="1185878" cy="1175064"/>
        </a:xfrm>
        <a:prstGeom prst="roundRect">
          <a:avLst/>
        </a:prstGeom>
        <a:gradFill rotWithShape="0">
          <a:gsLst>
            <a:gs pos="28000">
              <a:schemeClr val="accent5">
                <a:hueOff val="-294635"/>
                <a:satOff val="-3433"/>
                <a:lumOff val="-61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294635"/>
                <a:satOff val="-3433"/>
                <a:lumOff val="-61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Control de calidad </a:t>
          </a:r>
          <a:endParaRPr lang="es-EC" sz="1200" kern="1200" dirty="0"/>
        </a:p>
      </dsp:txBody>
      <dsp:txXfrm>
        <a:off x="3488983" y="2361617"/>
        <a:ext cx="1071154" cy="1060340"/>
      </dsp:txXfrm>
    </dsp:sp>
    <dsp:sp modelId="{F4AC241F-B970-4335-8AF9-2D896C9342B8}">
      <dsp:nvSpPr>
        <dsp:cNvPr id="0" name=""/>
        <dsp:cNvSpPr/>
      </dsp:nvSpPr>
      <dsp:spPr>
        <a:xfrm>
          <a:off x="371865" y="1065440"/>
          <a:ext cx="3652694" cy="3652694"/>
        </a:xfrm>
        <a:custGeom>
          <a:avLst/>
          <a:gdLst/>
          <a:ahLst/>
          <a:cxnLst/>
          <a:rect l="0" t="0" r="0" b="0"/>
          <a:pathLst>
            <a:path>
              <a:moveTo>
                <a:pt x="3541368" y="2454238"/>
              </a:moveTo>
              <a:arcTo wR="1826347" hR="1826347" stAng="1206499" swAng="241913"/>
            </a:path>
          </a:pathLst>
        </a:custGeom>
        <a:noFill/>
        <a:ln w="9525" cap="flat" cmpd="sng" algn="ctr">
          <a:solidFill>
            <a:schemeClr val="accent5">
              <a:hueOff val="-294635"/>
              <a:satOff val="-3433"/>
              <a:lumOff val="-61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ED9DC-93CA-4B5C-B39E-FDDCCCDB85B0}">
      <dsp:nvSpPr>
        <dsp:cNvPr id="0" name=""/>
        <dsp:cNvSpPr/>
      </dsp:nvSpPr>
      <dsp:spPr>
        <a:xfrm>
          <a:off x="2960451" y="3677557"/>
          <a:ext cx="1058368" cy="1011304"/>
        </a:xfrm>
        <a:prstGeom prst="roundRect">
          <a:avLst/>
        </a:prstGeom>
        <a:gradFill rotWithShape="0">
          <a:gsLst>
            <a:gs pos="28000">
              <a:schemeClr val="accent5">
                <a:hueOff val="-441953"/>
                <a:satOff val="-5150"/>
                <a:lumOff val="-925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441953"/>
                <a:satOff val="-5150"/>
                <a:lumOff val="-925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Embalaje del producto en fundas o cajas</a:t>
          </a:r>
          <a:endParaRPr lang="es-EC" sz="1200" kern="1200" dirty="0"/>
        </a:p>
      </dsp:txBody>
      <dsp:txXfrm>
        <a:off x="3009819" y="3726925"/>
        <a:ext cx="959632" cy="912568"/>
      </dsp:txXfrm>
    </dsp:sp>
    <dsp:sp modelId="{C979F6C0-9800-4D8C-B81E-4BE767D5FEF9}">
      <dsp:nvSpPr>
        <dsp:cNvPr id="0" name=""/>
        <dsp:cNvSpPr/>
      </dsp:nvSpPr>
      <dsp:spPr>
        <a:xfrm>
          <a:off x="-670187" y="3008098"/>
          <a:ext cx="3652694" cy="3652694"/>
        </a:xfrm>
        <a:custGeom>
          <a:avLst/>
          <a:gdLst/>
          <a:ahLst/>
          <a:cxnLst/>
          <a:rect l="0" t="0" r="0" b="0"/>
          <a:pathLst>
            <a:path>
              <a:moveTo>
                <a:pt x="3647932" y="1694544"/>
              </a:moveTo>
              <a:arcTo wR="1826347" hR="1826347" stAng="21351692" swAng="870069"/>
            </a:path>
          </a:pathLst>
        </a:custGeom>
        <a:noFill/>
        <a:ln w="9525" cap="flat" cmpd="sng" algn="ctr">
          <a:solidFill>
            <a:schemeClr val="accent5">
              <a:hueOff val="-441953"/>
              <a:satOff val="-5150"/>
              <a:lumOff val="-92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701E5-B795-4D84-8393-3DEE8664B469}">
      <dsp:nvSpPr>
        <dsp:cNvPr id="0" name=""/>
        <dsp:cNvSpPr/>
      </dsp:nvSpPr>
      <dsp:spPr>
        <a:xfrm>
          <a:off x="1621309" y="4909038"/>
          <a:ext cx="1297825" cy="1012855"/>
        </a:xfrm>
        <a:prstGeom prst="roundRect">
          <a:avLst/>
        </a:prstGeom>
        <a:gradFill rotWithShape="0">
          <a:gsLst>
            <a:gs pos="28000">
              <a:schemeClr val="accent5">
                <a:hueOff val="-589270"/>
                <a:satOff val="-6867"/>
                <a:lumOff val="-1233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589270"/>
                <a:satOff val="-6867"/>
                <a:lumOff val="-1233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/>
            <a:t>Planificación y codificación del producto final.</a:t>
          </a:r>
          <a:endParaRPr lang="es-EC" sz="1200" kern="1200" dirty="0"/>
        </a:p>
      </dsp:txBody>
      <dsp:txXfrm>
        <a:off x="1670753" y="4958482"/>
        <a:ext cx="1198937" cy="913967"/>
      </dsp:txXfrm>
    </dsp:sp>
    <dsp:sp modelId="{8D8D3FD5-2957-4023-8D9F-CB217FAB006E}">
      <dsp:nvSpPr>
        <dsp:cNvPr id="0" name=""/>
        <dsp:cNvSpPr/>
      </dsp:nvSpPr>
      <dsp:spPr>
        <a:xfrm>
          <a:off x="1549923" y="3017728"/>
          <a:ext cx="3652694" cy="3652694"/>
        </a:xfrm>
        <a:custGeom>
          <a:avLst/>
          <a:gdLst/>
          <a:ahLst/>
          <a:cxnLst/>
          <a:rect l="0" t="0" r="0" b="0"/>
          <a:pathLst>
            <a:path>
              <a:moveTo>
                <a:pt x="37666" y="2195354"/>
              </a:moveTo>
              <a:arcTo wR="1826347" hR="1826347" stAng="10100601" swAng="803138"/>
            </a:path>
          </a:pathLst>
        </a:custGeom>
        <a:noFill/>
        <a:ln w="9525" cap="flat" cmpd="sng" algn="ctr">
          <a:solidFill>
            <a:schemeClr val="accent5">
              <a:hueOff val="-589270"/>
              <a:satOff val="-6867"/>
              <a:lumOff val="-123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591AF-AA27-4B6D-BA65-E1804ABA1A5D}">
      <dsp:nvSpPr>
        <dsp:cNvPr id="0" name=""/>
        <dsp:cNvSpPr/>
      </dsp:nvSpPr>
      <dsp:spPr>
        <a:xfrm>
          <a:off x="109140" y="3645029"/>
          <a:ext cx="1451275" cy="1050216"/>
        </a:xfrm>
        <a:prstGeom prst="roundRect">
          <a:avLst/>
        </a:prstGeom>
        <a:gradFill rotWithShape="0">
          <a:gsLst>
            <a:gs pos="28000">
              <a:schemeClr val="accent5">
                <a:hueOff val="-736588"/>
                <a:satOff val="-8584"/>
                <a:lumOff val="-1541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736588"/>
                <a:satOff val="-8584"/>
                <a:lumOff val="-1541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/>
            <a:t>Almacenamiento en bodega.</a:t>
          </a:r>
          <a:endParaRPr lang="es-EC" sz="1200" kern="1200" dirty="0"/>
        </a:p>
      </dsp:txBody>
      <dsp:txXfrm>
        <a:off x="160407" y="3696296"/>
        <a:ext cx="1348741" cy="947682"/>
      </dsp:txXfrm>
    </dsp:sp>
    <dsp:sp modelId="{300D2928-80C8-4A1C-AC22-9DD9790B5B9B}">
      <dsp:nvSpPr>
        <dsp:cNvPr id="0" name=""/>
        <dsp:cNvSpPr/>
      </dsp:nvSpPr>
      <dsp:spPr>
        <a:xfrm>
          <a:off x="407082" y="1281960"/>
          <a:ext cx="3652694" cy="3652694"/>
        </a:xfrm>
        <a:custGeom>
          <a:avLst/>
          <a:gdLst/>
          <a:ahLst/>
          <a:cxnLst/>
          <a:rect l="0" t="0" r="0" b="0"/>
          <a:pathLst>
            <a:path>
              <a:moveTo>
                <a:pt x="60876" y="2293953"/>
              </a:moveTo>
              <a:arcTo wR="1826347" hR="1826347" stAng="9909909" swAng="407063"/>
            </a:path>
          </a:pathLst>
        </a:custGeom>
        <a:noFill/>
        <a:ln w="9525" cap="flat" cmpd="sng" algn="ctr">
          <a:solidFill>
            <a:schemeClr val="accent5">
              <a:hueOff val="-736588"/>
              <a:satOff val="-8584"/>
              <a:lumOff val="-15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DA291-7327-441E-B62A-00E7A9D93868}">
      <dsp:nvSpPr>
        <dsp:cNvPr id="0" name=""/>
        <dsp:cNvSpPr/>
      </dsp:nvSpPr>
      <dsp:spPr>
        <a:xfrm>
          <a:off x="-152384" y="2490859"/>
          <a:ext cx="1048500" cy="801856"/>
        </a:xfrm>
        <a:prstGeom prst="roundRect">
          <a:avLst/>
        </a:prstGeom>
        <a:gradFill rotWithShape="0">
          <a:gsLst>
            <a:gs pos="28000">
              <a:schemeClr val="accent5">
                <a:hueOff val="-883905"/>
                <a:satOff val="-10300"/>
                <a:lumOff val="-185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883905"/>
                <a:satOff val="-10300"/>
                <a:lumOff val="-185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/>
            <a:t>Estibaje de la mercancía</a:t>
          </a:r>
          <a:endParaRPr lang="es-EC" sz="1200" kern="1200" dirty="0"/>
        </a:p>
      </dsp:txBody>
      <dsp:txXfrm>
        <a:off x="-113241" y="2530002"/>
        <a:ext cx="970214" cy="723570"/>
      </dsp:txXfrm>
    </dsp:sp>
    <dsp:sp modelId="{AB765ADD-4E20-4523-9A00-173273169712}">
      <dsp:nvSpPr>
        <dsp:cNvPr id="0" name=""/>
        <dsp:cNvSpPr/>
      </dsp:nvSpPr>
      <dsp:spPr>
        <a:xfrm>
          <a:off x="371865" y="1065440"/>
          <a:ext cx="3652694" cy="3652694"/>
        </a:xfrm>
        <a:custGeom>
          <a:avLst/>
          <a:gdLst/>
          <a:ahLst/>
          <a:cxnLst/>
          <a:rect l="0" t="0" r="0" b="0"/>
          <a:pathLst>
            <a:path>
              <a:moveTo>
                <a:pt x="70485" y="1323861"/>
              </a:moveTo>
              <a:arcTo wR="1826347" hR="1826347" stAng="11758192" swAng="595391"/>
            </a:path>
          </a:pathLst>
        </a:custGeom>
        <a:noFill/>
        <a:ln w="9525" cap="flat" cmpd="sng" algn="ctr">
          <a:solidFill>
            <a:schemeClr val="accent5">
              <a:hueOff val="-883905"/>
              <a:satOff val="-10300"/>
              <a:lumOff val="-185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80249-C641-4CD3-B5F2-3748062D3DD2}">
      <dsp:nvSpPr>
        <dsp:cNvPr id="0" name=""/>
        <dsp:cNvSpPr/>
      </dsp:nvSpPr>
      <dsp:spPr>
        <a:xfrm>
          <a:off x="382540" y="1199436"/>
          <a:ext cx="1048500" cy="801856"/>
        </a:xfrm>
        <a:prstGeom prst="roundRect">
          <a:avLst/>
        </a:prstGeom>
        <a:gradFill rotWithShape="0">
          <a:gsLst>
            <a:gs pos="28000">
              <a:schemeClr val="accent5">
                <a:hueOff val="-1031223"/>
                <a:satOff val="-12017"/>
                <a:lumOff val="-2158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smtClean="0"/>
            <a:t>Envío  de mercancía a la aduana.</a:t>
          </a:r>
          <a:endParaRPr lang="es-EC" sz="1200" kern="1200" dirty="0"/>
        </a:p>
      </dsp:txBody>
      <dsp:txXfrm>
        <a:off x="421683" y="1238579"/>
        <a:ext cx="970214" cy="723570"/>
      </dsp:txXfrm>
    </dsp:sp>
    <dsp:sp modelId="{D4023617-3729-4106-BB51-EE1E605DF9B4}">
      <dsp:nvSpPr>
        <dsp:cNvPr id="0" name=""/>
        <dsp:cNvSpPr/>
      </dsp:nvSpPr>
      <dsp:spPr>
        <a:xfrm>
          <a:off x="371865" y="1065440"/>
          <a:ext cx="3652694" cy="3652694"/>
        </a:xfrm>
        <a:custGeom>
          <a:avLst/>
          <a:gdLst/>
          <a:ahLst/>
          <a:cxnLst/>
          <a:rect l="0" t="0" r="0" b="0"/>
          <a:pathLst>
            <a:path>
              <a:moveTo>
                <a:pt x="1096837" y="152023"/>
              </a:moveTo>
              <a:arcTo wR="1826347" hR="1826347" stAng="14787422" swAng="233359"/>
            </a:path>
          </a:pathLst>
        </a:custGeom>
        <a:noFill/>
        <a:ln w="9525" cap="flat" cmpd="sng" algn="ctr">
          <a:solidFill>
            <a:schemeClr val="accent5">
              <a:hueOff val="-1031223"/>
              <a:satOff val="-12017"/>
              <a:lumOff val="-21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43074-D115-4A76-A77F-31C2FCE2D2CE}">
      <dsp:nvSpPr>
        <dsp:cNvPr id="0" name=""/>
        <dsp:cNvSpPr/>
      </dsp:nvSpPr>
      <dsp:spPr>
        <a:xfrm>
          <a:off x="3563890" y="72006"/>
          <a:ext cx="1638389" cy="970467"/>
        </a:xfrm>
        <a:prstGeom prst="roundRect">
          <a:avLst/>
        </a:prstGeom>
        <a:gradFill rotWithShape="0">
          <a:gsLst>
            <a:gs pos="28000">
              <a:schemeClr val="accent5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/>
            <a:t>Fase de post – embarque.</a:t>
          </a:r>
          <a:endParaRPr lang="es-EC" sz="1200" kern="1200" dirty="0"/>
        </a:p>
      </dsp:txBody>
      <dsp:txXfrm>
        <a:off x="3611264" y="119380"/>
        <a:ext cx="1543641" cy="875719"/>
      </dsp:txXfrm>
    </dsp:sp>
    <dsp:sp modelId="{C7E1F364-923D-4883-A8FC-89D225ED7B6D}">
      <dsp:nvSpPr>
        <dsp:cNvPr id="0" name=""/>
        <dsp:cNvSpPr/>
      </dsp:nvSpPr>
      <dsp:spPr>
        <a:xfrm>
          <a:off x="3974647" y="207278"/>
          <a:ext cx="5195452" cy="5195452"/>
        </a:xfrm>
        <a:custGeom>
          <a:avLst/>
          <a:gdLst/>
          <a:ahLst/>
          <a:cxnLst/>
          <a:rect l="0" t="0" r="0" b="0"/>
          <a:pathLst>
            <a:path>
              <a:moveTo>
                <a:pt x="1589069" y="203818"/>
              </a:moveTo>
              <a:arcTo wR="2597726" hR="2597726" stAng="14829132" swAng="169131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A7644-0766-463D-8A9E-D09025F12A00}">
      <dsp:nvSpPr>
        <dsp:cNvPr id="0" name=""/>
        <dsp:cNvSpPr/>
      </dsp:nvSpPr>
      <dsp:spPr>
        <a:xfrm>
          <a:off x="6804243" y="288038"/>
          <a:ext cx="1647178" cy="973500"/>
        </a:xfrm>
        <a:prstGeom prst="roundRect">
          <a:avLst/>
        </a:prstGeom>
        <a:gradFill rotWithShape="0">
          <a:gsLst>
            <a:gs pos="28000">
              <a:schemeClr val="accent5">
                <a:hueOff val="-147318"/>
                <a:satOff val="-1717"/>
                <a:lumOff val="-308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147318"/>
                <a:satOff val="-1717"/>
                <a:lumOff val="-308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Salida de la mercadería.</a:t>
          </a:r>
          <a:endParaRPr lang="es-EC" sz="1200" kern="1200" dirty="0"/>
        </a:p>
      </dsp:txBody>
      <dsp:txXfrm>
        <a:off x="6851765" y="335560"/>
        <a:ext cx="1552134" cy="878456"/>
      </dsp:txXfrm>
    </dsp:sp>
    <dsp:sp modelId="{77990523-E189-47F2-A0F1-7FF9DC73ABE6}">
      <dsp:nvSpPr>
        <dsp:cNvPr id="0" name=""/>
        <dsp:cNvSpPr/>
      </dsp:nvSpPr>
      <dsp:spPr>
        <a:xfrm>
          <a:off x="3124547" y="-2725687"/>
          <a:ext cx="5195452" cy="5195452"/>
        </a:xfrm>
        <a:custGeom>
          <a:avLst/>
          <a:gdLst/>
          <a:ahLst/>
          <a:cxnLst/>
          <a:rect l="0" t="0" r="0" b="0"/>
          <a:pathLst>
            <a:path>
              <a:moveTo>
                <a:pt x="4714041" y="4104177"/>
              </a:moveTo>
              <a:arcTo wR="2597726" hR="2597726" stAng="2126658" swAng="562283"/>
            </a:path>
          </a:pathLst>
        </a:custGeom>
        <a:noFill/>
        <a:ln w="9525" cap="flat" cmpd="sng" algn="ctr">
          <a:solidFill>
            <a:schemeClr val="accent5">
              <a:hueOff val="-147318"/>
              <a:satOff val="-1717"/>
              <a:lumOff val="-30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70EBD-22FF-4A09-9BAF-E1A3597B7FEB}">
      <dsp:nvSpPr>
        <dsp:cNvPr id="0" name=""/>
        <dsp:cNvSpPr/>
      </dsp:nvSpPr>
      <dsp:spPr>
        <a:xfrm>
          <a:off x="6804255" y="1800202"/>
          <a:ext cx="1688844" cy="1673443"/>
        </a:xfrm>
        <a:prstGeom prst="roundRect">
          <a:avLst/>
        </a:prstGeom>
        <a:gradFill rotWithShape="0">
          <a:gsLst>
            <a:gs pos="28000">
              <a:schemeClr val="accent5">
                <a:hueOff val="-294635"/>
                <a:satOff val="-3433"/>
                <a:lumOff val="-617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294635"/>
                <a:satOff val="-3433"/>
                <a:lumOff val="-617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Contacto con el agente de aduana y asistente de aduanas.</a:t>
          </a:r>
          <a:endParaRPr lang="es-EC" sz="1200" kern="1200" dirty="0"/>
        </a:p>
      </dsp:txBody>
      <dsp:txXfrm>
        <a:off x="6885946" y="1881893"/>
        <a:ext cx="1525462" cy="1510061"/>
      </dsp:txXfrm>
    </dsp:sp>
    <dsp:sp modelId="{F4AC241F-B970-4335-8AF9-2D896C9342B8}">
      <dsp:nvSpPr>
        <dsp:cNvPr id="0" name=""/>
        <dsp:cNvSpPr/>
      </dsp:nvSpPr>
      <dsp:spPr>
        <a:xfrm>
          <a:off x="3112724" y="2666821"/>
          <a:ext cx="5195452" cy="5195452"/>
        </a:xfrm>
        <a:custGeom>
          <a:avLst/>
          <a:gdLst/>
          <a:ahLst/>
          <a:cxnLst/>
          <a:rect l="0" t="0" r="0" b="0"/>
          <a:pathLst>
            <a:path>
              <a:moveTo>
                <a:pt x="4592465" y="933635"/>
              </a:moveTo>
              <a:arcTo wR="2597726" hR="2597726" stAng="19209827" swAng="679590"/>
            </a:path>
          </a:pathLst>
        </a:custGeom>
        <a:noFill/>
        <a:ln w="9525" cap="flat" cmpd="sng" algn="ctr">
          <a:solidFill>
            <a:schemeClr val="accent5">
              <a:hueOff val="-294635"/>
              <a:satOff val="-3433"/>
              <a:lumOff val="-61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ED9DC-93CA-4B5C-B39E-FDDCCCDB85B0}">
      <dsp:nvSpPr>
        <dsp:cNvPr id="0" name=""/>
        <dsp:cNvSpPr/>
      </dsp:nvSpPr>
      <dsp:spPr>
        <a:xfrm>
          <a:off x="6804257" y="4176474"/>
          <a:ext cx="1774294" cy="1440228"/>
        </a:xfrm>
        <a:prstGeom prst="roundRect">
          <a:avLst/>
        </a:prstGeom>
        <a:gradFill rotWithShape="0">
          <a:gsLst>
            <a:gs pos="28000">
              <a:schemeClr val="accent5">
                <a:hueOff val="-441953"/>
                <a:satOff val="-5150"/>
                <a:lumOff val="-925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441953"/>
                <a:satOff val="-5150"/>
                <a:lumOff val="-925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Confirmación con el cliente la salida del producto.</a:t>
          </a:r>
          <a:endParaRPr lang="es-EC" sz="1200" kern="1200" dirty="0"/>
        </a:p>
      </dsp:txBody>
      <dsp:txXfrm>
        <a:off x="6874563" y="4246780"/>
        <a:ext cx="1633682" cy="1299616"/>
      </dsp:txXfrm>
    </dsp:sp>
    <dsp:sp modelId="{C979F6C0-9800-4D8C-B81E-4BE767D5FEF9}">
      <dsp:nvSpPr>
        <dsp:cNvPr id="0" name=""/>
        <dsp:cNvSpPr/>
      </dsp:nvSpPr>
      <dsp:spPr>
        <a:xfrm>
          <a:off x="5307205" y="566266"/>
          <a:ext cx="5195452" cy="5195452"/>
        </a:xfrm>
        <a:custGeom>
          <a:avLst/>
          <a:gdLst/>
          <a:ahLst/>
          <a:cxnLst/>
          <a:rect l="0" t="0" r="0" b="0"/>
          <a:pathLst>
            <a:path>
              <a:moveTo>
                <a:pt x="1436972" y="4921695"/>
              </a:moveTo>
              <a:arcTo wR="2597726" hR="2597726" stAng="6992447" swAng="1353997"/>
            </a:path>
          </a:pathLst>
        </a:custGeom>
        <a:noFill/>
        <a:ln w="9525" cap="flat" cmpd="sng" algn="ctr">
          <a:solidFill>
            <a:schemeClr val="accent5">
              <a:hueOff val="-441953"/>
              <a:satOff val="-5150"/>
              <a:lumOff val="-92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701E5-B795-4D84-8393-3DEE8664B469}">
      <dsp:nvSpPr>
        <dsp:cNvPr id="0" name=""/>
        <dsp:cNvSpPr/>
      </dsp:nvSpPr>
      <dsp:spPr>
        <a:xfrm>
          <a:off x="3491880" y="4176451"/>
          <a:ext cx="2249016" cy="1442437"/>
        </a:xfrm>
        <a:prstGeom prst="roundRect">
          <a:avLst/>
        </a:prstGeom>
        <a:gradFill rotWithShape="0">
          <a:gsLst>
            <a:gs pos="28000">
              <a:schemeClr val="accent5">
                <a:hueOff val="-589270"/>
                <a:satOff val="-6867"/>
                <a:lumOff val="-1233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589270"/>
                <a:satOff val="-6867"/>
                <a:lumOff val="-1233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Nuevo contacto con agente de aduana para desaduanización.</a:t>
          </a:r>
          <a:endParaRPr lang="es-EC" sz="1200" kern="1200" dirty="0"/>
        </a:p>
      </dsp:txBody>
      <dsp:txXfrm>
        <a:off x="3562294" y="4246865"/>
        <a:ext cx="2108188" cy="1301609"/>
      </dsp:txXfrm>
    </dsp:sp>
    <dsp:sp modelId="{8D8D3FD5-2957-4023-8D9F-CB217FAB006E}">
      <dsp:nvSpPr>
        <dsp:cNvPr id="0" name=""/>
        <dsp:cNvSpPr/>
      </dsp:nvSpPr>
      <dsp:spPr>
        <a:xfrm>
          <a:off x="-1667700" y="1489906"/>
          <a:ext cx="5195452" cy="5195452"/>
        </a:xfrm>
        <a:custGeom>
          <a:avLst/>
          <a:gdLst/>
          <a:ahLst/>
          <a:cxnLst/>
          <a:rect l="0" t="0" r="0" b="0"/>
          <a:pathLst>
            <a:path>
              <a:moveTo>
                <a:pt x="5099114" y="3298609"/>
              </a:moveTo>
              <a:arcTo wR="2597726" hR="2597726" stAng="939165" swAng="1124161"/>
            </a:path>
          </a:pathLst>
        </a:custGeom>
        <a:noFill/>
        <a:ln w="9525" cap="flat" cmpd="sng" algn="ctr">
          <a:solidFill>
            <a:schemeClr val="accent5">
              <a:hueOff val="-589270"/>
              <a:satOff val="-6867"/>
              <a:lumOff val="-123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591AF-AA27-4B6D-BA65-E1804ABA1A5D}">
      <dsp:nvSpPr>
        <dsp:cNvPr id="0" name=""/>
        <dsp:cNvSpPr/>
      </dsp:nvSpPr>
      <dsp:spPr>
        <a:xfrm>
          <a:off x="1115619" y="4279381"/>
          <a:ext cx="1853547" cy="1495644"/>
        </a:xfrm>
        <a:prstGeom prst="roundRect">
          <a:avLst/>
        </a:prstGeom>
        <a:gradFill rotWithShape="0">
          <a:gsLst>
            <a:gs pos="28000">
              <a:schemeClr val="accent5">
                <a:hueOff val="-736588"/>
                <a:satOff val="-8584"/>
                <a:lumOff val="-1541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736588"/>
                <a:satOff val="-8584"/>
                <a:lumOff val="-1541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Post desaduanización.</a:t>
          </a:r>
          <a:endParaRPr lang="es-EC" sz="1200" kern="1200" dirty="0"/>
        </a:p>
      </dsp:txBody>
      <dsp:txXfrm>
        <a:off x="1188630" y="4352392"/>
        <a:ext cx="1707525" cy="1349622"/>
      </dsp:txXfrm>
    </dsp:sp>
    <dsp:sp modelId="{300D2928-80C8-4A1C-AC22-9DD9790B5B9B}">
      <dsp:nvSpPr>
        <dsp:cNvPr id="0" name=""/>
        <dsp:cNvSpPr/>
      </dsp:nvSpPr>
      <dsp:spPr>
        <a:xfrm>
          <a:off x="1500027" y="1064468"/>
          <a:ext cx="5195452" cy="5195452"/>
        </a:xfrm>
        <a:custGeom>
          <a:avLst/>
          <a:gdLst/>
          <a:ahLst/>
          <a:cxnLst/>
          <a:rect l="0" t="0" r="0" b="0"/>
          <a:pathLst>
            <a:path>
              <a:moveTo>
                <a:pt x="39919" y="3051385"/>
              </a:moveTo>
              <a:arcTo wR="2597726" hR="2597726" stAng="10196548" swAng="668421"/>
            </a:path>
          </a:pathLst>
        </a:custGeom>
        <a:noFill/>
        <a:ln w="9525" cap="flat" cmpd="sng" algn="ctr">
          <a:solidFill>
            <a:schemeClr val="accent5">
              <a:hueOff val="-736588"/>
              <a:satOff val="-8584"/>
              <a:lumOff val="-15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DA291-7327-441E-B62A-00E7A9D93868}">
      <dsp:nvSpPr>
        <dsp:cNvPr id="0" name=""/>
        <dsp:cNvSpPr/>
      </dsp:nvSpPr>
      <dsp:spPr>
        <a:xfrm>
          <a:off x="395532" y="2304255"/>
          <a:ext cx="2118387" cy="1141947"/>
        </a:xfrm>
        <a:prstGeom prst="roundRect">
          <a:avLst/>
        </a:prstGeom>
        <a:gradFill rotWithShape="0">
          <a:gsLst>
            <a:gs pos="28000">
              <a:schemeClr val="accent5">
                <a:hueOff val="-883905"/>
                <a:satOff val="-10300"/>
                <a:lumOff val="-185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883905"/>
                <a:satOff val="-10300"/>
                <a:lumOff val="-185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Confirmación con el cliente de la llegada del producto.</a:t>
          </a:r>
          <a:endParaRPr lang="es-EC" sz="1200" kern="1200" dirty="0"/>
        </a:p>
      </dsp:txBody>
      <dsp:txXfrm>
        <a:off x="451277" y="2360000"/>
        <a:ext cx="2006897" cy="1030457"/>
      </dsp:txXfrm>
    </dsp:sp>
    <dsp:sp modelId="{AB765ADD-4E20-4523-9A00-173273169712}">
      <dsp:nvSpPr>
        <dsp:cNvPr id="0" name=""/>
        <dsp:cNvSpPr/>
      </dsp:nvSpPr>
      <dsp:spPr>
        <a:xfrm>
          <a:off x="1466844" y="-721416"/>
          <a:ext cx="5195452" cy="5195452"/>
        </a:xfrm>
        <a:custGeom>
          <a:avLst/>
          <a:gdLst/>
          <a:ahLst/>
          <a:cxnLst/>
          <a:rect l="0" t="0" r="0" b="0"/>
          <a:pathLst>
            <a:path>
              <a:moveTo>
                <a:pt x="18519" y="2907358"/>
              </a:moveTo>
              <a:arcTo wR="2597726" hR="2597726" stAng="10389266" swAng="476323"/>
            </a:path>
          </a:pathLst>
        </a:custGeom>
        <a:noFill/>
        <a:ln w="9525" cap="flat" cmpd="sng" algn="ctr">
          <a:solidFill>
            <a:schemeClr val="accent5">
              <a:hueOff val="-883905"/>
              <a:satOff val="-10300"/>
              <a:lumOff val="-185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80249-C641-4CD3-B5F2-3748062D3DD2}">
      <dsp:nvSpPr>
        <dsp:cNvPr id="0" name=""/>
        <dsp:cNvSpPr/>
      </dsp:nvSpPr>
      <dsp:spPr>
        <a:xfrm>
          <a:off x="899585" y="144007"/>
          <a:ext cx="1946277" cy="1563324"/>
        </a:xfrm>
        <a:prstGeom prst="roundRect">
          <a:avLst/>
        </a:prstGeom>
        <a:gradFill rotWithShape="0">
          <a:gsLst>
            <a:gs pos="28000">
              <a:schemeClr val="accent5">
                <a:hueOff val="-1031223"/>
                <a:satOff val="-12017"/>
                <a:lumOff val="-2158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Entrega de documentación del agente afianzado a Marte Industrias C.A. </a:t>
          </a:r>
          <a:endParaRPr lang="es-EC" sz="1600" kern="1200" dirty="0"/>
        </a:p>
      </dsp:txBody>
      <dsp:txXfrm>
        <a:off x="975900" y="220322"/>
        <a:ext cx="1793647" cy="1410694"/>
      </dsp:txXfrm>
    </dsp:sp>
    <dsp:sp modelId="{D4023617-3729-4106-BB51-EE1E605DF9B4}">
      <dsp:nvSpPr>
        <dsp:cNvPr id="0" name=""/>
        <dsp:cNvSpPr/>
      </dsp:nvSpPr>
      <dsp:spPr>
        <a:xfrm>
          <a:off x="-985052" y="-58584"/>
          <a:ext cx="5195452" cy="5195452"/>
        </a:xfrm>
        <a:custGeom>
          <a:avLst/>
          <a:gdLst/>
          <a:ahLst/>
          <a:cxnLst/>
          <a:rect l="0" t="0" r="0" b="0"/>
          <a:pathLst>
            <a:path>
              <a:moveTo>
                <a:pt x="3813917" y="302282"/>
              </a:moveTo>
              <a:arcTo wR="2597726" hR="2597726" stAng="17874955" swAng="938042"/>
            </a:path>
          </a:pathLst>
        </a:custGeom>
        <a:noFill/>
        <a:ln w="9525" cap="flat" cmpd="sng" algn="ctr">
          <a:solidFill>
            <a:schemeClr val="accent5">
              <a:hueOff val="-1031223"/>
              <a:satOff val="-12017"/>
              <a:lumOff val="-21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50E53-57CF-48C9-A9E4-6261FEC04726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2D9A-DBB0-40CD-A742-DCC5A759EC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8150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2D9A-DBB0-40CD-A742-DCC5A759EC17}" type="slidenum">
              <a:rPr lang="es-EC" smtClean="0"/>
              <a:t>21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980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C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Guía de remisión.</a:t>
            </a:r>
            <a:endParaRPr lang="es-EC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2D9A-DBB0-40CD-A742-DCC5A759EC17}" type="slidenum">
              <a:rPr lang="es-EC" smtClean="0"/>
              <a:t>22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843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F91267-9BA5-4BF9-BA2F-5B5BE5D0F0E1}" type="datetimeFigureOut">
              <a:rPr lang="es-EC" smtClean="0"/>
              <a:t>21/05/2015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C0F7E4-5E5A-4497-8D13-91B5E80B24A0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Fabián Ocampo</a:t>
            </a:r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1600" b="1" i="1" u="sng" dirty="0"/>
              <a:t>“</a:t>
            </a:r>
            <a:r>
              <a:rPr lang="es-ES" sz="1600" b="1" i="1" u="sng" dirty="0" smtClean="0"/>
              <a:t>INVESTIGACIÓN </a:t>
            </a:r>
            <a:r>
              <a:rPr lang="es-ES" sz="1600" b="1" i="1" u="sng" dirty="0"/>
              <a:t>DE MERCADO DE  PRODUCTOS DE LIMPIEZA  EN LOS AUTOSERVICIOS  EN  PERÚ (LIMA) Y ESTABLECER UN SISTEMA DE ABASTECIMIENTO INTERNACIONAL”</a:t>
            </a:r>
            <a:r>
              <a:rPr lang="es-ES_tradnl" sz="1600" b="1" i="1" u="sng" dirty="0"/>
              <a:t>.</a:t>
            </a:r>
            <a:r>
              <a:rPr lang="es-EC" sz="1600" b="1" u="sng" dirty="0"/>
              <a:t/>
            </a:r>
            <a:br>
              <a:rPr lang="es-EC" sz="1600" b="1" u="sng" dirty="0"/>
            </a:br>
            <a:endParaRPr lang="es-EC" sz="1600" b="1" u="sng" dirty="0"/>
          </a:p>
        </p:txBody>
      </p:sp>
      <p:pic>
        <p:nvPicPr>
          <p:cNvPr id="4" name="3 Imagen" descr="http://mecatronica.espe.edu.ec/wp-content/uploads/2013/08/logoesp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3629025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099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4032448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Demanda del producto</a:t>
            </a:r>
            <a:endParaRPr lang="es-EC" sz="24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947367"/>
              </p:ext>
            </p:extLst>
          </p:nvPr>
        </p:nvGraphicFramePr>
        <p:xfrm>
          <a:off x="467543" y="980729"/>
          <a:ext cx="8136904" cy="2892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1568"/>
                <a:gridCol w="1537462"/>
                <a:gridCol w="1653937"/>
                <a:gridCol w="1653937"/>
              </a:tblGrid>
              <a:tr h="436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Lana de acero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Paño de esponja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Esponjas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Pedido diario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Semanal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Quincenal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Mensual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Equivalente en número de empresas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4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Pedido diario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Semanal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Quincenal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Mensual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551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Demanda total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85399"/>
              </p:ext>
            </p:extLst>
          </p:nvPr>
        </p:nvGraphicFramePr>
        <p:xfrm>
          <a:off x="467544" y="3861048"/>
          <a:ext cx="8136903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1567"/>
                <a:gridCol w="1537462"/>
                <a:gridCol w="1653937"/>
                <a:gridCol w="1653937"/>
              </a:tblGrid>
              <a:tr h="342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Pedido diario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28105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5110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12775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2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Semanal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3276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3276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2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Quincenal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1008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2520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1512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2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Mensual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1260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504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756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2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Total demanda cajas 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30373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11410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18319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2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Total demanda unidades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364476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273840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439656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9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Total demanda miles unidades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364,48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273,84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439,66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52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4032448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Demanda del producto</a:t>
            </a:r>
            <a:endParaRPr lang="es-EC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1052736"/>
            <a:ext cx="6777317" cy="745307"/>
          </a:xfrm>
        </p:spPr>
        <p:txBody>
          <a:bodyPr/>
          <a:lstStyle/>
          <a:p>
            <a:pPr algn="ctr"/>
            <a:r>
              <a:rPr lang="es-EC" b="1" i="1" u="sng" dirty="0" smtClean="0"/>
              <a:t>Demanda actual proyectada</a:t>
            </a:r>
            <a:endParaRPr lang="es-EC" b="1" i="1" u="sng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542120"/>
              </p:ext>
            </p:extLst>
          </p:nvPr>
        </p:nvGraphicFramePr>
        <p:xfrm>
          <a:off x="539553" y="1628799"/>
          <a:ext cx="7992887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9453"/>
                <a:gridCol w="1968398"/>
                <a:gridCol w="2117518"/>
                <a:gridCol w="2117518"/>
              </a:tblGrid>
              <a:tr h="1054238">
                <a:tc>
                  <a:txBody>
                    <a:bodyPr/>
                    <a:lstStyle/>
                    <a:p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chemeClr val="tx1"/>
                          </a:solidFill>
                          <a:effectLst/>
                        </a:rPr>
                        <a:t>Lana </a:t>
                      </a: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de acero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Paños de esponja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esponjas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23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364,48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273,84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439,656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23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400,92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301,22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483,62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23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441,02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331,35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531,98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23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485,12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364,48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585,18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23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533,63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400,93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643,70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23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586,99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441,02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708,07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0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4032448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Demanda del producto</a:t>
            </a:r>
            <a:endParaRPr lang="es-EC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3608" y="1124744"/>
            <a:ext cx="6777317" cy="961332"/>
          </a:xfrm>
        </p:spPr>
        <p:txBody>
          <a:bodyPr/>
          <a:lstStyle/>
          <a:p>
            <a:r>
              <a:rPr lang="es-EC" b="1" i="1" u="sng" dirty="0" smtClean="0"/>
              <a:t>Ventas proyectadas con un crecimiento del 20%</a:t>
            </a:r>
            <a:endParaRPr lang="es-EC" b="1" i="1" u="sng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904514"/>
              </p:ext>
            </p:extLst>
          </p:nvPr>
        </p:nvGraphicFramePr>
        <p:xfrm>
          <a:off x="2267744" y="2708920"/>
          <a:ext cx="4968551" cy="2875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0861"/>
                <a:gridCol w="1167048"/>
                <a:gridCol w="2740642"/>
              </a:tblGrid>
              <a:tr h="316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5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chemeClr val="tx1"/>
                          </a:solidFill>
                          <a:effectLst/>
                        </a:rPr>
                        <a:t>Código año</a:t>
                      </a:r>
                      <a:endParaRPr lang="es-EC" sz="2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Ventas </a:t>
                      </a:r>
                      <a:r>
                        <a:rPr lang="es-EC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proyectadas  (</a:t>
                      </a: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</a:rPr>
                        <a:t>miles de USD)</a:t>
                      </a:r>
                      <a:endParaRPr lang="es-EC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7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230,66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7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251,82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7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274,98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7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298,14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7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321,30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17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344,46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4032448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Oferta del producto</a:t>
            </a:r>
            <a:endParaRPr lang="es-EC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908720"/>
            <a:ext cx="3528392" cy="792088"/>
          </a:xfrm>
        </p:spPr>
        <p:txBody>
          <a:bodyPr>
            <a:normAutofit/>
          </a:bodyPr>
          <a:lstStyle/>
          <a:p>
            <a:r>
              <a:rPr lang="es-EC" b="1" dirty="0" smtClean="0"/>
              <a:t>Proporción de venta de los productos</a:t>
            </a:r>
            <a:endParaRPr lang="es-EC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158989"/>
              </p:ext>
            </p:extLst>
          </p:nvPr>
        </p:nvGraphicFramePr>
        <p:xfrm>
          <a:off x="539552" y="1916832"/>
          <a:ext cx="3384376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5560"/>
                <a:gridCol w="1248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Lana de acero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es-EC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paño de acero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42%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Esponja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336505"/>
              </p:ext>
            </p:extLst>
          </p:nvPr>
        </p:nvGraphicFramePr>
        <p:xfrm>
          <a:off x="4067944" y="1916832"/>
          <a:ext cx="4536505" cy="4320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742"/>
                <a:gridCol w="1471546"/>
                <a:gridCol w="913144"/>
                <a:gridCol w="804635"/>
                <a:gridCol w="785438"/>
              </a:tblGrid>
              <a:tr h="797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Ventas proyectadas por producto (miles USD)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210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Ventas </a:t>
                      </a:r>
                      <a:r>
                        <a:rPr lang="es-EC" sz="1400" dirty="0" smtClean="0">
                          <a:solidFill>
                            <a:schemeClr val="tx1"/>
                          </a:solidFill>
                          <a:effectLst/>
                        </a:rPr>
                        <a:t>proyectadas (</a:t>
                      </a: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miles de USD)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lana de acero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Paños de esponja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esponjas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5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230,66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58,52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89,83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69,31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5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251,82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64,76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97,13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75,93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5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274,98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72,00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106,44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87,54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5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298,14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79,24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117,75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96,16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5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321,30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86,48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127,05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105,77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5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344,46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92,72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136,36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113,38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2 Marcador de contenido"/>
          <p:cNvSpPr txBox="1">
            <a:spLocks/>
          </p:cNvSpPr>
          <p:nvPr/>
        </p:nvSpPr>
        <p:spPr>
          <a:xfrm>
            <a:off x="4427984" y="941690"/>
            <a:ext cx="3528392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b="1" dirty="0"/>
              <a:t>Oferta proyectada de cada línea de producto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950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4032448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Oferta del producto</a:t>
            </a:r>
            <a:endParaRPr lang="es-EC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4464496" cy="1008112"/>
          </a:xfrm>
        </p:spPr>
        <p:txBody>
          <a:bodyPr>
            <a:noAutofit/>
          </a:bodyPr>
          <a:lstStyle/>
          <a:p>
            <a:pPr algn="ctr"/>
            <a:r>
              <a:rPr lang="es-EC" sz="2000" b="1" dirty="0"/>
              <a:t>Oferta proyectada en miles de unidades de lana de acero</a:t>
            </a:r>
            <a:endParaRPr lang="es-EC" sz="2000" dirty="0"/>
          </a:p>
          <a:p>
            <a:pPr algn="ctr"/>
            <a:endParaRPr lang="es-EC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81440"/>
              </p:ext>
            </p:extLst>
          </p:nvPr>
        </p:nvGraphicFramePr>
        <p:xfrm>
          <a:off x="467544" y="2204864"/>
          <a:ext cx="4248473" cy="4248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921"/>
                <a:gridCol w="1046012"/>
                <a:gridCol w="1125770"/>
                <a:gridCol w="1125770"/>
              </a:tblGrid>
              <a:tr h="1429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chemeClr val="tx1"/>
                          </a:solidFill>
                          <a:effectLst/>
                        </a:rPr>
                        <a:t>Lana </a:t>
                      </a: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de acero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Miles de Unidades (Perú)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Unidades Lima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63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64,76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102,45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29,74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63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72,00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113,14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32,85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63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79,24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123,84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35,95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63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86,48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134,53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39,06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63771">
                <a:tc>
                  <a:txBody>
                    <a:bodyPr/>
                    <a:lstStyle/>
                    <a:p>
                      <a:pPr indent="2019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chemeClr val="tx1"/>
                          </a:solidFill>
                          <a:effectLst/>
                        </a:rPr>
                        <a:t> 2020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92,72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145,23</a:t>
                      </a:r>
                      <a:endParaRPr lang="es-EC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42,16</a:t>
                      </a:r>
                      <a:endParaRPr lang="es-EC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570490"/>
              </p:ext>
            </p:extLst>
          </p:nvPr>
        </p:nvGraphicFramePr>
        <p:xfrm>
          <a:off x="4788024" y="2204863"/>
          <a:ext cx="3888432" cy="424847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972108"/>
                <a:gridCol w="972108"/>
                <a:gridCol w="972108"/>
                <a:gridCol w="972108"/>
              </a:tblGrid>
              <a:tr h="120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Paños de esponja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Miles de Unidades (Perú)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Unidades Lima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97,13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37,14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10,78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106,44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41,02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11,91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117,75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44,89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13,03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127,05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48,77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14,16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136,36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52,65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15,29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2 Marcador de contenido"/>
          <p:cNvSpPr txBox="1">
            <a:spLocks/>
          </p:cNvSpPr>
          <p:nvPr/>
        </p:nvSpPr>
        <p:spPr>
          <a:xfrm>
            <a:off x="4716016" y="1124744"/>
            <a:ext cx="3960440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b="1" dirty="0"/>
              <a:t>Oferta proyectada en miles de unidades de paños de esponja</a:t>
            </a:r>
            <a:endParaRPr lang="es-EC" sz="2000" dirty="0"/>
          </a:p>
          <a:p>
            <a:pPr algn="ctr"/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17369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4032448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Oferta del producto</a:t>
            </a:r>
            <a:endParaRPr lang="es-EC" sz="2400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44842121"/>
              </p:ext>
            </p:extLst>
          </p:nvPr>
        </p:nvGraphicFramePr>
        <p:xfrm>
          <a:off x="1259632" y="1700808"/>
          <a:ext cx="6264696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6174"/>
                <a:gridCol w="1566174"/>
                <a:gridCol w="1566174"/>
                <a:gridCol w="1566174"/>
              </a:tblGrid>
              <a:tr h="1485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solidFill>
                            <a:schemeClr val="tx1"/>
                          </a:solidFill>
                          <a:effectLst/>
                        </a:rPr>
                        <a:t>Esponjas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Miles de Unidades (Perú)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Unidades Lima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75,93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145,85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42,34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87,54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161,08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46,77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96,16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176,31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51,19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105,77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191,54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55,61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113,38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solidFill>
                            <a:schemeClr val="tx1"/>
                          </a:solidFill>
                          <a:effectLst/>
                        </a:rPr>
                        <a:t>206,77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chemeClr val="tx1"/>
                          </a:solidFill>
                          <a:effectLst/>
                        </a:rPr>
                        <a:t>60,03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2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4104456" cy="457120"/>
          </a:xfrm>
        </p:spPr>
        <p:txBody>
          <a:bodyPr>
            <a:noAutofit/>
          </a:bodyPr>
          <a:lstStyle/>
          <a:p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/>
              <a:t/>
            </a:r>
            <a:br>
              <a:rPr lang="es-EC" sz="2400" b="1" i="1" u="sng" dirty="0"/>
            </a:br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/>
              <a:t/>
            </a:r>
            <a:br>
              <a:rPr lang="es-EC" sz="2400" b="1" i="1" u="sng" dirty="0"/>
            </a:br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 smtClean="0"/>
              <a:t>Demanda </a:t>
            </a:r>
            <a:r>
              <a:rPr lang="es-EC" sz="2400" b="1" i="1" u="sng" dirty="0"/>
              <a:t>insatisfecha</a:t>
            </a:r>
            <a:r>
              <a:rPr lang="es-EC" sz="2400" i="1" u="sng" dirty="0"/>
              <a:t/>
            </a:r>
            <a:br>
              <a:rPr lang="es-EC" sz="2400" i="1" u="sng" dirty="0"/>
            </a:br>
            <a:endParaRPr lang="es-EC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2880320" cy="504056"/>
          </a:xfrm>
        </p:spPr>
        <p:txBody>
          <a:bodyPr>
            <a:normAutofit/>
          </a:bodyPr>
          <a:lstStyle/>
          <a:p>
            <a:r>
              <a:rPr lang="es-EC" b="1" i="1" u="sng" dirty="0" smtClean="0">
                <a:solidFill>
                  <a:schemeClr val="tx1"/>
                </a:solidFill>
              </a:rPr>
              <a:t>Población Peruana</a:t>
            </a:r>
            <a:endParaRPr lang="es-EC" b="1" i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401133"/>
              </p:ext>
            </p:extLst>
          </p:nvPr>
        </p:nvGraphicFramePr>
        <p:xfrm>
          <a:off x="1043608" y="1196752"/>
          <a:ext cx="2304256" cy="1280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1606"/>
                <a:gridCol w="1042650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Lima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Perú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Proporción lima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29,03%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554084"/>
              </p:ext>
            </p:extLst>
          </p:nvPr>
        </p:nvGraphicFramePr>
        <p:xfrm>
          <a:off x="1043608" y="3284984"/>
          <a:ext cx="7344816" cy="2736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511"/>
                <a:gridCol w="1601494"/>
                <a:gridCol w="1093966"/>
                <a:gridCol w="2628209"/>
                <a:gridCol w="1183636"/>
              </a:tblGrid>
              <a:tr h="35171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Demanda insatisfecha lana de acero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s-EC" sz="14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2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Demanda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Oferta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Demanda insatisfecha unidades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Producción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1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400,92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29,74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371,18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37,12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1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441,02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32,85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408,17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40,82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1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485,12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35,95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449,16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44,92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1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533,63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39,06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494,57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49,46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1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586,99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42,16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544,83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54,48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4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4104456" cy="457120"/>
          </a:xfrm>
        </p:spPr>
        <p:txBody>
          <a:bodyPr>
            <a:noAutofit/>
          </a:bodyPr>
          <a:lstStyle/>
          <a:p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/>
              <a:t/>
            </a:r>
            <a:br>
              <a:rPr lang="es-EC" sz="2400" b="1" i="1" u="sng" dirty="0"/>
            </a:br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/>
              <a:t/>
            </a:r>
            <a:br>
              <a:rPr lang="es-EC" sz="2400" b="1" i="1" u="sng" dirty="0"/>
            </a:br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 smtClean="0"/>
              <a:t>Demanda </a:t>
            </a:r>
            <a:r>
              <a:rPr lang="es-EC" sz="2400" b="1" i="1" u="sng" dirty="0"/>
              <a:t>insatisfecha</a:t>
            </a:r>
            <a:r>
              <a:rPr lang="es-EC" sz="2400" i="1" u="sng" dirty="0"/>
              <a:t/>
            </a:r>
            <a:br>
              <a:rPr lang="es-EC" sz="2400" i="1" u="sng" dirty="0"/>
            </a:br>
            <a:endParaRPr lang="es-EC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2880320" cy="504056"/>
          </a:xfrm>
        </p:spPr>
        <p:txBody>
          <a:bodyPr>
            <a:normAutofit/>
          </a:bodyPr>
          <a:lstStyle/>
          <a:p>
            <a:r>
              <a:rPr lang="es-EC" b="1" i="1" u="sng" dirty="0" smtClean="0">
                <a:solidFill>
                  <a:schemeClr val="tx1"/>
                </a:solidFill>
              </a:rPr>
              <a:t>Población Peruana</a:t>
            </a:r>
            <a:endParaRPr lang="es-EC" b="1" i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052413"/>
              </p:ext>
            </p:extLst>
          </p:nvPr>
        </p:nvGraphicFramePr>
        <p:xfrm>
          <a:off x="971600" y="1340768"/>
          <a:ext cx="2304256" cy="1280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1606"/>
                <a:gridCol w="1042650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Lima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Perú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Proporción lima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29,03%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10106"/>
              </p:ext>
            </p:extLst>
          </p:nvPr>
        </p:nvGraphicFramePr>
        <p:xfrm>
          <a:off x="971601" y="3331523"/>
          <a:ext cx="7200801" cy="2689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965"/>
                <a:gridCol w="1142337"/>
                <a:gridCol w="788755"/>
                <a:gridCol w="3246820"/>
                <a:gridCol w="1359924"/>
              </a:tblGrid>
              <a:tr h="38425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Demanda insatisfecha paño de esponja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Demanda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Oferta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Demanda insatisfecha unidades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Producción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301,22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10,78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290,44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29,04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331,35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11,91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319,44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31,94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364,48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13,03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351,45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35,14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400,93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14,16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386,77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38,68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441,02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15,29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425,74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42,57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4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016324"/>
              </p:ext>
            </p:extLst>
          </p:nvPr>
        </p:nvGraphicFramePr>
        <p:xfrm>
          <a:off x="971600" y="1340768"/>
          <a:ext cx="2304256" cy="1280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1606"/>
                <a:gridCol w="1042650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Lima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Perú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s-EC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Proporción lima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29,03%</a:t>
                      </a:r>
                      <a:endParaRPr lang="es-EC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4104456" cy="216024"/>
          </a:xfrm>
        </p:spPr>
        <p:txBody>
          <a:bodyPr>
            <a:noAutofit/>
          </a:bodyPr>
          <a:lstStyle/>
          <a:p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/>
              <a:t/>
            </a:r>
            <a:br>
              <a:rPr lang="es-EC" sz="2400" b="1" i="1" u="sng" dirty="0"/>
            </a:br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/>
              <a:t/>
            </a:r>
            <a:br>
              <a:rPr lang="es-EC" sz="2400" b="1" i="1" u="sng" dirty="0"/>
            </a:br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 smtClean="0"/>
              <a:t>Demanda </a:t>
            </a:r>
            <a:r>
              <a:rPr lang="es-EC" sz="2400" b="1" i="1" u="sng" dirty="0"/>
              <a:t>insatisfecha</a:t>
            </a:r>
            <a:r>
              <a:rPr lang="es-EC" sz="2400" i="1" u="sng" dirty="0"/>
              <a:t/>
            </a:r>
            <a:br>
              <a:rPr lang="es-EC" sz="2400" i="1" u="sng" dirty="0"/>
            </a:br>
            <a:endParaRPr lang="es-EC" sz="2400" dirty="0"/>
          </a:p>
        </p:txBody>
      </p:sp>
      <p:sp>
        <p:nvSpPr>
          <p:cNvPr id="7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2880320" cy="504056"/>
          </a:xfrm>
        </p:spPr>
        <p:txBody>
          <a:bodyPr>
            <a:normAutofit/>
          </a:bodyPr>
          <a:lstStyle/>
          <a:p>
            <a:r>
              <a:rPr lang="es-EC" b="1" i="1" u="sng" dirty="0" smtClean="0">
                <a:solidFill>
                  <a:schemeClr val="tx1"/>
                </a:solidFill>
              </a:rPr>
              <a:t>Población Peruana</a:t>
            </a:r>
            <a:endParaRPr lang="es-EC" b="1" i="1" u="sng" dirty="0">
              <a:solidFill>
                <a:schemeClr val="tx1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67671"/>
              </p:ext>
            </p:extLst>
          </p:nvPr>
        </p:nvGraphicFramePr>
        <p:xfrm>
          <a:off x="971601" y="3330384"/>
          <a:ext cx="7344816" cy="2690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742"/>
                <a:gridCol w="1556162"/>
                <a:gridCol w="1061716"/>
                <a:gridCol w="2745323"/>
                <a:gridCol w="1149873"/>
              </a:tblGrid>
              <a:tr h="34587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Demanda insatisfecha esponja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15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Demanda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Oferta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Demanda insatisfecha unidades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Producción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483,62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42,34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441,28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44,13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531,98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46,77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485,22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48,52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585,18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51,19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534,00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53,40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643,70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55,61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588,09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58,81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5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708,07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60,03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/>
                          </a:solidFill>
                          <a:effectLst/>
                        </a:rPr>
                        <a:t>648,04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64,80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7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5328592" cy="601136"/>
          </a:xfrm>
        </p:spPr>
        <p:txBody>
          <a:bodyPr>
            <a:noAutofit/>
          </a:bodyPr>
          <a:lstStyle/>
          <a:p>
            <a:r>
              <a:rPr lang="es-EC" sz="2400" b="1" i="1" u="sng" dirty="0"/>
              <a:t>Internacionalización del producto</a:t>
            </a:r>
            <a:endParaRPr lang="es-EC" sz="2400" i="1" u="sng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0165247"/>
              </p:ext>
            </p:extLst>
          </p:nvPr>
        </p:nvGraphicFramePr>
        <p:xfrm>
          <a:off x="467544" y="1124744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4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Empresa. 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02722887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0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4968670" cy="432048"/>
          </a:xfrm>
        </p:spPr>
        <p:txBody>
          <a:bodyPr>
            <a:normAutofit fontScale="90000"/>
          </a:bodyPr>
          <a:lstStyle/>
          <a:p>
            <a:r>
              <a:rPr lang="es-EC" sz="2400" b="1" i="1" u="sng" dirty="0" smtClean="0">
                <a:solidFill>
                  <a:srgbClr val="00B0F0"/>
                </a:solidFill>
              </a:rPr>
              <a:t>Comercialización del producto</a:t>
            </a:r>
            <a:endParaRPr lang="es-EC" sz="2400" i="1" u="sng" dirty="0">
              <a:solidFill>
                <a:srgbClr val="00B0F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57562698"/>
              </p:ext>
            </p:extLst>
          </p:nvPr>
        </p:nvGraphicFramePr>
        <p:xfrm>
          <a:off x="1042988" y="1052736"/>
          <a:ext cx="6777037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68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4104456" cy="360040"/>
          </a:xfrm>
        </p:spPr>
        <p:txBody>
          <a:bodyPr>
            <a:noAutofit/>
          </a:bodyPr>
          <a:lstStyle/>
          <a:p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 smtClean="0"/>
              <a:t>Logística</a:t>
            </a:r>
            <a:r>
              <a:rPr lang="es-EC" sz="2400" b="1" i="1" u="sng" dirty="0"/>
              <a:t>.</a:t>
            </a:r>
            <a:br>
              <a:rPr lang="es-EC" sz="2400" b="1" i="1" u="sng" dirty="0"/>
            </a:br>
            <a:endParaRPr lang="es-EC" sz="2400" b="1" i="1" u="sng" dirty="0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584484"/>
              </p:ext>
            </p:extLst>
          </p:nvPr>
        </p:nvGraphicFramePr>
        <p:xfrm>
          <a:off x="-108520" y="908720"/>
          <a:ext cx="4465115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638247"/>
              </p:ext>
            </p:extLst>
          </p:nvPr>
        </p:nvGraphicFramePr>
        <p:xfrm>
          <a:off x="4678885" y="936104"/>
          <a:ext cx="4465115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254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500356"/>
              </p:ext>
            </p:extLst>
          </p:nvPr>
        </p:nvGraphicFramePr>
        <p:xfrm>
          <a:off x="0" y="1052736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4104456" cy="360040"/>
          </a:xfrm>
        </p:spPr>
        <p:txBody>
          <a:bodyPr>
            <a:noAutofit/>
          </a:bodyPr>
          <a:lstStyle/>
          <a:p>
            <a:r>
              <a:rPr lang="es-EC" sz="2400" b="1" i="1" u="sng" dirty="0" smtClean="0"/>
              <a:t/>
            </a:r>
            <a:br>
              <a:rPr lang="es-EC" sz="2400" b="1" i="1" u="sng" dirty="0" smtClean="0"/>
            </a:br>
            <a:r>
              <a:rPr lang="es-EC" sz="2400" b="1" i="1" u="sng" dirty="0" smtClean="0"/>
              <a:t>Logística</a:t>
            </a:r>
            <a:r>
              <a:rPr lang="es-EC" sz="2400" b="1" i="1" u="sng" dirty="0"/>
              <a:t>.</a:t>
            </a:r>
            <a:br>
              <a:rPr lang="es-EC" sz="2400" b="1" i="1" u="sng" dirty="0"/>
            </a:br>
            <a:endParaRPr lang="es-EC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34197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6787"/>
            <a:ext cx="6512511" cy="496992"/>
          </a:xfrm>
        </p:spPr>
        <p:txBody>
          <a:bodyPr/>
          <a:lstStyle/>
          <a:p>
            <a:r>
              <a:rPr lang="es-EC" sz="2400" dirty="0">
                <a:effectLst/>
              </a:rPr>
              <a:t>DECLARACIÓN DE EXPORTACIÓN</a:t>
            </a:r>
            <a:br>
              <a:rPr lang="es-EC" sz="2400" dirty="0">
                <a:effectLst/>
              </a:rPr>
            </a:br>
            <a:endParaRPr lang="es-EC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77923391"/>
              </p:ext>
            </p:extLst>
          </p:nvPr>
        </p:nvGraphicFramePr>
        <p:xfrm>
          <a:off x="1115616" y="676420"/>
          <a:ext cx="6400800" cy="6126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0354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5101952" cy="280968"/>
          </a:xfrm>
        </p:spPr>
        <p:txBody>
          <a:bodyPr/>
          <a:lstStyle/>
          <a:p>
            <a:r>
              <a:rPr lang="es-EC" sz="3200" dirty="0" smtClean="0"/>
              <a:t>Documentación legal</a:t>
            </a:r>
            <a:endParaRPr lang="es-EC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45937460"/>
              </p:ext>
            </p:extLst>
          </p:nvPr>
        </p:nvGraphicFramePr>
        <p:xfrm>
          <a:off x="1143000" y="731838"/>
          <a:ext cx="6400800" cy="5721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2334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0"/>
            <a:ext cx="3600400" cy="360040"/>
          </a:xfrm>
        </p:spPr>
        <p:txBody>
          <a:bodyPr>
            <a:normAutofit fontScale="90000"/>
          </a:bodyPr>
          <a:lstStyle/>
          <a:p>
            <a:r>
              <a:rPr lang="es-EC" b="1" i="1" u="sng" dirty="0" smtClean="0"/>
              <a:t>Impactos</a:t>
            </a:r>
            <a:endParaRPr lang="es-EC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2880435" cy="38526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s-EC" b="1" i="1" u="sng" dirty="0" smtClean="0"/>
              <a:t>Social</a:t>
            </a:r>
            <a:endParaRPr lang="es-EC" b="1" i="1" u="sng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237273"/>
              </p:ext>
            </p:extLst>
          </p:nvPr>
        </p:nvGraphicFramePr>
        <p:xfrm>
          <a:off x="539552" y="1196752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98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0"/>
            <a:ext cx="3600400" cy="360040"/>
          </a:xfrm>
        </p:spPr>
        <p:txBody>
          <a:bodyPr>
            <a:normAutofit fontScale="90000"/>
          </a:bodyPr>
          <a:lstStyle/>
          <a:p>
            <a:r>
              <a:rPr lang="es-EC" b="1" i="1" u="sng" dirty="0" smtClean="0"/>
              <a:t>Impactos</a:t>
            </a:r>
            <a:endParaRPr lang="es-EC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2880435" cy="38526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s-EC" b="1" i="1" u="sng" dirty="0" smtClean="0"/>
              <a:t>Económico</a:t>
            </a:r>
            <a:endParaRPr lang="es-EC" b="1" i="1" u="sng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343808"/>
              </p:ext>
            </p:extLst>
          </p:nvPr>
        </p:nvGraphicFramePr>
        <p:xfrm>
          <a:off x="539552" y="1196752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76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327"/>
            <a:ext cx="3600400" cy="360040"/>
          </a:xfrm>
        </p:spPr>
        <p:txBody>
          <a:bodyPr>
            <a:normAutofit fontScale="90000"/>
          </a:bodyPr>
          <a:lstStyle/>
          <a:p>
            <a:r>
              <a:rPr lang="es-EC" b="1" i="1" u="sng" dirty="0" smtClean="0"/>
              <a:t>Impactos</a:t>
            </a:r>
            <a:endParaRPr lang="es-EC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2880435" cy="38526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s-EC" b="1" i="1" u="sng" dirty="0"/>
              <a:t>Político.</a:t>
            </a: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082749"/>
              </p:ext>
            </p:extLst>
          </p:nvPr>
        </p:nvGraphicFramePr>
        <p:xfrm>
          <a:off x="539552" y="1196752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60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0"/>
            <a:ext cx="3600400" cy="360040"/>
          </a:xfrm>
        </p:spPr>
        <p:txBody>
          <a:bodyPr>
            <a:normAutofit fontScale="90000"/>
          </a:bodyPr>
          <a:lstStyle/>
          <a:p>
            <a:r>
              <a:rPr lang="es-EC" b="1" i="1" u="sng" dirty="0" smtClean="0"/>
              <a:t>Impactos</a:t>
            </a:r>
            <a:endParaRPr lang="es-EC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2880435" cy="38526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s-EC" b="1" i="1" u="sng" dirty="0" smtClean="0"/>
              <a:t>Ambiental</a:t>
            </a:r>
            <a:endParaRPr lang="es-EC" b="1" i="1" u="sng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074783"/>
              </p:ext>
            </p:extLst>
          </p:nvPr>
        </p:nvGraphicFramePr>
        <p:xfrm>
          <a:off x="539552" y="1196752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3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0"/>
            <a:ext cx="3600400" cy="360040"/>
          </a:xfrm>
        </p:spPr>
        <p:txBody>
          <a:bodyPr>
            <a:normAutofit fontScale="90000"/>
          </a:bodyPr>
          <a:lstStyle/>
          <a:p>
            <a:r>
              <a:rPr lang="es-EC" b="1" i="1" u="sng" dirty="0" smtClean="0"/>
              <a:t>Impactos</a:t>
            </a:r>
            <a:endParaRPr lang="es-EC" b="1" i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2880435" cy="38526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s-EC" b="1" i="1" u="sng" dirty="0"/>
              <a:t>Estratégico.</a:t>
            </a:r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382644"/>
              </p:ext>
            </p:extLst>
          </p:nvPr>
        </p:nvGraphicFramePr>
        <p:xfrm>
          <a:off x="539552" y="1844824"/>
          <a:ext cx="79928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6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7827" y="17187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Empresa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51954104"/>
              </p:ext>
            </p:extLst>
          </p:nvPr>
        </p:nvGraphicFramePr>
        <p:xfrm>
          <a:off x="467544" y="836712"/>
          <a:ext cx="8208912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65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3816424" cy="601136"/>
          </a:xfrm>
        </p:spPr>
        <p:txBody>
          <a:bodyPr>
            <a:normAutofit fontScale="90000"/>
          </a:bodyPr>
          <a:lstStyle/>
          <a:p>
            <a:r>
              <a:rPr lang="es-EC" b="1" i="1" u="sng" dirty="0" smtClean="0"/>
              <a:t>Conclusiones</a:t>
            </a:r>
            <a:endParaRPr lang="es-EC" b="1" i="1" u="sng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2863163"/>
              </p:ext>
            </p:extLst>
          </p:nvPr>
        </p:nvGraphicFramePr>
        <p:xfrm>
          <a:off x="467544" y="1196752"/>
          <a:ext cx="81369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13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4896544" cy="601136"/>
          </a:xfrm>
        </p:spPr>
        <p:txBody>
          <a:bodyPr>
            <a:normAutofit fontScale="90000"/>
          </a:bodyPr>
          <a:lstStyle/>
          <a:p>
            <a:r>
              <a:rPr lang="es-EC" b="1" i="1" u="sng" dirty="0" smtClean="0"/>
              <a:t>Recomendaciones</a:t>
            </a:r>
            <a:endParaRPr lang="es-EC" b="1" i="1" u="sng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38883630"/>
              </p:ext>
            </p:extLst>
          </p:nvPr>
        </p:nvGraphicFramePr>
        <p:xfrm>
          <a:off x="467544" y="1196752"/>
          <a:ext cx="81369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4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1" y="1916832"/>
            <a:ext cx="8892480" cy="1080120"/>
          </a:xfrm>
        </p:spPr>
        <p:txBody>
          <a:bodyPr/>
          <a:lstStyle/>
          <a:p>
            <a:r>
              <a:rPr lang="es-EC" sz="8800" dirty="0" smtClean="0"/>
              <a:t>Gracias por su atención </a:t>
            </a:r>
            <a:endParaRPr lang="es-EC" sz="8800" dirty="0"/>
          </a:p>
        </p:txBody>
      </p:sp>
    </p:spTree>
    <p:extLst>
      <p:ext uri="{BB962C8B-B14F-4D97-AF65-F5344CB8AC3E}">
        <p14:creationId xmlns:p14="http://schemas.microsoft.com/office/powerpoint/2010/main" val="412196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24744" cy="792088"/>
          </a:xfrm>
        </p:spPr>
        <p:txBody>
          <a:bodyPr/>
          <a:lstStyle/>
          <a:p>
            <a:r>
              <a:rPr lang="es-EC" dirty="0" smtClean="0"/>
              <a:t>El producto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64701054"/>
              </p:ext>
            </p:extLst>
          </p:nvPr>
        </p:nvGraphicFramePr>
        <p:xfrm>
          <a:off x="467544" y="1268760"/>
          <a:ext cx="820891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02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Indicadores Económicos</a:t>
            </a:r>
            <a:endParaRPr lang="es-EC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6777317" cy="648071"/>
          </a:xfrm>
        </p:spPr>
        <p:txBody>
          <a:bodyPr>
            <a:normAutofit/>
          </a:bodyPr>
          <a:lstStyle/>
          <a:p>
            <a:pPr algn="ctr"/>
            <a:r>
              <a:rPr lang="es-EC" sz="2000" b="1" i="1" u="sng" dirty="0" smtClean="0"/>
              <a:t>Crecimiento del PIB (Variación Porcentual)</a:t>
            </a:r>
            <a:endParaRPr lang="es-EC" sz="2000" b="1" i="1" u="sng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59" y="2276872"/>
            <a:ext cx="8208912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10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024744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Indicadores Económicos</a:t>
            </a:r>
            <a:endParaRPr lang="es-EC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71600" y="1052736"/>
            <a:ext cx="7632848" cy="52928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EC" b="1" i="1" u="sng" dirty="0" smtClean="0"/>
              <a:t>PIB por sectores Económicos (Variaciones porcentuales reales)</a:t>
            </a:r>
            <a:endParaRPr lang="es-EC" b="1" i="1" u="sng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264696" cy="4414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00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4104456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Indicadores Económicos </a:t>
            </a:r>
            <a:endParaRPr lang="es-EC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6777317" cy="601292"/>
          </a:xfrm>
        </p:spPr>
        <p:txBody>
          <a:bodyPr/>
          <a:lstStyle/>
          <a:p>
            <a:pPr algn="ctr"/>
            <a:r>
              <a:rPr lang="es-EC" b="1" i="1" u="sng" dirty="0" smtClean="0"/>
              <a:t>Inflación. </a:t>
            </a:r>
            <a:endParaRPr lang="es-EC" b="1" i="1" u="sng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3"/>
            <a:ext cx="7704856" cy="4392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6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4104456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Indicadores Económicos </a:t>
            </a:r>
            <a:endParaRPr lang="es-EC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3608" y="980728"/>
            <a:ext cx="7128792" cy="52928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C" b="1" i="1" u="sng" dirty="0" smtClean="0"/>
              <a:t>Importación de bienes y servicios (variación porcentual real)</a:t>
            </a:r>
            <a:endParaRPr lang="es-EC" b="1" i="1" u="sng" dirty="0"/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1"/>
            <a:ext cx="6480720" cy="4104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85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4032448" cy="529128"/>
          </a:xfrm>
        </p:spPr>
        <p:txBody>
          <a:bodyPr>
            <a:noAutofit/>
          </a:bodyPr>
          <a:lstStyle/>
          <a:p>
            <a:r>
              <a:rPr lang="es-EC" sz="2400" b="1" dirty="0" smtClean="0"/>
              <a:t>Demanda del producto</a:t>
            </a:r>
            <a:endParaRPr lang="es-EC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0071486"/>
              </p:ext>
            </p:extLst>
          </p:nvPr>
        </p:nvGraphicFramePr>
        <p:xfrm>
          <a:off x="467544" y="1052736"/>
          <a:ext cx="8280400" cy="5615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64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3818</TotalTime>
  <Words>1342</Words>
  <Application>Microsoft Office PowerPoint</Application>
  <PresentationFormat>Presentación en pantalla (4:3)</PresentationFormat>
  <Paragraphs>505</Paragraphs>
  <Slides>32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Transmisión de listas</vt:lpstr>
      <vt:lpstr>“INVESTIGACIÓN DE MERCADO DE  PRODUCTOS DE LIMPIEZA  EN LOS AUTOSERVICIOS  EN  PERÚ (LIMA) Y ESTABLECER UN SISTEMA DE ABASTECIMIENTO INTERNACIONAL”. </vt:lpstr>
      <vt:lpstr>Empresa. </vt:lpstr>
      <vt:lpstr>Empresa</vt:lpstr>
      <vt:lpstr>El producto</vt:lpstr>
      <vt:lpstr>Indicadores Económicos</vt:lpstr>
      <vt:lpstr>Indicadores Económicos</vt:lpstr>
      <vt:lpstr>Indicadores Económicos </vt:lpstr>
      <vt:lpstr>Indicadores Económicos </vt:lpstr>
      <vt:lpstr>Demanda del producto</vt:lpstr>
      <vt:lpstr>Demanda del producto</vt:lpstr>
      <vt:lpstr>Demanda del producto</vt:lpstr>
      <vt:lpstr>Demanda del producto</vt:lpstr>
      <vt:lpstr>Oferta del producto</vt:lpstr>
      <vt:lpstr>Oferta del producto</vt:lpstr>
      <vt:lpstr>Oferta del producto</vt:lpstr>
      <vt:lpstr>     Demanda insatisfecha </vt:lpstr>
      <vt:lpstr>     Demanda insatisfecha </vt:lpstr>
      <vt:lpstr>     Demanda insatisfecha </vt:lpstr>
      <vt:lpstr>Internacionalización del producto</vt:lpstr>
      <vt:lpstr>Comercialización del producto</vt:lpstr>
      <vt:lpstr> Logística. </vt:lpstr>
      <vt:lpstr> Logística. </vt:lpstr>
      <vt:lpstr>DECLARACIÓN DE EXPORTACIÓN </vt:lpstr>
      <vt:lpstr>Documentación legal</vt:lpstr>
      <vt:lpstr>Impactos</vt:lpstr>
      <vt:lpstr>Impactos</vt:lpstr>
      <vt:lpstr>Impactos</vt:lpstr>
      <vt:lpstr>Impactos</vt:lpstr>
      <vt:lpstr>Impactos</vt:lpstr>
      <vt:lpstr>Conclusiones</vt:lpstr>
      <vt:lpstr>Recomendaciones</vt:lpstr>
      <vt:lpstr>Gracias por su atención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36</cp:revision>
  <dcterms:created xsi:type="dcterms:W3CDTF">2015-05-08T12:30:02Z</dcterms:created>
  <dcterms:modified xsi:type="dcterms:W3CDTF">2015-05-21T15:12:24Z</dcterms:modified>
</cp:coreProperties>
</file>