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72" r:id="rId12"/>
    <p:sldId id="299" r:id="rId13"/>
    <p:sldId id="274" r:id="rId14"/>
    <p:sldId id="275" r:id="rId15"/>
    <p:sldId id="276" r:id="rId16"/>
    <p:sldId id="277" r:id="rId17"/>
    <p:sldId id="278" r:id="rId18"/>
    <p:sldId id="280" r:id="rId19"/>
    <p:sldId id="282" r:id="rId20"/>
    <p:sldId id="284" r:id="rId21"/>
    <p:sldId id="285" r:id="rId22"/>
    <p:sldId id="286" r:id="rId23"/>
    <p:sldId id="287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8" r:id="rId32"/>
    <p:sldId id="300" r:id="rId33"/>
    <p:sldId id="301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66"/>
    <a:srgbClr val="FF6600"/>
    <a:srgbClr val="CC3300"/>
    <a:srgbClr val="003300"/>
    <a:srgbClr val="3366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501" autoAdjust="0"/>
  </p:normalViewPr>
  <p:slideViewPr>
    <p:cSldViewPr>
      <p:cViewPr varScale="1">
        <p:scale>
          <a:sx n="55" d="100"/>
          <a:sy n="55" d="100"/>
        </p:scale>
        <p:origin x="-120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E\Dropbox\TESIS\TABULACI&#211;N%20TESI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Mis%20documentos\Downloads\TABULACI&#211;N%20TESI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E\Dropbox\TESIS\TABULACI&#211;N%20TESI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s-ES" sz="2800"/>
              <a:t>¿Le</a:t>
            </a:r>
            <a:r>
              <a:rPr lang="es-ES" sz="2800" baseline="0"/>
              <a:t> gustaría visitar la parroquia de Amaguaña?</a:t>
            </a:r>
          </a:p>
        </c:rich>
      </c:tx>
    </c:title>
    <c:plotArea>
      <c:layout>
        <c:manualLayout>
          <c:layoutTarget val="inner"/>
          <c:xMode val="edge"/>
          <c:yMode val="edge"/>
          <c:x val="0.25705761615868061"/>
          <c:y val="0.25299161606842391"/>
          <c:w val="0.48564742495247099"/>
          <c:h val="0.6457454807758882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5.2009875884158556E-2"/>
                  <c:y val="-0.17014781444146826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90,1%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255794296899328E-2"/>
                  <c:y val="0.12424617615961145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9,9%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s-EC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BDD!$A$56:$A$57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BDD!$B$56:$B$57</c:f>
              <c:numCache>
                <c:formatCode>General</c:formatCode>
                <c:ptCount val="2"/>
                <c:pt idx="0">
                  <c:v>82</c:v>
                </c:pt>
                <c:pt idx="1">
                  <c:v>9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81106988895750842"/>
          <c:y val="0.54406253572469387"/>
          <c:w val="0.15380502969043774"/>
          <c:h val="0.12541250701050305"/>
        </c:manualLayout>
      </c:layout>
      <c:txPr>
        <a:bodyPr/>
        <a:lstStyle/>
        <a:p>
          <a:pPr>
            <a:defRPr sz="2000"/>
          </a:pPr>
          <a:endParaRPr lang="es-EC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es-ES" sz="2800"/>
              <a:t>Medios de Información del Turista</a:t>
            </a:r>
          </a:p>
        </c:rich>
      </c:tx>
      <c:layout>
        <c:manualLayout>
          <c:xMode val="edge"/>
          <c:yMode val="edge"/>
          <c:x val="0.2175437297090447"/>
          <c:y val="4.345330390021078E-2"/>
        </c:manualLayout>
      </c:layout>
    </c:title>
    <c:plotArea>
      <c:layout>
        <c:manualLayout>
          <c:layoutTarget val="inner"/>
          <c:xMode val="edge"/>
          <c:yMode val="edge"/>
          <c:x val="0.13476701940798722"/>
          <c:y val="0.1235102597644795"/>
          <c:w val="0.4799636115137349"/>
          <c:h val="0.75075989497503992"/>
        </c:manualLayout>
      </c:layout>
      <c:doughnut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3,5%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7982940167141933E-3"/>
                  <c:y val="2.5560767000123987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6,5%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45,5%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29,5%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1,5%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</a:rPr>
                      <a:t>13,5%</a:t>
                    </a:r>
                    <a:endParaRPr lang="en-US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s-EC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BDD!$A$88:$A$93</c:f>
              <c:strCache>
                <c:ptCount val="6"/>
                <c:pt idx="0">
                  <c:v>Vallas móviles</c:v>
                </c:pt>
                <c:pt idx="1">
                  <c:v>Agencias de Viajes</c:v>
                </c:pt>
                <c:pt idx="2">
                  <c:v>Referencias de familiares y/o amigos</c:v>
                </c:pt>
                <c:pt idx="3">
                  <c:v>Redes sociales</c:v>
                </c:pt>
                <c:pt idx="4">
                  <c:v>Publibuses</c:v>
                </c:pt>
                <c:pt idx="5">
                  <c:v>Campañas turísticas</c:v>
                </c:pt>
              </c:strCache>
            </c:strRef>
          </c:cat>
          <c:val>
            <c:numRef>
              <c:f>BDD!$B$88:$B$93</c:f>
              <c:numCache>
                <c:formatCode>General</c:formatCode>
                <c:ptCount val="6"/>
                <c:pt idx="0">
                  <c:v>7</c:v>
                </c:pt>
                <c:pt idx="1">
                  <c:v>13</c:v>
                </c:pt>
                <c:pt idx="2">
                  <c:v>91</c:v>
                </c:pt>
                <c:pt idx="3">
                  <c:v>59</c:v>
                </c:pt>
                <c:pt idx="4">
                  <c:v>3</c:v>
                </c:pt>
                <c:pt idx="5">
                  <c:v>27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4120884716512994"/>
          <c:y val="0.25981171174217366"/>
          <c:w val="0.30522871889908992"/>
          <c:h val="0.64693137557093661"/>
        </c:manualLayout>
      </c:layout>
      <c:txPr>
        <a:bodyPr/>
        <a:lstStyle/>
        <a:p>
          <a:pPr>
            <a:defRPr sz="1600"/>
          </a:pPr>
          <a:endParaRPr lang="es-EC"/>
        </a:p>
      </c:txPr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Orden de Atractivos</a:t>
            </a:r>
          </a:p>
        </c:rich>
      </c:tx>
    </c:title>
    <c:plotArea>
      <c:layout>
        <c:manualLayout>
          <c:layoutTarget val="inner"/>
          <c:xMode val="edge"/>
          <c:yMode val="edge"/>
          <c:x val="5.5310042054890443E-2"/>
          <c:y val="0.49944174369508165"/>
          <c:w val="0.77766322581199443"/>
          <c:h val="0.41513789037239912"/>
        </c:manualLayout>
      </c:layout>
      <c:lineChart>
        <c:grouping val="standard"/>
        <c:ser>
          <c:idx val="0"/>
          <c:order val="0"/>
          <c:tx>
            <c:strRef>
              <c:f>'GP12'!$B$68</c:f>
              <c:strCache>
                <c:ptCount val="1"/>
                <c:pt idx="0">
                  <c:v>ORDEN</c:v>
                </c:pt>
              </c:strCache>
            </c:strRef>
          </c:tx>
          <c:cat>
            <c:strRef>
              <c:f>'GP12'!$A$69:$A$76</c:f>
              <c:strCache>
                <c:ptCount val="8"/>
                <c:pt idx="0">
                  <c:v>Iglesias</c:v>
                </c:pt>
                <c:pt idx="1">
                  <c:v>Fiestas Tradicionales</c:v>
                </c:pt>
                <c:pt idx="2">
                  <c:v>Artesanías</c:v>
                </c:pt>
                <c:pt idx="3">
                  <c:v>Pesca Deportiva</c:v>
                </c:pt>
                <c:pt idx="4">
                  <c:v>Haciendas Históricas</c:v>
                </c:pt>
                <c:pt idx="5">
                  <c:v>Museos</c:v>
                </c:pt>
                <c:pt idx="6">
                  <c:v>Caminatas por senderos</c:v>
                </c:pt>
                <c:pt idx="7">
                  <c:v>Camping</c:v>
                </c:pt>
              </c:strCache>
            </c:strRef>
          </c:cat>
          <c:val>
            <c:numRef>
              <c:f>'GP12'!$B$69:$B$76</c:f>
              <c:numCache>
                <c:formatCode>General</c:formatCode>
                <c:ptCount val="8"/>
                <c:pt idx="0">
                  <c:v>8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7</c:v>
                </c:pt>
              </c:numCache>
            </c:numRef>
          </c:val>
        </c:ser>
        <c:dLbls/>
        <c:marker val="1"/>
        <c:axId val="125135488"/>
        <c:axId val="125145472"/>
      </c:lineChart>
      <c:catAx>
        <c:axId val="125135488"/>
        <c:scaling>
          <c:orientation val="minMax"/>
        </c:scaling>
        <c:axPos val="t"/>
        <c:numFmt formatCode="General" sourceLinked="0"/>
        <c:tickLblPos val="nextTo"/>
        <c:crossAx val="125145472"/>
        <c:crosses val="autoZero"/>
        <c:auto val="1"/>
        <c:lblAlgn val="ctr"/>
        <c:lblOffset val="100"/>
      </c:catAx>
      <c:valAx>
        <c:axId val="125145472"/>
        <c:scaling>
          <c:orientation val="maxMin"/>
          <c:max val="8"/>
          <c:min val="1"/>
        </c:scaling>
        <c:axPos val="l"/>
        <c:majorGridlines/>
        <c:numFmt formatCode="General" sourceLinked="1"/>
        <c:tickLblPos val="nextTo"/>
        <c:crossAx val="12513548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es-EC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373016-A699-43F9-AAC5-414879A0D456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DD6D26D-F485-4DFE-A3D0-F186F5EFC7E3}">
      <dgm:prSet phldrT="[Texto]"/>
      <dgm:spPr>
        <a:xfrm>
          <a:off x="744" y="145603"/>
          <a:ext cx="2902148" cy="1741289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Inadecuada difusión de atractivos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259E6FD-7258-4384-8F10-43C74C947254}" type="parTrans" cxnId="{1B057260-EDFD-4442-B2A5-EEE3E0943A5C}">
      <dgm:prSet/>
      <dgm:spPr/>
      <dgm:t>
        <a:bodyPr/>
        <a:lstStyle/>
        <a:p>
          <a:endParaRPr lang="es-ES"/>
        </a:p>
      </dgm:t>
    </dgm:pt>
    <dgm:pt modelId="{9D411E1C-7AC0-4184-A85A-D5D4279AF8C3}" type="sibTrans" cxnId="{1B057260-EDFD-4442-B2A5-EEE3E0943A5C}">
      <dgm:prSet/>
      <dgm:spPr/>
      <dgm:t>
        <a:bodyPr/>
        <a:lstStyle/>
        <a:p>
          <a:endParaRPr lang="es-ES"/>
        </a:p>
      </dgm:t>
    </dgm:pt>
    <dgm:pt modelId="{09994311-0060-4CA5-8341-56478C06D432}">
      <dgm:prSet phldrT="[Texto]"/>
      <dgm:spPr>
        <a:xfrm>
          <a:off x="3193107" y="145603"/>
          <a:ext cx="2902148" cy="1741289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Carencia del valor de sus tradiciones y cultura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39B59CD-29CE-4D62-BC49-F2CE7629836D}" type="parTrans" cxnId="{95AA4398-6171-454F-B47E-E2BC17A3FFCC}">
      <dgm:prSet/>
      <dgm:spPr/>
      <dgm:t>
        <a:bodyPr/>
        <a:lstStyle/>
        <a:p>
          <a:endParaRPr lang="es-ES"/>
        </a:p>
      </dgm:t>
    </dgm:pt>
    <dgm:pt modelId="{9C7024E9-10D8-4A46-AE61-952AD85562F1}" type="sibTrans" cxnId="{95AA4398-6171-454F-B47E-E2BC17A3FFCC}">
      <dgm:prSet/>
      <dgm:spPr/>
      <dgm:t>
        <a:bodyPr/>
        <a:lstStyle/>
        <a:p>
          <a:endParaRPr lang="es-ES"/>
        </a:p>
      </dgm:t>
    </dgm:pt>
    <dgm:pt modelId="{FCBC1672-6974-4EC9-AF4A-392D72899C16}">
      <dgm:prSet phldrT="[Texto]"/>
      <dgm:spPr>
        <a:xfrm>
          <a:off x="744" y="2177107"/>
          <a:ext cx="2902148" cy="1741289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Falta de presupuesto 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1A3CC2E-C11C-4965-9281-F9A6E6410550}" type="parTrans" cxnId="{E3BE141B-8FBD-41E6-AB8C-BCB06F6D73A3}">
      <dgm:prSet/>
      <dgm:spPr/>
      <dgm:t>
        <a:bodyPr/>
        <a:lstStyle/>
        <a:p>
          <a:endParaRPr lang="es-ES"/>
        </a:p>
      </dgm:t>
    </dgm:pt>
    <dgm:pt modelId="{F5612F52-2BC2-496F-9B54-2943E29587D2}" type="sibTrans" cxnId="{E3BE141B-8FBD-41E6-AB8C-BCB06F6D73A3}">
      <dgm:prSet/>
      <dgm:spPr/>
      <dgm:t>
        <a:bodyPr/>
        <a:lstStyle/>
        <a:p>
          <a:endParaRPr lang="es-ES"/>
        </a:p>
      </dgm:t>
    </dgm:pt>
    <dgm:pt modelId="{E33C4940-AA82-4358-8635-E8FC3DAFAA80}">
      <dgm:prSet phldrT="[Texto]"/>
      <dgm:spPr>
        <a:xfrm>
          <a:off x="3193107" y="2177107"/>
          <a:ext cx="2902148" cy="1741289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Escasa gestión en el sector turístico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68F062E-9F88-49C0-B594-A294F48AA7D4}" type="parTrans" cxnId="{75D9838B-A71B-4CB3-AD71-526E92FED4EB}">
      <dgm:prSet/>
      <dgm:spPr/>
      <dgm:t>
        <a:bodyPr/>
        <a:lstStyle/>
        <a:p>
          <a:endParaRPr lang="es-ES"/>
        </a:p>
      </dgm:t>
    </dgm:pt>
    <dgm:pt modelId="{EB643194-BF7F-475E-AAFF-2387BF41753B}" type="sibTrans" cxnId="{75D9838B-A71B-4CB3-AD71-526E92FED4EB}">
      <dgm:prSet/>
      <dgm:spPr/>
      <dgm:t>
        <a:bodyPr/>
        <a:lstStyle/>
        <a:p>
          <a:endParaRPr lang="es-ES"/>
        </a:p>
      </dgm:t>
    </dgm:pt>
    <dgm:pt modelId="{1DB75FF3-69DC-4E8E-B377-72F5A95DB7CE}" type="pres">
      <dgm:prSet presAssocID="{F5373016-A699-43F9-AAC5-414879A0D4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5086AB-8A56-411B-ADC7-8AF96EB642B6}" type="pres">
      <dgm:prSet presAssocID="{FDD6D26D-F485-4DFE-A3D0-F186F5EFC7E3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2F25C70-2E17-4CCE-A741-6003176878CA}" type="pres">
      <dgm:prSet presAssocID="{9D411E1C-7AC0-4184-A85A-D5D4279AF8C3}" presName="sibTrans" presStyleCnt="0"/>
      <dgm:spPr/>
    </dgm:pt>
    <dgm:pt modelId="{4ED2BD6E-C659-48DD-9C55-6CC2E5880A2C}" type="pres">
      <dgm:prSet presAssocID="{09994311-0060-4CA5-8341-56478C06D432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7743C9B9-B94D-48E8-AACF-AD257CFF74C0}" type="pres">
      <dgm:prSet presAssocID="{9C7024E9-10D8-4A46-AE61-952AD85562F1}" presName="sibTrans" presStyleCnt="0"/>
      <dgm:spPr/>
    </dgm:pt>
    <dgm:pt modelId="{96DD0EE3-B6BC-4917-AF40-F74358193902}" type="pres">
      <dgm:prSet presAssocID="{FCBC1672-6974-4EC9-AF4A-392D72899C16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D3F740C5-8CBA-479B-ABBC-7914DE1CC3B8}" type="pres">
      <dgm:prSet presAssocID="{F5612F52-2BC2-496F-9B54-2943E29587D2}" presName="sibTrans" presStyleCnt="0"/>
      <dgm:spPr/>
    </dgm:pt>
    <dgm:pt modelId="{2D69BBD9-70C9-41D9-A3C9-5D9DE70EBD34}" type="pres">
      <dgm:prSet presAssocID="{E33C4940-AA82-4358-8635-E8FC3DAFAA80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7E352A78-80A1-49D9-A374-AA985EDD32CC}" type="presOf" srcId="{09994311-0060-4CA5-8341-56478C06D432}" destId="{4ED2BD6E-C659-48DD-9C55-6CC2E5880A2C}" srcOrd="0" destOrd="0" presId="urn:microsoft.com/office/officeart/2005/8/layout/default#1"/>
    <dgm:cxn modelId="{75D9838B-A71B-4CB3-AD71-526E92FED4EB}" srcId="{F5373016-A699-43F9-AAC5-414879A0D456}" destId="{E33C4940-AA82-4358-8635-E8FC3DAFAA80}" srcOrd="3" destOrd="0" parTransId="{668F062E-9F88-49C0-B594-A294F48AA7D4}" sibTransId="{EB643194-BF7F-475E-AAFF-2387BF41753B}"/>
    <dgm:cxn modelId="{F2AB7999-CE27-49D5-B388-BEC03AC7AA88}" type="presOf" srcId="{E33C4940-AA82-4358-8635-E8FC3DAFAA80}" destId="{2D69BBD9-70C9-41D9-A3C9-5D9DE70EBD34}" srcOrd="0" destOrd="0" presId="urn:microsoft.com/office/officeart/2005/8/layout/default#1"/>
    <dgm:cxn modelId="{E3BE141B-8FBD-41E6-AB8C-BCB06F6D73A3}" srcId="{F5373016-A699-43F9-AAC5-414879A0D456}" destId="{FCBC1672-6974-4EC9-AF4A-392D72899C16}" srcOrd="2" destOrd="0" parTransId="{01A3CC2E-C11C-4965-9281-F9A6E6410550}" sibTransId="{F5612F52-2BC2-496F-9B54-2943E29587D2}"/>
    <dgm:cxn modelId="{1B057260-EDFD-4442-B2A5-EEE3E0943A5C}" srcId="{F5373016-A699-43F9-AAC5-414879A0D456}" destId="{FDD6D26D-F485-4DFE-A3D0-F186F5EFC7E3}" srcOrd="0" destOrd="0" parTransId="{5259E6FD-7258-4384-8F10-43C74C947254}" sibTransId="{9D411E1C-7AC0-4184-A85A-D5D4279AF8C3}"/>
    <dgm:cxn modelId="{6412EBC8-C718-4209-9EE7-05905DC7691C}" type="presOf" srcId="{FDD6D26D-F485-4DFE-A3D0-F186F5EFC7E3}" destId="{A35086AB-8A56-411B-ADC7-8AF96EB642B6}" srcOrd="0" destOrd="0" presId="urn:microsoft.com/office/officeart/2005/8/layout/default#1"/>
    <dgm:cxn modelId="{95AA4398-6171-454F-B47E-E2BC17A3FFCC}" srcId="{F5373016-A699-43F9-AAC5-414879A0D456}" destId="{09994311-0060-4CA5-8341-56478C06D432}" srcOrd="1" destOrd="0" parTransId="{A39B59CD-29CE-4D62-BC49-F2CE7629836D}" sibTransId="{9C7024E9-10D8-4A46-AE61-952AD85562F1}"/>
    <dgm:cxn modelId="{9B2E8E67-17DF-448C-8BF2-F4298BE14E68}" type="presOf" srcId="{F5373016-A699-43F9-AAC5-414879A0D456}" destId="{1DB75FF3-69DC-4E8E-B377-72F5A95DB7CE}" srcOrd="0" destOrd="0" presId="urn:microsoft.com/office/officeart/2005/8/layout/default#1"/>
    <dgm:cxn modelId="{DA68F748-A9CE-4347-9F11-D8A14402911E}" type="presOf" srcId="{FCBC1672-6974-4EC9-AF4A-392D72899C16}" destId="{96DD0EE3-B6BC-4917-AF40-F74358193902}" srcOrd="0" destOrd="0" presId="urn:microsoft.com/office/officeart/2005/8/layout/default#1"/>
    <dgm:cxn modelId="{10EF3F4C-9023-465E-AEC9-40083792C14E}" type="presParOf" srcId="{1DB75FF3-69DC-4E8E-B377-72F5A95DB7CE}" destId="{A35086AB-8A56-411B-ADC7-8AF96EB642B6}" srcOrd="0" destOrd="0" presId="urn:microsoft.com/office/officeart/2005/8/layout/default#1"/>
    <dgm:cxn modelId="{39DB5F33-4967-41B7-8B99-7FA5D76D5FF2}" type="presParOf" srcId="{1DB75FF3-69DC-4E8E-B377-72F5A95DB7CE}" destId="{C2F25C70-2E17-4CCE-A741-6003176878CA}" srcOrd="1" destOrd="0" presId="urn:microsoft.com/office/officeart/2005/8/layout/default#1"/>
    <dgm:cxn modelId="{D5D346F1-461A-4EC3-BF8A-35329B57490C}" type="presParOf" srcId="{1DB75FF3-69DC-4E8E-B377-72F5A95DB7CE}" destId="{4ED2BD6E-C659-48DD-9C55-6CC2E5880A2C}" srcOrd="2" destOrd="0" presId="urn:microsoft.com/office/officeart/2005/8/layout/default#1"/>
    <dgm:cxn modelId="{A058536C-DD03-4DE0-8889-5BFFE7EE90DF}" type="presParOf" srcId="{1DB75FF3-69DC-4E8E-B377-72F5A95DB7CE}" destId="{7743C9B9-B94D-48E8-AACF-AD257CFF74C0}" srcOrd="3" destOrd="0" presId="urn:microsoft.com/office/officeart/2005/8/layout/default#1"/>
    <dgm:cxn modelId="{632A070C-A850-494F-AE58-8C1D1E97A8D7}" type="presParOf" srcId="{1DB75FF3-69DC-4E8E-B377-72F5A95DB7CE}" destId="{96DD0EE3-B6BC-4917-AF40-F74358193902}" srcOrd="4" destOrd="0" presId="urn:microsoft.com/office/officeart/2005/8/layout/default#1"/>
    <dgm:cxn modelId="{583572E0-18C9-4470-BFE2-81707DE731C6}" type="presParOf" srcId="{1DB75FF3-69DC-4E8E-B377-72F5A95DB7CE}" destId="{D3F740C5-8CBA-479B-ABBC-7914DE1CC3B8}" srcOrd="5" destOrd="0" presId="urn:microsoft.com/office/officeart/2005/8/layout/default#1"/>
    <dgm:cxn modelId="{4D0E55F3-6517-4D57-92BC-4FFE72A29FE6}" type="presParOf" srcId="{1DB75FF3-69DC-4E8E-B377-72F5A95DB7CE}" destId="{2D69BBD9-70C9-41D9-A3C9-5D9DE70EBD34}" srcOrd="6" destOrd="0" presId="urn:microsoft.com/office/officeart/2005/8/layout/default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BEA06-E424-42BD-97F5-A1A65C2D3CE2}" type="doc">
      <dgm:prSet loTypeId="urn:microsoft.com/office/officeart/2005/8/layout/radial3" loCatId="cycle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F371FA7B-15ED-4F08-8106-1775C9A0B07D}">
      <dgm:prSet phldrT="[Texto]"/>
      <dgm:spPr>
        <a:xfrm>
          <a:off x="2724745" y="1325107"/>
          <a:ext cx="2780108" cy="2780108"/>
        </a:xfr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Diseñar </a:t>
          </a:r>
          <a:endParaRPr lang="es-E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65C7885-B4C5-4ED7-B50E-17AD10EEDE49}" type="parTrans" cxnId="{4BC97321-2ED1-4755-AE3D-8B364824DA27}">
      <dgm:prSet/>
      <dgm:spPr/>
      <dgm:t>
        <a:bodyPr/>
        <a:lstStyle/>
        <a:p>
          <a:endParaRPr lang="es-ES"/>
        </a:p>
      </dgm:t>
    </dgm:pt>
    <dgm:pt modelId="{1B4B0F8F-5B0B-4946-97C0-25DC9D4A8680}" type="sibTrans" cxnId="{4BC97321-2ED1-4755-AE3D-8B364824DA27}">
      <dgm:prSet/>
      <dgm:spPr/>
      <dgm:t>
        <a:bodyPr/>
        <a:lstStyle/>
        <a:p>
          <a:endParaRPr lang="es-ES"/>
        </a:p>
      </dgm:t>
    </dgm:pt>
    <dgm:pt modelId="{1351C1B9-C19E-4660-A629-E985DAA01BD9}">
      <dgm:prSet phldrT="[Texto]" custT="1"/>
      <dgm:spPr>
        <a:xfrm>
          <a:off x="3419772" y="211414"/>
          <a:ext cx="1390054" cy="1390054"/>
        </a:xfr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Fundamentar</a:t>
          </a:r>
          <a:endParaRPr lang="es-ES" sz="2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F017646-0C8A-4338-AF22-3D71B75BDE89}" type="parTrans" cxnId="{3D4486E4-4406-4131-BC89-260F57331694}">
      <dgm:prSet/>
      <dgm:spPr/>
      <dgm:t>
        <a:bodyPr/>
        <a:lstStyle/>
        <a:p>
          <a:endParaRPr lang="es-ES"/>
        </a:p>
      </dgm:t>
    </dgm:pt>
    <dgm:pt modelId="{7200ACAF-6494-4502-89F2-33FBE6CF74A1}" type="sibTrans" cxnId="{3D4486E4-4406-4131-BC89-260F57331694}">
      <dgm:prSet/>
      <dgm:spPr/>
      <dgm:t>
        <a:bodyPr/>
        <a:lstStyle/>
        <a:p>
          <a:endParaRPr lang="es-ES"/>
        </a:p>
      </dgm:t>
    </dgm:pt>
    <dgm:pt modelId="{38DD0A87-E911-41FB-BBBC-5F7B230A5A02}">
      <dgm:prSet phldrT="[Texto]" custT="1"/>
      <dgm:spPr>
        <a:xfrm>
          <a:off x="4986170" y="2924494"/>
          <a:ext cx="1390054" cy="1390054"/>
        </a:xfrm>
        <a:solidFill>
          <a:srgbClr val="4F81BD">
            <a:shade val="80000"/>
            <a:alpha val="50000"/>
            <a:hueOff val="-6"/>
            <a:satOff val="2658"/>
            <a:lumOff val="3436"/>
            <a:alphaOff val="2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Proponer</a:t>
          </a:r>
          <a:endParaRPr lang="es-ES" sz="24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2040C1C-CBEE-40E7-B112-AA1229FF9FFC}" type="parTrans" cxnId="{4A156C3B-6360-45C0-BC84-49D5E2C819A8}">
      <dgm:prSet/>
      <dgm:spPr/>
      <dgm:t>
        <a:bodyPr/>
        <a:lstStyle/>
        <a:p>
          <a:endParaRPr lang="es-ES"/>
        </a:p>
      </dgm:t>
    </dgm:pt>
    <dgm:pt modelId="{901130A0-552D-48F3-B362-FE262583EB44}" type="sibTrans" cxnId="{4A156C3B-6360-45C0-BC84-49D5E2C819A8}">
      <dgm:prSet/>
      <dgm:spPr/>
      <dgm:t>
        <a:bodyPr/>
        <a:lstStyle/>
        <a:p>
          <a:endParaRPr lang="es-ES"/>
        </a:p>
      </dgm:t>
    </dgm:pt>
    <dgm:pt modelId="{C42ED91F-38F6-42D2-A2E1-E1D4255E7549}">
      <dgm:prSet phldrT="[Texto]" custT="1"/>
      <dgm:spPr>
        <a:xfrm>
          <a:off x="1853375" y="2924494"/>
          <a:ext cx="1390054" cy="1390054"/>
        </a:xfrm>
        <a:solidFill>
          <a:srgbClr val="4F81BD">
            <a:shade val="80000"/>
            <a:alpha val="50000"/>
            <a:hueOff val="-9"/>
            <a:satOff val="3987"/>
            <a:lumOff val="5154"/>
            <a:alphaOff val="3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sz="2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Diagnosticar</a:t>
          </a:r>
          <a:endParaRPr lang="es-ES" sz="2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84188FA-C885-4EBC-9169-612B2379C528}" type="parTrans" cxnId="{DBC74B77-1ECF-4A10-8764-1F9653AFC1B4}">
      <dgm:prSet/>
      <dgm:spPr/>
      <dgm:t>
        <a:bodyPr/>
        <a:lstStyle/>
        <a:p>
          <a:endParaRPr lang="es-ES"/>
        </a:p>
      </dgm:t>
    </dgm:pt>
    <dgm:pt modelId="{B6AA3703-FA9F-4446-BB7D-30F0D1405CCF}" type="sibTrans" cxnId="{DBC74B77-1ECF-4A10-8764-1F9653AFC1B4}">
      <dgm:prSet/>
      <dgm:spPr/>
      <dgm:t>
        <a:bodyPr/>
        <a:lstStyle/>
        <a:p>
          <a:endParaRPr lang="es-ES"/>
        </a:p>
      </dgm:t>
    </dgm:pt>
    <dgm:pt modelId="{794D67F8-E0C4-44C2-83BB-4F8A9161F6C3}" type="pres">
      <dgm:prSet presAssocID="{6D4BEA06-E424-42BD-97F5-A1A65C2D3CE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D005DE-E986-41ED-9759-7F1496BEEC08}" type="pres">
      <dgm:prSet presAssocID="{6D4BEA06-E424-42BD-97F5-A1A65C2D3CE2}" presName="radial" presStyleCnt="0">
        <dgm:presLayoutVars>
          <dgm:animLvl val="ctr"/>
        </dgm:presLayoutVars>
      </dgm:prSet>
      <dgm:spPr/>
    </dgm:pt>
    <dgm:pt modelId="{88F7084D-B9CC-4130-A75B-4FC254D929BA}" type="pres">
      <dgm:prSet presAssocID="{F371FA7B-15ED-4F08-8106-1775C9A0B07D}" presName="centerShape" presStyleLbl="vennNode1" presStyleIdx="0" presStyleCnt="4" custLinFactNeighborX="891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3FABA676-143E-4629-B404-D897FA612E70}" type="pres">
      <dgm:prSet presAssocID="{1351C1B9-C19E-4660-A629-E985DAA01BD9}" presName="node" presStyleLbl="vennNode1" presStyleIdx="1" presStyleCnt="4" custScaleX="19857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A3BFD223-5A48-4218-BE26-923CD0FE40AF}" type="pres">
      <dgm:prSet presAssocID="{38DD0A87-E911-41FB-BBBC-5F7B230A5A02}" presName="node" presStyleLbl="vennNode1" presStyleIdx="2" presStyleCnt="4" custScaleX="181142" custRadScaleRad="116024" custRadScaleInc="176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44BAF4A7-4948-42F4-BA7F-B3329BDEF0A8}" type="pres">
      <dgm:prSet presAssocID="{C42ED91F-38F6-42D2-A2E1-E1D4255E7549}" presName="node" presStyleLbl="vennNode1" presStyleIdx="3" presStyleCnt="4" custScaleX="174711" custRadScaleRad="113631" custRadScaleInc="-24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4BC97321-2ED1-4755-AE3D-8B364824DA27}" srcId="{6D4BEA06-E424-42BD-97F5-A1A65C2D3CE2}" destId="{F371FA7B-15ED-4F08-8106-1775C9A0B07D}" srcOrd="0" destOrd="0" parTransId="{265C7885-B4C5-4ED7-B50E-17AD10EEDE49}" sibTransId="{1B4B0F8F-5B0B-4946-97C0-25DC9D4A8680}"/>
    <dgm:cxn modelId="{4B600D5B-1802-4698-AFE3-5274F1B97F92}" type="presOf" srcId="{38DD0A87-E911-41FB-BBBC-5F7B230A5A02}" destId="{A3BFD223-5A48-4218-BE26-923CD0FE40AF}" srcOrd="0" destOrd="0" presId="urn:microsoft.com/office/officeart/2005/8/layout/radial3"/>
    <dgm:cxn modelId="{9E2D2EBF-54B2-472A-8D76-460257982224}" type="presOf" srcId="{F371FA7B-15ED-4F08-8106-1775C9A0B07D}" destId="{88F7084D-B9CC-4130-A75B-4FC254D929BA}" srcOrd="0" destOrd="0" presId="urn:microsoft.com/office/officeart/2005/8/layout/radial3"/>
    <dgm:cxn modelId="{7DD800BB-84AD-4A94-BEED-1C8158EA45AC}" type="presOf" srcId="{1351C1B9-C19E-4660-A629-E985DAA01BD9}" destId="{3FABA676-143E-4629-B404-D897FA612E70}" srcOrd="0" destOrd="0" presId="urn:microsoft.com/office/officeart/2005/8/layout/radial3"/>
    <dgm:cxn modelId="{3D4486E4-4406-4131-BC89-260F57331694}" srcId="{F371FA7B-15ED-4F08-8106-1775C9A0B07D}" destId="{1351C1B9-C19E-4660-A629-E985DAA01BD9}" srcOrd="0" destOrd="0" parTransId="{7F017646-0C8A-4338-AF22-3D71B75BDE89}" sibTransId="{7200ACAF-6494-4502-89F2-33FBE6CF74A1}"/>
    <dgm:cxn modelId="{4A156C3B-6360-45C0-BC84-49D5E2C819A8}" srcId="{F371FA7B-15ED-4F08-8106-1775C9A0B07D}" destId="{38DD0A87-E911-41FB-BBBC-5F7B230A5A02}" srcOrd="1" destOrd="0" parTransId="{62040C1C-CBEE-40E7-B112-AA1229FF9FFC}" sibTransId="{901130A0-552D-48F3-B362-FE262583EB44}"/>
    <dgm:cxn modelId="{62E10C75-13ED-4ACF-85C7-D4AD46D24F71}" type="presOf" srcId="{C42ED91F-38F6-42D2-A2E1-E1D4255E7549}" destId="{44BAF4A7-4948-42F4-BA7F-B3329BDEF0A8}" srcOrd="0" destOrd="0" presId="urn:microsoft.com/office/officeart/2005/8/layout/radial3"/>
    <dgm:cxn modelId="{DBC74B77-1ECF-4A10-8764-1F9653AFC1B4}" srcId="{F371FA7B-15ED-4F08-8106-1775C9A0B07D}" destId="{C42ED91F-38F6-42D2-A2E1-E1D4255E7549}" srcOrd="2" destOrd="0" parTransId="{984188FA-C885-4EBC-9169-612B2379C528}" sibTransId="{B6AA3703-FA9F-4446-BB7D-30F0D1405CCF}"/>
    <dgm:cxn modelId="{73745C96-1233-496E-916E-E9BAD05BBED0}" type="presOf" srcId="{6D4BEA06-E424-42BD-97F5-A1A65C2D3CE2}" destId="{794D67F8-E0C4-44C2-83BB-4F8A9161F6C3}" srcOrd="0" destOrd="0" presId="urn:microsoft.com/office/officeart/2005/8/layout/radial3"/>
    <dgm:cxn modelId="{B0B2003A-E36D-4CF6-BCFC-814A2B3028AE}" type="presParOf" srcId="{794D67F8-E0C4-44C2-83BB-4F8A9161F6C3}" destId="{2DD005DE-E986-41ED-9759-7F1496BEEC08}" srcOrd="0" destOrd="0" presId="urn:microsoft.com/office/officeart/2005/8/layout/radial3"/>
    <dgm:cxn modelId="{F4348B7A-C652-4460-8C62-1BD42C05705F}" type="presParOf" srcId="{2DD005DE-E986-41ED-9759-7F1496BEEC08}" destId="{88F7084D-B9CC-4130-A75B-4FC254D929BA}" srcOrd="0" destOrd="0" presId="urn:microsoft.com/office/officeart/2005/8/layout/radial3"/>
    <dgm:cxn modelId="{E02E9EA9-14A1-4EC8-BA22-D9CB88BEE013}" type="presParOf" srcId="{2DD005DE-E986-41ED-9759-7F1496BEEC08}" destId="{3FABA676-143E-4629-B404-D897FA612E70}" srcOrd="1" destOrd="0" presId="urn:microsoft.com/office/officeart/2005/8/layout/radial3"/>
    <dgm:cxn modelId="{915F0AEF-BF03-495F-9854-2B7BD5EB90F6}" type="presParOf" srcId="{2DD005DE-E986-41ED-9759-7F1496BEEC08}" destId="{A3BFD223-5A48-4218-BE26-923CD0FE40AF}" srcOrd="2" destOrd="0" presId="urn:microsoft.com/office/officeart/2005/8/layout/radial3"/>
    <dgm:cxn modelId="{57B5854C-0E69-4250-A1C2-40643A42F824}" type="presParOf" srcId="{2DD005DE-E986-41ED-9759-7F1496BEEC08}" destId="{44BAF4A7-4948-42F4-BA7F-B3329BDEF0A8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5A0CF-76DF-45C7-AF4B-9FF025ABED03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6CC88C20-DE79-4F30-8E43-1B0E6E0A984F}">
      <dgm:prSet phldrT="[Texto]"/>
      <dgm:spPr>
        <a:xfrm>
          <a:off x="3723" y="1219199"/>
          <a:ext cx="1791094" cy="1625600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Población Quito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C2AD6DD-724E-4A40-8C85-6570E3D92163}" type="parTrans" cxnId="{B7AC058A-C8CF-468C-8D14-94690AEC81D6}">
      <dgm:prSet/>
      <dgm:spPr/>
      <dgm:t>
        <a:bodyPr/>
        <a:lstStyle/>
        <a:p>
          <a:endParaRPr lang="es-ES"/>
        </a:p>
      </dgm:t>
    </dgm:pt>
    <dgm:pt modelId="{27207CF3-82E9-4067-B753-33D330684AF2}" type="sibTrans" cxnId="{B7AC058A-C8CF-468C-8D14-94690AEC81D6}">
      <dgm:prSet/>
      <dgm:spPr/>
      <dgm:t>
        <a:bodyPr/>
        <a:lstStyle/>
        <a:p>
          <a:endParaRPr lang="es-ES"/>
        </a:p>
      </dgm:t>
    </dgm:pt>
    <dgm:pt modelId="{AE203DA5-6791-4E57-8939-3B1A0DDC83DE}">
      <dgm:prSet phldrT="[Texto]"/>
      <dgm:spPr>
        <a:xfrm>
          <a:off x="3765021" y="1219199"/>
          <a:ext cx="1791094" cy="1625600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1.619.146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2F9E2C8-1890-4CFC-BF35-859A95F8F989}" type="parTrans" cxnId="{8ACE989A-574E-4FAC-9E9E-F0092A63BEB6}">
      <dgm:prSet/>
      <dgm:spPr/>
      <dgm:t>
        <a:bodyPr/>
        <a:lstStyle/>
        <a:p>
          <a:endParaRPr lang="es-ES"/>
        </a:p>
      </dgm:t>
    </dgm:pt>
    <dgm:pt modelId="{9EC0DDCC-6044-4EC1-9AC4-3669D0CE30B8}" type="sibTrans" cxnId="{8ACE989A-574E-4FAC-9E9E-F0092A63BEB6}">
      <dgm:prSet/>
      <dgm:spPr/>
      <dgm:t>
        <a:bodyPr/>
        <a:lstStyle/>
        <a:p>
          <a:endParaRPr lang="es-ES"/>
        </a:p>
      </dgm:t>
    </dgm:pt>
    <dgm:pt modelId="{2683465C-EFBE-483B-9FD5-6BB0BBD67A57}">
      <dgm:prSet phldrT="[Texto]"/>
      <dgm:spPr>
        <a:xfrm>
          <a:off x="5645670" y="1219199"/>
          <a:ext cx="1791094" cy="1625600"/>
        </a:xfr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195,98 </a:t>
          </a:r>
        </a:p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</a:t>
          </a:r>
        </a:p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200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B690C9A-B454-49CD-B297-F1895B9BC784}" type="parTrans" cxnId="{6FFE12FE-A5AE-4636-A588-620D1B95D880}">
      <dgm:prSet/>
      <dgm:spPr/>
      <dgm:t>
        <a:bodyPr/>
        <a:lstStyle/>
        <a:p>
          <a:endParaRPr lang="es-ES"/>
        </a:p>
      </dgm:t>
    </dgm:pt>
    <dgm:pt modelId="{CD9B3281-DAB5-4EF6-BA4B-E927B34B6978}" type="sibTrans" cxnId="{6FFE12FE-A5AE-4636-A588-620D1B95D880}">
      <dgm:prSet/>
      <dgm:spPr/>
      <dgm:t>
        <a:bodyPr/>
        <a:lstStyle/>
        <a:p>
          <a:endParaRPr lang="es-ES"/>
        </a:p>
      </dgm:t>
    </dgm:pt>
    <dgm:pt modelId="{92A3002A-C282-4233-A8BF-E7C68609A5F7}">
      <dgm:prSet/>
      <dgm:spPr>
        <a:xfrm>
          <a:off x="1884372" y="1219199"/>
          <a:ext cx="1791094" cy="1625600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Muestreo aleatorio simple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BDFC621-84C6-4692-86A5-ED18F79F61EE}" type="parTrans" cxnId="{6674E652-4555-4C39-883F-8D3D037B7F4B}">
      <dgm:prSet/>
      <dgm:spPr/>
      <dgm:t>
        <a:bodyPr/>
        <a:lstStyle/>
        <a:p>
          <a:endParaRPr lang="es-ES"/>
        </a:p>
      </dgm:t>
    </dgm:pt>
    <dgm:pt modelId="{2634BA82-FA70-4B2D-B083-F82085DAB9A1}" type="sibTrans" cxnId="{6674E652-4555-4C39-883F-8D3D037B7F4B}">
      <dgm:prSet/>
      <dgm:spPr/>
      <dgm:t>
        <a:bodyPr/>
        <a:lstStyle/>
        <a:p>
          <a:endParaRPr lang="es-ES"/>
        </a:p>
      </dgm:t>
    </dgm:pt>
    <dgm:pt modelId="{3054D8BA-BE9D-4BD6-B121-BC6A2FF1B272}" type="pres">
      <dgm:prSet presAssocID="{99C5A0CF-76DF-45C7-AF4B-9FF025ABED03}" presName="CompostProcess" presStyleCnt="0">
        <dgm:presLayoutVars>
          <dgm:dir/>
          <dgm:resizeHandles val="exact"/>
        </dgm:presLayoutVars>
      </dgm:prSet>
      <dgm:spPr/>
    </dgm:pt>
    <dgm:pt modelId="{BF4D10A9-2128-425D-8700-1514D4C8CF87}" type="pres">
      <dgm:prSet presAssocID="{99C5A0CF-76DF-45C7-AF4B-9FF025ABED03}" presName="arrow" presStyleLbl="bgShp" presStyleIdx="0" presStyleCnt="1"/>
      <dgm:spPr>
        <a:xfrm>
          <a:off x="558036" y="0"/>
          <a:ext cx="6324415" cy="4064000"/>
        </a:xfrm>
        <a:prstGeom prst="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A57F2588-4949-40DF-8DDB-874E7EB6785F}" type="pres">
      <dgm:prSet presAssocID="{99C5A0CF-76DF-45C7-AF4B-9FF025ABED03}" presName="linearProcess" presStyleCnt="0"/>
      <dgm:spPr/>
    </dgm:pt>
    <dgm:pt modelId="{C96751BF-7F8F-4584-A115-00C0E25AE108}" type="pres">
      <dgm:prSet presAssocID="{6CC88C20-DE79-4F30-8E43-1B0E6E0A984F}" presName="tex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5FD61A31-348C-47B2-B013-32D9F29342BB}" type="pres">
      <dgm:prSet presAssocID="{27207CF3-82E9-4067-B753-33D330684AF2}" presName="sibTrans" presStyleCnt="0"/>
      <dgm:spPr/>
    </dgm:pt>
    <dgm:pt modelId="{8C09F203-F729-4922-8164-AF6A6ECC03F7}" type="pres">
      <dgm:prSet presAssocID="{92A3002A-C282-4233-A8BF-E7C68609A5F7}" presName="text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7AD977B5-B35A-457A-81D1-108E0B98AA71}" type="pres">
      <dgm:prSet presAssocID="{2634BA82-FA70-4B2D-B083-F82085DAB9A1}" presName="sibTrans" presStyleCnt="0"/>
      <dgm:spPr/>
    </dgm:pt>
    <dgm:pt modelId="{06D9D78E-A730-47E9-9277-4584E145A1EF}" type="pres">
      <dgm:prSet presAssocID="{AE203DA5-6791-4E57-8939-3B1A0DDC83DE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28DAFDA3-D4CB-49B9-8AA4-B1E130DB23C7}" type="pres">
      <dgm:prSet presAssocID="{9EC0DDCC-6044-4EC1-9AC4-3669D0CE30B8}" presName="sibTrans" presStyleCnt="0"/>
      <dgm:spPr/>
    </dgm:pt>
    <dgm:pt modelId="{7C8700FE-6AB7-47C1-8FB0-71C4119B571B}" type="pres">
      <dgm:prSet presAssocID="{2683465C-EFBE-483B-9FD5-6BB0BBD67A57}" presName="tex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6FFE12FE-A5AE-4636-A588-620D1B95D880}" srcId="{99C5A0CF-76DF-45C7-AF4B-9FF025ABED03}" destId="{2683465C-EFBE-483B-9FD5-6BB0BBD67A57}" srcOrd="3" destOrd="0" parTransId="{0B690C9A-B454-49CD-B297-F1895B9BC784}" sibTransId="{CD9B3281-DAB5-4EF6-BA4B-E927B34B6978}"/>
    <dgm:cxn modelId="{8ACE989A-574E-4FAC-9E9E-F0092A63BEB6}" srcId="{99C5A0CF-76DF-45C7-AF4B-9FF025ABED03}" destId="{AE203DA5-6791-4E57-8939-3B1A0DDC83DE}" srcOrd="2" destOrd="0" parTransId="{E2F9E2C8-1890-4CFC-BF35-859A95F8F989}" sibTransId="{9EC0DDCC-6044-4EC1-9AC4-3669D0CE30B8}"/>
    <dgm:cxn modelId="{59DCB7CC-3341-4392-8BDC-9D70BADB9BCD}" type="presOf" srcId="{99C5A0CF-76DF-45C7-AF4B-9FF025ABED03}" destId="{3054D8BA-BE9D-4BD6-B121-BC6A2FF1B272}" srcOrd="0" destOrd="0" presId="urn:microsoft.com/office/officeart/2005/8/layout/hProcess9"/>
    <dgm:cxn modelId="{FB2792DB-77D9-4E8A-A314-3B48622BC7C8}" type="presOf" srcId="{92A3002A-C282-4233-A8BF-E7C68609A5F7}" destId="{8C09F203-F729-4922-8164-AF6A6ECC03F7}" srcOrd="0" destOrd="0" presId="urn:microsoft.com/office/officeart/2005/8/layout/hProcess9"/>
    <dgm:cxn modelId="{4D659F14-AEEC-4B8F-B72C-3EE6B8DA9E34}" type="presOf" srcId="{AE203DA5-6791-4E57-8939-3B1A0DDC83DE}" destId="{06D9D78E-A730-47E9-9277-4584E145A1EF}" srcOrd="0" destOrd="0" presId="urn:microsoft.com/office/officeart/2005/8/layout/hProcess9"/>
    <dgm:cxn modelId="{5CCAB4D0-0D73-43D7-9EE0-7983D381724A}" type="presOf" srcId="{6CC88C20-DE79-4F30-8E43-1B0E6E0A984F}" destId="{C96751BF-7F8F-4584-A115-00C0E25AE108}" srcOrd="0" destOrd="0" presId="urn:microsoft.com/office/officeart/2005/8/layout/hProcess9"/>
    <dgm:cxn modelId="{6674E652-4555-4C39-883F-8D3D037B7F4B}" srcId="{99C5A0CF-76DF-45C7-AF4B-9FF025ABED03}" destId="{92A3002A-C282-4233-A8BF-E7C68609A5F7}" srcOrd="1" destOrd="0" parTransId="{2BDFC621-84C6-4692-86A5-ED18F79F61EE}" sibTransId="{2634BA82-FA70-4B2D-B083-F82085DAB9A1}"/>
    <dgm:cxn modelId="{B7AC058A-C8CF-468C-8D14-94690AEC81D6}" srcId="{99C5A0CF-76DF-45C7-AF4B-9FF025ABED03}" destId="{6CC88C20-DE79-4F30-8E43-1B0E6E0A984F}" srcOrd="0" destOrd="0" parTransId="{4C2AD6DD-724E-4A40-8C85-6570E3D92163}" sibTransId="{27207CF3-82E9-4067-B753-33D330684AF2}"/>
    <dgm:cxn modelId="{B075BBFF-9EB3-4DBC-9694-A8BF82A9CA8A}" type="presOf" srcId="{2683465C-EFBE-483B-9FD5-6BB0BBD67A57}" destId="{7C8700FE-6AB7-47C1-8FB0-71C4119B571B}" srcOrd="0" destOrd="0" presId="urn:microsoft.com/office/officeart/2005/8/layout/hProcess9"/>
    <dgm:cxn modelId="{0E18F4F7-668D-4697-802F-A5A9EB00EAA6}" type="presParOf" srcId="{3054D8BA-BE9D-4BD6-B121-BC6A2FF1B272}" destId="{BF4D10A9-2128-425D-8700-1514D4C8CF87}" srcOrd="0" destOrd="0" presId="urn:microsoft.com/office/officeart/2005/8/layout/hProcess9"/>
    <dgm:cxn modelId="{7BBBA23F-0AEF-42E3-9662-A8B55EA48B58}" type="presParOf" srcId="{3054D8BA-BE9D-4BD6-B121-BC6A2FF1B272}" destId="{A57F2588-4949-40DF-8DDB-874E7EB6785F}" srcOrd="1" destOrd="0" presId="urn:microsoft.com/office/officeart/2005/8/layout/hProcess9"/>
    <dgm:cxn modelId="{E57D66B4-3DCB-4F25-BF13-907786EF70C8}" type="presParOf" srcId="{A57F2588-4949-40DF-8DDB-874E7EB6785F}" destId="{C96751BF-7F8F-4584-A115-00C0E25AE108}" srcOrd="0" destOrd="0" presId="urn:microsoft.com/office/officeart/2005/8/layout/hProcess9"/>
    <dgm:cxn modelId="{B1D302AF-EF0A-44CF-A4E7-4D5D64EA05DA}" type="presParOf" srcId="{A57F2588-4949-40DF-8DDB-874E7EB6785F}" destId="{5FD61A31-348C-47B2-B013-32D9F29342BB}" srcOrd="1" destOrd="0" presId="urn:microsoft.com/office/officeart/2005/8/layout/hProcess9"/>
    <dgm:cxn modelId="{BA336039-DE3B-4F5D-8A4A-50690929C5D6}" type="presParOf" srcId="{A57F2588-4949-40DF-8DDB-874E7EB6785F}" destId="{8C09F203-F729-4922-8164-AF6A6ECC03F7}" srcOrd="2" destOrd="0" presId="urn:microsoft.com/office/officeart/2005/8/layout/hProcess9"/>
    <dgm:cxn modelId="{E1E595CC-605A-46A5-ABC9-1A4EC819E16F}" type="presParOf" srcId="{A57F2588-4949-40DF-8DDB-874E7EB6785F}" destId="{7AD977B5-B35A-457A-81D1-108E0B98AA71}" srcOrd="3" destOrd="0" presId="urn:microsoft.com/office/officeart/2005/8/layout/hProcess9"/>
    <dgm:cxn modelId="{2DCC1C5E-E946-4189-A2C6-5996FFEDBD6D}" type="presParOf" srcId="{A57F2588-4949-40DF-8DDB-874E7EB6785F}" destId="{06D9D78E-A730-47E9-9277-4584E145A1EF}" srcOrd="4" destOrd="0" presId="urn:microsoft.com/office/officeart/2005/8/layout/hProcess9"/>
    <dgm:cxn modelId="{48AF4D08-5651-41F5-ABA4-A5419B9CC69C}" type="presParOf" srcId="{A57F2588-4949-40DF-8DDB-874E7EB6785F}" destId="{28DAFDA3-D4CB-49B9-8AA4-B1E130DB23C7}" srcOrd="5" destOrd="0" presId="urn:microsoft.com/office/officeart/2005/8/layout/hProcess9"/>
    <dgm:cxn modelId="{43E97719-BF1C-4A20-A3AC-4A3C8B79AD76}" type="presParOf" srcId="{A57F2588-4949-40DF-8DDB-874E7EB6785F}" destId="{7C8700FE-6AB7-47C1-8FB0-71C4119B571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DF2F8A-63BC-4430-8AA8-20BCFDE7C27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41C7B3C-5CB2-4B30-A772-6BC2BF42983E}">
      <dgm:prSet phldrT="[Texto]"/>
      <dgm:spPr>
        <a:xfrm>
          <a:off x="381642" y="38123"/>
          <a:ext cx="5342993" cy="767520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Matriz FODA cada atractivo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DABB462-5DC4-47CE-83D6-DDA3AD6AE8C4}" type="parTrans" cxnId="{DC31604D-49ED-4C63-A878-90179DF82A33}">
      <dgm:prSet/>
      <dgm:spPr/>
      <dgm:t>
        <a:bodyPr/>
        <a:lstStyle/>
        <a:p>
          <a:endParaRPr lang="es-ES"/>
        </a:p>
      </dgm:t>
    </dgm:pt>
    <dgm:pt modelId="{364C0787-27A7-4103-92E0-7791C5408C25}" type="sibTrans" cxnId="{DC31604D-49ED-4C63-A878-90179DF82A33}">
      <dgm:prSet/>
      <dgm:spPr/>
      <dgm:t>
        <a:bodyPr/>
        <a:lstStyle/>
        <a:p>
          <a:endParaRPr lang="es-ES"/>
        </a:p>
      </dgm:t>
    </dgm:pt>
    <dgm:pt modelId="{64FD2ED3-F931-4FF6-B04A-9C4F8C7811E8}">
      <dgm:prSet phldrT="[Texto]"/>
      <dgm:spPr>
        <a:xfrm>
          <a:off x="381642" y="1217483"/>
          <a:ext cx="5342993" cy="767520"/>
        </a:xfr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ejes a tomar en cuenta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C2D9D01-889D-4391-8DBC-D4EA9A3F3961}" type="parTrans" cxnId="{DD9ADF91-F473-45A5-9E2E-F2A5D94A5F86}">
      <dgm:prSet/>
      <dgm:spPr/>
      <dgm:t>
        <a:bodyPr/>
        <a:lstStyle/>
        <a:p>
          <a:endParaRPr lang="es-ES"/>
        </a:p>
      </dgm:t>
    </dgm:pt>
    <dgm:pt modelId="{E43CC767-4764-4317-AED7-F485D8A50FA5}" type="sibTrans" cxnId="{DD9ADF91-F473-45A5-9E2E-F2A5D94A5F86}">
      <dgm:prSet/>
      <dgm:spPr/>
      <dgm:t>
        <a:bodyPr/>
        <a:lstStyle/>
        <a:p>
          <a:endParaRPr lang="es-ES"/>
        </a:p>
      </dgm:t>
    </dgm:pt>
    <dgm:pt modelId="{27007B49-A4F7-41F7-A837-AD1EFC9539EB}">
      <dgm:prSet phldrT="[Texto]"/>
      <dgm:spPr>
        <a:xfrm>
          <a:off x="381642" y="4755563"/>
          <a:ext cx="5342993" cy="767520"/>
        </a:xfr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Capacitación </a:t>
          </a:r>
          <a:r>
            <a:rPr lang="es-ES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 profesionalización</a:t>
          </a:r>
        </a:p>
      </dgm:t>
    </dgm:pt>
    <dgm:pt modelId="{B2AD1127-A423-4BD6-BC7E-AEC64DF7B7DE}" type="parTrans" cxnId="{B9622EA1-CCE0-409C-89AC-1E06DC2312D9}">
      <dgm:prSet/>
      <dgm:spPr/>
      <dgm:t>
        <a:bodyPr/>
        <a:lstStyle/>
        <a:p>
          <a:endParaRPr lang="es-ES"/>
        </a:p>
      </dgm:t>
    </dgm:pt>
    <dgm:pt modelId="{3B5EAC9A-318F-4C76-859B-314988553539}" type="sibTrans" cxnId="{B9622EA1-CCE0-409C-89AC-1E06DC2312D9}">
      <dgm:prSet/>
      <dgm:spPr/>
      <dgm:t>
        <a:bodyPr/>
        <a:lstStyle/>
        <a:p>
          <a:endParaRPr lang="es-ES"/>
        </a:p>
      </dgm:t>
    </dgm:pt>
    <dgm:pt modelId="{1F788945-4658-4CF9-BF76-B603D41BA203}">
      <dgm:prSet/>
      <dgm:spPr>
        <a:xfrm>
          <a:off x="381642" y="3576203"/>
          <a:ext cx="5342993" cy="767520"/>
        </a:xfr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Diseño de productos que fomenten estadía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A87D1E-A741-4CAE-A38E-9D6558A399AB}" type="parTrans" cxnId="{BD4EFF47-882B-4B6C-9470-FC86AB145BB0}">
      <dgm:prSet/>
      <dgm:spPr/>
      <dgm:t>
        <a:bodyPr/>
        <a:lstStyle/>
        <a:p>
          <a:endParaRPr lang="es-ES"/>
        </a:p>
      </dgm:t>
    </dgm:pt>
    <dgm:pt modelId="{3C217D8C-A6A7-4B70-816A-163BF32FB84B}" type="sibTrans" cxnId="{BD4EFF47-882B-4B6C-9470-FC86AB145BB0}">
      <dgm:prSet/>
      <dgm:spPr/>
      <dgm:t>
        <a:bodyPr/>
        <a:lstStyle/>
        <a:p>
          <a:endParaRPr lang="es-ES"/>
        </a:p>
      </dgm:t>
    </dgm:pt>
    <dgm:pt modelId="{05150780-CE41-4C4B-993A-A8B5E71C2D0B}">
      <dgm:prSet/>
      <dgm:spPr>
        <a:xfrm>
          <a:off x="381642" y="2396843"/>
          <a:ext cx="5342993" cy="767520"/>
        </a:xfr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Atractivos inventariados y jerarquizados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EDE1DDC-64ED-4597-95D5-94E2978EFC04}" type="parTrans" cxnId="{8B248C86-A79C-4682-A7C7-BEAC59D1FC6B}">
      <dgm:prSet/>
      <dgm:spPr/>
      <dgm:t>
        <a:bodyPr/>
        <a:lstStyle/>
        <a:p>
          <a:endParaRPr lang="es-ES"/>
        </a:p>
      </dgm:t>
    </dgm:pt>
    <dgm:pt modelId="{03BBD662-EE6D-408D-BE32-D954EF05C893}" type="sibTrans" cxnId="{8B248C86-A79C-4682-A7C7-BEAC59D1FC6B}">
      <dgm:prSet/>
      <dgm:spPr/>
      <dgm:t>
        <a:bodyPr/>
        <a:lstStyle/>
        <a:p>
          <a:endParaRPr lang="es-ES"/>
        </a:p>
      </dgm:t>
    </dgm:pt>
    <dgm:pt modelId="{6E0F1B25-0397-4832-8822-7EC537BA8C8A}" type="pres">
      <dgm:prSet presAssocID="{F0DF2F8A-63BC-4430-8AA8-20BCFDE7C2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BA6A86-4E4D-455F-BD8C-B7167A939276}" type="pres">
      <dgm:prSet presAssocID="{F41C7B3C-5CB2-4B30-A772-6BC2BF42983E}" presName="parentLin" presStyleCnt="0"/>
      <dgm:spPr/>
    </dgm:pt>
    <dgm:pt modelId="{2AF2DAC4-5F40-45DB-B0DB-6D4A67529B07}" type="pres">
      <dgm:prSet presAssocID="{F41C7B3C-5CB2-4B30-A772-6BC2BF42983E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A6F5C31-AFCE-4EA1-8E2C-E0FD70F2788C}" type="pres">
      <dgm:prSet presAssocID="{F41C7B3C-5CB2-4B30-A772-6BC2BF42983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3A2A16-BE73-4705-BA84-5F137799182D}" type="pres">
      <dgm:prSet presAssocID="{F41C7B3C-5CB2-4B30-A772-6BC2BF42983E}" presName="negativeSpace" presStyleCnt="0"/>
      <dgm:spPr/>
    </dgm:pt>
    <dgm:pt modelId="{B031BB85-1EE8-4D5C-8F5D-FE13B84A595A}" type="pres">
      <dgm:prSet presAssocID="{F41C7B3C-5CB2-4B30-A772-6BC2BF42983E}" presName="childText" presStyleLbl="conFgAcc1" presStyleIdx="0" presStyleCnt="5">
        <dgm:presLayoutVars>
          <dgm:bulletEnabled val="1"/>
        </dgm:presLayoutVars>
      </dgm:prSet>
      <dgm:spPr>
        <a:xfrm>
          <a:off x="0" y="421883"/>
          <a:ext cx="7632848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D6787B1-102F-4258-B9ED-CD45A4224304}" type="pres">
      <dgm:prSet presAssocID="{364C0787-27A7-4103-92E0-7791C5408C25}" presName="spaceBetweenRectangles" presStyleCnt="0"/>
      <dgm:spPr/>
    </dgm:pt>
    <dgm:pt modelId="{26E5E3B6-6258-429C-889C-DBD2E170C357}" type="pres">
      <dgm:prSet presAssocID="{64FD2ED3-F931-4FF6-B04A-9C4F8C7811E8}" presName="parentLin" presStyleCnt="0"/>
      <dgm:spPr/>
    </dgm:pt>
    <dgm:pt modelId="{7FD7CF1E-8016-41EE-AED1-1D14816333F7}" type="pres">
      <dgm:prSet presAssocID="{64FD2ED3-F931-4FF6-B04A-9C4F8C7811E8}" presName="parentLeftMargin" presStyleLbl="node1" presStyleIdx="0" presStyleCnt="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8D846A56-BE24-4D1E-99FF-5275A34224BB}" type="pres">
      <dgm:prSet presAssocID="{64FD2ED3-F931-4FF6-B04A-9C4F8C7811E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E54FE5-DA50-4E52-AB09-793ACA9E97D8}" type="pres">
      <dgm:prSet presAssocID="{64FD2ED3-F931-4FF6-B04A-9C4F8C7811E8}" presName="negativeSpace" presStyleCnt="0"/>
      <dgm:spPr/>
    </dgm:pt>
    <dgm:pt modelId="{18104E86-9BB2-48F8-87A2-D1C25790A0AD}" type="pres">
      <dgm:prSet presAssocID="{64FD2ED3-F931-4FF6-B04A-9C4F8C7811E8}" presName="childText" presStyleLbl="conFgAcc1" presStyleIdx="1" presStyleCnt="5">
        <dgm:presLayoutVars>
          <dgm:bulletEnabled val="1"/>
        </dgm:presLayoutVars>
      </dgm:prSet>
      <dgm:spPr>
        <a:xfrm>
          <a:off x="0" y="1601243"/>
          <a:ext cx="7632848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gm:spPr>
    </dgm:pt>
    <dgm:pt modelId="{B6F344C4-9E90-44C1-870D-A8F9EAD5F9E3}" type="pres">
      <dgm:prSet presAssocID="{E43CC767-4764-4317-AED7-F485D8A50FA5}" presName="spaceBetweenRectangles" presStyleCnt="0"/>
      <dgm:spPr/>
    </dgm:pt>
    <dgm:pt modelId="{E60AE8E7-8F85-4991-9519-73310D574BF2}" type="pres">
      <dgm:prSet presAssocID="{05150780-CE41-4C4B-993A-A8B5E71C2D0B}" presName="parentLin" presStyleCnt="0"/>
      <dgm:spPr/>
    </dgm:pt>
    <dgm:pt modelId="{D5091C17-031E-4C45-860F-5E09725241A7}" type="pres">
      <dgm:prSet presAssocID="{05150780-CE41-4C4B-993A-A8B5E71C2D0B}" presName="parentLeftMargin" presStyleLbl="node1" presStyleIdx="1" presStyleCnt="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8CCA0FE-986C-472B-B1D5-220675A43D79}" type="pres">
      <dgm:prSet presAssocID="{05150780-CE41-4C4B-993A-A8B5E71C2D0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2417B-C9A0-47B4-AC15-2FC284E86779}" type="pres">
      <dgm:prSet presAssocID="{05150780-CE41-4C4B-993A-A8B5E71C2D0B}" presName="negativeSpace" presStyleCnt="0"/>
      <dgm:spPr/>
    </dgm:pt>
    <dgm:pt modelId="{32626F22-D537-4BCA-ACF7-D2441ADE5704}" type="pres">
      <dgm:prSet presAssocID="{05150780-CE41-4C4B-993A-A8B5E71C2D0B}" presName="childText" presStyleLbl="conFgAcc1" presStyleIdx="2" presStyleCnt="5" custLinFactNeighborY="42745">
        <dgm:presLayoutVars>
          <dgm:bulletEnabled val="1"/>
        </dgm:presLayoutVars>
      </dgm:prSet>
      <dgm:spPr>
        <a:xfrm>
          <a:off x="0" y="2780603"/>
          <a:ext cx="7632848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gm:spPr>
    </dgm:pt>
    <dgm:pt modelId="{4813D86A-55BA-4E46-B0CA-DC95D87B2CDA}" type="pres">
      <dgm:prSet presAssocID="{03BBD662-EE6D-408D-BE32-D954EF05C893}" presName="spaceBetweenRectangles" presStyleCnt="0"/>
      <dgm:spPr/>
    </dgm:pt>
    <dgm:pt modelId="{B16F4B94-8C46-4E02-9796-ED35DCFBB5D0}" type="pres">
      <dgm:prSet presAssocID="{1F788945-4658-4CF9-BF76-B603D41BA203}" presName="parentLin" presStyleCnt="0"/>
      <dgm:spPr/>
    </dgm:pt>
    <dgm:pt modelId="{80616A74-8C47-45FD-A1D0-D45188AC358B}" type="pres">
      <dgm:prSet presAssocID="{1F788945-4658-4CF9-BF76-B603D41BA203}" presName="parentLeftMargin" presStyleLbl="node1" presStyleIdx="2" presStyleCnt="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027A8314-FDE1-449F-96C3-FE1B2430BBA7}" type="pres">
      <dgm:prSet presAssocID="{1F788945-4658-4CF9-BF76-B603D41BA2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865EC9-19E7-482E-8377-285BA3AD2057}" type="pres">
      <dgm:prSet presAssocID="{1F788945-4658-4CF9-BF76-B603D41BA203}" presName="negativeSpace" presStyleCnt="0"/>
      <dgm:spPr/>
    </dgm:pt>
    <dgm:pt modelId="{F25DCCEA-9471-4DD6-90F8-4762BA744348}" type="pres">
      <dgm:prSet presAssocID="{1F788945-4658-4CF9-BF76-B603D41BA203}" presName="childText" presStyleLbl="conFgAcc1" presStyleIdx="3" presStyleCnt="5">
        <dgm:presLayoutVars>
          <dgm:bulletEnabled val="1"/>
        </dgm:presLayoutVars>
      </dgm:prSet>
      <dgm:spPr>
        <a:xfrm>
          <a:off x="0" y="3959964"/>
          <a:ext cx="7632848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/>
      </dgm:spPr>
    </dgm:pt>
    <dgm:pt modelId="{2A073ACE-728A-42E0-9060-8B9C00C634A2}" type="pres">
      <dgm:prSet presAssocID="{3C217D8C-A6A7-4B70-816A-163BF32FB84B}" presName="spaceBetweenRectangles" presStyleCnt="0"/>
      <dgm:spPr/>
    </dgm:pt>
    <dgm:pt modelId="{2E16A619-4AF3-4281-8A26-8CC47B76138C}" type="pres">
      <dgm:prSet presAssocID="{27007B49-A4F7-41F7-A837-AD1EFC9539EB}" presName="parentLin" presStyleCnt="0"/>
      <dgm:spPr/>
    </dgm:pt>
    <dgm:pt modelId="{86AAD0F4-0B2B-48A0-959C-E9E792865379}" type="pres">
      <dgm:prSet presAssocID="{27007B49-A4F7-41F7-A837-AD1EFC9539EB}" presName="parentLeftMargin" presStyleLbl="node1" presStyleIdx="3" presStyleCnt="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4D500B37-61D7-43FA-9653-1AEF403D8D0F}" type="pres">
      <dgm:prSet presAssocID="{27007B49-A4F7-41F7-A837-AD1EFC9539E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8BB38D-2D56-4C0D-A04C-8708E8B32D9D}" type="pres">
      <dgm:prSet presAssocID="{27007B49-A4F7-41F7-A837-AD1EFC9539EB}" presName="negativeSpace" presStyleCnt="0"/>
      <dgm:spPr/>
    </dgm:pt>
    <dgm:pt modelId="{A1EC6ED7-406C-42F9-8D6B-5B28E1EA861D}" type="pres">
      <dgm:prSet presAssocID="{27007B49-A4F7-41F7-A837-AD1EFC9539EB}" presName="childText" presStyleLbl="conFgAcc1" presStyleIdx="4" presStyleCnt="5">
        <dgm:presLayoutVars>
          <dgm:bulletEnabled val="1"/>
        </dgm:presLayoutVars>
      </dgm:prSet>
      <dgm:spPr>
        <a:xfrm>
          <a:off x="0" y="5139324"/>
          <a:ext cx="7632848" cy="655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gm:spPr>
    </dgm:pt>
  </dgm:ptLst>
  <dgm:cxnLst>
    <dgm:cxn modelId="{D521E51D-89E1-4537-A269-C71083CD9CA2}" type="presOf" srcId="{64FD2ED3-F931-4FF6-B04A-9C4F8C7811E8}" destId="{7FD7CF1E-8016-41EE-AED1-1D14816333F7}" srcOrd="0" destOrd="0" presId="urn:microsoft.com/office/officeart/2005/8/layout/list1"/>
    <dgm:cxn modelId="{A53C7E31-E1F9-4B72-8AC9-3EA409F12868}" type="presOf" srcId="{05150780-CE41-4C4B-993A-A8B5E71C2D0B}" destId="{D5091C17-031E-4C45-860F-5E09725241A7}" srcOrd="0" destOrd="0" presId="urn:microsoft.com/office/officeart/2005/8/layout/list1"/>
    <dgm:cxn modelId="{DD9ADF91-F473-45A5-9E2E-F2A5D94A5F86}" srcId="{F0DF2F8A-63BC-4430-8AA8-20BCFDE7C273}" destId="{64FD2ED3-F931-4FF6-B04A-9C4F8C7811E8}" srcOrd="1" destOrd="0" parTransId="{EC2D9D01-889D-4391-8DBC-D4EA9A3F3961}" sibTransId="{E43CC767-4764-4317-AED7-F485D8A50FA5}"/>
    <dgm:cxn modelId="{8B248C86-A79C-4682-A7C7-BEAC59D1FC6B}" srcId="{F0DF2F8A-63BC-4430-8AA8-20BCFDE7C273}" destId="{05150780-CE41-4C4B-993A-A8B5E71C2D0B}" srcOrd="2" destOrd="0" parTransId="{DEDE1DDC-64ED-4597-95D5-94E2978EFC04}" sibTransId="{03BBD662-EE6D-408D-BE32-D954EF05C893}"/>
    <dgm:cxn modelId="{119B0F11-BDDF-436B-A475-6FE9BEB026B7}" type="presOf" srcId="{F0DF2F8A-63BC-4430-8AA8-20BCFDE7C273}" destId="{6E0F1B25-0397-4832-8822-7EC537BA8C8A}" srcOrd="0" destOrd="0" presId="urn:microsoft.com/office/officeart/2005/8/layout/list1"/>
    <dgm:cxn modelId="{18746E17-F5D9-4E53-9947-EDF29BDD357B}" type="presOf" srcId="{F41C7B3C-5CB2-4B30-A772-6BC2BF42983E}" destId="{4A6F5C31-AFCE-4EA1-8E2C-E0FD70F2788C}" srcOrd="1" destOrd="0" presId="urn:microsoft.com/office/officeart/2005/8/layout/list1"/>
    <dgm:cxn modelId="{6F729BB7-42E4-40AF-A698-005A5E0A467A}" type="presOf" srcId="{1F788945-4658-4CF9-BF76-B603D41BA203}" destId="{80616A74-8C47-45FD-A1D0-D45188AC358B}" srcOrd="0" destOrd="0" presId="urn:microsoft.com/office/officeart/2005/8/layout/list1"/>
    <dgm:cxn modelId="{C7E3BF64-C05C-4EB4-8E62-893DD51C6C89}" type="presOf" srcId="{1F788945-4658-4CF9-BF76-B603D41BA203}" destId="{027A8314-FDE1-449F-96C3-FE1B2430BBA7}" srcOrd="1" destOrd="0" presId="urn:microsoft.com/office/officeart/2005/8/layout/list1"/>
    <dgm:cxn modelId="{B9622EA1-CCE0-409C-89AC-1E06DC2312D9}" srcId="{F0DF2F8A-63BC-4430-8AA8-20BCFDE7C273}" destId="{27007B49-A4F7-41F7-A837-AD1EFC9539EB}" srcOrd="4" destOrd="0" parTransId="{B2AD1127-A423-4BD6-BC7E-AEC64DF7B7DE}" sibTransId="{3B5EAC9A-318F-4C76-859B-314988553539}"/>
    <dgm:cxn modelId="{DC31604D-49ED-4C63-A878-90179DF82A33}" srcId="{F0DF2F8A-63BC-4430-8AA8-20BCFDE7C273}" destId="{F41C7B3C-5CB2-4B30-A772-6BC2BF42983E}" srcOrd="0" destOrd="0" parTransId="{FDABB462-5DC4-47CE-83D6-DDA3AD6AE8C4}" sibTransId="{364C0787-27A7-4103-92E0-7791C5408C25}"/>
    <dgm:cxn modelId="{BD4EFF47-882B-4B6C-9470-FC86AB145BB0}" srcId="{F0DF2F8A-63BC-4430-8AA8-20BCFDE7C273}" destId="{1F788945-4658-4CF9-BF76-B603D41BA203}" srcOrd="3" destOrd="0" parTransId="{DDA87D1E-A741-4CAE-A38E-9D6558A399AB}" sibTransId="{3C217D8C-A6A7-4B70-816A-163BF32FB84B}"/>
    <dgm:cxn modelId="{AD110F28-07F1-4150-9C99-B72DBA8A8EE5}" type="presOf" srcId="{05150780-CE41-4C4B-993A-A8B5E71C2D0B}" destId="{08CCA0FE-986C-472B-B1D5-220675A43D79}" srcOrd="1" destOrd="0" presId="urn:microsoft.com/office/officeart/2005/8/layout/list1"/>
    <dgm:cxn modelId="{C283D798-9AF1-422D-8B95-7CD29150DF6C}" type="presOf" srcId="{F41C7B3C-5CB2-4B30-A772-6BC2BF42983E}" destId="{2AF2DAC4-5F40-45DB-B0DB-6D4A67529B07}" srcOrd="0" destOrd="0" presId="urn:microsoft.com/office/officeart/2005/8/layout/list1"/>
    <dgm:cxn modelId="{87CD57C1-CC15-43C3-9D8C-285FA1FD7321}" type="presOf" srcId="{27007B49-A4F7-41F7-A837-AD1EFC9539EB}" destId="{4D500B37-61D7-43FA-9653-1AEF403D8D0F}" srcOrd="1" destOrd="0" presId="urn:microsoft.com/office/officeart/2005/8/layout/list1"/>
    <dgm:cxn modelId="{C68D9395-5DD8-48E3-BF33-738B2B100CC9}" type="presOf" srcId="{64FD2ED3-F931-4FF6-B04A-9C4F8C7811E8}" destId="{8D846A56-BE24-4D1E-99FF-5275A34224BB}" srcOrd="1" destOrd="0" presId="urn:microsoft.com/office/officeart/2005/8/layout/list1"/>
    <dgm:cxn modelId="{74951D7F-DF17-46DD-8B06-3A8AA0AE59FD}" type="presOf" srcId="{27007B49-A4F7-41F7-A837-AD1EFC9539EB}" destId="{86AAD0F4-0B2B-48A0-959C-E9E792865379}" srcOrd="0" destOrd="0" presId="urn:microsoft.com/office/officeart/2005/8/layout/list1"/>
    <dgm:cxn modelId="{DE15403A-E671-4E8F-919E-739F0A9569E5}" type="presParOf" srcId="{6E0F1B25-0397-4832-8822-7EC537BA8C8A}" destId="{8EBA6A86-4E4D-455F-BD8C-B7167A939276}" srcOrd="0" destOrd="0" presId="urn:microsoft.com/office/officeart/2005/8/layout/list1"/>
    <dgm:cxn modelId="{4F581FAF-0151-496C-8A18-F06E50881740}" type="presParOf" srcId="{8EBA6A86-4E4D-455F-BD8C-B7167A939276}" destId="{2AF2DAC4-5F40-45DB-B0DB-6D4A67529B07}" srcOrd="0" destOrd="0" presId="urn:microsoft.com/office/officeart/2005/8/layout/list1"/>
    <dgm:cxn modelId="{C28ED384-36EE-4555-A661-489E4E30A40D}" type="presParOf" srcId="{8EBA6A86-4E4D-455F-BD8C-B7167A939276}" destId="{4A6F5C31-AFCE-4EA1-8E2C-E0FD70F2788C}" srcOrd="1" destOrd="0" presId="urn:microsoft.com/office/officeart/2005/8/layout/list1"/>
    <dgm:cxn modelId="{E1AC60DE-0D87-45A4-8B3E-71B80CFA06AF}" type="presParOf" srcId="{6E0F1B25-0397-4832-8822-7EC537BA8C8A}" destId="{773A2A16-BE73-4705-BA84-5F137799182D}" srcOrd="1" destOrd="0" presId="urn:microsoft.com/office/officeart/2005/8/layout/list1"/>
    <dgm:cxn modelId="{2F102D15-3F08-49B7-AEBA-4E6DE7B30879}" type="presParOf" srcId="{6E0F1B25-0397-4832-8822-7EC537BA8C8A}" destId="{B031BB85-1EE8-4D5C-8F5D-FE13B84A595A}" srcOrd="2" destOrd="0" presId="urn:microsoft.com/office/officeart/2005/8/layout/list1"/>
    <dgm:cxn modelId="{FBA2BB10-25FE-407C-AB17-CC18CE9985B8}" type="presParOf" srcId="{6E0F1B25-0397-4832-8822-7EC537BA8C8A}" destId="{2D6787B1-102F-4258-B9ED-CD45A4224304}" srcOrd="3" destOrd="0" presId="urn:microsoft.com/office/officeart/2005/8/layout/list1"/>
    <dgm:cxn modelId="{EEAB1D4F-D12B-4CAE-977A-22CA5962A79A}" type="presParOf" srcId="{6E0F1B25-0397-4832-8822-7EC537BA8C8A}" destId="{26E5E3B6-6258-429C-889C-DBD2E170C357}" srcOrd="4" destOrd="0" presId="urn:microsoft.com/office/officeart/2005/8/layout/list1"/>
    <dgm:cxn modelId="{788EEE0B-130C-4A23-ADBA-E1B3BD8E2FFC}" type="presParOf" srcId="{26E5E3B6-6258-429C-889C-DBD2E170C357}" destId="{7FD7CF1E-8016-41EE-AED1-1D14816333F7}" srcOrd="0" destOrd="0" presId="urn:microsoft.com/office/officeart/2005/8/layout/list1"/>
    <dgm:cxn modelId="{8CD4D9A8-1CD2-492B-8B1B-62A969164F74}" type="presParOf" srcId="{26E5E3B6-6258-429C-889C-DBD2E170C357}" destId="{8D846A56-BE24-4D1E-99FF-5275A34224BB}" srcOrd="1" destOrd="0" presId="urn:microsoft.com/office/officeart/2005/8/layout/list1"/>
    <dgm:cxn modelId="{992F051A-99A0-480A-9742-CB1107AFBC95}" type="presParOf" srcId="{6E0F1B25-0397-4832-8822-7EC537BA8C8A}" destId="{84E54FE5-DA50-4E52-AB09-793ACA9E97D8}" srcOrd="5" destOrd="0" presId="urn:microsoft.com/office/officeart/2005/8/layout/list1"/>
    <dgm:cxn modelId="{8429D132-3A82-4CD1-A4E6-27C23348068D}" type="presParOf" srcId="{6E0F1B25-0397-4832-8822-7EC537BA8C8A}" destId="{18104E86-9BB2-48F8-87A2-D1C25790A0AD}" srcOrd="6" destOrd="0" presId="urn:microsoft.com/office/officeart/2005/8/layout/list1"/>
    <dgm:cxn modelId="{0285A059-EDBE-44CB-BE8E-7C6A511AA570}" type="presParOf" srcId="{6E0F1B25-0397-4832-8822-7EC537BA8C8A}" destId="{B6F344C4-9E90-44C1-870D-A8F9EAD5F9E3}" srcOrd="7" destOrd="0" presId="urn:microsoft.com/office/officeart/2005/8/layout/list1"/>
    <dgm:cxn modelId="{30AD287C-49FD-4EEC-AABE-7107269843DB}" type="presParOf" srcId="{6E0F1B25-0397-4832-8822-7EC537BA8C8A}" destId="{E60AE8E7-8F85-4991-9519-73310D574BF2}" srcOrd="8" destOrd="0" presId="urn:microsoft.com/office/officeart/2005/8/layout/list1"/>
    <dgm:cxn modelId="{523A31AD-3EEC-46A6-BF81-0D337FFC44D0}" type="presParOf" srcId="{E60AE8E7-8F85-4991-9519-73310D574BF2}" destId="{D5091C17-031E-4C45-860F-5E09725241A7}" srcOrd="0" destOrd="0" presId="urn:microsoft.com/office/officeart/2005/8/layout/list1"/>
    <dgm:cxn modelId="{524A0DA8-0B5A-4884-8EAB-0D13B7093BE6}" type="presParOf" srcId="{E60AE8E7-8F85-4991-9519-73310D574BF2}" destId="{08CCA0FE-986C-472B-B1D5-220675A43D79}" srcOrd="1" destOrd="0" presId="urn:microsoft.com/office/officeart/2005/8/layout/list1"/>
    <dgm:cxn modelId="{7B8BF6E2-4E6B-45A4-AA4A-F7832EA55EB1}" type="presParOf" srcId="{6E0F1B25-0397-4832-8822-7EC537BA8C8A}" destId="{C682417B-C9A0-47B4-AC15-2FC284E86779}" srcOrd="9" destOrd="0" presId="urn:microsoft.com/office/officeart/2005/8/layout/list1"/>
    <dgm:cxn modelId="{E52E29AB-0AA7-40FC-BBB4-D1BA10F8C333}" type="presParOf" srcId="{6E0F1B25-0397-4832-8822-7EC537BA8C8A}" destId="{32626F22-D537-4BCA-ACF7-D2441ADE5704}" srcOrd="10" destOrd="0" presId="urn:microsoft.com/office/officeart/2005/8/layout/list1"/>
    <dgm:cxn modelId="{37FC109F-3439-4331-B251-D8EE08FCB331}" type="presParOf" srcId="{6E0F1B25-0397-4832-8822-7EC537BA8C8A}" destId="{4813D86A-55BA-4E46-B0CA-DC95D87B2CDA}" srcOrd="11" destOrd="0" presId="urn:microsoft.com/office/officeart/2005/8/layout/list1"/>
    <dgm:cxn modelId="{920C3D3D-6942-47FA-A662-BBE6D4C2AA6B}" type="presParOf" srcId="{6E0F1B25-0397-4832-8822-7EC537BA8C8A}" destId="{B16F4B94-8C46-4E02-9796-ED35DCFBB5D0}" srcOrd="12" destOrd="0" presId="urn:microsoft.com/office/officeart/2005/8/layout/list1"/>
    <dgm:cxn modelId="{9F58192A-83DE-4843-BF55-2A986287FCBB}" type="presParOf" srcId="{B16F4B94-8C46-4E02-9796-ED35DCFBB5D0}" destId="{80616A74-8C47-45FD-A1D0-D45188AC358B}" srcOrd="0" destOrd="0" presId="urn:microsoft.com/office/officeart/2005/8/layout/list1"/>
    <dgm:cxn modelId="{C44BB531-853D-4318-AF2B-C3C047CE0FA7}" type="presParOf" srcId="{B16F4B94-8C46-4E02-9796-ED35DCFBB5D0}" destId="{027A8314-FDE1-449F-96C3-FE1B2430BBA7}" srcOrd="1" destOrd="0" presId="urn:microsoft.com/office/officeart/2005/8/layout/list1"/>
    <dgm:cxn modelId="{C1BB83E1-43C5-4B7E-88A9-2CC5A5E420F8}" type="presParOf" srcId="{6E0F1B25-0397-4832-8822-7EC537BA8C8A}" destId="{5F865EC9-19E7-482E-8377-285BA3AD2057}" srcOrd="13" destOrd="0" presId="urn:microsoft.com/office/officeart/2005/8/layout/list1"/>
    <dgm:cxn modelId="{9560F08F-0F88-4B9C-9C05-03DA60B55539}" type="presParOf" srcId="{6E0F1B25-0397-4832-8822-7EC537BA8C8A}" destId="{F25DCCEA-9471-4DD6-90F8-4762BA744348}" srcOrd="14" destOrd="0" presId="urn:microsoft.com/office/officeart/2005/8/layout/list1"/>
    <dgm:cxn modelId="{0AA68CF6-0EDD-4CBE-9D69-B8557ECC2E8B}" type="presParOf" srcId="{6E0F1B25-0397-4832-8822-7EC537BA8C8A}" destId="{2A073ACE-728A-42E0-9060-8B9C00C634A2}" srcOrd="15" destOrd="0" presId="urn:microsoft.com/office/officeart/2005/8/layout/list1"/>
    <dgm:cxn modelId="{FFC85C6F-C767-4D80-AEBE-54B157776677}" type="presParOf" srcId="{6E0F1B25-0397-4832-8822-7EC537BA8C8A}" destId="{2E16A619-4AF3-4281-8A26-8CC47B76138C}" srcOrd="16" destOrd="0" presId="urn:microsoft.com/office/officeart/2005/8/layout/list1"/>
    <dgm:cxn modelId="{C5BD3E43-8E7E-445E-B36B-85087846242E}" type="presParOf" srcId="{2E16A619-4AF3-4281-8A26-8CC47B76138C}" destId="{86AAD0F4-0B2B-48A0-959C-E9E792865379}" srcOrd="0" destOrd="0" presId="urn:microsoft.com/office/officeart/2005/8/layout/list1"/>
    <dgm:cxn modelId="{8480BAA2-F888-42AD-A864-DB6B5FFCACE8}" type="presParOf" srcId="{2E16A619-4AF3-4281-8A26-8CC47B76138C}" destId="{4D500B37-61D7-43FA-9653-1AEF403D8D0F}" srcOrd="1" destOrd="0" presId="urn:microsoft.com/office/officeart/2005/8/layout/list1"/>
    <dgm:cxn modelId="{7A1D6032-5610-448F-AF40-8EDE1836B791}" type="presParOf" srcId="{6E0F1B25-0397-4832-8822-7EC537BA8C8A}" destId="{908BB38D-2D56-4C0D-A04C-8708E8B32D9D}" srcOrd="17" destOrd="0" presId="urn:microsoft.com/office/officeart/2005/8/layout/list1"/>
    <dgm:cxn modelId="{2881DDFD-9D80-446C-BB2C-0447B9F2126D}" type="presParOf" srcId="{6E0F1B25-0397-4832-8822-7EC537BA8C8A}" destId="{A1EC6ED7-406C-42F9-8D6B-5B28E1EA861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98F9BB-C045-4783-9540-1AD44CFF8166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1B72099-2F0D-407D-97C1-597862BD1929}">
      <dgm:prSet phldrT="[Texto]"/>
      <dgm:spPr>
        <a:xfrm>
          <a:off x="3384376" y="2448273"/>
          <a:ext cx="1152127" cy="100810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84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39D947C-7DFF-41B7-867B-BD414FCB753B}" type="parTrans" cxnId="{CBFA5895-44D3-49A1-A739-C596A5B9430D}">
      <dgm:prSet/>
      <dgm:spPr/>
      <dgm:t>
        <a:bodyPr/>
        <a:lstStyle/>
        <a:p>
          <a:endParaRPr lang="es-ES"/>
        </a:p>
      </dgm:t>
    </dgm:pt>
    <dgm:pt modelId="{E763A02B-2841-4B45-9E45-3A30E36DD814}" type="sibTrans" cxnId="{CBFA5895-44D3-49A1-A739-C596A5B9430D}">
      <dgm:prSet/>
      <dgm:spPr/>
      <dgm:t>
        <a:bodyPr/>
        <a:lstStyle/>
        <a:p>
          <a:endParaRPr lang="es-ES"/>
        </a:p>
      </dgm:t>
    </dgm:pt>
    <dgm:pt modelId="{AB26B17E-74B9-4ECF-AF1F-AE38CD6D3628}">
      <dgm:prSet phldrT="[Texto]"/>
      <dgm:spPr>
        <a:xfrm>
          <a:off x="3201621" y="4135"/>
          <a:ext cx="1550914" cy="1550914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Alimentación y Hospedaje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2A39663-E8E2-4A27-A902-32C440808C5F}" type="parTrans" cxnId="{247477AF-D234-4176-91E5-9725B080CD99}">
      <dgm:prSet/>
      <dgm:spPr>
        <a:xfrm rot="16226325">
          <a:off x="3730897" y="1751399"/>
          <a:ext cx="473440" cy="527310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233EED8-D308-4D02-A0AA-39BB24667594}" type="sibTrans" cxnId="{247477AF-D234-4176-91E5-9725B080CD99}">
      <dgm:prSet/>
      <dgm:spPr/>
      <dgm:t>
        <a:bodyPr/>
        <a:lstStyle/>
        <a:p>
          <a:endParaRPr lang="es-ES"/>
        </a:p>
      </dgm:t>
    </dgm:pt>
    <dgm:pt modelId="{38BF09DB-D6CF-4CAA-B7C1-48D5E3631E4E}">
      <dgm:prSet phldrT="[Texto]"/>
      <dgm:spPr>
        <a:xfrm>
          <a:off x="5357716" y="2176870"/>
          <a:ext cx="1550914" cy="1550914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Recreación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4BFEC5-EC17-417C-8C6C-F8DBF9448F01}" type="parTrans" cxnId="{CE031097-5D72-483F-9D85-3BF2936FD73A}">
      <dgm:prSet/>
      <dgm:spPr>
        <a:xfrm>
          <a:off x="4717170" y="2688672"/>
          <a:ext cx="435242" cy="527310"/>
        </a:xfrm>
        <a:solidFill>
          <a:srgbClr val="C0504D">
            <a:hueOff val="1560506"/>
            <a:satOff val="-1946"/>
            <a:lumOff val="45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BF1A49-1EF5-40F6-A412-F893DC92DF9D}" type="sibTrans" cxnId="{CE031097-5D72-483F-9D85-3BF2936FD73A}">
      <dgm:prSet/>
      <dgm:spPr/>
      <dgm:t>
        <a:bodyPr/>
        <a:lstStyle/>
        <a:p>
          <a:endParaRPr lang="es-ES"/>
        </a:p>
      </dgm:t>
    </dgm:pt>
    <dgm:pt modelId="{AC112D64-006C-4471-BC95-DE93505231CA}">
      <dgm:prSet phldrT="[Texto]"/>
      <dgm:spPr>
        <a:xfrm>
          <a:off x="3184982" y="4349604"/>
          <a:ext cx="1550914" cy="1550914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29363E7-E008-40E8-8518-B8C36B5535B9}" type="parTrans" cxnId="{2628E37B-A677-4712-A08D-FDCABB998F91}">
      <dgm:prSet/>
      <dgm:spPr>
        <a:xfrm rot="5400000">
          <a:off x="3723736" y="3625939"/>
          <a:ext cx="473407" cy="527310"/>
        </a:xfrm>
        <a:solidFill>
          <a:srgbClr val="C0504D">
            <a:hueOff val="3121013"/>
            <a:satOff val="-3893"/>
            <a:lumOff val="91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7B89A80-F121-44FF-A7E2-3D0A8649B956}" type="sibTrans" cxnId="{2628E37B-A677-4712-A08D-FDCABB998F91}">
      <dgm:prSet/>
      <dgm:spPr/>
      <dgm:t>
        <a:bodyPr/>
        <a:lstStyle/>
        <a:p>
          <a:endParaRPr lang="es-ES"/>
        </a:p>
      </dgm:t>
    </dgm:pt>
    <dgm:pt modelId="{889F625D-EB6B-446D-81B6-7FF2FA7E9CF3}">
      <dgm:prSet phldrT="[Texto]"/>
      <dgm:spPr>
        <a:xfrm>
          <a:off x="1012249" y="2176870"/>
          <a:ext cx="1550914" cy="1550914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Financieras, salud, correo y lavanderías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715654B-0425-4C6C-A3BB-9CB12928BAE8}" type="parTrans" cxnId="{AF5781C7-7696-40CE-A11E-6B98F1A2773E}">
      <dgm:prSet/>
      <dgm:spPr>
        <a:xfrm rot="10800000">
          <a:off x="2768466" y="2688672"/>
          <a:ext cx="435242" cy="527310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306B00-49DA-46A4-A9CF-E43A30D0C763}" type="sibTrans" cxnId="{AF5781C7-7696-40CE-A11E-6B98F1A2773E}">
      <dgm:prSet/>
      <dgm:spPr/>
      <dgm:t>
        <a:bodyPr/>
        <a:lstStyle/>
        <a:p>
          <a:endParaRPr lang="es-ES"/>
        </a:p>
      </dgm:t>
    </dgm:pt>
    <dgm:pt modelId="{3740951F-F40C-4526-9FDD-89E2BD8875E9}" type="pres">
      <dgm:prSet presAssocID="{2698F9BB-C045-4783-9540-1AD44CFF81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7D4A3F-6D19-4EE6-A805-5A727A52426F}" type="pres">
      <dgm:prSet presAssocID="{E1B72099-2F0D-407D-97C1-597862BD1929}" presName="centerShape" presStyleLbl="node0" presStyleIdx="0" presStyleCnt="1" custScaleX="74287" custScaleY="65001"/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5A278C13-8C24-4C41-A733-0AE9105F37C6}" type="pres">
      <dgm:prSet presAssocID="{82A39663-E8E2-4A27-A902-32C440808C5F}" presName="par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C5966BB1-3918-4A42-906D-EFB9FFD5CCCE}" type="pres">
      <dgm:prSet presAssocID="{82A39663-E8E2-4A27-A902-32C440808C5F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E854FE03-3DC7-4DC0-875E-D0FBE0BD95C5}" type="pres">
      <dgm:prSet presAssocID="{AB26B17E-74B9-4ECF-AF1F-AE38CD6D3628}" presName="node" presStyleLbl="node1" presStyleIdx="0" presStyleCnt="4" custRadScaleRad="100003" custRadScaleInc="97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ACDD6087-FBB3-45F8-9EF7-2475D81DDCE0}" type="pres">
      <dgm:prSet presAssocID="{2D4BFEC5-EC17-417C-8C6C-F8DBF9448F01}" presName="par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F21EC53D-8266-4916-B7C6-763D5D038169}" type="pres">
      <dgm:prSet presAssocID="{2D4BFEC5-EC17-417C-8C6C-F8DBF9448F01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F30EE3A-49E8-4AE6-9A88-59D56680645A}" type="pres">
      <dgm:prSet presAssocID="{38BF09DB-D6CF-4CAA-B7C1-48D5E3631E4E}" presName="node" presStyleLbl="node1" presStyleIdx="1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F32FA0B1-FDD5-460D-BF76-E7CE41D2B5C7}" type="pres">
      <dgm:prSet presAssocID="{129363E7-E008-40E8-8518-B8C36B5535B9}" presName="par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DA5F242A-2F48-4E2D-B1B7-C8292CADDF93}" type="pres">
      <dgm:prSet presAssocID="{129363E7-E008-40E8-8518-B8C36B5535B9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A9127F51-2467-45E2-9F06-1858AB2EAA2F}" type="pres">
      <dgm:prSet presAssocID="{AC112D64-006C-4471-BC95-DE93505231CA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F04B9882-A7E7-4D2C-8C50-3AF324189AFA}" type="pres">
      <dgm:prSet presAssocID="{6715654B-0425-4C6C-A3BB-9CB12928BAE8}" presName="par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5A0D0BE1-F0A6-4906-BBEC-2668FCBAD696}" type="pres">
      <dgm:prSet presAssocID="{6715654B-0425-4C6C-A3BB-9CB12928BAE8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D12A54F7-E92A-4AD8-B598-B5060E364DCD}" type="pres">
      <dgm:prSet presAssocID="{889F625D-EB6B-446D-81B6-7FF2FA7E9CF3}" presName="node" presStyleLbl="node1" presStyleIdx="3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A1A7569F-6F4E-4F29-9E72-055EE1AC1FD8}" type="presOf" srcId="{2D4BFEC5-EC17-417C-8C6C-F8DBF9448F01}" destId="{ACDD6087-FBB3-45F8-9EF7-2475D81DDCE0}" srcOrd="0" destOrd="0" presId="urn:microsoft.com/office/officeart/2005/8/layout/radial5"/>
    <dgm:cxn modelId="{CBFA5895-44D3-49A1-A739-C596A5B9430D}" srcId="{2698F9BB-C045-4783-9540-1AD44CFF8166}" destId="{E1B72099-2F0D-407D-97C1-597862BD1929}" srcOrd="0" destOrd="0" parTransId="{639D947C-7DFF-41B7-867B-BD414FCB753B}" sibTransId="{E763A02B-2841-4B45-9E45-3A30E36DD814}"/>
    <dgm:cxn modelId="{D24D85F3-EEB1-454B-BA8E-CF6A619528D0}" type="presOf" srcId="{889F625D-EB6B-446D-81B6-7FF2FA7E9CF3}" destId="{D12A54F7-E92A-4AD8-B598-B5060E364DCD}" srcOrd="0" destOrd="0" presId="urn:microsoft.com/office/officeart/2005/8/layout/radial5"/>
    <dgm:cxn modelId="{A36F1851-5DE3-400E-A331-19BB84F166C4}" type="presOf" srcId="{AC112D64-006C-4471-BC95-DE93505231CA}" destId="{A9127F51-2467-45E2-9F06-1858AB2EAA2F}" srcOrd="0" destOrd="0" presId="urn:microsoft.com/office/officeart/2005/8/layout/radial5"/>
    <dgm:cxn modelId="{247477AF-D234-4176-91E5-9725B080CD99}" srcId="{E1B72099-2F0D-407D-97C1-597862BD1929}" destId="{AB26B17E-74B9-4ECF-AF1F-AE38CD6D3628}" srcOrd="0" destOrd="0" parTransId="{82A39663-E8E2-4A27-A902-32C440808C5F}" sibTransId="{7233EED8-D308-4D02-A0AA-39BB24667594}"/>
    <dgm:cxn modelId="{CE031097-5D72-483F-9D85-3BF2936FD73A}" srcId="{E1B72099-2F0D-407D-97C1-597862BD1929}" destId="{38BF09DB-D6CF-4CAA-B7C1-48D5E3631E4E}" srcOrd="1" destOrd="0" parTransId="{2D4BFEC5-EC17-417C-8C6C-F8DBF9448F01}" sibTransId="{7FBF1A49-1EF5-40F6-A412-F893DC92DF9D}"/>
    <dgm:cxn modelId="{DD9D27E7-2E07-42D9-A20F-5E9B704F650C}" type="presOf" srcId="{6715654B-0425-4C6C-A3BB-9CB12928BAE8}" destId="{F04B9882-A7E7-4D2C-8C50-3AF324189AFA}" srcOrd="0" destOrd="0" presId="urn:microsoft.com/office/officeart/2005/8/layout/radial5"/>
    <dgm:cxn modelId="{70436825-04E0-4EA4-84AD-8441414BF581}" type="presOf" srcId="{AB26B17E-74B9-4ECF-AF1F-AE38CD6D3628}" destId="{E854FE03-3DC7-4DC0-875E-D0FBE0BD95C5}" srcOrd="0" destOrd="0" presId="urn:microsoft.com/office/officeart/2005/8/layout/radial5"/>
    <dgm:cxn modelId="{3084B8F0-A982-44D2-AD5C-99C8C7D3CC50}" type="presOf" srcId="{E1B72099-2F0D-407D-97C1-597862BD1929}" destId="{D27D4A3F-6D19-4EE6-A805-5A727A52426F}" srcOrd="0" destOrd="0" presId="urn:microsoft.com/office/officeart/2005/8/layout/radial5"/>
    <dgm:cxn modelId="{90488985-8F29-4289-A4EA-30B12C7F96F6}" type="presOf" srcId="{129363E7-E008-40E8-8518-B8C36B5535B9}" destId="{DA5F242A-2F48-4E2D-B1B7-C8292CADDF93}" srcOrd="1" destOrd="0" presId="urn:microsoft.com/office/officeart/2005/8/layout/radial5"/>
    <dgm:cxn modelId="{561C621D-F05F-4578-B030-78881D410073}" type="presOf" srcId="{2698F9BB-C045-4783-9540-1AD44CFF8166}" destId="{3740951F-F40C-4526-9FDD-89E2BD8875E9}" srcOrd="0" destOrd="0" presId="urn:microsoft.com/office/officeart/2005/8/layout/radial5"/>
    <dgm:cxn modelId="{13328212-1433-4033-9B1F-4AC75B7232A5}" type="presOf" srcId="{38BF09DB-D6CF-4CAA-B7C1-48D5E3631E4E}" destId="{4F30EE3A-49E8-4AE6-9A88-59D56680645A}" srcOrd="0" destOrd="0" presId="urn:microsoft.com/office/officeart/2005/8/layout/radial5"/>
    <dgm:cxn modelId="{9BC87B89-2B8C-4614-B7AD-5B8C604C7DCD}" type="presOf" srcId="{82A39663-E8E2-4A27-A902-32C440808C5F}" destId="{5A278C13-8C24-4C41-A733-0AE9105F37C6}" srcOrd="0" destOrd="0" presId="urn:microsoft.com/office/officeart/2005/8/layout/radial5"/>
    <dgm:cxn modelId="{2D0E9541-54D2-4835-A25C-52C373564A0B}" type="presOf" srcId="{6715654B-0425-4C6C-A3BB-9CB12928BAE8}" destId="{5A0D0BE1-F0A6-4906-BBEC-2668FCBAD696}" srcOrd="1" destOrd="0" presId="urn:microsoft.com/office/officeart/2005/8/layout/radial5"/>
    <dgm:cxn modelId="{2628E37B-A677-4712-A08D-FDCABB998F91}" srcId="{E1B72099-2F0D-407D-97C1-597862BD1929}" destId="{AC112D64-006C-4471-BC95-DE93505231CA}" srcOrd="2" destOrd="0" parTransId="{129363E7-E008-40E8-8518-B8C36B5535B9}" sibTransId="{D7B89A80-F121-44FF-A7E2-3D0A8649B956}"/>
    <dgm:cxn modelId="{CFE93973-23E1-48ED-89D6-5285B924842E}" type="presOf" srcId="{82A39663-E8E2-4A27-A902-32C440808C5F}" destId="{C5966BB1-3918-4A42-906D-EFB9FFD5CCCE}" srcOrd="1" destOrd="0" presId="urn:microsoft.com/office/officeart/2005/8/layout/radial5"/>
    <dgm:cxn modelId="{AF5781C7-7696-40CE-A11E-6B98F1A2773E}" srcId="{E1B72099-2F0D-407D-97C1-597862BD1929}" destId="{889F625D-EB6B-446D-81B6-7FF2FA7E9CF3}" srcOrd="3" destOrd="0" parTransId="{6715654B-0425-4C6C-A3BB-9CB12928BAE8}" sibTransId="{3D306B00-49DA-46A4-A9CF-E43A30D0C763}"/>
    <dgm:cxn modelId="{1CEC2722-E24F-4F86-AE3F-0D3F2B6235DA}" type="presOf" srcId="{2D4BFEC5-EC17-417C-8C6C-F8DBF9448F01}" destId="{F21EC53D-8266-4916-B7C6-763D5D038169}" srcOrd="1" destOrd="0" presId="urn:microsoft.com/office/officeart/2005/8/layout/radial5"/>
    <dgm:cxn modelId="{246A68CB-24A7-4798-8879-EB7E01505A40}" type="presOf" srcId="{129363E7-E008-40E8-8518-B8C36B5535B9}" destId="{F32FA0B1-FDD5-460D-BF76-E7CE41D2B5C7}" srcOrd="0" destOrd="0" presId="urn:microsoft.com/office/officeart/2005/8/layout/radial5"/>
    <dgm:cxn modelId="{E81A6BE0-0EF3-4E05-A1D6-A7755FCB8DDD}" type="presParOf" srcId="{3740951F-F40C-4526-9FDD-89E2BD8875E9}" destId="{D27D4A3F-6D19-4EE6-A805-5A727A52426F}" srcOrd="0" destOrd="0" presId="urn:microsoft.com/office/officeart/2005/8/layout/radial5"/>
    <dgm:cxn modelId="{69BC2CC1-70B3-442B-875A-2270E2CFE0EC}" type="presParOf" srcId="{3740951F-F40C-4526-9FDD-89E2BD8875E9}" destId="{5A278C13-8C24-4C41-A733-0AE9105F37C6}" srcOrd="1" destOrd="0" presId="urn:microsoft.com/office/officeart/2005/8/layout/radial5"/>
    <dgm:cxn modelId="{2FFD33D0-F298-4DB8-9A50-C9D002FFC877}" type="presParOf" srcId="{5A278C13-8C24-4C41-A733-0AE9105F37C6}" destId="{C5966BB1-3918-4A42-906D-EFB9FFD5CCCE}" srcOrd="0" destOrd="0" presId="urn:microsoft.com/office/officeart/2005/8/layout/radial5"/>
    <dgm:cxn modelId="{97236AAB-7C35-4B3D-8069-C92D5ABD46A9}" type="presParOf" srcId="{3740951F-F40C-4526-9FDD-89E2BD8875E9}" destId="{E854FE03-3DC7-4DC0-875E-D0FBE0BD95C5}" srcOrd="2" destOrd="0" presId="urn:microsoft.com/office/officeart/2005/8/layout/radial5"/>
    <dgm:cxn modelId="{46CF56C5-BB4B-4D47-B90F-A25836A430C2}" type="presParOf" srcId="{3740951F-F40C-4526-9FDD-89E2BD8875E9}" destId="{ACDD6087-FBB3-45F8-9EF7-2475D81DDCE0}" srcOrd="3" destOrd="0" presId="urn:microsoft.com/office/officeart/2005/8/layout/radial5"/>
    <dgm:cxn modelId="{BF80422F-D85D-4A2E-ABE6-72ECBCAC1570}" type="presParOf" srcId="{ACDD6087-FBB3-45F8-9EF7-2475D81DDCE0}" destId="{F21EC53D-8266-4916-B7C6-763D5D038169}" srcOrd="0" destOrd="0" presId="urn:microsoft.com/office/officeart/2005/8/layout/radial5"/>
    <dgm:cxn modelId="{1B821C3E-D9D9-4F94-BDDE-F204E9BFFD47}" type="presParOf" srcId="{3740951F-F40C-4526-9FDD-89E2BD8875E9}" destId="{4F30EE3A-49E8-4AE6-9A88-59D56680645A}" srcOrd="4" destOrd="0" presId="urn:microsoft.com/office/officeart/2005/8/layout/radial5"/>
    <dgm:cxn modelId="{C5F3F51A-0838-4F3D-8CBC-43CF321FCFDC}" type="presParOf" srcId="{3740951F-F40C-4526-9FDD-89E2BD8875E9}" destId="{F32FA0B1-FDD5-460D-BF76-E7CE41D2B5C7}" srcOrd="5" destOrd="0" presId="urn:microsoft.com/office/officeart/2005/8/layout/radial5"/>
    <dgm:cxn modelId="{F819F0F1-FE7F-4F2A-AA24-A63DAE59086F}" type="presParOf" srcId="{F32FA0B1-FDD5-460D-BF76-E7CE41D2B5C7}" destId="{DA5F242A-2F48-4E2D-B1B7-C8292CADDF93}" srcOrd="0" destOrd="0" presId="urn:microsoft.com/office/officeart/2005/8/layout/radial5"/>
    <dgm:cxn modelId="{A0B860DB-DD84-4D4A-AC52-7DF4CC1DB9ED}" type="presParOf" srcId="{3740951F-F40C-4526-9FDD-89E2BD8875E9}" destId="{A9127F51-2467-45E2-9F06-1858AB2EAA2F}" srcOrd="6" destOrd="0" presId="urn:microsoft.com/office/officeart/2005/8/layout/radial5"/>
    <dgm:cxn modelId="{535A4221-E01F-4038-8CC8-0786F4590DB1}" type="presParOf" srcId="{3740951F-F40C-4526-9FDD-89E2BD8875E9}" destId="{F04B9882-A7E7-4D2C-8C50-3AF324189AFA}" srcOrd="7" destOrd="0" presId="urn:microsoft.com/office/officeart/2005/8/layout/radial5"/>
    <dgm:cxn modelId="{24464C3C-EA22-48E1-9E77-4DB2668E48E4}" type="presParOf" srcId="{F04B9882-A7E7-4D2C-8C50-3AF324189AFA}" destId="{5A0D0BE1-F0A6-4906-BBEC-2668FCBAD696}" srcOrd="0" destOrd="0" presId="urn:microsoft.com/office/officeart/2005/8/layout/radial5"/>
    <dgm:cxn modelId="{D5FA746E-2C12-4473-AE7C-0104C856E124}" type="presParOf" srcId="{3740951F-F40C-4526-9FDD-89E2BD8875E9}" destId="{D12A54F7-E92A-4AD8-B598-B5060E364DC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96243B-FC32-4534-95FD-E3CD0A58283E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F232ADB-F75B-4516-AAA2-3549A42A5119}">
      <dgm:prSet phldrT="[Texto]"/>
      <dgm:spPr>
        <a:xfrm>
          <a:off x="0" y="1003002"/>
          <a:ext cx="1784096" cy="911820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Parroquia de Alangasí</a:t>
          </a:r>
        </a:p>
      </dgm:t>
    </dgm:pt>
    <dgm:pt modelId="{C979D992-6184-48CA-B8A7-039575F8F747}" type="parTrans" cxnId="{7BE3BE56-B7B8-4860-A0AC-3BA62C311703}">
      <dgm:prSet/>
      <dgm:spPr/>
      <dgm:t>
        <a:bodyPr/>
        <a:lstStyle/>
        <a:p>
          <a:pPr algn="l"/>
          <a:endParaRPr lang="es-ES"/>
        </a:p>
      </dgm:t>
    </dgm:pt>
    <dgm:pt modelId="{0586C68C-ECE6-493F-8CDA-1EE26A6D3F3C}" type="sibTrans" cxnId="{7BE3BE56-B7B8-4860-A0AC-3BA62C311703}">
      <dgm:prSet/>
      <dgm:spPr/>
      <dgm:t>
        <a:bodyPr/>
        <a:lstStyle/>
        <a:p>
          <a:pPr algn="l"/>
          <a:endParaRPr lang="es-ES"/>
        </a:p>
      </dgm:t>
    </dgm:pt>
    <dgm:pt modelId="{88C67551-03A8-44E5-9732-5E9EFF7B2ABC}">
      <dgm:prSet phldrT="[Texto]"/>
      <dgm:spPr>
        <a:xfrm>
          <a:off x="1784095" y="1003002"/>
          <a:ext cx="2676144" cy="9118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Canastos de Carrizo</a:t>
          </a:r>
        </a:p>
      </dgm:t>
    </dgm:pt>
    <dgm:pt modelId="{392DD44B-DE43-46C9-A33F-800677604855}" type="parTrans" cxnId="{DDC82517-601D-4D2D-9B3C-0108810B428C}">
      <dgm:prSet/>
      <dgm:spPr/>
      <dgm:t>
        <a:bodyPr/>
        <a:lstStyle/>
        <a:p>
          <a:pPr algn="l"/>
          <a:endParaRPr lang="es-ES"/>
        </a:p>
      </dgm:t>
    </dgm:pt>
    <dgm:pt modelId="{3B7C255B-11E1-4009-8068-688A520D7996}" type="sibTrans" cxnId="{DDC82517-601D-4D2D-9B3C-0108810B428C}">
      <dgm:prSet/>
      <dgm:spPr/>
      <dgm:t>
        <a:bodyPr/>
        <a:lstStyle/>
        <a:p>
          <a:pPr algn="l"/>
          <a:endParaRPr lang="es-ES"/>
        </a:p>
      </dgm:t>
    </dgm:pt>
    <dgm:pt modelId="{6BA1D72E-CBF8-4167-A61E-B823AFAB0FF9}">
      <dgm:prSet phldrT="[Texto]"/>
      <dgm:spPr>
        <a:xfrm>
          <a:off x="0" y="2006004"/>
          <a:ext cx="1784096" cy="911820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Cantón Rumiñahui</a:t>
          </a:r>
        </a:p>
      </dgm:t>
    </dgm:pt>
    <dgm:pt modelId="{605FB0FE-58EC-47D6-A490-26B5BA15F39D}" type="parTrans" cxnId="{591C484F-E4A0-434C-A306-FC732C895173}">
      <dgm:prSet/>
      <dgm:spPr/>
      <dgm:t>
        <a:bodyPr/>
        <a:lstStyle/>
        <a:p>
          <a:pPr algn="l"/>
          <a:endParaRPr lang="es-ES"/>
        </a:p>
      </dgm:t>
    </dgm:pt>
    <dgm:pt modelId="{9CA4B361-160A-4406-B58C-94DD23E57C45}" type="sibTrans" cxnId="{591C484F-E4A0-434C-A306-FC732C895173}">
      <dgm:prSet/>
      <dgm:spPr/>
      <dgm:t>
        <a:bodyPr/>
        <a:lstStyle/>
        <a:p>
          <a:pPr algn="l"/>
          <a:endParaRPr lang="es-ES"/>
        </a:p>
      </dgm:t>
    </dgm:pt>
    <dgm:pt modelId="{CE660E74-9C8B-4C22-9FD5-084CB7BB5E60}">
      <dgm:prSet phldrT="[Texto]"/>
      <dgm:spPr>
        <a:xfrm>
          <a:off x="0" y="0"/>
          <a:ext cx="1784096" cy="911820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Parroquia de Conocoto</a:t>
          </a:r>
        </a:p>
      </dgm:t>
    </dgm:pt>
    <dgm:pt modelId="{CCCC9D2E-0E0C-423F-87A0-7BB35CC79E31}" type="parTrans" cxnId="{7AA9E237-6B63-4B86-8FA5-5218CFF4AF1A}">
      <dgm:prSet/>
      <dgm:spPr/>
      <dgm:t>
        <a:bodyPr/>
        <a:lstStyle/>
        <a:p>
          <a:pPr algn="l"/>
          <a:endParaRPr lang="es-ES"/>
        </a:p>
      </dgm:t>
    </dgm:pt>
    <dgm:pt modelId="{A277FAB2-8A71-4A07-8DF9-C46BB35DF261}" type="sibTrans" cxnId="{7AA9E237-6B63-4B86-8FA5-5218CFF4AF1A}">
      <dgm:prSet/>
      <dgm:spPr/>
      <dgm:t>
        <a:bodyPr/>
        <a:lstStyle/>
        <a:p>
          <a:pPr algn="l"/>
          <a:endParaRPr lang="es-ES"/>
        </a:p>
      </dgm:t>
    </dgm:pt>
    <dgm:pt modelId="{20BBCA77-A879-45D5-B7E0-AD40C3FBD2F7}">
      <dgm:prSet phldrT="[Texto]"/>
      <dgm:spPr>
        <a:xfrm>
          <a:off x="1784095" y="0"/>
          <a:ext cx="2676144" cy="9118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Haciendas Históricas</a:t>
          </a:r>
        </a:p>
      </dgm:t>
    </dgm:pt>
    <dgm:pt modelId="{780E24AD-9265-4FFF-A6B0-EF3042CA3D43}" type="parTrans" cxnId="{80F6052B-A3A6-4006-AD15-6718015918F5}">
      <dgm:prSet/>
      <dgm:spPr/>
      <dgm:t>
        <a:bodyPr/>
        <a:lstStyle/>
        <a:p>
          <a:pPr algn="l"/>
          <a:endParaRPr lang="es-ES"/>
        </a:p>
      </dgm:t>
    </dgm:pt>
    <dgm:pt modelId="{BE1E8A5B-3496-42C6-AB6C-FDC05DEC4C3B}" type="sibTrans" cxnId="{80F6052B-A3A6-4006-AD15-6718015918F5}">
      <dgm:prSet/>
      <dgm:spPr/>
      <dgm:t>
        <a:bodyPr/>
        <a:lstStyle/>
        <a:p>
          <a:pPr algn="l"/>
          <a:endParaRPr lang="es-ES"/>
        </a:p>
      </dgm:t>
    </dgm:pt>
    <dgm:pt modelId="{233F4133-56F4-465C-B4F5-28C898744D2F}">
      <dgm:prSet phldrT="[Texto]"/>
      <dgm:spPr>
        <a:xfrm>
          <a:off x="1784095" y="0"/>
          <a:ext cx="2676144" cy="911820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Parques Naturales Recreacionales</a:t>
          </a:r>
        </a:p>
      </dgm:t>
    </dgm:pt>
    <dgm:pt modelId="{A51248C8-499D-4071-84C6-713740C63347}" type="parTrans" cxnId="{5C77E44F-8F5E-4679-8A14-B907EE395DEE}">
      <dgm:prSet/>
      <dgm:spPr/>
      <dgm:t>
        <a:bodyPr/>
        <a:lstStyle/>
        <a:p>
          <a:pPr algn="l"/>
          <a:endParaRPr lang="es-ES"/>
        </a:p>
      </dgm:t>
    </dgm:pt>
    <dgm:pt modelId="{76A2CA1C-E8E4-4368-A0AA-DFF66269CACC}" type="sibTrans" cxnId="{5C77E44F-8F5E-4679-8A14-B907EE395DEE}">
      <dgm:prSet/>
      <dgm:spPr/>
      <dgm:t>
        <a:bodyPr/>
        <a:lstStyle/>
        <a:p>
          <a:pPr algn="l"/>
          <a:endParaRPr lang="es-ES"/>
        </a:p>
      </dgm:t>
    </dgm:pt>
    <dgm:pt modelId="{D638723E-BCA3-4673-9F7C-E353485CAA96}">
      <dgm:prSet phldrT="[Texto]"/>
      <dgm:spPr>
        <a:xfrm>
          <a:off x="1784095" y="1003002"/>
          <a:ext cx="2676144" cy="9118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Fiestas populares y bandas</a:t>
          </a:r>
        </a:p>
      </dgm:t>
    </dgm:pt>
    <dgm:pt modelId="{5DD4F080-D29B-4252-9D9A-DAD257540598}" type="parTrans" cxnId="{8095F79F-7D6A-48AE-8CFE-8D80F73C439B}">
      <dgm:prSet/>
      <dgm:spPr/>
      <dgm:t>
        <a:bodyPr/>
        <a:lstStyle/>
        <a:p>
          <a:pPr algn="l"/>
          <a:endParaRPr lang="es-ES"/>
        </a:p>
      </dgm:t>
    </dgm:pt>
    <dgm:pt modelId="{33ADDDB0-6F18-404C-8B7A-1B7812110F77}" type="sibTrans" cxnId="{8095F79F-7D6A-48AE-8CFE-8D80F73C439B}">
      <dgm:prSet/>
      <dgm:spPr/>
      <dgm:t>
        <a:bodyPr/>
        <a:lstStyle/>
        <a:p>
          <a:pPr algn="l"/>
          <a:endParaRPr lang="es-ES"/>
        </a:p>
      </dgm:t>
    </dgm:pt>
    <dgm:pt modelId="{D85403C1-58CD-4293-B799-745B74DDDD18}">
      <dgm:prSet phldrT="[Texto]"/>
      <dgm:spPr>
        <a:xfrm>
          <a:off x="1784095" y="2006004"/>
          <a:ext cx="2676144" cy="9118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Gastronomía</a:t>
          </a:r>
        </a:p>
      </dgm:t>
    </dgm:pt>
    <dgm:pt modelId="{A3E082A0-E5F4-4E47-97EE-ECBD9E26C08A}" type="parTrans" cxnId="{F3EDE705-7411-4CDD-8DF7-83AFB8BD2889}">
      <dgm:prSet/>
      <dgm:spPr/>
      <dgm:t>
        <a:bodyPr/>
        <a:lstStyle/>
        <a:p>
          <a:pPr algn="l"/>
          <a:endParaRPr lang="es-ES"/>
        </a:p>
      </dgm:t>
    </dgm:pt>
    <dgm:pt modelId="{00B2A637-D96D-4E3D-A9CF-853E90BCFEFA}" type="sibTrans" cxnId="{F3EDE705-7411-4CDD-8DF7-83AFB8BD2889}">
      <dgm:prSet/>
      <dgm:spPr/>
      <dgm:t>
        <a:bodyPr/>
        <a:lstStyle/>
        <a:p>
          <a:pPr algn="l"/>
          <a:endParaRPr lang="es-ES"/>
        </a:p>
      </dgm:t>
    </dgm:pt>
    <dgm:pt modelId="{7FCB7D68-6769-49FD-B975-43D417F1201F}">
      <dgm:prSet phldrT="[Texto]"/>
      <dgm:spPr>
        <a:xfrm>
          <a:off x="1784095" y="1003002"/>
          <a:ext cx="2676144" cy="911820"/>
        </a:xfr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Balnearios</a:t>
          </a:r>
        </a:p>
      </dgm:t>
    </dgm:pt>
    <dgm:pt modelId="{934BB4DF-007C-4F31-899E-A651C4C9A3C7}" type="parTrans" cxnId="{4B429115-B5EB-413D-907D-A7A0C3F982DC}">
      <dgm:prSet/>
      <dgm:spPr/>
      <dgm:t>
        <a:bodyPr/>
        <a:lstStyle/>
        <a:p>
          <a:pPr algn="l"/>
          <a:endParaRPr lang="es-ES"/>
        </a:p>
      </dgm:t>
    </dgm:pt>
    <dgm:pt modelId="{2B192EC2-4B81-47C6-AC9E-9A5608ACC372}" type="sibTrans" cxnId="{4B429115-B5EB-413D-907D-A7A0C3F982DC}">
      <dgm:prSet/>
      <dgm:spPr/>
      <dgm:t>
        <a:bodyPr/>
        <a:lstStyle/>
        <a:p>
          <a:pPr algn="l"/>
          <a:endParaRPr lang="es-ES"/>
        </a:p>
      </dgm:t>
    </dgm:pt>
    <dgm:pt modelId="{78A5738B-BA79-497D-AF33-EEF78A15E750}">
      <dgm:prSet phldrT="[Texto]"/>
      <dgm:spPr>
        <a:xfrm>
          <a:off x="1784095" y="2006004"/>
          <a:ext cx="2676144" cy="9118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Cascadas</a:t>
          </a:r>
        </a:p>
      </dgm:t>
    </dgm:pt>
    <dgm:pt modelId="{55E8613F-32EA-4422-8443-54731B86675E}" type="parTrans" cxnId="{34D7DBC0-0430-43B7-9E6E-EAB143A4C63A}">
      <dgm:prSet/>
      <dgm:spPr/>
      <dgm:t>
        <a:bodyPr/>
        <a:lstStyle/>
        <a:p>
          <a:pPr algn="l"/>
          <a:endParaRPr lang="es-ES"/>
        </a:p>
      </dgm:t>
    </dgm:pt>
    <dgm:pt modelId="{194A8B52-0093-4094-93EB-40DE5797AA1E}" type="sibTrans" cxnId="{34D7DBC0-0430-43B7-9E6E-EAB143A4C63A}">
      <dgm:prSet/>
      <dgm:spPr/>
      <dgm:t>
        <a:bodyPr/>
        <a:lstStyle/>
        <a:p>
          <a:pPr algn="l"/>
          <a:endParaRPr lang="es-ES"/>
        </a:p>
      </dgm:t>
    </dgm:pt>
    <dgm:pt modelId="{5762B151-C768-41D0-B4B3-34C252E12A56}">
      <dgm:prSet phldrT="[Texto]"/>
      <dgm:spPr>
        <a:xfrm>
          <a:off x="1784095" y="2006004"/>
          <a:ext cx="2676144" cy="911820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E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Senderismo </a:t>
          </a:r>
        </a:p>
      </dgm:t>
    </dgm:pt>
    <dgm:pt modelId="{42417D19-0179-439E-AB28-3D42964179E0}" type="parTrans" cxnId="{5F184226-95D8-45F5-9920-09E696B332AB}">
      <dgm:prSet/>
      <dgm:spPr/>
      <dgm:t>
        <a:bodyPr/>
        <a:lstStyle/>
        <a:p>
          <a:endParaRPr lang="es-ES"/>
        </a:p>
      </dgm:t>
    </dgm:pt>
    <dgm:pt modelId="{D2F39763-D021-4D6D-8E72-DCA6B820C754}" type="sibTrans" cxnId="{5F184226-95D8-45F5-9920-09E696B332AB}">
      <dgm:prSet/>
      <dgm:spPr/>
      <dgm:t>
        <a:bodyPr/>
        <a:lstStyle/>
        <a:p>
          <a:endParaRPr lang="es-ES"/>
        </a:p>
      </dgm:t>
    </dgm:pt>
    <dgm:pt modelId="{D25631C6-1576-456C-82C1-5CDE2D6EB19C}" type="pres">
      <dgm:prSet presAssocID="{2996243B-FC32-4534-95FD-E3CD0A58283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773B2A-0E25-49B7-9549-438E6F8A1D05}" type="pres">
      <dgm:prSet presAssocID="{CE660E74-9C8B-4C22-9FD5-084CB7BB5E60}" presName="linNode" presStyleCnt="0"/>
      <dgm:spPr/>
    </dgm:pt>
    <dgm:pt modelId="{198E8D1C-8ED6-40D5-9208-D302CDD17A81}" type="pres">
      <dgm:prSet presAssocID="{CE660E74-9C8B-4C22-9FD5-084CB7BB5E60}" presName="parentShp" presStyleLbl="node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36FD072F-A793-421D-ABE3-EFDF60B50B3B}" type="pres">
      <dgm:prSet presAssocID="{CE660E74-9C8B-4C22-9FD5-084CB7BB5E60}" presName="childShp" presStyleLbl="bgAccFollowNode1" presStyleIdx="0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8640B832-6850-4256-A110-8F9152657385}" type="pres">
      <dgm:prSet presAssocID="{A277FAB2-8A71-4A07-8DF9-C46BB35DF261}" presName="spacing" presStyleCnt="0"/>
      <dgm:spPr/>
    </dgm:pt>
    <dgm:pt modelId="{C0C52267-60F9-4B6C-99AB-5BD28C1DDCD7}" type="pres">
      <dgm:prSet presAssocID="{BF232ADB-F75B-4516-AAA2-3549A42A5119}" presName="linNode" presStyleCnt="0"/>
      <dgm:spPr/>
    </dgm:pt>
    <dgm:pt modelId="{8A993891-AC47-4BE3-B97A-3FFBFB5661C1}" type="pres">
      <dgm:prSet presAssocID="{BF232ADB-F75B-4516-AAA2-3549A42A5119}" presName="parentShp" presStyleLbl="node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9C2C4828-551C-4009-80F6-28820E60E358}" type="pres">
      <dgm:prSet presAssocID="{BF232ADB-F75B-4516-AAA2-3549A42A5119}" presName="childShp" presStyleLbl="bgAccFollowNode1" presStyleIdx="1" presStyleCnt="3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55CFD222-FA42-4EAF-AA63-9A4C36D27FB0}" type="pres">
      <dgm:prSet presAssocID="{0586C68C-ECE6-493F-8CDA-1EE26A6D3F3C}" presName="spacing" presStyleCnt="0"/>
      <dgm:spPr/>
    </dgm:pt>
    <dgm:pt modelId="{20B590E4-511B-4AC3-9EC1-18E45C343AEE}" type="pres">
      <dgm:prSet presAssocID="{6BA1D72E-CBF8-4167-A61E-B823AFAB0FF9}" presName="linNode" presStyleCnt="0"/>
      <dgm:spPr/>
    </dgm:pt>
    <dgm:pt modelId="{79427CFB-6DFD-4333-9A75-1DD7741F72F0}" type="pres">
      <dgm:prSet presAssocID="{6BA1D72E-CBF8-4167-A61E-B823AFAB0FF9}" presName="parentShp" presStyleLbl="node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21304880-4D51-4E1F-B655-B97BDBE1BA23}" type="pres">
      <dgm:prSet presAssocID="{6BA1D72E-CBF8-4167-A61E-B823AFAB0FF9}" presName="childShp" presStyleLbl="bgAccFollowNode1" presStyleIdx="2" presStyleCnt="3" custScaleX="100000">
        <dgm:presLayoutVars>
          <dgm:bulletEnabled val="1"/>
        </dgm:presLayoutVars>
      </dgm:prSet>
      <dgm:spPr>
        <a:prstGeom prst="rightArrow">
          <a:avLst>
            <a:gd name="adj1" fmla="val 75000"/>
            <a:gd name="adj2" fmla="val 50000"/>
          </a:avLst>
        </a:prstGeom>
      </dgm:spPr>
      <dgm:t>
        <a:bodyPr/>
        <a:lstStyle/>
        <a:p>
          <a:endParaRPr lang="es-ES"/>
        </a:p>
      </dgm:t>
    </dgm:pt>
  </dgm:ptLst>
  <dgm:cxnLst>
    <dgm:cxn modelId="{DC1962B1-A224-421C-9230-EA284E025C34}" type="presOf" srcId="{6BA1D72E-CBF8-4167-A61E-B823AFAB0FF9}" destId="{79427CFB-6DFD-4333-9A75-1DD7741F72F0}" srcOrd="0" destOrd="0" presId="urn:microsoft.com/office/officeart/2005/8/layout/vList6"/>
    <dgm:cxn modelId="{29B8E53B-3946-4A62-946F-C90F6A2F934E}" type="presOf" srcId="{BF232ADB-F75B-4516-AAA2-3549A42A5119}" destId="{8A993891-AC47-4BE3-B97A-3FFBFB5661C1}" srcOrd="0" destOrd="0" presId="urn:microsoft.com/office/officeart/2005/8/layout/vList6"/>
    <dgm:cxn modelId="{672F7FB0-C459-4B22-9C46-367865AF0732}" type="presOf" srcId="{20BBCA77-A879-45D5-B7E0-AD40C3FBD2F7}" destId="{36FD072F-A793-421D-ABE3-EFDF60B50B3B}" srcOrd="0" destOrd="0" presId="urn:microsoft.com/office/officeart/2005/8/layout/vList6"/>
    <dgm:cxn modelId="{7BE3BE56-B7B8-4860-A0AC-3BA62C311703}" srcId="{2996243B-FC32-4534-95FD-E3CD0A58283E}" destId="{BF232ADB-F75B-4516-AAA2-3549A42A5119}" srcOrd="1" destOrd="0" parTransId="{C979D992-6184-48CA-B8A7-039575F8F747}" sibTransId="{0586C68C-ECE6-493F-8CDA-1EE26A6D3F3C}"/>
    <dgm:cxn modelId="{4B429115-B5EB-413D-907D-A7A0C3F982DC}" srcId="{BF232ADB-F75B-4516-AAA2-3549A42A5119}" destId="{7FCB7D68-6769-49FD-B975-43D417F1201F}" srcOrd="2" destOrd="0" parTransId="{934BB4DF-007C-4F31-899E-A651C4C9A3C7}" sibTransId="{2B192EC2-4B81-47C6-AC9E-9A5608ACC372}"/>
    <dgm:cxn modelId="{B7892A89-AD14-46CC-9A89-067C215FB14A}" type="presOf" srcId="{233F4133-56F4-465C-B4F5-28C898744D2F}" destId="{36FD072F-A793-421D-ABE3-EFDF60B50B3B}" srcOrd="0" destOrd="1" presId="urn:microsoft.com/office/officeart/2005/8/layout/vList6"/>
    <dgm:cxn modelId="{80F6052B-A3A6-4006-AD15-6718015918F5}" srcId="{CE660E74-9C8B-4C22-9FD5-084CB7BB5E60}" destId="{20BBCA77-A879-45D5-B7E0-AD40C3FBD2F7}" srcOrd="0" destOrd="0" parTransId="{780E24AD-9265-4FFF-A6B0-EF3042CA3D43}" sibTransId="{BE1E8A5B-3496-42C6-AB6C-FDC05DEC4C3B}"/>
    <dgm:cxn modelId="{7AA9E237-6B63-4B86-8FA5-5218CFF4AF1A}" srcId="{2996243B-FC32-4534-95FD-E3CD0A58283E}" destId="{CE660E74-9C8B-4C22-9FD5-084CB7BB5E60}" srcOrd="0" destOrd="0" parTransId="{CCCC9D2E-0E0C-423F-87A0-7BB35CC79E31}" sibTransId="{A277FAB2-8A71-4A07-8DF9-C46BB35DF261}"/>
    <dgm:cxn modelId="{F3EDE705-7411-4CDD-8DF7-83AFB8BD2889}" srcId="{6BA1D72E-CBF8-4167-A61E-B823AFAB0FF9}" destId="{D85403C1-58CD-4293-B799-745B74DDDD18}" srcOrd="0" destOrd="0" parTransId="{A3E082A0-E5F4-4E47-97EE-ECBD9E26C08A}" sibTransId="{00B2A637-D96D-4E3D-A9CF-853E90BCFEFA}"/>
    <dgm:cxn modelId="{FC6E84E4-A56F-4BBF-A759-60FADC60023F}" type="presOf" srcId="{2996243B-FC32-4534-95FD-E3CD0A58283E}" destId="{D25631C6-1576-456C-82C1-5CDE2D6EB19C}" srcOrd="0" destOrd="0" presId="urn:microsoft.com/office/officeart/2005/8/layout/vList6"/>
    <dgm:cxn modelId="{CFE8C59C-18A2-4E89-83A9-5C38B52E472C}" type="presOf" srcId="{7FCB7D68-6769-49FD-B975-43D417F1201F}" destId="{9C2C4828-551C-4009-80F6-28820E60E358}" srcOrd="0" destOrd="2" presId="urn:microsoft.com/office/officeart/2005/8/layout/vList6"/>
    <dgm:cxn modelId="{32505104-2F06-4773-87DB-F188D9F4A16C}" type="presOf" srcId="{78A5738B-BA79-497D-AF33-EEF78A15E750}" destId="{21304880-4D51-4E1F-B655-B97BDBE1BA23}" srcOrd="0" destOrd="1" presId="urn:microsoft.com/office/officeart/2005/8/layout/vList6"/>
    <dgm:cxn modelId="{8095F79F-7D6A-48AE-8CFE-8D80F73C439B}" srcId="{BF232ADB-F75B-4516-AAA2-3549A42A5119}" destId="{D638723E-BCA3-4673-9F7C-E353485CAA96}" srcOrd="1" destOrd="0" parTransId="{5DD4F080-D29B-4252-9D9A-DAD257540598}" sibTransId="{33ADDDB0-6F18-404C-8B7A-1B7812110F77}"/>
    <dgm:cxn modelId="{591C484F-E4A0-434C-A306-FC732C895173}" srcId="{2996243B-FC32-4534-95FD-E3CD0A58283E}" destId="{6BA1D72E-CBF8-4167-A61E-B823AFAB0FF9}" srcOrd="2" destOrd="0" parTransId="{605FB0FE-58EC-47D6-A490-26B5BA15F39D}" sibTransId="{9CA4B361-160A-4406-B58C-94DD23E57C45}"/>
    <dgm:cxn modelId="{523C65E3-597A-4F2E-810E-11B608ED8C2B}" type="presOf" srcId="{5762B151-C768-41D0-B4B3-34C252E12A56}" destId="{21304880-4D51-4E1F-B655-B97BDBE1BA23}" srcOrd="0" destOrd="2" presId="urn:microsoft.com/office/officeart/2005/8/layout/vList6"/>
    <dgm:cxn modelId="{F938DC56-9D4C-4403-94F6-7D77FFD090EF}" type="presOf" srcId="{D638723E-BCA3-4673-9F7C-E353485CAA96}" destId="{9C2C4828-551C-4009-80F6-28820E60E358}" srcOrd="0" destOrd="1" presId="urn:microsoft.com/office/officeart/2005/8/layout/vList6"/>
    <dgm:cxn modelId="{7F5B6497-D2B1-457A-B443-B97D82771050}" type="presOf" srcId="{88C67551-03A8-44E5-9732-5E9EFF7B2ABC}" destId="{9C2C4828-551C-4009-80F6-28820E60E358}" srcOrd="0" destOrd="0" presId="urn:microsoft.com/office/officeart/2005/8/layout/vList6"/>
    <dgm:cxn modelId="{5F184226-95D8-45F5-9920-09E696B332AB}" srcId="{6BA1D72E-CBF8-4167-A61E-B823AFAB0FF9}" destId="{5762B151-C768-41D0-B4B3-34C252E12A56}" srcOrd="2" destOrd="0" parTransId="{42417D19-0179-439E-AB28-3D42964179E0}" sibTransId="{D2F39763-D021-4D6D-8E72-DCA6B820C754}"/>
    <dgm:cxn modelId="{DDC82517-601D-4D2D-9B3C-0108810B428C}" srcId="{BF232ADB-F75B-4516-AAA2-3549A42A5119}" destId="{88C67551-03A8-44E5-9732-5E9EFF7B2ABC}" srcOrd="0" destOrd="0" parTransId="{392DD44B-DE43-46C9-A33F-800677604855}" sibTransId="{3B7C255B-11E1-4009-8068-688A520D7996}"/>
    <dgm:cxn modelId="{F0E6BD78-E3CA-422B-B021-86A30B99CB8F}" type="presOf" srcId="{CE660E74-9C8B-4C22-9FD5-084CB7BB5E60}" destId="{198E8D1C-8ED6-40D5-9208-D302CDD17A81}" srcOrd="0" destOrd="0" presId="urn:microsoft.com/office/officeart/2005/8/layout/vList6"/>
    <dgm:cxn modelId="{5C77E44F-8F5E-4679-8A14-B907EE395DEE}" srcId="{CE660E74-9C8B-4C22-9FD5-084CB7BB5E60}" destId="{233F4133-56F4-465C-B4F5-28C898744D2F}" srcOrd="1" destOrd="0" parTransId="{A51248C8-499D-4071-84C6-713740C63347}" sibTransId="{76A2CA1C-E8E4-4368-A0AA-DFF66269CACC}"/>
    <dgm:cxn modelId="{34D7DBC0-0430-43B7-9E6E-EAB143A4C63A}" srcId="{6BA1D72E-CBF8-4167-A61E-B823AFAB0FF9}" destId="{78A5738B-BA79-497D-AF33-EEF78A15E750}" srcOrd="1" destOrd="0" parTransId="{55E8613F-32EA-4422-8443-54731B86675E}" sibTransId="{194A8B52-0093-4094-93EB-40DE5797AA1E}"/>
    <dgm:cxn modelId="{00A48ED7-4DF6-4FA6-B75D-86C2AED0BE6B}" type="presOf" srcId="{D85403C1-58CD-4293-B799-745B74DDDD18}" destId="{21304880-4D51-4E1F-B655-B97BDBE1BA23}" srcOrd="0" destOrd="0" presId="urn:microsoft.com/office/officeart/2005/8/layout/vList6"/>
    <dgm:cxn modelId="{75826F2C-8179-450F-8082-D9395B94FD0D}" type="presParOf" srcId="{D25631C6-1576-456C-82C1-5CDE2D6EB19C}" destId="{09773B2A-0E25-49B7-9549-438E6F8A1D05}" srcOrd="0" destOrd="0" presId="urn:microsoft.com/office/officeart/2005/8/layout/vList6"/>
    <dgm:cxn modelId="{0EAB7149-88EC-4266-83C1-617F6C281C8F}" type="presParOf" srcId="{09773B2A-0E25-49B7-9549-438E6F8A1D05}" destId="{198E8D1C-8ED6-40D5-9208-D302CDD17A81}" srcOrd="0" destOrd="0" presId="urn:microsoft.com/office/officeart/2005/8/layout/vList6"/>
    <dgm:cxn modelId="{783F606F-108B-4D1A-B0A4-32A07C524D25}" type="presParOf" srcId="{09773B2A-0E25-49B7-9549-438E6F8A1D05}" destId="{36FD072F-A793-421D-ABE3-EFDF60B50B3B}" srcOrd="1" destOrd="0" presId="urn:microsoft.com/office/officeart/2005/8/layout/vList6"/>
    <dgm:cxn modelId="{587DA799-C583-4A47-8B50-DB7FA61F1F9F}" type="presParOf" srcId="{D25631C6-1576-456C-82C1-5CDE2D6EB19C}" destId="{8640B832-6850-4256-A110-8F9152657385}" srcOrd="1" destOrd="0" presId="urn:microsoft.com/office/officeart/2005/8/layout/vList6"/>
    <dgm:cxn modelId="{6EE65BF3-AD6F-4909-A434-6D6E8C828A6E}" type="presParOf" srcId="{D25631C6-1576-456C-82C1-5CDE2D6EB19C}" destId="{C0C52267-60F9-4B6C-99AB-5BD28C1DDCD7}" srcOrd="2" destOrd="0" presId="urn:microsoft.com/office/officeart/2005/8/layout/vList6"/>
    <dgm:cxn modelId="{C9B1E7E6-C157-400B-AA4B-306AA490A830}" type="presParOf" srcId="{C0C52267-60F9-4B6C-99AB-5BD28C1DDCD7}" destId="{8A993891-AC47-4BE3-B97A-3FFBFB5661C1}" srcOrd="0" destOrd="0" presId="urn:microsoft.com/office/officeart/2005/8/layout/vList6"/>
    <dgm:cxn modelId="{0B862A3C-1084-4099-AEAD-C306F7316770}" type="presParOf" srcId="{C0C52267-60F9-4B6C-99AB-5BD28C1DDCD7}" destId="{9C2C4828-551C-4009-80F6-28820E60E358}" srcOrd="1" destOrd="0" presId="urn:microsoft.com/office/officeart/2005/8/layout/vList6"/>
    <dgm:cxn modelId="{B86B7B13-C241-4B5E-AB27-92E1114B2F03}" type="presParOf" srcId="{D25631C6-1576-456C-82C1-5CDE2D6EB19C}" destId="{55CFD222-FA42-4EAF-AA63-9A4C36D27FB0}" srcOrd="3" destOrd="0" presId="urn:microsoft.com/office/officeart/2005/8/layout/vList6"/>
    <dgm:cxn modelId="{F4D46918-82BF-47C7-AE64-CB90DCC76AAF}" type="presParOf" srcId="{D25631C6-1576-456C-82C1-5CDE2D6EB19C}" destId="{20B590E4-511B-4AC3-9EC1-18E45C343AEE}" srcOrd="4" destOrd="0" presId="urn:microsoft.com/office/officeart/2005/8/layout/vList6"/>
    <dgm:cxn modelId="{88D4AC14-4DB9-4491-9DD1-CD52A99C034E}" type="presParOf" srcId="{20B590E4-511B-4AC3-9EC1-18E45C343AEE}" destId="{79427CFB-6DFD-4333-9A75-1DD7741F72F0}" srcOrd="0" destOrd="0" presId="urn:microsoft.com/office/officeart/2005/8/layout/vList6"/>
    <dgm:cxn modelId="{E04916DD-1AFD-4E8A-A53A-088AB4178E68}" type="presParOf" srcId="{20B590E4-511B-4AC3-9EC1-18E45C343AEE}" destId="{21304880-4D51-4E1F-B655-B97BDBE1BA2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162A2D-AC6B-4107-8493-18CEC8409886}" type="doc">
      <dgm:prSet loTypeId="urn:microsoft.com/office/officeart/2005/8/layout/default#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EB7862F-91E6-49D8-89B6-B54CD99A17CA}">
      <dgm:prSet phldrT="[Texto]"/>
      <dgm:spPr>
        <a:xfrm>
          <a:off x="744" y="145603"/>
          <a:ext cx="2902148" cy="1741289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Servicio al Cliente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7738956-3DCC-4CE9-8535-A14A4EDB27F8}" type="parTrans" cxnId="{304E8A9C-1F47-4B6C-B9D4-4B3AF8B78255}">
      <dgm:prSet/>
      <dgm:spPr/>
      <dgm:t>
        <a:bodyPr/>
        <a:lstStyle/>
        <a:p>
          <a:endParaRPr lang="es-ES"/>
        </a:p>
      </dgm:t>
    </dgm:pt>
    <dgm:pt modelId="{5D30E3DC-EB96-4B34-81D6-65C0514B97AD}" type="sibTrans" cxnId="{304E8A9C-1F47-4B6C-B9D4-4B3AF8B78255}">
      <dgm:prSet/>
      <dgm:spPr/>
      <dgm:t>
        <a:bodyPr/>
        <a:lstStyle/>
        <a:p>
          <a:endParaRPr lang="es-ES"/>
        </a:p>
      </dgm:t>
    </dgm:pt>
    <dgm:pt modelId="{99E9D690-7665-468E-AA3A-8FAF8F0FA918}">
      <dgm:prSet phldrT="[Texto]"/>
      <dgm:spPr>
        <a:xfrm>
          <a:off x="3193107" y="145603"/>
          <a:ext cx="2902148" cy="1741289"/>
        </a:xfr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Manejo de Residuos</a:t>
          </a:r>
          <a:endParaRPr lang="es-E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6EC7302-8082-493D-B911-04DBAD37721A}" type="parTrans" cxnId="{C703F714-F47C-4278-A3EA-FEE2F110A482}">
      <dgm:prSet/>
      <dgm:spPr/>
      <dgm:t>
        <a:bodyPr/>
        <a:lstStyle/>
        <a:p>
          <a:endParaRPr lang="es-ES"/>
        </a:p>
      </dgm:t>
    </dgm:pt>
    <dgm:pt modelId="{D019CEFC-4302-4DF2-A6EB-CE61E73BC601}" type="sibTrans" cxnId="{C703F714-F47C-4278-A3EA-FEE2F110A482}">
      <dgm:prSet/>
      <dgm:spPr/>
      <dgm:t>
        <a:bodyPr/>
        <a:lstStyle/>
        <a:p>
          <a:endParaRPr lang="es-ES"/>
        </a:p>
      </dgm:t>
    </dgm:pt>
    <dgm:pt modelId="{AD740E82-28EF-4394-BA5C-D17E45EE3443}">
      <dgm:prSet phldrT="[Texto]"/>
      <dgm:spPr>
        <a:xfrm>
          <a:off x="1596925" y="2177107"/>
          <a:ext cx="2902148" cy="1741289"/>
        </a:xfr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s-E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Gestión </a:t>
          </a:r>
          <a:r>
            <a:rPr lang="es-ES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Restaurantes</a:t>
          </a:r>
          <a:endParaRPr lang="es-E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3080904-6632-46E9-8146-43A045F4B2DA}" type="parTrans" cxnId="{D3BB513A-BC43-4368-9278-86379AA83508}">
      <dgm:prSet/>
      <dgm:spPr/>
      <dgm:t>
        <a:bodyPr/>
        <a:lstStyle/>
        <a:p>
          <a:endParaRPr lang="es-ES"/>
        </a:p>
      </dgm:t>
    </dgm:pt>
    <dgm:pt modelId="{287D56D7-9EEC-48DD-AAA8-C261E8F3C3DF}" type="sibTrans" cxnId="{D3BB513A-BC43-4368-9278-86379AA83508}">
      <dgm:prSet/>
      <dgm:spPr/>
      <dgm:t>
        <a:bodyPr/>
        <a:lstStyle/>
        <a:p>
          <a:endParaRPr lang="es-ES"/>
        </a:p>
      </dgm:t>
    </dgm:pt>
    <dgm:pt modelId="{11E2D188-8ECA-486C-A201-6BAB3D08B575}" type="pres">
      <dgm:prSet presAssocID="{A4162A2D-AC6B-4107-8493-18CEC840988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193E1E-7E94-4D3A-BE93-D38BD80A4E38}" type="pres">
      <dgm:prSet presAssocID="{BEB7862F-91E6-49D8-89B6-B54CD99A17CA}" presName="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C28D39CA-943C-4DB1-A327-EBDB42584409}" type="pres">
      <dgm:prSet presAssocID="{5D30E3DC-EB96-4B34-81D6-65C0514B97AD}" presName="sibTrans" presStyleCnt="0"/>
      <dgm:spPr/>
    </dgm:pt>
    <dgm:pt modelId="{841976C3-8494-4236-BE60-F961AED4DDF7}" type="pres">
      <dgm:prSet presAssocID="{99E9D690-7665-468E-AA3A-8FAF8F0FA918}" presName="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F8E9D2F1-A3EB-43C3-AAFA-A77F45E2FB6E}" type="pres">
      <dgm:prSet presAssocID="{D019CEFC-4302-4DF2-A6EB-CE61E73BC601}" presName="sibTrans" presStyleCnt="0"/>
      <dgm:spPr/>
    </dgm:pt>
    <dgm:pt modelId="{4694CA71-72C1-4195-8B75-70F3ABDE1437}" type="pres">
      <dgm:prSet presAssocID="{AD740E82-28EF-4394-BA5C-D17E45EE3443}" presName="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59057D54-8BC7-471F-9292-F42CE67E0508}" type="presOf" srcId="{99E9D690-7665-468E-AA3A-8FAF8F0FA918}" destId="{841976C3-8494-4236-BE60-F961AED4DDF7}" srcOrd="0" destOrd="0" presId="urn:microsoft.com/office/officeart/2005/8/layout/default#2"/>
    <dgm:cxn modelId="{B013E57F-FEBE-48A4-B85A-C16B3909A139}" type="presOf" srcId="{BEB7862F-91E6-49D8-89B6-B54CD99A17CA}" destId="{01193E1E-7E94-4D3A-BE93-D38BD80A4E38}" srcOrd="0" destOrd="0" presId="urn:microsoft.com/office/officeart/2005/8/layout/default#2"/>
    <dgm:cxn modelId="{FBB40991-8E99-4E58-9002-8C9D13A6C107}" type="presOf" srcId="{AD740E82-28EF-4394-BA5C-D17E45EE3443}" destId="{4694CA71-72C1-4195-8B75-70F3ABDE1437}" srcOrd="0" destOrd="0" presId="urn:microsoft.com/office/officeart/2005/8/layout/default#2"/>
    <dgm:cxn modelId="{304E8A9C-1F47-4B6C-B9D4-4B3AF8B78255}" srcId="{A4162A2D-AC6B-4107-8493-18CEC8409886}" destId="{BEB7862F-91E6-49D8-89B6-B54CD99A17CA}" srcOrd="0" destOrd="0" parTransId="{27738956-3DCC-4CE9-8535-A14A4EDB27F8}" sibTransId="{5D30E3DC-EB96-4B34-81D6-65C0514B97AD}"/>
    <dgm:cxn modelId="{42DB6F61-989C-41AF-9D02-8B0CB6AB96D1}" type="presOf" srcId="{A4162A2D-AC6B-4107-8493-18CEC8409886}" destId="{11E2D188-8ECA-486C-A201-6BAB3D08B575}" srcOrd="0" destOrd="0" presId="urn:microsoft.com/office/officeart/2005/8/layout/default#2"/>
    <dgm:cxn modelId="{C703F714-F47C-4278-A3EA-FEE2F110A482}" srcId="{A4162A2D-AC6B-4107-8493-18CEC8409886}" destId="{99E9D690-7665-468E-AA3A-8FAF8F0FA918}" srcOrd="1" destOrd="0" parTransId="{F6EC7302-8082-493D-B911-04DBAD37721A}" sibTransId="{D019CEFC-4302-4DF2-A6EB-CE61E73BC601}"/>
    <dgm:cxn modelId="{D3BB513A-BC43-4368-9278-86379AA83508}" srcId="{A4162A2D-AC6B-4107-8493-18CEC8409886}" destId="{AD740E82-28EF-4394-BA5C-D17E45EE3443}" srcOrd="2" destOrd="0" parTransId="{13080904-6632-46E9-8146-43A045F4B2DA}" sibTransId="{287D56D7-9EEC-48DD-AAA8-C261E8F3C3DF}"/>
    <dgm:cxn modelId="{CF401F11-1321-4230-B382-557E70E211EE}" type="presParOf" srcId="{11E2D188-8ECA-486C-A201-6BAB3D08B575}" destId="{01193E1E-7E94-4D3A-BE93-D38BD80A4E38}" srcOrd="0" destOrd="0" presId="urn:microsoft.com/office/officeart/2005/8/layout/default#2"/>
    <dgm:cxn modelId="{AF796C67-664B-4403-B3AD-1B1A41189346}" type="presParOf" srcId="{11E2D188-8ECA-486C-A201-6BAB3D08B575}" destId="{C28D39CA-943C-4DB1-A327-EBDB42584409}" srcOrd="1" destOrd="0" presId="urn:microsoft.com/office/officeart/2005/8/layout/default#2"/>
    <dgm:cxn modelId="{7A5FB4D1-745D-428A-8856-A8C9B0D88DFF}" type="presParOf" srcId="{11E2D188-8ECA-486C-A201-6BAB3D08B575}" destId="{841976C3-8494-4236-BE60-F961AED4DDF7}" srcOrd="2" destOrd="0" presId="urn:microsoft.com/office/officeart/2005/8/layout/default#2"/>
    <dgm:cxn modelId="{8B3901E9-AC82-44A4-B8A8-518FF25F9A24}" type="presParOf" srcId="{11E2D188-8ECA-486C-A201-6BAB3D08B575}" destId="{F8E9D2F1-A3EB-43C3-AAFA-A77F45E2FB6E}" srcOrd="3" destOrd="0" presId="urn:microsoft.com/office/officeart/2005/8/layout/default#2"/>
    <dgm:cxn modelId="{2F42FD3F-31DE-455A-84D9-C890B95BD234}" type="presParOf" srcId="{11E2D188-8ECA-486C-A201-6BAB3D08B575}" destId="{4694CA71-72C1-4195-8B75-70F3ABDE1437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5086AB-8A56-411B-ADC7-8AF96EB642B6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Inadecuada difusión de atractivos</a:t>
          </a:r>
          <a:endParaRPr lang="es-E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" y="145603"/>
        <a:ext cx="2902148" cy="1741289"/>
      </dsp:txXfrm>
    </dsp:sp>
    <dsp:sp modelId="{4ED2BD6E-C659-48DD-9C55-6CC2E5880A2C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Carencia del valor de sus tradiciones y cultura </a:t>
          </a:r>
          <a:endParaRPr lang="es-E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3107" y="145603"/>
        <a:ext cx="2902148" cy="1741289"/>
      </dsp:txXfrm>
    </dsp:sp>
    <dsp:sp modelId="{96DD0EE3-B6BC-4917-AF40-F74358193902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Falta de presupuesto </a:t>
          </a:r>
          <a:endParaRPr lang="es-E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" y="2177107"/>
        <a:ext cx="2902148" cy="1741289"/>
      </dsp:txXfrm>
    </dsp:sp>
    <dsp:sp modelId="{2D69BBD9-70C9-41D9-A3C9-5D9DE70EBD34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Escasa gestión en el sector turístico</a:t>
          </a:r>
          <a:endParaRPr lang="es-E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F7084D-B9CC-4130-A75B-4FC254D929BA}">
      <dsp:nvSpPr>
        <dsp:cNvPr id="0" name=""/>
        <dsp:cNvSpPr/>
      </dsp:nvSpPr>
      <dsp:spPr>
        <a:xfrm>
          <a:off x="2734628" y="1325107"/>
          <a:ext cx="2780108" cy="2780108"/>
        </a:xfrm>
        <a:prstGeom prst="ellipse">
          <a:avLst/>
        </a:prstGeom>
        <a:solidFill>
          <a:srgbClr val="4F81BD">
            <a:shade val="80000"/>
            <a:alpha val="50000"/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Diseñar </a:t>
          </a:r>
          <a:endParaRPr lang="es-ES" sz="47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734628" y="1325107"/>
        <a:ext cx="2780108" cy="2780108"/>
      </dsp:txXfrm>
    </dsp:sp>
    <dsp:sp modelId="{3FABA676-143E-4629-B404-D897FA612E70}">
      <dsp:nvSpPr>
        <dsp:cNvPr id="0" name=""/>
        <dsp:cNvSpPr/>
      </dsp:nvSpPr>
      <dsp:spPr>
        <a:xfrm>
          <a:off x="2712294" y="211414"/>
          <a:ext cx="2760313" cy="1390054"/>
        </a:xfrm>
        <a:prstGeom prst="ellipse">
          <a:avLst/>
        </a:prstGeom>
        <a:solidFill>
          <a:srgbClr val="4F81BD">
            <a:shade val="80000"/>
            <a:alpha val="50000"/>
            <a:hueOff val="-3"/>
            <a:satOff val="1329"/>
            <a:lumOff val="1718"/>
            <a:alphaOff val="1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Fundamentar</a:t>
          </a:r>
          <a:endParaRPr lang="es-ES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712294" y="211414"/>
        <a:ext cx="2760313" cy="1390054"/>
      </dsp:txXfrm>
    </dsp:sp>
    <dsp:sp modelId="{A3BFD223-5A48-4218-BE26-923CD0FE40AF}">
      <dsp:nvSpPr>
        <dsp:cNvPr id="0" name=""/>
        <dsp:cNvSpPr/>
      </dsp:nvSpPr>
      <dsp:spPr>
        <a:xfrm>
          <a:off x="4610818" y="3135896"/>
          <a:ext cx="2517971" cy="1390054"/>
        </a:xfrm>
        <a:prstGeom prst="ellipse">
          <a:avLst/>
        </a:prstGeom>
        <a:solidFill>
          <a:srgbClr val="4F81BD">
            <a:shade val="80000"/>
            <a:alpha val="50000"/>
            <a:hueOff val="-6"/>
            <a:satOff val="2658"/>
            <a:lumOff val="3436"/>
            <a:alphaOff val="2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Proponer</a:t>
          </a:r>
          <a:endParaRPr lang="es-ES" sz="24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4610818" y="3135896"/>
        <a:ext cx="2517971" cy="1390054"/>
      </dsp:txXfrm>
    </dsp:sp>
    <dsp:sp modelId="{44BAF4A7-4948-42F4-BA7F-B3329BDEF0A8}">
      <dsp:nvSpPr>
        <dsp:cNvPr id="0" name=""/>
        <dsp:cNvSpPr/>
      </dsp:nvSpPr>
      <dsp:spPr>
        <a:xfrm>
          <a:off x="1152130" y="3135900"/>
          <a:ext cx="2428577" cy="1390054"/>
        </a:xfrm>
        <a:prstGeom prst="ellipse">
          <a:avLst/>
        </a:prstGeom>
        <a:solidFill>
          <a:srgbClr val="4F81BD">
            <a:shade val="80000"/>
            <a:alpha val="50000"/>
            <a:hueOff val="-9"/>
            <a:satOff val="3987"/>
            <a:lumOff val="5154"/>
            <a:alphaOff val="3000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Diagnosticar</a:t>
          </a:r>
          <a:endParaRPr lang="es-ES" sz="2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52130" y="3135900"/>
        <a:ext cx="2428577" cy="13900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4D10A9-2128-425D-8700-1514D4C8CF87}">
      <dsp:nvSpPr>
        <dsp:cNvPr id="0" name=""/>
        <dsp:cNvSpPr/>
      </dsp:nvSpPr>
      <dsp:spPr>
        <a:xfrm>
          <a:off x="558036" y="0"/>
          <a:ext cx="6324415" cy="4063999"/>
        </a:xfrm>
        <a:prstGeom prst="rightArrow">
          <a:avLst/>
        </a:prstGeo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751BF-7F8F-4584-A115-00C0E25AE108}">
      <dsp:nvSpPr>
        <dsp:cNvPr id="0" name=""/>
        <dsp:cNvSpPr/>
      </dsp:nvSpPr>
      <dsp:spPr>
        <a:xfrm>
          <a:off x="3723" y="1219199"/>
          <a:ext cx="1791094" cy="1625600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Población Quito</a:t>
          </a:r>
          <a:endParaRPr lang="es-E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23" y="1219199"/>
        <a:ext cx="1791094" cy="1625600"/>
      </dsp:txXfrm>
    </dsp:sp>
    <dsp:sp modelId="{8C09F203-F729-4922-8164-AF6A6ECC03F7}">
      <dsp:nvSpPr>
        <dsp:cNvPr id="0" name=""/>
        <dsp:cNvSpPr/>
      </dsp:nvSpPr>
      <dsp:spPr>
        <a:xfrm>
          <a:off x="1884372" y="1219199"/>
          <a:ext cx="1791094" cy="1625600"/>
        </a:xfrm>
        <a:prstGeom prst="roundRect">
          <a:avLst/>
        </a:prstGeo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Muestreo aleatorio simple</a:t>
          </a:r>
          <a:endParaRPr lang="es-E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84372" y="1219199"/>
        <a:ext cx="1791094" cy="1625600"/>
      </dsp:txXfrm>
    </dsp:sp>
    <dsp:sp modelId="{06D9D78E-A730-47E9-9277-4584E145A1EF}">
      <dsp:nvSpPr>
        <dsp:cNvPr id="0" name=""/>
        <dsp:cNvSpPr/>
      </dsp:nvSpPr>
      <dsp:spPr>
        <a:xfrm>
          <a:off x="3765021" y="1219199"/>
          <a:ext cx="1791094" cy="1625600"/>
        </a:xfrm>
        <a:prstGeom prst="roundRect">
          <a:avLst/>
        </a:prstGeo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1.619.146</a:t>
          </a:r>
          <a:endParaRPr lang="es-E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65021" y="1219199"/>
        <a:ext cx="1791094" cy="1625600"/>
      </dsp:txXfrm>
    </dsp:sp>
    <dsp:sp modelId="{7C8700FE-6AB7-47C1-8FB0-71C4119B571B}">
      <dsp:nvSpPr>
        <dsp:cNvPr id="0" name=""/>
        <dsp:cNvSpPr/>
      </dsp:nvSpPr>
      <dsp:spPr>
        <a:xfrm>
          <a:off x="5645670" y="1219199"/>
          <a:ext cx="1791094" cy="1625600"/>
        </a:xfrm>
        <a:prstGeom prst="roundRect">
          <a:avLst/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195,98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=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200</a:t>
          </a:r>
          <a:endParaRPr lang="es-ES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645670" y="1219199"/>
        <a:ext cx="1791094" cy="1625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31BB85-1EE8-4D5C-8F5D-FE13B84A595A}">
      <dsp:nvSpPr>
        <dsp:cNvPr id="0" name=""/>
        <dsp:cNvSpPr/>
      </dsp:nvSpPr>
      <dsp:spPr>
        <a:xfrm>
          <a:off x="0" y="901583"/>
          <a:ext cx="7632848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F5C31-AFCE-4EA1-8E2C-E0FD70F2788C}">
      <dsp:nvSpPr>
        <dsp:cNvPr id="0" name=""/>
        <dsp:cNvSpPr/>
      </dsp:nvSpPr>
      <dsp:spPr>
        <a:xfrm>
          <a:off x="381642" y="591623"/>
          <a:ext cx="5342993" cy="619920"/>
        </a:xfrm>
        <a:prstGeom prst="round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Matriz FODA cada atractivo</a:t>
          </a:r>
          <a:endParaRPr lang="es-ES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1642" y="591623"/>
        <a:ext cx="5342993" cy="619920"/>
      </dsp:txXfrm>
    </dsp:sp>
    <dsp:sp modelId="{18104E86-9BB2-48F8-87A2-D1C25790A0AD}">
      <dsp:nvSpPr>
        <dsp:cNvPr id="0" name=""/>
        <dsp:cNvSpPr/>
      </dsp:nvSpPr>
      <dsp:spPr>
        <a:xfrm>
          <a:off x="0" y="1854143"/>
          <a:ext cx="7632848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2812566"/>
              <a:satOff val="-4220"/>
              <a:lumOff val="-68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46A56-BE24-4D1E-99FF-5275A34224BB}">
      <dsp:nvSpPr>
        <dsp:cNvPr id="0" name=""/>
        <dsp:cNvSpPr/>
      </dsp:nvSpPr>
      <dsp:spPr>
        <a:xfrm>
          <a:off x="381642" y="1544183"/>
          <a:ext cx="5342993" cy="619920"/>
        </a:xfrm>
        <a:prstGeom prst="roundRect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4 ejes a tomar en cuenta</a:t>
          </a:r>
          <a:endParaRPr lang="es-ES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1642" y="1544183"/>
        <a:ext cx="5342993" cy="619920"/>
      </dsp:txXfrm>
    </dsp:sp>
    <dsp:sp modelId="{32626F22-D537-4BCA-ACF7-D2441ADE5704}">
      <dsp:nvSpPr>
        <dsp:cNvPr id="0" name=""/>
        <dsp:cNvSpPr/>
      </dsp:nvSpPr>
      <dsp:spPr>
        <a:xfrm>
          <a:off x="0" y="2855176"/>
          <a:ext cx="7632848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5625132"/>
              <a:satOff val="-8440"/>
              <a:lumOff val="-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CA0FE-986C-472B-B1D5-220675A43D79}">
      <dsp:nvSpPr>
        <dsp:cNvPr id="0" name=""/>
        <dsp:cNvSpPr/>
      </dsp:nvSpPr>
      <dsp:spPr>
        <a:xfrm>
          <a:off x="381642" y="2496743"/>
          <a:ext cx="5342993" cy="619920"/>
        </a:xfrm>
        <a:prstGeom prst="roundRect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Atractivos inventariados y jerarquizados</a:t>
          </a:r>
          <a:endParaRPr lang="es-ES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1642" y="2496743"/>
        <a:ext cx="5342993" cy="619920"/>
      </dsp:txXfrm>
    </dsp:sp>
    <dsp:sp modelId="{F25DCCEA-9471-4DD6-90F8-4762BA744348}">
      <dsp:nvSpPr>
        <dsp:cNvPr id="0" name=""/>
        <dsp:cNvSpPr/>
      </dsp:nvSpPr>
      <dsp:spPr>
        <a:xfrm>
          <a:off x="0" y="3759264"/>
          <a:ext cx="7632848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8437698"/>
              <a:satOff val="-12660"/>
              <a:lumOff val="-205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A8314-FDE1-449F-96C3-FE1B2430BBA7}">
      <dsp:nvSpPr>
        <dsp:cNvPr id="0" name=""/>
        <dsp:cNvSpPr/>
      </dsp:nvSpPr>
      <dsp:spPr>
        <a:xfrm>
          <a:off x="381642" y="3449304"/>
          <a:ext cx="5342993" cy="619920"/>
        </a:xfrm>
        <a:prstGeom prst="roundRect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Diseño de productos que fomenten estadía</a:t>
          </a:r>
          <a:endParaRPr lang="es-ES" sz="21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1642" y="3449304"/>
        <a:ext cx="5342993" cy="619920"/>
      </dsp:txXfrm>
    </dsp:sp>
    <dsp:sp modelId="{A1EC6ED7-406C-42F9-8D6B-5B28E1EA861D}">
      <dsp:nvSpPr>
        <dsp:cNvPr id="0" name=""/>
        <dsp:cNvSpPr/>
      </dsp:nvSpPr>
      <dsp:spPr>
        <a:xfrm>
          <a:off x="0" y="4711824"/>
          <a:ext cx="7632848" cy="5292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11250264"/>
              <a:satOff val="-16880"/>
              <a:lumOff val="-274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00B37-61D7-43FA-9653-1AEF403D8D0F}">
      <dsp:nvSpPr>
        <dsp:cNvPr id="0" name=""/>
        <dsp:cNvSpPr/>
      </dsp:nvSpPr>
      <dsp:spPr>
        <a:xfrm>
          <a:off x="381642" y="4401864"/>
          <a:ext cx="5342993" cy="619920"/>
        </a:xfrm>
        <a:prstGeom prst="roundRect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Capacitación </a:t>
          </a:r>
          <a:r>
            <a:rPr lang="es-ES" sz="21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y profesionalización</a:t>
          </a:r>
        </a:p>
      </dsp:txBody>
      <dsp:txXfrm>
        <a:off x="381642" y="4401864"/>
        <a:ext cx="5342993" cy="6199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7D4A3F-6D19-4EE6-A805-5A727A52426F}">
      <dsp:nvSpPr>
        <dsp:cNvPr id="0" name=""/>
        <dsp:cNvSpPr/>
      </dsp:nvSpPr>
      <dsp:spPr>
        <a:xfrm>
          <a:off x="2849092" y="1925893"/>
          <a:ext cx="782534" cy="684716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84</a:t>
          </a:r>
          <a:endParaRPr lang="es-ES" sz="29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49092" y="1925893"/>
        <a:ext cx="782534" cy="684716"/>
      </dsp:txXfrm>
    </dsp:sp>
    <dsp:sp modelId="{5A278C13-8C24-4C41-A733-0AE9105F37C6}">
      <dsp:nvSpPr>
        <dsp:cNvPr id="0" name=""/>
        <dsp:cNvSpPr/>
      </dsp:nvSpPr>
      <dsp:spPr>
        <a:xfrm rot="16226325">
          <a:off x="3084669" y="1452973"/>
          <a:ext cx="321124" cy="35815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6226325">
        <a:off x="3084669" y="1452973"/>
        <a:ext cx="321124" cy="358153"/>
      </dsp:txXfrm>
    </dsp:sp>
    <dsp:sp modelId="{E854FE03-3DC7-4DC0-875E-D0FBE0BD95C5}">
      <dsp:nvSpPr>
        <dsp:cNvPr id="0" name=""/>
        <dsp:cNvSpPr/>
      </dsp:nvSpPr>
      <dsp:spPr>
        <a:xfrm>
          <a:off x="2594291" y="3300"/>
          <a:ext cx="1316742" cy="131674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Alimentación y Hospedaje</a:t>
          </a:r>
          <a:endParaRPr lang="es-E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4291" y="3300"/>
        <a:ext cx="1316742" cy="1316742"/>
      </dsp:txXfrm>
    </dsp:sp>
    <dsp:sp modelId="{ACDD6087-FBB3-45F8-9EF7-2475D81DDCE0}">
      <dsp:nvSpPr>
        <dsp:cNvPr id="0" name=""/>
        <dsp:cNvSpPr/>
      </dsp:nvSpPr>
      <dsp:spPr>
        <a:xfrm>
          <a:off x="3754154" y="2089175"/>
          <a:ext cx="295178" cy="35815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754154" y="2089175"/>
        <a:ext cx="295178" cy="358153"/>
      </dsp:txXfrm>
    </dsp:sp>
    <dsp:sp modelId="{4F30EE3A-49E8-4AE6-9A88-59D56680645A}">
      <dsp:nvSpPr>
        <dsp:cNvPr id="0" name=""/>
        <dsp:cNvSpPr/>
      </dsp:nvSpPr>
      <dsp:spPr>
        <a:xfrm>
          <a:off x="4188568" y="1609880"/>
          <a:ext cx="1316742" cy="1316742"/>
        </a:xfrm>
        <a:prstGeom prst="ellipse">
          <a:avLst/>
        </a:prstGeom>
        <a:solidFill>
          <a:srgbClr val="C0504D">
            <a:hueOff val="1560506"/>
            <a:satOff val="-1946"/>
            <a:lumOff val="45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Recreación</a:t>
          </a:r>
          <a:endParaRPr lang="es-E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88568" y="1609880"/>
        <a:ext cx="1316742" cy="1316742"/>
      </dsp:txXfrm>
    </dsp:sp>
    <dsp:sp modelId="{F32FA0B1-FDD5-460D-BF76-E7CE41D2B5C7}">
      <dsp:nvSpPr>
        <dsp:cNvPr id="0" name=""/>
        <dsp:cNvSpPr/>
      </dsp:nvSpPr>
      <dsp:spPr>
        <a:xfrm rot="5400000">
          <a:off x="3079809" y="2725370"/>
          <a:ext cx="321100" cy="35815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3079809" y="2725370"/>
        <a:ext cx="321100" cy="358153"/>
      </dsp:txXfrm>
    </dsp:sp>
    <dsp:sp modelId="{A9127F51-2467-45E2-9F06-1858AB2EAA2F}">
      <dsp:nvSpPr>
        <dsp:cNvPr id="0" name=""/>
        <dsp:cNvSpPr/>
      </dsp:nvSpPr>
      <dsp:spPr>
        <a:xfrm>
          <a:off x="2581988" y="3216460"/>
          <a:ext cx="1316742" cy="1316742"/>
        </a:xfrm>
        <a:prstGeom prst="ellipse">
          <a:avLst/>
        </a:prstGeom>
        <a:solidFill>
          <a:srgbClr val="C0504D">
            <a:hueOff val="3121013"/>
            <a:satOff val="-3893"/>
            <a:lumOff val="91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Transporte</a:t>
          </a:r>
          <a:endParaRPr lang="es-E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81988" y="3216460"/>
        <a:ext cx="1316742" cy="1316742"/>
      </dsp:txXfrm>
    </dsp:sp>
    <dsp:sp modelId="{F04B9882-A7E7-4D2C-8C50-3AF324189AFA}">
      <dsp:nvSpPr>
        <dsp:cNvPr id="0" name=""/>
        <dsp:cNvSpPr/>
      </dsp:nvSpPr>
      <dsp:spPr>
        <a:xfrm rot="10800000">
          <a:off x="2431386" y="2089175"/>
          <a:ext cx="295178" cy="358153"/>
        </a:xfrm>
        <a:prstGeom prst="rightArrow">
          <a:avLst>
            <a:gd name="adj1" fmla="val 60000"/>
            <a:gd name="adj2" fmla="val 5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31386" y="2089175"/>
        <a:ext cx="295178" cy="358153"/>
      </dsp:txXfrm>
    </dsp:sp>
    <dsp:sp modelId="{D12A54F7-E92A-4AD8-B598-B5060E364DCD}">
      <dsp:nvSpPr>
        <dsp:cNvPr id="0" name=""/>
        <dsp:cNvSpPr/>
      </dsp:nvSpPr>
      <dsp:spPr>
        <a:xfrm>
          <a:off x="975409" y="1609880"/>
          <a:ext cx="1316742" cy="1316742"/>
        </a:xfrm>
        <a:prstGeom prst="ellipse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Financieras, salud, correo y lavanderías</a:t>
          </a:r>
          <a:endParaRPr lang="es-E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975409" y="1609880"/>
        <a:ext cx="1316742" cy="131674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FD072F-A793-421D-ABE3-EFDF60B50B3B}">
      <dsp:nvSpPr>
        <dsp:cNvPr id="0" name=""/>
        <dsp:cNvSpPr/>
      </dsp:nvSpPr>
      <dsp:spPr>
        <a:xfrm>
          <a:off x="2303404" y="0"/>
          <a:ext cx="3455107" cy="1423517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Haciendas Históricas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Parques Naturales Recreacionales</a:t>
          </a:r>
        </a:p>
      </dsp:txBody>
      <dsp:txXfrm>
        <a:off x="2303404" y="0"/>
        <a:ext cx="3455107" cy="1423517"/>
      </dsp:txXfrm>
    </dsp:sp>
    <dsp:sp modelId="{198E8D1C-8ED6-40D5-9208-D302CDD17A81}">
      <dsp:nvSpPr>
        <dsp:cNvPr id="0" name=""/>
        <dsp:cNvSpPr/>
      </dsp:nvSpPr>
      <dsp:spPr>
        <a:xfrm>
          <a:off x="0" y="0"/>
          <a:ext cx="2303404" cy="1423517"/>
        </a:xfrm>
        <a:prstGeom prst="round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Parroquia de Conocoto</a:t>
          </a:r>
        </a:p>
      </dsp:txBody>
      <dsp:txXfrm>
        <a:off x="0" y="0"/>
        <a:ext cx="2303404" cy="1423517"/>
      </dsp:txXfrm>
    </dsp:sp>
    <dsp:sp modelId="{9C2C4828-551C-4009-80F6-28820E60E358}">
      <dsp:nvSpPr>
        <dsp:cNvPr id="0" name=""/>
        <dsp:cNvSpPr/>
      </dsp:nvSpPr>
      <dsp:spPr>
        <a:xfrm>
          <a:off x="2303404" y="1565869"/>
          <a:ext cx="3455107" cy="1423517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2512910"/>
            <a:satOff val="-2189"/>
            <a:lumOff val="-3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2512910"/>
              <a:satOff val="-2189"/>
              <a:lumOff val="-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Canastos de Carrizo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Fiestas populares y bandas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Balnearios</a:t>
          </a:r>
        </a:p>
      </dsp:txBody>
      <dsp:txXfrm>
        <a:off x="2303404" y="1565869"/>
        <a:ext cx="3455107" cy="1423517"/>
      </dsp:txXfrm>
    </dsp:sp>
    <dsp:sp modelId="{8A993891-AC47-4BE3-B97A-3FFBFB5661C1}">
      <dsp:nvSpPr>
        <dsp:cNvPr id="0" name=""/>
        <dsp:cNvSpPr/>
      </dsp:nvSpPr>
      <dsp:spPr>
        <a:xfrm>
          <a:off x="0" y="1565869"/>
          <a:ext cx="2303404" cy="1423517"/>
        </a:xfrm>
        <a:prstGeom prst="roundRect">
          <a:avLst/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Parroquia de Alangasí</a:t>
          </a:r>
        </a:p>
      </dsp:txBody>
      <dsp:txXfrm>
        <a:off x="0" y="1565869"/>
        <a:ext cx="2303404" cy="1423517"/>
      </dsp:txXfrm>
    </dsp:sp>
    <dsp:sp modelId="{21304880-4D51-4E1F-B655-B97BDBE1BA23}">
      <dsp:nvSpPr>
        <dsp:cNvPr id="0" name=""/>
        <dsp:cNvSpPr/>
      </dsp:nvSpPr>
      <dsp:spPr>
        <a:xfrm>
          <a:off x="2303404" y="3131739"/>
          <a:ext cx="3455107" cy="1423517"/>
        </a:xfrm>
        <a:prstGeom prst="rightArrow">
          <a:avLst>
            <a:gd name="adj1" fmla="val 75000"/>
            <a:gd name="adj2" fmla="val 50000"/>
          </a:avLst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25400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Gastronomía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Cascadas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Senderismo </a:t>
          </a:r>
        </a:p>
      </dsp:txBody>
      <dsp:txXfrm>
        <a:off x="2303404" y="3131739"/>
        <a:ext cx="3455107" cy="1423517"/>
      </dsp:txXfrm>
    </dsp:sp>
    <dsp:sp modelId="{79427CFB-6DFD-4333-9A75-1DD7741F72F0}">
      <dsp:nvSpPr>
        <dsp:cNvPr id="0" name=""/>
        <dsp:cNvSpPr/>
      </dsp:nvSpPr>
      <dsp:spPr>
        <a:xfrm>
          <a:off x="0" y="3131739"/>
          <a:ext cx="2303404" cy="1423517"/>
        </a:xfrm>
        <a:prstGeom prst="roundRect">
          <a:avLst/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Cantón Rumiñahui</a:t>
          </a:r>
        </a:p>
      </dsp:txBody>
      <dsp:txXfrm>
        <a:off x="0" y="3131739"/>
        <a:ext cx="2303404" cy="142351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193E1E-7E94-4D3A-BE93-D38BD80A4E38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Servicio al Cliente</a:t>
          </a:r>
          <a:endParaRPr lang="es-ES" sz="3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44" y="145603"/>
        <a:ext cx="2902148" cy="1741289"/>
      </dsp:txXfrm>
    </dsp:sp>
    <dsp:sp modelId="{841976C3-8494-4236-BE60-F961AED4DDF7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Manejo de Residuos</a:t>
          </a:r>
          <a:endParaRPr lang="es-ES" sz="38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193107" y="145603"/>
        <a:ext cx="2902148" cy="1741289"/>
      </dsp:txXfrm>
    </dsp:sp>
    <dsp:sp modelId="{4694CA71-72C1-4195-8B75-70F3ABDE1437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rgbClr val="8064A2">
            <a:hueOff val="-4464770"/>
            <a:satOff val="26899"/>
            <a:lumOff val="215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Gestión </a:t>
          </a:r>
          <a:r>
            <a:rPr lang="es-ES" sz="3800" kern="120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 Restaurantes</a:t>
          </a:r>
          <a:endParaRPr lang="es-ES" sz="38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596925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A015A-70FD-4EA8-8A3E-6B789161888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86E673-F27D-4754-B016-F84DD240F82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F2776-57C9-4586-9D5D-F255A0649BB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9BD05-59B4-43C2-81AA-1DB56582BDD3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ACD08B-BBC0-4806-85E7-DD8BC4933D26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0335C-7EFD-41B2-8C76-399D7A06AF4C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5C35F-29A0-4044-B02D-0421C90D4001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1068F-2974-43A9-9C15-285DD23137F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43E6A-7FB4-4BDD-BAEE-8DCAC799860A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BE5C1-2597-44B1-89C3-D6D2F47D3B6D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B322C-8C7F-41E1-8719-26875236221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FA4EFA1-DAD7-4888-8BA0-51E5C5728798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8208962" cy="1470025"/>
          </a:xfrm>
        </p:spPr>
        <p:txBody>
          <a:bodyPr/>
          <a:lstStyle/>
          <a:p>
            <a:pPr eaLnBrk="1" hangingPunct="1"/>
            <a:r>
              <a:rPr lang="es-ES" altLang="es-ES" sz="2800" smtClean="0">
                <a:solidFill>
                  <a:srgbClr val="003300"/>
                </a:solidFill>
              </a:rPr>
              <a:t>PLAN PARA EL APROVECHAMIENTO SOSTENIBLE DEL PRODUCTO TURÍSTICO CULTURAL DE LA PARROQUIA DE AMAGUAÑA, CANTÓN QUITO, PROVINCIA DE PICHINCHA</a:t>
            </a:r>
          </a:p>
        </p:txBody>
      </p:sp>
      <p:sp>
        <p:nvSpPr>
          <p:cNvPr id="2051" name="1 Rectángulo"/>
          <p:cNvSpPr>
            <a:spLocks noChangeArrowheads="1"/>
          </p:cNvSpPr>
          <p:nvPr/>
        </p:nvSpPr>
        <p:spPr bwMode="auto">
          <a:xfrm>
            <a:off x="3492500" y="4724400"/>
            <a:ext cx="5832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b="1">
                <a:solidFill>
                  <a:srgbClr val="333300"/>
                </a:solidFill>
              </a:rPr>
              <a:t>Sandy Andrea Lara Ramos</a:t>
            </a:r>
          </a:p>
          <a:p>
            <a:pPr algn="ctr" eaLnBrk="1" hangingPunct="1"/>
            <a:r>
              <a:rPr lang="es-ES" altLang="es-ES" b="1">
                <a:solidFill>
                  <a:srgbClr val="333300"/>
                </a:solidFill>
              </a:rPr>
              <a:t>Ingeniería en Administración Turística y Hotelera</a:t>
            </a:r>
          </a:p>
          <a:p>
            <a:pPr algn="ctr" eaLnBrk="1" hangingPunct="1"/>
            <a:r>
              <a:rPr lang="es-ES" altLang="es-ES" b="1">
                <a:solidFill>
                  <a:srgbClr val="333300"/>
                </a:solidFill>
              </a:rPr>
              <a:t>Unidad Académica Externa “Héroes del Cenepa”</a:t>
            </a:r>
          </a:p>
        </p:txBody>
      </p:sp>
      <p:pic>
        <p:nvPicPr>
          <p:cNvPr id="2052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340"/>
          <a:stretch>
            <a:fillRect/>
          </a:stretch>
        </p:blipFill>
        <p:spPr bwMode="auto">
          <a:xfrm>
            <a:off x="2043113" y="476250"/>
            <a:ext cx="5049837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Gráfico"/>
          <p:cNvGraphicFramePr/>
          <p:nvPr/>
        </p:nvGraphicFramePr>
        <p:xfrm>
          <a:off x="323528" y="260648"/>
          <a:ext cx="8201005" cy="5919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5 Rectángulo"/>
          <p:cNvSpPr>
            <a:spLocks noChangeArrowheads="1"/>
          </p:cNvSpPr>
          <p:nvPr/>
        </p:nvSpPr>
        <p:spPr bwMode="auto">
          <a:xfrm>
            <a:off x="2195513" y="5662613"/>
            <a:ext cx="457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400" b="1"/>
              <a:t>Fuente: Estudio de mercado</a:t>
            </a:r>
            <a:endParaRPr lang="es-ES" altLang="es-ES" sz="1400"/>
          </a:p>
          <a:p>
            <a:pPr algn="ctr" eaLnBrk="1" hangingPunct="1"/>
            <a:r>
              <a:rPr lang="es-ES" altLang="es-ES" sz="1400" b="1"/>
              <a:t>Elaborado por: Sandy Lara Ramos</a:t>
            </a:r>
            <a:endParaRPr lang="es-ES" alt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Gráfico"/>
          <p:cNvGraphicFramePr/>
          <p:nvPr/>
        </p:nvGraphicFramePr>
        <p:xfrm>
          <a:off x="395536" y="260648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5 Rectángulo"/>
          <p:cNvSpPr>
            <a:spLocks noChangeArrowheads="1"/>
          </p:cNvSpPr>
          <p:nvPr/>
        </p:nvSpPr>
        <p:spPr bwMode="auto">
          <a:xfrm>
            <a:off x="2411413" y="5354638"/>
            <a:ext cx="4572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400" b="1"/>
              <a:t>Fuente: Estudio de mercado</a:t>
            </a:r>
            <a:endParaRPr lang="es-ES" altLang="es-ES" sz="1400"/>
          </a:p>
          <a:p>
            <a:pPr algn="ctr" eaLnBrk="1" hangingPunct="1"/>
            <a:r>
              <a:rPr lang="es-ES" altLang="es-ES" sz="1400" b="1"/>
              <a:t>Elaborado por: Sandy Lara Ramos</a:t>
            </a:r>
            <a:endParaRPr lang="es-ES" alt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Triangulación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755576" y="764704"/>
          <a:ext cx="763284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6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20725"/>
          </a:xfrm>
        </p:spPr>
        <p:txBody>
          <a:bodyPr/>
          <a:lstStyle/>
          <a:p>
            <a:pPr eaLnBrk="1" hangingPunct="1"/>
            <a:r>
              <a:rPr lang="es-ES" altLang="es-ES" sz="3200" b="1" smtClean="0"/>
              <a:t>Inventario y Jerarquización de Atractivos</a:t>
            </a:r>
          </a:p>
        </p:txBody>
      </p:sp>
      <p:pic>
        <p:nvPicPr>
          <p:cNvPr id="14339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1331913" y="1085850"/>
          <a:ext cx="6335712" cy="5106988"/>
        </p:xfrm>
        <a:graphic>
          <a:graphicData uri="http://schemas.openxmlformats.org/drawingml/2006/table">
            <a:tbl>
              <a:tblPr firstRow="1" bandRow="1"/>
              <a:tblGrid>
                <a:gridCol w="3023863"/>
                <a:gridCol w="1511931"/>
                <a:gridCol w="1799918"/>
              </a:tblGrid>
              <a:tr h="343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NOMBRE DEL ATRACTIVO</a:t>
                      </a:r>
                      <a:endParaRPr lang="es-ES" sz="1400" dirty="0"/>
                    </a:p>
                  </a:txBody>
                  <a:tcPr marL="91426" marR="91426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PUNTAJE</a:t>
                      </a:r>
                      <a:endParaRPr lang="es-ES" sz="1400" dirty="0"/>
                    </a:p>
                  </a:txBody>
                  <a:tcPr marL="91426" marR="91426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JERARQUÍA</a:t>
                      </a:r>
                      <a:endParaRPr lang="es-ES" sz="1400" dirty="0"/>
                    </a:p>
                  </a:txBody>
                  <a:tcPr marL="91426" marR="91426" marT="45712" marB="45712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Carnaval de Amaguaña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39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Corpus</a:t>
                      </a:r>
                      <a:r>
                        <a:rPr lang="es-ES" sz="1400" baseline="0" dirty="0" smtClean="0"/>
                        <a:t> Christi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29</a:t>
                      </a:r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Fiestas de Parroquialización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25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Parque Ecológico Cachaco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32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Baños Naturales</a:t>
                      </a:r>
                      <a:r>
                        <a:rPr lang="es-ES" sz="1400" baseline="0" dirty="0" smtClean="0"/>
                        <a:t> Curipogio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30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Cueva</a:t>
                      </a:r>
                      <a:r>
                        <a:rPr lang="es-ES" sz="1400" baseline="0" dirty="0" smtClean="0"/>
                        <a:t> de Mama Brígida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11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Las Mil Gradas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10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Hacienda</a:t>
                      </a:r>
                      <a:r>
                        <a:rPr lang="es-ES" sz="1400" baseline="0" dirty="0" smtClean="0"/>
                        <a:t> Catahuango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29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Hacienda e Iglesia Chillo Jijón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30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Hacienda</a:t>
                      </a:r>
                      <a:r>
                        <a:rPr lang="es-ES" sz="1400" baseline="0" dirty="0" smtClean="0"/>
                        <a:t> La Herrería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28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Danza de los Yumbos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23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Danza de los Rucos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23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431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Danza de la Yumbada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23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Iglesia</a:t>
                      </a:r>
                      <a:r>
                        <a:rPr lang="es-ES" sz="1400" baseline="0" dirty="0" smtClean="0"/>
                        <a:t> Matriz y Parque Central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32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0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S" sz="1400" dirty="0" smtClean="0"/>
                        <a:t>Canastos de Suro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15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S" sz="1400" dirty="0" smtClean="0"/>
                        <a:t>I</a:t>
                      </a:r>
                      <a:endParaRPr lang="es-ES" sz="1400" dirty="0"/>
                    </a:p>
                  </a:txBody>
                  <a:tcPr marL="91426" marR="91426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Inventario de Establecimientos de Servicios Complementarios</a:t>
            </a:r>
          </a:p>
        </p:txBody>
      </p:sp>
      <p:pic>
        <p:nvPicPr>
          <p:cNvPr id="15363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1475656" y="1844824"/>
          <a:ext cx="64807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Principales competidores</a:t>
            </a:r>
          </a:p>
        </p:txBody>
      </p:sp>
      <p:pic>
        <p:nvPicPr>
          <p:cNvPr id="16387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Diagrama"/>
          <p:cNvGraphicFramePr/>
          <p:nvPr/>
        </p:nvGraphicFramePr>
        <p:xfrm>
          <a:off x="1691680" y="1418672"/>
          <a:ext cx="5758512" cy="455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UE\Pictures\TESIS\carnavalamaguaña.jpg"/>
          <p:cNvPicPr>
            <a:picLocks noChangeAspect="1" noChangeArrowheads="1"/>
          </p:cNvPicPr>
          <p:nvPr/>
        </p:nvPicPr>
        <p:blipFill>
          <a:blip r:embed="rId3" cstate="print"/>
          <a:srcRect r="10338"/>
          <a:stretch>
            <a:fillRect/>
          </a:stretch>
        </p:blipFill>
        <p:spPr bwMode="auto">
          <a:xfrm>
            <a:off x="1220788" y="765175"/>
            <a:ext cx="6580187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4 Imagen" descr="C:\Users\UE\Dropbox\Photos\WP_20150311_037.jpg"/>
          <p:cNvPicPr>
            <a:picLocks noChangeAspect="1" noChangeArrowheads="1"/>
          </p:cNvPicPr>
          <p:nvPr/>
        </p:nvPicPr>
        <p:blipFill>
          <a:blip r:embed="rId3" cstate="print"/>
          <a:srcRect l="7375" t="10312" r="12550" b="13437"/>
          <a:stretch>
            <a:fillRect/>
          </a:stretch>
        </p:blipFill>
        <p:spPr bwMode="auto">
          <a:xfrm>
            <a:off x="755650" y="620713"/>
            <a:ext cx="7378700" cy="5040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59" name="1 Grupo"/>
          <p:cNvGrpSpPr>
            <a:grpSpLocks/>
          </p:cNvGrpSpPr>
          <p:nvPr/>
        </p:nvGrpSpPr>
        <p:grpSpPr bwMode="auto">
          <a:xfrm>
            <a:off x="1042988" y="549275"/>
            <a:ext cx="6985000" cy="5759450"/>
            <a:chOff x="1656627" y="1052736"/>
            <a:chExt cx="6163310" cy="5334299"/>
          </a:xfrm>
        </p:grpSpPr>
        <p:pic>
          <p:nvPicPr>
            <p:cNvPr id="19460" name="4 Imagen" descr="C:\Users\UE\Pictures\TESIS\WP_20141223_005.jpg"/>
            <p:cNvPicPr>
              <a:picLocks noChangeAspect="1" noChangeArrowheads="1"/>
            </p:cNvPicPr>
            <p:nvPr/>
          </p:nvPicPr>
          <p:blipFill>
            <a:blip r:embed="rId3" cstate="print"/>
            <a:srcRect r="8260"/>
            <a:stretch>
              <a:fillRect/>
            </a:stretch>
          </p:blipFill>
          <p:spPr bwMode="auto">
            <a:xfrm>
              <a:off x="1656627" y="1052736"/>
              <a:ext cx="3063875" cy="230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5 Imagen" descr="C:\Users\UE\Pictures\TESIS\WP_20141223_007.jpg"/>
            <p:cNvPicPr>
              <a:picLocks noChangeAspect="1" noChangeArrowheads="1"/>
            </p:cNvPicPr>
            <p:nvPr/>
          </p:nvPicPr>
          <p:blipFill>
            <a:blip r:embed="rId4" cstate="print"/>
            <a:srcRect t="20706" b="32841"/>
            <a:stretch>
              <a:fillRect/>
            </a:stretch>
          </p:blipFill>
          <p:spPr bwMode="auto">
            <a:xfrm>
              <a:off x="4720502" y="1052736"/>
              <a:ext cx="3099435" cy="2303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irc_mi" descr="http://www.clave.com.ec/frontEnd/images/objetos/_B050739_20100719040925.jpg"/>
            <p:cNvPicPr>
              <a:picLocks noChangeAspect="1" noChangeArrowheads="1"/>
            </p:cNvPicPr>
            <p:nvPr/>
          </p:nvPicPr>
          <p:blipFill>
            <a:blip r:embed="rId5" cstate="print"/>
            <a:srcRect b="17595"/>
            <a:stretch>
              <a:fillRect/>
            </a:stretch>
          </p:blipFill>
          <p:spPr bwMode="auto">
            <a:xfrm>
              <a:off x="4756062" y="3339035"/>
              <a:ext cx="3063875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7 Imagen" descr="C:\Users\UE\Dropbox\Photos\hacienda catahuan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56627" y="3356515"/>
              <a:ext cx="3111623" cy="303051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3" name="1 Grupo"/>
          <p:cNvGrpSpPr>
            <a:grpSpLocks/>
          </p:cNvGrpSpPr>
          <p:nvPr/>
        </p:nvGrpSpPr>
        <p:grpSpPr bwMode="auto">
          <a:xfrm>
            <a:off x="1258888" y="280988"/>
            <a:ext cx="6265862" cy="6048375"/>
            <a:chOff x="454223" y="544710"/>
            <a:chExt cx="7208796" cy="7204770"/>
          </a:xfrm>
        </p:grpSpPr>
        <p:pic>
          <p:nvPicPr>
            <p:cNvPr id="20484" name="Picture 5" descr="C:\Users\UE\Desktop\11311948_1170647896285480_915213166_n.jpg"/>
            <p:cNvPicPr>
              <a:picLocks noChangeAspect="1" noChangeArrowheads="1"/>
            </p:cNvPicPr>
            <p:nvPr/>
          </p:nvPicPr>
          <p:blipFill>
            <a:blip r:embed="rId3" cstate="print"/>
            <a:srcRect l="6268" t="3773" r="6268" b="2805"/>
            <a:stretch>
              <a:fillRect/>
            </a:stretch>
          </p:blipFill>
          <p:spPr bwMode="auto">
            <a:xfrm>
              <a:off x="4355976" y="544710"/>
              <a:ext cx="3307043" cy="353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6 Imagen" descr="C:\Users\hp\AppData\Local\Temp\IMG_20141201_232055.jpg"/>
            <p:cNvPicPr>
              <a:picLocks noChangeAspect="1" noChangeArrowheads="1"/>
            </p:cNvPicPr>
            <p:nvPr/>
          </p:nvPicPr>
          <p:blipFill>
            <a:blip r:embed="rId4" cstate="print"/>
            <a:srcRect l="15230" t="9541" b="19633"/>
            <a:stretch>
              <a:fillRect/>
            </a:stretch>
          </p:blipFill>
          <p:spPr bwMode="auto">
            <a:xfrm>
              <a:off x="467544" y="561085"/>
              <a:ext cx="3888432" cy="344397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486" name="7 Imagen" descr="C:\Users\UE\Pictures\TESIS\corpus y danzas\DSC0833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223" y="3999546"/>
              <a:ext cx="7208795" cy="374993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569325" cy="1066800"/>
          </a:xfrm>
        </p:spPr>
        <p:txBody>
          <a:bodyPr/>
          <a:lstStyle/>
          <a:p>
            <a:pPr eaLnBrk="1" hangingPunct="1"/>
            <a:r>
              <a:rPr lang="es-UY" altLang="es-ES" b="1" smtClean="0">
                <a:solidFill>
                  <a:srgbClr val="003300"/>
                </a:solidFill>
              </a:rPr>
              <a:t>Definición del Problema</a:t>
            </a:r>
            <a:endParaRPr lang="es-ES" altLang="es-ES" b="1" smtClean="0">
              <a:solidFill>
                <a:srgbClr val="003300"/>
              </a:solidFill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1547664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eaLnBrk="1" hangingPunct="1"/>
            <a:r>
              <a:rPr lang="es-ES" altLang="es-ES" sz="3600" b="1" smtClean="0"/>
              <a:t>ESTRATEGIAS</a:t>
            </a:r>
          </a:p>
        </p:txBody>
      </p:sp>
      <p:pic>
        <p:nvPicPr>
          <p:cNvPr id="21507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4 Imagen"/>
          <p:cNvPicPr>
            <a:picLocks noChangeAspect="1" noChangeArrowheads="1"/>
          </p:cNvPicPr>
          <p:nvPr/>
        </p:nvPicPr>
        <p:blipFill>
          <a:blip r:embed="rId3" cstate="print"/>
          <a:srcRect l="29529" t="21843" r="24771" b="10316"/>
          <a:stretch>
            <a:fillRect/>
          </a:stretch>
        </p:blipFill>
        <p:spPr bwMode="auto">
          <a:xfrm>
            <a:off x="900113" y="765175"/>
            <a:ext cx="72485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68313" y="404813"/>
            <a:ext cx="5626100" cy="868362"/>
          </a:xfrm>
          <a:ln w="28575">
            <a:solidFill>
              <a:srgbClr val="FFC000"/>
            </a:solidFill>
          </a:ln>
        </p:spPr>
        <p:txBody>
          <a:bodyPr/>
          <a:lstStyle/>
          <a:p>
            <a:pPr eaLnBrk="1" hangingPunct="1"/>
            <a:r>
              <a:rPr lang="es-ES" altLang="es-ES" smtClean="0"/>
              <a:t>Capacitaciones</a:t>
            </a:r>
          </a:p>
        </p:txBody>
      </p:sp>
      <p:pic>
        <p:nvPicPr>
          <p:cNvPr id="22531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Diagrama"/>
          <p:cNvGraphicFramePr/>
          <p:nvPr/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Talleres de Difusión Cultural</a:t>
            </a:r>
          </a:p>
        </p:txBody>
      </p:sp>
      <p:pic>
        <p:nvPicPr>
          <p:cNvPr id="23555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SAM_12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1976438"/>
            <a:ext cx="55086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34529" y="1628800"/>
            <a:ext cx="2808312" cy="3600400"/>
          </a:xfrm>
          <a:prstGeom prst="round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-Elaboración de canastos de Suro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-Danza de los rucos, de la yumbada y de yumbo blanco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-Tambor y pingullo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-Leyendas y fábulas de Amaguaña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Señalética</a:t>
            </a:r>
          </a:p>
        </p:txBody>
      </p:sp>
      <p:pic>
        <p:nvPicPr>
          <p:cNvPr id="24579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1 Grupo"/>
          <p:cNvGrpSpPr>
            <a:grpSpLocks/>
          </p:cNvGrpSpPr>
          <p:nvPr/>
        </p:nvGrpSpPr>
        <p:grpSpPr bwMode="auto">
          <a:xfrm>
            <a:off x="1403350" y="1944688"/>
            <a:ext cx="2016125" cy="3500437"/>
            <a:chOff x="3771900" y="2019935"/>
            <a:chExt cx="1619250" cy="2818130"/>
          </a:xfrm>
        </p:grpSpPr>
        <p:cxnSp>
          <p:nvCxnSpPr>
            <p:cNvPr id="24586" name="1826 Conector recto de flecha"/>
            <p:cNvCxnSpPr>
              <a:cxnSpLocks noChangeShapeType="1"/>
            </p:cNvCxnSpPr>
            <p:nvPr/>
          </p:nvCxnSpPr>
          <p:spPr bwMode="auto">
            <a:xfrm>
              <a:off x="4724400" y="2457450"/>
              <a:ext cx="61912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587" name="1827 Conector recto de flecha"/>
            <p:cNvCxnSpPr>
              <a:cxnSpLocks noChangeShapeType="1"/>
            </p:cNvCxnSpPr>
            <p:nvPr/>
          </p:nvCxnSpPr>
          <p:spPr bwMode="auto">
            <a:xfrm flipH="1">
              <a:off x="3771900" y="3353435"/>
              <a:ext cx="69532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cxnSp>
          <p:nvCxnSpPr>
            <p:cNvPr id="24588" name="1831 Conector recto de flecha"/>
            <p:cNvCxnSpPr>
              <a:cxnSpLocks noChangeShapeType="1"/>
            </p:cNvCxnSpPr>
            <p:nvPr/>
          </p:nvCxnSpPr>
          <p:spPr bwMode="auto">
            <a:xfrm>
              <a:off x="4772025" y="4420235"/>
              <a:ext cx="619125" cy="0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pic>
          <p:nvPicPr>
            <p:cNvPr id="24589" name="7 Imagen"/>
            <p:cNvPicPr>
              <a:picLocks noChangeAspect="1" noChangeArrowheads="1"/>
            </p:cNvPicPr>
            <p:nvPr/>
          </p:nvPicPr>
          <p:blipFill>
            <a:blip r:embed="rId3" cstate="print"/>
            <a:srcRect l="46091" t="19527" r="16461"/>
            <a:stretch>
              <a:fillRect/>
            </a:stretch>
          </p:blipFill>
          <p:spPr bwMode="auto">
            <a:xfrm>
              <a:off x="4257675" y="2019935"/>
              <a:ext cx="628650" cy="281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2 CuadroTexto"/>
          <p:cNvSpPr txBox="1">
            <a:spLocks noChangeArrowheads="1"/>
          </p:cNvSpPr>
          <p:nvPr/>
        </p:nvSpPr>
        <p:spPr bwMode="auto">
          <a:xfrm>
            <a:off x="3492500" y="2339975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/>
              <a:t>Pantalla</a:t>
            </a:r>
          </a:p>
        </p:txBody>
      </p:sp>
      <p:sp>
        <p:nvSpPr>
          <p:cNvPr id="24582" name="10 CuadroTexto"/>
          <p:cNvSpPr txBox="1">
            <a:spLocks noChangeArrowheads="1"/>
          </p:cNvSpPr>
          <p:nvPr/>
        </p:nvSpPr>
        <p:spPr bwMode="auto">
          <a:xfrm>
            <a:off x="3546475" y="4724400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/>
              <a:t>Plinto</a:t>
            </a:r>
          </a:p>
        </p:txBody>
      </p:sp>
      <p:sp>
        <p:nvSpPr>
          <p:cNvPr id="24583" name="11 CuadroTexto"/>
          <p:cNvSpPr txBox="1">
            <a:spLocks noChangeArrowheads="1"/>
          </p:cNvSpPr>
          <p:nvPr/>
        </p:nvSpPr>
        <p:spPr bwMode="auto">
          <a:xfrm>
            <a:off x="323850" y="3438525"/>
            <a:ext cx="1439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ES"/>
              <a:t>Soporte</a:t>
            </a:r>
          </a:p>
        </p:txBody>
      </p:sp>
      <p:pic>
        <p:nvPicPr>
          <p:cNvPr id="24584" name="12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341438"/>
            <a:ext cx="936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13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2524125"/>
            <a:ext cx="93345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b="1" smtClean="0"/>
              <a:t>MARCA TURÍSTICA</a:t>
            </a:r>
          </a:p>
        </p:txBody>
      </p:sp>
      <p:pic>
        <p:nvPicPr>
          <p:cNvPr id="25603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5 Imagen" descr="C:\Users\UE\Desktop\ultimo\Sandy ultimos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81438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altLang="es-ES" b="1" smtClean="0"/>
              <a:t>PROMOCIÓN</a:t>
            </a:r>
          </a:p>
        </p:txBody>
      </p:sp>
      <p:pic>
        <p:nvPicPr>
          <p:cNvPr id="26627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8" t="6106" r="53353" b="68617"/>
          <a:stretch/>
        </p:blipFill>
        <p:spPr bwMode="auto">
          <a:xfrm>
            <a:off x="1547664" y="1556792"/>
            <a:ext cx="2717165" cy="1752600"/>
          </a:xfrm>
          <a:prstGeom prst="rect">
            <a:avLst/>
          </a:prstGeom>
          <a:noFill/>
          <a:ln>
            <a:noFill/>
          </a:ln>
          <a:effectLst>
            <a:glow rad="101600">
              <a:srgbClr val="8064A2">
                <a:satMod val="175000"/>
                <a:alpha val="40000"/>
              </a:srgb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9" t="35658" r="53719" b="39064"/>
          <a:stretch/>
        </p:blipFill>
        <p:spPr bwMode="auto">
          <a:xfrm>
            <a:off x="3275856" y="3705299"/>
            <a:ext cx="2743200" cy="17856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5" t="66186" r="54208" b="9026"/>
          <a:stretch/>
        </p:blipFill>
        <p:spPr bwMode="auto">
          <a:xfrm>
            <a:off x="4788024" y="1530896"/>
            <a:ext cx="2724150" cy="1778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ES" altLang="es-ES" sz="4000" b="1" smtClean="0"/>
              <a:t>PUBLICIDAD</a:t>
            </a:r>
            <a:br>
              <a:rPr lang="es-ES" altLang="es-ES" sz="4000" b="1" smtClean="0"/>
            </a:br>
            <a:r>
              <a:rPr lang="es-ES" altLang="es-ES" sz="2800" b="1" smtClean="0"/>
              <a:t>(Vallas)</a:t>
            </a:r>
          </a:p>
        </p:txBody>
      </p:sp>
      <p:pic>
        <p:nvPicPr>
          <p:cNvPr id="27651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4 Imagen" descr="G:\Sandy ultimos\valla250.jpg"/>
          <p:cNvPicPr>
            <a:picLocks noChangeAspect="1" noChangeArrowheads="1"/>
          </p:cNvPicPr>
          <p:nvPr/>
        </p:nvPicPr>
        <p:blipFill>
          <a:blip r:embed="rId3" cstate="print"/>
          <a:srcRect l="7820" t="8064" r="6152" b="9677"/>
          <a:stretch>
            <a:fillRect/>
          </a:stretch>
        </p:blipFill>
        <p:spPr bwMode="auto">
          <a:xfrm>
            <a:off x="1187450" y="1492250"/>
            <a:ext cx="3143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5 Imagen" descr="G:\Sandy ultimos\valla230.jpg"/>
          <p:cNvPicPr>
            <a:picLocks noChangeAspect="1" noChangeArrowheads="1"/>
          </p:cNvPicPr>
          <p:nvPr/>
        </p:nvPicPr>
        <p:blipFill>
          <a:blip r:embed="rId4" cstate="print"/>
          <a:srcRect l="7004" r="5179" b="9167"/>
          <a:stretch>
            <a:fillRect/>
          </a:stretch>
        </p:blipFill>
        <p:spPr bwMode="auto">
          <a:xfrm>
            <a:off x="4787900" y="1381125"/>
            <a:ext cx="31051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6 Imagen" descr="G:\Sandy ultimos\valla2650.jpg"/>
          <p:cNvPicPr>
            <a:picLocks noChangeAspect="1" noChangeArrowheads="1"/>
          </p:cNvPicPr>
          <p:nvPr/>
        </p:nvPicPr>
        <p:blipFill>
          <a:blip r:embed="rId5" cstate="print"/>
          <a:srcRect l="7291" t="4512" r="6184" b="10526"/>
          <a:stretch>
            <a:fillRect/>
          </a:stretch>
        </p:blipFill>
        <p:spPr bwMode="auto">
          <a:xfrm>
            <a:off x="1063625" y="3860800"/>
            <a:ext cx="33909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7 Imagen" descr="G:\Sandy ultimos\valla2120.jpg"/>
          <p:cNvPicPr>
            <a:picLocks noChangeAspect="1" noChangeArrowheads="1"/>
          </p:cNvPicPr>
          <p:nvPr/>
        </p:nvPicPr>
        <p:blipFill>
          <a:blip r:embed="rId6" cstate="print"/>
          <a:srcRect l="7419" r="5672" b="11475"/>
          <a:stretch>
            <a:fillRect/>
          </a:stretch>
        </p:blipFill>
        <p:spPr bwMode="auto">
          <a:xfrm>
            <a:off x="4787900" y="38608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303213" y="53975"/>
            <a:ext cx="8229600" cy="1143000"/>
          </a:xfrm>
        </p:spPr>
        <p:txBody>
          <a:bodyPr/>
          <a:lstStyle/>
          <a:p>
            <a:pPr algn="l" eaLnBrk="1" hangingPunct="1"/>
            <a:r>
              <a:rPr lang="es-ES" altLang="es-ES" smtClean="0"/>
              <a:t>Publicidad Móvil</a:t>
            </a:r>
          </a:p>
        </p:txBody>
      </p:sp>
      <p:pic>
        <p:nvPicPr>
          <p:cNvPr id="28675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4 Imagen" descr="G:\Sandy ultimos\bus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2573338"/>
            <a:ext cx="542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5 Imagen" descr="G:\Sandy ultimos\bus0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4200" y="1112838"/>
            <a:ext cx="54324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6 Imagen" descr="G:\Sandy ultimos\bus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6425" y="5360988"/>
            <a:ext cx="543242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7 Imagen" descr="G:\Sandy ultimos\bus0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6425" y="3921125"/>
            <a:ext cx="543242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Redes Sociales</a:t>
            </a:r>
          </a:p>
        </p:txBody>
      </p:sp>
      <p:pic>
        <p:nvPicPr>
          <p:cNvPr id="29699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UE\Dropbox\Capturas de pantalla\Captura de pantalla 2015-06-09 01.39.06.png"/>
          <p:cNvPicPr>
            <a:picLocks noChangeAspect="1" noChangeArrowheads="1"/>
          </p:cNvPicPr>
          <p:nvPr/>
        </p:nvPicPr>
        <p:blipFill>
          <a:blip r:embed="rId3" cstate="print"/>
          <a:srcRect l="9099" t="8029" r="32755" b="12395"/>
          <a:stretch>
            <a:fillRect/>
          </a:stretch>
        </p:blipFill>
        <p:spPr bwMode="auto">
          <a:xfrm rot="-208480">
            <a:off x="395288" y="1560513"/>
            <a:ext cx="4230687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UE\Dropbox\Capturas de pantalla\Captura de pantalla 2015-06-09 01.39.18.png"/>
          <p:cNvPicPr>
            <a:picLocks noChangeAspect="1" noChangeArrowheads="1"/>
          </p:cNvPicPr>
          <p:nvPr/>
        </p:nvPicPr>
        <p:blipFill>
          <a:blip r:embed="rId4" cstate="print"/>
          <a:srcRect l="16768" t="12196" r="10178" b="10210"/>
          <a:stretch>
            <a:fillRect/>
          </a:stretch>
        </p:blipFill>
        <p:spPr bwMode="auto">
          <a:xfrm rot="348173">
            <a:off x="3927475" y="3495675"/>
            <a:ext cx="471963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pPr algn="l" eaLnBrk="1" hangingPunct="1"/>
            <a:r>
              <a:rPr lang="es-ES" altLang="es-ES" smtClean="0"/>
              <a:t>Flyers Electrónicos</a:t>
            </a:r>
          </a:p>
        </p:txBody>
      </p:sp>
      <p:pic>
        <p:nvPicPr>
          <p:cNvPr id="30723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4 Imagen" descr="G:\Sandy ultimos\carnavali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1463675"/>
            <a:ext cx="28797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5 Imagen" descr="G:\Sandy ultimos\HACIE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908050"/>
            <a:ext cx="31670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6 Imagen" descr="G:\Sandy ultimos\PARQUE.jpg"/>
          <p:cNvPicPr>
            <a:picLocks noChangeAspect="1" noChangeArrowheads="1"/>
          </p:cNvPicPr>
          <p:nvPr/>
        </p:nvPicPr>
        <p:blipFill>
          <a:blip r:embed="rId5" cstate="print"/>
          <a:srcRect b="4585"/>
          <a:stretch>
            <a:fillRect/>
          </a:stretch>
        </p:blipFill>
        <p:spPr bwMode="auto">
          <a:xfrm>
            <a:off x="5486400" y="2852738"/>
            <a:ext cx="3046413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7 Imagen" descr="G:\Sandy ultimos\DANZA.jpg"/>
          <p:cNvPicPr>
            <a:picLocks noChangeAspect="1" noChangeArrowheads="1"/>
          </p:cNvPicPr>
          <p:nvPr/>
        </p:nvPicPr>
        <p:blipFill>
          <a:blip r:embed="rId6" cstate="print"/>
          <a:srcRect t="4138" b="3448"/>
          <a:stretch>
            <a:fillRect/>
          </a:stretch>
        </p:blipFill>
        <p:spPr bwMode="auto">
          <a:xfrm>
            <a:off x="3592513" y="4652963"/>
            <a:ext cx="314007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4450"/>
            <a:ext cx="8569325" cy="1066800"/>
          </a:xfrm>
        </p:spPr>
        <p:txBody>
          <a:bodyPr/>
          <a:lstStyle/>
          <a:p>
            <a:pPr eaLnBrk="1" hangingPunct="1"/>
            <a:r>
              <a:rPr lang="es-UY" altLang="es-ES" b="1" smtClean="0"/>
              <a:t>Objetivos</a:t>
            </a:r>
            <a:endParaRPr lang="es-ES" altLang="es-ES" b="1" smtClean="0"/>
          </a:p>
        </p:txBody>
      </p:sp>
      <p:pic>
        <p:nvPicPr>
          <p:cNvPr id="4099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5 Marcador de contenido"/>
          <p:cNvGraphicFramePr>
            <a:graphicFrameLocks/>
          </p:cNvGraphicFramePr>
          <p:nvPr/>
        </p:nvGraphicFramePr>
        <p:xfrm>
          <a:off x="467544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s-ES" altLang="es-ES" smtClean="0"/>
              <a:t/>
            </a:r>
            <a:br>
              <a:rPr lang="es-ES" altLang="es-ES" smtClean="0"/>
            </a:br>
            <a:r>
              <a:rPr lang="es-ES" altLang="es-ES" smtClean="0"/>
              <a:t>Rediseño</a:t>
            </a:r>
            <a:br>
              <a:rPr lang="es-ES" altLang="es-ES" smtClean="0"/>
            </a:br>
            <a:r>
              <a:rPr lang="es-ES" altLang="es-ES" smtClean="0"/>
              <a:t>Página Web </a:t>
            </a:r>
            <a:br>
              <a:rPr lang="es-ES" altLang="es-ES" smtClean="0"/>
            </a:br>
            <a:endParaRPr lang="es-ES" altLang="es-ES" smtClean="0"/>
          </a:p>
        </p:txBody>
      </p:sp>
      <p:pic>
        <p:nvPicPr>
          <p:cNvPr id="31747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4 Imagen"/>
          <p:cNvPicPr>
            <a:picLocks noChangeAspect="1" noChangeArrowheads="1"/>
          </p:cNvPicPr>
          <p:nvPr/>
        </p:nvPicPr>
        <p:blipFill>
          <a:blip r:embed="rId3" cstate="print"/>
          <a:srcRect l="9972" t="8784" r="10712" b="9276"/>
          <a:stretch>
            <a:fillRect/>
          </a:stretch>
        </p:blipFill>
        <p:spPr bwMode="auto">
          <a:xfrm>
            <a:off x="1476375" y="1817688"/>
            <a:ext cx="6048375" cy="4392612"/>
          </a:xfrm>
          <a:prstGeom prst="rect">
            <a:avLst/>
          </a:prstGeom>
          <a:noFill/>
          <a:ln w="6350" algn="ctr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Cédula Presupuestaria</a:t>
            </a:r>
          </a:p>
        </p:txBody>
      </p:sp>
      <p:pic>
        <p:nvPicPr>
          <p:cNvPr id="32771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476375" y="2060575"/>
          <a:ext cx="6096000" cy="259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ESTRATEGIA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VALOR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Capacitaciones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1.650,00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Talleres</a:t>
                      </a:r>
                      <a:r>
                        <a:rPr lang="es-EC" baseline="0" dirty="0" smtClean="0"/>
                        <a:t> de difusión cultural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525,00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Señalética turística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3.754,50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Marca turística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30,00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Promoción</a:t>
                      </a:r>
                      <a:r>
                        <a:rPr lang="es-EC" baseline="0" dirty="0" smtClean="0"/>
                        <a:t> y publicidad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6.095,00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TOTAL</a:t>
                      </a: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b="1" dirty="0" smtClean="0"/>
                        <a:t>12.104,50</a:t>
                      </a:r>
                      <a:endParaRPr lang="es-EC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539750" y="2133600"/>
            <a:ext cx="8229600" cy="1143000"/>
          </a:xfrm>
        </p:spPr>
        <p:txBody>
          <a:bodyPr/>
          <a:lstStyle/>
          <a:p>
            <a:r>
              <a:rPr lang="es-EC" smtClean="0"/>
              <a:t>CONCLUSIONES Y RECOMENDACIONES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>
          <a:xfrm>
            <a:off x="395288" y="2276475"/>
            <a:ext cx="8229600" cy="1143000"/>
          </a:xfrm>
        </p:spPr>
        <p:txBody>
          <a:bodyPr/>
          <a:lstStyle/>
          <a:p>
            <a:r>
              <a:rPr lang="es-EC" smtClean="0"/>
              <a:t>GRACIAS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569325" cy="1066801"/>
          </a:xfrm>
        </p:spPr>
        <p:txBody>
          <a:bodyPr/>
          <a:lstStyle/>
          <a:p>
            <a:pPr eaLnBrk="1" hangingPunct="1"/>
            <a:r>
              <a:rPr lang="es-UY" altLang="es-ES" sz="3200" b="1" smtClean="0"/>
              <a:t>Diagnóstico Situacional</a:t>
            </a:r>
            <a:br>
              <a:rPr lang="es-UY" altLang="es-ES" sz="3200" b="1" smtClean="0"/>
            </a:br>
            <a:r>
              <a:rPr lang="es-UY" altLang="es-ES" sz="2400" b="1" smtClean="0"/>
              <a:t>Macroambiente</a:t>
            </a:r>
            <a:endParaRPr lang="es-ES" altLang="es-ES" sz="2400" b="1" smtClean="0"/>
          </a:p>
        </p:txBody>
      </p:sp>
      <p:pic>
        <p:nvPicPr>
          <p:cNvPr id="5123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3" cstate="print"/>
          <a:srcRect l="31403" t="10574" r="31555" b="8357"/>
          <a:stretch/>
        </p:blipFill>
        <p:spPr bwMode="auto">
          <a:xfrm>
            <a:off x="2411413" y="1125538"/>
            <a:ext cx="4506912" cy="515143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125" name="1 Rectángulo"/>
          <p:cNvSpPr>
            <a:spLocks noChangeArrowheads="1"/>
          </p:cNvSpPr>
          <p:nvPr/>
        </p:nvSpPr>
        <p:spPr bwMode="auto">
          <a:xfrm>
            <a:off x="0" y="6289675"/>
            <a:ext cx="7667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C" altLang="es-ES" sz="1400" b="1"/>
              <a:t>Mapa Turístico del Cantón Quito</a:t>
            </a:r>
            <a:endParaRPr lang="es-ES" altLang="es-ES" sz="1400"/>
          </a:p>
          <a:p>
            <a:pPr eaLnBrk="1" hangingPunct="1"/>
            <a:r>
              <a:rPr lang="es-EC" altLang="es-ES" sz="1400" b="1"/>
              <a:t>Fuente: </a:t>
            </a:r>
            <a:r>
              <a:rPr lang="es-ES" altLang="es-ES" sz="1400" b="1"/>
              <a:t>(Empresa Pública Metropolitana de Gestión de Destino Turístico, 2012)</a:t>
            </a:r>
            <a:endParaRPr lang="es-ES" alt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8363"/>
          </a:xfrm>
        </p:spPr>
        <p:txBody>
          <a:bodyPr/>
          <a:lstStyle/>
          <a:p>
            <a:pPr eaLnBrk="1" hangingPunct="1"/>
            <a:r>
              <a:rPr lang="es-ES" altLang="es-ES" smtClean="0"/>
              <a:t>Microambiente</a:t>
            </a:r>
          </a:p>
        </p:txBody>
      </p:sp>
      <p:pic>
        <p:nvPicPr>
          <p:cNvPr id="6147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908050"/>
            <a:ext cx="4824412" cy="52578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6149" name="5 Rectángulo"/>
          <p:cNvSpPr>
            <a:spLocks noChangeArrowheads="1"/>
          </p:cNvSpPr>
          <p:nvPr/>
        </p:nvSpPr>
        <p:spPr bwMode="auto">
          <a:xfrm>
            <a:off x="169863" y="6308725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C" altLang="es-ES" sz="1400" b="1"/>
              <a:t>Mapa de Amaguaña</a:t>
            </a:r>
            <a:endParaRPr lang="es-ES" altLang="es-ES" sz="1400"/>
          </a:p>
          <a:p>
            <a:pPr eaLnBrk="1" hangingPunct="1"/>
            <a:r>
              <a:rPr lang="es-EC" altLang="es-ES" sz="1400" b="1"/>
              <a:t>Fuente: Ppdot</a:t>
            </a:r>
            <a:r>
              <a:rPr lang="es-ES" altLang="es-ES" sz="1400" b="1"/>
              <a:t> (Gobierno de Pichincha, GAD Amaguaña, 2012)</a:t>
            </a:r>
            <a:endParaRPr lang="es-ES" alt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5 Image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825" y="765175"/>
            <a:ext cx="7954963" cy="4967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1" name="6 Rectángulo"/>
          <p:cNvSpPr>
            <a:spLocks noChangeArrowheads="1"/>
          </p:cNvSpPr>
          <p:nvPr/>
        </p:nvSpPr>
        <p:spPr bwMode="auto">
          <a:xfrm>
            <a:off x="-17463" y="6330950"/>
            <a:ext cx="83137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C" altLang="es-ES" sz="1400" b="1"/>
              <a:t>Organigrama estructural del GAD Amaguaña</a:t>
            </a:r>
            <a:endParaRPr lang="es-ES" altLang="es-ES" sz="1400"/>
          </a:p>
          <a:p>
            <a:pPr eaLnBrk="1" hangingPunct="1"/>
            <a:r>
              <a:rPr lang="es-EC" altLang="es-ES" sz="1400" b="1"/>
              <a:t>Fuente: Gobierno Parroquial de Amaguaña, Organización Interna, 2013</a:t>
            </a:r>
            <a:r>
              <a:rPr lang="es-EC" altLang="es-ES" sz="1600" b="1"/>
              <a:t>.</a:t>
            </a:r>
            <a:endParaRPr lang="es-ES" altLang="es-ES" sz="1600"/>
          </a:p>
        </p:txBody>
      </p:sp>
      <p:pic>
        <p:nvPicPr>
          <p:cNvPr id="7172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s-ES" altLang="es-ES" smtClean="0"/>
              <a:t>Matriz Estratégica</a:t>
            </a:r>
          </a:p>
        </p:txBody>
      </p:sp>
      <p:graphicFrame>
        <p:nvGraphicFramePr>
          <p:cNvPr id="31" name="30 Tabla"/>
          <p:cNvGraphicFramePr>
            <a:graphicFrameLocks noGrp="1"/>
          </p:cNvGraphicFramePr>
          <p:nvPr/>
        </p:nvGraphicFramePr>
        <p:xfrm>
          <a:off x="611188" y="1052513"/>
          <a:ext cx="7705726" cy="5329236"/>
        </p:xfrm>
        <a:graphic>
          <a:graphicData uri="http://schemas.openxmlformats.org/drawingml/2006/table">
            <a:tbl>
              <a:tblPr firstRow="1" firstCol="1" bandRow="1"/>
              <a:tblGrid>
                <a:gridCol w="2567960"/>
                <a:gridCol w="2568883"/>
                <a:gridCol w="2568883"/>
              </a:tblGrid>
              <a:tr h="22839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33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</a:t>
                      </a:r>
                      <a:endParaRPr lang="es-ES" sz="1500" dirty="0">
                        <a:solidFill>
                          <a:srgbClr val="0033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33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 Factores </a:t>
                      </a:r>
                      <a:endParaRPr lang="es-ES" sz="1500" dirty="0">
                        <a:solidFill>
                          <a:srgbClr val="0033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33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                           Internos</a:t>
                      </a:r>
                      <a:endParaRPr lang="es-ES" sz="1500" dirty="0">
                        <a:solidFill>
                          <a:srgbClr val="0033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33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Factores </a:t>
                      </a:r>
                      <a:endParaRPr lang="es-ES" sz="1500" dirty="0">
                        <a:solidFill>
                          <a:srgbClr val="0033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33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Externos</a:t>
                      </a:r>
                      <a:endParaRPr lang="es-ES" sz="1500" dirty="0">
                        <a:solidFill>
                          <a:srgbClr val="0033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FORTALEZZAS</a:t>
                      </a:r>
                      <a:endParaRPr lang="es-ES" sz="15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Carnaval posicionado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Artesanía propia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Barrios organizados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Transporte desde y hacia la parroquia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DEBILIDADES</a:t>
                      </a:r>
                      <a:endParaRPr lang="es-ES" sz="15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Vías sin asfaltar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 hay convenios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Escasa profesionalización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Falta de políticas y presupuesto para turismo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</a:tr>
              <a:tr h="1522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OPORTUNIDADES</a:t>
                      </a:r>
                      <a:endParaRPr lang="es-ES" sz="15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Nuevas políticas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Potencializar atractivos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Capacitación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Potencializar los atractivos y capacitar a la comunidad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Asignación de presupuesto y diseño de políticas en favor del turismo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</a:tr>
              <a:tr h="1522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AMENAZAS</a:t>
                      </a:r>
                      <a:endParaRPr lang="es-ES" sz="15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Migración a la zona urbana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Falta de inversión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Pérdida de identidad</a:t>
                      </a:r>
                      <a:endParaRPr lang="es-ES" sz="15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Creación de espacios de difusión cultural y trasmisión de saberes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Fomentar la inversión en actividades culturales y artísticas y en obras públicas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CE1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8213" name="31 Conector recto"/>
          <p:cNvCxnSpPr>
            <a:cxnSpLocks noChangeShapeType="1"/>
          </p:cNvCxnSpPr>
          <p:nvPr/>
        </p:nvCxnSpPr>
        <p:spPr bwMode="auto">
          <a:xfrm>
            <a:off x="611188" y="1052513"/>
            <a:ext cx="2592387" cy="230505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Estudio de Mercado</a:t>
            </a:r>
            <a:br>
              <a:rPr lang="es-ES" altLang="es-ES" smtClean="0"/>
            </a:br>
            <a:r>
              <a:rPr lang="es-ES" altLang="es-ES" smtClean="0"/>
              <a:t>DEMANDA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pPr eaLnBrk="1" hangingPunct="1"/>
            <a:r>
              <a:rPr lang="es-ES" altLang="es-ES" smtClean="0"/>
              <a:t>Población y Muestra</a:t>
            </a:r>
          </a:p>
        </p:txBody>
      </p:sp>
      <p:pic>
        <p:nvPicPr>
          <p:cNvPr id="9220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947935" y="2101304"/>
          <a:ext cx="744048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" descr="http://blogs.espe.edu.ec/wp-content/uploads/2013/12/Logo-RP-UFA-ESPE-300x10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968" b="14340"/>
          <a:stretch>
            <a:fillRect/>
          </a:stretch>
        </p:blipFill>
        <p:spPr bwMode="auto">
          <a:xfrm>
            <a:off x="7812088" y="5445125"/>
            <a:ext cx="136525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Gráfico"/>
          <p:cNvGraphicFramePr/>
          <p:nvPr/>
        </p:nvGraphicFramePr>
        <p:xfrm>
          <a:off x="1205880" y="269001"/>
          <a:ext cx="66064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5 Rectángulo"/>
          <p:cNvSpPr>
            <a:spLocks noChangeArrowheads="1"/>
          </p:cNvSpPr>
          <p:nvPr/>
        </p:nvSpPr>
        <p:spPr bwMode="auto">
          <a:xfrm>
            <a:off x="2124075" y="50006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s-ES" altLang="es-ES" sz="1400" b="1"/>
              <a:t>Fuente: Estudio de mercado</a:t>
            </a:r>
            <a:endParaRPr lang="es-ES" altLang="es-ES" sz="1400"/>
          </a:p>
          <a:p>
            <a:pPr algn="ctr" eaLnBrk="1" hangingPunct="1"/>
            <a:r>
              <a:rPr lang="es-ES" altLang="es-ES" sz="1400" b="1"/>
              <a:t>Elaborado por: Sandy Lara Ramos</a:t>
            </a:r>
            <a:endParaRPr lang="es-ES" altLang="es-E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546</Words>
  <Application>Microsoft Office PowerPoint</Application>
  <PresentationFormat>Presentación en pantalla (4:3)</PresentationFormat>
  <Paragraphs>186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Diseño predeterminado</vt:lpstr>
      <vt:lpstr>PLAN PARA EL APROVECHAMIENTO SOSTENIBLE DEL PRODUCTO TURÍSTICO CULTURAL DE LA PARROQUIA DE AMAGUAÑA, CANTÓN QUITO, PROVINCIA DE PICHINCHA</vt:lpstr>
      <vt:lpstr>Definición del Problema</vt:lpstr>
      <vt:lpstr>Objetivos</vt:lpstr>
      <vt:lpstr>Diagnóstico Situacional Macroambiente</vt:lpstr>
      <vt:lpstr>Microambiente</vt:lpstr>
      <vt:lpstr>Diapositiva 6</vt:lpstr>
      <vt:lpstr>Matriz Estratégica</vt:lpstr>
      <vt:lpstr>Estudio de Mercado DEMANDA</vt:lpstr>
      <vt:lpstr>Diapositiva 9</vt:lpstr>
      <vt:lpstr>Diapositiva 10</vt:lpstr>
      <vt:lpstr>Diapositiva 11</vt:lpstr>
      <vt:lpstr>Triangulación</vt:lpstr>
      <vt:lpstr>Inventario y Jerarquización de Atractivos</vt:lpstr>
      <vt:lpstr>Inventario de Establecimientos de Servicios Complementarios</vt:lpstr>
      <vt:lpstr>Principales competidores</vt:lpstr>
      <vt:lpstr>Diapositiva 16</vt:lpstr>
      <vt:lpstr>Diapositiva 17</vt:lpstr>
      <vt:lpstr>Diapositiva 18</vt:lpstr>
      <vt:lpstr>Diapositiva 19</vt:lpstr>
      <vt:lpstr>ESTRATEGIAS</vt:lpstr>
      <vt:lpstr>Capacitaciones</vt:lpstr>
      <vt:lpstr>Talleres de Difusión Cultural</vt:lpstr>
      <vt:lpstr>Señalética</vt:lpstr>
      <vt:lpstr>MARCA TURÍSTICA</vt:lpstr>
      <vt:lpstr>PROMOCIÓN</vt:lpstr>
      <vt:lpstr>PUBLICIDAD (Vallas)</vt:lpstr>
      <vt:lpstr>Publicidad Móvil</vt:lpstr>
      <vt:lpstr>Redes Sociales</vt:lpstr>
      <vt:lpstr>Flyers Electrónicos</vt:lpstr>
      <vt:lpstr> Rediseño Página Web  </vt:lpstr>
      <vt:lpstr>Cédula Presupuestaria</vt:lpstr>
      <vt:lpstr>CONCLUSIONES Y RECOMENDACIONES</vt:lpstr>
      <vt:lpstr>GRACIAS</vt:lpstr>
    </vt:vector>
  </TitlesOfParts>
  <Company>Siracusa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</dc:title>
  <dc:creator>Mariajose</dc:creator>
  <cp:lastModifiedBy>Elizabeth</cp:lastModifiedBy>
  <cp:revision>99</cp:revision>
  <dcterms:created xsi:type="dcterms:W3CDTF">2008-10-16T00:38:52Z</dcterms:created>
  <dcterms:modified xsi:type="dcterms:W3CDTF">2015-07-02T02:38:51Z</dcterms:modified>
</cp:coreProperties>
</file>